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4" r:id="rId2"/>
  </p:sldMasterIdLst>
  <p:notesMasterIdLst>
    <p:notesMasterId r:id="rId34"/>
  </p:notesMasterIdLst>
  <p:sldIdLst>
    <p:sldId id="355" r:id="rId3"/>
    <p:sldId id="312" r:id="rId4"/>
    <p:sldId id="256" r:id="rId5"/>
    <p:sldId id="258" r:id="rId6"/>
    <p:sldId id="320" r:id="rId7"/>
    <p:sldId id="313" r:id="rId8"/>
    <p:sldId id="314" r:id="rId9"/>
    <p:sldId id="315" r:id="rId10"/>
    <p:sldId id="260" r:id="rId11"/>
    <p:sldId id="317" r:id="rId12"/>
    <p:sldId id="318" r:id="rId13"/>
    <p:sldId id="264" r:id="rId14"/>
    <p:sldId id="319" r:id="rId15"/>
    <p:sldId id="316" r:id="rId16"/>
    <p:sldId id="321" r:id="rId17"/>
    <p:sldId id="322" r:id="rId18"/>
    <p:sldId id="323" r:id="rId19"/>
    <p:sldId id="324" r:id="rId20"/>
    <p:sldId id="325" r:id="rId21"/>
    <p:sldId id="326" r:id="rId22"/>
    <p:sldId id="344" r:id="rId23"/>
    <p:sldId id="345" r:id="rId24"/>
    <p:sldId id="346" r:id="rId25"/>
    <p:sldId id="347" r:id="rId26"/>
    <p:sldId id="348" r:id="rId27"/>
    <p:sldId id="349" r:id="rId28"/>
    <p:sldId id="350" r:id="rId29"/>
    <p:sldId id="351" r:id="rId30"/>
    <p:sldId id="352" r:id="rId31"/>
    <p:sldId id="353" r:id="rId32"/>
    <p:sldId id="354" r:id="rId33"/>
  </p:sldIdLst>
  <p:sldSz cx="9144000" cy="5143500" type="screen16x9"/>
  <p:notesSz cx="6858000" cy="9144000"/>
  <p:embeddedFontLst>
    <p:embeddedFont>
      <p:font typeface="#9Slide03 Cabin Medium" panose="00000600000000000000" pitchFamily="2" charset="0"/>
      <p:regular r:id="rId35"/>
    </p:embeddedFont>
    <p:embeddedFont>
      <p:font typeface="#9Slide03 Maven Pro Medium" panose="00000600000000000000" pitchFamily="2" charset="0"/>
      <p:regular r:id="rId36"/>
    </p:embeddedFont>
    <p:embeddedFont>
      <p:font typeface="#9Slide04 Faustina Medium" panose="00000600000000000000" pitchFamily="2" charset="0"/>
      <p:regular r:id="rId37"/>
    </p:embeddedFont>
    <p:embeddedFont>
      <p:font typeface="#9Slide04 Maitree Bold" panose="00000800000000000000" pitchFamily="2" charset="-34"/>
      <p:bold r:id="rId38"/>
    </p:embeddedFont>
    <p:embeddedFont>
      <p:font typeface="#9Slide04 Noto Serif Bold" panose="02020800060500020200" pitchFamily="18" charset="0"/>
      <p:bold r:id="rId39"/>
    </p:embeddedFont>
    <p:embeddedFont>
      <p:font typeface="Anaheim" panose="020B0604020202020204" charset="0"/>
      <p:regular r:id="rId40"/>
    </p:embeddedFont>
    <p:embeddedFont>
      <p:font typeface="Average Sans" panose="020B0604020202020204" charset="0"/>
      <p:regular r:id="rId41"/>
    </p:embeddedFont>
    <p:embeddedFont>
      <p:font typeface="Averia Serif Libre" panose="020B0604020202020204" charset="0"/>
      <p:regular r:id="rId42"/>
      <p:bold r:id="rId43"/>
      <p:italic r:id="rId44"/>
      <p:boldItalic r:id="rId45"/>
    </p:embeddedFont>
    <p:embeddedFont>
      <p:font typeface="Bebas Neue" panose="020B0604020202020204" charset="0"/>
      <p:regular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Cinzel" panose="020B0604020202020204" charset="0"/>
      <p:regular r:id="rId53"/>
      <p:bold r:id="rId54"/>
    </p:embeddedFont>
    <p:embeddedFont>
      <p:font typeface="Libre Baskerville" panose="020B0604020202020204" charset="0"/>
      <p:regular r:id="rId55"/>
      <p:bold r:id="rId56"/>
      <p:italic r:id="rId57"/>
    </p:embeddedFont>
    <p:embeddedFont>
      <p:font typeface="Nunito Light" pitchFamily="2" charset="0"/>
      <p:regular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CF8388-7957-4984-BE02-9D947002DA83}">
  <a:tblStyle styleId="{43CF8388-7957-4984-BE02-9D947002DA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A61686-3B93-4486-BC3C-DC874E4C863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0A389-D47E-4ED8-B1F6-D96DD44FDEC8}"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vi-VN"/>
        </a:p>
      </dgm:t>
    </dgm:pt>
    <dgm:pt modelId="{EFDB0E8D-12B3-486A-9E0C-E4109737C7C9}">
      <dgm:prSet phldrT="[Text]"/>
      <dgm:spPr/>
      <dgm:t>
        <a:bodyPr/>
        <a:lstStyle/>
        <a:p>
          <a:pPr algn="ctr"/>
          <a:r>
            <a:rPr lang="en-US">
              <a:solidFill>
                <a:srgbClr val="20124D"/>
              </a:solidFill>
              <a:latin typeface="#9Slide03 Maven Pro Medium" panose="00000600000000000000" pitchFamily="2" charset="0"/>
            </a:rPr>
            <a:t>Thánh Gióng đánh giặc Ân</a:t>
          </a:r>
          <a:endParaRPr lang="vi-VN">
            <a:solidFill>
              <a:srgbClr val="20124D"/>
            </a:solidFill>
            <a:latin typeface="#9Slide03 Maven Pro Medium" panose="00000600000000000000" pitchFamily="2" charset="0"/>
          </a:endParaRPr>
        </a:p>
      </dgm:t>
    </dgm:pt>
    <dgm:pt modelId="{F1E9BE32-628D-4038-AEC3-E8DDE07E3641}" type="parTrans" cxnId="{3247C917-CE3A-4BF3-A04B-56049D3BFC97}">
      <dgm:prSet/>
      <dgm:spPr/>
      <dgm:t>
        <a:bodyPr/>
        <a:lstStyle/>
        <a:p>
          <a:endParaRPr lang="vi-VN"/>
        </a:p>
      </dgm:t>
    </dgm:pt>
    <dgm:pt modelId="{5E2AEDC9-21EF-4ED4-AB4F-B41FDB973552}" type="sibTrans" cxnId="{3247C917-CE3A-4BF3-A04B-56049D3BFC97}">
      <dgm:prSet/>
      <dgm:spPr/>
      <dgm:t>
        <a:bodyPr/>
        <a:lstStyle/>
        <a:p>
          <a:endParaRPr lang="vi-VN"/>
        </a:p>
      </dgm:t>
    </dgm:pt>
    <dgm:pt modelId="{B9CECAFB-D49B-437F-BA35-9EEA61E0AE7F}">
      <dgm:prSet phldrT="[Text]"/>
      <dgm:spPr/>
      <dgm:t>
        <a:bodyPr/>
        <a:lstStyle/>
        <a:p>
          <a:pPr algn="ctr"/>
          <a:r>
            <a:rPr lang="en-US">
              <a:solidFill>
                <a:srgbClr val="20124D"/>
              </a:solidFill>
              <a:latin typeface="#9Slide03 Maven Pro Medium" panose="00000600000000000000" pitchFamily="2" charset="0"/>
            </a:rPr>
            <a:t>Sơn Tinh, Thủy Tinh</a:t>
          </a:r>
          <a:endParaRPr lang="vi-VN">
            <a:solidFill>
              <a:srgbClr val="20124D"/>
            </a:solidFill>
            <a:latin typeface="#9Slide03 Maven Pro Medium" panose="00000600000000000000" pitchFamily="2" charset="0"/>
          </a:endParaRPr>
        </a:p>
      </dgm:t>
    </dgm:pt>
    <dgm:pt modelId="{38BBAA19-DBEB-4AC5-A220-9E2B29B9000B}" type="parTrans" cxnId="{04BF2E19-8C32-42DE-8572-9BB44710A6D6}">
      <dgm:prSet/>
      <dgm:spPr/>
      <dgm:t>
        <a:bodyPr/>
        <a:lstStyle/>
        <a:p>
          <a:endParaRPr lang="vi-VN"/>
        </a:p>
      </dgm:t>
    </dgm:pt>
    <dgm:pt modelId="{08ACD77C-0F5F-4176-B1F9-3A583561E31B}" type="sibTrans" cxnId="{04BF2E19-8C32-42DE-8572-9BB44710A6D6}">
      <dgm:prSet/>
      <dgm:spPr/>
      <dgm:t>
        <a:bodyPr/>
        <a:lstStyle/>
        <a:p>
          <a:endParaRPr lang="vi-VN"/>
        </a:p>
      </dgm:t>
    </dgm:pt>
    <dgm:pt modelId="{C787A133-91C6-4BA0-A812-BC292ECC366C}" type="pres">
      <dgm:prSet presAssocID="{C450A389-D47E-4ED8-B1F6-D96DD44FDEC8}" presName="diagram" presStyleCnt="0">
        <dgm:presLayoutVars>
          <dgm:dir/>
        </dgm:presLayoutVars>
      </dgm:prSet>
      <dgm:spPr/>
    </dgm:pt>
    <dgm:pt modelId="{40E01C38-7627-43F9-8C0D-2066EBEBF3DA}" type="pres">
      <dgm:prSet presAssocID="{EFDB0E8D-12B3-486A-9E0C-E4109737C7C9}" presName="composite" presStyleCnt="0"/>
      <dgm:spPr/>
    </dgm:pt>
    <dgm:pt modelId="{49FE7610-4274-4893-82EF-406107CF941B}" type="pres">
      <dgm:prSet presAssocID="{EFDB0E8D-12B3-486A-9E0C-E4109737C7C9}" presName="Image" presStyleLbl="bgShp"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7AB0E00-A935-48BA-96B7-78939049852E}" type="pres">
      <dgm:prSet presAssocID="{EFDB0E8D-12B3-486A-9E0C-E4109737C7C9}" presName="Parent" presStyleLbl="node0" presStyleIdx="0" presStyleCnt="2" custScaleX="97568">
        <dgm:presLayoutVars>
          <dgm:bulletEnabled val="1"/>
        </dgm:presLayoutVars>
      </dgm:prSet>
      <dgm:spPr/>
    </dgm:pt>
    <dgm:pt modelId="{B1B5F38E-DE6B-416A-AAE3-59D47B262EE8}" type="pres">
      <dgm:prSet presAssocID="{5E2AEDC9-21EF-4ED4-AB4F-B41FDB973552}" presName="sibTrans" presStyleCnt="0"/>
      <dgm:spPr/>
    </dgm:pt>
    <dgm:pt modelId="{66DFE6E5-028B-4116-9FBE-9E6F345E1B8F}" type="pres">
      <dgm:prSet presAssocID="{B9CECAFB-D49B-437F-BA35-9EEA61E0AE7F}" presName="composite" presStyleCnt="0"/>
      <dgm:spPr/>
    </dgm:pt>
    <dgm:pt modelId="{902BC6B4-B565-483C-B4A1-21223DBFA078}" type="pres">
      <dgm:prSet presAssocID="{B9CECAFB-D49B-437F-BA35-9EEA61E0AE7F}" presName="Image" presStyleLbl="bgShp"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0FC6C5AB-8A61-4A66-9F41-E79FE2910ECE}" type="pres">
      <dgm:prSet presAssocID="{B9CECAFB-D49B-437F-BA35-9EEA61E0AE7F}" presName="Parent" presStyleLbl="node0" presStyleIdx="1" presStyleCnt="2">
        <dgm:presLayoutVars>
          <dgm:bulletEnabled val="1"/>
        </dgm:presLayoutVars>
      </dgm:prSet>
      <dgm:spPr/>
    </dgm:pt>
  </dgm:ptLst>
  <dgm:cxnLst>
    <dgm:cxn modelId="{3247C917-CE3A-4BF3-A04B-56049D3BFC97}" srcId="{C450A389-D47E-4ED8-B1F6-D96DD44FDEC8}" destId="{EFDB0E8D-12B3-486A-9E0C-E4109737C7C9}" srcOrd="0" destOrd="0" parTransId="{F1E9BE32-628D-4038-AEC3-E8DDE07E3641}" sibTransId="{5E2AEDC9-21EF-4ED4-AB4F-B41FDB973552}"/>
    <dgm:cxn modelId="{04BF2E19-8C32-42DE-8572-9BB44710A6D6}" srcId="{C450A389-D47E-4ED8-B1F6-D96DD44FDEC8}" destId="{B9CECAFB-D49B-437F-BA35-9EEA61E0AE7F}" srcOrd="1" destOrd="0" parTransId="{38BBAA19-DBEB-4AC5-A220-9E2B29B9000B}" sibTransId="{08ACD77C-0F5F-4176-B1F9-3A583561E31B}"/>
    <dgm:cxn modelId="{2CF3737A-5559-4DEC-AEA6-683E4A63B666}" type="presOf" srcId="{B9CECAFB-D49B-437F-BA35-9EEA61E0AE7F}" destId="{0FC6C5AB-8A61-4A66-9F41-E79FE2910ECE}" srcOrd="0" destOrd="0" presId="urn:microsoft.com/office/officeart/2008/layout/BendingPictureCaption"/>
    <dgm:cxn modelId="{7B350D7E-B12B-41AA-8B1E-851BD02EB5AA}" type="presOf" srcId="{EFDB0E8D-12B3-486A-9E0C-E4109737C7C9}" destId="{17AB0E00-A935-48BA-96B7-78939049852E}" srcOrd="0" destOrd="0" presId="urn:microsoft.com/office/officeart/2008/layout/BendingPictureCaption"/>
    <dgm:cxn modelId="{D0200EF3-E612-474B-8030-50A754C8454E}" type="presOf" srcId="{C450A389-D47E-4ED8-B1F6-D96DD44FDEC8}" destId="{C787A133-91C6-4BA0-A812-BC292ECC366C}" srcOrd="0" destOrd="0" presId="urn:microsoft.com/office/officeart/2008/layout/BendingPictureCaption"/>
    <dgm:cxn modelId="{EA38DA3F-6B28-4A47-AF22-212A3B4F1E8B}" type="presParOf" srcId="{C787A133-91C6-4BA0-A812-BC292ECC366C}" destId="{40E01C38-7627-43F9-8C0D-2066EBEBF3DA}" srcOrd="0" destOrd="0" presId="urn:microsoft.com/office/officeart/2008/layout/BendingPictureCaption"/>
    <dgm:cxn modelId="{DBCD83D4-8DCA-4AFF-B12D-863BEFD98C12}" type="presParOf" srcId="{40E01C38-7627-43F9-8C0D-2066EBEBF3DA}" destId="{49FE7610-4274-4893-82EF-406107CF941B}" srcOrd="0" destOrd="0" presId="urn:microsoft.com/office/officeart/2008/layout/BendingPictureCaption"/>
    <dgm:cxn modelId="{8FC0B867-68AA-459A-88FD-98E82B3E1D43}" type="presParOf" srcId="{40E01C38-7627-43F9-8C0D-2066EBEBF3DA}" destId="{17AB0E00-A935-48BA-96B7-78939049852E}" srcOrd="1" destOrd="0" presId="urn:microsoft.com/office/officeart/2008/layout/BendingPictureCaption"/>
    <dgm:cxn modelId="{AD13536F-1C5E-4D15-AFDE-DDB8E8881375}" type="presParOf" srcId="{C787A133-91C6-4BA0-A812-BC292ECC366C}" destId="{B1B5F38E-DE6B-416A-AAE3-59D47B262EE8}" srcOrd="1" destOrd="0" presId="urn:microsoft.com/office/officeart/2008/layout/BendingPictureCaption"/>
    <dgm:cxn modelId="{3F326060-1110-4B01-80BE-B992FE33B454}" type="presParOf" srcId="{C787A133-91C6-4BA0-A812-BC292ECC366C}" destId="{66DFE6E5-028B-4116-9FBE-9E6F345E1B8F}" srcOrd="2" destOrd="0" presId="urn:microsoft.com/office/officeart/2008/layout/BendingPictureCaption"/>
    <dgm:cxn modelId="{F626ADD2-5E11-4A64-A62A-8B5C2FC1A413}" type="presParOf" srcId="{66DFE6E5-028B-4116-9FBE-9E6F345E1B8F}" destId="{902BC6B4-B565-483C-B4A1-21223DBFA078}" srcOrd="0" destOrd="0" presId="urn:microsoft.com/office/officeart/2008/layout/BendingPictureCaption"/>
    <dgm:cxn modelId="{C655733C-A9A6-4588-AA90-9F14CCBC40F9}" type="presParOf" srcId="{66DFE6E5-028B-4116-9FBE-9E6F345E1B8F}" destId="{0FC6C5AB-8A61-4A66-9F41-E79FE2910ECE}"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E7610-4274-4893-82EF-406107CF941B}">
      <dsp:nvSpPr>
        <dsp:cNvPr id="0" name=""/>
        <dsp:cNvSpPr/>
      </dsp:nvSpPr>
      <dsp:spPr>
        <a:xfrm>
          <a:off x="4377" y="619881"/>
          <a:ext cx="3283457" cy="24264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17AB0E00-A935-48BA-96B7-78939049852E}">
      <dsp:nvSpPr>
        <dsp:cNvPr id="0" name=""/>
        <dsp:cNvSpPr/>
      </dsp:nvSpPr>
      <dsp:spPr>
        <a:xfrm>
          <a:off x="702460" y="2606380"/>
          <a:ext cx="2760552" cy="67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5000"/>
            </a:spcAft>
            <a:buNone/>
          </a:pPr>
          <a:r>
            <a:rPr lang="en-US" sz="2000" kern="1200">
              <a:solidFill>
                <a:srgbClr val="20124D"/>
              </a:solidFill>
              <a:latin typeface="#9Slide03 Maven Pro Medium" panose="00000600000000000000" pitchFamily="2" charset="0"/>
            </a:rPr>
            <a:t>Thánh Gióng đánh giặc Ân</a:t>
          </a:r>
          <a:endParaRPr lang="vi-VN" sz="2000" kern="1200">
            <a:solidFill>
              <a:srgbClr val="20124D"/>
            </a:solidFill>
            <a:latin typeface="#9Slide03 Maven Pro Medium" panose="00000600000000000000" pitchFamily="2" charset="0"/>
          </a:endParaRPr>
        </a:p>
      </dsp:txBody>
      <dsp:txXfrm>
        <a:off x="702460" y="2606380"/>
        <a:ext cx="2760552" cy="679942"/>
      </dsp:txXfrm>
    </dsp:sp>
    <dsp:sp modelId="{902BC6B4-B565-483C-B4A1-21223DBFA078}">
      <dsp:nvSpPr>
        <dsp:cNvPr id="0" name=""/>
        <dsp:cNvSpPr/>
      </dsp:nvSpPr>
      <dsp:spPr>
        <a:xfrm>
          <a:off x="3972952" y="619881"/>
          <a:ext cx="3283457" cy="2426462"/>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a:noFill/>
        </a:ln>
        <a:effectLst/>
      </dsp:spPr>
      <dsp:style>
        <a:lnRef idx="0">
          <a:scrgbClr r="0" g="0" b="0"/>
        </a:lnRef>
        <a:fillRef idx="1">
          <a:scrgbClr r="0" g="0" b="0"/>
        </a:fillRef>
        <a:effectRef idx="0">
          <a:scrgbClr r="0" g="0" b="0"/>
        </a:effectRef>
        <a:fontRef idx="minor"/>
      </dsp:style>
    </dsp:sp>
    <dsp:sp modelId="{0FC6C5AB-8A61-4A66-9F41-E79FE2910ECE}">
      <dsp:nvSpPr>
        <dsp:cNvPr id="0" name=""/>
        <dsp:cNvSpPr/>
      </dsp:nvSpPr>
      <dsp:spPr>
        <a:xfrm>
          <a:off x="4636630" y="2606380"/>
          <a:ext cx="2829362" cy="67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5000"/>
            </a:spcAft>
            <a:buNone/>
          </a:pPr>
          <a:r>
            <a:rPr lang="en-US" sz="2000" kern="1200">
              <a:solidFill>
                <a:srgbClr val="20124D"/>
              </a:solidFill>
              <a:latin typeface="#9Slide03 Maven Pro Medium" panose="00000600000000000000" pitchFamily="2" charset="0"/>
            </a:rPr>
            <a:t>Sơn Tinh, Thủy Tinh</a:t>
          </a:r>
          <a:endParaRPr lang="vi-VN" sz="2000" kern="1200">
            <a:solidFill>
              <a:srgbClr val="20124D"/>
            </a:solidFill>
            <a:latin typeface="#9Slide03 Maven Pro Medium" panose="00000600000000000000" pitchFamily="2" charset="0"/>
          </a:endParaRPr>
        </a:p>
      </dsp:txBody>
      <dsp:txXfrm>
        <a:off x="4636630" y="2606380"/>
        <a:ext cx="2829362" cy="67994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5745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71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7"/>
        <p:cNvGrpSpPr/>
        <p:nvPr/>
      </p:nvGrpSpPr>
      <p:grpSpPr>
        <a:xfrm>
          <a:off x="0" y="0"/>
          <a:ext cx="0" cy="0"/>
          <a:chOff x="0" y="0"/>
          <a:chExt cx="0" cy="0"/>
        </a:xfrm>
      </p:grpSpPr>
      <p:sp>
        <p:nvSpPr>
          <p:cNvPr id="4908" name="Google Shape;490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9" name="Google Shape;490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2416d6ddd19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2416d6ddd19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94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7"/>
        <p:cNvGrpSpPr/>
        <p:nvPr/>
      </p:nvGrpSpPr>
      <p:grpSpPr>
        <a:xfrm>
          <a:off x="0" y="0"/>
          <a:ext cx="0" cy="0"/>
          <a:chOff x="0" y="0"/>
          <a:chExt cx="0" cy="0"/>
        </a:xfrm>
      </p:grpSpPr>
      <p:sp>
        <p:nvSpPr>
          <p:cNvPr id="3968" name="Google Shape;396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9" name="Google Shape;396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93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80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7"/>
        <p:cNvGrpSpPr/>
        <p:nvPr/>
      </p:nvGrpSpPr>
      <p:grpSpPr>
        <a:xfrm>
          <a:off x="0" y="0"/>
          <a:ext cx="0" cy="0"/>
          <a:chOff x="0" y="0"/>
          <a:chExt cx="0" cy="0"/>
        </a:xfrm>
      </p:grpSpPr>
      <p:sp>
        <p:nvSpPr>
          <p:cNvPr id="3968" name="Google Shape;396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9" name="Google Shape;396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88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012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308802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403129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383830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2416d6ddd19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2416d6ddd19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2901049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2291766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200290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90526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3210677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endParaRPr>
          </a:p>
        </p:txBody>
      </p:sp>
    </p:spTree>
    <p:extLst>
      <p:ext uri="{BB962C8B-B14F-4D97-AF65-F5344CB8AC3E}">
        <p14:creationId xmlns:p14="http://schemas.microsoft.com/office/powerpoint/2010/main" val="83225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588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2416d6ddd19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3" name="Google Shape;3913;g2416d6ddd19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10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6"/>
        <p:cNvGrpSpPr/>
        <p:nvPr/>
      </p:nvGrpSpPr>
      <p:grpSpPr>
        <a:xfrm>
          <a:off x="0" y="0"/>
          <a:ext cx="0" cy="0"/>
          <a:chOff x="0" y="0"/>
          <a:chExt cx="0" cy="0"/>
        </a:xfrm>
      </p:grpSpPr>
      <p:sp>
        <p:nvSpPr>
          <p:cNvPr id="3937" name="Google Shape;3937;g2416d6ddd19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8" name="Google Shape;3938;g2416d6ddd19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7"/>
        <p:cNvGrpSpPr/>
        <p:nvPr/>
      </p:nvGrpSpPr>
      <p:grpSpPr>
        <a:xfrm>
          <a:off x="0" y="0"/>
          <a:ext cx="0" cy="0"/>
          <a:chOff x="0" y="0"/>
          <a:chExt cx="0" cy="0"/>
        </a:xfrm>
      </p:grpSpPr>
      <p:sp>
        <p:nvSpPr>
          <p:cNvPr id="3968" name="Google Shape;396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9" name="Google Shape;396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6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85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00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67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7"/>
        <p:cNvGrpSpPr/>
        <p:nvPr/>
      </p:nvGrpSpPr>
      <p:grpSpPr>
        <a:xfrm>
          <a:off x="0" y="0"/>
          <a:ext cx="0" cy="0"/>
          <a:chOff x="0" y="0"/>
          <a:chExt cx="0" cy="0"/>
        </a:xfrm>
      </p:grpSpPr>
      <p:sp>
        <p:nvSpPr>
          <p:cNvPr id="3968" name="Google Shape;396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9" name="Google Shape;396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075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15597"/>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2013600" y="901825"/>
            <a:ext cx="5116800" cy="25668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013600" y="3468625"/>
            <a:ext cx="5116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7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7206478" y="-232903"/>
            <a:ext cx="1937490" cy="3160058"/>
            <a:chOff x="4380800" y="129075"/>
            <a:chExt cx="2149900" cy="3506500"/>
          </a:xfrm>
        </p:grpSpPr>
        <p:sp>
          <p:nvSpPr>
            <p:cNvPr id="13" name="Google Shape;13;p2"/>
            <p:cNvSpPr/>
            <p:nvPr/>
          </p:nvSpPr>
          <p:spPr>
            <a:xfrm>
              <a:off x="5075925" y="3035950"/>
              <a:ext cx="392775" cy="1123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75325" y="149725"/>
              <a:ext cx="1655375" cy="3485850"/>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526625" y="243575"/>
              <a:ext cx="909400" cy="125627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620500" y="188875"/>
              <a:ext cx="813100" cy="658775"/>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716875" y="129075"/>
              <a:ext cx="1746925" cy="3459600"/>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82975" y="742425"/>
              <a:ext cx="461250" cy="273125"/>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98275" y="678100"/>
              <a:ext cx="411100" cy="298125"/>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17175" y="1734050"/>
              <a:ext cx="436925" cy="261450"/>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86900" y="2368800"/>
              <a:ext cx="457000" cy="220175"/>
            </a:xfrm>
            <a:custGeom>
              <a:avLst/>
              <a:gdLst/>
              <a:ahLst/>
              <a:cxnLst/>
              <a:rect l="l" t="t" r="r" b="b"/>
              <a:pathLst>
                <a:path w="18280" h="8807" extrusionOk="0">
                  <a:moveTo>
                    <a:pt x="5403" y="1"/>
                  </a:moveTo>
                  <a:cubicBezTo>
                    <a:pt x="4970" y="1"/>
                    <a:pt x="4603" y="34"/>
                    <a:pt x="4269" y="167"/>
                  </a:cubicBezTo>
                  <a:cubicBezTo>
                    <a:pt x="4102" y="201"/>
                    <a:pt x="3936" y="301"/>
                    <a:pt x="3769" y="368"/>
                  </a:cubicBezTo>
                  <a:cubicBezTo>
                    <a:pt x="3635" y="501"/>
                    <a:pt x="3469" y="634"/>
                    <a:pt x="3369" y="735"/>
                  </a:cubicBezTo>
                  <a:cubicBezTo>
                    <a:pt x="3102" y="1035"/>
                    <a:pt x="2935" y="1335"/>
                    <a:pt x="2802" y="1635"/>
                  </a:cubicBezTo>
                  <a:cubicBezTo>
                    <a:pt x="2568" y="2236"/>
                    <a:pt x="2435" y="2803"/>
                    <a:pt x="2234" y="3203"/>
                  </a:cubicBezTo>
                  <a:cubicBezTo>
                    <a:pt x="2034" y="3670"/>
                    <a:pt x="1734" y="3903"/>
                    <a:pt x="1434" y="3970"/>
                  </a:cubicBezTo>
                  <a:cubicBezTo>
                    <a:pt x="1344" y="3979"/>
                    <a:pt x="1262" y="3983"/>
                    <a:pt x="1185" y="3983"/>
                  </a:cubicBezTo>
                  <a:cubicBezTo>
                    <a:pt x="975" y="3983"/>
                    <a:pt x="804" y="3952"/>
                    <a:pt x="633" y="3903"/>
                  </a:cubicBezTo>
                  <a:cubicBezTo>
                    <a:pt x="433" y="3870"/>
                    <a:pt x="366" y="3837"/>
                    <a:pt x="366" y="3837"/>
                  </a:cubicBezTo>
                  <a:cubicBezTo>
                    <a:pt x="337" y="3824"/>
                    <a:pt x="308" y="3818"/>
                    <a:pt x="281" y="3818"/>
                  </a:cubicBezTo>
                  <a:cubicBezTo>
                    <a:pt x="97" y="3818"/>
                    <a:pt x="0" y="4083"/>
                    <a:pt x="233" y="4170"/>
                  </a:cubicBezTo>
                  <a:cubicBezTo>
                    <a:pt x="233" y="4170"/>
                    <a:pt x="366" y="4237"/>
                    <a:pt x="567" y="4304"/>
                  </a:cubicBezTo>
                  <a:cubicBezTo>
                    <a:pt x="728" y="4331"/>
                    <a:pt x="956" y="4380"/>
                    <a:pt x="1284" y="4380"/>
                  </a:cubicBezTo>
                  <a:cubicBezTo>
                    <a:pt x="1362" y="4380"/>
                    <a:pt x="1445" y="4377"/>
                    <a:pt x="1534" y="4370"/>
                  </a:cubicBezTo>
                  <a:cubicBezTo>
                    <a:pt x="1734" y="4370"/>
                    <a:pt x="1968" y="4237"/>
                    <a:pt x="2201" y="4070"/>
                  </a:cubicBezTo>
                  <a:cubicBezTo>
                    <a:pt x="2401" y="3903"/>
                    <a:pt x="2568" y="3703"/>
                    <a:pt x="2701" y="3470"/>
                  </a:cubicBezTo>
                  <a:cubicBezTo>
                    <a:pt x="2935" y="3003"/>
                    <a:pt x="3068" y="2402"/>
                    <a:pt x="3302" y="1902"/>
                  </a:cubicBezTo>
                  <a:cubicBezTo>
                    <a:pt x="3435" y="1635"/>
                    <a:pt x="3569" y="1402"/>
                    <a:pt x="3769" y="1202"/>
                  </a:cubicBezTo>
                  <a:cubicBezTo>
                    <a:pt x="3936" y="1001"/>
                    <a:pt x="4203" y="868"/>
                    <a:pt x="4469" y="801"/>
                  </a:cubicBezTo>
                  <a:cubicBezTo>
                    <a:pt x="4695" y="726"/>
                    <a:pt x="4920" y="689"/>
                    <a:pt x="5117" y="689"/>
                  </a:cubicBezTo>
                  <a:cubicBezTo>
                    <a:pt x="5182" y="689"/>
                    <a:pt x="5245" y="693"/>
                    <a:pt x="5303" y="701"/>
                  </a:cubicBezTo>
                  <a:cubicBezTo>
                    <a:pt x="5604" y="801"/>
                    <a:pt x="5870" y="868"/>
                    <a:pt x="6071" y="1068"/>
                  </a:cubicBezTo>
                  <a:cubicBezTo>
                    <a:pt x="6538" y="1468"/>
                    <a:pt x="6904" y="2002"/>
                    <a:pt x="7271" y="2536"/>
                  </a:cubicBezTo>
                  <a:cubicBezTo>
                    <a:pt x="7638" y="3103"/>
                    <a:pt x="8072" y="3637"/>
                    <a:pt x="8706" y="3970"/>
                  </a:cubicBezTo>
                  <a:cubicBezTo>
                    <a:pt x="8806" y="4004"/>
                    <a:pt x="8906" y="4037"/>
                    <a:pt x="8973" y="4104"/>
                  </a:cubicBezTo>
                  <a:lnTo>
                    <a:pt x="8939" y="4104"/>
                  </a:lnTo>
                  <a:cubicBezTo>
                    <a:pt x="9067" y="4155"/>
                    <a:pt x="9215" y="4226"/>
                    <a:pt x="9397" y="4226"/>
                  </a:cubicBezTo>
                  <a:cubicBezTo>
                    <a:pt x="9453" y="4226"/>
                    <a:pt x="9511" y="4219"/>
                    <a:pt x="9573" y="4204"/>
                  </a:cubicBezTo>
                  <a:cubicBezTo>
                    <a:pt x="9773" y="4170"/>
                    <a:pt x="9940" y="4104"/>
                    <a:pt x="10107" y="4004"/>
                  </a:cubicBezTo>
                  <a:cubicBezTo>
                    <a:pt x="10407" y="3837"/>
                    <a:pt x="10607" y="3670"/>
                    <a:pt x="10874" y="3637"/>
                  </a:cubicBezTo>
                  <a:cubicBezTo>
                    <a:pt x="10966" y="3597"/>
                    <a:pt x="11063" y="3578"/>
                    <a:pt x="11162" y="3578"/>
                  </a:cubicBezTo>
                  <a:cubicBezTo>
                    <a:pt x="11313" y="3578"/>
                    <a:pt x="11466" y="3623"/>
                    <a:pt x="11608" y="3703"/>
                  </a:cubicBezTo>
                  <a:cubicBezTo>
                    <a:pt x="11875" y="3837"/>
                    <a:pt x="12041" y="4004"/>
                    <a:pt x="12142" y="4270"/>
                  </a:cubicBezTo>
                  <a:cubicBezTo>
                    <a:pt x="12442" y="4771"/>
                    <a:pt x="12442" y="5438"/>
                    <a:pt x="12742" y="6105"/>
                  </a:cubicBezTo>
                  <a:cubicBezTo>
                    <a:pt x="12775" y="6138"/>
                    <a:pt x="12775" y="6205"/>
                    <a:pt x="12809" y="6272"/>
                  </a:cubicBezTo>
                  <a:lnTo>
                    <a:pt x="12909" y="6372"/>
                  </a:lnTo>
                  <a:lnTo>
                    <a:pt x="13076" y="6605"/>
                  </a:lnTo>
                  <a:cubicBezTo>
                    <a:pt x="13209" y="6705"/>
                    <a:pt x="13276" y="6839"/>
                    <a:pt x="13409" y="6972"/>
                  </a:cubicBezTo>
                  <a:cubicBezTo>
                    <a:pt x="13609" y="7206"/>
                    <a:pt x="13876" y="7439"/>
                    <a:pt x="14076" y="7639"/>
                  </a:cubicBezTo>
                  <a:cubicBezTo>
                    <a:pt x="14543" y="8006"/>
                    <a:pt x="14977" y="8340"/>
                    <a:pt x="15477" y="8540"/>
                  </a:cubicBezTo>
                  <a:cubicBezTo>
                    <a:pt x="15944" y="8774"/>
                    <a:pt x="16445" y="8807"/>
                    <a:pt x="16812" y="8807"/>
                  </a:cubicBezTo>
                  <a:cubicBezTo>
                    <a:pt x="17245" y="8807"/>
                    <a:pt x="17545" y="8674"/>
                    <a:pt x="17746" y="8607"/>
                  </a:cubicBezTo>
                  <a:cubicBezTo>
                    <a:pt x="17812" y="8540"/>
                    <a:pt x="17912" y="8507"/>
                    <a:pt x="17946" y="8473"/>
                  </a:cubicBezTo>
                  <a:cubicBezTo>
                    <a:pt x="17979" y="8440"/>
                    <a:pt x="18046" y="8440"/>
                    <a:pt x="18046" y="8440"/>
                  </a:cubicBezTo>
                  <a:cubicBezTo>
                    <a:pt x="18279" y="8273"/>
                    <a:pt x="18079" y="8006"/>
                    <a:pt x="17645" y="7873"/>
                  </a:cubicBezTo>
                  <a:cubicBezTo>
                    <a:pt x="17645" y="7873"/>
                    <a:pt x="17579" y="7973"/>
                    <a:pt x="17412" y="8006"/>
                  </a:cubicBezTo>
                  <a:cubicBezTo>
                    <a:pt x="17245" y="8040"/>
                    <a:pt x="16978" y="8140"/>
                    <a:pt x="16645" y="8140"/>
                  </a:cubicBezTo>
                  <a:cubicBezTo>
                    <a:pt x="16378" y="8140"/>
                    <a:pt x="15944" y="8040"/>
                    <a:pt x="15544" y="7840"/>
                  </a:cubicBezTo>
                  <a:cubicBezTo>
                    <a:pt x="15110" y="7673"/>
                    <a:pt x="14710" y="7339"/>
                    <a:pt x="14276" y="6972"/>
                  </a:cubicBezTo>
                  <a:cubicBezTo>
                    <a:pt x="14076" y="6739"/>
                    <a:pt x="13909" y="6539"/>
                    <a:pt x="13709" y="6339"/>
                  </a:cubicBezTo>
                  <a:cubicBezTo>
                    <a:pt x="13576" y="6238"/>
                    <a:pt x="13476" y="6138"/>
                    <a:pt x="13409" y="6005"/>
                  </a:cubicBezTo>
                  <a:lnTo>
                    <a:pt x="13276" y="5838"/>
                  </a:lnTo>
                  <a:lnTo>
                    <a:pt x="13242" y="5738"/>
                  </a:lnTo>
                  <a:cubicBezTo>
                    <a:pt x="13209" y="5738"/>
                    <a:pt x="13209" y="5738"/>
                    <a:pt x="13209" y="5705"/>
                  </a:cubicBezTo>
                  <a:cubicBezTo>
                    <a:pt x="12975" y="5171"/>
                    <a:pt x="12975" y="4504"/>
                    <a:pt x="12642" y="3803"/>
                  </a:cubicBezTo>
                  <a:cubicBezTo>
                    <a:pt x="12475" y="3470"/>
                    <a:pt x="12208" y="3136"/>
                    <a:pt x="11808" y="2969"/>
                  </a:cubicBezTo>
                  <a:cubicBezTo>
                    <a:pt x="11542" y="2849"/>
                    <a:pt x="11276" y="2763"/>
                    <a:pt x="10985" y="2763"/>
                  </a:cubicBezTo>
                  <a:cubicBezTo>
                    <a:pt x="10874" y="2763"/>
                    <a:pt x="10760" y="2775"/>
                    <a:pt x="10640" y="2803"/>
                  </a:cubicBezTo>
                  <a:cubicBezTo>
                    <a:pt x="10240" y="2869"/>
                    <a:pt x="9940" y="3070"/>
                    <a:pt x="9706" y="3203"/>
                  </a:cubicBezTo>
                  <a:cubicBezTo>
                    <a:pt x="9573" y="3303"/>
                    <a:pt x="9473" y="3336"/>
                    <a:pt x="9406" y="3336"/>
                  </a:cubicBezTo>
                  <a:cubicBezTo>
                    <a:pt x="9373" y="3336"/>
                    <a:pt x="9273" y="3336"/>
                    <a:pt x="9206" y="3303"/>
                  </a:cubicBezTo>
                  <a:lnTo>
                    <a:pt x="9139" y="3303"/>
                  </a:lnTo>
                  <a:cubicBezTo>
                    <a:pt x="9106" y="3303"/>
                    <a:pt x="9039" y="3236"/>
                    <a:pt x="8939" y="3203"/>
                  </a:cubicBezTo>
                  <a:cubicBezTo>
                    <a:pt x="8539" y="3003"/>
                    <a:pt x="8139" y="2536"/>
                    <a:pt x="7772" y="2035"/>
                  </a:cubicBezTo>
                  <a:cubicBezTo>
                    <a:pt x="7405" y="1535"/>
                    <a:pt x="7038" y="901"/>
                    <a:pt x="6437" y="468"/>
                  </a:cubicBezTo>
                  <a:cubicBezTo>
                    <a:pt x="6204" y="234"/>
                    <a:pt x="5770" y="67"/>
                    <a:pt x="5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05975" y="2505175"/>
              <a:ext cx="332575" cy="292300"/>
            </a:xfrm>
            <a:custGeom>
              <a:avLst/>
              <a:gdLst/>
              <a:ahLst/>
              <a:cxnLst/>
              <a:rect l="l" t="t" r="r" b="b"/>
              <a:pathLst>
                <a:path w="13303" h="11692" extrusionOk="0">
                  <a:moveTo>
                    <a:pt x="2713" y="0"/>
                  </a:moveTo>
                  <a:cubicBezTo>
                    <a:pt x="2265" y="0"/>
                    <a:pt x="1833" y="141"/>
                    <a:pt x="1502" y="383"/>
                  </a:cubicBezTo>
                  <a:cubicBezTo>
                    <a:pt x="1002" y="717"/>
                    <a:pt x="635" y="1184"/>
                    <a:pt x="401" y="1617"/>
                  </a:cubicBezTo>
                  <a:cubicBezTo>
                    <a:pt x="201" y="2084"/>
                    <a:pt x="68" y="2518"/>
                    <a:pt x="34" y="2885"/>
                  </a:cubicBezTo>
                  <a:cubicBezTo>
                    <a:pt x="1" y="3052"/>
                    <a:pt x="1" y="3252"/>
                    <a:pt x="1" y="3385"/>
                  </a:cubicBezTo>
                  <a:cubicBezTo>
                    <a:pt x="34" y="3552"/>
                    <a:pt x="34" y="3686"/>
                    <a:pt x="34" y="3752"/>
                  </a:cubicBezTo>
                  <a:cubicBezTo>
                    <a:pt x="34" y="3886"/>
                    <a:pt x="68" y="3952"/>
                    <a:pt x="68" y="4019"/>
                  </a:cubicBezTo>
                  <a:lnTo>
                    <a:pt x="68" y="4086"/>
                  </a:lnTo>
                  <a:cubicBezTo>
                    <a:pt x="108" y="4193"/>
                    <a:pt x="185" y="4235"/>
                    <a:pt x="261" y="4235"/>
                  </a:cubicBezTo>
                  <a:cubicBezTo>
                    <a:pt x="376" y="4235"/>
                    <a:pt x="488" y="4139"/>
                    <a:pt x="468" y="4019"/>
                  </a:cubicBezTo>
                  <a:lnTo>
                    <a:pt x="468" y="3919"/>
                  </a:lnTo>
                  <a:cubicBezTo>
                    <a:pt x="468" y="3886"/>
                    <a:pt x="401" y="3786"/>
                    <a:pt x="401" y="3719"/>
                  </a:cubicBezTo>
                  <a:lnTo>
                    <a:pt x="401" y="3385"/>
                  </a:lnTo>
                  <a:cubicBezTo>
                    <a:pt x="401" y="3219"/>
                    <a:pt x="401" y="3085"/>
                    <a:pt x="468" y="2918"/>
                  </a:cubicBezTo>
                  <a:cubicBezTo>
                    <a:pt x="501" y="2585"/>
                    <a:pt x="635" y="2218"/>
                    <a:pt x="835" y="1851"/>
                  </a:cubicBezTo>
                  <a:cubicBezTo>
                    <a:pt x="1035" y="1451"/>
                    <a:pt x="1368" y="1050"/>
                    <a:pt x="1802" y="783"/>
                  </a:cubicBezTo>
                  <a:cubicBezTo>
                    <a:pt x="2057" y="613"/>
                    <a:pt x="2367" y="511"/>
                    <a:pt x="2678" y="511"/>
                  </a:cubicBezTo>
                  <a:cubicBezTo>
                    <a:pt x="2856" y="511"/>
                    <a:pt x="3034" y="544"/>
                    <a:pt x="3203" y="617"/>
                  </a:cubicBezTo>
                  <a:cubicBezTo>
                    <a:pt x="3337" y="617"/>
                    <a:pt x="3403" y="717"/>
                    <a:pt x="3537" y="783"/>
                  </a:cubicBezTo>
                  <a:cubicBezTo>
                    <a:pt x="3670" y="884"/>
                    <a:pt x="3704" y="950"/>
                    <a:pt x="3804" y="1050"/>
                  </a:cubicBezTo>
                  <a:cubicBezTo>
                    <a:pt x="3970" y="1217"/>
                    <a:pt x="4037" y="1451"/>
                    <a:pt x="4137" y="1751"/>
                  </a:cubicBezTo>
                  <a:cubicBezTo>
                    <a:pt x="4304" y="2285"/>
                    <a:pt x="4337" y="2952"/>
                    <a:pt x="4704" y="3585"/>
                  </a:cubicBezTo>
                  <a:lnTo>
                    <a:pt x="4804" y="3719"/>
                  </a:lnTo>
                  <a:cubicBezTo>
                    <a:pt x="4838" y="3786"/>
                    <a:pt x="4871" y="3786"/>
                    <a:pt x="4904" y="3852"/>
                  </a:cubicBezTo>
                  <a:lnTo>
                    <a:pt x="5071" y="4019"/>
                  </a:lnTo>
                  <a:cubicBezTo>
                    <a:pt x="5205" y="4119"/>
                    <a:pt x="5338" y="4219"/>
                    <a:pt x="5505" y="4286"/>
                  </a:cubicBezTo>
                  <a:cubicBezTo>
                    <a:pt x="5638" y="4419"/>
                    <a:pt x="5805" y="4453"/>
                    <a:pt x="5972" y="4519"/>
                  </a:cubicBezTo>
                  <a:cubicBezTo>
                    <a:pt x="6139" y="4553"/>
                    <a:pt x="6305" y="4586"/>
                    <a:pt x="6405" y="4586"/>
                  </a:cubicBezTo>
                  <a:cubicBezTo>
                    <a:pt x="6706" y="4586"/>
                    <a:pt x="6906" y="4620"/>
                    <a:pt x="7173" y="4720"/>
                  </a:cubicBezTo>
                  <a:cubicBezTo>
                    <a:pt x="7406" y="4786"/>
                    <a:pt x="7673" y="4886"/>
                    <a:pt x="7840" y="5053"/>
                  </a:cubicBezTo>
                  <a:cubicBezTo>
                    <a:pt x="8207" y="5387"/>
                    <a:pt x="8507" y="5887"/>
                    <a:pt x="8707" y="6421"/>
                  </a:cubicBezTo>
                  <a:cubicBezTo>
                    <a:pt x="9141" y="7522"/>
                    <a:pt x="9241" y="8823"/>
                    <a:pt x="9674" y="9890"/>
                  </a:cubicBezTo>
                  <a:cubicBezTo>
                    <a:pt x="9875" y="10424"/>
                    <a:pt x="10208" y="10924"/>
                    <a:pt x="10642" y="11258"/>
                  </a:cubicBezTo>
                  <a:cubicBezTo>
                    <a:pt x="11042" y="11591"/>
                    <a:pt x="11542" y="11691"/>
                    <a:pt x="11943" y="11691"/>
                  </a:cubicBezTo>
                  <a:cubicBezTo>
                    <a:pt x="12310" y="11691"/>
                    <a:pt x="12610" y="11591"/>
                    <a:pt x="12810" y="11558"/>
                  </a:cubicBezTo>
                  <a:cubicBezTo>
                    <a:pt x="12977" y="11524"/>
                    <a:pt x="13110" y="11491"/>
                    <a:pt x="13110" y="11491"/>
                  </a:cubicBezTo>
                  <a:cubicBezTo>
                    <a:pt x="13302" y="11409"/>
                    <a:pt x="13246" y="11191"/>
                    <a:pt x="13090" y="11191"/>
                  </a:cubicBezTo>
                  <a:cubicBezTo>
                    <a:pt x="13056" y="11191"/>
                    <a:pt x="13018" y="11201"/>
                    <a:pt x="12977" y="11224"/>
                  </a:cubicBezTo>
                  <a:cubicBezTo>
                    <a:pt x="12977" y="11224"/>
                    <a:pt x="12843" y="11258"/>
                    <a:pt x="12677" y="11324"/>
                  </a:cubicBezTo>
                  <a:cubicBezTo>
                    <a:pt x="12610" y="11324"/>
                    <a:pt x="12476" y="11358"/>
                    <a:pt x="12343" y="11358"/>
                  </a:cubicBezTo>
                  <a:lnTo>
                    <a:pt x="11876" y="11358"/>
                  </a:lnTo>
                  <a:cubicBezTo>
                    <a:pt x="11609" y="11324"/>
                    <a:pt x="11209" y="11224"/>
                    <a:pt x="10875" y="10991"/>
                  </a:cubicBezTo>
                  <a:cubicBezTo>
                    <a:pt x="10608" y="10724"/>
                    <a:pt x="10342" y="10290"/>
                    <a:pt x="10175" y="9790"/>
                  </a:cubicBezTo>
                  <a:cubicBezTo>
                    <a:pt x="9841" y="8789"/>
                    <a:pt x="9775" y="7555"/>
                    <a:pt x="9341" y="6287"/>
                  </a:cubicBezTo>
                  <a:cubicBezTo>
                    <a:pt x="9141" y="5687"/>
                    <a:pt x="8807" y="5053"/>
                    <a:pt x="8273" y="4586"/>
                  </a:cubicBezTo>
                  <a:cubicBezTo>
                    <a:pt x="8007" y="4353"/>
                    <a:pt x="7673" y="4253"/>
                    <a:pt x="7373" y="4119"/>
                  </a:cubicBezTo>
                  <a:cubicBezTo>
                    <a:pt x="7073" y="4052"/>
                    <a:pt x="6739" y="4019"/>
                    <a:pt x="6506" y="3952"/>
                  </a:cubicBezTo>
                  <a:cubicBezTo>
                    <a:pt x="6339" y="3952"/>
                    <a:pt x="6239" y="3919"/>
                    <a:pt x="6139" y="3919"/>
                  </a:cubicBezTo>
                  <a:cubicBezTo>
                    <a:pt x="6039" y="3886"/>
                    <a:pt x="5905" y="3886"/>
                    <a:pt x="5838" y="3786"/>
                  </a:cubicBezTo>
                  <a:cubicBezTo>
                    <a:pt x="5772" y="3752"/>
                    <a:pt x="5638" y="3686"/>
                    <a:pt x="5538" y="3585"/>
                  </a:cubicBezTo>
                  <a:lnTo>
                    <a:pt x="5371" y="3452"/>
                  </a:lnTo>
                  <a:lnTo>
                    <a:pt x="5338" y="3419"/>
                  </a:lnTo>
                  <a:lnTo>
                    <a:pt x="5305" y="3352"/>
                  </a:lnTo>
                  <a:cubicBezTo>
                    <a:pt x="5004" y="2918"/>
                    <a:pt x="4904" y="2285"/>
                    <a:pt x="4738" y="1684"/>
                  </a:cubicBezTo>
                  <a:cubicBezTo>
                    <a:pt x="4671" y="1351"/>
                    <a:pt x="4537" y="1017"/>
                    <a:pt x="4304" y="717"/>
                  </a:cubicBezTo>
                  <a:cubicBezTo>
                    <a:pt x="4204" y="550"/>
                    <a:pt x="4037" y="417"/>
                    <a:pt x="3870" y="350"/>
                  </a:cubicBezTo>
                  <a:cubicBezTo>
                    <a:pt x="3737" y="250"/>
                    <a:pt x="3570" y="183"/>
                    <a:pt x="3403" y="116"/>
                  </a:cubicBezTo>
                  <a:cubicBezTo>
                    <a:pt x="3177" y="37"/>
                    <a:pt x="2943" y="0"/>
                    <a:pt x="2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18075" y="768500"/>
              <a:ext cx="30025" cy="12525"/>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224725" y="790175"/>
              <a:ext cx="30900" cy="13525"/>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234750" y="817700"/>
              <a:ext cx="31700" cy="16200"/>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48075" y="835200"/>
              <a:ext cx="37550" cy="23375"/>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68925" y="866900"/>
              <a:ext cx="18375" cy="13375"/>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09025" y="870700"/>
              <a:ext cx="33400" cy="1457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04875" y="901925"/>
              <a:ext cx="37550" cy="15025"/>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414875" y="933250"/>
              <a:ext cx="27550" cy="12425"/>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22375" y="957800"/>
              <a:ext cx="21700" cy="14200"/>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27375" y="981150"/>
              <a:ext cx="26725" cy="25025"/>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49900" y="1017000"/>
              <a:ext cx="14200" cy="12900"/>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635850" y="717625"/>
              <a:ext cx="20875" cy="12525"/>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37525" y="740975"/>
              <a:ext cx="25050" cy="12525"/>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39200" y="763500"/>
              <a:ext cx="34225" cy="13350"/>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650875" y="790175"/>
              <a:ext cx="30050" cy="14325"/>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75050" y="810025"/>
              <a:ext cx="22550" cy="12700"/>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96800" y="842500"/>
              <a:ext cx="22550" cy="14125"/>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793475" y="872725"/>
              <a:ext cx="29200" cy="1255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98475" y="903600"/>
              <a:ext cx="27550" cy="12525"/>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2650" y="937775"/>
              <a:ext cx="26725" cy="1255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556000" y="1191550"/>
              <a:ext cx="491025" cy="268300"/>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661725" y="1228250"/>
              <a:ext cx="25875" cy="11450"/>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64225" y="1253850"/>
              <a:ext cx="29200" cy="12525"/>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69225" y="1275150"/>
              <a:ext cx="27550" cy="12900"/>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685900" y="1303875"/>
              <a:ext cx="25050" cy="12525"/>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83550" y="1322225"/>
              <a:ext cx="20850" cy="12525"/>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79375" y="1356425"/>
              <a:ext cx="27550" cy="13100"/>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81050" y="1386875"/>
              <a:ext cx="28375" cy="14000"/>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93550" y="1417300"/>
              <a:ext cx="27550" cy="12900"/>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22725" y="1431475"/>
              <a:ext cx="15875" cy="1670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47750" y="1454825"/>
              <a:ext cx="13375" cy="20875"/>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2000" y="1769200"/>
              <a:ext cx="24200" cy="1255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47825" y="1789000"/>
              <a:ext cx="27550" cy="1275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058675" y="1816750"/>
              <a:ext cx="25875" cy="10850"/>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69500" y="1841750"/>
              <a:ext cx="22550" cy="12925"/>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191250" y="1887050"/>
              <a:ext cx="19225" cy="13275"/>
            </a:xfrm>
            <a:custGeom>
              <a:avLst/>
              <a:gdLst/>
              <a:ahLst/>
              <a:cxnLst/>
              <a:rect l="l" t="t" r="r" b="b"/>
              <a:pathLst>
                <a:path w="769" h="531" extrusionOk="0">
                  <a:moveTo>
                    <a:pt x="326" y="1"/>
                  </a:moveTo>
                  <a:cubicBezTo>
                    <a:pt x="214" y="1"/>
                    <a:pt x="101" y="57"/>
                    <a:pt x="101" y="57"/>
                  </a:cubicBezTo>
                  <a:lnTo>
                    <a:pt x="1" y="290"/>
                  </a:lnTo>
                  <a:cubicBezTo>
                    <a:pt x="1" y="290"/>
                    <a:pt x="201" y="457"/>
                    <a:pt x="368" y="524"/>
                  </a:cubicBezTo>
                  <a:cubicBezTo>
                    <a:pt x="382" y="529"/>
                    <a:pt x="399" y="531"/>
                    <a:pt x="418" y="531"/>
                  </a:cubicBezTo>
                  <a:cubicBezTo>
                    <a:pt x="530" y="531"/>
                    <a:pt x="701" y="457"/>
                    <a:pt x="701" y="457"/>
                  </a:cubicBezTo>
                  <a:cubicBezTo>
                    <a:pt x="701" y="424"/>
                    <a:pt x="768" y="257"/>
                    <a:pt x="768" y="224"/>
                  </a:cubicBezTo>
                  <a:cubicBezTo>
                    <a:pt x="768" y="224"/>
                    <a:pt x="601" y="57"/>
                    <a:pt x="435" y="24"/>
                  </a:cubicBezTo>
                  <a:cubicBezTo>
                    <a:pt x="401" y="7"/>
                    <a:pt x="364"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202925" y="1913475"/>
              <a:ext cx="20050" cy="12525"/>
            </a:xfrm>
            <a:custGeom>
              <a:avLst/>
              <a:gdLst/>
              <a:ahLst/>
              <a:cxnLst/>
              <a:rect l="l" t="t" r="r" b="b"/>
              <a:pathLst>
                <a:path w="802" h="501" extrusionOk="0">
                  <a:moveTo>
                    <a:pt x="368" y="1"/>
                  </a:moveTo>
                  <a:cubicBezTo>
                    <a:pt x="234" y="1"/>
                    <a:pt x="1" y="101"/>
                    <a:pt x="1" y="101"/>
                  </a:cubicBezTo>
                  <a:lnTo>
                    <a:pt x="1" y="368"/>
                  </a:lnTo>
                  <a:cubicBezTo>
                    <a:pt x="1" y="368"/>
                    <a:pt x="234" y="501"/>
                    <a:pt x="368" y="501"/>
                  </a:cubicBezTo>
                  <a:cubicBezTo>
                    <a:pt x="468" y="501"/>
                    <a:pt x="568" y="434"/>
                    <a:pt x="635" y="401"/>
                  </a:cubicBezTo>
                  <a:cubicBezTo>
                    <a:pt x="735" y="368"/>
                    <a:pt x="768" y="334"/>
                    <a:pt x="768" y="334"/>
                  </a:cubicBezTo>
                  <a:cubicBezTo>
                    <a:pt x="801" y="301"/>
                    <a:pt x="735" y="67"/>
                    <a:pt x="735" y="67"/>
                  </a:cubicBezTo>
                  <a:cubicBezTo>
                    <a:pt x="735" y="67"/>
                    <a:pt x="668" y="34"/>
                    <a:pt x="601" y="34"/>
                  </a:cubicBezTo>
                  <a:cubicBezTo>
                    <a:pt x="501" y="1"/>
                    <a:pt x="4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17100" y="1935150"/>
              <a:ext cx="21725" cy="12550"/>
            </a:xfrm>
            <a:custGeom>
              <a:avLst/>
              <a:gdLst/>
              <a:ahLst/>
              <a:cxnLst/>
              <a:rect l="l" t="t" r="r" b="b"/>
              <a:pathLst>
                <a:path w="869" h="502" extrusionOk="0">
                  <a:moveTo>
                    <a:pt x="568" y="1"/>
                  </a:moveTo>
                  <a:cubicBezTo>
                    <a:pt x="535" y="18"/>
                    <a:pt x="493" y="18"/>
                    <a:pt x="451" y="18"/>
                  </a:cubicBezTo>
                  <a:cubicBezTo>
                    <a:pt x="410" y="18"/>
                    <a:pt x="368" y="18"/>
                    <a:pt x="335" y="34"/>
                  </a:cubicBezTo>
                  <a:cubicBezTo>
                    <a:pt x="268" y="34"/>
                    <a:pt x="201" y="101"/>
                    <a:pt x="101" y="134"/>
                  </a:cubicBezTo>
                  <a:cubicBezTo>
                    <a:pt x="34" y="168"/>
                    <a:pt x="1" y="201"/>
                    <a:pt x="1" y="201"/>
                  </a:cubicBezTo>
                  <a:lnTo>
                    <a:pt x="1" y="468"/>
                  </a:lnTo>
                  <a:cubicBezTo>
                    <a:pt x="1" y="468"/>
                    <a:pt x="68" y="468"/>
                    <a:pt x="168" y="501"/>
                  </a:cubicBezTo>
                  <a:lnTo>
                    <a:pt x="501" y="501"/>
                  </a:lnTo>
                  <a:cubicBezTo>
                    <a:pt x="568" y="468"/>
                    <a:pt x="668" y="435"/>
                    <a:pt x="735" y="335"/>
                  </a:cubicBezTo>
                  <a:lnTo>
                    <a:pt x="868" y="201"/>
                  </a:lnTo>
                  <a:cubicBezTo>
                    <a:pt x="868" y="168"/>
                    <a:pt x="768"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26275" y="1956850"/>
              <a:ext cx="30900" cy="14200"/>
            </a:xfrm>
            <a:custGeom>
              <a:avLst/>
              <a:gdLst/>
              <a:ahLst/>
              <a:cxnLst/>
              <a:rect l="l" t="t" r="r" b="b"/>
              <a:pathLst>
                <a:path w="1236" h="568" extrusionOk="0">
                  <a:moveTo>
                    <a:pt x="1168" y="0"/>
                  </a:moveTo>
                  <a:cubicBezTo>
                    <a:pt x="1168" y="0"/>
                    <a:pt x="801" y="0"/>
                    <a:pt x="535" y="67"/>
                  </a:cubicBezTo>
                  <a:cubicBezTo>
                    <a:pt x="334" y="100"/>
                    <a:pt x="1" y="300"/>
                    <a:pt x="1" y="300"/>
                  </a:cubicBezTo>
                  <a:lnTo>
                    <a:pt x="34" y="567"/>
                  </a:lnTo>
                  <a:cubicBezTo>
                    <a:pt x="34" y="567"/>
                    <a:pt x="401" y="567"/>
                    <a:pt x="668" y="501"/>
                  </a:cubicBezTo>
                  <a:cubicBezTo>
                    <a:pt x="868" y="467"/>
                    <a:pt x="1202" y="267"/>
                    <a:pt x="1202" y="267"/>
                  </a:cubicBezTo>
                  <a:cubicBezTo>
                    <a:pt x="1235" y="234"/>
                    <a:pt x="120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255475" y="1985200"/>
              <a:ext cx="16700" cy="12525"/>
            </a:xfrm>
            <a:custGeom>
              <a:avLst/>
              <a:gdLst/>
              <a:ahLst/>
              <a:cxnLst/>
              <a:rect l="l" t="t" r="r" b="b"/>
              <a:pathLst>
                <a:path w="668" h="501" extrusionOk="0">
                  <a:moveTo>
                    <a:pt x="334" y="0"/>
                  </a:moveTo>
                  <a:cubicBezTo>
                    <a:pt x="201" y="0"/>
                    <a:pt x="0" y="134"/>
                    <a:pt x="0" y="134"/>
                  </a:cubicBezTo>
                  <a:lnTo>
                    <a:pt x="0" y="367"/>
                  </a:lnTo>
                  <a:cubicBezTo>
                    <a:pt x="0" y="367"/>
                    <a:pt x="201" y="501"/>
                    <a:pt x="334" y="501"/>
                  </a:cubicBezTo>
                  <a:cubicBezTo>
                    <a:pt x="467" y="501"/>
                    <a:pt x="668" y="367"/>
                    <a:pt x="668" y="367"/>
                  </a:cubicBezTo>
                  <a:lnTo>
                    <a:pt x="668" y="134"/>
                  </a:lnTo>
                  <a:cubicBezTo>
                    <a:pt x="668" y="134"/>
                    <a:pt x="467"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66850" y="2535600"/>
              <a:ext cx="24225" cy="12750"/>
            </a:xfrm>
            <a:custGeom>
              <a:avLst/>
              <a:gdLst/>
              <a:ahLst/>
              <a:cxnLst/>
              <a:rect l="l" t="t" r="r" b="b"/>
              <a:pathLst>
                <a:path w="969" h="510" extrusionOk="0">
                  <a:moveTo>
                    <a:pt x="468" y="0"/>
                  </a:moveTo>
                  <a:cubicBezTo>
                    <a:pt x="268" y="0"/>
                    <a:pt x="1" y="134"/>
                    <a:pt x="1" y="134"/>
                  </a:cubicBezTo>
                  <a:lnTo>
                    <a:pt x="1" y="367"/>
                  </a:lnTo>
                  <a:cubicBezTo>
                    <a:pt x="1" y="367"/>
                    <a:pt x="268" y="500"/>
                    <a:pt x="435" y="500"/>
                  </a:cubicBezTo>
                  <a:cubicBezTo>
                    <a:pt x="468" y="507"/>
                    <a:pt x="507" y="510"/>
                    <a:pt x="547" y="510"/>
                  </a:cubicBezTo>
                  <a:cubicBezTo>
                    <a:pt x="709" y="510"/>
                    <a:pt x="902" y="467"/>
                    <a:pt x="902" y="467"/>
                  </a:cubicBezTo>
                  <a:cubicBezTo>
                    <a:pt x="902" y="434"/>
                    <a:pt x="935" y="200"/>
                    <a:pt x="968" y="167"/>
                  </a:cubicBezTo>
                  <a:cubicBezTo>
                    <a:pt x="968" y="167"/>
                    <a:pt x="701" y="33"/>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67700" y="2555600"/>
              <a:ext cx="21700" cy="11700"/>
            </a:xfrm>
            <a:custGeom>
              <a:avLst/>
              <a:gdLst/>
              <a:ahLst/>
              <a:cxnLst/>
              <a:rect l="l" t="t" r="r" b="b"/>
              <a:pathLst>
                <a:path w="868" h="468" extrusionOk="0">
                  <a:moveTo>
                    <a:pt x="467" y="1"/>
                  </a:moveTo>
                  <a:cubicBezTo>
                    <a:pt x="334" y="1"/>
                    <a:pt x="134" y="34"/>
                    <a:pt x="134" y="34"/>
                  </a:cubicBezTo>
                  <a:cubicBezTo>
                    <a:pt x="67" y="34"/>
                    <a:pt x="0" y="234"/>
                    <a:pt x="0" y="234"/>
                  </a:cubicBezTo>
                  <a:cubicBezTo>
                    <a:pt x="0" y="234"/>
                    <a:pt x="234" y="468"/>
                    <a:pt x="467" y="468"/>
                  </a:cubicBezTo>
                  <a:cubicBezTo>
                    <a:pt x="634" y="468"/>
                    <a:pt x="868" y="334"/>
                    <a:pt x="868" y="334"/>
                  </a:cubicBezTo>
                  <a:lnTo>
                    <a:pt x="868" y="67"/>
                  </a:lnTo>
                  <a:cubicBezTo>
                    <a:pt x="868" y="67"/>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871025" y="2579800"/>
              <a:ext cx="18375" cy="12525"/>
            </a:xfrm>
            <a:custGeom>
              <a:avLst/>
              <a:gdLst/>
              <a:ahLst/>
              <a:cxnLst/>
              <a:rect l="l" t="t" r="r" b="b"/>
              <a:pathLst>
                <a:path w="735" h="501" extrusionOk="0">
                  <a:moveTo>
                    <a:pt x="368" y="0"/>
                  </a:moveTo>
                  <a:cubicBezTo>
                    <a:pt x="268" y="0"/>
                    <a:pt x="201" y="33"/>
                    <a:pt x="101" y="67"/>
                  </a:cubicBezTo>
                  <a:cubicBezTo>
                    <a:pt x="34" y="100"/>
                    <a:pt x="1" y="167"/>
                    <a:pt x="1" y="167"/>
                  </a:cubicBezTo>
                  <a:cubicBezTo>
                    <a:pt x="1" y="200"/>
                    <a:pt x="67" y="400"/>
                    <a:pt x="67" y="400"/>
                  </a:cubicBezTo>
                  <a:cubicBezTo>
                    <a:pt x="67" y="400"/>
                    <a:pt x="101" y="434"/>
                    <a:pt x="201" y="434"/>
                  </a:cubicBezTo>
                  <a:cubicBezTo>
                    <a:pt x="268" y="500"/>
                    <a:pt x="368" y="500"/>
                    <a:pt x="401" y="500"/>
                  </a:cubicBezTo>
                  <a:cubicBezTo>
                    <a:pt x="534" y="500"/>
                    <a:pt x="735" y="367"/>
                    <a:pt x="735" y="367"/>
                  </a:cubicBezTo>
                  <a:lnTo>
                    <a:pt x="735" y="100"/>
                  </a:lnTo>
                  <a:cubicBezTo>
                    <a:pt x="735" y="100"/>
                    <a:pt x="50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81100" y="2661525"/>
              <a:ext cx="27550" cy="12525"/>
            </a:xfrm>
            <a:custGeom>
              <a:avLst/>
              <a:gdLst/>
              <a:ahLst/>
              <a:cxnLst/>
              <a:rect l="l" t="t" r="r" b="b"/>
              <a:pathLst>
                <a:path w="1102" h="501" extrusionOk="0">
                  <a:moveTo>
                    <a:pt x="601" y="0"/>
                  </a:moveTo>
                  <a:cubicBezTo>
                    <a:pt x="368" y="0"/>
                    <a:pt x="34" y="67"/>
                    <a:pt x="34" y="67"/>
                  </a:cubicBezTo>
                  <a:lnTo>
                    <a:pt x="1" y="300"/>
                  </a:lnTo>
                  <a:cubicBezTo>
                    <a:pt x="1" y="300"/>
                    <a:pt x="301" y="467"/>
                    <a:pt x="501" y="500"/>
                  </a:cubicBezTo>
                  <a:cubicBezTo>
                    <a:pt x="701" y="500"/>
                    <a:pt x="1035" y="434"/>
                    <a:pt x="1035" y="434"/>
                  </a:cubicBezTo>
                  <a:cubicBezTo>
                    <a:pt x="1102" y="400"/>
                    <a:pt x="1102" y="167"/>
                    <a:pt x="1102" y="167"/>
                  </a:cubicBezTo>
                  <a:cubicBezTo>
                    <a:pt x="1102" y="167"/>
                    <a:pt x="76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75275" y="2639825"/>
              <a:ext cx="27550" cy="12900"/>
            </a:xfrm>
            <a:custGeom>
              <a:avLst/>
              <a:gdLst/>
              <a:ahLst/>
              <a:cxnLst/>
              <a:rect l="l" t="t" r="r" b="b"/>
              <a:pathLst>
                <a:path w="1102" h="516" extrusionOk="0">
                  <a:moveTo>
                    <a:pt x="201" y="1"/>
                  </a:moveTo>
                  <a:cubicBezTo>
                    <a:pt x="67" y="1"/>
                    <a:pt x="0" y="34"/>
                    <a:pt x="0" y="34"/>
                  </a:cubicBezTo>
                  <a:lnTo>
                    <a:pt x="0" y="301"/>
                  </a:lnTo>
                  <a:lnTo>
                    <a:pt x="167" y="368"/>
                  </a:lnTo>
                  <a:cubicBezTo>
                    <a:pt x="267" y="434"/>
                    <a:pt x="401" y="468"/>
                    <a:pt x="501" y="501"/>
                  </a:cubicBezTo>
                  <a:cubicBezTo>
                    <a:pt x="567" y="512"/>
                    <a:pt x="653" y="516"/>
                    <a:pt x="737" y="516"/>
                  </a:cubicBezTo>
                  <a:cubicBezTo>
                    <a:pt x="905" y="516"/>
                    <a:pt x="1068" y="501"/>
                    <a:pt x="1068" y="501"/>
                  </a:cubicBezTo>
                  <a:cubicBezTo>
                    <a:pt x="1068" y="501"/>
                    <a:pt x="1101" y="301"/>
                    <a:pt x="1068" y="268"/>
                  </a:cubicBezTo>
                  <a:cubicBezTo>
                    <a:pt x="1068" y="268"/>
                    <a:pt x="768" y="34"/>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989450" y="2697375"/>
              <a:ext cx="27550" cy="12900"/>
            </a:xfrm>
            <a:custGeom>
              <a:avLst/>
              <a:gdLst/>
              <a:ahLst/>
              <a:cxnLst/>
              <a:rect l="l" t="t" r="r" b="b"/>
              <a:pathLst>
                <a:path w="1102" h="516" extrusionOk="0">
                  <a:moveTo>
                    <a:pt x="768" y="0"/>
                  </a:moveTo>
                  <a:cubicBezTo>
                    <a:pt x="668" y="0"/>
                    <a:pt x="534" y="0"/>
                    <a:pt x="467" y="34"/>
                  </a:cubicBezTo>
                  <a:cubicBezTo>
                    <a:pt x="267" y="67"/>
                    <a:pt x="0" y="234"/>
                    <a:pt x="0" y="234"/>
                  </a:cubicBezTo>
                  <a:lnTo>
                    <a:pt x="34" y="501"/>
                  </a:lnTo>
                  <a:cubicBezTo>
                    <a:pt x="34" y="501"/>
                    <a:pt x="182" y="516"/>
                    <a:pt x="350" y="516"/>
                  </a:cubicBezTo>
                  <a:cubicBezTo>
                    <a:pt x="434" y="516"/>
                    <a:pt x="523" y="512"/>
                    <a:pt x="601" y="501"/>
                  </a:cubicBezTo>
                  <a:cubicBezTo>
                    <a:pt x="668" y="467"/>
                    <a:pt x="801" y="367"/>
                    <a:pt x="868" y="334"/>
                  </a:cubicBezTo>
                  <a:cubicBezTo>
                    <a:pt x="1001" y="234"/>
                    <a:pt x="1035" y="201"/>
                    <a:pt x="1035" y="201"/>
                  </a:cubicBezTo>
                  <a:cubicBezTo>
                    <a:pt x="1101" y="201"/>
                    <a:pt x="968"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997800" y="2727400"/>
              <a:ext cx="23350" cy="14100"/>
            </a:xfrm>
            <a:custGeom>
              <a:avLst/>
              <a:gdLst/>
              <a:ahLst/>
              <a:cxnLst/>
              <a:rect l="l" t="t" r="r" b="b"/>
              <a:pathLst>
                <a:path w="934" h="564" extrusionOk="0">
                  <a:moveTo>
                    <a:pt x="834" y="0"/>
                  </a:moveTo>
                  <a:cubicBezTo>
                    <a:pt x="834" y="0"/>
                    <a:pt x="534" y="0"/>
                    <a:pt x="367" y="34"/>
                  </a:cubicBezTo>
                  <a:lnTo>
                    <a:pt x="133" y="167"/>
                  </a:lnTo>
                  <a:cubicBezTo>
                    <a:pt x="100" y="200"/>
                    <a:pt x="0" y="267"/>
                    <a:pt x="0" y="267"/>
                  </a:cubicBezTo>
                  <a:lnTo>
                    <a:pt x="0" y="501"/>
                  </a:lnTo>
                  <a:cubicBezTo>
                    <a:pt x="0" y="501"/>
                    <a:pt x="33" y="534"/>
                    <a:pt x="167" y="534"/>
                  </a:cubicBezTo>
                  <a:cubicBezTo>
                    <a:pt x="211" y="556"/>
                    <a:pt x="256" y="564"/>
                    <a:pt x="298" y="564"/>
                  </a:cubicBezTo>
                  <a:cubicBezTo>
                    <a:pt x="382" y="564"/>
                    <a:pt x="456" y="534"/>
                    <a:pt x="500" y="534"/>
                  </a:cubicBezTo>
                  <a:cubicBezTo>
                    <a:pt x="701" y="467"/>
                    <a:pt x="934" y="300"/>
                    <a:pt x="934" y="300"/>
                  </a:cubicBezTo>
                  <a:cubicBezTo>
                    <a:pt x="934" y="267"/>
                    <a:pt x="867"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006950" y="2750000"/>
              <a:ext cx="20875" cy="13275"/>
            </a:xfrm>
            <a:custGeom>
              <a:avLst/>
              <a:gdLst/>
              <a:ahLst/>
              <a:cxnLst/>
              <a:rect l="l" t="t" r="r" b="b"/>
              <a:pathLst>
                <a:path w="835" h="531" extrusionOk="0">
                  <a:moveTo>
                    <a:pt x="521" y="1"/>
                  </a:moveTo>
                  <a:cubicBezTo>
                    <a:pt x="457" y="1"/>
                    <a:pt x="390" y="8"/>
                    <a:pt x="335" y="30"/>
                  </a:cubicBezTo>
                  <a:cubicBezTo>
                    <a:pt x="168" y="97"/>
                    <a:pt x="1" y="297"/>
                    <a:pt x="1" y="297"/>
                  </a:cubicBezTo>
                  <a:lnTo>
                    <a:pt x="134" y="531"/>
                  </a:lnTo>
                  <a:cubicBezTo>
                    <a:pt x="134" y="531"/>
                    <a:pt x="401" y="531"/>
                    <a:pt x="501" y="464"/>
                  </a:cubicBezTo>
                  <a:cubicBezTo>
                    <a:pt x="635" y="431"/>
                    <a:pt x="835" y="264"/>
                    <a:pt x="835" y="264"/>
                  </a:cubicBezTo>
                  <a:cubicBezTo>
                    <a:pt x="835" y="264"/>
                    <a:pt x="768" y="64"/>
                    <a:pt x="768" y="30"/>
                  </a:cubicBezTo>
                  <a:cubicBezTo>
                    <a:pt x="768" y="30"/>
                    <a:pt x="650"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26975" y="2785775"/>
              <a:ext cx="21700" cy="12525"/>
            </a:xfrm>
            <a:custGeom>
              <a:avLst/>
              <a:gdLst/>
              <a:ahLst/>
              <a:cxnLst/>
              <a:rect l="l" t="t" r="r" b="b"/>
              <a:pathLst>
                <a:path w="868" h="501" extrusionOk="0">
                  <a:moveTo>
                    <a:pt x="601" y="0"/>
                  </a:moveTo>
                  <a:cubicBezTo>
                    <a:pt x="551" y="17"/>
                    <a:pt x="509" y="17"/>
                    <a:pt x="468" y="17"/>
                  </a:cubicBezTo>
                  <a:cubicBezTo>
                    <a:pt x="426" y="17"/>
                    <a:pt x="384" y="17"/>
                    <a:pt x="334" y="34"/>
                  </a:cubicBezTo>
                  <a:cubicBezTo>
                    <a:pt x="301" y="34"/>
                    <a:pt x="201" y="100"/>
                    <a:pt x="134" y="134"/>
                  </a:cubicBezTo>
                  <a:cubicBezTo>
                    <a:pt x="34" y="167"/>
                    <a:pt x="1" y="200"/>
                    <a:pt x="1" y="200"/>
                  </a:cubicBezTo>
                  <a:lnTo>
                    <a:pt x="1" y="467"/>
                  </a:lnTo>
                  <a:cubicBezTo>
                    <a:pt x="1" y="467"/>
                    <a:pt x="101" y="467"/>
                    <a:pt x="167" y="501"/>
                  </a:cubicBezTo>
                  <a:lnTo>
                    <a:pt x="501" y="501"/>
                  </a:lnTo>
                  <a:cubicBezTo>
                    <a:pt x="668" y="434"/>
                    <a:pt x="868" y="200"/>
                    <a:pt x="868" y="200"/>
                  </a:cubicBezTo>
                  <a:cubicBezTo>
                    <a:pt x="868" y="200"/>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14475" y="2405500"/>
              <a:ext cx="15025" cy="12525"/>
            </a:xfrm>
            <a:custGeom>
              <a:avLst/>
              <a:gdLst/>
              <a:ahLst/>
              <a:cxnLst/>
              <a:rect l="l" t="t" r="r" b="b"/>
              <a:pathLst>
                <a:path w="601" h="501" extrusionOk="0">
                  <a:moveTo>
                    <a:pt x="300" y="0"/>
                  </a:moveTo>
                  <a:cubicBezTo>
                    <a:pt x="167" y="0"/>
                    <a:pt x="0" y="134"/>
                    <a:pt x="0" y="134"/>
                  </a:cubicBezTo>
                  <a:lnTo>
                    <a:pt x="0" y="367"/>
                  </a:lnTo>
                  <a:cubicBezTo>
                    <a:pt x="0" y="367"/>
                    <a:pt x="167" y="501"/>
                    <a:pt x="300" y="501"/>
                  </a:cubicBezTo>
                  <a:cubicBezTo>
                    <a:pt x="434" y="501"/>
                    <a:pt x="601" y="367"/>
                    <a:pt x="601" y="367"/>
                  </a:cubicBezTo>
                  <a:lnTo>
                    <a:pt x="601" y="134"/>
                  </a:lnTo>
                  <a:cubicBezTo>
                    <a:pt x="601" y="134"/>
                    <a:pt x="4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021150" y="2423000"/>
              <a:ext cx="25875" cy="11700"/>
            </a:xfrm>
            <a:custGeom>
              <a:avLst/>
              <a:gdLst/>
              <a:ahLst/>
              <a:cxnLst/>
              <a:rect l="l" t="t" r="r" b="b"/>
              <a:pathLst>
                <a:path w="1035" h="468" extrusionOk="0">
                  <a:moveTo>
                    <a:pt x="500" y="1"/>
                  </a:moveTo>
                  <a:cubicBezTo>
                    <a:pt x="334" y="1"/>
                    <a:pt x="0" y="134"/>
                    <a:pt x="0" y="134"/>
                  </a:cubicBezTo>
                  <a:lnTo>
                    <a:pt x="0" y="368"/>
                  </a:lnTo>
                  <a:cubicBezTo>
                    <a:pt x="0" y="368"/>
                    <a:pt x="334" y="468"/>
                    <a:pt x="534" y="468"/>
                  </a:cubicBezTo>
                  <a:cubicBezTo>
                    <a:pt x="600" y="468"/>
                    <a:pt x="767" y="435"/>
                    <a:pt x="867" y="334"/>
                  </a:cubicBezTo>
                  <a:cubicBezTo>
                    <a:pt x="934" y="268"/>
                    <a:pt x="1034" y="201"/>
                    <a:pt x="1034" y="201"/>
                  </a:cubicBezTo>
                  <a:cubicBezTo>
                    <a:pt x="1034" y="201"/>
                    <a:pt x="1001"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30300" y="2439325"/>
              <a:ext cx="29225" cy="12900"/>
            </a:xfrm>
            <a:custGeom>
              <a:avLst/>
              <a:gdLst/>
              <a:ahLst/>
              <a:cxnLst/>
              <a:rect l="l" t="t" r="r" b="b"/>
              <a:pathLst>
                <a:path w="1169" h="516" extrusionOk="0">
                  <a:moveTo>
                    <a:pt x="636" y="0"/>
                  </a:moveTo>
                  <a:cubicBezTo>
                    <a:pt x="601" y="0"/>
                    <a:pt x="568" y="4"/>
                    <a:pt x="535" y="15"/>
                  </a:cubicBezTo>
                  <a:cubicBezTo>
                    <a:pt x="468" y="15"/>
                    <a:pt x="335" y="48"/>
                    <a:pt x="234" y="48"/>
                  </a:cubicBezTo>
                  <a:lnTo>
                    <a:pt x="68" y="48"/>
                  </a:lnTo>
                  <a:cubicBezTo>
                    <a:pt x="68" y="115"/>
                    <a:pt x="1" y="315"/>
                    <a:pt x="1" y="315"/>
                  </a:cubicBezTo>
                  <a:cubicBezTo>
                    <a:pt x="1" y="315"/>
                    <a:pt x="68" y="382"/>
                    <a:pt x="201" y="449"/>
                  </a:cubicBezTo>
                  <a:cubicBezTo>
                    <a:pt x="335" y="515"/>
                    <a:pt x="501" y="515"/>
                    <a:pt x="635" y="515"/>
                  </a:cubicBezTo>
                  <a:cubicBezTo>
                    <a:pt x="735" y="515"/>
                    <a:pt x="868" y="482"/>
                    <a:pt x="1002" y="382"/>
                  </a:cubicBezTo>
                  <a:cubicBezTo>
                    <a:pt x="1068" y="315"/>
                    <a:pt x="1168" y="282"/>
                    <a:pt x="1168" y="282"/>
                  </a:cubicBezTo>
                  <a:cubicBezTo>
                    <a:pt x="1168" y="215"/>
                    <a:pt x="1068" y="48"/>
                    <a:pt x="1068" y="15"/>
                  </a:cubicBezTo>
                  <a:lnTo>
                    <a:pt x="868" y="15"/>
                  </a:lnTo>
                  <a:cubicBezTo>
                    <a:pt x="779" y="15"/>
                    <a:pt x="705"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39475" y="2460525"/>
              <a:ext cx="30050" cy="12550"/>
            </a:xfrm>
            <a:custGeom>
              <a:avLst/>
              <a:gdLst/>
              <a:ahLst/>
              <a:cxnLst/>
              <a:rect l="l" t="t" r="r" b="b"/>
              <a:pathLst>
                <a:path w="1202" h="502" extrusionOk="0">
                  <a:moveTo>
                    <a:pt x="601" y="1"/>
                  </a:moveTo>
                  <a:cubicBezTo>
                    <a:pt x="334" y="1"/>
                    <a:pt x="1" y="134"/>
                    <a:pt x="1" y="134"/>
                  </a:cubicBezTo>
                  <a:lnTo>
                    <a:pt x="1" y="368"/>
                  </a:lnTo>
                  <a:cubicBezTo>
                    <a:pt x="1" y="368"/>
                    <a:pt x="334" y="501"/>
                    <a:pt x="601" y="501"/>
                  </a:cubicBezTo>
                  <a:cubicBezTo>
                    <a:pt x="835" y="501"/>
                    <a:pt x="1168" y="335"/>
                    <a:pt x="1168" y="335"/>
                  </a:cubicBezTo>
                  <a:cubicBezTo>
                    <a:pt x="1202" y="301"/>
                    <a:pt x="1168" y="101"/>
                    <a:pt x="1168" y="34"/>
                  </a:cubicBezTo>
                  <a:cubicBezTo>
                    <a:pt x="1168" y="34"/>
                    <a:pt x="8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57075" y="2473875"/>
              <a:ext cx="23375" cy="11700"/>
            </a:xfrm>
            <a:custGeom>
              <a:avLst/>
              <a:gdLst/>
              <a:ahLst/>
              <a:cxnLst/>
              <a:rect l="l" t="t" r="r" b="b"/>
              <a:pathLst>
                <a:path w="935" h="468" extrusionOk="0">
                  <a:moveTo>
                    <a:pt x="467" y="1"/>
                  </a:moveTo>
                  <a:cubicBezTo>
                    <a:pt x="401" y="1"/>
                    <a:pt x="300" y="67"/>
                    <a:pt x="267" y="67"/>
                  </a:cubicBezTo>
                  <a:lnTo>
                    <a:pt x="134" y="67"/>
                  </a:lnTo>
                  <a:cubicBezTo>
                    <a:pt x="100" y="67"/>
                    <a:pt x="0" y="268"/>
                    <a:pt x="0" y="268"/>
                  </a:cubicBezTo>
                  <a:cubicBezTo>
                    <a:pt x="0" y="268"/>
                    <a:pt x="100" y="334"/>
                    <a:pt x="167" y="401"/>
                  </a:cubicBezTo>
                  <a:cubicBezTo>
                    <a:pt x="300" y="468"/>
                    <a:pt x="434" y="468"/>
                    <a:pt x="501" y="468"/>
                  </a:cubicBezTo>
                  <a:cubicBezTo>
                    <a:pt x="667" y="434"/>
                    <a:pt x="901" y="334"/>
                    <a:pt x="901" y="334"/>
                  </a:cubicBezTo>
                  <a:lnTo>
                    <a:pt x="934" y="134"/>
                  </a:lnTo>
                  <a:lnTo>
                    <a:pt x="767" y="67"/>
                  </a:lnTo>
                  <a:cubicBezTo>
                    <a:pt x="667" y="1"/>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61250" y="2505575"/>
              <a:ext cx="16700" cy="12750"/>
            </a:xfrm>
            <a:custGeom>
              <a:avLst/>
              <a:gdLst/>
              <a:ahLst/>
              <a:cxnLst/>
              <a:rect l="l" t="t" r="r" b="b"/>
              <a:pathLst>
                <a:path w="668" h="510" extrusionOk="0">
                  <a:moveTo>
                    <a:pt x="300" y="0"/>
                  </a:moveTo>
                  <a:cubicBezTo>
                    <a:pt x="167" y="34"/>
                    <a:pt x="0" y="200"/>
                    <a:pt x="0" y="200"/>
                  </a:cubicBezTo>
                  <a:cubicBezTo>
                    <a:pt x="0" y="234"/>
                    <a:pt x="100" y="467"/>
                    <a:pt x="100" y="467"/>
                  </a:cubicBezTo>
                  <a:cubicBezTo>
                    <a:pt x="100" y="467"/>
                    <a:pt x="228" y="510"/>
                    <a:pt x="348" y="510"/>
                  </a:cubicBezTo>
                  <a:cubicBezTo>
                    <a:pt x="378" y="510"/>
                    <a:pt x="407" y="507"/>
                    <a:pt x="434" y="501"/>
                  </a:cubicBezTo>
                  <a:cubicBezTo>
                    <a:pt x="467" y="501"/>
                    <a:pt x="567" y="467"/>
                    <a:pt x="600" y="401"/>
                  </a:cubicBezTo>
                  <a:lnTo>
                    <a:pt x="667" y="334"/>
                  </a:lnTo>
                  <a:lnTo>
                    <a:pt x="667" y="67"/>
                  </a:lnTo>
                  <a:cubicBezTo>
                    <a:pt x="667" y="67"/>
                    <a:pt x="634" y="34"/>
                    <a:pt x="567" y="34"/>
                  </a:cubicBezTo>
                  <a:cubicBezTo>
                    <a:pt x="467" y="0"/>
                    <a:pt x="4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80425" y="2533925"/>
              <a:ext cx="22525" cy="13725"/>
            </a:xfrm>
            <a:custGeom>
              <a:avLst/>
              <a:gdLst/>
              <a:ahLst/>
              <a:cxnLst/>
              <a:rect l="l" t="t" r="r" b="b"/>
              <a:pathLst>
                <a:path w="901" h="549" extrusionOk="0">
                  <a:moveTo>
                    <a:pt x="701" y="0"/>
                  </a:moveTo>
                  <a:cubicBezTo>
                    <a:pt x="701" y="0"/>
                    <a:pt x="667" y="34"/>
                    <a:pt x="567" y="34"/>
                  </a:cubicBezTo>
                  <a:cubicBezTo>
                    <a:pt x="551" y="50"/>
                    <a:pt x="509" y="50"/>
                    <a:pt x="467" y="50"/>
                  </a:cubicBezTo>
                  <a:cubicBezTo>
                    <a:pt x="426" y="50"/>
                    <a:pt x="384" y="50"/>
                    <a:pt x="367" y="67"/>
                  </a:cubicBezTo>
                  <a:cubicBezTo>
                    <a:pt x="300" y="67"/>
                    <a:pt x="200" y="100"/>
                    <a:pt x="134" y="167"/>
                  </a:cubicBezTo>
                  <a:cubicBezTo>
                    <a:pt x="67" y="201"/>
                    <a:pt x="0" y="234"/>
                    <a:pt x="0" y="234"/>
                  </a:cubicBezTo>
                  <a:lnTo>
                    <a:pt x="0" y="501"/>
                  </a:lnTo>
                  <a:cubicBezTo>
                    <a:pt x="0" y="501"/>
                    <a:pt x="67" y="501"/>
                    <a:pt x="167" y="534"/>
                  </a:cubicBezTo>
                  <a:cubicBezTo>
                    <a:pt x="189" y="545"/>
                    <a:pt x="223" y="549"/>
                    <a:pt x="261" y="549"/>
                  </a:cubicBezTo>
                  <a:cubicBezTo>
                    <a:pt x="337" y="549"/>
                    <a:pt x="434" y="534"/>
                    <a:pt x="501" y="534"/>
                  </a:cubicBezTo>
                  <a:cubicBezTo>
                    <a:pt x="567" y="501"/>
                    <a:pt x="701" y="401"/>
                    <a:pt x="801" y="334"/>
                  </a:cubicBezTo>
                  <a:cubicBezTo>
                    <a:pt x="868" y="234"/>
                    <a:pt x="901" y="167"/>
                    <a:pt x="901" y="167"/>
                  </a:cubicBezTo>
                  <a:cubicBezTo>
                    <a:pt x="901" y="100"/>
                    <a:pt x="734"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96275" y="2556075"/>
              <a:ext cx="25025" cy="13275"/>
            </a:xfrm>
            <a:custGeom>
              <a:avLst/>
              <a:gdLst/>
              <a:ahLst/>
              <a:cxnLst/>
              <a:rect l="l" t="t" r="r" b="b"/>
              <a:pathLst>
                <a:path w="1001" h="531" extrusionOk="0">
                  <a:moveTo>
                    <a:pt x="604" y="0"/>
                  </a:moveTo>
                  <a:cubicBezTo>
                    <a:pt x="530" y="0"/>
                    <a:pt x="456" y="4"/>
                    <a:pt x="400" y="15"/>
                  </a:cubicBezTo>
                  <a:lnTo>
                    <a:pt x="167" y="148"/>
                  </a:lnTo>
                  <a:lnTo>
                    <a:pt x="0" y="215"/>
                  </a:lnTo>
                  <a:lnTo>
                    <a:pt x="0" y="482"/>
                  </a:lnTo>
                  <a:cubicBezTo>
                    <a:pt x="0" y="482"/>
                    <a:pt x="67" y="515"/>
                    <a:pt x="200" y="515"/>
                  </a:cubicBezTo>
                  <a:cubicBezTo>
                    <a:pt x="222" y="527"/>
                    <a:pt x="252" y="530"/>
                    <a:pt x="287" y="530"/>
                  </a:cubicBezTo>
                  <a:cubicBezTo>
                    <a:pt x="356" y="530"/>
                    <a:pt x="445" y="515"/>
                    <a:pt x="534" y="515"/>
                  </a:cubicBezTo>
                  <a:cubicBezTo>
                    <a:pt x="701" y="449"/>
                    <a:pt x="934" y="282"/>
                    <a:pt x="934" y="282"/>
                  </a:cubicBezTo>
                  <a:cubicBezTo>
                    <a:pt x="1001" y="215"/>
                    <a:pt x="934" y="15"/>
                    <a:pt x="901" y="15"/>
                  </a:cubicBezTo>
                  <a:cubicBezTo>
                    <a:pt x="901" y="15"/>
                    <a:pt x="752" y="0"/>
                    <a:pt x="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225450" y="2571925"/>
              <a:ext cx="22550" cy="13275"/>
            </a:xfrm>
            <a:custGeom>
              <a:avLst/>
              <a:gdLst/>
              <a:ahLst/>
              <a:cxnLst/>
              <a:rect l="l" t="t" r="r" b="b"/>
              <a:pathLst>
                <a:path w="902" h="531" extrusionOk="0">
                  <a:moveTo>
                    <a:pt x="563" y="0"/>
                  </a:moveTo>
                  <a:cubicBezTo>
                    <a:pt x="493" y="0"/>
                    <a:pt x="423" y="4"/>
                    <a:pt x="367" y="15"/>
                  </a:cubicBezTo>
                  <a:lnTo>
                    <a:pt x="101" y="148"/>
                  </a:lnTo>
                  <a:cubicBezTo>
                    <a:pt x="34" y="182"/>
                    <a:pt x="1" y="215"/>
                    <a:pt x="1" y="215"/>
                  </a:cubicBezTo>
                  <a:lnTo>
                    <a:pt x="1" y="482"/>
                  </a:lnTo>
                  <a:cubicBezTo>
                    <a:pt x="1" y="482"/>
                    <a:pt x="34" y="515"/>
                    <a:pt x="167" y="515"/>
                  </a:cubicBezTo>
                  <a:cubicBezTo>
                    <a:pt x="201" y="526"/>
                    <a:pt x="238" y="530"/>
                    <a:pt x="276" y="530"/>
                  </a:cubicBezTo>
                  <a:cubicBezTo>
                    <a:pt x="353" y="530"/>
                    <a:pt x="434" y="515"/>
                    <a:pt x="501" y="515"/>
                  </a:cubicBezTo>
                  <a:cubicBezTo>
                    <a:pt x="701" y="415"/>
                    <a:pt x="901" y="248"/>
                    <a:pt x="901" y="248"/>
                  </a:cubicBezTo>
                  <a:cubicBezTo>
                    <a:pt x="901" y="215"/>
                    <a:pt x="868" y="15"/>
                    <a:pt x="834" y="15"/>
                  </a:cubicBezTo>
                  <a:cubicBezTo>
                    <a:pt x="834" y="15"/>
                    <a:pt x="701" y="0"/>
                    <a:pt x="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955375" y="1038675"/>
              <a:ext cx="507925" cy="345025"/>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092025" y="787675"/>
              <a:ext cx="145950" cy="316075"/>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761675" y="2832800"/>
              <a:ext cx="521525" cy="427750"/>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604300" y="431575"/>
              <a:ext cx="155125" cy="37550"/>
            </a:xfrm>
            <a:custGeom>
              <a:avLst/>
              <a:gdLst/>
              <a:ahLst/>
              <a:cxnLst/>
              <a:rect l="l" t="t" r="r" b="b"/>
              <a:pathLst>
                <a:path w="6205" h="1502" extrusionOk="0">
                  <a:moveTo>
                    <a:pt x="4537" y="1"/>
                  </a:moveTo>
                  <a:cubicBezTo>
                    <a:pt x="4370" y="1"/>
                    <a:pt x="4203" y="68"/>
                    <a:pt x="4036" y="68"/>
                  </a:cubicBezTo>
                  <a:cubicBezTo>
                    <a:pt x="3703" y="101"/>
                    <a:pt x="3336" y="134"/>
                    <a:pt x="3036" y="201"/>
                  </a:cubicBezTo>
                  <a:cubicBezTo>
                    <a:pt x="2469" y="301"/>
                    <a:pt x="1701" y="535"/>
                    <a:pt x="1134" y="735"/>
                  </a:cubicBezTo>
                  <a:cubicBezTo>
                    <a:pt x="534" y="935"/>
                    <a:pt x="67" y="1102"/>
                    <a:pt x="67" y="1102"/>
                  </a:cubicBezTo>
                  <a:cubicBezTo>
                    <a:pt x="0" y="1135"/>
                    <a:pt x="67" y="1435"/>
                    <a:pt x="167" y="1502"/>
                  </a:cubicBezTo>
                  <a:cubicBezTo>
                    <a:pt x="167" y="1502"/>
                    <a:pt x="601" y="1435"/>
                    <a:pt x="1234" y="1302"/>
                  </a:cubicBezTo>
                  <a:cubicBezTo>
                    <a:pt x="1835" y="1202"/>
                    <a:pt x="2569" y="1068"/>
                    <a:pt x="3169" y="935"/>
                  </a:cubicBezTo>
                  <a:cubicBezTo>
                    <a:pt x="3436" y="902"/>
                    <a:pt x="3803" y="868"/>
                    <a:pt x="4136" y="768"/>
                  </a:cubicBezTo>
                  <a:lnTo>
                    <a:pt x="4637" y="635"/>
                  </a:lnTo>
                  <a:cubicBezTo>
                    <a:pt x="4804" y="635"/>
                    <a:pt x="4904" y="601"/>
                    <a:pt x="5070" y="601"/>
                  </a:cubicBezTo>
                  <a:cubicBezTo>
                    <a:pt x="5671" y="501"/>
                    <a:pt x="6138" y="435"/>
                    <a:pt x="6138" y="435"/>
                  </a:cubicBezTo>
                  <a:cubicBezTo>
                    <a:pt x="6171" y="435"/>
                    <a:pt x="6205" y="68"/>
                    <a:pt x="6138" y="68"/>
                  </a:cubicBezTo>
                  <a:cubicBezTo>
                    <a:pt x="6138" y="68"/>
                    <a:pt x="5671"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511725" y="495800"/>
              <a:ext cx="47550" cy="58750"/>
            </a:xfrm>
            <a:custGeom>
              <a:avLst/>
              <a:gdLst/>
              <a:ahLst/>
              <a:cxnLst/>
              <a:rect l="l" t="t" r="r" b="b"/>
              <a:pathLst>
                <a:path w="1902" h="2350" extrusionOk="0">
                  <a:moveTo>
                    <a:pt x="1702" y="0"/>
                  </a:moveTo>
                  <a:cubicBezTo>
                    <a:pt x="1702" y="0"/>
                    <a:pt x="1668" y="0"/>
                    <a:pt x="1568" y="34"/>
                  </a:cubicBezTo>
                  <a:cubicBezTo>
                    <a:pt x="1502" y="67"/>
                    <a:pt x="1368" y="134"/>
                    <a:pt x="1235" y="201"/>
                  </a:cubicBezTo>
                  <a:cubicBezTo>
                    <a:pt x="1001" y="334"/>
                    <a:pt x="701" y="567"/>
                    <a:pt x="501" y="834"/>
                  </a:cubicBezTo>
                  <a:cubicBezTo>
                    <a:pt x="267" y="1068"/>
                    <a:pt x="101" y="1468"/>
                    <a:pt x="67" y="1735"/>
                  </a:cubicBezTo>
                  <a:cubicBezTo>
                    <a:pt x="1" y="1902"/>
                    <a:pt x="1" y="2035"/>
                    <a:pt x="1" y="2135"/>
                  </a:cubicBezTo>
                  <a:lnTo>
                    <a:pt x="1" y="2302"/>
                  </a:lnTo>
                  <a:cubicBezTo>
                    <a:pt x="1" y="2326"/>
                    <a:pt x="134" y="2349"/>
                    <a:pt x="236" y="2349"/>
                  </a:cubicBezTo>
                  <a:cubicBezTo>
                    <a:pt x="278" y="2349"/>
                    <a:pt x="315" y="2345"/>
                    <a:pt x="334" y="2335"/>
                  </a:cubicBezTo>
                  <a:cubicBezTo>
                    <a:pt x="334" y="2335"/>
                    <a:pt x="367" y="2302"/>
                    <a:pt x="401" y="2202"/>
                  </a:cubicBezTo>
                  <a:cubicBezTo>
                    <a:pt x="434" y="2135"/>
                    <a:pt x="501" y="2035"/>
                    <a:pt x="568" y="1902"/>
                  </a:cubicBezTo>
                  <a:cubicBezTo>
                    <a:pt x="701" y="1668"/>
                    <a:pt x="868" y="1468"/>
                    <a:pt x="1035" y="1235"/>
                  </a:cubicBezTo>
                  <a:cubicBezTo>
                    <a:pt x="1201" y="1068"/>
                    <a:pt x="1368" y="834"/>
                    <a:pt x="1568" y="634"/>
                  </a:cubicBezTo>
                  <a:cubicBezTo>
                    <a:pt x="1668" y="534"/>
                    <a:pt x="1768" y="467"/>
                    <a:pt x="1835" y="367"/>
                  </a:cubicBezTo>
                  <a:lnTo>
                    <a:pt x="1902" y="301"/>
                  </a:lnTo>
                  <a:cubicBezTo>
                    <a:pt x="1902" y="301"/>
                    <a:pt x="1735"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49175" y="608075"/>
              <a:ext cx="35775" cy="79550"/>
            </a:xfrm>
            <a:custGeom>
              <a:avLst/>
              <a:gdLst/>
              <a:ahLst/>
              <a:cxnLst/>
              <a:rect l="l" t="t" r="r" b="b"/>
              <a:pathLst>
                <a:path w="1431" h="3182" extrusionOk="0">
                  <a:moveTo>
                    <a:pt x="1135" y="1"/>
                  </a:moveTo>
                  <a:cubicBezTo>
                    <a:pt x="1121" y="1"/>
                    <a:pt x="1110" y="4"/>
                    <a:pt x="1102" y="13"/>
                  </a:cubicBezTo>
                  <a:cubicBezTo>
                    <a:pt x="1102" y="13"/>
                    <a:pt x="935" y="179"/>
                    <a:pt x="735" y="446"/>
                  </a:cubicBezTo>
                  <a:cubicBezTo>
                    <a:pt x="601" y="580"/>
                    <a:pt x="534" y="746"/>
                    <a:pt x="434" y="913"/>
                  </a:cubicBezTo>
                  <a:cubicBezTo>
                    <a:pt x="368" y="1080"/>
                    <a:pt x="268" y="1247"/>
                    <a:pt x="234" y="1414"/>
                  </a:cubicBezTo>
                  <a:cubicBezTo>
                    <a:pt x="67" y="2047"/>
                    <a:pt x="1" y="3048"/>
                    <a:pt x="1" y="3048"/>
                  </a:cubicBezTo>
                  <a:cubicBezTo>
                    <a:pt x="1" y="3081"/>
                    <a:pt x="268" y="3182"/>
                    <a:pt x="368" y="3182"/>
                  </a:cubicBezTo>
                  <a:cubicBezTo>
                    <a:pt x="368" y="3182"/>
                    <a:pt x="735" y="2248"/>
                    <a:pt x="935" y="1680"/>
                  </a:cubicBezTo>
                  <a:cubicBezTo>
                    <a:pt x="1035" y="1547"/>
                    <a:pt x="1068" y="1380"/>
                    <a:pt x="1102" y="1213"/>
                  </a:cubicBezTo>
                  <a:cubicBezTo>
                    <a:pt x="1168" y="1047"/>
                    <a:pt x="1202" y="847"/>
                    <a:pt x="1235" y="713"/>
                  </a:cubicBezTo>
                  <a:lnTo>
                    <a:pt x="1402" y="213"/>
                  </a:lnTo>
                  <a:cubicBezTo>
                    <a:pt x="1431" y="184"/>
                    <a:pt x="1230"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414150" y="771275"/>
              <a:ext cx="40900" cy="147350"/>
            </a:xfrm>
            <a:custGeom>
              <a:avLst/>
              <a:gdLst/>
              <a:ahLst/>
              <a:cxnLst/>
              <a:rect l="l" t="t" r="r" b="b"/>
              <a:pathLst>
                <a:path w="1636" h="5894" extrusionOk="0">
                  <a:moveTo>
                    <a:pt x="1104" y="1"/>
                  </a:moveTo>
                  <a:cubicBezTo>
                    <a:pt x="998" y="1"/>
                    <a:pt x="801" y="71"/>
                    <a:pt x="801" y="123"/>
                  </a:cubicBezTo>
                  <a:cubicBezTo>
                    <a:pt x="801" y="123"/>
                    <a:pt x="801" y="223"/>
                    <a:pt x="835" y="390"/>
                  </a:cubicBezTo>
                  <a:cubicBezTo>
                    <a:pt x="868" y="556"/>
                    <a:pt x="935" y="823"/>
                    <a:pt x="935" y="1123"/>
                  </a:cubicBezTo>
                  <a:cubicBezTo>
                    <a:pt x="968" y="1690"/>
                    <a:pt x="901" y="2391"/>
                    <a:pt x="835" y="2958"/>
                  </a:cubicBezTo>
                  <a:cubicBezTo>
                    <a:pt x="768" y="3492"/>
                    <a:pt x="635" y="4192"/>
                    <a:pt x="434" y="4726"/>
                  </a:cubicBezTo>
                  <a:cubicBezTo>
                    <a:pt x="334" y="5026"/>
                    <a:pt x="234" y="5226"/>
                    <a:pt x="134" y="5393"/>
                  </a:cubicBezTo>
                  <a:lnTo>
                    <a:pt x="1" y="5660"/>
                  </a:lnTo>
                  <a:cubicBezTo>
                    <a:pt x="1" y="5693"/>
                    <a:pt x="268" y="5860"/>
                    <a:pt x="334" y="5893"/>
                  </a:cubicBezTo>
                  <a:cubicBezTo>
                    <a:pt x="334" y="5893"/>
                    <a:pt x="368" y="5827"/>
                    <a:pt x="501" y="5660"/>
                  </a:cubicBezTo>
                  <a:cubicBezTo>
                    <a:pt x="635" y="5493"/>
                    <a:pt x="801" y="5293"/>
                    <a:pt x="935" y="4993"/>
                  </a:cubicBezTo>
                  <a:cubicBezTo>
                    <a:pt x="1202" y="4459"/>
                    <a:pt x="1468" y="3692"/>
                    <a:pt x="1535" y="3058"/>
                  </a:cubicBezTo>
                  <a:cubicBezTo>
                    <a:pt x="1635" y="2491"/>
                    <a:pt x="1635" y="1690"/>
                    <a:pt x="1468" y="1057"/>
                  </a:cubicBezTo>
                  <a:cubicBezTo>
                    <a:pt x="1435" y="790"/>
                    <a:pt x="1302" y="490"/>
                    <a:pt x="1268" y="323"/>
                  </a:cubicBezTo>
                  <a:cubicBezTo>
                    <a:pt x="1235" y="156"/>
                    <a:pt x="1168" y="23"/>
                    <a:pt x="1168" y="23"/>
                  </a:cubicBezTo>
                  <a:cubicBezTo>
                    <a:pt x="1161" y="7"/>
                    <a:pt x="1137" y="1"/>
                    <a:pt x="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380800" y="1247875"/>
              <a:ext cx="75900" cy="81875"/>
            </a:xfrm>
            <a:custGeom>
              <a:avLst/>
              <a:gdLst/>
              <a:ahLst/>
              <a:cxnLst/>
              <a:rect l="l" t="t" r="r" b="b"/>
              <a:pathLst>
                <a:path w="3036" h="3275" extrusionOk="0">
                  <a:moveTo>
                    <a:pt x="323" y="0"/>
                  </a:moveTo>
                  <a:cubicBezTo>
                    <a:pt x="265" y="0"/>
                    <a:pt x="0" y="109"/>
                    <a:pt x="0" y="139"/>
                  </a:cubicBezTo>
                  <a:cubicBezTo>
                    <a:pt x="0" y="139"/>
                    <a:pt x="0" y="239"/>
                    <a:pt x="67" y="339"/>
                  </a:cubicBezTo>
                  <a:cubicBezTo>
                    <a:pt x="101" y="473"/>
                    <a:pt x="134" y="639"/>
                    <a:pt x="234" y="840"/>
                  </a:cubicBezTo>
                  <a:cubicBezTo>
                    <a:pt x="334" y="1273"/>
                    <a:pt x="634" y="1774"/>
                    <a:pt x="934" y="2107"/>
                  </a:cubicBezTo>
                  <a:cubicBezTo>
                    <a:pt x="1235" y="2441"/>
                    <a:pt x="1668" y="2808"/>
                    <a:pt x="2102" y="2974"/>
                  </a:cubicBezTo>
                  <a:cubicBezTo>
                    <a:pt x="2269" y="3108"/>
                    <a:pt x="2469" y="3141"/>
                    <a:pt x="2602" y="3175"/>
                  </a:cubicBezTo>
                  <a:cubicBezTo>
                    <a:pt x="2736" y="3241"/>
                    <a:pt x="2802" y="3275"/>
                    <a:pt x="2802" y="3275"/>
                  </a:cubicBezTo>
                  <a:cubicBezTo>
                    <a:pt x="2836" y="3275"/>
                    <a:pt x="2969" y="2974"/>
                    <a:pt x="3036" y="2908"/>
                  </a:cubicBezTo>
                  <a:cubicBezTo>
                    <a:pt x="3036" y="2908"/>
                    <a:pt x="3003" y="2841"/>
                    <a:pt x="2903" y="2774"/>
                  </a:cubicBezTo>
                  <a:cubicBezTo>
                    <a:pt x="2769" y="2674"/>
                    <a:pt x="2636" y="2607"/>
                    <a:pt x="2469" y="2474"/>
                  </a:cubicBezTo>
                  <a:cubicBezTo>
                    <a:pt x="2135" y="2274"/>
                    <a:pt x="1802" y="1907"/>
                    <a:pt x="1568" y="1607"/>
                  </a:cubicBezTo>
                  <a:cubicBezTo>
                    <a:pt x="1301" y="1307"/>
                    <a:pt x="968" y="940"/>
                    <a:pt x="768" y="606"/>
                  </a:cubicBezTo>
                  <a:cubicBezTo>
                    <a:pt x="634" y="439"/>
                    <a:pt x="568" y="306"/>
                    <a:pt x="467" y="172"/>
                  </a:cubicBezTo>
                  <a:cubicBezTo>
                    <a:pt x="401" y="106"/>
                    <a:pt x="334" y="6"/>
                    <a:pt x="334" y="6"/>
                  </a:cubicBezTo>
                  <a:cubicBezTo>
                    <a:pt x="334" y="2"/>
                    <a:pt x="33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493375" y="1348075"/>
              <a:ext cx="85925" cy="30875"/>
            </a:xfrm>
            <a:custGeom>
              <a:avLst/>
              <a:gdLst/>
              <a:ahLst/>
              <a:cxnLst/>
              <a:rect l="l" t="t" r="r" b="b"/>
              <a:pathLst>
                <a:path w="3437" h="1235" extrusionOk="0">
                  <a:moveTo>
                    <a:pt x="134" y="0"/>
                  </a:moveTo>
                  <a:cubicBezTo>
                    <a:pt x="101" y="0"/>
                    <a:pt x="1" y="401"/>
                    <a:pt x="67" y="401"/>
                  </a:cubicBezTo>
                  <a:cubicBezTo>
                    <a:pt x="67" y="401"/>
                    <a:pt x="1001" y="801"/>
                    <a:pt x="1635" y="968"/>
                  </a:cubicBezTo>
                  <a:cubicBezTo>
                    <a:pt x="2269" y="1135"/>
                    <a:pt x="3303" y="1235"/>
                    <a:pt x="3303" y="1235"/>
                  </a:cubicBezTo>
                  <a:cubicBezTo>
                    <a:pt x="3336" y="1235"/>
                    <a:pt x="3436" y="934"/>
                    <a:pt x="3403" y="834"/>
                  </a:cubicBezTo>
                  <a:cubicBezTo>
                    <a:pt x="3403" y="834"/>
                    <a:pt x="2436" y="434"/>
                    <a:pt x="1802" y="267"/>
                  </a:cubicBezTo>
                  <a:cubicBezTo>
                    <a:pt x="1168" y="101"/>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47650" y="1383100"/>
              <a:ext cx="102600" cy="83525"/>
            </a:xfrm>
            <a:custGeom>
              <a:avLst/>
              <a:gdLst/>
              <a:ahLst/>
              <a:cxnLst/>
              <a:rect l="l" t="t" r="r" b="b"/>
              <a:pathLst>
                <a:path w="4104" h="3341" extrusionOk="0">
                  <a:moveTo>
                    <a:pt x="134" y="0"/>
                  </a:moveTo>
                  <a:cubicBezTo>
                    <a:pt x="34" y="0"/>
                    <a:pt x="1" y="367"/>
                    <a:pt x="34" y="367"/>
                  </a:cubicBezTo>
                  <a:lnTo>
                    <a:pt x="301" y="434"/>
                  </a:lnTo>
                  <a:cubicBezTo>
                    <a:pt x="434" y="534"/>
                    <a:pt x="635" y="568"/>
                    <a:pt x="835" y="701"/>
                  </a:cubicBezTo>
                  <a:cubicBezTo>
                    <a:pt x="1302" y="901"/>
                    <a:pt x="1769" y="1235"/>
                    <a:pt x="2136" y="1535"/>
                  </a:cubicBezTo>
                  <a:cubicBezTo>
                    <a:pt x="2469" y="1802"/>
                    <a:pt x="2936" y="2235"/>
                    <a:pt x="3236" y="2602"/>
                  </a:cubicBezTo>
                  <a:cubicBezTo>
                    <a:pt x="3403" y="2836"/>
                    <a:pt x="3503" y="3003"/>
                    <a:pt x="3603" y="3103"/>
                  </a:cubicBezTo>
                  <a:cubicBezTo>
                    <a:pt x="3670" y="3236"/>
                    <a:pt x="3737" y="3336"/>
                    <a:pt x="3737" y="3336"/>
                  </a:cubicBezTo>
                  <a:cubicBezTo>
                    <a:pt x="3740" y="3339"/>
                    <a:pt x="3744" y="3341"/>
                    <a:pt x="3750" y="3341"/>
                  </a:cubicBezTo>
                  <a:cubicBezTo>
                    <a:pt x="3810" y="3341"/>
                    <a:pt x="4012" y="3194"/>
                    <a:pt x="4104" y="3103"/>
                  </a:cubicBezTo>
                  <a:lnTo>
                    <a:pt x="3970" y="2869"/>
                  </a:lnTo>
                  <a:cubicBezTo>
                    <a:pt x="3904" y="2736"/>
                    <a:pt x="3803" y="2502"/>
                    <a:pt x="3670" y="2269"/>
                  </a:cubicBezTo>
                  <a:cubicBezTo>
                    <a:pt x="3437" y="1802"/>
                    <a:pt x="3003" y="1268"/>
                    <a:pt x="2603" y="934"/>
                  </a:cubicBezTo>
                  <a:cubicBezTo>
                    <a:pt x="2169" y="601"/>
                    <a:pt x="1602" y="267"/>
                    <a:pt x="1068" y="134"/>
                  </a:cubicBezTo>
                  <a:cubicBezTo>
                    <a:pt x="801" y="67"/>
                    <a:pt x="534" y="34"/>
                    <a:pt x="401" y="34"/>
                  </a:cubicBezTo>
                  <a:cubicBezTo>
                    <a:pt x="201" y="0"/>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741050" y="1512575"/>
              <a:ext cx="25050" cy="63650"/>
            </a:xfrm>
            <a:custGeom>
              <a:avLst/>
              <a:gdLst/>
              <a:ahLst/>
              <a:cxnLst/>
              <a:rect l="l" t="t" r="r" b="b"/>
              <a:pathLst>
                <a:path w="1002" h="2546" extrusionOk="0">
                  <a:moveTo>
                    <a:pt x="718" y="0"/>
                  </a:moveTo>
                  <a:cubicBezTo>
                    <a:pt x="626" y="0"/>
                    <a:pt x="534" y="8"/>
                    <a:pt x="534" y="25"/>
                  </a:cubicBezTo>
                  <a:cubicBezTo>
                    <a:pt x="534" y="25"/>
                    <a:pt x="434" y="192"/>
                    <a:pt x="401" y="425"/>
                  </a:cubicBezTo>
                  <a:cubicBezTo>
                    <a:pt x="368" y="692"/>
                    <a:pt x="234" y="993"/>
                    <a:pt x="201" y="1193"/>
                  </a:cubicBezTo>
                  <a:cubicBezTo>
                    <a:pt x="67" y="1626"/>
                    <a:pt x="1" y="2427"/>
                    <a:pt x="1" y="2427"/>
                  </a:cubicBezTo>
                  <a:cubicBezTo>
                    <a:pt x="1" y="2454"/>
                    <a:pt x="174" y="2545"/>
                    <a:pt x="276" y="2545"/>
                  </a:cubicBezTo>
                  <a:cubicBezTo>
                    <a:pt x="301" y="2545"/>
                    <a:pt x="321" y="2540"/>
                    <a:pt x="334" y="2527"/>
                  </a:cubicBezTo>
                  <a:cubicBezTo>
                    <a:pt x="334" y="2527"/>
                    <a:pt x="735" y="1860"/>
                    <a:pt x="868" y="1359"/>
                  </a:cubicBezTo>
                  <a:cubicBezTo>
                    <a:pt x="935" y="1093"/>
                    <a:pt x="1001" y="759"/>
                    <a:pt x="935" y="492"/>
                  </a:cubicBezTo>
                  <a:cubicBezTo>
                    <a:pt x="935" y="225"/>
                    <a:pt x="901" y="25"/>
                    <a:pt x="901" y="25"/>
                  </a:cubicBezTo>
                  <a:cubicBezTo>
                    <a:pt x="901" y="8"/>
                    <a:pt x="810"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76850" y="1610675"/>
              <a:ext cx="41650" cy="86625"/>
            </a:xfrm>
            <a:custGeom>
              <a:avLst/>
              <a:gdLst/>
              <a:ahLst/>
              <a:cxnLst/>
              <a:rect l="l" t="t" r="r" b="b"/>
              <a:pathLst>
                <a:path w="1666" h="3465" extrusionOk="0">
                  <a:moveTo>
                    <a:pt x="1410" y="1"/>
                  </a:moveTo>
                  <a:cubicBezTo>
                    <a:pt x="1407" y="1"/>
                    <a:pt x="1403" y="2"/>
                    <a:pt x="1401" y="4"/>
                  </a:cubicBezTo>
                  <a:cubicBezTo>
                    <a:pt x="1401" y="4"/>
                    <a:pt x="1301" y="71"/>
                    <a:pt x="1234" y="137"/>
                  </a:cubicBezTo>
                  <a:cubicBezTo>
                    <a:pt x="1134" y="237"/>
                    <a:pt x="1001" y="304"/>
                    <a:pt x="901" y="471"/>
                  </a:cubicBezTo>
                  <a:cubicBezTo>
                    <a:pt x="601" y="771"/>
                    <a:pt x="334" y="1238"/>
                    <a:pt x="234" y="1572"/>
                  </a:cubicBezTo>
                  <a:cubicBezTo>
                    <a:pt x="100" y="1905"/>
                    <a:pt x="0" y="2406"/>
                    <a:pt x="0" y="2773"/>
                  </a:cubicBezTo>
                  <a:cubicBezTo>
                    <a:pt x="0" y="2939"/>
                    <a:pt x="67" y="3106"/>
                    <a:pt x="67" y="3240"/>
                  </a:cubicBezTo>
                  <a:lnTo>
                    <a:pt x="67" y="3440"/>
                  </a:lnTo>
                  <a:cubicBezTo>
                    <a:pt x="67" y="3456"/>
                    <a:pt x="150" y="3465"/>
                    <a:pt x="242" y="3465"/>
                  </a:cubicBezTo>
                  <a:cubicBezTo>
                    <a:pt x="334" y="3465"/>
                    <a:pt x="434" y="3456"/>
                    <a:pt x="467" y="3440"/>
                  </a:cubicBezTo>
                  <a:cubicBezTo>
                    <a:pt x="467" y="3440"/>
                    <a:pt x="467" y="3406"/>
                    <a:pt x="501" y="3273"/>
                  </a:cubicBezTo>
                  <a:cubicBezTo>
                    <a:pt x="501" y="3173"/>
                    <a:pt x="567" y="3006"/>
                    <a:pt x="601" y="2839"/>
                  </a:cubicBezTo>
                  <a:cubicBezTo>
                    <a:pt x="667" y="2506"/>
                    <a:pt x="834" y="2105"/>
                    <a:pt x="934" y="1805"/>
                  </a:cubicBezTo>
                  <a:cubicBezTo>
                    <a:pt x="1068" y="1505"/>
                    <a:pt x="1168" y="1105"/>
                    <a:pt x="1335" y="805"/>
                  </a:cubicBezTo>
                  <a:cubicBezTo>
                    <a:pt x="1435" y="638"/>
                    <a:pt x="1501" y="504"/>
                    <a:pt x="1568" y="438"/>
                  </a:cubicBezTo>
                  <a:cubicBezTo>
                    <a:pt x="1601" y="304"/>
                    <a:pt x="1635" y="271"/>
                    <a:pt x="1635" y="271"/>
                  </a:cubicBezTo>
                  <a:cubicBezTo>
                    <a:pt x="1666" y="209"/>
                    <a:pt x="1464"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58500" y="1771550"/>
              <a:ext cx="39225" cy="85250"/>
            </a:xfrm>
            <a:custGeom>
              <a:avLst/>
              <a:gdLst/>
              <a:ahLst/>
              <a:cxnLst/>
              <a:rect l="l" t="t" r="r" b="b"/>
              <a:pathLst>
                <a:path w="1569" h="3410" extrusionOk="0">
                  <a:moveTo>
                    <a:pt x="384" y="0"/>
                  </a:moveTo>
                  <a:cubicBezTo>
                    <a:pt x="374" y="0"/>
                    <a:pt x="367" y="2"/>
                    <a:pt x="367" y="7"/>
                  </a:cubicBezTo>
                  <a:cubicBezTo>
                    <a:pt x="367" y="7"/>
                    <a:pt x="334" y="40"/>
                    <a:pt x="301" y="174"/>
                  </a:cubicBezTo>
                  <a:cubicBezTo>
                    <a:pt x="234" y="274"/>
                    <a:pt x="167" y="407"/>
                    <a:pt x="134" y="641"/>
                  </a:cubicBezTo>
                  <a:cubicBezTo>
                    <a:pt x="0" y="1008"/>
                    <a:pt x="34" y="1508"/>
                    <a:pt x="134" y="1875"/>
                  </a:cubicBezTo>
                  <a:cubicBezTo>
                    <a:pt x="234" y="2208"/>
                    <a:pt x="501" y="2675"/>
                    <a:pt x="734" y="2942"/>
                  </a:cubicBezTo>
                  <a:lnTo>
                    <a:pt x="1068" y="3309"/>
                  </a:lnTo>
                  <a:lnTo>
                    <a:pt x="1201" y="3409"/>
                  </a:lnTo>
                  <a:cubicBezTo>
                    <a:pt x="1235" y="3409"/>
                    <a:pt x="1501" y="3209"/>
                    <a:pt x="1568" y="3209"/>
                  </a:cubicBezTo>
                  <a:lnTo>
                    <a:pt x="1501" y="3042"/>
                  </a:lnTo>
                  <a:cubicBezTo>
                    <a:pt x="1435" y="2976"/>
                    <a:pt x="1368" y="2842"/>
                    <a:pt x="1268" y="2675"/>
                  </a:cubicBezTo>
                  <a:cubicBezTo>
                    <a:pt x="1101" y="2375"/>
                    <a:pt x="1001" y="2008"/>
                    <a:pt x="901" y="1708"/>
                  </a:cubicBezTo>
                  <a:cubicBezTo>
                    <a:pt x="834" y="1408"/>
                    <a:pt x="734" y="1041"/>
                    <a:pt x="734" y="707"/>
                  </a:cubicBezTo>
                  <a:cubicBezTo>
                    <a:pt x="701" y="541"/>
                    <a:pt x="734" y="407"/>
                    <a:pt x="734" y="307"/>
                  </a:cubicBezTo>
                  <a:lnTo>
                    <a:pt x="734" y="140"/>
                  </a:lnTo>
                  <a:cubicBezTo>
                    <a:pt x="705" y="83"/>
                    <a:pt x="453"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742800" y="1883250"/>
              <a:ext cx="86675" cy="47775"/>
            </a:xfrm>
            <a:custGeom>
              <a:avLst/>
              <a:gdLst/>
              <a:ahLst/>
              <a:cxnLst/>
              <a:rect l="l" t="t" r="r" b="b"/>
              <a:pathLst>
                <a:path w="3467" h="1911" extrusionOk="0">
                  <a:moveTo>
                    <a:pt x="153" y="0"/>
                  </a:moveTo>
                  <a:cubicBezTo>
                    <a:pt x="108" y="0"/>
                    <a:pt x="0" y="282"/>
                    <a:pt x="31" y="342"/>
                  </a:cubicBezTo>
                  <a:lnTo>
                    <a:pt x="198" y="409"/>
                  </a:lnTo>
                  <a:cubicBezTo>
                    <a:pt x="298" y="442"/>
                    <a:pt x="431" y="542"/>
                    <a:pt x="598" y="609"/>
                  </a:cubicBezTo>
                  <a:cubicBezTo>
                    <a:pt x="865" y="776"/>
                    <a:pt x="1265" y="1076"/>
                    <a:pt x="1532" y="1243"/>
                  </a:cubicBezTo>
                  <a:cubicBezTo>
                    <a:pt x="1865" y="1410"/>
                    <a:pt x="2299" y="1610"/>
                    <a:pt x="2666" y="1743"/>
                  </a:cubicBezTo>
                  <a:cubicBezTo>
                    <a:pt x="2833" y="1777"/>
                    <a:pt x="3000" y="1843"/>
                    <a:pt x="3133" y="1877"/>
                  </a:cubicBezTo>
                  <a:cubicBezTo>
                    <a:pt x="3266" y="1910"/>
                    <a:pt x="3333" y="1910"/>
                    <a:pt x="3333" y="1910"/>
                  </a:cubicBezTo>
                  <a:cubicBezTo>
                    <a:pt x="3367" y="1910"/>
                    <a:pt x="3467" y="1610"/>
                    <a:pt x="3467" y="1577"/>
                  </a:cubicBezTo>
                  <a:lnTo>
                    <a:pt x="3300" y="1510"/>
                  </a:lnTo>
                  <a:cubicBezTo>
                    <a:pt x="3200" y="1443"/>
                    <a:pt x="3100" y="1376"/>
                    <a:pt x="2933" y="1276"/>
                  </a:cubicBezTo>
                  <a:cubicBezTo>
                    <a:pt x="2633" y="1110"/>
                    <a:pt x="2266" y="843"/>
                    <a:pt x="1966" y="676"/>
                  </a:cubicBezTo>
                  <a:cubicBezTo>
                    <a:pt x="1632" y="509"/>
                    <a:pt x="1198" y="276"/>
                    <a:pt x="831" y="176"/>
                  </a:cubicBezTo>
                  <a:cubicBezTo>
                    <a:pt x="665" y="109"/>
                    <a:pt x="498" y="75"/>
                    <a:pt x="364" y="42"/>
                  </a:cubicBezTo>
                  <a:cubicBezTo>
                    <a:pt x="264" y="9"/>
                    <a:pt x="164" y="9"/>
                    <a:pt x="164" y="9"/>
                  </a:cubicBezTo>
                  <a:cubicBezTo>
                    <a:pt x="161" y="3"/>
                    <a:pt x="157"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897000" y="1838425"/>
              <a:ext cx="458675" cy="840250"/>
            </a:xfrm>
            <a:custGeom>
              <a:avLst/>
              <a:gdLst/>
              <a:ahLst/>
              <a:cxnLst/>
              <a:rect l="l" t="t" r="r" b="b"/>
              <a:pathLst>
                <a:path w="18347" h="33610" extrusionOk="0">
                  <a:moveTo>
                    <a:pt x="12676" y="534"/>
                  </a:moveTo>
                  <a:cubicBezTo>
                    <a:pt x="12943" y="534"/>
                    <a:pt x="13177" y="568"/>
                    <a:pt x="13477" y="568"/>
                  </a:cubicBezTo>
                  <a:cubicBezTo>
                    <a:pt x="13777" y="634"/>
                    <a:pt x="14044" y="668"/>
                    <a:pt x="14344" y="734"/>
                  </a:cubicBezTo>
                  <a:cubicBezTo>
                    <a:pt x="14945" y="901"/>
                    <a:pt x="15512" y="1235"/>
                    <a:pt x="16012" y="1735"/>
                  </a:cubicBezTo>
                  <a:cubicBezTo>
                    <a:pt x="16479" y="2235"/>
                    <a:pt x="16813" y="3003"/>
                    <a:pt x="17013" y="3803"/>
                  </a:cubicBezTo>
                  <a:cubicBezTo>
                    <a:pt x="17380" y="5404"/>
                    <a:pt x="17179" y="7372"/>
                    <a:pt x="16612" y="9307"/>
                  </a:cubicBezTo>
                  <a:cubicBezTo>
                    <a:pt x="16312" y="10308"/>
                    <a:pt x="15945" y="11242"/>
                    <a:pt x="15478" y="12209"/>
                  </a:cubicBezTo>
                  <a:cubicBezTo>
                    <a:pt x="15211" y="12676"/>
                    <a:pt x="15011" y="13177"/>
                    <a:pt x="14778" y="13677"/>
                  </a:cubicBezTo>
                  <a:cubicBezTo>
                    <a:pt x="14511" y="14144"/>
                    <a:pt x="14277" y="14644"/>
                    <a:pt x="13977" y="15145"/>
                  </a:cubicBezTo>
                  <a:cubicBezTo>
                    <a:pt x="13443" y="16145"/>
                    <a:pt x="12876" y="17146"/>
                    <a:pt x="12509" y="18314"/>
                  </a:cubicBezTo>
                  <a:cubicBezTo>
                    <a:pt x="12476" y="18580"/>
                    <a:pt x="12343" y="18881"/>
                    <a:pt x="12309" y="19181"/>
                  </a:cubicBezTo>
                  <a:lnTo>
                    <a:pt x="12209" y="19648"/>
                  </a:lnTo>
                  <a:lnTo>
                    <a:pt x="12176" y="19848"/>
                  </a:lnTo>
                  <a:lnTo>
                    <a:pt x="12176" y="20015"/>
                  </a:lnTo>
                  <a:lnTo>
                    <a:pt x="12176" y="20148"/>
                  </a:lnTo>
                  <a:cubicBezTo>
                    <a:pt x="12176" y="20749"/>
                    <a:pt x="12276" y="21349"/>
                    <a:pt x="12376" y="21916"/>
                  </a:cubicBezTo>
                  <a:cubicBezTo>
                    <a:pt x="12643" y="23084"/>
                    <a:pt x="12976" y="24184"/>
                    <a:pt x="13210" y="25252"/>
                  </a:cubicBezTo>
                  <a:cubicBezTo>
                    <a:pt x="13310" y="25752"/>
                    <a:pt x="13377" y="26319"/>
                    <a:pt x="13443" y="26853"/>
                  </a:cubicBezTo>
                  <a:cubicBezTo>
                    <a:pt x="13477" y="27387"/>
                    <a:pt x="13443" y="27887"/>
                    <a:pt x="13310" y="28387"/>
                  </a:cubicBezTo>
                  <a:cubicBezTo>
                    <a:pt x="13177" y="28854"/>
                    <a:pt x="13010" y="29355"/>
                    <a:pt x="12776" y="29822"/>
                  </a:cubicBezTo>
                  <a:cubicBezTo>
                    <a:pt x="12509" y="30255"/>
                    <a:pt x="12276" y="30689"/>
                    <a:pt x="11942" y="31056"/>
                  </a:cubicBezTo>
                  <a:cubicBezTo>
                    <a:pt x="11309" y="31757"/>
                    <a:pt x="10475" y="32324"/>
                    <a:pt x="9607" y="32524"/>
                  </a:cubicBezTo>
                  <a:cubicBezTo>
                    <a:pt x="9325" y="32592"/>
                    <a:pt x="9029" y="32626"/>
                    <a:pt x="8729" y="32626"/>
                  </a:cubicBezTo>
                  <a:cubicBezTo>
                    <a:pt x="8001" y="32626"/>
                    <a:pt x="7253" y="32425"/>
                    <a:pt x="6639" y="32023"/>
                  </a:cubicBezTo>
                  <a:cubicBezTo>
                    <a:pt x="5771" y="31423"/>
                    <a:pt x="5138" y="30422"/>
                    <a:pt x="4871" y="29355"/>
                  </a:cubicBezTo>
                  <a:cubicBezTo>
                    <a:pt x="4771" y="28821"/>
                    <a:pt x="4671" y="28254"/>
                    <a:pt x="4671" y="27687"/>
                  </a:cubicBezTo>
                  <a:lnTo>
                    <a:pt x="4671" y="27554"/>
                  </a:lnTo>
                  <a:lnTo>
                    <a:pt x="4671" y="27487"/>
                  </a:lnTo>
                  <a:lnTo>
                    <a:pt x="4671" y="27387"/>
                  </a:lnTo>
                  <a:lnTo>
                    <a:pt x="4671" y="27187"/>
                  </a:lnTo>
                  <a:lnTo>
                    <a:pt x="4671" y="26753"/>
                  </a:lnTo>
                  <a:cubicBezTo>
                    <a:pt x="4671" y="26486"/>
                    <a:pt x="4704" y="26219"/>
                    <a:pt x="4771" y="25919"/>
                  </a:cubicBezTo>
                  <a:cubicBezTo>
                    <a:pt x="4937" y="24852"/>
                    <a:pt x="5304" y="23717"/>
                    <a:pt x="5371" y="22550"/>
                  </a:cubicBezTo>
                  <a:cubicBezTo>
                    <a:pt x="5471" y="21983"/>
                    <a:pt x="5438" y="21382"/>
                    <a:pt x="5304" y="20849"/>
                  </a:cubicBezTo>
                  <a:lnTo>
                    <a:pt x="5304" y="20749"/>
                  </a:lnTo>
                  <a:cubicBezTo>
                    <a:pt x="5304" y="20715"/>
                    <a:pt x="5271" y="20649"/>
                    <a:pt x="5271" y="20582"/>
                  </a:cubicBezTo>
                  <a:lnTo>
                    <a:pt x="5138" y="20382"/>
                  </a:lnTo>
                  <a:cubicBezTo>
                    <a:pt x="5037" y="20248"/>
                    <a:pt x="5004" y="20148"/>
                    <a:pt x="4937" y="20015"/>
                  </a:cubicBezTo>
                  <a:cubicBezTo>
                    <a:pt x="4804" y="19815"/>
                    <a:pt x="4671" y="19581"/>
                    <a:pt x="4504" y="19381"/>
                  </a:cubicBezTo>
                  <a:cubicBezTo>
                    <a:pt x="3937" y="18580"/>
                    <a:pt x="3270" y="18013"/>
                    <a:pt x="2769" y="17413"/>
                  </a:cubicBezTo>
                  <a:cubicBezTo>
                    <a:pt x="2269" y="16879"/>
                    <a:pt x="1835" y="16379"/>
                    <a:pt x="1602" y="15912"/>
                  </a:cubicBezTo>
                  <a:cubicBezTo>
                    <a:pt x="1335" y="15512"/>
                    <a:pt x="1201" y="15145"/>
                    <a:pt x="1135" y="14878"/>
                  </a:cubicBezTo>
                  <a:lnTo>
                    <a:pt x="1135" y="14844"/>
                  </a:lnTo>
                  <a:cubicBezTo>
                    <a:pt x="634" y="13343"/>
                    <a:pt x="634" y="11842"/>
                    <a:pt x="901" y="10508"/>
                  </a:cubicBezTo>
                  <a:cubicBezTo>
                    <a:pt x="1201" y="9207"/>
                    <a:pt x="1702" y="8040"/>
                    <a:pt x="2302" y="7072"/>
                  </a:cubicBezTo>
                  <a:cubicBezTo>
                    <a:pt x="2869" y="6138"/>
                    <a:pt x="3503" y="5338"/>
                    <a:pt x="4137" y="4671"/>
                  </a:cubicBezTo>
                  <a:cubicBezTo>
                    <a:pt x="4737" y="4003"/>
                    <a:pt x="5371" y="3470"/>
                    <a:pt x="5905" y="3036"/>
                  </a:cubicBezTo>
                  <a:cubicBezTo>
                    <a:pt x="7039" y="2169"/>
                    <a:pt x="7940" y="1702"/>
                    <a:pt x="8507" y="1468"/>
                  </a:cubicBezTo>
                  <a:cubicBezTo>
                    <a:pt x="9107" y="1201"/>
                    <a:pt x="9374" y="1135"/>
                    <a:pt x="9374" y="1135"/>
                  </a:cubicBezTo>
                  <a:cubicBezTo>
                    <a:pt x="9681" y="1028"/>
                    <a:pt x="9860" y="889"/>
                    <a:pt x="9906" y="777"/>
                  </a:cubicBezTo>
                  <a:lnTo>
                    <a:pt x="9906" y="777"/>
                  </a:lnTo>
                  <a:cubicBezTo>
                    <a:pt x="9926" y="823"/>
                    <a:pt x="9988" y="853"/>
                    <a:pt x="10083" y="853"/>
                  </a:cubicBezTo>
                  <a:cubicBezTo>
                    <a:pt x="10152" y="853"/>
                    <a:pt x="10239" y="837"/>
                    <a:pt x="10341" y="801"/>
                  </a:cubicBezTo>
                  <a:cubicBezTo>
                    <a:pt x="10341" y="801"/>
                    <a:pt x="10475" y="801"/>
                    <a:pt x="10641" y="734"/>
                  </a:cubicBezTo>
                  <a:cubicBezTo>
                    <a:pt x="10808" y="701"/>
                    <a:pt x="11108" y="668"/>
                    <a:pt x="11442" y="634"/>
                  </a:cubicBezTo>
                  <a:cubicBezTo>
                    <a:pt x="11776" y="568"/>
                    <a:pt x="12176" y="534"/>
                    <a:pt x="12676" y="534"/>
                  </a:cubicBezTo>
                  <a:close/>
                  <a:moveTo>
                    <a:pt x="12976" y="0"/>
                  </a:moveTo>
                  <a:cubicBezTo>
                    <a:pt x="12443" y="34"/>
                    <a:pt x="12009" y="67"/>
                    <a:pt x="11642" y="134"/>
                  </a:cubicBezTo>
                  <a:cubicBezTo>
                    <a:pt x="11275" y="201"/>
                    <a:pt x="10975" y="234"/>
                    <a:pt x="10808" y="301"/>
                  </a:cubicBezTo>
                  <a:cubicBezTo>
                    <a:pt x="10608" y="334"/>
                    <a:pt x="10508" y="367"/>
                    <a:pt x="10508" y="367"/>
                  </a:cubicBezTo>
                  <a:cubicBezTo>
                    <a:pt x="10147" y="454"/>
                    <a:pt x="9961" y="584"/>
                    <a:pt x="9912" y="688"/>
                  </a:cubicBezTo>
                  <a:lnTo>
                    <a:pt x="9912" y="688"/>
                  </a:lnTo>
                  <a:cubicBezTo>
                    <a:pt x="9890" y="628"/>
                    <a:pt x="9807" y="588"/>
                    <a:pt x="9660" y="588"/>
                  </a:cubicBezTo>
                  <a:cubicBezTo>
                    <a:pt x="9547" y="588"/>
                    <a:pt x="9396" y="612"/>
                    <a:pt x="9207" y="668"/>
                  </a:cubicBezTo>
                  <a:cubicBezTo>
                    <a:pt x="9207" y="668"/>
                    <a:pt x="9174" y="701"/>
                    <a:pt x="9007" y="734"/>
                  </a:cubicBezTo>
                  <a:cubicBezTo>
                    <a:pt x="8840" y="801"/>
                    <a:pt x="8607" y="868"/>
                    <a:pt x="8306" y="1001"/>
                  </a:cubicBezTo>
                  <a:cubicBezTo>
                    <a:pt x="7673" y="1301"/>
                    <a:pt x="6772" y="1735"/>
                    <a:pt x="5605" y="2636"/>
                  </a:cubicBezTo>
                  <a:cubicBezTo>
                    <a:pt x="5004" y="3069"/>
                    <a:pt x="4370" y="3636"/>
                    <a:pt x="3703" y="4304"/>
                  </a:cubicBezTo>
                  <a:cubicBezTo>
                    <a:pt x="3103" y="5004"/>
                    <a:pt x="2436" y="5838"/>
                    <a:pt x="1802" y="6839"/>
                  </a:cubicBezTo>
                  <a:cubicBezTo>
                    <a:pt x="1201" y="7839"/>
                    <a:pt x="634" y="9040"/>
                    <a:pt x="334" y="10475"/>
                  </a:cubicBezTo>
                  <a:cubicBezTo>
                    <a:pt x="34" y="11842"/>
                    <a:pt x="1" y="13510"/>
                    <a:pt x="534" y="15145"/>
                  </a:cubicBezTo>
                  <a:lnTo>
                    <a:pt x="534" y="15078"/>
                  </a:lnTo>
                  <a:cubicBezTo>
                    <a:pt x="634" y="15378"/>
                    <a:pt x="768" y="15845"/>
                    <a:pt x="1035" y="16346"/>
                  </a:cubicBezTo>
                  <a:cubicBezTo>
                    <a:pt x="1335" y="16846"/>
                    <a:pt x="1735" y="17413"/>
                    <a:pt x="2302" y="18013"/>
                  </a:cubicBezTo>
                  <a:cubicBezTo>
                    <a:pt x="2836" y="18647"/>
                    <a:pt x="3470" y="19248"/>
                    <a:pt x="4003" y="19981"/>
                  </a:cubicBezTo>
                  <a:cubicBezTo>
                    <a:pt x="4137" y="20182"/>
                    <a:pt x="4237" y="20348"/>
                    <a:pt x="4370" y="20549"/>
                  </a:cubicBezTo>
                  <a:cubicBezTo>
                    <a:pt x="4470" y="20649"/>
                    <a:pt x="4504" y="20749"/>
                    <a:pt x="4537" y="20849"/>
                  </a:cubicBezTo>
                  <a:lnTo>
                    <a:pt x="4604" y="20982"/>
                  </a:lnTo>
                  <a:lnTo>
                    <a:pt x="4637" y="21082"/>
                  </a:lnTo>
                  <a:cubicBezTo>
                    <a:pt x="4771" y="21549"/>
                    <a:pt x="4771" y="22050"/>
                    <a:pt x="4704" y="22550"/>
                  </a:cubicBezTo>
                  <a:cubicBezTo>
                    <a:pt x="4637" y="23551"/>
                    <a:pt x="4237" y="24651"/>
                    <a:pt x="4037" y="25852"/>
                  </a:cubicBezTo>
                  <a:cubicBezTo>
                    <a:pt x="4003" y="26186"/>
                    <a:pt x="3970" y="26486"/>
                    <a:pt x="3970" y="26820"/>
                  </a:cubicBezTo>
                  <a:lnTo>
                    <a:pt x="3970" y="27320"/>
                  </a:lnTo>
                  <a:lnTo>
                    <a:pt x="3970" y="27554"/>
                  </a:lnTo>
                  <a:lnTo>
                    <a:pt x="3970" y="27587"/>
                  </a:lnTo>
                  <a:lnTo>
                    <a:pt x="3970" y="27720"/>
                  </a:lnTo>
                  <a:cubicBezTo>
                    <a:pt x="3970" y="28354"/>
                    <a:pt x="4037" y="28988"/>
                    <a:pt x="4204" y="29588"/>
                  </a:cubicBezTo>
                  <a:cubicBezTo>
                    <a:pt x="4504" y="30856"/>
                    <a:pt x="5204" y="32057"/>
                    <a:pt x="6338" y="32824"/>
                  </a:cubicBezTo>
                  <a:cubicBezTo>
                    <a:pt x="7118" y="33368"/>
                    <a:pt x="8049" y="33610"/>
                    <a:pt x="8953" y="33610"/>
                  </a:cubicBezTo>
                  <a:cubicBezTo>
                    <a:pt x="9324" y="33610"/>
                    <a:pt x="9691" y="33569"/>
                    <a:pt x="10041" y="33491"/>
                  </a:cubicBezTo>
                  <a:cubicBezTo>
                    <a:pt x="11142" y="33224"/>
                    <a:pt x="12143" y="32557"/>
                    <a:pt x="12876" y="31690"/>
                  </a:cubicBezTo>
                  <a:cubicBezTo>
                    <a:pt x="13277" y="31223"/>
                    <a:pt x="13610" y="30722"/>
                    <a:pt x="13844" y="30222"/>
                  </a:cubicBezTo>
                  <a:cubicBezTo>
                    <a:pt x="14111" y="29722"/>
                    <a:pt x="14311" y="29188"/>
                    <a:pt x="14478" y="28588"/>
                  </a:cubicBezTo>
                  <a:cubicBezTo>
                    <a:pt x="14711" y="27387"/>
                    <a:pt x="14611" y="26186"/>
                    <a:pt x="14344" y="25052"/>
                  </a:cubicBezTo>
                  <a:cubicBezTo>
                    <a:pt x="14111" y="23884"/>
                    <a:pt x="13710" y="22817"/>
                    <a:pt x="13510" y="21716"/>
                  </a:cubicBezTo>
                  <a:cubicBezTo>
                    <a:pt x="13377" y="21182"/>
                    <a:pt x="13310" y="20649"/>
                    <a:pt x="13310" y="20082"/>
                  </a:cubicBezTo>
                  <a:lnTo>
                    <a:pt x="13310" y="20015"/>
                  </a:lnTo>
                  <a:lnTo>
                    <a:pt x="13310" y="19981"/>
                  </a:lnTo>
                  <a:lnTo>
                    <a:pt x="13343" y="19748"/>
                  </a:lnTo>
                  <a:lnTo>
                    <a:pt x="13443" y="19348"/>
                  </a:lnTo>
                  <a:cubicBezTo>
                    <a:pt x="13477" y="19081"/>
                    <a:pt x="13544" y="18814"/>
                    <a:pt x="13644" y="18547"/>
                  </a:cubicBezTo>
                  <a:cubicBezTo>
                    <a:pt x="13944" y="17513"/>
                    <a:pt x="14478" y="16512"/>
                    <a:pt x="14978" y="15512"/>
                  </a:cubicBezTo>
                  <a:lnTo>
                    <a:pt x="15712" y="14011"/>
                  </a:lnTo>
                  <a:cubicBezTo>
                    <a:pt x="15979" y="13510"/>
                    <a:pt x="16179" y="13010"/>
                    <a:pt x="16446" y="12509"/>
                  </a:cubicBezTo>
                  <a:cubicBezTo>
                    <a:pt x="16879" y="11509"/>
                    <a:pt x="17280" y="10475"/>
                    <a:pt x="17546" y="9474"/>
                  </a:cubicBezTo>
                  <a:cubicBezTo>
                    <a:pt x="18147" y="7439"/>
                    <a:pt x="18347" y="5404"/>
                    <a:pt x="17947" y="3603"/>
                  </a:cubicBezTo>
                  <a:cubicBezTo>
                    <a:pt x="17713" y="2736"/>
                    <a:pt x="17313" y="1902"/>
                    <a:pt x="16712" y="1335"/>
                  </a:cubicBezTo>
                  <a:cubicBezTo>
                    <a:pt x="16145" y="734"/>
                    <a:pt x="15445" y="367"/>
                    <a:pt x="14778" y="201"/>
                  </a:cubicBezTo>
                  <a:cubicBezTo>
                    <a:pt x="14444" y="101"/>
                    <a:pt x="14111" y="67"/>
                    <a:pt x="13810" y="34"/>
                  </a:cubicBezTo>
                  <a:cubicBezTo>
                    <a:pt x="13510" y="34"/>
                    <a:pt x="13210" y="0"/>
                    <a:pt x="1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21125" y="1766600"/>
              <a:ext cx="616275" cy="984575"/>
            </a:xfrm>
            <a:custGeom>
              <a:avLst/>
              <a:gdLst/>
              <a:ahLst/>
              <a:cxnLst/>
              <a:rect l="l" t="t" r="r" b="b"/>
              <a:pathLst>
                <a:path w="24651" h="39383" extrusionOk="0">
                  <a:moveTo>
                    <a:pt x="16897" y="0"/>
                  </a:moveTo>
                  <a:cubicBezTo>
                    <a:pt x="16399" y="0"/>
                    <a:pt x="15956" y="25"/>
                    <a:pt x="15578" y="38"/>
                  </a:cubicBezTo>
                  <a:cubicBezTo>
                    <a:pt x="15144" y="71"/>
                    <a:pt x="14811" y="105"/>
                    <a:pt x="14544" y="172"/>
                  </a:cubicBezTo>
                  <a:cubicBezTo>
                    <a:pt x="14310" y="205"/>
                    <a:pt x="14177" y="205"/>
                    <a:pt x="14177" y="205"/>
                  </a:cubicBezTo>
                  <a:cubicBezTo>
                    <a:pt x="13563" y="324"/>
                    <a:pt x="13325" y="443"/>
                    <a:pt x="13450" y="443"/>
                  </a:cubicBezTo>
                  <a:cubicBezTo>
                    <a:pt x="13536" y="443"/>
                    <a:pt x="13790" y="387"/>
                    <a:pt x="14210" y="238"/>
                  </a:cubicBezTo>
                  <a:cubicBezTo>
                    <a:pt x="14210" y="238"/>
                    <a:pt x="14277" y="238"/>
                    <a:pt x="14544" y="205"/>
                  </a:cubicBezTo>
                  <a:cubicBezTo>
                    <a:pt x="14744" y="205"/>
                    <a:pt x="15077" y="138"/>
                    <a:pt x="15544" y="105"/>
                  </a:cubicBezTo>
                  <a:cubicBezTo>
                    <a:pt x="15867" y="92"/>
                    <a:pt x="16254" y="71"/>
                    <a:pt x="16691" y="71"/>
                  </a:cubicBezTo>
                  <a:cubicBezTo>
                    <a:pt x="17431" y="71"/>
                    <a:pt x="18316" y="133"/>
                    <a:pt x="19280" y="405"/>
                  </a:cubicBezTo>
                  <a:cubicBezTo>
                    <a:pt x="20081" y="605"/>
                    <a:pt x="20882" y="972"/>
                    <a:pt x="21615" y="1573"/>
                  </a:cubicBezTo>
                  <a:cubicBezTo>
                    <a:pt x="22383" y="2140"/>
                    <a:pt x="22950" y="2974"/>
                    <a:pt x="23383" y="3974"/>
                  </a:cubicBezTo>
                  <a:cubicBezTo>
                    <a:pt x="24217" y="6009"/>
                    <a:pt x="24184" y="8511"/>
                    <a:pt x="23617" y="11013"/>
                  </a:cubicBezTo>
                  <a:cubicBezTo>
                    <a:pt x="23383" y="12247"/>
                    <a:pt x="22950" y="13548"/>
                    <a:pt x="22383" y="14749"/>
                  </a:cubicBezTo>
                  <a:cubicBezTo>
                    <a:pt x="21782" y="15950"/>
                    <a:pt x="21015" y="17084"/>
                    <a:pt x="20181" y="18251"/>
                  </a:cubicBezTo>
                  <a:cubicBezTo>
                    <a:pt x="19347" y="19385"/>
                    <a:pt x="18447" y="20586"/>
                    <a:pt x="18013" y="22021"/>
                  </a:cubicBezTo>
                  <a:cubicBezTo>
                    <a:pt x="17879" y="22387"/>
                    <a:pt x="17746" y="22721"/>
                    <a:pt x="17713" y="23088"/>
                  </a:cubicBezTo>
                  <a:lnTo>
                    <a:pt x="17679" y="23221"/>
                  </a:lnTo>
                  <a:lnTo>
                    <a:pt x="17679" y="23388"/>
                  </a:lnTo>
                  <a:lnTo>
                    <a:pt x="17679" y="23688"/>
                  </a:lnTo>
                  <a:cubicBezTo>
                    <a:pt x="17679" y="23855"/>
                    <a:pt x="17679" y="24055"/>
                    <a:pt x="17713" y="24222"/>
                  </a:cubicBezTo>
                  <a:cubicBezTo>
                    <a:pt x="17779" y="24956"/>
                    <a:pt x="18013" y="25690"/>
                    <a:pt x="18213" y="26390"/>
                  </a:cubicBezTo>
                  <a:cubicBezTo>
                    <a:pt x="18680" y="27758"/>
                    <a:pt x="19247" y="29092"/>
                    <a:pt x="19514" y="30460"/>
                  </a:cubicBezTo>
                  <a:cubicBezTo>
                    <a:pt x="19681" y="31127"/>
                    <a:pt x="19714" y="31861"/>
                    <a:pt x="19614" y="32528"/>
                  </a:cubicBezTo>
                  <a:cubicBezTo>
                    <a:pt x="19614" y="32695"/>
                    <a:pt x="19581" y="32862"/>
                    <a:pt x="19547" y="33028"/>
                  </a:cubicBezTo>
                  <a:lnTo>
                    <a:pt x="19514" y="33262"/>
                  </a:lnTo>
                  <a:cubicBezTo>
                    <a:pt x="19514" y="33295"/>
                    <a:pt x="19447" y="33395"/>
                    <a:pt x="19414" y="33462"/>
                  </a:cubicBezTo>
                  <a:lnTo>
                    <a:pt x="19214" y="33929"/>
                  </a:lnTo>
                  <a:lnTo>
                    <a:pt x="19014" y="34396"/>
                  </a:lnTo>
                  <a:cubicBezTo>
                    <a:pt x="18713" y="35030"/>
                    <a:pt x="18346" y="35564"/>
                    <a:pt x="17879" y="36064"/>
                  </a:cubicBezTo>
                  <a:cubicBezTo>
                    <a:pt x="17679" y="36297"/>
                    <a:pt x="17412" y="36564"/>
                    <a:pt x="17179" y="36764"/>
                  </a:cubicBezTo>
                  <a:cubicBezTo>
                    <a:pt x="16912" y="36965"/>
                    <a:pt x="16679" y="37198"/>
                    <a:pt x="16378" y="37365"/>
                  </a:cubicBezTo>
                  <a:cubicBezTo>
                    <a:pt x="15845" y="37732"/>
                    <a:pt x="15244" y="38032"/>
                    <a:pt x="14677" y="38232"/>
                  </a:cubicBezTo>
                  <a:cubicBezTo>
                    <a:pt x="14043" y="38466"/>
                    <a:pt x="13443" y="38599"/>
                    <a:pt x="12843" y="38666"/>
                  </a:cubicBezTo>
                  <a:cubicBezTo>
                    <a:pt x="12476" y="38705"/>
                    <a:pt x="12101" y="38727"/>
                    <a:pt x="11724" y="38727"/>
                  </a:cubicBezTo>
                  <a:cubicBezTo>
                    <a:pt x="10828" y="38727"/>
                    <a:pt x="9918" y="38604"/>
                    <a:pt x="9073" y="38299"/>
                  </a:cubicBezTo>
                  <a:cubicBezTo>
                    <a:pt x="7872" y="37932"/>
                    <a:pt x="6705" y="37098"/>
                    <a:pt x="5938" y="35997"/>
                  </a:cubicBezTo>
                  <a:cubicBezTo>
                    <a:pt x="5571" y="35463"/>
                    <a:pt x="5270" y="34830"/>
                    <a:pt x="5104" y="34163"/>
                  </a:cubicBezTo>
                  <a:lnTo>
                    <a:pt x="5004" y="33662"/>
                  </a:lnTo>
                  <a:lnTo>
                    <a:pt x="4904" y="33195"/>
                  </a:lnTo>
                  <a:cubicBezTo>
                    <a:pt x="4870" y="33028"/>
                    <a:pt x="4870" y="32862"/>
                    <a:pt x="4870" y="32695"/>
                  </a:cubicBezTo>
                  <a:lnTo>
                    <a:pt x="4870" y="32428"/>
                  </a:lnTo>
                  <a:lnTo>
                    <a:pt x="4870" y="32361"/>
                  </a:lnTo>
                  <a:lnTo>
                    <a:pt x="4870" y="32261"/>
                  </a:lnTo>
                  <a:lnTo>
                    <a:pt x="4870" y="32128"/>
                  </a:lnTo>
                  <a:cubicBezTo>
                    <a:pt x="4770" y="31461"/>
                    <a:pt x="4870" y="30760"/>
                    <a:pt x="5037" y="30093"/>
                  </a:cubicBezTo>
                  <a:cubicBezTo>
                    <a:pt x="5204" y="29392"/>
                    <a:pt x="5437" y="28725"/>
                    <a:pt x="5671" y="28025"/>
                  </a:cubicBezTo>
                  <a:cubicBezTo>
                    <a:pt x="5871" y="27291"/>
                    <a:pt x="6004" y="26557"/>
                    <a:pt x="6004" y="25790"/>
                  </a:cubicBezTo>
                  <a:cubicBezTo>
                    <a:pt x="6004" y="25623"/>
                    <a:pt x="6004" y="25423"/>
                    <a:pt x="5938" y="25256"/>
                  </a:cubicBezTo>
                  <a:cubicBezTo>
                    <a:pt x="5938" y="25089"/>
                    <a:pt x="5904" y="24889"/>
                    <a:pt x="5871" y="24722"/>
                  </a:cubicBezTo>
                  <a:lnTo>
                    <a:pt x="5771" y="24422"/>
                  </a:lnTo>
                  <a:lnTo>
                    <a:pt x="5771" y="24356"/>
                  </a:lnTo>
                  <a:cubicBezTo>
                    <a:pt x="5771" y="24356"/>
                    <a:pt x="5771" y="24289"/>
                    <a:pt x="5737" y="24255"/>
                  </a:cubicBezTo>
                  <a:lnTo>
                    <a:pt x="5671" y="24122"/>
                  </a:lnTo>
                  <a:cubicBezTo>
                    <a:pt x="5571" y="23955"/>
                    <a:pt x="5504" y="23855"/>
                    <a:pt x="5371" y="23688"/>
                  </a:cubicBezTo>
                  <a:cubicBezTo>
                    <a:pt x="4537" y="22454"/>
                    <a:pt x="3603" y="21387"/>
                    <a:pt x="2769" y="20253"/>
                  </a:cubicBezTo>
                  <a:cubicBezTo>
                    <a:pt x="1935" y="19118"/>
                    <a:pt x="1168" y="18018"/>
                    <a:pt x="667" y="16750"/>
                  </a:cubicBezTo>
                  <a:cubicBezTo>
                    <a:pt x="567" y="16417"/>
                    <a:pt x="434" y="16116"/>
                    <a:pt x="400" y="15783"/>
                  </a:cubicBezTo>
                  <a:cubicBezTo>
                    <a:pt x="334" y="15516"/>
                    <a:pt x="367" y="15182"/>
                    <a:pt x="334" y="14849"/>
                  </a:cubicBezTo>
                  <a:cubicBezTo>
                    <a:pt x="267" y="14682"/>
                    <a:pt x="334" y="14515"/>
                    <a:pt x="334" y="14348"/>
                  </a:cubicBezTo>
                  <a:lnTo>
                    <a:pt x="367" y="13848"/>
                  </a:lnTo>
                  <a:cubicBezTo>
                    <a:pt x="367" y="13514"/>
                    <a:pt x="434" y="13214"/>
                    <a:pt x="500" y="12881"/>
                  </a:cubicBezTo>
                  <a:cubicBezTo>
                    <a:pt x="701" y="11613"/>
                    <a:pt x="1168" y="10412"/>
                    <a:pt x="1701" y="9378"/>
                  </a:cubicBezTo>
                  <a:cubicBezTo>
                    <a:pt x="1935" y="8844"/>
                    <a:pt x="2268" y="8377"/>
                    <a:pt x="2569" y="7877"/>
                  </a:cubicBezTo>
                  <a:cubicBezTo>
                    <a:pt x="2902" y="7410"/>
                    <a:pt x="3236" y="6943"/>
                    <a:pt x="3569" y="6543"/>
                  </a:cubicBezTo>
                  <a:cubicBezTo>
                    <a:pt x="4937" y="4875"/>
                    <a:pt x="6438" y="3607"/>
                    <a:pt x="7839" y="2740"/>
                  </a:cubicBezTo>
                  <a:cubicBezTo>
                    <a:pt x="8206" y="2540"/>
                    <a:pt x="8506" y="2340"/>
                    <a:pt x="8840" y="2173"/>
                  </a:cubicBezTo>
                  <a:cubicBezTo>
                    <a:pt x="9107" y="1939"/>
                    <a:pt x="9440" y="1839"/>
                    <a:pt x="9740" y="1706"/>
                  </a:cubicBezTo>
                  <a:cubicBezTo>
                    <a:pt x="10274" y="1406"/>
                    <a:pt x="10841" y="1239"/>
                    <a:pt x="11241" y="1072"/>
                  </a:cubicBezTo>
                  <a:cubicBezTo>
                    <a:pt x="11442" y="1005"/>
                    <a:pt x="11608" y="905"/>
                    <a:pt x="11775" y="872"/>
                  </a:cubicBezTo>
                  <a:cubicBezTo>
                    <a:pt x="11942" y="839"/>
                    <a:pt x="12075" y="772"/>
                    <a:pt x="12209" y="739"/>
                  </a:cubicBezTo>
                  <a:cubicBezTo>
                    <a:pt x="12409" y="705"/>
                    <a:pt x="12542" y="672"/>
                    <a:pt x="12542" y="672"/>
                  </a:cubicBezTo>
                  <a:cubicBezTo>
                    <a:pt x="13278" y="482"/>
                    <a:pt x="13490" y="309"/>
                    <a:pt x="13167" y="309"/>
                  </a:cubicBezTo>
                  <a:cubicBezTo>
                    <a:pt x="13036" y="309"/>
                    <a:pt x="12817" y="338"/>
                    <a:pt x="12509" y="405"/>
                  </a:cubicBezTo>
                  <a:cubicBezTo>
                    <a:pt x="12509" y="405"/>
                    <a:pt x="12409" y="438"/>
                    <a:pt x="12175" y="505"/>
                  </a:cubicBezTo>
                  <a:cubicBezTo>
                    <a:pt x="12042" y="538"/>
                    <a:pt x="11909" y="572"/>
                    <a:pt x="11742" y="605"/>
                  </a:cubicBezTo>
                  <a:cubicBezTo>
                    <a:pt x="11575" y="705"/>
                    <a:pt x="11375" y="739"/>
                    <a:pt x="11175" y="839"/>
                  </a:cubicBezTo>
                  <a:cubicBezTo>
                    <a:pt x="10741" y="1005"/>
                    <a:pt x="10207" y="1172"/>
                    <a:pt x="9607" y="1439"/>
                  </a:cubicBezTo>
                  <a:cubicBezTo>
                    <a:pt x="9340" y="1606"/>
                    <a:pt x="9040" y="1706"/>
                    <a:pt x="8706" y="1906"/>
                  </a:cubicBezTo>
                  <a:cubicBezTo>
                    <a:pt x="8406" y="2073"/>
                    <a:pt x="8072" y="2273"/>
                    <a:pt x="7706" y="2507"/>
                  </a:cubicBezTo>
                  <a:cubicBezTo>
                    <a:pt x="6338" y="3374"/>
                    <a:pt x="4770" y="4608"/>
                    <a:pt x="3369" y="6343"/>
                  </a:cubicBezTo>
                  <a:cubicBezTo>
                    <a:pt x="3036" y="6743"/>
                    <a:pt x="2702" y="7243"/>
                    <a:pt x="2368" y="7710"/>
                  </a:cubicBezTo>
                  <a:cubicBezTo>
                    <a:pt x="2035" y="8211"/>
                    <a:pt x="1701" y="8711"/>
                    <a:pt x="1434" y="9245"/>
                  </a:cubicBezTo>
                  <a:cubicBezTo>
                    <a:pt x="867" y="10346"/>
                    <a:pt x="400" y="11546"/>
                    <a:pt x="167" y="12847"/>
                  </a:cubicBezTo>
                  <a:cubicBezTo>
                    <a:pt x="100" y="13181"/>
                    <a:pt x="33" y="13514"/>
                    <a:pt x="33" y="13848"/>
                  </a:cubicBezTo>
                  <a:lnTo>
                    <a:pt x="0" y="14348"/>
                  </a:lnTo>
                  <a:lnTo>
                    <a:pt x="0" y="14849"/>
                  </a:lnTo>
                  <a:cubicBezTo>
                    <a:pt x="33" y="15182"/>
                    <a:pt x="33" y="15549"/>
                    <a:pt x="67" y="15883"/>
                  </a:cubicBezTo>
                  <a:cubicBezTo>
                    <a:pt x="100" y="16216"/>
                    <a:pt x="200" y="16550"/>
                    <a:pt x="334" y="16884"/>
                  </a:cubicBezTo>
                  <a:cubicBezTo>
                    <a:pt x="834" y="18218"/>
                    <a:pt x="1668" y="19385"/>
                    <a:pt x="2502" y="20519"/>
                  </a:cubicBezTo>
                  <a:cubicBezTo>
                    <a:pt x="3336" y="21620"/>
                    <a:pt x="4236" y="22754"/>
                    <a:pt x="5037" y="23922"/>
                  </a:cubicBezTo>
                  <a:cubicBezTo>
                    <a:pt x="5170" y="24089"/>
                    <a:pt x="5237" y="24222"/>
                    <a:pt x="5337" y="24389"/>
                  </a:cubicBezTo>
                  <a:lnTo>
                    <a:pt x="5404" y="24489"/>
                  </a:lnTo>
                  <a:lnTo>
                    <a:pt x="5404" y="24556"/>
                  </a:lnTo>
                  <a:lnTo>
                    <a:pt x="5404" y="24622"/>
                  </a:lnTo>
                  <a:lnTo>
                    <a:pt x="5437" y="24889"/>
                  </a:lnTo>
                  <a:cubicBezTo>
                    <a:pt x="5504" y="25056"/>
                    <a:pt x="5537" y="25223"/>
                    <a:pt x="5537" y="25390"/>
                  </a:cubicBezTo>
                  <a:cubicBezTo>
                    <a:pt x="5571" y="25556"/>
                    <a:pt x="5571" y="25723"/>
                    <a:pt x="5571" y="25890"/>
                  </a:cubicBezTo>
                  <a:cubicBezTo>
                    <a:pt x="5571" y="26590"/>
                    <a:pt x="5437" y="27291"/>
                    <a:pt x="5237" y="27958"/>
                  </a:cubicBezTo>
                  <a:cubicBezTo>
                    <a:pt x="5037" y="28659"/>
                    <a:pt x="4770" y="29326"/>
                    <a:pt x="4603" y="30060"/>
                  </a:cubicBezTo>
                  <a:cubicBezTo>
                    <a:pt x="4403" y="30760"/>
                    <a:pt x="4336" y="31494"/>
                    <a:pt x="4403" y="32261"/>
                  </a:cubicBezTo>
                  <a:lnTo>
                    <a:pt x="4403" y="32395"/>
                  </a:lnTo>
                  <a:lnTo>
                    <a:pt x="4403" y="32461"/>
                  </a:lnTo>
                  <a:lnTo>
                    <a:pt x="4403" y="32495"/>
                  </a:lnTo>
                  <a:lnTo>
                    <a:pt x="4403" y="32795"/>
                  </a:lnTo>
                  <a:cubicBezTo>
                    <a:pt x="4403" y="32962"/>
                    <a:pt x="4403" y="33162"/>
                    <a:pt x="4437" y="33329"/>
                  </a:cubicBezTo>
                  <a:lnTo>
                    <a:pt x="4537" y="33896"/>
                  </a:lnTo>
                  <a:cubicBezTo>
                    <a:pt x="4570" y="34096"/>
                    <a:pt x="4603" y="34263"/>
                    <a:pt x="4670" y="34429"/>
                  </a:cubicBezTo>
                  <a:cubicBezTo>
                    <a:pt x="4870" y="35130"/>
                    <a:pt x="5170" y="35830"/>
                    <a:pt x="5571" y="36431"/>
                  </a:cubicBezTo>
                  <a:cubicBezTo>
                    <a:pt x="6405" y="37632"/>
                    <a:pt x="7672" y="38466"/>
                    <a:pt x="8940" y="38933"/>
                  </a:cubicBezTo>
                  <a:cubicBezTo>
                    <a:pt x="9824" y="39250"/>
                    <a:pt x="10739" y="39382"/>
                    <a:pt x="11642" y="39382"/>
                  </a:cubicBezTo>
                  <a:cubicBezTo>
                    <a:pt x="12069" y="39382"/>
                    <a:pt x="12492" y="39353"/>
                    <a:pt x="12909" y="39300"/>
                  </a:cubicBezTo>
                  <a:cubicBezTo>
                    <a:pt x="13543" y="39233"/>
                    <a:pt x="14210" y="39099"/>
                    <a:pt x="14844" y="38866"/>
                  </a:cubicBezTo>
                  <a:cubicBezTo>
                    <a:pt x="15511" y="38632"/>
                    <a:pt x="16078" y="38299"/>
                    <a:pt x="16679" y="37932"/>
                  </a:cubicBezTo>
                  <a:cubicBezTo>
                    <a:pt x="16945" y="37765"/>
                    <a:pt x="17212" y="37532"/>
                    <a:pt x="17513" y="37298"/>
                  </a:cubicBezTo>
                  <a:cubicBezTo>
                    <a:pt x="17746" y="37065"/>
                    <a:pt x="18046" y="36831"/>
                    <a:pt x="18246" y="36564"/>
                  </a:cubicBezTo>
                  <a:cubicBezTo>
                    <a:pt x="18713" y="36064"/>
                    <a:pt x="19114" y="35430"/>
                    <a:pt x="19447" y="34796"/>
                  </a:cubicBezTo>
                  <a:lnTo>
                    <a:pt x="19714" y="34296"/>
                  </a:lnTo>
                  <a:lnTo>
                    <a:pt x="19914" y="33796"/>
                  </a:lnTo>
                  <a:cubicBezTo>
                    <a:pt x="19914" y="33729"/>
                    <a:pt x="19948" y="33696"/>
                    <a:pt x="20014" y="33562"/>
                  </a:cubicBezTo>
                  <a:lnTo>
                    <a:pt x="20048" y="33295"/>
                  </a:lnTo>
                  <a:cubicBezTo>
                    <a:pt x="20081" y="33128"/>
                    <a:pt x="20114" y="32928"/>
                    <a:pt x="20114" y="32762"/>
                  </a:cubicBezTo>
                  <a:cubicBezTo>
                    <a:pt x="20214" y="32028"/>
                    <a:pt x="20114" y="31260"/>
                    <a:pt x="20014" y="30560"/>
                  </a:cubicBezTo>
                  <a:cubicBezTo>
                    <a:pt x="19714" y="29126"/>
                    <a:pt x="19114" y="27791"/>
                    <a:pt x="18713" y="26424"/>
                  </a:cubicBezTo>
                  <a:cubicBezTo>
                    <a:pt x="18447" y="25723"/>
                    <a:pt x="18280" y="25056"/>
                    <a:pt x="18213" y="24356"/>
                  </a:cubicBezTo>
                  <a:cubicBezTo>
                    <a:pt x="18180" y="24122"/>
                    <a:pt x="18180" y="23955"/>
                    <a:pt x="18180" y="23788"/>
                  </a:cubicBezTo>
                  <a:lnTo>
                    <a:pt x="18180" y="23555"/>
                  </a:lnTo>
                  <a:lnTo>
                    <a:pt x="18180" y="23455"/>
                  </a:lnTo>
                  <a:lnTo>
                    <a:pt x="18213" y="23355"/>
                  </a:lnTo>
                  <a:cubicBezTo>
                    <a:pt x="18246" y="23021"/>
                    <a:pt x="18346" y="22688"/>
                    <a:pt x="18447" y="22354"/>
                  </a:cubicBezTo>
                  <a:cubicBezTo>
                    <a:pt x="18914" y="20986"/>
                    <a:pt x="19747" y="19852"/>
                    <a:pt x="20548" y="18651"/>
                  </a:cubicBezTo>
                  <a:cubicBezTo>
                    <a:pt x="21349" y="17517"/>
                    <a:pt x="22183" y="16350"/>
                    <a:pt x="22750" y="15082"/>
                  </a:cubicBezTo>
                  <a:cubicBezTo>
                    <a:pt x="23383" y="13848"/>
                    <a:pt x="23750" y="12547"/>
                    <a:pt x="24051" y="11246"/>
                  </a:cubicBezTo>
                  <a:cubicBezTo>
                    <a:pt x="24584" y="8711"/>
                    <a:pt x="24651" y="6109"/>
                    <a:pt x="23750" y="4041"/>
                  </a:cubicBezTo>
                  <a:cubicBezTo>
                    <a:pt x="23350" y="2974"/>
                    <a:pt x="22683" y="2073"/>
                    <a:pt x="21882" y="1472"/>
                  </a:cubicBezTo>
                  <a:cubicBezTo>
                    <a:pt x="21082" y="872"/>
                    <a:pt x="20214" y="472"/>
                    <a:pt x="19414" y="272"/>
                  </a:cubicBezTo>
                  <a:cubicBezTo>
                    <a:pt x="18480" y="53"/>
                    <a:pt x="17630" y="0"/>
                    <a:pt x="16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069200" y="1887375"/>
              <a:ext cx="213925" cy="245375"/>
            </a:xfrm>
            <a:custGeom>
              <a:avLst/>
              <a:gdLst/>
              <a:ahLst/>
              <a:cxnLst/>
              <a:rect l="l" t="t" r="r" b="b"/>
              <a:pathLst>
                <a:path w="8557" h="9815" extrusionOk="0">
                  <a:moveTo>
                    <a:pt x="4415" y="0"/>
                  </a:moveTo>
                  <a:cubicBezTo>
                    <a:pt x="4213" y="0"/>
                    <a:pt x="4014" y="16"/>
                    <a:pt x="3820" y="44"/>
                  </a:cubicBezTo>
                  <a:cubicBezTo>
                    <a:pt x="3387" y="111"/>
                    <a:pt x="2920" y="244"/>
                    <a:pt x="2553" y="411"/>
                  </a:cubicBezTo>
                  <a:cubicBezTo>
                    <a:pt x="1752" y="744"/>
                    <a:pt x="1152" y="1145"/>
                    <a:pt x="751" y="1478"/>
                  </a:cubicBezTo>
                  <a:cubicBezTo>
                    <a:pt x="551" y="1645"/>
                    <a:pt x="418" y="1812"/>
                    <a:pt x="284" y="1912"/>
                  </a:cubicBezTo>
                  <a:lnTo>
                    <a:pt x="118" y="2079"/>
                  </a:lnTo>
                  <a:cubicBezTo>
                    <a:pt x="0" y="2196"/>
                    <a:pt x="192" y="2391"/>
                    <a:pt x="331" y="2391"/>
                  </a:cubicBezTo>
                  <a:cubicBezTo>
                    <a:pt x="350" y="2391"/>
                    <a:pt x="368" y="2387"/>
                    <a:pt x="384" y="2379"/>
                  </a:cubicBezTo>
                  <a:cubicBezTo>
                    <a:pt x="384" y="2379"/>
                    <a:pt x="418" y="2312"/>
                    <a:pt x="551" y="2246"/>
                  </a:cubicBezTo>
                  <a:cubicBezTo>
                    <a:pt x="618" y="2145"/>
                    <a:pt x="785" y="1979"/>
                    <a:pt x="985" y="1879"/>
                  </a:cubicBezTo>
                  <a:cubicBezTo>
                    <a:pt x="1385" y="1578"/>
                    <a:pt x="1986" y="1211"/>
                    <a:pt x="2719" y="945"/>
                  </a:cubicBezTo>
                  <a:cubicBezTo>
                    <a:pt x="3086" y="811"/>
                    <a:pt x="3453" y="744"/>
                    <a:pt x="3887" y="711"/>
                  </a:cubicBezTo>
                  <a:cubicBezTo>
                    <a:pt x="3999" y="692"/>
                    <a:pt x="4113" y="684"/>
                    <a:pt x="4228" y="684"/>
                  </a:cubicBezTo>
                  <a:cubicBezTo>
                    <a:pt x="4524" y="684"/>
                    <a:pt x="4823" y="739"/>
                    <a:pt x="5088" y="811"/>
                  </a:cubicBezTo>
                  <a:cubicBezTo>
                    <a:pt x="5822" y="1078"/>
                    <a:pt x="6489" y="1612"/>
                    <a:pt x="6889" y="2246"/>
                  </a:cubicBezTo>
                  <a:cubicBezTo>
                    <a:pt x="7289" y="2813"/>
                    <a:pt x="7590" y="3647"/>
                    <a:pt x="7723" y="4480"/>
                  </a:cubicBezTo>
                  <a:cubicBezTo>
                    <a:pt x="7823" y="5314"/>
                    <a:pt x="7790" y="6248"/>
                    <a:pt x="7623" y="6982"/>
                  </a:cubicBezTo>
                  <a:cubicBezTo>
                    <a:pt x="7456" y="7783"/>
                    <a:pt x="7223" y="8417"/>
                    <a:pt x="6989" y="8884"/>
                  </a:cubicBezTo>
                  <a:cubicBezTo>
                    <a:pt x="6922" y="9117"/>
                    <a:pt x="6822" y="9284"/>
                    <a:pt x="6756" y="9417"/>
                  </a:cubicBezTo>
                  <a:lnTo>
                    <a:pt x="6656" y="9584"/>
                  </a:lnTo>
                  <a:cubicBezTo>
                    <a:pt x="6631" y="9681"/>
                    <a:pt x="6767" y="9814"/>
                    <a:pt x="6881" y="9814"/>
                  </a:cubicBezTo>
                  <a:cubicBezTo>
                    <a:pt x="6923" y="9814"/>
                    <a:pt x="6962" y="9796"/>
                    <a:pt x="6989" y="9751"/>
                  </a:cubicBezTo>
                  <a:cubicBezTo>
                    <a:pt x="6989" y="9751"/>
                    <a:pt x="7056" y="9718"/>
                    <a:pt x="7123" y="9584"/>
                  </a:cubicBezTo>
                  <a:cubicBezTo>
                    <a:pt x="7223" y="9451"/>
                    <a:pt x="7323" y="9284"/>
                    <a:pt x="7456" y="9050"/>
                  </a:cubicBezTo>
                  <a:cubicBezTo>
                    <a:pt x="7723" y="8583"/>
                    <a:pt x="7990" y="7916"/>
                    <a:pt x="8223" y="7082"/>
                  </a:cubicBezTo>
                  <a:cubicBezTo>
                    <a:pt x="8423" y="6282"/>
                    <a:pt x="8557" y="5314"/>
                    <a:pt x="8423" y="4380"/>
                  </a:cubicBezTo>
                  <a:cubicBezTo>
                    <a:pt x="8290" y="3413"/>
                    <a:pt x="7990" y="2479"/>
                    <a:pt x="7489" y="1778"/>
                  </a:cubicBezTo>
                  <a:cubicBezTo>
                    <a:pt x="7089" y="1078"/>
                    <a:pt x="6255" y="377"/>
                    <a:pt x="5288" y="111"/>
                  </a:cubicBezTo>
                  <a:cubicBezTo>
                    <a:pt x="4995" y="32"/>
                    <a:pt x="4702" y="0"/>
                    <a:pt x="4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042950" y="2481300"/>
              <a:ext cx="121650" cy="123975"/>
            </a:xfrm>
            <a:custGeom>
              <a:avLst/>
              <a:gdLst/>
              <a:ahLst/>
              <a:cxnLst/>
              <a:rect l="l" t="t" r="r" b="b"/>
              <a:pathLst>
                <a:path w="4866" h="4959" extrusionOk="0">
                  <a:moveTo>
                    <a:pt x="253" y="1"/>
                  </a:moveTo>
                  <a:cubicBezTo>
                    <a:pt x="187" y="1"/>
                    <a:pt x="133" y="12"/>
                    <a:pt x="133" y="37"/>
                  </a:cubicBezTo>
                  <a:cubicBezTo>
                    <a:pt x="133" y="37"/>
                    <a:pt x="100" y="204"/>
                    <a:pt x="33" y="471"/>
                  </a:cubicBezTo>
                  <a:cubicBezTo>
                    <a:pt x="33" y="571"/>
                    <a:pt x="0" y="738"/>
                    <a:pt x="0" y="905"/>
                  </a:cubicBezTo>
                  <a:lnTo>
                    <a:pt x="0" y="1505"/>
                  </a:lnTo>
                  <a:lnTo>
                    <a:pt x="0" y="1839"/>
                  </a:lnTo>
                  <a:cubicBezTo>
                    <a:pt x="0" y="1939"/>
                    <a:pt x="33" y="2039"/>
                    <a:pt x="33" y="2172"/>
                  </a:cubicBezTo>
                  <a:cubicBezTo>
                    <a:pt x="100" y="2439"/>
                    <a:pt x="167" y="2639"/>
                    <a:pt x="200" y="2873"/>
                  </a:cubicBezTo>
                  <a:cubicBezTo>
                    <a:pt x="334" y="3340"/>
                    <a:pt x="600" y="3807"/>
                    <a:pt x="867" y="4140"/>
                  </a:cubicBezTo>
                  <a:cubicBezTo>
                    <a:pt x="1001" y="4340"/>
                    <a:pt x="1201" y="4474"/>
                    <a:pt x="1434" y="4641"/>
                  </a:cubicBezTo>
                  <a:cubicBezTo>
                    <a:pt x="1534" y="4674"/>
                    <a:pt x="1668" y="4774"/>
                    <a:pt x="1801" y="4807"/>
                  </a:cubicBezTo>
                  <a:cubicBezTo>
                    <a:pt x="1868" y="4874"/>
                    <a:pt x="2035" y="4874"/>
                    <a:pt x="2168" y="4941"/>
                  </a:cubicBezTo>
                  <a:cubicBezTo>
                    <a:pt x="2257" y="4953"/>
                    <a:pt x="2349" y="4958"/>
                    <a:pt x="2442" y="4958"/>
                  </a:cubicBezTo>
                  <a:cubicBezTo>
                    <a:pt x="2874" y="4958"/>
                    <a:pt x="3334" y="4839"/>
                    <a:pt x="3636" y="4674"/>
                  </a:cubicBezTo>
                  <a:cubicBezTo>
                    <a:pt x="3869" y="4607"/>
                    <a:pt x="4003" y="4474"/>
                    <a:pt x="4170" y="4340"/>
                  </a:cubicBezTo>
                  <a:cubicBezTo>
                    <a:pt x="4270" y="4240"/>
                    <a:pt x="4303" y="4207"/>
                    <a:pt x="4370" y="4174"/>
                  </a:cubicBezTo>
                  <a:lnTo>
                    <a:pt x="4537" y="4007"/>
                  </a:lnTo>
                  <a:lnTo>
                    <a:pt x="4837" y="3707"/>
                  </a:lnTo>
                  <a:cubicBezTo>
                    <a:pt x="4866" y="3649"/>
                    <a:pt x="4721" y="3493"/>
                    <a:pt x="4659" y="3493"/>
                  </a:cubicBezTo>
                  <a:cubicBezTo>
                    <a:pt x="4649" y="3493"/>
                    <a:pt x="4641" y="3497"/>
                    <a:pt x="4637" y="3506"/>
                  </a:cubicBezTo>
                  <a:cubicBezTo>
                    <a:pt x="4637" y="3506"/>
                    <a:pt x="4503" y="3573"/>
                    <a:pt x="4303" y="3740"/>
                  </a:cubicBezTo>
                  <a:cubicBezTo>
                    <a:pt x="4270" y="3807"/>
                    <a:pt x="4170" y="3840"/>
                    <a:pt x="4136" y="3873"/>
                  </a:cubicBezTo>
                  <a:cubicBezTo>
                    <a:pt x="4036" y="3940"/>
                    <a:pt x="4003" y="3973"/>
                    <a:pt x="3936" y="4007"/>
                  </a:cubicBezTo>
                  <a:cubicBezTo>
                    <a:pt x="3803" y="4040"/>
                    <a:pt x="3636" y="4174"/>
                    <a:pt x="3469" y="4207"/>
                  </a:cubicBezTo>
                  <a:cubicBezTo>
                    <a:pt x="3244" y="4309"/>
                    <a:pt x="3007" y="4349"/>
                    <a:pt x="2773" y="4349"/>
                  </a:cubicBezTo>
                  <a:cubicBezTo>
                    <a:pt x="2624" y="4349"/>
                    <a:pt x="2477" y="4333"/>
                    <a:pt x="2335" y="4307"/>
                  </a:cubicBezTo>
                  <a:cubicBezTo>
                    <a:pt x="2268" y="4240"/>
                    <a:pt x="2168" y="4240"/>
                    <a:pt x="2102" y="4207"/>
                  </a:cubicBezTo>
                  <a:lnTo>
                    <a:pt x="1835" y="4073"/>
                  </a:lnTo>
                  <a:cubicBezTo>
                    <a:pt x="1701" y="3973"/>
                    <a:pt x="1534" y="3873"/>
                    <a:pt x="1468" y="3707"/>
                  </a:cubicBezTo>
                  <a:cubicBezTo>
                    <a:pt x="1268" y="3473"/>
                    <a:pt x="1034" y="3073"/>
                    <a:pt x="867" y="2706"/>
                  </a:cubicBezTo>
                  <a:cubicBezTo>
                    <a:pt x="801" y="2506"/>
                    <a:pt x="701" y="2306"/>
                    <a:pt x="667" y="2072"/>
                  </a:cubicBezTo>
                  <a:cubicBezTo>
                    <a:pt x="634" y="2005"/>
                    <a:pt x="634" y="1872"/>
                    <a:pt x="600" y="1805"/>
                  </a:cubicBezTo>
                  <a:cubicBezTo>
                    <a:pt x="600" y="1705"/>
                    <a:pt x="534" y="1572"/>
                    <a:pt x="534" y="1505"/>
                  </a:cubicBezTo>
                  <a:cubicBezTo>
                    <a:pt x="500" y="1305"/>
                    <a:pt x="500" y="1138"/>
                    <a:pt x="500" y="971"/>
                  </a:cubicBezTo>
                  <a:lnTo>
                    <a:pt x="500" y="504"/>
                  </a:lnTo>
                  <a:lnTo>
                    <a:pt x="500" y="71"/>
                  </a:lnTo>
                  <a:cubicBezTo>
                    <a:pt x="500" y="29"/>
                    <a:pt x="360"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5860418" y="3952617"/>
            <a:ext cx="3576661" cy="1776821"/>
            <a:chOff x="2554175" y="3562475"/>
            <a:chExt cx="4028225" cy="2001150"/>
          </a:xfrm>
        </p:grpSpPr>
        <p:sp>
          <p:nvSpPr>
            <p:cNvPr id="100" name="Google Shape;100;p2"/>
            <p:cNvSpPr/>
            <p:nvPr/>
          </p:nvSpPr>
          <p:spPr>
            <a:xfrm>
              <a:off x="4471325" y="3738200"/>
              <a:ext cx="401525" cy="114200"/>
            </a:xfrm>
            <a:custGeom>
              <a:avLst/>
              <a:gdLst/>
              <a:ahLst/>
              <a:cxnLst/>
              <a:rect l="l" t="t" r="r" b="b"/>
              <a:pathLst>
                <a:path w="16061" h="4568" extrusionOk="0">
                  <a:moveTo>
                    <a:pt x="4527" y="1"/>
                  </a:moveTo>
                  <a:cubicBezTo>
                    <a:pt x="4522" y="1"/>
                    <a:pt x="4519" y="8"/>
                    <a:pt x="4519" y="31"/>
                  </a:cubicBezTo>
                  <a:lnTo>
                    <a:pt x="4318" y="297"/>
                  </a:lnTo>
                  <a:cubicBezTo>
                    <a:pt x="4185" y="464"/>
                    <a:pt x="4085" y="631"/>
                    <a:pt x="3985" y="798"/>
                  </a:cubicBezTo>
                  <a:cubicBezTo>
                    <a:pt x="3685" y="1231"/>
                    <a:pt x="3351" y="1632"/>
                    <a:pt x="3051" y="2032"/>
                  </a:cubicBezTo>
                  <a:cubicBezTo>
                    <a:pt x="2484" y="2733"/>
                    <a:pt x="1750" y="3200"/>
                    <a:pt x="1216" y="3266"/>
                  </a:cubicBezTo>
                  <a:lnTo>
                    <a:pt x="849" y="3266"/>
                  </a:lnTo>
                  <a:cubicBezTo>
                    <a:pt x="716" y="3266"/>
                    <a:pt x="649" y="3233"/>
                    <a:pt x="549" y="3233"/>
                  </a:cubicBezTo>
                  <a:cubicBezTo>
                    <a:pt x="416" y="3200"/>
                    <a:pt x="349" y="3133"/>
                    <a:pt x="349" y="3133"/>
                  </a:cubicBezTo>
                  <a:cubicBezTo>
                    <a:pt x="334" y="3127"/>
                    <a:pt x="319" y="3124"/>
                    <a:pt x="303" y="3124"/>
                  </a:cubicBezTo>
                  <a:cubicBezTo>
                    <a:pt x="149" y="3124"/>
                    <a:pt x="0" y="3406"/>
                    <a:pt x="182" y="3466"/>
                  </a:cubicBezTo>
                  <a:lnTo>
                    <a:pt x="416" y="3600"/>
                  </a:lnTo>
                  <a:cubicBezTo>
                    <a:pt x="516" y="3633"/>
                    <a:pt x="649" y="3633"/>
                    <a:pt x="749" y="3700"/>
                  </a:cubicBezTo>
                  <a:lnTo>
                    <a:pt x="1216" y="3700"/>
                  </a:lnTo>
                  <a:cubicBezTo>
                    <a:pt x="1550" y="3633"/>
                    <a:pt x="1983" y="3533"/>
                    <a:pt x="2350" y="3266"/>
                  </a:cubicBezTo>
                  <a:cubicBezTo>
                    <a:pt x="2717" y="3066"/>
                    <a:pt x="3118" y="2733"/>
                    <a:pt x="3451" y="2366"/>
                  </a:cubicBezTo>
                  <a:cubicBezTo>
                    <a:pt x="3751" y="1965"/>
                    <a:pt x="4085" y="1565"/>
                    <a:pt x="4419" y="1131"/>
                  </a:cubicBezTo>
                  <a:lnTo>
                    <a:pt x="4552" y="965"/>
                  </a:lnTo>
                  <a:lnTo>
                    <a:pt x="4552" y="1031"/>
                  </a:lnTo>
                  <a:lnTo>
                    <a:pt x="4685" y="1131"/>
                  </a:lnTo>
                  <a:lnTo>
                    <a:pt x="4986" y="1432"/>
                  </a:lnTo>
                  <a:cubicBezTo>
                    <a:pt x="5386" y="1865"/>
                    <a:pt x="5853" y="2232"/>
                    <a:pt x="6353" y="2466"/>
                  </a:cubicBezTo>
                  <a:cubicBezTo>
                    <a:pt x="6854" y="2733"/>
                    <a:pt x="7454" y="2899"/>
                    <a:pt x="7988" y="2899"/>
                  </a:cubicBezTo>
                  <a:cubicBezTo>
                    <a:pt x="8521" y="2899"/>
                    <a:pt x="9122" y="2766"/>
                    <a:pt x="9589" y="2566"/>
                  </a:cubicBezTo>
                  <a:cubicBezTo>
                    <a:pt x="10156" y="2366"/>
                    <a:pt x="10656" y="2099"/>
                    <a:pt x="11123" y="1799"/>
                  </a:cubicBezTo>
                  <a:cubicBezTo>
                    <a:pt x="11223" y="1732"/>
                    <a:pt x="11357" y="1698"/>
                    <a:pt x="11490" y="1598"/>
                  </a:cubicBezTo>
                  <a:lnTo>
                    <a:pt x="11557" y="1565"/>
                  </a:lnTo>
                  <a:lnTo>
                    <a:pt x="11624" y="1565"/>
                  </a:lnTo>
                  <a:cubicBezTo>
                    <a:pt x="11629" y="1565"/>
                    <a:pt x="11633" y="1564"/>
                    <a:pt x="11636" y="1564"/>
                  </a:cubicBezTo>
                  <a:cubicBezTo>
                    <a:pt x="11651" y="1564"/>
                    <a:pt x="11646" y="1587"/>
                    <a:pt x="11757" y="1865"/>
                  </a:cubicBezTo>
                  <a:cubicBezTo>
                    <a:pt x="12024" y="2366"/>
                    <a:pt x="12324" y="2799"/>
                    <a:pt x="12591" y="3233"/>
                  </a:cubicBezTo>
                  <a:cubicBezTo>
                    <a:pt x="12925" y="3633"/>
                    <a:pt x="13292" y="3967"/>
                    <a:pt x="13692" y="4234"/>
                  </a:cubicBezTo>
                  <a:cubicBezTo>
                    <a:pt x="14125" y="4467"/>
                    <a:pt x="14526" y="4567"/>
                    <a:pt x="14859" y="4567"/>
                  </a:cubicBezTo>
                  <a:cubicBezTo>
                    <a:pt x="15226" y="4567"/>
                    <a:pt x="15493" y="4534"/>
                    <a:pt x="15660" y="4467"/>
                  </a:cubicBezTo>
                  <a:cubicBezTo>
                    <a:pt x="15827" y="4434"/>
                    <a:pt x="15893" y="4400"/>
                    <a:pt x="15893" y="4400"/>
                  </a:cubicBezTo>
                  <a:cubicBezTo>
                    <a:pt x="16060" y="4300"/>
                    <a:pt x="15960" y="4033"/>
                    <a:pt x="15727" y="3967"/>
                  </a:cubicBezTo>
                  <a:cubicBezTo>
                    <a:pt x="15727" y="3967"/>
                    <a:pt x="15660" y="4033"/>
                    <a:pt x="15493" y="4067"/>
                  </a:cubicBezTo>
                  <a:cubicBezTo>
                    <a:pt x="15326" y="4067"/>
                    <a:pt x="15093" y="4100"/>
                    <a:pt x="14826" y="4100"/>
                  </a:cubicBezTo>
                  <a:cubicBezTo>
                    <a:pt x="14526" y="4067"/>
                    <a:pt x="14226" y="3967"/>
                    <a:pt x="13892" y="3767"/>
                  </a:cubicBezTo>
                  <a:cubicBezTo>
                    <a:pt x="13558" y="3566"/>
                    <a:pt x="13258" y="3233"/>
                    <a:pt x="13025" y="2866"/>
                  </a:cubicBezTo>
                  <a:cubicBezTo>
                    <a:pt x="12758" y="2432"/>
                    <a:pt x="12524" y="1965"/>
                    <a:pt x="12324" y="1532"/>
                  </a:cubicBezTo>
                  <a:cubicBezTo>
                    <a:pt x="12224" y="1398"/>
                    <a:pt x="12191" y="1231"/>
                    <a:pt x="12091" y="1065"/>
                  </a:cubicBezTo>
                  <a:lnTo>
                    <a:pt x="11924" y="731"/>
                  </a:lnTo>
                  <a:lnTo>
                    <a:pt x="11891" y="631"/>
                  </a:lnTo>
                  <a:lnTo>
                    <a:pt x="11891" y="598"/>
                  </a:lnTo>
                  <a:cubicBezTo>
                    <a:pt x="11891" y="587"/>
                    <a:pt x="11887" y="583"/>
                    <a:pt x="11882" y="583"/>
                  </a:cubicBezTo>
                  <a:cubicBezTo>
                    <a:pt x="11872" y="583"/>
                    <a:pt x="11857" y="598"/>
                    <a:pt x="11857" y="598"/>
                  </a:cubicBezTo>
                  <a:lnTo>
                    <a:pt x="11690" y="698"/>
                  </a:lnTo>
                  <a:lnTo>
                    <a:pt x="11090" y="1031"/>
                  </a:lnTo>
                  <a:cubicBezTo>
                    <a:pt x="11023" y="1098"/>
                    <a:pt x="10890" y="1131"/>
                    <a:pt x="10756" y="1231"/>
                  </a:cubicBezTo>
                  <a:cubicBezTo>
                    <a:pt x="9856" y="1732"/>
                    <a:pt x="8855" y="2132"/>
                    <a:pt x="8021" y="2132"/>
                  </a:cubicBezTo>
                  <a:cubicBezTo>
                    <a:pt x="7187" y="2132"/>
                    <a:pt x="6220" y="1698"/>
                    <a:pt x="5486" y="931"/>
                  </a:cubicBezTo>
                  <a:cubicBezTo>
                    <a:pt x="5386" y="865"/>
                    <a:pt x="5252" y="764"/>
                    <a:pt x="5186" y="698"/>
                  </a:cubicBezTo>
                  <a:lnTo>
                    <a:pt x="4752" y="231"/>
                  </a:lnTo>
                  <a:lnTo>
                    <a:pt x="4652" y="97"/>
                  </a:lnTo>
                  <a:lnTo>
                    <a:pt x="4552" y="31"/>
                  </a:lnTo>
                  <a:cubicBezTo>
                    <a:pt x="4552" y="31"/>
                    <a:pt x="4537" y="1"/>
                    <a:pt x="4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554175" y="4914075"/>
              <a:ext cx="532400" cy="107675"/>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706150" y="4020825"/>
              <a:ext cx="338600" cy="91750"/>
            </a:xfrm>
            <a:custGeom>
              <a:avLst/>
              <a:gdLst/>
              <a:ahLst/>
              <a:cxnLst/>
              <a:rect l="l" t="t" r="r" b="b"/>
              <a:pathLst>
                <a:path w="13544" h="3670" extrusionOk="0">
                  <a:moveTo>
                    <a:pt x="8173" y="0"/>
                  </a:moveTo>
                  <a:cubicBezTo>
                    <a:pt x="7773" y="267"/>
                    <a:pt x="7339" y="501"/>
                    <a:pt x="6972" y="701"/>
                  </a:cubicBezTo>
                  <a:cubicBezTo>
                    <a:pt x="6672" y="868"/>
                    <a:pt x="6338" y="1034"/>
                    <a:pt x="6005" y="1201"/>
                  </a:cubicBezTo>
                  <a:cubicBezTo>
                    <a:pt x="5638" y="1335"/>
                    <a:pt x="5304" y="1501"/>
                    <a:pt x="4937" y="1635"/>
                  </a:cubicBezTo>
                  <a:cubicBezTo>
                    <a:pt x="4570" y="1768"/>
                    <a:pt x="4170" y="1935"/>
                    <a:pt x="3803" y="1968"/>
                  </a:cubicBezTo>
                  <a:cubicBezTo>
                    <a:pt x="3636" y="2002"/>
                    <a:pt x="3436" y="2035"/>
                    <a:pt x="3270" y="2102"/>
                  </a:cubicBezTo>
                  <a:cubicBezTo>
                    <a:pt x="3103" y="2135"/>
                    <a:pt x="2903" y="2135"/>
                    <a:pt x="2736" y="2135"/>
                  </a:cubicBezTo>
                  <a:cubicBezTo>
                    <a:pt x="2569" y="2135"/>
                    <a:pt x="2402" y="2169"/>
                    <a:pt x="2235" y="2169"/>
                  </a:cubicBezTo>
                  <a:cubicBezTo>
                    <a:pt x="2180" y="2191"/>
                    <a:pt x="2128" y="2198"/>
                    <a:pt x="2077" y="2198"/>
                  </a:cubicBezTo>
                  <a:cubicBezTo>
                    <a:pt x="1976" y="2198"/>
                    <a:pt x="1880" y="2169"/>
                    <a:pt x="1768" y="2169"/>
                  </a:cubicBezTo>
                  <a:cubicBezTo>
                    <a:pt x="1468" y="2135"/>
                    <a:pt x="1168" y="2135"/>
                    <a:pt x="968" y="2102"/>
                  </a:cubicBezTo>
                  <a:cubicBezTo>
                    <a:pt x="501" y="2002"/>
                    <a:pt x="267" y="1968"/>
                    <a:pt x="267" y="1968"/>
                  </a:cubicBezTo>
                  <a:cubicBezTo>
                    <a:pt x="134" y="1968"/>
                    <a:pt x="1" y="2302"/>
                    <a:pt x="201" y="2335"/>
                  </a:cubicBezTo>
                  <a:cubicBezTo>
                    <a:pt x="201" y="2335"/>
                    <a:pt x="434" y="2435"/>
                    <a:pt x="901" y="2535"/>
                  </a:cubicBezTo>
                  <a:cubicBezTo>
                    <a:pt x="1135" y="2636"/>
                    <a:pt x="1402" y="2636"/>
                    <a:pt x="1735" y="2669"/>
                  </a:cubicBezTo>
                  <a:cubicBezTo>
                    <a:pt x="1902" y="2669"/>
                    <a:pt x="2069" y="2736"/>
                    <a:pt x="2235" y="2736"/>
                  </a:cubicBezTo>
                  <a:lnTo>
                    <a:pt x="2769" y="2736"/>
                  </a:lnTo>
                  <a:cubicBezTo>
                    <a:pt x="2869" y="2702"/>
                    <a:pt x="2961" y="2702"/>
                    <a:pt x="3053" y="2702"/>
                  </a:cubicBezTo>
                  <a:cubicBezTo>
                    <a:pt x="3144" y="2702"/>
                    <a:pt x="3236" y="2702"/>
                    <a:pt x="3336" y="2669"/>
                  </a:cubicBezTo>
                  <a:cubicBezTo>
                    <a:pt x="3536" y="2636"/>
                    <a:pt x="3737" y="2636"/>
                    <a:pt x="3937" y="2602"/>
                  </a:cubicBezTo>
                  <a:cubicBezTo>
                    <a:pt x="4370" y="2569"/>
                    <a:pt x="4737" y="2402"/>
                    <a:pt x="5138" y="2302"/>
                  </a:cubicBezTo>
                  <a:cubicBezTo>
                    <a:pt x="5571" y="2235"/>
                    <a:pt x="5938" y="2002"/>
                    <a:pt x="6305" y="1902"/>
                  </a:cubicBezTo>
                  <a:cubicBezTo>
                    <a:pt x="6672" y="1735"/>
                    <a:pt x="7039" y="1568"/>
                    <a:pt x="7372" y="1401"/>
                  </a:cubicBezTo>
                  <a:cubicBezTo>
                    <a:pt x="7506" y="1301"/>
                    <a:pt x="7706" y="1168"/>
                    <a:pt x="7873" y="1101"/>
                  </a:cubicBezTo>
                  <a:cubicBezTo>
                    <a:pt x="7940" y="1068"/>
                    <a:pt x="8040" y="968"/>
                    <a:pt x="8106" y="934"/>
                  </a:cubicBezTo>
                  <a:lnTo>
                    <a:pt x="8306" y="1134"/>
                  </a:lnTo>
                  <a:cubicBezTo>
                    <a:pt x="8440" y="1268"/>
                    <a:pt x="8607" y="1435"/>
                    <a:pt x="8773" y="1568"/>
                  </a:cubicBezTo>
                  <a:cubicBezTo>
                    <a:pt x="9107" y="1835"/>
                    <a:pt x="9441" y="2102"/>
                    <a:pt x="9774" y="2335"/>
                  </a:cubicBezTo>
                  <a:cubicBezTo>
                    <a:pt x="10141" y="2569"/>
                    <a:pt x="10475" y="2769"/>
                    <a:pt x="10808" y="2936"/>
                  </a:cubicBezTo>
                  <a:cubicBezTo>
                    <a:pt x="11475" y="3269"/>
                    <a:pt x="12109" y="3436"/>
                    <a:pt x="12576" y="3570"/>
                  </a:cubicBezTo>
                  <a:cubicBezTo>
                    <a:pt x="12776" y="3603"/>
                    <a:pt x="12976" y="3603"/>
                    <a:pt x="13110" y="3636"/>
                  </a:cubicBezTo>
                  <a:cubicBezTo>
                    <a:pt x="13243" y="3670"/>
                    <a:pt x="13310" y="3670"/>
                    <a:pt x="13310" y="3670"/>
                  </a:cubicBezTo>
                  <a:cubicBezTo>
                    <a:pt x="13477" y="3670"/>
                    <a:pt x="13544" y="3403"/>
                    <a:pt x="13310" y="3269"/>
                  </a:cubicBezTo>
                  <a:cubicBezTo>
                    <a:pt x="13310" y="3269"/>
                    <a:pt x="13277" y="3269"/>
                    <a:pt x="13143" y="3203"/>
                  </a:cubicBezTo>
                  <a:cubicBezTo>
                    <a:pt x="13010" y="3169"/>
                    <a:pt x="12843" y="3169"/>
                    <a:pt x="12643" y="3103"/>
                  </a:cubicBezTo>
                  <a:cubicBezTo>
                    <a:pt x="12243" y="2969"/>
                    <a:pt x="11642" y="2769"/>
                    <a:pt x="11008" y="2369"/>
                  </a:cubicBezTo>
                  <a:cubicBezTo>
                    <a:pt x="10742" y="2269"/>
                    <a:pt x="10441" y="2002"/>
                    <a:pt x="10108" y="1802"/>
                  </a:cubicBezTo>
                  <a:cubicBezTo>
                    <a:pt x="9808" y="1535"/>
                    <a:pt x="9507" y="1335"/>
                    <a:pt x="9240" y="1034"/>
                  </a:cubicBezTo>
                  <a:cubicBezTo>
                    <a:pt x="9074" y="934"/>
                    <a:pt x="8940" y="801"/>
                    <a:pt x="8807" y="634"/>
                  </a:cubicBezTo>
                  <a:lnTo>
                    <a:pt x="8607" y="434"/>
                  </a:lnTo>
                  <a:cubicBezTo>
                    <a:pt x="8440" y="301"/>
                    <a:pt x="8306" y="100"/>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403425" y="3729975"/>
              <a:ext cx="3178975" cy="1783400"/>
            </a:xfrm>
            <a:custGeom>
              <a:avLst/>
              <a:gdLst/>
              <a:ahLst/>
              <a:cxnLst/>
              <a:rect l="l" t="t" r="r" b="b"/>
              <a:pathLst>
                <a:path w="127159" h="71336" extrusionOk="0">
                  <a:moveTo>
                    <a:pt x="98163" y="1"/>
                  </a:moveTo>
                  <a:cubicBezTo>
                    <a:pt x="97767" y="1"/>
                    <a:pt x="97368" y="20"/>
                    <a:pt x="96970" y="59"/>
                  </a:cubicBezTo>
                  <a:cubicBezTo>
                    <a:pt x="96303" y="126"/>
                    <a:pt x="95636" y="260"/>
                    <a:pt x="94969" y="393"/>
                  </a:cubicBezTo>
                  <a:cubicBezTo>
                    <a:pt x="94302" y="560"/>
                    <a:pt x="93634" y="760"/>
                    <a:pt x="93034" y="1060"/>
                  </a:cubicBezTo>
                  <a:cubicBezTo>
                    <a:pt x="91733" y="1594"/>
                    <a:pt x="90532" y="2394"/>
                    <a:pt x="89365" y="3195"/>
                  </a:cubicBezTo>
                  <a:cubicBezTo>
                    <a:pt x="88197" y="3962"/>
                    <a:pt x="87063" y="4796"/>
                    <a:pt x="85795" y="5463"/>
                  </a:cubicBezTo>
                  <a:cubicBezTo>
                    <a:pt x="85195" y="5797"/>
                    <a:pt x="84528" y="6064"/>
                    <a:pt x="83861" y="6264"/>
                  </a:cubicBezTo>
                  <a:cubicBezTo>
                    <a:pt x="83527" y="6397"/>
                    <a:pt x="83127" y="6431"/>
                    <a:pt x="82793" y="6531"/>
                  </a:cubicBezTo>
                  <a:cubicBezTo>
                    <a:pt x="82426" y="6564"/>
                    <a:pt x="82093" y="6597"/>
                    <a:pt x="81726" y="6631"/>
                  </a:cubicBezTo>
                  <a:cubicBezTo>
                    <a:pt x="80925" y="6731"/>
                    <a:pt x="80191" y="6864"/>
                    <a:pt x="79424" y="7064"/>
                  </a:cubicBezTo>
                  <a:cubicBezTo>
                    <a:pt x="78690" y="7298"/>
                    <a:pt x="77957" y="7698"/>
                    <a:pt x="77289" y="8098"/>
                  </a:cubicBezTo>
                  <a:cubicBezTo>
                    <a:pt x="76689" y="8565"/>
                    <a:pt x="76055" y="9066"/>
                    <a:pt x="75521" y="9600"/>
                  </a:cubicBezTo>
                  <a:cubicBezTo>
                    <a:pt x="74954" y="10100"/>
                    <a:pt x="74421" y="10700"/>
                    <a:pt x="73887" y="11234"/>
                  </a:cubicBezTo>
                  <a:cubicBezTo>
                    <a:pt x="73387" y="11801"/>
                    <a:pt x="72853" y="12368"/>
                    <a:pt x="72286" y="12902"/>
                  </a:cubicBezTo>
                  <a:lnTo>
                    <a:pt x="71452" y="13702"/>
                  </a:lnTo>
                  <a:cubicBezTo>
                    <a:pt x="71285" y="13803"/>
                    <a:pt x="71185" y="13936"/>
                    <a:pt x="71052" y="14069"/>
                  </a:cubicBezTo>
                  <a:cubicBezTo>
                    <a:pt x="70885" y="14203"/>
                    <a:pt x="70751" y="14270"/>
                    <a:pt x="70585" y="14403"/>
                  </a:cubicBezTo>
                  <a:cubicBezTo>
                    <a:pt x="69384" y="15204"/>
                    <a:pt x="67883" y="15704"/>
                    <a:pt x="66415" y="16138"/>
                  </a:cubicBezTo>
                  <a:cubicBezTo>
                    <a:pt x="64914" y="16605"/>
                    <a:pt x="63413" y="17038"/>
                    <a:pt x="61912" y="17572"/>
                  </a:cubicBezTo>
                  <a:cubicBezTo>
                    <a:pt x="60411" y="18106"/>
                    <a:pt x="58910" y="18773"/>
                    <a:pt x="57575" y="19640"/>
                  </a:cubicBezTo>
                  <a:cubicBezTo>
                    <a:pt x="51538" y="22942"/>
                    <a:pt x="51404" y="31282"/>
                    <a:pt x="45667" y="33317"/>
                  </a:cubicBezTo>
                  <a:cubicBezTo>
                    <a:pt x="45050" y="33579"/>
                    <a:pt x="44411" y="33698"/>
                    <a:pt x="43775" y="33698"/>
                  </a:cubicBezTo>
                  <a:cubicBezTo>
                    <a:pt x="43035" y="33698"/>
                    <a:pt x="42297" y="33537"/>
                    <a:pt x="41597" y="33250"/>
                  </a:cubicBezTo>
                  <a:cubicBezTo>
                    <a:pt x="40330" y="32716"/>
                    <a:pt x="39062" y="31882"/>
                    <a:pt x="37661" y="31315"/>
                  </a:cubicBezTo>
                  <a:cubicBezTo>
                    <a:pt x="37328" y="31148"/>
                    <a:pt x="36927" y="31082"/>
                    <a:pt x="36560" y="30948"/>
                  </a:cubicBezTo>
                  <a:cubicBezTo>
                    <a:pt x="36193" y="30881"/>
                    <a:pt x="35826" y="30781"/>
                    <a:pt x="35426" y="30748"/>
                  </a:cubicBezTo>
                  <a:lnTo>
                    <a:pt x="34892" y="30648"/>
                  </a:lnTo>
                  <a:lnTo>
                    <a:pt x="34359" y="30615"/>
                  </a:lnTo>
                  <a:cubicBezTo>
                    <a:pt x="34236" y="30603"/>
                    <a:pt x="34110" y="30600"/>
                    <a:pt x="33983" y="30600"/>
                  </a:cubicBezTo>
                  <a:cubicBezTo>
                    <a:pt x="33729" y="30600"/>
                    <a:pt x="33469" y="30615"/>
                    <a:pt x="33225" y="30615"/>
                  </a:cubicBezTo>
                  <a:cubicBezTo>
                    <a:pt x="32491" y="30648"/>
                    <a:pt x="31724" y="30781"/>
                    <a:pt x="31023" y="31082"/>
                  </a:cubicBezTo>
                  <a:cubicBezTo>
                    <a:pt x="30323" y="31315"/>
                    <a:pt x="29689" y="31782"/>
                    <a:pt x="29155" y="32282"/>
                  </a:cubicBezTo>
                  <a:cubicBezTo>
                    <a:pt x="28054" y="33317"/>
                    <a:pt x="27387" y="34651"/>
                    <a:pt x="26820" y="35952"/>
                  </a:cubicBezTo>
                  <a:cubicBezTo>
                    <a:pt x="26220" y="37253"/>
                    <a:pt x="25686" y="38587"/>
                    <a:pt x="24985" y="39788"/>
                  </a:cubicBezTo>
                  <a:cubicBezTo>
                    <a:pt x="24252" y="40989"/>
                    <a:pt x="23251" y="41989"/>
                    <a:pt x="21983" y="42456"/>
                  </a:cubicBezTo>
                  <a:cubicBezTo>
                    <a:pt x="21349" y="42723"/>
                    <a:pt x="20649" y="42823"/>
                    <a:pt x="19982" y="42823"/>
                  </a:cubicBezTo>
                  <a:cubicBezTo>
                    <a:pt x="19348" y="42823"/>
                    <a:pt x="18681" y="42590"/>
                    <a:pt x="18080" y="42223"/>
                  </a:cubicBezTo>
                  <a:cubicBezTo>
                    <a:pt x="17513" y="41823"/>
                    <a:pt x="16913" y="41389"/>
                    <a:pt x="16346" y="40889"/>
                  </a:cubicBezTo>
                  <a:cubicBezTo>
                    <a:pt x="15745" y="40422"/>
                    <a:pt x="15145" y="39888"/>
                    <a:pt x="14344" y="39554"/>
                  </a:cubicBezTo>
                  <a:cubicBezTo>
                    <a:pt x="13853" y="39298"/>
                    <a:pt x="13292" y="39178"/>
                    <a:pt x="12734" y="39178"/>
                  </a:cubicBezTo>
                  <a:cubicBezTo>
                    <a:pt x="12421" y="39178"/>
                    <a:pt x="12109" y="39216"/>
                    <a:pt x="11809" y="39287"/>
                  </a:cubicBezTo>
                  <a:cubicBezTo>
                    <a:pt x="11676" y="39321"/>
                    <a:pt x="11576" y="39321"/>
                    <a:pt x="11476" y="39388"/>
                  </a:cubicBezTo>
                  <a:lnTo>
                    <a:pt x="11142" y="39488"/>
                  </a:lnTo>
                  <a:cubicBezTo>
                    <a:pt x="10909" y="39621"/>
                    <a:pt x="10709" y="39754"/>
                    <a:pt x="10542" y="39921"/>
                  </a:cubicBezTo>
                  <a:cubicBezTo>
                    <a:pt x="10208" y="40221"/>
                    <a:pt x="9975" y="40588"/>
                    <a:pt x="9741" y="40922"/>
                  </a:cubicBezTo>
                  <a:cubicBezTo>
                    <a:pt x="9341" y="41622"/>
                    <a:pt x="9007" y="42323"/>
                    <a:pt x="8640" y="42957"/>
                  </a:cubicBezTo>
                  <a:cubicBezTo>
                    <a:pt x="8407" y="43257"/>
                    <a:pt x="8207" y="43557"/>
                    <a:pt x="7973" y="43724"/>
                  </a:cubicBezTo>
                  <a:cubicBezTo>
                    <a:pt x="7873" y="43791"/>
                    <a:pt x="7673" y="43891"/>
                    <a:pt x="7540" y="43957"/>
                  </a:cubicBezTo>
                  <a:lnTo>
                    <a:pt x="7306" y="44058"/>
                  </a:lnTo>
                  <a:cubicBezTo>
                    <a:pt x="7206" y="44091"/>
                    <a:pt x="7139" y="44091"/>
                    <a:pt x="7039" y="44124"/>
                  </a:cubicBezTo>
                  <a:cubicBezTo>
                    <a:pt x="6644" y="44223"/>
                    <a:pt x="6226" y="44252"/>
                    <a:pt x="5785" y="44252"/>
                  </a:cubicBezTo>
                  <a:cubicBezTo>
                    <a:pt x="5480" y="44252"/>
                    <a:pt x="5165" y="44238"/>
                    <a:pt x="4838" y="44224"/>
                  </a:cubicBezTo>
                  <a:cubicBezTo>
                    <a:pt x="4665" y="44210"/>
                    <a:pt x="4488" y="44202"/>
                    <a:pt x="4308" y="44202"/>
                  </a:cubicBezTo>
                  <a:cubicBezTo>
                    <a:pt x="3652" y="44202"/>
                    <a:pt x="2957" y="44310"/>
                    <a:pt x="2303" y="44625"/>
                  </a:cubicBezTo>
                  <a:cubicBezTo>
                    <a:pt x="1902" y="44825"/>
                    <a:pt x="1569" y="45092"/>
                    <a:pt x="1235" y="45325"/>
                  </a:cubicBezTo>
                  <a:cubicBezTo>
                    <a:pt x="902" y="45625"/>
                    <a:pt x="635" y="45926"/>
                    <a:pt x="368" y="46326"/>
                  </a:cubicBezTo>
                  <a:cubicBezTo>
                    <a:pt x="134" y="46759"/>
                    <a:pt x="1" y="47293"/>
                    <a:pt x="134" y="47794"/>
                  </a:cubicBezTo>
                  <a:cubicBezTo>
                    <a:pt x="234" y="48294"/>
                    <a:pt x="501" y="48661"/>
                    <a:pt x="801" y="48994"/>
                  </a:cubicBezTo>
                  <a:cubicBezTo>
                    <a:pt x="1402" y="49662"/>
                    <a:pt x="2069" y="50095"/>
                    <a:pt x="2803" y="50495"/>
                  </a:cubicBezTo>
                  <a:cubicBezTo>
                    <a:pt x="3503" y="50862"/>
                    <a:pt x="4237" y="51196"/>
                    <a:pt x="4971" y="51563"/>
                  </a:cubicBezTo>
                  <a:cubicBezTo>
                    <a:pt x="7840" y="52797"/>
                    <a:pt x="10875" y="53631"/>
                    <a:pt x="13744" y="54598"/>
                  </a:cubicBezTo>
                  <a:cubicBezTo>
                    <a:pt x="14078" y="54698"/>
                    <a:pt x="14478" y="54832"/>
                    <a:pt x="14811" y="54965"/>
                  </a:cubicBezTo>
                  <a:cubicBezTo>
                    <a:pt x="15012" y="54999"/>
                    <a:pt x="15178" y="55099"/>
                    <a:pt x="15312" y="55165"/>
                  </a:cubicBezTo>
                  <a:lnTo>
                    <a:pt x="15745" y="55466"/>
                  </a:lnTo>
                  <a:cubicBezTo>
                    <a:pt x="16079" y="55666"/>
                    <a:pt x="16413" y="55866"/>
                    <a:pt x="16813" y="55999"/>
                  </a:cubicBezTo>
                  <a:cubicBezTo>
                    <a:pt x="17180" y="56166"/>
                    <a:pt x="17513" y="56333"/>
                    <a:pt x="17880" y="56466"/>
                  </a:cubicBezTo>
                  <a:cubicBezTo>
                    <a:pt x="18214" y="56600"/>
                    <a:pt x="18581" y="56767"/>
                    <a:pt x="18981" y="56833"/>
                  </a:cubicBezTo>
                  <a:cubicBezTo>
                    <a:pt x="19348" y="56933"/>
                    <a:pt x="19715" y="57033"/>
                    <a:pt x="20082" y="57134"/>
                  </a:cubicBezTo>
                  <a:cubicBezTo>
                    <a:pt x="20849" y="57267"/>
                    <a:pt x="21583" y="57434"/>
                    <a:pt x="22350" y="57467"/>
                  </a:cubicBezTo>
                  <a:cubicBezTo>
                    <a:pt x="22717" y="57534"/>
                    <a:pt x="23092" y="57551"/>
                    <a:pt x="23468" y="57551"/>
                  </a:cubicBezTo>
                  <a:cubicBezTo>
                    <a:pt x="23843" y="57551"/>
                    <a:pt x="24218" y="57534"/>
                    <a:pt x="24585" y="57534"/>
                  </a:cubicBezTo>
                  <a:cubicBezTo>
                    <a:pt x="25352" y="57467"/>
                    <a:pt x="26086" y="57434"/>
                    <a:pt x="26787" y="57334"/>
                  </a:cubicBezTo>
                  <a:cubicBezTo>
                    <a:pt x="28254" y="57134"/>
                    <a:pt x="29622" y="56800"/>
                    <a:pt x="31023" y="56500"/>
                  </a:cubicBezTo>
                  <a:cubicBezTo>
                    <a:pt x="32303" y="56219"/>
                    <a:pt x="33583" y="55996"/>
                    <a:pt x="34809" y="55996"/>
                  </a:cubicBezTo>
                  <a:cubicBezTo>
                    <a:pt x="34892" y="55996"/>
                    <a:pt x="34976" y="55997"/>
                    <a:pt x="35059" y="55999"/>
                  </a:cubicBezTo>
                  <a:cubicBezTo>
                    <a:pt x="35726" y="55999"/>
                    <a:pt x="36360" y="56133"/>
                    <a:pt x="36927" y="56333"/>
                  </a:cubicBezTo>
                  <a:cubicBezTo>
                    <a:pt x="37061" y="56366"/>
                    <a:pt x="37227" y="56433"/>
                    <a:pt x="37361" y="56500"/>
                  </a:cubicBezTo>
                  <a:lnTo>
                    <a:pt x="37761" y="56767"/>
                  </a:lnTo>
                  <a:cubicBezTo>
                    <a:pt x="38061" y="56933"/>
                    <a:pt x="38328" y="57100"/>
                    <a:pt x="38595" y="57267"/>
                  </a:cubicBezTo>
                  <a:cubicBezTo>
                    <a:pt x="39696" y="57934"/>
                    <a:pt x="40697" y="58701"/>
                    <a:pt x="41731" y="59469"/>
                  </a:cubicBezTo>
                  <a:cubicBezTo>
                    <a:pt x="42231" y="59835"/>
                    <a:pt x="42765" y="60169"/>
                    <a:pt x="43365" y="60469"/>
                  </a:cubicBezTo>
                  <a:cubicBezTo>
                    <a:pt x="43932" y="60769"/>
                    <a:pt x="44533" y="61003"/>
                    <a:pt x="45100" y="61136"/>
                  </a:cubicBezTo>
                  <a:cubicBezTo>
                    <a:pt x="46301" y="61437"/>
                    <a:pt x="47535" y="61470"/>
                    <a:pt x="48636" y="61470"/>
                  </a:cubicBezTo>
                  <a:cubicBezTo>
                    <a:pt x="49770" y="61470"/>
                    <a:pt x="50871" y="61403"/>
                    <a:pt x="51905" y="61403"/>
                  </a:cubicBezTo>
                  <a:cubicBezTo>
                    <a:pt x="52171" y="61395"/>
                    <a:pt x="52435" y="61390"/>
                    <a:pt x="52697" y="61390"/>
                  </a:cubicBezTo>
                  <a:cubicBezTo>
                    <a:pt x="54471" y="61390"/>
                    <a:pt x="56134" y="61606"/>
                    <a:pt x="57442" y="62304"/>
                  </a:cubicBezTo>
                  <a:cubicBezTo>
                    <a:pt x="58209" y="62671"/>
                    <a:pt x="58843" y="63171"/>
                    <a:pt x="59343" y="63772"/>
                  </a:cubicBezTo>
                  <a:cubicBezTo>
                    <a:pt x="59877" y="64339"/>
                    <a:pt x="60244" y="64972"/>
                    <a:pt x="60611" y="65573"/>
                  </a:cubicBezTo>
                  <a:cubicBezTo>
                    <a:pt x="61345" y="66740"/>
                    <a:pt x="61912" y="67808"/>
                    <a:pt x="62512" y="68608"/>
                  </a:cubicBezTo>
                  <a:cubicBezTo>
                    <a:pt x="63079" y="69409"/>
                    <a:pt x="63580" y="69976"/>
                    <a:pt x="64013" y="70310"/>
                  </a:cubicBezTo>
                  <a:cubicBezTo>
                    <a:pt x="64180" y="70476"/>
                    <a:pt x="64347" y="70610"/>
                    <a:pt x="64447" y="70677"/>
                  </a:cubicBezTo>
                  <a:cubicBezTo>
                    <a:pt x="64580" y="70777"/>
                    <a:pt x="64614" y="70810"/>
                    <a:pt x="64614" y="70810"/>
                  </a:cubicBezTo>
                  <a:cubicBezTo>
                    <a:pt x="65114" y="71110"/>
                    <a:pt x="65581" y="71310"/>
                    <a:pt x="66115" y="71310"/>
                  </a:cubicBezTo>
                  <a:cubicBezTo>
                    <a:pt x="66265" y="71327"/>
                    <a:pt x="66382" y="71335"/>
                    <a:pt x="66461" y="71335"/>
                  </a:cubicBezTo>
                  <a:cubicBezTo>
                    <a:pt x="66540" y="71335"/>
                    <a:pt x="66582" y="71327"/>
                    <a:pt x="66582" y="71310"/>
                  </a:cubicBezTo>
                  <a:cubicBezTo>
                    <a:pt x="66615" y="71277"/>
                    <a:pt x="66515" y="71144"/>
                    <a:pt x="66248" y="71010"/>
                  </a:cubicBezTo>
                  <a:cubicBezTo>
                    <a:pt x="66015" y="70877"/>
                    <a:pt x="65614" y="70677"/>
                    <a:pt x="65181" y="70343"/>
                  </a:cubicBezTo>
                  <a:cubicBezTo>
                    <a:pt x="65181" y="70343"/>
                    <a:pt x="65081" y="70310"/>
                    <a:pt x="65014" y="70210"/>
                  </a:cubicBezTo>
                  <a:cubicBezTo>
                    <a:pt x="64914" y="70176"/>
                    <a:pt x="64747" y="70043"/>
                    <a:pt x="64580" y="69876"/>
                  </a:cubicBezTo>
                  <a:cubicBezTo>
                    <a:pt x="64213" y="69609"/>
                    <a:pt x="63713" y="69042"/>
                    <a:pt x="63179" y="68275"/>
                  </a:cubicBezTo>
                  <a:cubicBezTo>
                    <a:pt x="62579" y="67508"/>
                    <a:pt x="62012" y="66474"/>
                    <a:pt x="61278" y="65273"/>
                  </a:cubicBezTo>
                  <a:cubicBezTo>
                    <a:pt x="60911" y="64639"/>
                    <a:pt x="60511" y="64005"/>
                    <a:pt x="59944" y="63371"/>
                  </a:cubicBezTo>
                  <a:cubicBezTo>
                    <a:pt x="59410" y="62771"/>
                    <a:pt x="58743" y="62170"/>
                    <a:pt x="57909" y="61770"/>
                  </a:cubicBezTo>
                  <a:cubicBezTo>
                    <a:pt x="56241" y="60870"/>
                    <a:pt x="54206" y="60736"/>
                    <a:pt x="52105" y="60736"/>
                  </a:cubicBezTo>
                  <a:cubicBezTo>
                    <a:pt x="51896" y="60730"/>
                    <a:pt x="51685" y="60727"/>
                    <a:pt x="51473" y="60727"/>
                  </a:cubicBezTo>
                  <a:cubicBezTo>
                    <a:pt x="50585" y="60727"/>
                    <a:pt x="49671" y="60774"/>
                    <a:pt x="48746" y="60774"/>
                  </a:cubicBezTo>
                  <a:cubicBezTo>
                    <a:pt x="47671" y="60774"/>
                    <a:pt x="46582" y="60710"/>
                    <a:pt x="45500" y="60436"/>
                  </a:cubicBezTo>
                  <a:cubicBezTo>
                    <a:pt x="44933" y="60269"/>
                    <a:pt x="44399" y="60069"/>
                    <a:pt x="43866" y="59802"/>
                  </a:cubicBezTo>
                  <a:cubicBezTo>
                    <a:pt x="43332" y="59502"/>
                    <a:pt x="42831" y="59168"/>
                    <a:pt x="42331" y="58835"/>
                  </a:cubicBezTo>
                  <a:cubicBezTo>
                    <a:pt x="41330" y="58134"/>
                    <a:pt x="40330" y="57300"/>
                    <a:pt x="39196" y="56600"/>
                  </a:cubicBezTo>
                  <a:cubicBezTo>
                    <a:pt x="38895" y="56400"/>
                    <a:pt x="38595" y="56200"/>
                    <a:pt x="38328" y="56066"/>
                  </a:cubicBezTo>
                  <a:lnTo>
                    <a:pt x="37861" y="55799"/>
                  </a:lnTo>
                  <a:cubicBezTo>
                    <a:pt x="37694" y="55733"/>
                    <a:pt x="37528" y="55666"/>
                    <a:pt x="37361" y="55599"/>
                  </a:cubicBezTo>
                  <a:cubicBezTo>
                    <a:pt x="36694" y="55332"/>
                    <a:pt x="35993" y="55232"/>
                    <a:pt x="35259" y="55232"/>
                  </a:cubicBezTo>
                  <a:cubicBezTo>
                    <a:pt x="35112" y="55225"/>
                    <a:pt x="34965" y="55222"/>
                    <a:pt x="34817" y="55222"/>
                  </a:cubicBezTo>
                  <a:cubicBezTo>
                    <a:pt x="33558" y="55222"/>
                    <a:pt x="32281" y="55464"/>
                    <a:pt x="31056" y="55733"/>
                  </a:cubicBezTo>
                  <a:cubicBezTo>
                    <a:pt x="29689" y="55999"/>
                    <a:pt x="28321" y="56333"/>
                    <a:pt x="26887" y="56500"/>
                  </a:cubicBezTo>
                  <a:cubicBezTo>
                    <a:pt x="26186" y="56600"/>
                    <a:pt x="25486" y="56633"/>
                    <a:pt x="24752" y="56700"/>
                  </a:cubicBezTo>
                  <a:cubicBezTo>
                    <a:pt x="24051" y="56667"/>
                    <a:pt x="23318" y="56700"/>
                    <a:pt x="22584" y="56633"/>
                  </a:cubicBezTo>
                  <a:cubicBezTo>
                    <a:pt x="21850" y="56600"/>
                    <a:pt x="21149" y="56433"/>
                    <a:pt x="20415" y="56300"/>
                  </a:cubicBezTo>
                  <a:cubicBezTo>
                    <a:pt x="20049" y="56166"/>
                    <a:pt x="19715" y="56099"/>
                    <a:pt x="19348" y="55999"/>
                  </a:cubicBezTo>
                  <a:cubicBezTo>
                    <a:pt x="18981" y="55933"/>
                    <a:pt x="18648" y="55799"/>
                    <a:pt x="18314" y="55666"/>
                  </a:cubicBezTo>
                  <a:cubicBezTo>
                    <a:pt x="17980" y="55599"/>
                    <a:pt x="17647" y="55432"/>
                    <a:pt x="17313" y="55266"/>
                  </a:cubicBezTo>
                  <a:cubicBezTo>
                    <a:pt x="16980" y="55132"/>
                    <a:pt x="16679" y="54932"/>
                    <a:pt x="16346" y="54765"/>
                  </a:cubicBezTo>
                  <a:lnTo>
                    <a:pt x="15846" y="54465"/>
                  </a:lnTo>
                  <a:cubicBezTo>
                    <a:pt x="15679" y="54365"/>
                    <a:pt x="15479" y="54298"/>
                    <a:pt x="15312" y="54198"/>
                  </a:cubicBezTo>
                  <a:cubicBezTo>
                    <a:pt x="14978" y="54065"/>
                    <a:pt x="14578" y="53931"/>
                    <a:pt x="14211" y="53798"/>
                  </a:cubicBezTo>
                  <a:cubicBezTo>
                    <a:pt x="11309" y="52797"/>
                    <a:pt x="8307" y="51930"/>
                    <a:pt x="5471" y="50729"/>
                  </a:cubicBezTo>
                  <a:cubicBezTo>
                    <a:pt x="4804" y="50429"/>
                    <a:pt x="4070" y="50095"/>
                    <a:pt x="3403" y="49728"/>
                  </a:cubicBezTo>
                  <a:cubicBezTo>
                    <a:pt x="2803" y="49328"/>
                    <a:pt x="2136" y="48894"/>
                    <a:pt x="1669" y="48394"/>
                  </a:cubicBezTo>
                  <a:cubicBezTo>
                    <a:pt x="1469" y="48094"/>
                    <a:pt x="1235" y="47827"/>
                    <a:pt x="1202" y="47560"/>
                  </a:cubicBezTo>
                  <a:cubicBezTo>
                    <a:pt x="1168" y="47260"/>
                    <a:pt x="1202" y="46960"/>
                    <a:pt x="1369" y="46726"/>
                  </a:cubicBezTo>
                  <a:cubicBezTo>
                    <a:pt x="1669" y="46126"/>
                    <a:pt x="2336" y="45725"/>
                    <a:pt x="2970" y="45325"/>
                  </a:cubicBezTo>
                  <a:cubicBezTo>
                    <a:pt x="3403" y="45121"/>
                    <a:pt x="3953" y="45034"/>
                    <a:pt x="4516" y="45034"/>
                  </a:cubicBezTo>
                  <a:cubicBezTo>
                    <a:pt x="4689" y="45034"/>
                    <a:pt x="4865" y="45042"/>
                    <a:pt x="5038" y="45058"/>
                  </a:cubicBezTo>
                  <a:cubicBezTo>
                    <a:pt x="5328" y="45071"/>
                    <a:pt x="5627" y="45083"/>
                    <a:pt x="5935" y="45083"/>
                  </a:cubicBezTo>
                  <a:cubicBezTo>
                    <a:pt x="6440" y="45083"/>
                    <a:pt x="6967" y="45049"/>
                    <a:pt x="7506" y="44925"/>
                  </a:cubicBezTo>
                  <a:cubicBezTo>
                    <a:pt x="7640" y="44925"/>
                    <a:pt x="7706" y="44891"/>
                    <a:pt x="7840" y="44825"/>
                  </a:cubicBezTo>
                  <a:lnTo>
                    <a:pt x="8140" y="44725"/>
                  </a:lnTo>
                  <a:cubicBezTo>
                    <a:pt x="8340" y="44625"/>
                    <a:pt x="8507" y="44491"/>
                    <a:pt x="8707" y="44391"/>
                  </a:cubicBezTo>
                  <a:cubicBezTo>
                    <a:pt x="9074" y="44091"/>
                    <a:pt x="9374" y="43724"/>
                    <a:pt x="9574" y="43390"/>
                  </a:cubicBezTo>
                  <a:cubicBezTo>
                    <a:pt x="10041" y="42657"/>
                    <a:pt x="10342" y="41956"/>
                    <a:pt x="10709" y="41322"/>
                  </a:cubicBezTo>
                  <a:cubicBezTo>
                    <a:pt x="10875" y="41055"/>
                    <a:pt x="11075" y="40755"/>
                    <a:pt x="11342" y="40555"/>
                  </a:cubicBezTo>
                  <a:lnTo>
                    <a:pt x="11709" y="40288"/>
                  </a:lnTo>
                  <a:lnTo>
                    <a:pt x="11909" y="40221"/>
                  </a:lnTo>
                  <a:cubicBezTo>
                    <a:pt x="12009" y="40221"/>
                    <a:pt x="12076" y="40155"/>
                    <a:pt x="12176" y="40155"/>
                  </a:cubicBezTo>
                  <a:cubicBezTo>
                    <a:pt x="12394" y="40100"/>
                    <a:pt x="12611" y="40074"/>
                    <a:pt x="12827" y="40074"/>
                  </a:cubicBezTo>
                  <a:cubicBezTo>
                    <a:pt x="13275" y="40074"/>
                    <a:pt x="13717" y="40186"/>
                    <a:pt x="14144" y="40388"/>
                  </a:cubicBezTo>
                  <a:cubicBezTo>
                    <a:pt x="15379" y="40955"/>
                    <a:pt x="16379" y="42223"/>
                    <a:pt x="17747" y="43057"/>
                  </a:cubicBezTo>
                  <a:cubicBezTo>
                    <a:pt x="18414" y="43457"/>
                    <a:pt x="19215" y="43791"/>
                    <a:pt x="20082" y="43824"/>
                  </a:cubicBezTo>
                  <a:cubicBezTo>
                    <a:pt x="20916" y="43791"/>
                    <a:pt x="21683" y="43657"/>
                    <a:pt x="22484" y="43424"/>
                  </a:cubicBezTo>
                  <a:cubicBezTo>
                    <a:pt x="23217" y="43157"/>
                    <a:pt x="23918" y="42723"/>
                    <a:pt x="24518" y="42156"/>
                  </a:cubicBezTo>
                  <a:cubicBezTo>
                    <a:pt x="25085" y="41656"/>
                    <a:pt x="25586" y="40989"/>
                    <a:pt x="25986" y="40355"/>
                  </a:cubicBezTo>
                  <a:cubicBezTo>
                    <a:pt x="26753" y="39087"/>
                    <a:pt x="27254" y="37720"/>
                    <a:pt x="27854" y="36452"/>
                  </a:cubicBezTo>
                  <a:cubicBezTo>
                    <a:pt x="28421" y="35151"/>
                    <a:pt x="29055" y="33950"/>
                    <a:pt x="29989" y="33083"/>
                  </a:cubicBezTo>
                  <a:cubicBezTo>
                    <a:pt x="30423" y="32616"/>
                    <a:pt x="30990" y="32282"/>
                    <a:pt x="31557" y="32016"/>
                  </a:cubicBezTo>
                  <a:cubicBezTo>
                    <a:pt x="32157" y="31782"/>
                    <a:pt x="32758" y="31649"/>
                    <a:pt x="33425" y="31615"/>
                  </a:cubicBezTo>
                  <a:cubicBezTo>
                    <a:pt x="33647" y="31615"/>
                    <a:pt x="33870" y="31600"/>
                    <a:pt x="34092" y="31600"/>
                  </a:cubicBezTo>
                  <a:cubicBezTo>
                    <a:pt x="34203" y="31600"/>
                    <a:pt x="34314" y="31604"/>
                    <a:pt x="34425" y="31615"/>
                  </a:cubicBezTo>
                  <a:lnTo>
                    <a:pt x="34926" y="31649"/>
                  </a:lnTo>
                  <a:lnTo>
                    <a:pt x="35426" y="31749"/>
                  </a:lnTo>
                  <a:cubicBezTo>
                    <a:pt x="35760" y="31782"/>
                    <a:pt x="36093" y="31882"/>
                    <a:pt x="36427" y="31949"/>
                  </a:cubicBezTo>
                  <a:cubicBezTo>
                    <a:pt x="36727" y="32016"/>
                    <a:pt x="37061" y="32149"/>
                    <a:pt x="37394" y="32282"/>
                  </a:cubicBezTo>
                  <a:cubicBezTo>
                    <a:pt x="38729" y="32816"/>
                    <a:pt x="39929" y="33617"/>
                    <a:pt x="41397" y="34217"/>
                  </a:cubicBezTo>
                  <a:cubicBezTo>
                    <a:pt x="42098" y="34484"/>
                    <a:pt x="42898" y="34651"/>
                    <a:pt x="43732" y="34718"/>
                  </a:cubicBezTo>
                  <a:cubicBezTo>
                    <a:pt x="43783" y="34722"/>
                    <a:pt x="43836" y="34724"/>
                    <a:pt x="43889" y="34724"/>
                  </a:cubicBezTo>
                  <a:cubicBezTo>
                    <a:pt x="44219" y="34724"/>
                    <a:pt x="44589" y="34646"/>
                    <a:pt x="44933" y="34617"/>
                  </a:cubicBezTo>
                  <a:cubicBezTo>
                    <a:pt x="45367" y="34551"/>
                    <a:pt x="45734" y="34417"/>
                    <a:pt x="46100" y="34284"/>
                  </a:cubicBezTo>
                  <a:cubicBezTo>
                    <a:pt x="46534" y="34150"/>
                    <a:pt x="46868" y="33950"/>
                    <a:pt x="47235" y="33784"/>
                  </a:cubicBezTo>
                  <a:cubicBezTo>
                    <a:pt x="47568" y="33583"/>
                    <a:pt x="47902" y="33383"/>
                    <a:pt x="48235" y="33116"/>
                  </a:cubicBezTo>
                  <a:cubicBezTo>
                    <a:pt x="48869" y="32616"/>
                    <a:pt x="49436" y="32082"/>
                    <a:pt x="49937" y="31449"/>
                  </a:cubicBezTo>
                  <a:cubicBezTo>
                    <a:pt x="50937" y="30214"/>
                    <a:pt x="51738" y="28813"/>
                    <a:pt x="52438" y="27446"/>
                  </a:cubicBezTo>
                  <a:cubicBezTo>
                    <a:pt x="52839" y="26778"/>
                    <a:pt x="53172" y="26078"/>
                    <a:pt x="53539" y="25411"/>
                  </a:cubicBezTo>
                  <a:cubicBezTo>
                    <a:pt x="53906" y="24777"/>
                    <a:pt x="54273" y="24110"/>
                    <a:pt x="54773" y="23543"/>
                  </a:cubicBezTo>
                  <a:cubicBezTo>
                    <a:pt x="55240" y="22942"/>
                    <a:pt x="55741" y="22375"/>
                    <a:pt x="56341" y="21875"/>
                  </a:cubicBezTo>
                  <a:cubicBezTo>
                    <a:pt x="56875" y="21375"/>
                    <a:pt x="57509" y="20908"/>
                    <a:pt x="58109" y="20474"/>
                  </a:cubicBezTo>
                  <a:cubicBezTo>
                    <a:pt x="59377" y="19640"/>
                    <a:pt x="60778" y="19040"/>
                    <a:pt x="62245" y="18473"/>
                  </a:cubicBezTo>
                  <a:cubicBezTo>
                    <a:pt x="63713" y="17939"/>
                    <a:pt x="65214" y="17539"/>
                    <a:pt x="66715" y="17072"/>
                  </a:cubicBezTo>
                  <a:cubicBezTo>
                    <a:pt x="68216" y="16605"/>
                    <a:pt x="69717" y="16104"/>
                    <a:pt x="71085" y="15204"/>
                  </a:cubicBezTo>
                  <a:lnTo>
                    <a:pt x="71585" y="14803"/>
                  </a:lnTo>
                  <a:cubicBezTo>
                    <a:pt x="71752" y="14703"/>
                    <a:pt x="71919" y="14536"/>
                    <a:pt x="72052" y="14403"/>
                  </a:cubicBezTo>
                  <a:lnTo>
                    <a:pt x="72886" y="13569"/>
                  </a:lnTo>
                  <a:cubicBezTo>
                    <a:pt x="73420" y="13035"/>
                    <a:pt x="73920" y="12435"/>
                    <a:pt x="74454" y="11901"/>
                  </a:cubicBezTo>
                  <a:cubicBezTo>
                    <a:pt x="74954" y="11367"/>
                    <a:pt x="75521" y="10767"/>
                    <a:pt x="76055" y="10267"/>
                  </a:cubicBezTo>
                  <a:cubicBezTo>
                    <a:pt x="76589" y="9733"/>
                    <a:pt x="77189" y="9266"/>
                    <a:pt x="77756" y="8866"/>
                  </a:cubicBezTo>
                  <a:cubicBezTo>
                    <a:pt x="78357" y="8465"/>
                    <a:pt x="79024" y="8132"/>
                    <a:pt x="79691" y="7932"/>
                  </a:cubicBezTo>
                  <a:cubicBezTo>
                    <a:pt x="80358" y="7732"/>
                    <a:pt x="81059" y="7598"/>
                    <a:pt x="81759" y="7565"/>
                  </a:cubicBezTo>
                  <a:lnTo>
                    <a:pt x="82893" y="7431"/>
                  </a:lnTo>
                  <a:lnTo>
                    <a:pt x="84028" y="7198"/>
                  </a:lnTo>
                  <a:cubicBezTo>
                    <a:pt x="84728" y="6931"/>
                    <a:pt x="85429" y="6697"/>
                    <a:pt x="86096" y="6297"/>
                  </a:cubicBezTo>
                  <a:cubicBezTo>
                    <a:pt x="87430" y="5597"/>
                    <a:pt x="88564" y="4729"/>
                    <a:pt x="89732" y="3929"/>
                  </a:cubicBezTo>
                  <a:cubicBezTo>
                    <a:pt x="90866" y="3095"/>
                    <a:pt x="92033" y="2394"/>
                    <a:pt x="93234" y="1861"/>
                  </a:cubicBezTo>
                  <a:cubicBezTo>
                    <a:pt x="94435" y="1294"/>
                    <a:pt x="95703" y="1060"/>
                    <a:pt x="96970" y="893"/>
                  </a:cubicBezTo>
                  <a:cubicBezTo>
                    <a:pt x="97435" y="834"/>
                    <a:pt x="97895" y="804"/>
                    <a:pt x="98348" y="804"/>
                  </a:cubicBezTo>
                  <a:cubicBezTo>
                    <a:pt x="99164" y="804"/>
                    <a:pt x="99956" y="900"/>
                    <a:pt x="100706" y="1093"/>
                  </a:cubicBezTo>
                  <a:cubicBezTo>
                    <a:pt x="101874" y="1394"/>
                    <a:pt x="102974" y="1861"/>
                    <a:pt x="104075" y="2361"/>
                  </a:cubicBezTo>
                  <a:cubicBezTo>
                    <a:pt x="105143" y="2861"/>
                    <a:pt x="106210" y="3362"/>
                    <a:pt x="107278" y="3762"/>
                  </a:cubicBezTo>
                  <a:cubicBezTo>
                    <a:pt x="107811" y="3962"/>
                    <a:pt x="108312" y="4196"/>
                    <a:pt x="108879" y="4296"/>
                  </a:cubicBezTo>
                  <a:cubicBezTo>
                    <a:pt x="109112" y="4396"/>
                    <a:pt x="109412" y="4429"/>
                    <a:pt x="109646" y="4529"/>
                  </a:cubicBezTo>
                  <a:cubicBezTo>
                    <a:pt x="109913" y="4563"/>
                    <a:pt x="110213" y="4596"/>
                    <a:pt x="110446" y="4629"/>
                  </a:cubicBezTo>
                  <a:cubicBezTo>
                    <a:pt x="111215" y="4748"/>
                    <a:pt x="111959" y="4790"/>
                    <a:pt x="112676" y="4790"/>
                  </a:cubicBezTo>
                  <a:cubicBezTo>
                    <a:pt x="113981" y="4790"/>
                    <a:pt x="115198" y="4649"/>
                    <a:pt x="116317" y="4563"/>
                  </a:cubicBezTo>
                  <a:cubicBezTo>
                    <a:pt x="116784" y="4529"/>
                    <a:pt x="117218" y="4463"/>
                    <a:pt x="117618" y="4429"/>
                  </a:cubicBezTo>
                  <a:cubicBezTo>
                    <a:pt x="118052" y="4396"/>
                    <a:pt x="118452" y="4362"/>
                    <a:pt x="118819" y="4296"/>
                  </a:cubicBezTo>
                  <a:cubicBezTo>
                    <a:pt x="119100" y="4284"/>
                    <a:pt x="119376" y="4276"/>
                    <a:pt x="119646" y="4276"/>
                  </a:cubicBezTo>
                  <a:cubicBezTo>
                    <a:pt x="120115" y="4276"/>
                    <a:pt x="120564" y="4299"/>
                    <a:pt x="120987" y="4362"/>
                  </a:cubicBezTo>
                  <a:cubicBezTo>
                    <a:pt x="122388" y="4529"/>
                    <a:pt x="123456" y="4963"/>
                    <a:pt x="124223" y="5530"/>
                  </a:cubicBezTo>
                  <a:cubicBezTo>
                    <a:pt x="124957" y="6064"/>
                    <a:pt x="125424" y="6631"/>
                    <a:pt x="125724" y="7031"/>
                  </a:cubicBezTo>
                  <a:cubicBezTo>
                    <a:pt x="125991" y="7431"/>
                    <a:pt x="126124" y="7631"/>
                    <a:pt x="126124" y="7631"/>
                  </a:cubicBezTo>
                  <a:cubicBezTo>
                    <a:pt x="126258" y="7898"/>
                    <a:pt x="126391" y="8098"/>
                    <a:pt x="126491" y="8265"/>
                  </a:cubicBezTo>
                  <a:cubicBezTo>
                    <a:pt x="126591" y="8432"/>
                    <a:pt x="126658" y="8599"/>
                    <a:pt x="126758" y="8732"/>
                  </a:cubicBezTo>
                  <a:cubicBezTo>
                    <a:pt x="126925" y="8966"/>
                    <a:pt x="127058" y="9066"/>
                    <a:pt x="127092" y="9066"/>
                  </a:cubicBezTo>
                  <a:cubicBezTo>
                    <a:pt x="127158" y="9032"/>
                    <a:pt x="127158" y="8899"/>
                    <a:pt x="127092" y="8599"/>
                  </a:cubicBezTo>
                  <a:cubicBezTo>
                    <a:pt x="127058" y="8432"/>
                    <a:pt x="126992" y="8265"/>
                    <a:pt x="126925" y="8065"/>
                  </a:cubicBezTo>
                  <a:cubicBezTo>
                    <a:pt x="126825" y="7865"/>
                    <a:pt x="126725" y="7598"/>
                    <a:pt x="126591" y="7365"/>
                  </a:cubicBezTo>
                  <a:cubicBezTo>
                    <a:pt x="126591" y="7365"/>
                    <a:pt x="126458" y="7131"/>
                    <a:pt x="126158" y="6697"/>
                  </a:cubicBezTo>
                  <a:cubicBezTo>
                    <a:pt x="125824" y="6264"/>
                    <a:pt x="125390" y="5597"/>
                    <a:pt x="124557" y="5030"/>
                  </a:cubicBezTo>
                  <a:cubicBezTo>
                    <a:pt x="123723" y="4429"/>
                    <a:pt x="122555" y="3895"/>
                    <a:pt x="121121" y="3729"/>
                  </a:cubicBezTo>
                  <a:cubicBezTo>
                    <a:pt x="120654" y="3640"/>
                    <a:pt x="120142" y="3610"/>
                    <a:pt x="119616" y="3610"/>
                  </a:cubicBezTo>
                  <a:cubicBezTo>
                    <a:pt x="119353" y="3610"/>
                    <a:pt x="119086" y="3617"/>
                    <a:pt x="118819" y="3629"/>
                  </a:cubicBezTo>
                  <a:lnTo>
                    <a:pt x="117585" y="3762"/>
                  </a:lnTo>
                  <a:cubicBezTo>
                    <a:pt x="117151" y="3795"/>
                    <a:pt x="116751" y="3862"/>
                    <a:pt x="116284" y="3895"/>
                  </a:cubicBezTo>
                  <a:cubicBezTo>
                    <a:pt x="115206" y="3978"/>
                    <a:pt x="114050" y="4100"/>
                    <a:pt x="112841" y="4100"/>
                  </a:cubicBezTo>
                  <a:cubicBezTo>
                    <a:pt x="112105" y="4100"/>
                    <a:pt x="111350" y="4055"/>
                    <a:pt x="110580" y="3929"/>
                  </a:cubicBezTo>
                  <a:cubicBezTo>
                    <a:pt x="108545" y="3629"/>
                    <a:pt x="106544" y="2628"/>
                    <a:pt x="104375" y="1627"/>
                  </a:cubicBezTo>
                  <a:cubicBezTo>
                    <a:pt x="103275" y="1127"/>
                    <a:pt x="102141" y="593"/>
                    <a:pt x="100906" y="293"/>
                  </a:cubicBezTo>
                  <a:cubicBezTo>
                    <a:pt x="100017" y="106"/>
                    <a:pt x="99095" y="1"/>
                    <a:pt x="98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247500" y="3562475"/>
              <a:ext cx="3218225" cy="2001150"/>
            </a:xfrm>
            <a:custGeom>
              <a:avLst/>
              <a:gdLst/>
              <a:ahLst/>
              <a:cxnLst/>
              <a:rect l="l" t="t" r="r" b="b"/>
              <a:pathLst>
                <a:path w="128729" h="80046" extrusionOk="0">
                  <a:moveTo>
                    <a:pt x="105098" y="0"/>
                  </a:moveTo>
                  <a:cubicBezTo>
                    <a:pt x="104528" y="0"/>
                    <a:pt x="103947" y="42"/>
                    <a:pt x="103374" y="121"/>
                  </a:cubicBezTo>
                  <a:cubicBezTo>
                    <a:pt x="102173" y="288"/>
                    <a:pt x="100972" y="622"/>
                    <a:pt x="99738" y="1089"/>
                  </a:cubicBezTo>
                  <a:cubicBezTo>
                    <a:pt x="98537" y="1522"/>
                    <a:pt x="97370" y="2156"/>
                    <a:pt x="96202" y="2823"/>
                  </a:cubicBezTo>
                  <a:cubicBezTo>
                    <a:pt x="93867" y="4191"/>
                    <a:pt x="91832" y="6126"/>
                    <a:pt x="89230" y="7293"/>
                  </a:cubicBezTo>
                  <a:cubicBezTo>
                    <a:pt x="87963" y="7827"/>
                    <a:pt x="86562" y="8194"/>
                    <a:pt x="85128" y="8361"/>
                  </a:cubicBezTo>
                  <a:cubicBezTo>
                    <a:pt x="84360" y="8461"/>
                    <a:pt x="83660" y="8527"/>
                    <a:pt x="82893" y="8594"/>
                  </a:cubicBezTo>
                  <a:cubicBezTo>
                    <a:pt x="82526" y="8627"/>
                    <a:pt x="82159" y="8661"/>
                    <a:pt x="81792" y="8661"/>
                  </a:cubicBezTo>
                  <a:cubicBezTo>
                    <a:pt x="81392" y="8661"/>
                    <a:pt x="81025" y="8694"/>
                    <a:pt x="80658" y="8761"/>
                  </a:cubicBezTo>
                  <a:cubicBezTo>
                    <a:pt x="79890" y="8828"/>
                    <a:pt x="79157" y="9028"/>
                    <a:pt x="78389" y="9261"/>
                  </a:cubicBezTo>
                  <a:cubicBezTo>
                    <a:pt x="77689" y="9495"/>
                    <a:pt x="76955" y="9795"/>
                    <a:pt x="76288" y="10162"/>
                  </a:cubicBezTo>
                  <a:cubicBezTo>
                    <a:pt x="74887" y="10862"/>
                    <a:pt x="73653" y="11830"/>
                    <a:pt x="72452" y="12830"/>
                  </a:cubicBezTo>
                  <a:cubicBezTo>
                    <a:pt x="71218" y="13831"/>
                    <a:pt x="70117" y="14965"/>
                    <a:pt x="68849" y="15866"/>
                  </a:cubicBezTo>
                  <a:cubicBezTo>
                    <a:pt x="67615" y="16833"/>
                    <a:pt x="66214" y="17600"/>
                    <a:pt x="64813" y="18301"/>
                  </a:cubicBezTo>
                  <a:cubicBezTo>
                    <a:pt x="63379" y="19001"/>
                    <a:pt x="61944" y="19635"/>
                    <a:pt x="60510" y="20436"/>
                  </a:cubicBezTo>
                  <a:cubicBezTo>
                    <a:pt x="59109" y="21203"/>
                    <a:pt x="57808" y="22170"/>
                    <a:pt x="56707" y="23438"/>
                  </a:cubicBezTo>
                  <a:cubicBezTo>
                    <a:pt x="54539" y="25940"/>
                    <a:pt x="53705" y="29142"/>
                    <a:pt x="52137" y="31811"/>
                  </a:cubicBezTo>
                  <a:cubicBezTo>
                    <a:pt x="51770" y="32478"/>
                    <a:pt x="51303" y="33112"/>
                    <a:pt x="50703" y="33612"/>
                  </a:cubicBezTo>
                  <a:cubicBezTo>
                    <a:pt x="50169" y="34112"/>
                    <a:pt x="49469" y="34446"/>
                    <a:pt x="48768" y="34613"/>
                  </a:cubicBezTo>
                  <a:cubicBezTo>
                    <a:pt x="48363" y="34701"/>
                    <a:pt x="47968" y="34742"/>
                    <a:pt x="47571" y="34742"/>
                  </a:cubicBezTo>
                  <a:cubicBezTo>
                    <a:pt x="47217" y="34742"/>
                    <a:pt x="46862" y="34709"/>
                    <a:pt x="46500" y="34646"/>
                  </a:cubicBezTo>
                  <a:cubicBezTo>
                    <a:pt x="45766" y="34513"/>
                    <a:pt x="45032" y="34279"/>
                    <a:pt x="44298" y="34046"/>
                  </a:cubicBezTo>
                  <a:cubicBezTo>
                    <a:pt x="42831" y="33612"/>
                    <a:pt x="41430" y="33011"/>
                    <a:pt x="39962" y="32544"/>
                  </a:cubicBezTo>
                  <a:cubicBezTo>
                    <a:pt x="39195" y="32311"/>
                    <a:pt x="38461" y="32144"/>
                    <a:pt x="37694" y="32011"/>
                  </a:cubicBezTo>
                  <a:lnTo>
                    <a:pt x="37127" y="31977"/>
                  </a:lnTo>
                  <a:lnTo>
                    <a:pt x="36826" y="31944"/>
                  </a:lnTo>
                  <a:lnTo>
                    <a:pt x="36526" y="31944"/>
                  </a:lnTo>
                  <a:lnTo>
                    <a:pt x="35959" y="31977"/>
                  </a:lnTo>
                  <a:cubicBezTo>
                    <a:pt x="35759" y="31977"/>
                    <a:pt x="35592" y="32011"/>
                    <a:pt x="35359" y="32044"/>
                  </a:cubicBezTo>
                  <a:cubicBezTo>
                    <a:pt x="34992" y="32111"/>
                    <a:pt x="34658" y="32278"/>
                    <a:pt x="34291" y="32378"/>
                  </a:cubicBezTo>
                  <a:cubicBezTo>
                    <a:pt x="34124" y="32444"/>
                    <a:pt x="33958" y="32544"/>
                    <a:pt x="33791" y="32645"/>
                  </a:cubicBezTo>
                  <a:lnTo>
                    <a:pt x="33291" y="32945"/>
                  </a:lnTo>
                  <a:cubicBezTo>
                    <a:pt x="32957" y="33145"/>
                    <a:pt x="32657" y="33378"/>
                    <a:pt x="32357" y="33612"/>
                  </a:cubicBezTo>
                  <a:cubicBezTo>
                    <a:pt x="32090" y="33845"/>
                    <a:pt x="31823" y="34146"/>
                    <a:pt x="31589" y="34379"/>
                  </a:cubicBezTo>
                  <a:cubicBezTo>
                    <a:pt x="31289" y="34646"/>
                    <a:pt x="31122" y="34946"/>
                    <a:pt x="30855" y="35213"/>
                  </a:cubicBezTo>
                  <a:lnTo>
                    <a:pt x="30522" y="35647"/>
                  </a:lnTo>
                  <a:lnTo>
                    <a:pt x="30255" y="36147"/>
                  </a:lnTo>
                  <a:cubicBezTo>
                    <a:pt x="29955" y="36814"/>
                    <a:pt x="29688" y="37515"/>
                    <a:pt x="29521" y="38182"/>
                  </a:cubicBezTo>
                  <a:cubicBezTo>
                    <a:pt x="29154" y="39516"/>
                    <a:pt x="28987" y="40951"/>
                    <a:pt x="28354" y="42185"/>
                  </a:cubicBezTo>
                  <a:cubicBezTo>
                    <a:pt x="28287" y="42352"/>
                    <a:pt x="28187" y="42518"/>
                    <a:pt x="28120" y="42652"/>
                  </a:cubicBezTo>
                  <a:cubicBezTo>
                    <a:pt x="28020" y="42819"/>
                    <a:pt x="27953" y="42952"/>
                    <a:pt x="27820" y="43052"/>
                  </a:cubicBezTo>
                  <a:cubicBezTo>
                    <a:pt x="27753" y="43185"/>
                    <a:pt x="27586" y="43286"/>
                    <a:pt x="27453" y="43386"/>
                  </a:cubicBezTo>
                  <a:cubicBezTo>
                    <a:pt x="27320" y="43519"/>
                    <a:pt x="27186" y="43652"/>
                    <a:pt x="27019" y="43719"/>
                  </a:cubicBezTo>
                  <a:cubicBezTo>
                    <a:pt x="26546" y="44104"/>
                    <a:pt x="25968" y="44331"/>
                    <a:pt x="25378" y="44331"/>
                  </a:cubicBezTo>
                  <a:cubicBezTo>
                    <a:pt x="25303" y="44331"/>
                    <a:pt x="25227" y="44327"/>
                    <a:pt x="25151" y="44320"/>
                  </a:cubicBezTo>
                  <a:cubicBezTo>
                    <a:pt x="24484" y="44220"/>
                    <a:pt x="23850" y="43786"/>
                    <a:pt x="23283" y="43352"/>
                  </a:cubicBezTo>
                  <a:cubicBezTo>
                    <a:pt x="22650" y="42952"/>
                    <a:pt x="22083" y="42452"/>
                    <a:pt x="21315" y="42151"/>
                  </a:cubicBezTo>
                  <a:cubicBezTo>
                    <a:pt x="20581" y="41851"/>
                    <a:pt x="19814" y="41651"/>
                    <a:pt x="19014" y="41618"/>
                  </a:cubicBezTo>
                  <a:cubicBezTo>
                    <a:pt x="18902" y="41608"/>
                    <a:pt x="18789" y="41603"/>
                    <a:pt x="18676" y="41603"/>
                  </a:cubicBezTo>
                  <a:cubicBezTo>
                    <a:pt x="18014" y="41603"/>
                    <a:pt x="17334" y="41766"/>
                    <a:pt x="16679" y="42051"/>
                  </a:cubicBezTo>
                  <a:cubicBezTo>
                    <a:pt x="15945" y="42452"/>
                    <a:pt x="15311" y="42952"/>
                    <a:pt x="14777" y="43519"/>
                  </a:cubicBezTo>
                  <a:cubicBezTo>
                    <a:pt x="14244" y="44119"/>
                    <a:pt x="13777" y="44720"/>
                    <a:pt x="13276" y="45320"/>
                  </a:cubicBezTo>
                  <a:cubicBezTo>
                    <a:pt x="12776" y="45954"/>
                    <a:pt x="12276" y="46521"/>
                    <a:pt x="11675" y="46988"/>
                  </a:cubicBezTo>
                  <a:cubicBezTo>
                    <a:pt x="11108" y="47455"/>
                    <a:pt x="10441" y="47789"/>
                    <a:pt x="9674" y="47855"/>
                  </a:cubicBezTo>
                  <a:cubicBezTo>
                    <a:pt x="9507" y="47889"/>
                    <a:pt x="9340" y="47889"/>
                    <a:pt x="9140" y="47889"/>
                  </a:cubicBezTo>
                  <a:cubicBezTo>
                    <a:pt x="8940" y="47889"/>
                    <a:pt x="8773" y="47889"/>
                    <a:pt x="8573" y="47855"/>
                  </a:cubicBezTo>
                  <a:cubicBezTo>
                    <a:pt x="8173" y="47822"/>
                    <a:pt x="7772" y="47722"/>
                    <a:pt x="7339" y="47722"/>
                  </a:cubicBezTo>
                  <a:cubicBezTo>
                    <a:pt x="7243" y="47718"/>
                    <a:pt x="7146" y="47716"/>
                    <a:pt x="7048" y="47716"/>
                  </a:cubicBezTo>
                  <a:cubicBezTo>
                    <a:pt x="6364" y="47716"/>
                    <a:pt x="5637" y="47818"/>
                    <a:pt x="4937" y="48022"/>
                  </a:cubicBezTo>
                  <a:cubicBezTo>
                    <a:pt x="3336" y="48489"/>
                    <a:pt x="1968" y="49557"/>
                    <a:pt x="1134" y="50991"/>
                  </a:cubicBezTo>
                  <a:cubicBezTo>
                    <a:pt x="300" y="52392"/>
                    <a:pt x="0" y="54127"/>
                    <a:pt x="334" y="55728"/>
                  </a:cubicBezTo>
                  <a:cubicBezTo>
                    <a:pt x="667" y="57362"/>
                    <a:pt x="1635" y="58830"/>
                    <a:pt x="2936" y="59831"/>
                  </a:cubicBezTo>
                  <a:cubicBezTo>
                    <a:pt x="4236" y="60831"/>
                    <a:pt x="5671" y="61532"/>
                    <a:pt x="7139" y="62132"/>
                  </a:cubicBezTo>
                  <a:cubicBezTo>
                    <a:pt x="8606" y="62699"/>
                    <a:pt x="10141" y="63133"/>
                    <a:pt x="11642" y="63533"/>
                  </a:cubicBezTo>
                  <a:cubicBezTo>
                    <a:pt x="14644" y="64367"/>
                    <a:pt x="17646" y="65134"/>
                    <a:pt x="20315" y="66469"/>
                  </a:cubicBezTo>
                  <a:cubicBezTo>
                    <a:pt x="20682" y="66569"/>
                    <a:pt x="21015" y="66736"/>
                    <a:pt x="21349" y="66902"/>
                  </a:cubicBezTo>
                  <a:lnTo>
                    <a:pt x="21849" y="67169"/>
                  </a:lnTo>
                  <a:lnTo>
                    <a:pt x="22416" y="67369"/>
                  </a:lnTo>
                  <a:cubicBezTo>
                    <a:pt x="23117" y="67636"/>
                    <a:pt x="23817" y="67903"/>
                    <a:pt x="24518" y="68070"/>
                  </a:cubicBezTo>
                  <a:cubicBezTo>
                    <a:pt x="24918" y="68203"/>
                    <a:pt x="25251" y="68303"/>
                    <a:pt x="25618" y="68370"/>
                  </a:cubicBezTo>
                  <a:cubicBezTo>
                    <a:pt x="25985" y="68403"/>
                    <a:pt x="26319" y="68504"/>
                    <a:pt x="26686" y="68537"/>
                  </a:cubicBezTo>
                  <a:cubicBezTo>
                    <a:pt x="27420" y="68670"/>
                    <a:pt x="28154" y="68670"/>
                    <a:pt x="28854" y="68737"/>
                  </a:cubicBezTo>
                  <a:cubicBezTo>
                    <a:pt x="29099" y="68759"/>
                    <a:pt x="29340" y="68767"/>
                    <a:pt x="29578" y="68767"/>
                  </a:cubicBezTo>
                  <a:cubicBezTo>
                    <a:pt x="30055" y="68767"/>
                    <a:pt x="30522" y="68737"/>
                    <a:pt x="30989" y="68737"/>
                  </a:cubicBezTo>
                  <a:cubicBezTo>
                    <a:pt x="31689" y="68704"/>
                    <a:pt x="32390" y="68670"/>
                    <a:pt x="33090" y="68570"/>
                  </a:cubicBezTo>
                  <a:cubicBezTo>
                    <a:pt x="34458" y="68370"/>
                    <a:pt x="35792" y="68170"/>
                    <a:pt x="37127" y="68137"/>
                  </a:cubicBezTo>
                  <a:cubicBezTo>
                    <a:pt x="37422" y="68114"/>
                    <a:pt x="37715" y="68104"/>
                    <a:pt x="38007" y="68104"/>
                  </a:cubicBezTo>
                  <a:cubicBezTo>
                    <a:pt x="39032" y="68104"/>
                    <a:pt x="40028" y="68236"/>
                    <a:pt x="40963" y="68470"/>
                  </a:cubicBezTo>
                  <a:cubicBezTo>
                    <a:pt x="42197" y="68737"/>
                    <a:pt x="43331" y="69204"/>
                    <a:pt x="44465" y="69671"/>
                  </a:cubicBezTo>
                  <a:cubicBezTo>
                    <a:pt x="45599" y="70171"/>
                    <a:pt x="46667" y="70638"/>
                    <a:pt x="47768" y="71005"/>
                  </a:cubicBezTo>
                  <a:cubicBezTo>
                    <a:pt x="48301" y="71172"/>
                    <a:pt x="48802" y="71372"/>
                    <a:pt x="49335" y="71539"/>
                  </a:cubicBezTo>
                  <a:cubicBezTo>
                    <a:pt x="49836" y="71706"/>
                    <a:pt x="50369" y="71839"/>
                    <a:pt x="50936" y="71906"/>
                  </a:cubicBezTo>
                  <a:cubicBezTo>
                    <a:pt x="53038" y="72306"/>
                    <a:pt x="55039" y="72206"/>
                    <a:pt x="56841" y="72240"/>
                  </a:cubicBezTo>
                  <a:cubicBezTo>
                    <a:pt x="58642" y="72306"/>
                    <a:pt x="60276" y="72373"/>
                    <a:pt x="61544" y="72973"/>
                  </a:cubicBezTo>
                  <a:cubicBezTo>
                    <a:pt x="62812" y="73507"/>
                    <a:pt x="63612" y="74508"/>
                    <a:pt x="63979" y="75375"/>
                  </a:cubicBezTo>
                  <a:cubicBezTo>
                    <a:pt x="64379" y="76242"/>
                    <a:pt x="64513" y="77010"/>
                    <a:pt x="64613" y="77510"/>
                  </a:cubicBezTo>
                  <a:cubicBezTo>
                    <a:pt x="64646" y="77744"/>
                    <a:pt x="64680" y="77977"/>
                    <a:pt x="64680" y="78077"/>
                  </a:cubicBezTo>
                  <a:lnTo>
                    <a:pt x="64680" y="78311"/>
                  </a:lnTo>
                  <a:cubicBezTo>
                    <a:pt x="64713" y="78577"/>
                    <a:pt x="64780" y="78844"/>
                    <a:pt x="64780" y="79044"/>
                  </a:cubicBezTo>
                  <a:cubicBezTo>
                    <a:pt x="64780" y="79245"/>
                    <a:pt x="64813" y="79411"/>
                    <a:pt x="64813" y="79578"/>
                  </a:cubicBezTo>
                  <a:cubicBezTo>
                    <a:pt x="64813" y="79878"/>
                    <a:pt x="64846" y="80045"/>
                    <a:pt x="64880" y="80045"/>
                  </a:cubicBezTo>
                  <a:cubicBezTo>
                    <a:pt x="64946" y="80045"/>
                    <a:pt x="64980" y="79912"/>
                    <a:pt x="64980" y="79645"/>
                  </a:cubicBezTo>
                  <a:lnTo>
                    <a:pt x="64980" y="79078"/>
                  </a:lnTo>
                  <a:cubicBezTo>
                    <a:pt x="64980" y="78878"/>
                    <a:pt x="64980" y="78577"/>
                    <a:pt x="64946" y="78311"/>
                  </a:cubicBezTo>
                  <a:lnTo>
                    <a:pt x="64946" y="78077"/>
                  </a:lnTo>
                  <a:cubicBezTo>
                    <a:pt x="64946" y="77977"/>
                    <a:pt x="64880" y="77777"/>
                    <a:pt x="64846" y="77510"/>
                  </a:cubicBezTo>
                  <a:cubicBezTo>
                    <a:pt x="64780" y="77010"/>
                    <a:pt x="64646" y="76209"/>
                    <a:pt x="64213" y="75308"/>
                  </a:cubicBezTo>
                  <a:cubicBezTo>
                    <a:pt x="63812" y="74374"/>
                    <a:pt x="62978" y="73307"/>
                    <a:pt x="61644" y="72707"/>
                  </a:cubicBezTo>
                  <a:cubicBezTo>
                    <a:pt x="60310" y="72139"/>
                    <a:pt x="58642" y="72006"/>
                    <a:pt x="56841" y="71973"/>
                  </a:cubicBezTo>
                  <a:cubicBezTo>
                    <a:pt x="55039" y="71906"/>
                    <a:pt x="53038" y="72006"/>
                    <a:pt x="50970" y="71639"/>
                  </a:cubicBezTo>
                  <a:cubicBezTo>
                    <a:pt x="50469" y="71539"/>
                    <a:pt x="49936" y="71406"/>
                    <a:pt x="49435" y="71239"/>
                  </a:cubicBezTo>
                  <a:cubicBezTo>
                    <a:pt x="48868" y="71072"/>
                    <a:pt x="48368" y="70905"/>
                    <a:pt x="47834" y="70705"/>
                  </a:cubicBezTo>
                  <a:cubicBezTo>
                    <a:pt x="46800" y="70305"/>
                    <a:pt x="45699" y="69838"/>
                    <a:pt x="44599" y="69371"/>
                  </a:cubicBezTo>
                  <a:cubicBezTo>
                    <a:pt x="43464" y="68904"/>
                    <a:pt x="42297" y="68403"/>
                    <a:pt x="41029" y="68137"/>
                  </a:cubicBezTo>
                  <a:cubicBezTo>
                    <a:pt x="40033" y="67867"/>
                    <a:pt x="38971" y="67750"/>
                    <a:pt x="37897" y="67750"/>
                  </a:cubicBezTo>
                  <a:cubicBezTo>
                    <a:pt x="37641" y="67750"/>
                    <a:pt x="37384" y="67757"/>
                    <a:pt x="37127" y="67770"/>
                  </a:cubicBezTo>
                  <a:cubicBezTo>
                    <a:pt x="35759" y="67803"/>
                    <a:pt x="34425" y="68003"/>
                    <a:pt x="33024" y="68170"/>
                  </a:cubicBezTo>
                  <a:cubicBezTo>
                    <a:pt x="32323" y="68270"/>
                    <a:pt x="31656" y="68303"/>
                    <a:pt x="30956" y="68337"/>
                  </a:cubicBezTo>
                  <a:cubicBezTo>
                    <a:pt x="30489" y="68337"/>
                    <a:pt x="30007" y="68352"/>
                    <a:pt x="29530" y="68352"/>
                  </a:cubicBezTo>
                  <a:cubicBezTo>
                    <a:pt x="29291" y="68352"/>
                    <a:pt x="29054" y="68348"/>
                    <a:pt x="28821" y="68337"/>
                  </a:cubicBezTo>
                  <a:cubicBezTo>
                    <a:pt x="25985" y="68203"/>
                    <a:pt x="23117" y="67436"/>
                    <a:pt x="20448" y="66102"/>
                  </a:cubicBezTo>
                  <a:cubicBezTo>
                    <a:pt x="17746" y="64701"/>
                    <a:pt x="14677" y="63967"/>
                    <a:pt x="11675" y="63133"/>
                  </a:cubicBezTo>
                  <a:cubicBezTo>
                    <a:pt x="10174" y="62699"/>
                    <a:pt x="8673" y="62299"/>
                    <a:pt x="7239" y="61699"/>
                  </a:cubicBezTo>
                  <a:cubicBezTo>
                    <a:pt x="5771" y="61132"/>
                    <a:pt x="4337" y="60464"/>
                    <a:pt x="3136" y="59464"/>
                  </a:cubicBezTo>
                  <a:cubicBezTo>
                    <a:pt x="1935" y="58496"/>
                    <a:pt x="1001" y="57129"/>
                    <a:pt x="734" y="55628"/>
                  </a:cubicBezTo>
                  <a:cubicBezTo>
                    <a:pt x="400" y="54127"/>
                    <a:pt x="667" y="52492"/>
                    <a:pt x="1468" y="51158"/>
                  </a:cubicBezTo>
                  <a:cubicBezTo>
                    <a:pt x="2235" y="49824"/>
                    <a:pt x="3569" y="48823"/>
                    <a:pt x="5004" y="48423"/>
                  </a:cubicBezTo>
                  <a:cubicBezTo>
                    <a:pt x="5649" y="48226"/>
                    <a:pt x="6319" y="48148"/>
                    <a:pt x="6952" y="48148"/>
                  </a:cubicBezTo>
                  <a:cubicBezTo>
                    <a:pt x="7071" y="48148"/>
                    <a:pt x="7189" y="48150"/>
                    <a:pt x="7305" y="48156"/>
                  </a:cubicBezTo>
                  <a:cubicBezTo>
                    <a:pt x="7739" y="48156"/>
                    <a:pt x="8073" y="48256"/>
                    <a:pt x="8473" y="48289"/>
                  </a:cubicBezTo>
                  <a:cubicBezTo>
                    <a:pt x="8673" y="48322"/>
                    <a:pt x="8906" y="48322"/>
                    <a:pt x="9107" y="48322"/>
                  </a:cubicBezTo>
                  <a:cubicBezTo>
                    <a:pt x="9307" y="48322"/>
                    <a:pt x="9507" y="48322"/>
                    <a:pt x="9740" y="48289"/>
                  </a:cubicBezTo>
                  <a:cubicBezTo>
                    <a:pt x="10574" y="48156"/>
                    <a:pt x="11342" y="47789"/>
                    <a:pt x="11975" y="47288"/>
                  </a:cubicBezTo>
                  <a:cubicBezTo>
                    <a:pt x="12609" y="46788"/>
                    <a:pt x="13143" y="46188"/>
                    <a:pt x="13643" y="45587"/>
                  </a:cubicBezTo>
                  <a:cubicBezTo>
                    <a:pt x="14611" y="44353"/>
                    <a:pt x="15578" y="43085"/>
                    <a:pt x="16912" y="42452"/>
                  </a:cubicBezTo>
                  <a:cubicBezTo>
                    <a:pt x="17467" y="42202"/>
                    <a:pt x="18044" y="42068"/>
                    <a:pt x="18644" y="42068"/>
                  </a:cubicBezTo>
                  <a:cubicBezTo>
                    <a:pt x="18767" y="42068"/>
                    <a:pt x="18890" y="42073"/>
                    <a:pt x="19014" y="42085"/>
                  </a:cubicBezTo>
                  <a:cubicBezTo>
                    <a:pt x="19748" y="42118"/>
                    <a:pt x="20481" y="42318"/>
                    <a:pt x="21149" y="42585"/>
                  </a:cubicBezTo>
                  <a:cubicBezTo>
                    <a:pt x="21816" y="42852"/>
                    <a:pt x="22416" y="43286"/>
                    <a:pt x="23017" y="43753"/>
                  </a:cubicBezTo>
                  <a:cubicBezTo>
                    <a:pt x="23650" y="44186"/>
                    <a:pt x="24284" y="44653"/>
                    <a:pt x="25118" y="44787"/>
                  </a:cubicBezTo>
                  <a:cubicBezTo>
                    <a:pt x="25225" y="44804"/>
                    <a:pt x="25335" y="44813"/>
                    <a:pt x="25445" y="44813"/>
                  </a:cubicBezTo>
                  <a:cubicBezTo>
                    <a:pt x="25746" y="44813"/>
                    <a:pt x="26050" y="44751"/>
                    <a:pt x="26319" y="44653"/>
                  </a:cubicBezTo>
                  <a:cubicBezTo>
                    <a:pt x="26519" y="44553"/>
                    <a:pt x="26686" y="44486"/>
                    <a:pt x="26853" y="44420"/>
                  </a:cubicBezTo>
                  <a:cubicBezTo>
                    <a:pt x="27019" y="44320"/>
                    <a:pt x="27186" y="44186"/>
                    <a:pt x="27353" y="44119"/>
                  </a:cubicBezTo>
                  <a:cubicBezTo>
                    <a:pt x="27520" y="44019"/>
                    <a:pt x="27653" y="43919"/>
                    <a:pt x="27820" y="43786"/>
                  </a:cubicBezTo>
                  <a:cubicBezTo>
                    <a:pt x="27953" y="43686"/>
                    <a:pt x="28120" y="43586"/>
                    <a:pt x="28254" y="43419"/>
                  </a:cubicBezTo>
                  <a:cubicBezTo>
                    <a:pt x="28354" y="43286"/>
                    <a:pt x="28487" y="43119"/>
                    <a:pt x="28587" y="42952"/>
                  </a:cubicBezTo>
                  <a:cubicBezTo>
                    <a:pt x="28687" y="42785"/>
                    <a:pt x="28787" y="42618"/>
                    <a:pt x="28854" y="42452"/>
                  </a:cubicBezTo>
                  <a:cubicBezTo>
                    <a:pt x="29521" y="41084"/>
                    <a:pt x="29688" y="39650"/>
                    <a:pt x="30088" y="38315"/>
                  </a:cubicBezTo>
                  <a:cubicBezTo>
                    <a:pt x="30288" y="37648"/>
                    <a:pt x="30489" y="37014"/>
                    <a:pt x="30789" y="36414"/>
                  </a:cubicBezTo>
                  <a:lnTo>
                    <a:pt x="31022" y="35947"/>
                  </a:lnTo>
                  <a:lnTo>
                    <a:pt x="31356" y="35513"/>
                  </a:lnTo>
                  <a:cubicBezTo>
                    <a:pt x="31589" y="35280"/>
                    <a:pt x="31789" y="34980"/>
                    <a:pt x="32023" y="34746"/>
                  </a:cubicBezTo>
                  <a:cubicBezTo>
                    <a:pt x="32957" y="33679"/>
                    <a:pt x="34158" y="32811"/>
                    <a:pt x="35592" y="32578"/>
                  </a:cubicBezTo>
                  <a:cubicBezTo>
                    <a:pt x="35792" y="32578"/>
                    <a:pt x="35959" y="32511"/>
                    <a:pt x="36126" y="32478"/>
                  </a:cubicBezTo>
                  <a:lnTo>
                    <a:pt x="36660" y="32444"/>
                  </a:lnTo>
                  <a:lnTo>
                    <a:pt x="36926" y="32444"/>
                  </a:lnTo>
                  <a:lnTo>
                    <a:pt x="37160" y="32478"/>
                  </a:lnTo>
                  <a:lnTo>
                    <a:pt x="37727" y="32511"/>
                  </a:lnTo>
                  <a:cubicBezTo>
                    <a:pt x="38461" y="32611"/>
                    <a:pt x="39161" y="32778"/>
                    <a:pt x="39895" y="33011"/>
                  </a:cubicBezTo>
                  <a:cubicBezTo>
                    <a:pt x="41330" y="33478"/>
                    <a:pt x="42764" y="34079"/>
                    <a:pt x="44198" y="34513"/>
                  </a:cubicBezTo>
                  <a:cubicBezTo>
                    <a:pt x="44966" y="34746"/>
                    <a:pt x="45733" y="34980"/>
                    <a:pt x="46500" y="35113"/>
                  </a:cubicBezTo>
                  <a:cubicBezTo>
                    <a:pt x="46878" y="35176"/>
                    <a:pt x="47263" y="35209"/>
                    <a:pt x="47649" y="35209"/>
                  </a:cubicBezTo>
                  <a:cubicBezTo>
                    <a:pt x="48081" y="35209"/>
                    <a:pt x="48512" y="35168"/>
                    <a:pt x="48935" y="35080"/>
                  </a:cubicBezTo>
                  <a:cubicBezTo>
                    <a:pt x="49702" y="34913"/>
                    <a:pt x="50469" y="34479"/>
                    <a:pt x="51103" y="33945"/>
                  </a:cubicBezTo>
                  <a:cubicBezTo>
                    <a:pt x="51670" y="33412"/>
                    <a:pt x="52171" y="32778"/>
                    <a:pt x="52604" y="32077"/>
                  </a:cubicBezTo>
                  <a:cubicBezTo>
                    <a:pt x="53438" y="30676"/>
                    <a:pt x="54005" y="29175"/>
                    <a:pt x="54672" y="27774"/>
                  </a:cubicBezTo>
                  <a:cubicBezTo>
                    <a:pt x="55006" y="27007"/>
                    <a:pt x="55406" y="26340"/>
                    <a:pt x="55773" y="25640"/>
                  </a:cubicBezTo>
                  <a:cubicBezTo>
                    <a:pt x="56174" y="24972"/>
                    <a:pt x="56641" y="24305"/>
                    <a:pt x="57141" y="23705"/>
                  </a:cubicBezTo>
                  <a:cubicBezTo>
                    <a:pt x="58142" y="22571"/>
                    <a:pt x="59443" y="21603"/>
                    <a:pt x="60810" y="20836"/>
                  </a:cubicBezTo>
                  <a:cubicBezTo>
                    <a:pt x="62245" y="20036"/>
                    <a:pt x="63679" y="19435"/>
                    <a:pt x="65113" y="18701"/>
                  </a:cubicBezTo>
                  <a:cubicBezTo>
                    <a:pt x="66581" y="18001"/>
                    <a:pt x="67949" y="17234"/>
                    <a:pt x="69250" y="16266"/>
                  </a:cubicBezTo>
                  <a:cubicBezTo>
                    <a:pt x="70517" y="15299"/>
                    <a:pt x="71618" y="14198"/>
                    <a:pt x="72819" y="13231"/>
                  </a:cubicBezTo>
                  <a:cubicBezTo>
                    <a:pt x="73986" y="12197"/>
                    <a:pt x="75254" y="11296"/>
                    <a:pt x="76588" y="10595"/>
                  </a:cubicBezTo>
                  <a:cubicBezTo>
                    <a:pt x="77255" y="10229"/>
                    <a:pt x="77956" y="9928"/>
                    <a:pt x="78656" y="9661"/>
                  </a:cubicBezTo>
                  <a:cubicBezTo>
                    <a:pt x="79357" y="9461"/>
                    <a:pt x="80091" y="9295"/>
                    <a:pt x="80824" y="9194"/>
                  </a:cubicBezTo>
                  <a:cubicBezTo>
                    <a:pt x="81191" y="9161"/>
                    <a:pt x="81592" y="9128"/>
                    <a:pt x="81959" y="9128"/>
                  </a:cubicBezTo>
                  <a:cubicBezTo>
                    <a:pt x="82326" y="9094"/>
                    <a:pt x="82692" y="9094"/>
                    <a:pt x="83093" y="9061"/>
                  </a:cubicBezTo>
                  <a:cubicBezTo>
                    <a:pt x="83827" y="8994"/>
                    <a:pt x="84527" y="8928"/>
                    <a:pt x="85294" y="8828"/>
                  </a:cubicBezTo>
                  <a:cubicBezTo>
                    <a:pt x="86762" y="8627"/>
                    <a:pt x="88196" y="8294"/>
                    <a:pt x="89531" y="7727"/>
                  </a:cubicBezTo>
                  <a:cubicBezTo>
                    <a:pt x="92199" y="6459"/>
                    <a:pt x="94267" y="4524"/>
                    <a:pt x="96536" y="3190"/>
                  </a:cubicBezTo>
                  <a:cubicBezTo>
                    <a:pt x="97670" y="2490"/>
                    <a:pt x="98837" y="1923"/>
                    <a:pt x="100005" y="1456"/>
                  </a:cubicBezTo>
                  <a:cubicBezTo>
                    <a:pt x="101172" y="989"/>
                    <a:pt x="102340" y="655"/>
                    <a:pt x="103541" y="555"/>
                  </a:cubicBezTo>
                  <a:cubicBezTo>
                    <a:pt x="104092" y="492"/>
                    <a:pt x="104643" y="459"/>
                    <a:pt x="105191" y="459"/>
                  </a:cubicBezTo>
                  <a:cubicBezTo>
                    <a:pt x="105803" y="459"/>
                    <a:pt x="106411" y="500"/>
                    <a:pt x="107010" y="588"/>
                  </a:cubicBezTo>
                  <a:cubicBezTo>
                    <a:pt x="107544" y="622"/>
                    <a:pt x="108111" y="788"/>
                    <a:pt x="108644" y="922"/>
                  </a:cubicBezTo>
                  <a:cubicBezTo>
                    <a:pt x="109178" y="1089"/>
                    <a:pt x="109678" y="1255"/>
                    <a:pt x="110179" y="1422"/>
                  </a:cubicBezTo>
                  <a:cubicBezTo>
                    <a:pt x="112180" y="2156"/>
                    <a:pt x="113848" y="3157"/>
                    <a:pt x="115383" y="4124"/>
                  </a:cubicBezTo>
                  <a:cubicBezTo>
                    <a:pt x="118518" y="5925"/>
                    <a:pt x="121487" y="6493"/>
                    <a:pt x="123455" y="6626"/>
                  </a:cubicBezTo>
                  <a:cubicBezTo>
                    <a:pt x="123855" y="6679"/>
                    <a:pt x="124213" y="6695"/>
                    <a:pt x="124532" y="6695"/>
                  </a:cubicBezTo>
                  <a:cubicBezTo>
                    <a:pt x="125011" y="6695"/>
                    <a:pt x="125403" y="6659"/>
                    <a:pt x="125723" y="6659"/>
                  </a:cubicBezTo>
                  <a:lnTo>
                    <a:pt x="126324" y="6659"/>
                  </a:lnTo>
                  <a:cubicBezTo>
                    <a:pt x="126457" y="6626"/>
                    <a:pt x="126524" y="6626"/>
                    <a:pt x="126524" y="6626"/>
                  </a:cubicBezTo>
                  <a:cubicBezTo>
                    <a:pt x="128354" y="6391"/>
                    <a:pt x="128729" y="6217"/>
                    <a:pt x="127618" y="6217"/>
                  </a:cubicBezTo>
                  <a:cubicBezTo>
                    <a:pt x="127311" y="6217"/>
                    <a:pt x="126891" y="6230"/>
                    <a:pt x="126357" y="6259"/>
                  </a:cubicBezTo>
                  <a:cubicBezTo>
                    <a:pt x="126357" y="6259"/>
                    <a:pt x="126257" y="6292"/>
                    <a:pt x="126157" y="6292"/>
                  </a:cubicBezTo>
                  <a:lnTo>
                    <a:pt x="125556" y="6292"/>
                  </a:lnTo>
                  <a:cubicBezTo>
                    <a:pt x="125271" y="6292"/>
                    <a:pt x="124908" y="6314"/>
                    <a:pt x="124464" y="6314"/>
                  </a:cubicBezTo>
                  <a:cubicBezTo>
                    <a:pt x="124130" y="6314"/>
                    <a:pt x="123750" y="6302"/>
                    <a:pt x="123322" y="6259"/>
                  </a:cubicBezTo>
                  <a:cubicBezTo>
                    <a:pt x="121387" y="6126"/>
                    <a:pt x="118518" y="5525"/>
                    <a:pt x="115383" y="3757"/>
                  </a:cubicBezTo>
                  <a:cubicBezTo>
                    <a:pt x="113848" y="2823"/>
                    <a:pt x="112147" y="1756"/>
                    <a:pt x="110145" y="989"/>
                  </a:cubicBezTo>
                  <a:cubicBezTo>
                    <a:pt x="109645" y="822"/>
                    <a:pt x="109145" y="655"/>
                    <a:pt x="108578" y="488"/>
                  </a:cubicBezTo>
                  <a:cubicBezTo>
                    <a:pt x="108044" y="355"/>
                    <a:pt x="107510" y="188"/>
                    <a:pt x="106910" y="155"/>
                  </a:cubicBezTo>
                  <a:cubicBezTo>
                    <a:pt x="106334" y="50"/>
                    <a:pt x="105722" y="0"/>
                    <a:pt x="10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704375" y="4670050"/>
              <a:ext cx="445325" cy="247475"/>
            </a:xfrm>
            <a:custGeom>
              <a:avLst/>
              <a:gdLst/>
              <a:ahLst/>
              <a:cxnLst/>
              <a:rect l="l" t="t" r="r" b="b"/>
              <a:pathLst>
                <a:path w="17813" h="9899" extrusionOk="0">
                  <a:moveTo>
                    <a:pt x="3546" y="0"/>
                  </a:moveTo>
                  <a:cubicBezTo>
                    <a:pt x="2909" y="0"/>
                    <a:pt x="2293" y="245"/>
                    <a:pt x="1868" y="617"/>
                  </a:cubicBezTo>
                  <a:cubicBezTo>
                    <a:pt x="1268" y="1051"/>
                    <a:pt x="967" y="1651"/>
                    <a:pt x="701" y="2151"/>
                  </a:cubicBezTo>
                  <a:cubicBezTo>
                    <a:pt x="467" y="2685"/>
                    <a:pt x="267" y="3152"/>
                    <a:pt x="200" y="3552"/>
                  </a:cubicBezTo>
                  <a:cubicBezTo>
                    <a:pt x="133" y="3986"/>
                    <a:pt x="67" y="4320"/>
                    <a:pt x="33" y="4520"/>
                  </a:cubicBezTo>
                  <a:cubicBezTo>
                    <a:pt x="0" y="4720"/>
                    <a:pt x="0" y="4853"/>
                    <a:pt x="0" y="4853"/>
                  </a:cubicBezTo>
                  <a:cubicBezTo>
                    <a:pt x="0" y="4995"/>
                    <a:pt x="94" y="5071"/>
                    <a:pt x="187" y="5071"/>
                  </a:cubicBezTo>
                  <a:cubicBezTo>
                    <a:pt x="270" y="5071"/>
                    <a:pt x="351" y="5012"/>
                    <a:pt x="367" y="4887"/>
                  </a:cubicBezTo>
                  <a:cubicBezTo>
                    <a:pt x="367" y="4887"/>
                    <a:pt x="367" y="4787"/>
                    <a:pt x="400" y="4553"/>
                  </a:cubicBezTo>
                  <a:cubicBezTo>
                    <a:pt x="467" y="4353"/>
                    <a:pt x="500" y="4019"/>
                    <a:pt x="634" y="3653"/>
                  </a:cubicBezTo>
                  <a:cubicBezTo>
                    <a:pt x="701" y="3286"/>
                    <a:pt x="867" y="2819"/>
                    <a:pt x="1101" y="2352"/>
                  </a:cubicBezTo>
                  <a:cubicBezTo>
                    <a:pt x="1368" y="1885"/>
                    <a:pt x="1701" y="1384"/>
                    <a:pt x="2168" y="1051"/>
                  </a:cubicBezTo>
                  <a:cubicBezTo>
                    <a:pt x="2526" y="795"/>
                    <a:pt x="2962" y="638"/>
                    <a:pt x="3431" y="638"/>
                  </a:cubicBezTo>
                  <a:cubicBezTo>
                    <a:pt x="3574" y="638"/>
                    <a:pt x="3721" y="652"/>
                    <a:pt x="3869" y="684"/>
                  </a:cubicBezTo>
                  <a:cubicBezTo>
                    <a:pt x="4036" y="717"/>
                    <a:pt x="4170" y="784"/>
                    <a:pt x="4336" y="817"/>
                  </a:cubicBezTo>
                  <a:cubicBezTo>
                    <a:pt x="4470" y="817"/>
                    <a:pt x="4470" y="851"/>
                    <a:pt x="4537" y="884"/>
                  </a:cubicBezTo>
                  <a:cubicBezTo>
                    <a:pt x="4570" y="951"/>
                    <a:pt x="4670" y="984"/>
                    <a:pt x="4703" y="1017"/>
                  </a:cubicBezTo>
                  <a:cubicBezTo>
                    <a:pt x="4904" y="1217"/>
                    <a:pt x="5137" y="1518"/>
                    <a:pt x="5270" y="1818"/>
                  </a:cubicBezTo>
                  <a:cubicBezTo>
                    <a:pt x="5504" y="2118"/>
                    <a:pt x="5671" y="2452"/>
                    <a:pt x="5904" y="2785"/>
                  </a:cubicBezTo>
                  <a:cubicBezTo>
                    <a:pt x="6038" y="2885"/>
                    <a:pt x="6171" y="3052"/>
                    <a:pt x="6371" y="3186"/>
                  </a:cubicBezTo>
                  <a:cubicBezTo>
                    <a:pt x="6471" y="3286"/>
                    <a:pt x="6538" y="3286"/>
                    <a:pt x="6671" y="3352"/>
                  </a:cubicBezTo>
                  <a:cubicBezTo>
                    <a:pt x="6838" y="3386"/>
                    <a:pt x="6872" y="3386"/>
                    <a:pt x="7005" y="3452"/>
                  </a:cubicBezTo>
                  <a:lnTo>
                    <a:pt x="7305" y="3486"/>
                  </a:lnTo>
                  <a:lnTo>
                    <a:pt x="7572" y="3486"/>
                  </a:lnTo>
                  <a:cubicBezTo>
                    <a:pt x="7772" y="3486"/>
                    <a:pt x="7939" y="3452"/>
                    <a:pt x="8173" y="3386"/>
                  </a:cubicBezTo>
                  <a:cubicBezTo>
                    <a:pt x="8339" y="3352"/>
                    <a:pt x="8506" y="3286"/>
                    <a:pt x="8673" y="3186"/>
                  </a:cubicBezTo>
                  <a:cubicBezTo>
                    <a:pt x="8840" y="3152"/>
                    <a:pt x="9006" y="3052"/>
                    <a:pt x="9107" y="2985"/>
                  </a:cubicBezTo>
                  <a:cubicBezTo>
                    <a:pt x="9407" y="2852"/>
                    <a:pt x="9674" y="2719"/>
                    <a:pt x="9940" y="2652"/>
                  </a:cubicBezTo>
                  <a:lnTo>
                    <a:pt x="10174" y="2618"/>
                  </a:lnTo>
                  <a:cubicBezTo>
                    <a:pt x="10241" y="2552"/>
                    <a:pt x="10341" y="2552"/>
                    <a:pt x="10407" y="2552"/>
                  </a:cubicBezTo>
                  <a:lnTo>
                    <a:pt x="10874" y="2552"/>
                  </a:lnTo>
                  <a:cubicBezTo>
                    <a:pt x="11041" y="2552"/>
                    <a:pt x="11175" y="2618"/>
                    <a:pt x="11341" y="2618"/>
                  </a:cubicBezTo>
                  <a:cubicBezTo>
                    <a:pt x="11475" y="2652"/>
                    <a:pt x="11642" y="2685"/>
                    <a:pt x="11742" y="2785"/>
                  </a:cubicBezTo>
                  <a:cubicBezTo>
                    <a:pt x="12042" y="2885"/>
                    <a:pt x="12309" y="3119"/>
                    <a:pt x="12509" y="3352"/>
                  </a:cubicBezTo>
                  <a:cubicBezTo>
                    <a:pt x="12909" y="3853"/>
                    <a:pt x="13209" y="4520"/>
                    <a:pt x="13476" y="5154"/>
                  </a:cubicBezTo>
                  <a:cubicBezTo>
                    <a:pt x="13710" y="5787"/>
                    <a:pt x="13910" y="6455"/>
                    <a:pt x="14143" y="7055"/>
                  </a:cubicBezTo>
                  <a:cubicBezTo>
                    <a:pt x="14344" y="7689"/>
                    <a:pt x="14544" y="8289"/>
                    <a:pt x="14877" y="8790"/>
                  </a:cubicBezTo>
                  <a:cubicBezTo>
                    <a:pt x="15211" y="9223"/>
                    <a:pt x="15645" y="9657"/>
                    <a:pt x="16078" y="9790"/>
                  </a:cubicBezTo>
                  <a:cubicBezTo>
                    <a:pt x="16312" y="9874"/>
                    <a:pt x="16512" y="9899"/>
                    <a:pt x="16687" y="9899"/>
                  </a:cubicBezTo>
                  <a:cubicBezTo>
                    <a:pt x="16862" y="9899"/>
                    <a:pt x="17012" y="9874"/>
                    <a:pt x="17146" y="9857"/>
                  </a:cubicBezTo>
                  <a:cubicBezTo>
                    <a:pt x="17379" y="9824"/>
                    <a:pt x="17513" y="9790"/>
                    <a:pt x="17513" y="9790"/>
                  </a:cubicBezTo>
                  <a:cubicBezTo>
                    <a:pt x="17813" y="9657"/>
                    <a:pt x="17679" y="9357"/>
                    <a:pt x="17446" y="9290"/>
                  </a:cubicBezTo>
                  <a:cubicBezTo>
                    <a:pt x="17446" y="9273"/>
                    <a:pt x="17440" y="9267"/>
                    <a:pt x="17427" y="9267"/>
                  </a:cubicBezTo>
                  <a:cubicBezTo>
                    <a:pt x="17387" y="9267"/>
                    <a:pt x="17287" y="9323"/>
                    <a:pt x="17112" y="9323"/>
                  </a:cubicBezTo>
                  <a:cubicBezTo>
                    <a:pt x="17046" y="9334"/>
                    <a:pt x="16968" y="9342"/>
                    <a:pt x="16881" y="9342"/>
                  </a:cubicBezTo>
                  <a:cubicBezTo>
                    <a:pt x="16708" y="9342"/>
                    <a:pt x="16501" y="9312"/>
                    <a:pt x="16278" y="9223"/>
                  </a:cubicBezTo>
                  <a:cubicBezTo>
                    <a:pt x="15945" y="9123"/>
                    <a:pt x="15645" y="8823"/>
                    <a:pt x="15378" y="8356"/>
                  </a:cubicBezTo>
                  <a:cubicBezTo>
                    <a:pt x="15077" y="7889"/>
                    <a:pt x="14911" y="7355"/>
                    <a:pt x="14711" y="6721"/>
                  </a:cubicBezTo>
                  <a:cubicBezTo>
                    <a:pt x="14544" y="6154"/>
                    <a:pt x="14377" y="5454"/>
                    <a:pt x="14110" y="4787"/>
                  </a:cubicBezTo>
                  <a:cubicBezTo>
                    <a:pt x="13877" y="4120"/>
                    <a:pt x="13576" y="3386"/>
                    <a:pt x="13076" y="2785"/>
                  </a:cubicBezTo>
                  <a:cubicBezTo>
                    <a:pt x="12576" y="2151"/>
                    <a:pt x="11742" y="1718"/>
                    <a:pt x="10941" y="1718"/>
                  </a:cubicBezTo>
                  <a:cubicBezTo>
                    <a:pt x="10841" y="1701"/>
                    <a:pt x="10741" y="1693"/>
                    <a:pt x="10645" y="1693"/>
                  </a:cubicBezTo>
                  <a:cubicBezTo>
                    <a:pt x="10549" y="1693"/>
                    <a:pt x="10458" y="1701"/>
                    <a:pt x="10374" y="1718"/>
                  </a:cubicBezTo>
                  <a:cubicBezTo>
                    <a:pt x="10241" y="1785"/>
                    <a:pt x="10174" y="1785"/>
                    <a:pt x="10074" y="1785"/>
                  </a:cubicBezTo>
                  <a:lnTo>
                    <a:pt x="9807" y="1851"/>
                  </a:lnTo>
                  <a:cubicBezTo>
                    <a:pt x="9440" y="1985"/>
                    <a:pt x="9107" y="2151"/>
                    <a:pt x="8840" y="2285"/>
                  </a:cubicBezTo>
                  <a:cubicBezTo>
                    <a:pt x="8394" y="2547"/>
                    <a:pt x="7969" y="2727"/>
                    <a:pt x="7531" y="2727"/>
                  </a:cubicBezTo>
                  <a:cubicBezTo>
                    <a:pt x="7413" y="2727"/>
                    <a:pt x="7293" y="2714"/>
                    <a:pt x="7172" y="2685"/>
                  </a:cubicBezTo>
                  <a:cubicBezTo>
                    <a:pt x="6671" y="2685"/>
                    <a:pt x="6271" y="2051"/>
                    <a:pt x="5904" y="1451"/>
                  </a:cubicBezTo>
                  <a:cubicBezTo>
                    <a:pt x="5704" y="1151"/>
                    <a:pt x="5504" y="817"/>
                    <a:pt x="5170" y="517"/>
                  </a:cubicBezTo>
                  <a:cubicBezTo>
                    <a:pt x="5104" y="450"/>
                    <a:pt x="5004" y="350"/>
                    <a:pt x="4904" y="317"/>
                  </a:cubicBezTo>
                  <a:cubicBezTo>
                    <a:pt x="4837" y="283"/>
                    <a:pt x="4703" y="183"/>
                    <a:pt x="4603" y="183"/>
                  </a:cubicBezTo>
                  <a:cubicBezTo>
                    <a:pt x="4403" y="150"/>
                    <a:pt x="4236" y="117"/>
                    <a:pt x="4036" y="50"/>
                  </a:cubicBezTo>
                  <a:cubicBezTo>
                    <a:pt x="3873" y="16"/>
                    <a:pt x="3709" y="0"/>
                    <a:pt x="3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421850" y="4209600"/>
              <a:ext cx="394975" cy="193250"/>
            </a:xfrm>
            <a:custGeom>
              <a:avLst/>
              <a:gdLst/>
              <a:ahLst/>
              <a:cxnLst/>
              <a:rect l="l" t="t" r="r" b="b"/>
              <a:pathLst>
                <a:path w="15799" h="7730" extrusionOk="0">
                  <a:moveTo>
                    <a:pt x="2764" y="0"/>
                  </a:moveTo>
                  <a:cubicBezTo>
                    <a:pt x="2541" y="0"/>
                    <a:pt x="2325" y="26"/>
                    <a:pt x="2123" y="88"/>
                  </a:cubicBezTo>
                  <a:cubicBezTo>
                    <a:pt x="1656" y="222"/>
                    <a:pt x="1222" y="455"/>
                    <a:pt x="989" y="755"/>
                  </a:cubicBezTo>
                  <a:cubicBezTo>
                    <a:pt x="722" y="1055"/>
                    <a:pt x="555" y="1389"/>
                    <a:pt x="455" y="1623"/>
                  </a:cubicBezTo>
                  <a:cubicBezTo>
                    <a:pt x="322" y="1923"/>
                    <a:pt x="222" y="2123"/>
                    <a:pt x="188" y="2323"/>
                  </a:cubicBezTo>
                  <a:cubicBezTo>
                    <a:pt x="55" y="2757"/>
                    <a:pt x="22" y="2957"/>
                    <a:pt x="22" y="2957"/>
                  </a:cubicBezTo>
                  <a:cubicBezTo>
                    <a:pt x="1" y="3081"/>
                    <a:pt x="133" y="3166"/>
                    <a:pt x="245" y="3166"/>
                  </a:cubicBezTo>
                  <a:cubicBezTo>
                    <a:pt x="314" y="3166"/>
                    <a:pt x="376" y="3133"/>
                    <a:pt x="388" y="3057"/>
                  </a:cubicBezTo>
                  <a:cubicBezTo>
                    <a:pt x="388" y="3057"/>
                    <a:pt x="455" y="2823"/>
                    <a:pt x="555" y="2456"/>
                  </a:cubicBezTo>
                  <a:cubicBezTo>
                    <a:pt x="722" y="2090"/>
                    <a:pt x="889" y="1556"/>
                    <a:pt x="1356" y="1089"/>
                  </a:cubicBezTo>
                  <a:cubicBezTo>
                    <a:pt x="1556" y="822"/>
                    <a:pt x="1856" y="655"/>
                    <a:pt x="2223" y="588"/>
                  </a:cubicBezTo>
                  <a:cubicBezTo>
                    <a:pt x="2409" y="542"/>
                    <a:pt x="2595" y="517"/>
                    <a:pt x="2784" y="517"/>
                  </a:cubicBezTo>
                  <a:cubicBezTo>
                    <a:pt x="3002" y="517"/>
                    <a:pt x="3225" y="550"/>
                    <a:pt x="3457" y="622"/>
                  </a:cubicBezTo>
                  <a:lnTo>
                    <a:pt x="3624" y="689"/>
                  </a:lnTo>
                  <a:cubicBezTo>
                    <a:pt x="3624" y="689"/>
                    <a:pt x="3657" y="689"/>
                    <a:pt x="3691" y="722"/>
                  </a:cubicBezTo>
                  <a:cubicBezTo>
                    <a:pt x="3791" y="789"/>
                    <a:pt x="3858" y="855"/>
                    <a:pt x="3958" y="922"/>
                  </a:cubicBezTo>
                  <a:cubicBezTo>
                    <a:pt x="4124" y="1055"/>
                    <a:pt x="4291" y="1256"/>
                    <a:pt x="4458" y="1422"/>
                  </a:cubicBezTo>
                  <a:cubicBezTo>
                    <a:pt x="4792" y="1789"/>
                    <a:pt x="5225" y="2256"/>
                    <a:pt x="5892" y="2390"/>
                  </a:cubicBezTo>
                  <a:lnTo>
                    <a:pt x="5859" y="2390"/>
                  </a:lnTo>
                  <a:cubicBezTo>
                    <a:pt x="5992" y="2423"/>
                    <a:pt x="6193" y="2523"/>
                    <a:pt x="6459" y="2523"/>
                  </a:cubicBezTo>
                  <a:cubicBezTo>
                    <a:pt x="6693" y="2523"/>
                    <a:pt x="6993" y="2456"/>
                    <a:pt x="7293" y="2356"/>
                  </a:cubicBezTo>
                  <a:cubicBezTo>
                    <a:pt x="7860" y="2123"/>
                    <a:pt x="8361" y="1756"/>
                    <a:pt x="8828" y="1623"/>
                  </a:cubicBezTo>
                  <a:cubicBezTo>
                    <a:pt x="8895" y="1623"/>
                    <a:pt x="8961" y="1589"/>
                    <a:pt x="8995" y="1589"/>
                  </a:cubicBezTo>
                  <a:lnTo>
                    <a:pt x="9128" y="1589"/>
                  </a:lnTo>
                  <a:cubicBezTo>
                    <a:pt x="9228" y="1623"/>
                    <a:pt x="9362" y="1623"/>
                    <a:pt x="9495" y="1689"/>
                  </a:cubicBezTo>
                  <a:cubicBezTo>
                    <a:pt x="9728" y="1756"/>
                    <a:pt x="9995" y="1789"/>
                    <a:pt x="10129" y="1956"/>
                  </a:cubicBezTo>
                  <a:cubicBezTo>
                    <a:pt x="10462" y="2223"/>
                    <a:pt x="10396" y="2790"/>
                    <a:pt x="10362" y="3424"/>
                  </a:cubicBezTo>
                  <a:cubicBezTo>
                    <a:pt x="10362" y="3724"/>
                    <a:pt x="10362" y="4058"/>
                    <a:pt x="10396" y="4391"/>
                  </a:cubicBezTo>
                  <a:cubicBezTo>
                    <a:pt x="10462" y="4725"/>
                    <a:pt x="10529" y="5058"/>
                    <a:pt x="10696" y="5359"/>
                  </a:cubicBezTo>
                  <a:cubicBezTo>
                    <a:pt x="11029" y="5926"/>
                    <a:pt x="11463" y="6359"/>
                    <a:pt x="11897" y="6726"/>
                  </a:cubicBezTo>
                  <a:cubicBezTo>
                    <a:pt x="12667" y="7325"/>
                    <a:pt x="13511" y="7729"/>
                    <a:pt x="14219" y="7729"/>
                  </a:cubicBezTo>
                  <a:cubicBezTo>
                    <a:pt x="14338" y="7729"/>
                    <a:pt x="14454" y="7718"/>
                    <a:pt x="14565" y="7694"/>
                  </a:cubicBezTo>
                  <a:cubicBezTo>
                    <a:pt x="14799" y="7694"/>
                    <a:pt x="14932" y="7593"/>
                    <a:pt x="15066" y="7560"/>
                  </a:cubicBezTo>
                  <a:cubicBezTo>
                    <a:pt x="15199" y="7460"/>
                    <a:pt x="15332" y="7393"/>
                    <a:pt x="15399" y="7360"/>
                  </a:cubicBezTo>
                  <a:cubicBezTo>
                    <a:pt x="15566" y="7227"/>
                    <a:pt x="15666" y="7126"/>
                    <a:pt x="15666" y="7126"/>
                  </a:cubicBezTo>
                  <a:cubicBezTo>
                    <a:pt x="15798" y="6968"/>
                    <a:pt x="15658" y="6830"/>
                    <a:pt x="15477" y="6830"/>
                  </a:cubicBezTo>
                  <a:cubicBezTo>
                    <a:pt x="15430" y="6830"/>
                    <a:pt x="15381" y="6839"/>
                    <a:pt x="15332" y="6860"/>
                  </a:cubicBezTo>
                  <a:cubicBezTo>
                    <a:pt x="15332" y="6860"/>
                    <a:pt x="15066" y="7193"/>
                    <a:pt x="14465" y="7260"/>
                  </a:cubicBezTo>
                  <a:cubicBezTo>
                    <a:pt x="14400" y="7270"/>
                    <a:pt x="14333" y="7275"/>
                    <a:pt x="14263" y="7275"/>
                  </a:cubicBezTo>
                  <a:cubicBezTo>
                    <a:pt x="13654" y="7275"/>
                    <a:pt x="12882" y="6891"/>
                    <a:pt x="12164" y="6293"/>
                  </a:cubicBezTo>
                  <a:cubicBezTo>
                    <a:pt x="11797" y="5926"/>
                    <a:pt x="11396" y="5525"/>
                    <a:pt x="11163" y="5058"/>
                  </a:cubicBezTo>
                  <a:cubicBezTo>
                    <a:pt x="10896" y="4625"/>
                    <a:pt x="10896" y="4058"/>
                    <a:pt x="10963" y="3457"/>
                  </a:cubicBezTo>
                  <a:cubicBezTo>
                    <a:pt x="10996" y="3190"/>
                    <a:pt x="11029" y="2823"/>
                    <a:pt x="10996" y="2490"/>
                  </a:cubicBezTo>
                  <a:cubicBezTo>
                    <a:pt x="10996" y="2156"/>
                    <a:pt x="10863" y="1756"/>
                    <a:pt x="10562" y="1456"/>
                  </a:cubicBezTo>
                  <a:cubicBezTo>
                    <a:pt x="10296" y="1156"/>
                    <a:pt x="9962" y="1089"/>
                    <a:pt x="9662" y="955"/>
                  </a:cubicBezTo>
                  <a:cubicBezTo>
                    <a:pt x="9495" y="955"/>
                    <a:pt x="9362" y="922"/>
                    <a:pt x="9195" y="889"/>
                  </a:cubicBezTo>
                  <a:lnTo>
                    <a:pt x="8895" y="889"/>
                  </a:lnTo>
                  <a:cubicBezTo>
                    <a:pt x="8828" y="889"/>
                    <a:pt x="8728" y="922"/>
                    <a:pt x="8661" y="922"/>
                  </a:cubicBezTo>
                  <a:cubicBezTo>
                    <a:pt x="7994" y="1122"/>
                    <a:pt x="7527" y="1522"/>
                    <a:pt x="7060" y="1689"/>
                  </a:cubicBezTo>
                  <a:cubicBezTo>
                    <a:pt x="6873" y="1783"/>
                    <a:pt x="6694" y="1811"/>
                    <a:pt x="6539" y="1811"/>
                  </a:cubicBezTo>
                  <a:cubicBezTo>
                    <a:pt x="6361" y="1811"/>
                    <a:pt x="6215" y="1774"/>
                    <a:pt x="6126" y="1756"/>
                  </a:cubicBezTo>
                  <a:lnTo>
                    <a:pt x="6059" y="1756"/>
                  </a:lnTo>
                  <a:cubicBezTo>
                    <a:pt x="5626" y="1689"/>
                    <a:pt x="5292" y="1389"/>
                    <a:pt x="4892" y="1022"/>
                  </a:cubicBezTo>
                  <a:cubicBezTo>
                    <a:pt x="4725" y="822"/>
                    <a:pt x="4525" y="622"/>
                    <a:pt x="4325" y="455"/>
                  </a:cubicBezTo>
                  <a:cubicBezTo>
                    <a:pt x="4225" y="322"/>
                    <a:pt x="4124" y="288"/>
                    <a:pt x="3991" y="222"/>
                  </a:cubicBezTo>
                  <a:lnTo>
                    <a:pt x="3891" y="155"/>
                  </a:lnTo>
                  <a:cubicBezTo>
                    <a:pt x="3858" y="155"/>
                    <a:pt x="3824" y="121"/>
                    <a:pt x="3791" y="121"/>
                  </a:cubicBezTo>
                  <a:lnTo>
                    <a:pt x="3557" y="88"/>
                  </a:lnTo>
                  <a:cubicBezTo>
                    <a:pt x="3290" y="35"/>
                    <a:pt x="3022" y="0"/>
                    <a:pt x="2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409875" y="4757550"/>
              <a:ext cx="420950" cy="194200"/>
            </a:xfrm>
            <a:custGeom>
              <a:avLst/>
              <a:gdLst/>
              <a:ahLst/>
              <a:cxnLst/>
              <a:rect l="l" t="t" r="r" b="b"/>
              <a:pathLst>
                <a:path w="16838" h="7768" extrusionOk="0">
                  <a:moveTo>
                    <a:pt x="2026" y="1"/>
                  </a:moveTo>
                  <a:cubicBezTo>
                    <a:pt x="1861" y="1"/>
                    <a:pt x="1690" y="30"/>
                    <a:pt x="1535" y="119"/>
                  </a:cubicBezTo>
                  <a:cubicBezTo>
                    <a:pt x="1101" y="319"/>
                    <a:pt x="867" y="686"/>
                    <a:pt x="701" y="1020"/>
                  </a:cubicBezTo>
                  <a:cubicBezTo>
                    <a:pt x="534" y="1353"/>
                    <a:pt x="434" y="1687"/>
                    <a:pt x="300" y="2021"/>
                  </a:cubicBezTo>
                  <a:cubicBezTo>
                    <a:pt x="267" y="2121"/>
                    <a:pt x="267" y="2187"/>
                    <a:pt x="200" y="2287"/>
                  </a:cubicBezTo>
                  <a:lnTo>
                    <a:pt x="167" y="2521"/>
                  </a:lnTo>
                  <a:cubicBezTo>
                    <a:pt x="134" y="2688"/>
                    <a:pt x="100" y="2854"/>
                    <a:pt x="100" y="3021"/>
                  </a:cubicBezTo>
                  <a:cubicBezTo>
                    <a:pt x="0" y="4356"/>
                    <a:pt x="200" y="5523"/>
                    <a:pt x="367" y="6324"/>
                  </a:cubicBezTo>
                  <a:cubicBezTo>
                    <a:pt x="534" y="7158"/>
                    <a:pt x="701" y="7625"/>
                    <a:pt x="701" y="7625"/>
                  </a:cubicBezTo>
                  <a:cubicBezTo>
                    <a:pt x="743" y="7722"/>
                    <a:pt x="825" y="7767"/>
                    <a:pt x="905" y="7767"/>
                  </a:cubicBezTo>
                  <a:cubicBezTo>
                    <a:pt x="1016" y="7767"/>
                    <a:pt x="1120" y="7680"/>
                    <a:pt x="1101" y="7524"/>
                  </a:cubicBezTo>
                  <a:cubicBezTo>
                    <a:pt x="1101" y="7524"/>
                    <a:pt x="968" y="7057"/>
                    <a:pt x="834" y="6290"/>
                  </a:cubicBezTo>
                  <a:cubicBezTo>
                    <a:pt x="701" y="5490"/>
                    <a:pt x="534" y="4356"/>
                    <a:pt x="667" y="3121"/>
                  </a:cubicBezTo>
                  <a:cubicBezTo>
                    <a:pt x="667" y="2955"/>
                    <a:pt x="701" y="2821"/>
                    <a:pt x="767" y="2654"/>
                  </a:cubicBezTo>
                  <a:lnTo>
                    <a:pt x="801" y="2454"/>
                  </a:lnTo>
                  <a:cubicBezTo>
                    <a:pt x="834" y="2387"/>
                    <a:pt x="834" y="2321"/>
                    <a:pt x="867" y="2221"/>
                  </a:cubicBezTo>
                  <a:cubicBezTo>
                    <a:pt x="1001" y="1887"/>
                    <a:pt x="1134" y="1620"/>
                    <a:pt x="1301" y="1320"/>
                  </a:cubicBezTo>
                  <a:cubicBezTo>
                    <a:pt x="1468" y="1053"/>
                    <a:pt x="1668" y="786"/>
                    <a:pt x="1868" y="686"/>
                  </a:cubicBezTo>
                  <a:cubicBezTo>
                    <a:pt x="1944" y="643"/>
                    <a:pt x="2016" y="624"/>
                    <a:pt x="2089" y="624"/>
                  </a:cubicBezTo>
                  <a:cubicBezTo>
                    <a:pt x="2241" y="624"/>
                    <a:pt x="2399" y="707"/>
                    <a:pt x="2602" y="820"/>
                  </a:cubicBezTo>
                  <a:cubicBezTo>
                    <a:pt x="3136" y="1153"/>
                    <a:pt x="3636" y="1687"/>
                    <a:pt x="4203" y="2121"/>
                  </a:cubicBezTo>
                  <a:cubicBezTo>
                    <a:pt x="4503" y="2321"/>
                    <a:pt x="4804" y="2521"/>
                    <a:pt x="5137" y="2688"/>
                  </a:cubicBezTo>
                  <a:cubicBezTo>
                    <a:pt x="5304" y="2788"/>
                    <a:pt x="5504" y="2854"/>
                    <a:pt x="5671" y="2888"/>
                  </a:cubicBezTo>
                  <a:cubicBezTo>
                    <a:pt x="5871" y="2955"/>
                    <a:pt x="6038" y="2955"/>
                    <a:pt x="6205" y="2988"/>
                  </a:cubicBezTo>
                  <a:cubicBezTo>
                    <a:pt x="6293" y="2997"/>
                    <a:pt x="6383" y="3001"/>
                    <a:pt x="6475" y="3001"/>
                  </a:cubicBezTo>
                  <a:cubicBezTo>
                    <a:pt x="7074" y="3001"/>
                    <a:pt x="7728" y="2823"/>
                    <a:pt x="8306" y="2621"/>
                  </a:cubicBezTo>
                  <a:cubicBezTo>
                    <a:pt x="8831" y="2385"/>
                    <a:pt x="9315" y="2169"/>
                    <a:pt x="9773" y="2169"/>
                  </a:cubicBezTo>
                  <a:cubicBezTo>
                    <a:pt x="9897" y="2169"/>
                    <a:pt x="10020" y="2185"/>
                    <a:pt x="10141" y="2221"/>
                  </a:cubicBezTo>
                  <a:cubicBezTo>
                    <a:pt x="10674" y="2387"/>
                    <a:pt x="11175" y="2955"/>
                    <a:pt x="11608" y="3455"/>
                  </a:cubicBezTo>
                  <a:cubicBezTo>
                    <a:pt x="12009" y="3955"/>
                    <a:pt x="12342" y="4556"/>
                    <a:pt x="12676" y="5123"/>
                  </a:cubicBezTo>
                  <a:cubicBezTo>
                    <a:pt x="13009" y="5656"/>
                    <a:pt x="13376" y="6190"/>
                    <a:pt x="13877" y="6557"/>
                  </a:cubicBezTo>
                  <a:cubicBezTo>
                    <a:pt x="14260" y="6886"/>
                    <a:pt x="14757" y="6967"/>
                    <a:pt x="15144" y="6967"/>
                  </a:cubicBezTo>
                  <a:cubicBezTo>
                    <a:pt x="15228" y="6967"/>
                    <a:pt x="15306" y="6963"/>
                    <a:pt x="15378" y="6957"/>
                  </a:cubicBezTo>
                  <a:cubicBezTo>
                    <a:pt x="15811" y="6857"/>
                    <a:pt x="16145" y="6724"/>
                    <a:pt x="16345" y="6657"/>
                  </a:cubicBezTo>
                  <a:cubicBezTo>
                    <a:pt x="16545" y="6524"/>
                    <a:pt x="16679" y="6490"/>
                    <a:pt x="16679" y="6490"/>
                  </a:cubicBezTo>
                  <a:cubicBezTo>
                    <a:pt x="16837" y="6385"/>
                    <a:pt x="16807" y="6174"/>
                    <a:pt x="16639" y="6174"/>
                  </a:cubicBezTo>
                  <a:cubicBezTo>
                    <a:pt x="16595" y="6174"/>
                    <a:pt x="16541" y="6189"/>
                    <a:pt x="16479" y="6224"/>
                  </a:cubicBezTo>
                  <a:cubicBezTo>
                    <a:pt x="16479" y="6224"/>
                    <a:pt x="16379" y="6290"/>
                    <a:pt x="16178" y="6357"/>
                  </a:cubicBezTo>
                  <a:cubicBezTo>
                    <a:pt x="15978" y="6390"/>
                    <a:pt x="15678" y="6524"/>
                    <a:pt x="15311" y="6557"/>
                  </a:cubicBezTo>
                  <a:cubicBezTo>
                    <a:pt x="15246" y="6570"/>
                    <a:pt x="15175" y="6577"/>
                    <a:pt x="15101" y="6577"/>
                  </a:cubicBezTo>
                  <a:cubicBezTo>
                    <a:pt x="14798" y="6577"/>
                    <a:pt x="14439" y="6465"/>
                    <a:pt x="14144" y="6224"/>
                  </a:cubicBezTo>
                  <a:cubicBezTo>
                    <a:pt x="13777" y="5957"/>
                    <a:pt x="13443" y="5456"/>
                    <a:pt x="13143" y="4889"/>
                  </a:cubicBezTo>
                  <a:cubicBezTo>
                    <a:pt x="12843" y="4322"/>
                    <a:pt x="12509" y="3688"/>
                    <a:pt x="12109" y="3121"/>
                  </a:cubicBezTo>
                  <a:cubicBezTo>
                    <a:pt x="12009" y="2988"/>
                    <a:pt x="11875" y="2821"/>
                    <a:pt x="11775" y="2688"/>
                  </a:cubicBezTo>
                  <a:cubicBezTo>
                    <a:pt x="11642" y="2521"/>
                    <a:pt x="11475" y="2387"/>
                    <a:pt x="11342" y="2287"/>
                  </a:cubicBezTo>
                  <a:cubicBezTo>
                    <a:pt x="11041" y="2021"/>
                    <a:pt x="10708" y="1787"/>
                    <a:pt x="10308" y="1654"/>
                  </a:cubicBezTo>
                  <a:cubicBezTo>
                    <a:pt x="10106" y="1592"/>
                    <a:pt x="9904" y="1566"/>
                    <a:pt x="9706" y="1566"/>
                  </a:cubicBezTo>
                  <a:cubicBezTo>
                    <a:pt x="9478" y="1566"/>
                    <a:pt x="9254" y="1600"/>
                    <a:pt x="9040" y="1654"/>
                  </a:cubicBezTo>
                  <a:cubicBezTo>
                    <a:pt x="8673" y="1720"/>
                    <a:pt x="8339" y="1854"/>
                    <a:pt x="8006" y="1987"/>
                  </a:cubicBezTo>
                  <a:cubicBezTo>
                    <a:pt x="7437" y="2197"/>
                    <a:pt x="6895" y="2326"/>
                    <a:pt x="6379" y="2326"/>
                  </a:cubicBezTo>
                  <a:cubicBezTo>
                    <a:pt x="6321" y="2326"/>
                    <a:pt x="6263" y="2324"/>
                    <a:pt x="6205" y="2321"/>
                  </a:cubicBezTo>
                  <a:cubicBezTo>
                    <a:pt x="6105" y="2287"/>
                    <a:pt x="5938" y="2287"/>
                    <a:pt x="5804" y="2221"/>
                  </a:cubicBezTo>
                  <a:cubicBezTo>
                    <a:pt x="5638" y="2221"/>
                    <a:pt x="5504" y="2154"/>
                    <a:pt x="5371" y="2121"/>
                  </a:cubicBezTo>
                  <a:cubicBezTo>
                    <a:pt x="5137" y="1987"/>
                    <a:pt x="4837" y="1820"/>
                    <a:pt x="4603" y="1620"/>
                  </a:cubicBezTo>
                  <a:cubicBezTo>
                    <a:pt x="4036" y="1187"/>
                    <a:pt x="3536" y="686"/>
                    <a:pt x="2869" y="286"/>
                  </a:cubicBezTo>
                  <a:cubicBezTo>
                    <a:pt x="2669" y="153"/>
                    <a:pt x="2502" y="52"/>
                    <a:pt x="2268" y="19"/>
                  </a:cubicBezTo>
                  <a:cubicBezTo>
                    <a:pt x="2191" y="8"/>
                    <a:pt x="2109" y="1"/>
                    <a:pt x="2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053900" y="4830250"/>
              <a:ext cx="454175" cy="196100"/>
            </a:xfrm>
            <a:custGeom>
              <a:avLst/>
              <a:gdLst/>
              <a:ahLst/>
              <a:cxnLst/>
              <a:rect l="l" t="t" r="r" b="b"/>
              <a:pathLst>
                <a:path w="18167" h="7844" extrusionOk="0">
                  <a:moveTo>
                    <a:pt x="9442" y="1"/>
                  </a:moveTo>
                  <a:cubicBezTo>
                    <a:pt x="9145" y="1"/>
                    <a:pt x="8857" y="38"/>
                    <a:pt x="8607" y="113"/>
                  </a:cubicBezTo>
                  <a:cubicBezTo>
                    <a:pt x="8507" y="147"/>
                    <a:pt x="8373" y="180"/>
                    <a:pt x="8273" y="180"/>
                  </a:cubicBezTo>
                  <a:lnTo>
                    <a:pt x="8340" y="180"/>
                  </a:lnTo>
                  <a:cubicBezTo>
                    <a:pt x="7906" y="280"/>
                    <a:pt x="7573" y="580"/>
                    <a:pt x="7339" y="847"/>
                  </a:cubicBezTo>
                  <a:cubicBezTo>
                    <a:pt x="7072" y="1147"/>
                    <a:pt x="6872" y="1448"/>
                    <a:pt x="6672" y="1648"/>
                  </a:cubicBezTo>
                  <a:cubicBezTo>
                    <a:pt x="6405" y="1848"/>
                    <a:pt x="6205" y="2015"/>
                    <a:pt x="5905" y="2081"/>
                  </a:cubicBezTo>
                  <a:cubicBezTo>
                    <a:pt x="5812" y="2092"/>
                    <a:pt x="5722" y="2099"/>
                    <a:pt x="5636" y="2099"/>
                  </a:cubicBezTo>
                  <a:cubicBezTo>
                    <a:pt x="5443" y="2099"/>
                    <a:pt x="5265" y="2063"/>
                    <a:pt x="5104" y="1948"/>
                  </a:cubicBezTo>
                  <a:cubicBezTo>
                    <a:pt x="4670" y="1648"/>
                    <a:pt x="4437" y="780"/>
                    <a:pt x="3670" y="347"/>
                  </a:cubicBezTo>
                  <a:lnTo>
                    <a:pt x="3536" y="280"/>
                  </a:lnTo>
                  <a:cubicBezTo>
                    <a:pt x="3436" y="247"/>
                    <a:pt x="3403" y="247"/>
                    <a:pt x="3370" y="247"/>
                  </a:cubicBezTo>
                  <a:lnTo>
                    <a:pt x="3103" y="180"/>
                  </a:lnTo>
                  <a:cubicBezTo>
                    <a:pt x="2936" y="113"/>
                    <a:pt x="2736" y="113"/>
                    <a:pt x="2569" y="113"/>
                  </a:cubicBezTo>
                  <a:cubicBezTo>
                    <a:pt x="2402" y="113"/>
                    <a:pt x="2202" y="147"/>
                    <a:pt x="2035" y="147"/>
                  </a:cubicBezTo>
                  <a:cubicBezTo>
                    <a:pt x="1835" y="180"/>
                    <a:pt x="1668" y="247"/>
                    <a:pt x="1502" y="313"/>
                  </a:cubicBezTo>
                  <a:cubicBezTo>
                    <a:pt x="1168" y="480"/>
                    <a:pt x="901" y="747"/>
                    <a:pt x="701" y="981"/>
                  </a:cubicBezTo>
                  <a:cubicBezTo>
                    <a:pt x="601" y="1114"/>
                    <a:pt x="534" y="1281"/>
                    <a:pt x="434" y="1414"/>
                  </a:cubicBezTo>
                  <a:cubicBezTo>
                    <a:pt x="401" y="1514"/>
                    <a:pt x="334" y="1681"/>
                    <a:pt x="267" y="1814"/>
                  </a:cubicBezTo>
                  <a:cubicBezTo>
                    <a:pt x="67" y="2348"/>
                    <a:pt x="34" y="2849"/>
                    <a:pt x="34" y="3282"/>
                  </a:cubicBezTo>
                  <a:cubicBezTo>
                    <a:pt x="0" y="3682"/>
                    <a:pt x="34" y="4016"/>
                    <a:pt x="34" y="4250"/>
                  </a:cubicBezTo>
                  <a:cubicBezTo>
                    <a:pt x="67" y="4450"/>
                    <a:pt x="67" y="4583"/>
                    <a:pt x="67" y="4583"/>
                  </a:cubicBezTo>
                  <a:cubicBezTo>
                    <a:pt x="82" y="4688"/>
                    <a:pt x="158" y="4739"/>
                    <a:pt x="237" y="4739"/>
                  </a:cubicBezTo>
                  <a:cubicBezTo>
                    <a:pt x="333" y="4739"/>
                    <a:pt x="434" y="4663"/>
                    <a:pt x="434" y="4516"/>
                  </a:cubicBezTo>
                  <a:lnTo>
                    <a:pt x="434" y="4183"/>
                  </a:lnTo>
                  <a:cubicBezTo>
                    <a:pt x="434" y="3983"/>
                    <a:pt x="434" y="3649"/>
                    <a:pt x="501" y="3282"/>
                  </a:cubicBezTo>
                  <a:cubicBezTo>
                    <a:pt x="501" y="2849"/>
                    <a:pt x="568" y="2415"/>
                    <a:pt x="734" y="1948"/>
                  </a:cubicBezTo>
                  <a:cubicBezTo>
                    <a:pt x="868" y="1481"/>
                    <a:pt x="1201" y="1014"/>
                    <a:pt x="1702" y="814"/>
                  </a:cubicBezTo>
                  <a:cubicBezTo>
                    <a:pt x="1835" y="747"/>
                    <a:pt x="2002" y="747"/>
                    <a:pt x="2102" y="680"/>
                  </a:cubicBezTo>
                  <a:cubicBezTo>
                    <a:pt x="2235" y="680"/>
                    <a:pt x="2324" y="665"/>
                    <a:pt x="2418" y="665"/>
                  </a:cubicBezTo>
                  <a:cubicBezTo>
                    <a:pt x="2465" y="665"/>
                    <a:pt x="2513" y="669"/>
                    <a:pt x="2569" y="680"/>
                  </a:cubicBezTo>
                  <a:cubicBezTo>
                    <a:pt x="2736" y="747"/>
                    <a:pt x="2869" y="747"/>
                    <a:pt x="3036" y="780"/>
                  </a:cubicBezTo>
                  <a:lnTo>
                    <a:pt x="3303" y="814"/>
                  </a:lnTo>
                  <a:cubicBezTo>
                    <a:pt x="3336" y="847"/>
                    <a:pt x="3370" y="847"/>
                    <a:pt x="3370" y="847"/>
                  </a:cubicBezTo>
                  <a:lnTo>
                    <a:pt x="3470" y="914"/>
                  </a:lnTo>
                  <a:cubicBezTo>
                    <a:pt x="3703" y="1014"/>
                    <a:pt x="3870" y="1281"/>
                    <a:pt x="4070" y="1581"/>
                  </a:cubicBezTo>
                  <a:cubicBezTo>
                    <a:pt x="4304" y="1848"/>
                    <a:pt x="4470" y="2181"/>
                    <a:pt x="4837" y="2482"/>
                  </a:cubicBezTo>
                  <a:cubicBezTo>
                    <a:pt x="5134" y="2704"/>
                    <a:pt x="5462" y="2798"/>
                    <a:pt x="5786" y="2798"/>
                  </a:cubicBezTo>
                  <a:cubicBezTo>
                    <a:pt x="6335" y="2798"/>
                    <a:pt x="6870" y="2526"/>
                    <a:pt x="7206" y="2148"/>
                  </a:cubicBezTo>
                  <a:cubicBezTo>
                    <a:pt x="7506" y="1915"/>
                    <a:pt x="7706" y="1614"/>
                    <a:pt x="7906" y="1347"/>
                  </a:cubicBezTo>
                  <a:cubicBezTo>
                    <a:pt x="8140" y="1147"/>
                    <a:pt x="8340" y="981"/>
                    <a:pt x="8540" y="947"/>
                  </a:cubicBezTo>
                  <a:lnTo>
                    <a:pt x="8573" y="947"/>
                  </a:lnTo>
                  <a:cubicBezTo>
                    <a:pt x="8673" y="914"/>
                    <a:pt x="8740" y="914"/>
                    <a:pt x="8873" y="880"/>
                  </a:cubicBezTo>
                  <a:cubicBezTo>
                    <a:pt x="9074" y="805"/>
                    <a:pt x="9274" y="768"/>
                    <a:pt x="9488" y="768"/>
                  </a:cubicBezTo>
                  <a:cubicBezTo>
                    <a:pt x="9559" y="768"/>
                    <a:pt x="9632" y="772"/>
                    <a:pt x="9707" y="780"/>
                  </a:cubicBezTo>
                  <a:cubicBezTo>
                    <a:pt x="10008" y="814"/>
                    <a:pt x="10241" y="947"/>
                    <a:pt x="10508" y="1114"/>
                  </a:cubicBezTo>
                  <a:cubicBezTo>
                    <a:pt x="10975" y="1481"/>
                    <a:pt x="11309" y="2115"/>
                    <a:pt x="11575" y="2782"/>
                  </a:cubicBezTo>
                  <a:cubicBezTo>
                    <a:pt x="12176" y="4083"/>
                    <a:pt x="12576" y="5550"/>
                    <a:pt x="13477" y="6651"/>
                  </a:cubicBezTo>
                  <a:cubicBezTo>
                    <a:pt x="13877" y="7252"/>
                    <a:pt x="14511" y="7619"/>
                    <a:pt x="15078" y="7752"/>
                  </a:cubicBezTo>
                  <a:cubicBezTo>
                    <a:pt x="15321" y="7820"/>
                    <a:pt x="15553" y="7843"/>
                    <a:pt x="15769" y="7843"/>
                  </a:cubicBezTo>
                  <a:cubicBezTo>
                    <a:pt x="16088" y="7843"/>
                    <a:pt x="16374" y="7792"/>
                    <a:pt x="16612" y="7752"/>
                  </a:cubicBezTo>
                  <a:cubicBezTo>
                    <a:pt x="16846" y="7719"/>
                    <a:pt x="17013" y="7619"/>
                    <a:pt x="17179" y="7585"/>
                  </a:cubicBezTo>
                  <a:cubicBezTo>
                    <a:pt x="17346" y="7552"/>
                    <a:pt x="17446" y="7485"/>
                    <a:pt x="17580" y="7452"/>
                  </a:cubicBezTo>
                  <a:cubicBezTo>
                    <a:pt x="17780" y="7385"/>
                    <a:pt x="17913" y="7318"/>
                    <a:pt x="17913" y="7318"/>
                  </a:cubicBezTo>
                  <a:cubicBezTo>
                    <a:pt x="18166" y="7224"/>
                    <a:pt x="18060" y="6949"/>
                    <a:pt x="17764" y="6949"/>
                  </a:cubicBezTo>
                  <a:cubicBezTo>
                    <a:pt x="17747" y="6949"/>
                    <a:pt x="17731" y="6950"/>
                    <a:pt x="17713" y="6951"/>
                  </a:cubicBezTo>
                  <a:cubicBezTo>
                    <a:pt x="17713" y="6951"/>
                    <a:pt x="17580" y="6985"/>
                    <a:pt x="17380" y="7085"/>
                  </a:cubicBezTo>
                  <a:cubicBezTo>
                    <a:pt x="17279" y="7118"/>
                    <a:pt x="17179" y="7152"/>
                    <a:pt x="17013" y="7185"/>
                  </a:cubicBezTo>
                  <a:cubicBezTo>
                    <a:pt x="16879" y="7252"/>
                    <a:pt x="16712" y="7285"/>
                    <a:pt x="16512" y="7318"/>
                  </a:cubicBezTo>
                  <a:cubicBezTo>
                    <a:pt x="16326" y="7365"/>
                    <a:pt x="16134" y="7390"/>
                    <a:pt x="15930" y="7390"/>
                  </a:cubicBezTo>
                  <a:cubicBezTo>
                    <a:pt x="15695" y="7390"/>
                    <a:pt x="15446" y="7357"/>
                    <a:pt x="15178" y="7285"/>
                  </a:cubicBezTo>
                  <a:cubicBezTo>
                    <a:pt x="14678" y="7152"/>
                    <a:pt x="14211" y="6818"/>
                    <a:pt x="13844" y="6318"/>
                  </a:cubicBezTo>
                  <a:cubicBezTo>
                    <a:pt x="13076" y="5317"/>
                    <a:pt x="12743" y="3849"/>
                    <a:pt x="12176" y="2482"/>
                  </a:cubicBezTo>
                  <a:cubicBezTo>
                    <a:pt x="11876" y="1781"/>
                    <a:pt x="11509" y="1081"/>
                    <a:pt x="10875" y="514"/>
                  </a:cubicBezTo>
                  <a:cubicBezTo>
                    <a:pt x="10541" y="280"/>
                    <a:pt x="10174" y="80"/>
                    <a:pt x="9741" y="13"/>
                  </a:cubicBezTo>
                  <a:cubicBezTo>
                    <a:pt x="9641" y="5"/>
                    <a:pt x="9541" y="1"/>
                    <a:pt x="9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743975" y="3920375"/>
              <a:ext cx="416275" cy="161350"/>
            </a:xfrm>
            <a:custGeom>
              <a:avLst/>
              <a:gdLst/>
              <a:ahLst/>
              <a:cxnLst/>
              <a:rect l="l" t="t" r="r" b="b"/>
              <a:pathLst>
                <a:path w="16651" h="6454" extrusionOk="0">
                  <a:moveTo>
                    <a:pt x="3860" y="1"/>
                  </a:moveTo>
                  <a:cubicBezTo>
                    <a:pt x="3763" y="1"/>
                    <a:pt x="3682" y="15"/>
                    <a:pt x="3615" y="15"/>
                  </a:cubicBezTo>
                  <a:cubicBezTo>
                    <a:pt x="3515" y="82"/>
                    <a:pt x="3448" y="82"/>
                    <a:pt x="3381" y="82"/>
                  </a:cubicBezTo>
                  <a:cubicBezTo>
                    <a:pt x="3348" y="82"/>
                    <a:pt x="3281" y="116"/>
                    <a:pt x="3215" y="116"/>
                  </a:cubicBezTo>
                  <a:cubicBezTo>
                    <a:pt x="3148" y="116"/>
                    <a:pt x="3015" y="149"/>
                    <a:pt x="2948" y="182"/>
                  </a:cubicBezTo>
                  <a:cubicBezTo>
                    <a:pt x="2848" y="249"/>
                    <a:pt x="2814" y="282"/>
                    <a:pt x="2714" y="316"/>
                  </a:cubicBezTo>
                  <a:cubicBezTo>
                    <a:pt x="2614" y="416"/>
                    <a:pt x="2514" y="449"/>
                    <a:pt x="2447" y="482"/>
                  </a:cubicBezTo>
                  <a:lnTo>
                    <a:pt x="2481" y="482"/>
                  </a:lnTo>
                  <a:cubicBezTo>
                    <a:pt x="2014" y="683"/>
                    <a:pt x="1647" y="1116"/>
                    <a:pt x="1480" y="1483"/>
                  </a:cubicBezTo>
                  <a:cubicBezTo>
                    <a:pt x="1280" y="1883"/>
                    <a:pt x="1180" y="2250"/>
                    <a:pt x="1147" y="2584"/>
                  </a:cubicBezTo>
                  <a:cubicBezTo>
                    <a:pt x="1013" y="3184"/>
                    <a:pt x="980" y="3651"/>
                    <a:pt x="813" y="3985"/>
                  </a:cubicBezTo>
                  <a:cubicBezTo>
                    <a:pt x="646" y="4319"/>
                    <a:pt x="479" y="4485"/>
                    <a:pt x="346" y="4552"/>
                  </a:cubicBezTo>
                  <a:cubicBezTo>
                    <a:pt x="213" y="4685"/>
                    <a:pt x="146" y="4685"/>
                    <a:pt x="146" y="4685"/>
                  </a:cubicBezTo>
                  <a:cubicBezTo>
                    <a:pt x="0" y="4773"/>
                    <a:pt x="33" y="5038"/>
                    <a:pt x="220" y="5038"/>
                  </a:cubicBezTo>
                  <a:cubicBezTo>
                    <a:pt x="248" y="5038"/>
                    <a:pt x="278" y="5032"/>
                    <a:pt x="313" y="5019"/>
                  </a:cubicBezTo>
                  <a:cubicBezTo>
                    <a:pt x="313" y="5019"/>
                    <a:pt x="379" y="5019"/>
                    <a:pt x="546" y="4886"/>
                  </a:cubicBezTo>
                  <a:cubicBezTo>
                    <a:pt x="713" y="4786"/>
                    <a:pt x="980" y="4552"/>
                    <a:pt x="1180" y="4185"/>
                  </a:cubicBezTo>
                  <a:cubicBezTo>
                    <a:pt x="1380" y="3785"/>
                    <a:pt x="1480" y="3284"/>
                    <a:pt x="1614" y="2651"/>
                  </a:cubicBezTo>
                  <a:cubicBezTo>
                    <a:pt x="1714" y="2084"/>
                    <a:pt x="1947" y="1316"/>
                    <a:pt x="2681" y="983"/>
                  </a:cubicBezTo>
                  <a:lnTo>
                    <a:pt x="2714" y="983"/>
                  </a:lnTo>
                  <a:cubicBezTo>
                    <a:pt x="2781" y="949"/>
                    <a:pt x="2848" y="916"/>
                    <a:pt x="2981" y="849"/>
                  </a:cubicBezTo>
                  <a:cubicBezTo>
                    <a:pt x="3048" y="849"/>
                    <a:pt x="3115" y="816"/>
                    <a:pt x="3181" y="783"/>
                  </a:cubicBezTo>
                  <a:cubicBezTo>
                    <a:pt x="3281" y="783"/>
                    <a:pt x="3348" y="783"/>
                    <a:pt x="3448" y="716"/>
                  </a:cubicBezTo>
                  <a:cubicBezTo>
                    <a:pt x="3556" y="684"/>
                    <a:pt x="3671" y="665"/>
                    <a:pt x="3789" y="665"/>
                  </a:cubicBezTo>
                  <a:cubicBezTo>
                    <a:pt x="4037" y="665"/>
                    <a:pt x="4301" y="746"/>
                    <a:pt x="4549" y="949"/>
                  </a:cubicBezTo>
                  <a:cubicBezTo>
                    <a:pt x="4949" y="1250"/>
                    <a:pt x="5316" y="1750"/>
                    <a:pt x="5750" y="2250"/>
                  </a:cubicBezTo>
                  <a:cubicBezTo>
                    <a:pt x="5950" y="2484"/>
                    <a:pt x="6184" y="2717"/>
                    <a:pt x="6517" y="2951"/>
                  </a:cubicBezTo>
                  <a:cubicBezTo>
                    <a:pt x="6851" y="3151"/>
                    <a:pt x="7284" y="3184"/>
                    <a:pt x="7651" y="3184"/>
                  </a:cubicBezTo>
                  <a:lnTo>
                    <a:pt x="7851" y="3184"/>
                  </a:lnTo>
                  <a:cubicBezTo>
                    <a:pt x="7951" y="3151"/>
                    <a:pt x="8052" y="3151"/>
                    <a:pt x="8152" y="3118"/>
                  </a:cubicBezTo>
                  <a:cubicBezTo>
                    <a:pt x="8819" y="2817"/>
                    <a:pt x="9186" y="2284"/>
                    <a:pt x="9653" y="2084"/>
                  </a:cubicBezTo>
                  <a:cubicBezTo>
                    <a:pt x="9853" y="1950"/>
                    <a:pt x="10120" y="1917"/>
                    <a:pt x="10353" y="1917"/>
                  </a:cubicBezTo>
                  <a:cubicBezTo>
                    <a:pt x="10620" y="1917"/>
                    <a:pt x="10887" y="1984"/>
                    <a:pt x="11120" y="2117"/>
                  </a:cubicBezTo>
                  <a:cubicBezTo>
                    <a:pt x="11487" y="2317"/>
                    <a:pt x="11621" y="2984"/>
                    <a:pt x="11854" y="3585"/>
                  </a:cubicBezTo>
                  <a:cubicBezTo>
                    <a:pt x="11954" y="3751"/>
                    <a:pt x="11988" y="3852"/>
                    <a:pt x="12054" y="4018"/>
                  </a:cubicBezTo>
                  <a:cubicBezTo>
                    <a:pt x="12121" y="4118"/>
                    <a:pt x="12121" y="4152"/>
                    <a:pt x="12188" y="4285"/>
                  </a:cubicBezTo>
                  <a:lnTo>
                    <a:pt x="12321" y="4485"/>
                  </a:lnTo>
                  <a:cubicBezTo>
                    <a:pt x="12488" y="4752"/>
                    <a:pt x="12655" y="4986"/>
                    <a:pt x="12855" y="5186"/>
                  </a:cubicBezTo>
                  <a:cubicBezTo>
                    <a:pt x="13255" y="5653"/>
                    <a:pt x="13656" y="6086"/>
                    <a:pt x="14156" y="6287"/>
                  </a:cubicBezTo>
                  <a:cubicBezTo>
                    <a:pt x="14406" y="6403"/>
                    <a:pt x="14665" y="6453"/>
                    <a:pt x="14911" y="6453"/>
                  </a:cubicBezTo>
                  <a:cubicBezTo>
                    <a:pt x="15157" y="6453"/>
                    <a:pt x="15390" y="6403"/>
                    <a:pt x="15590" y="6320"/>
                  </a:cubicBezTo>
                  <a:cubicBezTo>
                    <a:pt x="15757" y="6253"/>
                    <a:pt x="15924" y="6153"/>
                    <a:pt x="16024" y="6086"/>
                  </a:cubicBezTo>
                  <a:cubicBezTo>
                    <a:pt x="16157" y="5986"/>
                    <a:pt x="16257" y="5920"/>
                    <a:pt x="16324" y="5820"/>
                  </a:cubicBezTo>
                  <a:cubicBezTo>
                    <a:pt x="16458" y="5653"/>
                    <a:pt x="16524" y="5586"/>
                    <a:pt x="16524" y="5586"/>
                  </a:cubicBezTo>
                  <a:cubicBezTo>
                    <a:pt x="16651" y="5460"/>
                    <a:pt x="16547" y="5295"/>
                    <a:pt x="16417" y="5295"/>
                  </a:cubicBezTo>
                  <a:cubicBezTo>
                    <a:pt x="16376" y="5295"/>
                    <a:pt x="16331" y="5312"/>
                    <a:pt x="16291" y="5353"/>
                  </a:cubicBezTo>
                  <a:lnTo>
                    <a:pt x="16057" y="5553"/>
                  </a:lnTo>
                  <a:cubicBezTo>
                    <a:pt x="15991" y="5653"/>
                    <a:pt x="15890" y="5686"/>
                    <a:pt x="15790" y="5786"/>
                  </a:cubicBezTo>
                  <a:cubicBezTo>
                    <a:pt x="15690" y="5853"/>
                    <a:pt x="15557" y="5953"/>
                    <a:pt x="15390" y="5986"/>
                  </a:cubicBezTo>
                  <a:cubicBezTo>
                    <a:pt x="15275" y="6044"/>
                    <a:pt x="15136" y="6077"/>
                    <a:pt x="14985" y="6077"/>
                  </a:cubicBezTo>
                  <a:cubicBezTo>
                    <a:pt x="14785" y="6077"/>
                    <a:pt x="14565" y="6019"/>
                    <a:pt x="14356" y="5886"/>
                  </a:cubicBezTo>
                  <a:cubicBezTo>
                    <a:pt x="13989" y="5686"/>
                    <a:pt x="13622" y="5319"/>
                    <a:pt x="13289" y="4886"/>
                  </a:cubicBezTo>
                  <a:cubicBezTo>
                    <a:pt x="13122" y="4685"/>
                    <a:pt x="12955" y="4452"/>
                    <a:pt x="12788" y="4185"/>
                  </a:cubicBezTo>
                  <a:lnTo>
                    <a:pt x="12655" y="3985"/>
                  </a:lnTo>
                  <a:cubicBezTo>
                    <a:pt x="12621" y="3985"/>
                    <a:pt x="12621" y="3852"/>
                    <a:pt x="12555" y="3818"/>
                  </a:cubicBezTo>
                  <a:cubicBezTo>
                    <a:pt x="12488" y="3685"/>
                    <a:pt x="12455" y="3518"/>
                    <a:pt x="12388" y="3385"/>
                  </a:cubicBezTo>
                  <a:cubicBezTo>
                    <a:pt x="12321" y="3118"/>
                    <a:pt x="12221" y="2817"/>
                    <a:pt x="12121" y="2484"/>
                  </a:cubicBezTo>
                  <a:cubicBezTo>
                    <a:pt x="11988" y="2150"/>
                    <a:pt x="11788" y="1783"/>
                    <a:pt x="11454" y="1550"/>
                  </a:cubicBezTo>
                  <a:cubicBezTo>
                    <a:pt x="11054" y="1350"/>
                    <a:pt x="10720" y="1283"/>
                    <a:pt x="10353" y="1216"/>
                  </a:cubicBezTo>
                  <a:cubicBezTo>
                    <a:pt x="10306" y="1212"/>
                    <a:pt x="10258" y="1210"/>
                    <a:pt x="10211" y="1210"/>
                  </a:cubicBezTo>
                  <a:cubicBezTo>
                    <a:pt x="9892" y="1210"/>
                    <a:pt x="9576" y="1305"/>
                    <a:pt x="9286" y="1450"/>
                  </a:cubicBezTo>
                  <a:cubicBezTo>
                    <a:pt x="8652" y="1783"/>
                    <a:pt x="8218" y="2284"/>
                    <a:pt x="7851" y="2384"/>
                  </a:cubicBezTo>
                  <a:cubicBezTo>
                    <a:pt x="7718" y="2451"/>
                    <a:pt x="7618" y="2451"/>
                    <a:pt x="7551" y="2451"/>
                  </a:cubicBezTo>
                  <a:lnTo>
                    <a:pt x="7518" y="2451"/>
                  </a:lnTo>
                  <a:cubicBezTo>
                    <a:pt x="7494" y="2452"/>
                    <a:pt x="7470" y="2453"/>
                    <a:pt x="7447" y="2453"/>
                  </a:cubicBezTo>
                  <a:cubicBezTo>
                    <a:pt x="7007" y="2453"/>
                    <a:pt x="6595" y="2162"/>
                    <a:pt x="6184" y="1750"/>
                  </a:cubicBezTo>
                  <a:cubicBezTo>
                    <a:pt x="5817" y="1283"/>
                    <a:pt x="5450" y="716"/>
                    <a:pt x="4883" y="349"/>
                  </a:cubicBezTo>
                  <a:cubicBezTo>
                    <a:pt x="4816" y="316"/>
                    <a:pt x="4783" y="282"/>
                    <a:pt x="4682" y="216"/>
                  </a:cubicBezTo>
                  <a:cubicBezTo>
                    <a:pt x="4649" y="182"/>
                    <a:pt x="4549" y="182"/>
                    <a:pt x="4482" y="149"/>
                  </a:cubicBezTo>
                  <a:cubicBezTo>
                    <a:pt x="4315" y="82"/>
                    <a:pt x="4182" y="82"/>
                    <a:pt x="4015" y="15"/>
                  </a:cubicBezTo>
                  <a:cubicBezTo>
                    <a:pt x="3960" y="4"/>
                    <a:pt x="3908"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752600" y="5140500"/>
              <a:ext cx="458700" cy="205450"/>
            </a:xfrm>
            <a:custGeom>
              <a:avLst/>
              <a:gdLst/>
              <a:ahLst/>
              <a:cxnLst/>
              <a:rect l="l" t="t" r="r" b="b"/>
              <a:pathLst>
                <a:path w="18348" h="8218" extrusionOk="0">
                  <a:moveTo>
                    <a:pt x="12508" y="0"/>
                  </a:moveTo>
                  <a:cubicBezTo>
                    <a:pt x="12453" y="0"/>
                    <a:pt x="12398" y="4"/>
                    <a:pt x="12343" y="12"/>
                  </a:cubicBezTo>
                  <a:cubicBezTo>
                    <a:pt x="12210" y="12"/>
                    <a:pt x="12143" y="45"/>
                    <a:pt x="12010" y="45"/>
                  </a:cubicBezTo>
                  <a:cubicBezTo>
                    <a:pt x="11943" y="45"/>
                    <a:pt x="11809" y="145"/>
                    <a:pt x="11676" y="179"/>
                  </a:cubicBezTo>
                  <a:cubicBezTo>
                    <a:pt x="11543" y="246"/>
                    <a:pt x="11476" y="312"/>
                    <a:pt x="11376" y="379"/>
                  </a:cubicBezTo>
                  <a:lnTo>
                    <a:pt x="11176" y="579"/>
                  </a:lnTo>
                  <a:cubicBezTo>
                    <a:pt x="10642" y="1180"/>
                    <a:pt x="10308" y="1813"/>
                    <a:pt x="9975" y="2347"/>
                  </a:cubicBezTo>
                  <a:cubicBezTo>
                    <a:pt x="9641" y="2881"/>
                    <a:pt x="9308" y="3515"/>
                    <a:pt x="8941" y="4082"/>
                  </a:cubicBezTo>
                  <a:cubicBezTo>
                    <a:pt x="8774" y="4382"/>
                    <a:pt x="8540" y="4682"/>
                    <a:pt x="8340" y="4882"/>
                  </a:cubicBezTo>
                  <a:lnTo>
                    <a:pt x="8274" y="4949"/>
                  </a:lnTo>
                  <a:lnTo>
                    <a:pt x="8174" y="5016"/>
                  </a:lnTo>
                  <a:cubicBezTo>
                    <a:pt x="8174" y="5049"/>
                    <a:pt x="8107" y="5082"/>
                    <a:pt x="8007" y="5082"/>
                  </a:cubicBezTo>
                  <a:cubicBezTo>
                    <a:pt x="7840" y="5149"/>
                    <a:pt x="7707" y="5149"/>
                    <a:pt x="7540" y="5149"/>
                  </a:cubicBezTo>
                  <a:cubicBezTo>
                    <a:pt x="6939" y="5149"/>
                    <a:pt x="6339" y="4682"/>
                    <a:pt x="5605" y="4382"/>
                  </a:cubicBezTo>
                  <a:cubicBezTo>
                    <a:pt x="5505" y="4348"/>
                    <a:pt x="5405" y="4315"/>
                    <a:pt x="5305" y="4315"/>
                  </a:cubicBezTo>
                  <a:cubicBezTo>
                    <a:pt x="5271" y="4315"/>
                    <a:pt x="5238" y="4248"/>
                    <a:pt x="5138" y="4248"/>
                  </a:cubicBezTo>
                  <a:lnTo>
                    <a:pt x="4971" y="4248"/>
                  </a:lnTo>
                  <a:cubicBezTo>
                    <a:pt x="4771" y="4248"/>
                    <a:pt x="4604" y="4248"/>
                    <a:pt x="4404" y="4315"/>
                  </a:cubicBezTo>
                  <a:cubicBezTo>
                    <a:pt x="4004" y="4348"/>
                    <a:pt x="3637" y="4449"/>
                    <a:pt x="3337" y="4682"/>
                  </a:cubicBezTo>
                  <a:cubicBezTo>
                    <a:pt x="2736" y="5049"/>
                    <a:pt x="2336" y="5616"/>
                    <a:pt x="2069" y="6116"/>
                  </a:cubicBezTo>
                  <a:cubicBezTo>
                    <a:pt x="1769" y="6583"/>
                    <a:pt x="1569" y="7050"/>
                    <a:pt x="1302" y="7351"/>
                  </a:cubicBezTo>
                  <a:cubicBezTo>
                    <a:pt x="1269" y="7417"/>
                    <a:pt x="1168" y="7517"/>
                    <a:pt x="1135" y="7551"/>
                  </a:cubicBezTo>
                  <a:cubicBezTo>
                    <a:pt x="1102" y="7584"/>
                    <a:pt x="1068" y="7617"/>
                    <a:pt x="968" y="7684"/>
                  </a:cubicBezTo>
                  <a:cubicBezTo>
                    <a:pt x="935" y="7684"/>
                    <a:pt x="835" y="7718"/>
                    <a:pt x="802" y="7751"/>
                  </a:cubicBezTo>
                  <a:cubicBezTo>
                    <a:pt x="735" y="7751"/>
                    <a:pt x="668" y="7784"/>
                    <a:pt x="635" y="7784"/>
                  </a:cubicBezTo>
                  <a:cubicBezTo>
                    <a:pt x="601" y="7784"/>
                    <a:pt x="568" y="7851"/>
                    <a:pt x="501" y="7851"/>
                  </a:cubicBezTo>
                  <a:lnTo>
                    <a:pt x="335" y="7851"/>
                  </a:lnTo>
                  <a:cubicBezTo>
                    <a:pt x="101" y="7851"/>
                    <a:pt x="1" y="8218"/>
                    <a:pt x="335" y="8218"/>
                  </a:cubicBezTo>
                  <a:lnTo>
                    <a:pt x="568" y="8218"/>
                  </a:lnTo>
                  <a:cubicBezTo>
                    <a:pt x="601" y="8218"/>
                    <a:pt x="635" y="8185"/>
                    <a:pt x="735" y="8185"/>
                  </a:cubicBezTo>
                  <a:cubicBezTo>
                    <a:pt x="968" y="8118"/>
                    <a:pt x="1335" y="7918"/>
                    <a:pt x="1635" y="7584"/>
                  </a:cubicBezTo>
                  <a:cubicBezTo>
                    <a:pt x="1936" y="7251"/>
                    <a:pt x="2169" y="6817"/>
                    <a:pt x="2469" y="6350"/>
                  </a:cubicBezTo>
                  <a:cubicBezTo>
                    <a:pt x="2770" y="5883"/>
                    <a:pt x="3137" y="5383"/>
                    <a:pt x="3637" y="5082"/>
                  </a:cubicBezTo>
                  <a:cubicBezTo>
                    <a:pt x="3904" y="4916"/>
                    <a:pt x="4237" y="4849"/>
                    <a:pt x="4504" y="4782"/>
                  </a:cubicBezTo>
                  <a:lnTo>
                    <a:pt x="5138" y="4782"/>
                  </a:lnTo>
                  <a:cubicBezTo>
                    <a:pt x="5138" y="4782"/>
                    <a:pt x="5171" y="4849"/>
                    <a:pt x="5238" y="4849"/>
                  </a:cubicBezTo>
                  <a:cubicBezTo>
                    <a:pt x="5271" y="4882"/>
                    <a:pt x="5338" y="4882"/>
                    <a:pt x="5438" y="4916"/>
                  </a:cubicBezTo>
                  <a:cubicBezTo>
                    <a:pt x="5738" y="5049"/>
                    <a:pt x="6072" y="5249"/>
                    <a:pt x="6406" y="5416"/>
                  </a:cubicBezTo>
                  <a:cubicBezTo>
                    <a:pt x="6739" y="5583"/>
                    <a:pt x="7106" y="5749"/>
                    <a:pt x="7573" y="5783"/>
                  </a:cubicBezTo>
                  <a:cubicBezTo>
                    <a:pt x="7645" y="5804"/>
                    <a:pt x="7715" y="5811"/>
                    <a:pt x="7783" y="5811"/>
                  </a:cubicBezTo>
                  <a:cubicBezTo>
                    <a:pt x="7934" y="5811"/>
                    <a:pt x="8079" y="5773"/>
                    <a:pt x="8240" y="5749"/>
                  </a:cubicBezTo>
                  <a:cubicBezTo>
                    <a:pt x="8340" y="5716"/>
                    <a:pt x="8440" y="5716"/>
                    <a:pt x="8574" y="5616"/>
                  </a:cubicBezTo>
                  <a:cubicBezTo>
                    <a:pt x="8607" y="5583"/>
                    <a:pt x="8674" y="5549"/>
                    <a:pt x="8741" y="5516"/>
                  </a:cubicBezTo>
                  <a:lnTo>
                    <a:pt x="8841" y="5383"/>
                  </a:lnTo>
                  <a:cubicBezTo>
                    <a:pt x="9141" y="5082"/>
                    <a:pt x="9341" y="4749"/>
                    <a:pt x="9575" y="4449"/>
                  </a:cubicBezTo>
                  <a:cubicBezTo>
                    <a:pt x="9975" y="3848"/>
                    <a:pt x="10308" y="3214"/>
                    <a:pt x="10642" y="2681"/>
                  </a:cubicBezTo>
                  <a:cubicBezTo>
                    <a:pt x="10976" y="2114"/>
                    <a:pt x="11342" y="1513"/>
                    <a:pt x="11776" y="1046"/>
                  </a:cubicBezTo>
                  <a:cubicBezTo>
                    <a:pt x="11809" y="946"/>
                    <a:pt x="11910" y="913"/>
                    <a:pt x="11943" y="879"/>
                  </a:cubicBezTo>
                  <a:cubicBezTo>
                    <a:pt x="11976" y="846"/>
                    <a:pt x="12076" y="746"/>
                    <a:pt x="12110" y="746"/>
                  </a:cubicBezTo>
                  <a:cubicBezTo>
                    <a:pt x="12143" y="713"/>
                    <a:pt x="12343" y="679"/>
                    <a:pt x="12477" y="679"/>
                  </a:cubicBezTo>
                  <a:cubicBezTo>
                    <a:pt x="12539" y="665"/>
                    <a:pt x="12599" y="659"/>
                    <a:pt x="12657" y="659"/>
                  </a:cubicBezTo>
                  <a:cubicBezTo>
                    <a:pt x="12876" y="659"/>
                    <a:pt x="13066" y="754"/>
                    <a:pt x="13277" y="913"/>
                  </a:cubicBezTo>
                  <a:cubicBezTo>
                    <a:pt x="13778" y="1346"/>
                    <a:pt x="14111" y="2013"/>
                    <a:pt x="14411" y="2647"/>
                  </a:cubicBezTo>
                  <a:cubicBezTo>
                    <a:pt x="14678" y="3248"/>
                    <a:pt x="14945" y="3915"/>
                    <a:pt x="15179" y="4549"/>
                  </a:cubicBezTo>
                  <a:cubicBezTo>
                    <a:pt x="15679" y="5749"/>
                    <a:pt x="16179" y="6884"/>
                    <a:pt x="16813" y="7517"/>
                  </a:cubicBezTo>
                  <a:cubicBezTo>
                    <a:pt x="17113" y="7851"/>
                    <a:pt x="17447" y="8018"/>
                    <a:pt x="17680" y="8084"/>
                  </a:cubicBezTo>
                  <a:cubicBezTo>
                    <a:pt x="17814" y="8118"/>
                    <a:pt x="17914" y="8185"/>
                    <a:pt x="17981" y="8185"/>
                  </a:cubicBezTo>
                  <a:lnTo>
                    <a:pt x="18081" y="8185"/>
                  </a:lnTo>
                  <a:cubicBezTo>
                    <a:pt x="18347" y="8185"/>
                    <a:pt x="18314" y="7884"/>
                    <a:pt x="18047" y="7851"/>
                  </a:cubicBezTo>
                  <a:lnTo>
                    <a:pt x="17981" y="7851"/>
                  </a:lnTo>
                  <a:cubicBezTo>
                    <a:pt x="17947" y="7784"/>
                    <a:pt x="17847" y="7784"/>
                    <a:pt x="17780" y="7751"/>
                  </a:cubicBezTo>
                  <a:cubicBezTo>
                    <a:pt x="17547" y="7684"/>
                    <a:pt x="17313" y="7517"/>
                    <a:pt x="17047" y="7217"/>
                  </a:cubicBezTo>
                  <a:cubicBezTo>
                    <a:pt x="16546" y="6617"/>
                    <a:pt x="16113" y="5583"/>
                    <a:pt x="15646" y="4348"/>
                  </a:cubicBezTo>
                  <a:cubicBezTo>
                    <a:pt x="15445" y="3715"/>
                    <a:pt x="15179" y="3048"/>
                    <a:pt x="14878" y="2380"/>
                  </a:cubicBezTo>
                  <a:cubicBezTo>
                    <a:pt x="14545" y="1713"/>
                    <a:pt x="14278" y="1013"/>
                    <a:pt x="13611" y="412"/>
                  </a:cubicBezTo>
                  <a:cubicBezTo>
                    <a:pt x="13317" y="206"/>
                    <a:pt x="12919" y="0"/>
                    <a:pt x="1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787750" y="4697975"/>
              <a:ext cx="24225" cy="10875"/>
            </a:xfrm>
            <a:custGeom>
              <a:avLst/>
              <a:gdLst/>
              <a:ahLst/>
              <a:cxnLst/>
              <a:rect l="l" t="t" r="r" b="b"/>
              <a:pathLst>
                <a:path w="969" h="435" extrusionOk="0">
                  <a:moveTo>
                    <a:pt x="501" y="0"/>
                  </a:moveTo>
                  <a:cubicBezTo>
                    <a:pt x="301" y="0"/>
                    <a:pt x="34" y="167"/>
                    <a:pt x="34" y="167"/>
                  </a:cubicBezTo>
                  <a:cubicBezTo>
                    <a:pt x="1" y="167"/>
                    <a:pt x="67" y="401"/>
                    <a:pt x="67" y="401"/>
                  </a:cubicBezTo>
                  <a:cubicBezTo>
                    <a:pt x="67" y="401"/>
                    <a:pt x="334" y="434"/>
                    <a:pt x="501" y="434"/>
                  </a:cubicBezTo>
                  <a:cubicBezTo>
                    <a:pt x="668" y="434"/>
                    <a:pt x="901" y="334"/>
                    <a:pt x="901" y="334"/>
                  </a:cubicBezTo>
                  <a:cubicBezTo>
                    <a:pt x="901" y="334"/>
                    <a:pt x="901" y="100"/>
                    <a:pt x="968" y="100"/>
                  </a:cubicBezTo>
                  <a:cubicBezTo>
                    <a:pt x="968" y="100"/>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793600" y="4717150"/>
              <a:ext cx="27550" cy="12525"/>
            </a:xfrm>
            <a:custGeom>
              <a:avLst/>
              <a:gdLst/>
              <a:ahLst/>
              <a:cxnLst/>
              <a:rect l="l" t="t" r="r" b="b"/>
              <a:pathLst>
                <a:path w="1102" h="501" extrusionOk="0">
                  <a:moveTo>
                    <a:pt x="567" y="1"/>
                  </a:moveTo>
                  <a:cubicBezTo>
                    <a:pt x="334" y="1"/>
                    <a:pt x="0" y="134"/>
                    <a:pt x="0" y="134"/>
                  </a:cubicBezTo>
                  <a:lnTo>
                    <a:pt x="0" y="401"/>
                  </a:lnTo>
                  <a:cubicBezTo>
                    <a:pt x="0" y="401"/>
                    <a:pt x="334" y="501"/>
                    <a:pt x="567" y="501"/>
                  </a:cubicBezTo>
                  <a:cubicBezTo>
                    <a:pt x="767" y="501"/>
                    <a:pt x="1101" y="401"/>
                    <a:pt x="1101" y="401"/>
                  </a:cubicBezTo>
                  <a:lnTo>
                    <a:pt x="1101" y="134"/>
                  </a:lnTo>
                  <a:cubicBezTo>
                    <a:pt x="1101" y="134"/>
                    <a:pt x="76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11950" y="4743850"/>
              <a:ext cx="14200" cy="12525"/>
            </a:xfrm>
            <a:custGeom>
              <a:avLst/>
              <a:gdLst/>
              <a:ahLst/>
              <a:cxnLst/>
              <a:rect l="l" t="t" r="r" b="b"/>
              <a:pathLst>
                <a:path w="568" h="501" extrusionOk="0">
                  <a:moveTo>
                    <a:pt x="267" y="0"/>
                  </a:moveTo>
                  <a:cubicBezTo>
                    <a:pt x="167" y="0"/>
                    <a:pt x="0" y="100"/>
                    <a:pt x="0" y="100"/>
                  </a:cubicBezTo>
                  <a:lnTo>
                    <a:pt x="0" y="367"/>
                  </a:lnTo>
                  <a:cubicBezTo>
                    <a:pt x="0" y="367"/>
                    <a:pt x="167" y="500"/>
                    <a:pt x="267" y="500"/>
                  </a:cubicBezTo>
                  <a:cubicBezTo>
                    <a:pt x="400" y="500"/>
                    <a:pt x="567" y="367"/>
                    <a:pt x="567" y="367"/>
                  </a:cubicBezTo>
                  <a:lnTo>
                    <a:pt x="567" y="100"/>
                  </a:lnTo>
                  <a:cubicBezTo>
                    <a:pt x="567" y="100"/>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30275" y="4766350"/>
              <a:ext cx="27550" cy="14300"/>
            </a:xfrm>
            <a:custGeom>
              <a:avLst/>
              <a:gdLst/>
              <a:ahLst/>
              <a:cxnLst/>
              <a:rect l="l" t="t" r="r" b="b"/>
              <a:pathLst>
                <a:path w="1102" h="572" extrusionOk="0">
                  <a:moveTo>
                    <a:pt x="835" y="1"/>
                  </a:moveTo>
                  <a:cubicBezTo>
                    <a:pt x="835" y="1"/>
                    <a:pt x="635" y="34"/>
                    <a:pt x="468" y="101"/>
                  </a:cubicBezTo>
                  <a:cubicBezTo>
                    <a:pt x="301" y="134"/>
                    <a:pt x="1" y="234"/>
                    <a:pt x="1" y="234"/>
                  </a:cubicBezTo>
                  <a:lnTo>
                    <a:pt x="1" y="501"/>
                  </a:lnTo>
                  <a:cubicBezTo>
                    <a:pt x="1" y="501"/>
                    <a:pt x="177" y="572"/>
                    <a:pt x="376" y="572"/>
                  </a:cubicBezTo>
                  <a:cubicBezTo>
                    <a:pt x="451" y="572"/>
                    <a:pt x="529" y="562"/>
                    <a:pt x="601" y="534"/>
                  </a:cubicBezTo>
                  <a:cubicBezTo>
                    <a:pt x="701" y="534"/>
                    <a:pt x="868" y="468"/>
                    <a:pt x="968" y="334"/>
                  </a:cubicBezTo>
                  <a:cubicBezTo>
                    <a:pt x="1035" y="268"/>
                    <a:pt x="1102" y="134"/>
                    <a:pt x="1102" y="134"/>
                  </a:cubicBezTo>
                  <a:cubicBezTo>
                    <a:pt x="1035" y="101"/>
                    <a:pt x="868"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972050" y="4750175"/>
              <a:ext cx="27550" cy="12400"/>
            </a:xfrm>
            <a:custGeom>
              <a:avLst/>
              <a:gdLst/>
              <a:ahLst/>
              <a:cxnLst/>
              <a:rect l="l" t="t" r="r" b="b"/>
              <a:pathLst>
                <a:path w="1102" h="496" extrusionOk="0">
                  <a:moveTo>
                    <a:pt x="494" y="1"/>
                  </a:moveTo>
                  <a:cubicBezTo>
                    <a:pt x="396" y="1"/>
                    <a:pt x="299" y="32"/>
                    <a:pt x="201" y="81"/>
                  </a:cubicBezTo>
                  <a:cubicBezTo>
                    <a:pt x="101" y="114"/>
                    <a:pt x="1" y="181"/>
                    <a:pt x="1" y="181"/>
                  </a:cubicBezTo>
                  <a:lnTo>
                    <a:pt x="134" y="414"/>
                  </a:lnTo>
                  <a:cubicBezTo>
                    <a:pt x="134" y="414"/>
                    <a:pt x="334" y="448"/>
                    <a:pt x="501" y="481"/>
                  </a:cubicBezTo>
                  <a:cubicBezTo>
                    <a:pt x="557" y="492"/>
                    <a:pt x="631" y="496"/>
                    <a:pt x="705" y="496"/>
                  </a:cubicBezTo>
                  <a:cubicBezTo>
                    <a:pt x="853" y="496"/>
                    <a:pt x="1001" y="481"/>
                    <a:pt x="1001" y="481"/>
                  </a:cubicBezTo>
                  <a:cubicBezTo>
                    <a:pt x="1035" y="448"/>
                    <a:pt x="1101" y="247"/>
                    <a:pt x="1035" y="247"/>
                  </a:cubicBezTo>
                  <a:cubicBezTo>
                    <a:pt x="1035" y="247"/>
                    <a:pt x="801" y="81"/>
                    <a:pt x="601" y="14"/>
                  </a:cubicBezTo>
                  <a:cubicBezTo>
                    <a:pt x="565" y="5"/>
                    <a:pt x="530"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85400" y="4788025"/>
              <a:ext cx="31700" cy="11700"/>
            </a:xfrm>
            <a:custGeom>
              <a:avLst/>
              <a:gdLst/>
              <a:ahLst/>
              <a:cxnLst/>
              <a:rect l="l" t="t" r="r" b="b"/>
              <a:pathLst>
                <a:path w="1268" h="468" extrusionOk="0">
                  <a:moveTo>
                    <a:pt x="634" y="1"/>
                  </a:moveTo>
                  <a:cubicBezTo>
                    <a:pt x="501" y="1"/>
                    <a:pt x="334" y="68"/>
                    <a:pt x="234" y="134"/>
                  </a:cubicBezTo>
                  <a:cubicBezTo>
                    <a:pt x="100" y="168"/>
                    <a:pt x="0" y="268"/>
                    <a:pt x="0" y="268"/>
                  </a:cubicBezTo>
                  <a:lnTo>
                    <a:pt x="134" y="468"/>
                  </a:lnTo>
                  <a:lnTo>
                    <a:pt x="634" y="468"/>
                  </a:lnTo>
                  <a:cubicBezTo>
                    <a:pt x="768" y="468"/>
                    <a:pt x="934" y="435"/>
                    <a:pt x="1068" y="401"/>
                  </a:cubicBezTo>
                  <a:cubicBezTo>
                    <a:pt x="1168" y="335"/>
                    <a:pt x="1268" y="268"/>
                    <a:pt x="1268" y="268"/>
                  </a:cubicBezTo>
                  <a:lnTo>
                    <a:pt x="1168" y="68"/>
                  </a:lnTo>
                  <a:lnTo>
                    <a:pt x="1001" y="68"/>
                  </a:lnTo>
                  <a:cubicBezTo>
                    <a:pt x="901" y="68"/>
                    <a:pt x="7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986225" y="4769700"/>
              <a:ext cx="23375" cy="12525"/>
            </a:xfrm>
            <a:custGeom>
              <a:avLst/>
              <a:gdLst/>
              <a:ahLst/>
              <a:cxnLst/>
              <a:rect l="l" t="t" r="r" b="b"/>
              <a:pathLst>
                <a:path w="935" h="501" extrusionOk="0">
                  <a:moveTo>
                    <a:pt x="434" y="0"/>
                  </a:moveTo>
                  <a:cubicBezTo>
                    <a:pt x="268" y="0"/>
                    <a:pt x="1" y="100"/>
                    <a:pt x="1" y="100"/>
                  </a:cubicBezTo>
                  <a:lnTo>
                    <a:pt x="1" y="367"/>
                  </a:lnTo>
                  <a:cubicBezTo>
                    <a:pt x="1" y="367"/>
                    <a:pt x="301" y="500"/>
                    <a:pt x="468" y="500"/>
                  </a:cubicBezTo>
                  <a:cubicBezTo>
                    <a:pt x="668" y="500"/>
                    <a:pt x="935" y="334"/>
                    <a:pt x="935" y="334"/>
                  </a:cubicBezTo>
                  <a:cubicBezTo>
                    <a:pt x="935" y="300"/>
                    <a:pt x="901" y="67"/>
                    <a:pt x="835" y="33"/>
                  </a:cubicBezTo>
                  <a:cubicBezTo>
                    <a:pt x="835" y="33"/>
                    <a:pt x="601"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993725" y="4816150"/>
              <a:ext cx="31725" cy="13600"/>
            </a:xfrm>
            <a:custGeom>
              <a:avLst/>
              <a:gdLst/>
              <a:ahLst/>
              <a:cxnLst/>
              <a:rect l="l" t="t" r="r" b="b"/>
              <a:pathLst>
                <a:path w="1269" h="544" extrusionOk="0">
                  <a:moveTo>
                    <a:pt x="803" y="1"/>
                  </a:moveTo>
                  <a:cubicBezTo>
                    <a:pt x="746" y="1"/>
                    <a:pt x="688" y="3"/>
                    <a:pt x="635" y="10"/>
                  </a:cubicBezTo>
                  <a:cubicBezTo>
                    <a:pt x="501" y="43"/>
                    <a:pt x="335" y="110"/>
                    <a:pt x="234" y="177"/>
                  </a:cubicBezTo>
                  <a:cubicBezTo>
                    <a:pt x="101" y="277"/>
                    <a:pt x="1" y="344"/>
                    <a:pt x="1" y="344"/>
                  </a:cubicBezTo>
                  <a:lnTo>
                    <a:pt x="134" y="544"/>
                  </a:lnTo>
                  <a:cubicBezTo>
                    <a:pt x="134" y="544"/>
                    <a:pt x="234" y="510"/>
                    <a:pt x="335" y="510"/>
                  </a:cubicBezTo>
                  <a:cubicBezTo>
                    <a:pt x="385" y="494"/>
                    <a:pt x="451" y="494"/>
                    <a:pt x="514" y="494"/>
                  </a:cubicBezTo>
                  <a:cubicBezTo>
                    <a:pt x="576" y="494"/>
                    <a:pt x="635" y="494"/>
                    <a:pt x="668" y="477"/>
                  </a:cubicBezTo>
                  <a:cubicBezTo>
                    <a:pt x="902" y="444"/>
                    <a:pt x="1269" y="277"/>
                    <a:pt x="1269" y="277"/>
                  </a:cubicBezTo>
                  <a:cubicBezTo>
                    <a:pt x="1269" y="277"/>
                    <a:pt x="1235" y="43"/>
                    <a:pt x="1269" y="43"/>
                  </a:cubicBezTo>
                  <a:cubicBezTo>
                    <a:pt x="1269" y="43"/>
                    <a:pt x="1034"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013750" y="4835575"/>
              <a:ext cx="31725" cy="16700"/>
            </a:xfrm>
            <a:custGeom>
              <a:avLst/>
              <a:gdLst/>
              <a:ahLst/>
              <a:cxnLst/>
              <a:rect l="l" t="t" r="r" b="b"/>
              <a:pathLst>
                <a:path w="1269" h="668" extrusionOk="0">
                  <a:moveTo>
                    <a:pt x="1068" y="0"/>
                  </a:moveTo>
                  <a:cubicBezTo>
                    <a:pt x="1068" y="0"/>
                    <a:pt x="701" y="0"/>
                    <a:pt x="501" y="67"/>
                  </a:cubicBezTo>
                  <a:cubicBezTo>
                    <a:pt x="401" y="100"/>
                    <a:pt x="234" y="200"/>
                    <a:pt x="167" y="267"/>
                  </a:cubicBezTo>
                  <a:lnTo>
                    <a:pt x="1" y="434"/>
                  </a:lnTo>
                  <a:lnTo>
                    <a:pt x="134" y="667"/>
                  </a:lnTo>
                  <a:cubicBezTo>
                    <a:pt x="134" y="667"/>
                    <a:pt x="201" y="601"/>
                    <a:pt x="334" y="601"/>
                  </a:cubicBezTo>
                  <a:cubicBezTo>
                    <a:pt x="401" y="567"/>
                    <a:pt x="601" y="567"/>
                    <a:pt x="668" y="534"/>
                  </a:cubicBezTo>
                  <a:cubicBezTo>
                    <a:pt x="868" y="434"/>
                    <a:pt x="1201" y="234"/>
                    <a:pt x="1201" y="234"/>
                  </a:cubicBezTo>
                  <a:cubicBezTo>
                    <a:pt x="1268" y="234"/>
                    <a:pt x="1168" y="34"/>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030425" y="4861425"/>
              <a:ext cx="20875" cy="13375"/>
            </a:xfrm>
            <a:custGeom>
              <a:avLst/>
              <a:gdLst/>
              <a:ahLst/>
              <a:cxnLst/>
              <a:rect l="l" t="t" r="r" b="b"/>
              <a:pathLst>
                <a:path w="835" h="535" extrusionOk="0">
                  <a:moveTo>
                    <a:pt x="801" y="0"/>
                  </a:moveTo>
                  <a:cubicBezTo>
                    <a:pt x="801" y="0"/>
                    <a:pt x="534" y="0"/>
                    <a:pt x="368" y="34"/>
                  </a:cubicBezTo>
                  <a:cubicBezTo>
                    <a:pt x="234" y="134"/>
                    <a:pt x="34" y="301"/>
                    <a:pt x="34" y="301"/>
                  </a:cubicBezTo>
                  <a:cubicBezTo>
                    <a:pt x="1" y="301"/>
                    <a:pt x="101" y="534"/>
                    <a:pt x="101" y="534"/>
                  </a:cubicBezTo>
                  <a:cubicBezTo>
                    <a:pt x="101" y="534"/>
                    <a:pt x="334" y="534"/>
                    <a:pt x="501" y="501"/>
                  </a:cubicBezTo>
                  <a:cubicBezTo>
                    <a:pt x="668" y="467"/>
                    <a:pt x="835" y="234"/>
                    <a:pt x="835" y="234"/>
                  </a:cubicBezTo>
                  <a:cubicBezTo>
                    <a:pt x="835" y="234"/>
                    <a:pt x="801" y="34"/>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066300" y="4913125"/>
              <a:ext cx="25875" cy="12525"/>
            </a:xfrm>
            <a:custGeom>
              <a:avLst/>
              <a:gdLst/>
              <a:ahLst/>
              <a:cxnLst/>
              <a:rect l="l" t="t" r="r" b="b"/>
              <a:pathLst>
                <a:path w="1035" h="501" extrusionOk="0">
                  <a:moveTo>
                    <a:pt x="500" y="1"/>
                  </a:moveTo>
                  <a:cubicBezTo>
                    <a:pt x="267" y="67"/>
                    <a:pt x="0" y="167"/>
                    <a:pt x="0" y="167"/>
                  </a:cubicBezTo>
                  <a:lnTo>
                    <a:pt x="0" y="434"/>
                  </a:lnTo>
                  <a:cubicBezTo>
                    <a:pt x="0" y="434"/>
                    <a:pt x="334" y="501"/>
                    <a:pt x="534" y="501"/>
                  </a:cubicBezTo>
                  <a:cubicBezTo>
                    <a:pt x="734" y="468"/>
                    <a:pt x="1034" y="334"/>
                    <a:pt x="1034" y="334"/>
                  </a:cubicBezTo>
                  <a:lnTo>
                    <a:pt x="1034" y="101"/>
                  </a:lnTo>
                  <a:cubicBezTo>
                    <a:pt x="1034" y="101"/>
                    <a:pt x="701"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042100" y="4889775"/>
              <a:ext cx="25875" cy="17025"/>
            </a:xfrm>
            <a:custGeom>
              <a:avLst/>
              <a:gdLst/>
              <a:ahLst/>
              <a:cxnLst/>
              <a:rect l="l" t="t" r="r" b="b"/>
              <a:pathLst>
                <a:path w="1035" h="681" extrusionOk="0">
                  <a:moveTo>
                    <a:pt x="868" y="1"/>
                  </a:moveTo>
                  <a:cubicBezTo>
                    <a:pt x="868" y="1"/>
                    <a:pt x="534" y="67"/>
                    <a:pt x="401" y="167"/>
                  </a:cubicBezTo>
                  <a:cubicBezTo>
                    <a:pt x="334" y="167"/>
                    <a:pt x="234" y="234"/>
                    <a:pt x="167" y="267"/>
                  </a:cubicBezTo>
                  <a:lnTo>
                    <a:pt x="1" y="367"/>
                  </a:lnTo>
                  <a:lnTo>
                    <a:pt x="1" y="601"/>
                  </a:lnTo>
                  <a:cubicBezTo>
                    <a:pt x="1" y="601"/>
                    <a:pt x="67" y="668"/>
                    <a:pt x="201" y="668"/>
                  </a:cubicBezTo>
                  <a:cubicBezTo>
                    <a:pt x="237" y="677"/>
                    <a:pt x="275" y="681"/>
                    <a:pt x="314" y="681"/>
                  </a:cubicBezTo>
                  <a:cubicBezTo>
                    <a:pt x="421" y="681"/>
                    <a:pt x="537" y="650"/>
                    <a:pt x="634" y="601"/>
                  </a:cubicBezTo>
                  <a:cubicBezTo>
                    <a:pt x="868" y="501"/>
                    <a:pt x="1035" y="201"/>
                    <a:pt x="1035" y="201"/>
                  </a:cubicBezTo>
                  <a:cubicBezTo>
                    <a:pt x="1035" y="201"/>
                    <a:pt x="901" y="34"/>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116450" y="4858075"/>
              <a:ext cx="18375" cy="12550"/>
            </a:xfrm>
            <a:custGeom>
              <a:avLst/>
              <a:gdLst/>
              <a:ahLst/>
              <a:cxnLst/>
              <a:rect l="l" t="t" r="r" b="b"/>
              <a:pathLst>
                <a:path w="735" h="502" extrusionOk="0">
                  <a:moveTo>
                    <a:pt x="334" y="1"/>
                  </a:moveTo>
                  <a:cubicBezTo>
                    <a:pt x="234" y="34"/>
                    <a:pt x="134" y="101"/>
                    <a:pt x="67" y="168"/>
                  </a:cubicBezTo>
                  <a:cubicBezTo>
                    <a:pt x="34" y="234"/>
                    <a:pt x="0" y="301"/>
                    <a:pt x="0" y="301"/>
                  </a:cubicBezTo>
                  <a:lnTo>
                    <a:pt x="134" y="501"/>
                  </a:lnTo>
                  <a:lnTo>
                    <a:pt x="467" y="501"/>
                  </a:lnTo>
                  <a:cubicBezTo>
                    <a:pt x="501" y="501"/>
                    <a:pt x="534" y="468"/>
                    <a:pt x="634" y="435"/>
                  </a:cubicBezTo>
                  <a:cubicBezTo>
                    <a:pt x="701" y="368"/>
                    <a:pt x="734" y="335"/>
                    <a:pt x="734" y="335"/>
                  </a:cubicBezTo>
                  <a:lnTo>
                    <a:pt x="734" y="34"/>
                  </a:lnTo>
                  <a:cubicBezTo>
                    <a:pt x="734" y="34"/>
                    <a:pt x="701" y="34"/>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125625" y="4868925"/>
              <a:ext cx="16700" cy="16700"/>
            </a:xfrm>
            <a:custGeom>
              <a:avLst/>
              <a:gdLst/>
              <a:ahLst/>
              <a:cxnLst/>
              <a:rect l="l" t="t" r="r" b="b"/>
              <a:pathLst>
                <a:path w="668" h="668" extrusionOk="0">
                  <a:moveTo>
                    <a:pt x="534" y="1"/>
                  </a:moveTo>
                  <a:cubicBezTo>
                    <a:pt x="534" y="1"/>
                    <a:pt x="300" y="67"/>
                    <a:pt x="167" y="167"/>
                  </a:cubicBezTo>
                  <a:cubicBezTo>
                    <a:pt x="34" y="267"/>
                    <a:pt x="0" y="534"/>
                    <a:pt x="0" y="534"/>
                  </a:cubicBezTo>
                  <a:cubicBezTo>
                    <a:pt x="0" y="534"/>
                    <a:pt x="167" y="668"/>
                    <a:pt x="200" y="668"/>
                  </a:cubicBezTo>
                  <a:cubicBezTo>
                    <a:pt x="200" y="668"/>
                    <a:pt x="434" y="568"/>
                    <a:pt x="501" y="501"/>
                  </a:cubicBezTo>
                  <a:cubicBezTo>
                    <a:pt x="601" y="401"/>
                    <a:pt x="667" y="201"/>
                    <a:pt x="667" y="201"/>
                  </a:cubicBezTo>
                  <a:lnTo>
                    <a:pt x="5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141450" y="4883100"/>
              <a:ext cx="13375" cy="17550"/>
            </a:xfrm>
            <a:custGeom>
              <a:avLst/>
              <a:gdLst/>
              <a:ahLst/>
              <a:cxnLst/>
              <a:rect l="l" t="t" r="r" b="b"/>
              <a:pathLst>
                <a:path w="535" h="702" extrusionOk="0">
                  <a:moveTo>
                    <a:pt x="301" y="1"/>
                  </a:moveTo>
                  <a:cubicBezTo>
                    <a:pt x="301" y="1"/>
                    <a:pt x="68" y="134"/>
                    <a:pt x="34" y="268"/>
                  </a:cubicBezTo>
                  <a:cubicBezTo>
                    <a:pt x="1" y="368"/>
                    <a:pt x="1" y="634"/>
                    <a:pt x="1" y="634"/>
                  </a:cubicBezTo>
                  <a:cubicBezTo>
                    <a:pt x="1" y="634"/>
                    <a:pt x="201" y="668"/>
                    <a:pt x="234" y="701"/>
                  </a:cubicBezTo>
                  <a:cubicBezTo>
                    <a:pt x="234" y="701"/>
                    <a:pt x="468" y="601"/>
                    <a:pt x="501" y="468"/>
                  </a:cubicBezTo>
                  <a:cubicBezTo>
                    <a:pt x="535" y="334"/>
                    <a:pt x="535" y="101"/>
                    <a:pt x="535" y="101"/>
                  </a:cubicBezTo>
                  <a:lnTo>
                    <a:pt x="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289075" y="4866425"/>
              <a:ext cx="15850" cy="20875"/>
            </a:xfrm>
            <a:custGeom>
              <a:avLst/>
              <a:gdLst/>
              <a:ahLst/>
              <a:cxnLst/>
              <a:rect l="l" t="t" r="r" b="b"/>
              <a:pathLst>
                <a:path w="634" h="835" extrusionOk="0">
                  <a:moveTo>
                    <a:pt x="501" y="1"/>
                  </a:moveTo>
                  <a:lnTo>
                    <a:pt x="334" y="101"/>
                  </a:lnTo>
                  <a:cubicBezTo>
                    <a:pt x="267" y="134"/>
                    <a:pt x="167" y="201"/>
                    <a:pt x="134" y="301"/>
                  </a:cubicBezTo>
                  <a:cubicBezTo>
                    <a:pt x="67" y="468"/>
                    <a:pt x="0" y="668"/>
                    <a:pt x="0" y="668"/>
                  </a:cubicBezTo>
                  <a:cubicBezTo>
                    <a:pt x="0" y="701"/>
                    <a:pt x="167" y="834"/>
                    <a:pt x="167" y="834"/>
                  </a:cubicBezTo>
                  <a:cubicBezTo>
                    <a:pt x="167" y="834"/>
                    <a:pt x="234" y="801"/>
                    <a:pt x="300" y="768"/>
                  </a:cubicBezTo>
                  <a:cubicBezTo>
                    <a:pt x="400" y="668"/>
                    <a:pt x="467" y="634"/>
                    <a:pt x="501" y="534"/>
                  </a:cubicBezTo>
                  <a:cubicBezTo>
                    <a:pt x="601" y="434"/>
                    <a:pt x="634" y="201"/>
                    <a:pt x="634" y="201"/>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308250" y="4888100"/>
              <a:ext cx="17525" cy="27550"/>
            </a:xfrm>
            <a:custGeom>
              <a:avLst/>
              <a:gdLst/>
              <a:ahLst/>
              <a:cxnLst/>
              <a:rect l="l" t="t" r="r" b="b"/>
              <a:pathLst>
                <a:path w="701" h="1102" extrusionOk="0">
                  <a:moveTo>
                    <a:pt x="401" y="1"/>
                  </a:moveTo>
                  <a:cubicBezTo>
                    <a:pt x="401" y="1"/>
                    <a:pt x="301" y="268"/>
                    <a:pt x="167" y="434"/>
                  </a:cubicBezTo>
                  <a:cubicBezTo>
                    <a:pt x="134" y="501"/>
                    <a:pt x="67" y="635"/>
                    <a:pt x="34" y="768"/>
                  </a:cubicBezTo>
                  <a:cubicBezTo>
                    <a:pt x="0" y="901"/>
                    <a:pt x="0" y="968"/>
                    <a:pt x="0" y="968"/>
                  </a:cubicBezTo>
                  <a:cubicBezTo>
                    <a:pt x="0" y="968"/>
                    <a:pt x="201" y="1068"/>
                    <a:pt x="301" y="1102"/>
                  </a:cubicBezTo>
                  <a:lnTo>
                    <a:pt x="401" y="968"/>
                  </a:lnTo>
                  <a:cubicBezTo>
                    <a:pt x="467" y="901"/>
                    <a:pt x="567" y="768"/>
                    <a:pt x="634" y="668"/>
                  </a:cubicBezTo>
                  <a:cubicBezTo>
                    <a:pt x="668" y="568"/>
                    <a:pt x="701" y="401"/>
                    <a:pt x="701" y="268"/>
                  </a:cubicBezTo>
                  <a:cubicBezTo>
                    <a:pt x="701" y="134"/>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326600" y="4920625"/>
              <a:ext cx="14200" cy="20875"/>
            </a:xfrm>
            <a:custGeom>
              <a:avLst/>
              <a:gdLst/>
              <a:ahLst/>
              <a:cxnLst/>
              <a:rect l="l" t="t" r="r" b="b"/>
              <a:pathLst>
                <a:path w="568" h="835" extrusionOk="0">
                  <a:moveTo>
                    <a:pt x="267" y="1"/>
                  </a:moveTo>
                  <a:cubicBezTo>
                    <a:pt x="267" y="1"/>
                    <a:pt x="234" y="34"/>
                    <a:pt x="167" y="134"/>
                  </a:cubicBezTo>
                  <a:cubicBezTo>
                    <a:pt x="134" y="168"/>
                    <a:pt x="67" y="268"/>
                    <a:pt x="67" y="334"/>
                  </a:cubicBezTo>
                  <a:cubicBezTo>
                    <a:pt x="0" y="501"/>
                    <a:pt x="67" y="801"/>
                    <a:pt x="67" y="801"/>
                  </a:cubicBezTo>
                  <a:cubicBezTo>
                    <a:pt x="100" y="801"/>
                    <a:pt x="300" y="835"/>
                    <a:pt x="300" y="835"/>
                  </a:cubicBezTo>
                  <a:cubicBezTo>
                    <a:pt x="300" y="835"/>
                    <a:pt x="501" y="635"/>
                    <a:pt x="567" y="468"/>
                  </a:cubicBezTo>
                  <a:lnTo>
                    <a:pt x="567" y="168"/>
                  </a:lnTo>
                  <a:cubicBezTo>
                    <a:pt x="567" y="101"/>
                    <a:pt x="501"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344100" y="4954825"/>
              <a:ext cx="13375" cy="20025"/>
            </a:xfrm>
            <a:custGeom>
              <a:avLst/>
              <a:gdLst/>
              <a:ahLst/>
              <a:cxnLst/>
              <a:rect l="l" t="t" r="r" b="b"/>
              <a:pathLst>
                <a:path w="535" h="801" extrusionOk="0">
                  <a:moveTo>
                    <a:pt x="168" y="0"/>
                  </a:moveTo>
                  <a:cubicBezTo>
                    <a:pt x="168" y="0"/>
                    <a:pt x="134" y="67"/>
                    <a:pt x="101" y="134"/>
                  </a:cubicBezTo>
                  <a:cubicBezTo>
                    <a:pt x="67" y="234"/>
                    <a:pt x="1" y="267"/>
                    <a:pt x="1" y="334"/>
                  </a:cubicBezTo>
                  <a:cubicBezTo>
                    <a:pt x="1" y="467"/>
                    <a:pt x="67" y="734"/>
                    <a:pt x="67" y="734"/>
                  </a:cubicBezTo>
                  <a:cubicBezTo>
                    <a:pt x="67" y="768"/>
                    <a:pt x="268" y="801"/>
                    <a:pt x="301" y="801"/>
                  </a:cubicBezTo>
                  <a:cubicBezTo>
                    <a:pt x="301" y="801"/>
                    <a:pt x="468" y="634"/>
                    <a:pt x="534" y="467"/>
                  </a:cubicBezTo>
                  <a:cubicBezTo>
                    <a:pt x="534" y="401"/>
                    <a:pt x="468" y="267"/>
                    <a:pt x="468" y="167"/>
                  </a:cubicBezTo>
                  <a:cubicBezTo>
                    <a:pt x="468" y="67"/>
                    <a:pt x="434"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366625" y="4992350"/>
              <a:ext cx="13375" cy="18375"/>
            </a:xfrm>
            <a:custGeom>
              <a:avLst/>
              <a:gdLst/>
              <a:ahLst/>
              <a:cxnLst/>
              <a:rect l="l" t="t" r="r" b="b"/>
              <a:pathLst>
                <a:path w="535" h="735" extrusionOk="0">
                  <a:moveTo>
                    <a:pt x="201" y="0"/>
                  </a:moveTo>
                  <a:cubicBezTo>
                    <a:pt x="201" y="0"/>
                    <a:pt x="67" y="167"/>
                    <a:pt x="34" y="267"/>
                  </a:cubicBezTo>
                  <a:cubicBezTo>
                    <a:pt x="0" y="401"/>
                    <a:pt x="0" y="634"/>
                    <a:pt x="0" y="634"/>
                  </a:cubicBezTo>
                  <a:cubicBezTo>
                    <a:pt x="34" y="634"/>
                    <a:pt x="201" y="668"/>
                    <a:pt x="234" y="734"/>
                  </a:cubicBezTo>
                  <a:cubicBezTo>
                    <a:pt x="234" y="734"/>
                    <a:pt x="467" y="601"/>
                    <a:pt x="501" y="434"/>
                  </a:cubicBezTo>
                  <a:cubicBezTo>
                    <a:pt x="534" y="301"/>
                    <a:pt x="467"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492425" y="4233475"/>
              <a:ext cx="16700" cy="18550"/>
            </a:xfrm>
            <a:custGeom>
              <a:avLst/>
              <a:gdLst/>
              <a:ahLst/>
              <a:cxnLst/>
              <a:rect l="l" t="t" r="r" b="b"/>
              <a:pathLst>
                <a:path w="668" h="742" extrusionOk="0">
                  <a:moveTo>
                    <a:pt x="501" y="0"/>
                  </a:moveTo>
                  <a:cubicBezTo>
                    <a:pt x="501" y="0"/>
                    <a:pt x="234" y="100"/>
                    <a:pt x="134" y="234"/>
                  </a:cubicBezTo>
                  <a:cubicBezTo>
                    <a:pt x="67" y="301"/>
                    <a:pt x="34" y="434"/>
                    <a:pt x="1" y="501"/>
                  </a:cubicBezTo>
                  <a:lnTo>
                    <a:pt x="1" y="668"/>
                  </a:lnTo>
                  <a:cubicBezTo>
                    <a:pt x="29" y="668"/>
                    <a:pt x="156" y="741"/>
                    <a:pt x="191" y="741"/>
                  </a:cubicBezTo>
                  <a:cubicBezTo>
                    <a:pt x="197" y="741"/>
                    <a:pt x="201" y="739"/>
                    <a:pt x="201" y="734"/>
                  </a:cubicBezTo>
                  <a:cubicBezTo>
                    <a:pt x="201" y="734"/>
                    <a:pt x="401" y="601"/>
                    <a:pt x="501" y="501"/>
                  </a:cubicBezTo>
                  <a:cubicBezTo>
                    <a:pt x="568" y="434"/>
                    <a:pt x="668" y="167"/>
                    <a:pt x="668"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509100" y="4245150"/>
              <a:ext cx="12550" cy="20025"/>
            </a:xfrm>
            <a:custGeom>
              <a:avLst/>
              <a:gdLst/>
              <a:ahLst/>
              <a:cxnLst/>
              <a:rect l="l" t="t" r="r" b="b"/>
              <a:pathLst>
                <a:path w="502" h="801" extrusionOk="0">
                  <a:moveTo>
                    <a:pt x="334" y="0"/>
                  </a:moveTo>
                  <a:cubicBezTo>
                    <a:pt x="268" y="0"/>
                    <a:pt x="67" y="100"/>
                    <a:pt x="67" y="100"/>
                  </a:cubicBezTo>
                  <a:cubicBezTo>
                    <a:pt x="67" y="100"/>
                    <a:pt x="1" y="301"/>
                    <a:pt x="1" y="367"/>
                  </a:cubicBezTo>
                  <a:cubicBezTo>
                    <a:pt x="1" y="467"/>
                    <a:pt x="34" y="668"/>
                    <a:pt x="34" y="668"/>
                  </a:cubicBezTo>
                  <a:lnTo>
                    <a:pt x="234" y="801"/>
                  </a:lnTo>
                  <a:cubicBezTo>
                    <a:pt x="234" y="801"/>
                    <a:pt x="501" y="634"/>
                    <a:pt x="501" y="434"/>
                  </a:cubicBezTo>
                  <a:cubicBezTo>
                    <a:pt x="501" y="334"/>
                    <a:pt x="468" y="201"/>
                    <a:pt x="401" y="134"/>
                  </a:cubicBezTo>
                  <a:cubicBezTo>
                    <a:pt x="368" y="34"/>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529125" y="4257650"/>
              <a:ext cx="13350" cy="23700"/>
            </a:xfrm>
            <a:custGeom>
              <a:avLst/>
              <a:gdLst/>
              <a:ahLst/>
              <a:cxnLst/>
              <a:rect l="l" t="t" r="r" b="b"/>
              <a:pathLst>
                <a:path w="534" h="948" extrusionOk="0">
                  <a:moveTo>
                    <a:pt x="334" y="1"/>
                  </a:moveTo>
                  <a:cubicBezTo>
                    <a:pt x="334" y="1"/>
                    <a:pt x="100" y="201"/>
                    <a:pt x="34" y="368"/>
                  </a:cubicBezTo>
                  <a:cubicBezTo>
                    <a:pt x="0" y="601"/>
                    <a:pt x="0" y="868"/>
                    <a:pt x="0" y="868"/>
                  </a:cubicBezTo>
                  <a:cubicBezTo>
                    <a:pt x="0" y="917"/>
                    <a:pt x="108" y="948"/>
                    <a:pt x="165" y="948"/>
                  </a:cubicBezTo>
                  <a:cubicBezTo>
                    <a:pt x="186" y="948"/>
                    <a:pt x="200" y="944"/>
                    <a:pt x="200" y="935"/>
                  </a:cubicBezTo>
                  <a:cubicBezTo>
                    <a:pt x="200" y="935"/>
                    <a:pt x="401" y="701"/>
                    <a:pt x="434" y="601"/>
                  </a:cubicBezTo>
                  <a:cubicBezTo>
                    <a:pt x="534" y="434"/>
                    <a:pt x="534" y="134"/>
                    <a:pt x="534" y="134"/>
                  </a:cubicBezTo>
                  <a:cubicBezTo>
                    <a:pt x="534" y="101"/>
                    <a:pt x="334"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51700" y="4281475"/>
              <a:ext cx="16700" cy="12900"/>
            </a:xfrm>
            <a:custGeom>
              <a:avLst/>
              <a:gdLst/>
              <a:ahLst/>
              <a:cxnLst/>
              <a:rect l="l" t="t" r="r" b="b"/>
              <a:pathLst>
                <a:path w="668" h="516" extrusionOk="0">
                  <a:moveTo>
                    <a:pt x="399" y="0"/>
                  </a:moveTo>
                  <a:cubicBezTo>
                    <a:pt x="349" y="0"/>
                    <a:pt x="301" y="4"/>
                    <a:pt x="268" y="15"/>
                  </a:cubicBezTo>
                  <a:cubicBezTo>
                    <a:pt x="134" y="48"/>
                    <a:pt x="1" y="315"/>
                    <a:pt x="1" y="315"/>
                  </a:cubicBezTo>
                  <a:cubicBezTo>
                    <a:pt x="1" y="349"/>
                    <a:pt x="134" y="482"/>
                    <a:pt x="168" y="515"/>
                  </a:cubicBezTo>
                  <a:cubicBezTo>
                    <a:pt x="168" y="515"/>
                    <a:pt x="334" y="515"/>
                    <a:pt x="434" y="482"/>
                  </a:cubicBezTo>
                  <a:cubicBezTo>
                    <a:pt x="534" y="415"/>
                    <a:pt x="668" y="249"/>
                    <a:pt x="668" y="249"/>
                  </a:cubicBezTo>
                  <a:cubicBezTo>
                    <a:pt x="668" y="215"/>
                    <a:pt x="601" y="15"/>
                    <a:pt x="601" y="15"/>
                  </a:cubicBezTo>
                  <a:cubicBezTo>
                    <a:pt x="601" y="15"/>
                    <a:pt x="497"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655050" y="4311850"/>
              <a:ext cx="17525" cy="20050"/>
            </a:xfrm>
            <a:custGeom>
              <a:avLst/>
              <a:gdLst/>
              <a:ahLst/>
              <a:cxnLst/>
              <a:rect l="l" t="t" r="r" b="b"/>
              <a:pathLst>
                <a:path w="701" h="802" extrusionOk="0">
                  <a:moveTo>
                    <a:pt x="567" y="1"/>
                  </a:moveTo>
                  <a:cubicBezTo>
                    <a:pt x="567" y="1"/>
                    <a:pt x="501" y="1"/>
                    <a:pt x="400" y="34"/>
                  </a:cubicBezTo>
                  <a:cubicBezTo>
                    <a:pt x="334" y="101"/>
                    <a:pt x="234" y="134"/>
                    <a:pt x="167" y="201"/>
                  </a:cubicBezTo>
                  <a:cubicBezTo>
                    <a:pt x="34" y="335"/>
                    <a:pt x="0" y="635"/>
                    <a:pt x="0" y="635"/>
                  </a:cubicBezTo>
                  <a:cubicBezTo>
                    <a:pt x="0" y="668"/>
                    <a:pt x="167" y="768"/>
                    <a:pt x="200" y="802"/>
                  </a:cubicBezTo>
                  <a:cubicBezTo>
                    <a:pt x="200" y="802"/>
                    <a:pt x="467" y="668"/>
                    <a:pt x="534" y="535"/>
                  </a:cubicBezTo>
                  <a:cubicBezTo>
                    <a:pt x="567" y="501"/>
                    <a:pt x="601" y="435"/>
                    <a:pt x="667" y="335"/>
                  </a:cubicBezTo>
                  <a:cubicBezTo>
                    <a:pt x="667" y="268"/>
                    <a:pt x="701" y="201"/>
                    <a:pt x="701" y="201"/>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666725" y="4348550"/>
              <a:ext cx="15025" cy="24225"/>
            </a:xfrm>
            <a:custGeom>
              <a:avLst/>
              <a:gdLst/>
              <a:ahLst/>
              <a:cxnLst/>
              <a:rect l="l" t="t" r="r" b="b"/>
              <a:pathLst>
                <a:path w="601" h="969" extrusionOk="0">
                  <a:moveTo>
                    <a:pt x="367" y="1"/>
                  </a:moveTo>
                  <a:cubicBezTo>
                    <a:pt x="367" y="1"/>
                    <a:pt x="334" y="34"/>
                    <a:pt x="267" y="134"/>
                  </a:cubicBezTo>
                  <a:cubicBezTo>
                    <a:pt x="234" y="201"/>
                    <a:pt x="167" y="301"/>
                    <a:pt x="100" y="368"/>
                  </a:cubicBezTo>
                  <a:cubicBezTo>
                    <a:pt x="34" y="534"/>
                    <a:pt x="0" y="868"/>
                    <a:pt x="0" y="868"/>
                  </a:cubicBezTo>
                  <a:lnTo>
                    <a:pt x="200" y="968"/>
                  </a:lnTo>
                  <a:cubicBezTo>
                    <a:pt x="200" y="968"/>
                    <a:pt x="434" y="735"/>
                    <a:pt x="534" y="568"/>
                  </a:cubicBezTo>
                  <a:cubicBezTo>
                    <a:pt x="567" y="501"/>
                    <a:pt x="601" y="368"/>
                    <a:pt x="601" y="234"/>
                  </a:cubicBezTo>
                  <a:lnTo>
                    <a:pt x="601" y="34"/>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689225" y="4377750"/>
              <a:ext cx="12550" cy="14200"/>
            </a:xfrm>
            <a:custGeom>
              <a:avLst/>
              <a:gdLst/>
              <a:ahLst/>
              <a:cxnLst/>
              <a:rect l="l" t="t" r="r" b="b"/>
              <a:pathLst>
                <a:path w="502" h="568" extrusionOk="0">
                  <a:moveTo>
                    <a:pt x="134" y="0"/>
                  </a:moveTo>
                  <a:cubicBezTo>
                    <a:pt x="134" y="0"/>
                    <a:pt x="1" y="167"/>
                    <a:pt x="1" y="300"/>
                  </a:cubicBezTo>
                  <a:cubicBezTo>
                    <a:pt x="1" y="400"/>
                    <a:pt x="134" y="567"/>
                    <a:pt x="134" y="567"/>
                  </a:cubicBezTo>
                  <a:lnTo>
                    <a:pt x="368" y="567"/>
                  </a:lnTo>
                  <a:cubicBezTo>
                    <a:pt x="368" y="567"/>
                    <a:pt x="501" y="400"/>
                    <a:pt x="501" y="300"/>
                  </a:cubicBezTo>
                  <a:cubicBezTo>
                    <a:pt x="501" y="167"/>
                    <a:pt x="3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727600" y="4400250"/>
              <a:ext cx="12525" cy="15875"/>
            </a:xfrm>
            <a:custGeom>
              <a:avLst/>
              <a:gdLst/>
              <a:ahLst/>
              <a:cxnLst/>
              <a:rect l="l" t="t" r="r" b="b"/>
              <a:pathLst>
                <a:path w="501" h="635" extrusionOk="0">
                  <a:moveTo>
                    <a:pt x="134" y="1"/>
                  </a:moveTo>
                  <a:cubicBezTo>
                    <a:pt x="134" y="1"/>
                    <a:pt x="0" y="234"/>
                    <a:pt x="0" y="334"/>
                  </a:cubicBezTo>
                  <a:cubicBezTo>
                    <a:pt x="0" y="401"/>
                    <a:pt x="67" y="468"/>
                    <a:pt x="100" y="568"/>
                  </a:cubicBezTo>
                  <a:lnTo>
                    <a:pt x="167" y="635"/>
                  </a:lnTo>
                  <a:cubicBezTo>
                    <a:pt x="220" y="635"/>
                    <a:pt x="338" y="592"/>
                    <a:pt x="400" y="592"/>
                  </a:cubicBezTo>
                  <a:cubicBezTo>
                    <a:pt x="415" y="592"/>
                    <a:pt x="427" y="595"/>
                    <a:pt x="434" y="601"/>
                  </a:cubicBezTo>
                  <a:cubicBezTo>
                    <a:pt x="434" y="601"/>
                    <a:pt x="467" y="501"/>
                    <a:pt x="467" y="468"/>
                  </a:cubicBezTo>
                  <a:cubicBezTo>
                    <a:pt x="501" y="434"/>
                    <a:pt x="501" y="334"/>
                    <a:pt x="501" y="301"/>
                  </a:cubicBezTo>
                  <a:cubicBezTo>
                    <a:pt x="501" y="168"/>
                    <a:pt x="4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830175" y="3945775"/>
              <a:ext cx="16700" cy="19425"/>
            </a:xfrm>
            <a:custGeom>
              <a:avLst/>
              <a:gdLst/>
              <a:ahLst/>
              <a:cxnLst/>
              <a:rect l="l" t="t" r="r" b="b"/>
              <a:pathLst>
                <a:path w="668" h="777" extrusionOk="0">
                  <a:moveTo>
                    <a:pt x="501" y="0"/>
                  </a:moveTo>
                  <a:cubicBezTo>
                    <a:pt x="501" y="0"/>
                    <a:pt x="234" y="134"/>
                    <a:pt x="134" y="267"/>
                  </a:cubicBezTo>
                  <a:cubicBezTo>
                    <a:pt x="34" y="434"/>
                    <a:pt x="0" y="667"/>
                    <a:pt x="0" y="667"/>
                  </a:cubicBezTo>
                  <a:cubicBezTo>
                    <a:pt x="0" y="722"/>
                    <a:pt x="111" y="776"/>
                    <a:pt x="152" y="776"/>
                  </a:cubicBezTo>
                  <a:cubicBezTo>
                    <a:pt x="161" y="776"/>
                    <a:pt x="167" y="774"/>
                    <a:pt x="167" y="767"/>
                  </a:cubicBezTo>
                  <a:cubicBezTo>
                    <a:pt x="167" y="767"/>
                    <a:pt x="400" y="634"/>
                    <a:pt x="501" y="501"/>
                  </a:cubicBezTo>
                  <a:cubicBezTo>
                    <a:pt x="634" y="434"/>
                    <a:pt x="667" y="167"/>
                    <a:pt x="667"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851025" y="3962450"/>
              <a:ext cx="13350" cy="20025"/>
            </a:xfrm>
            <a:custGeom>
              <a:avLst/>
              <a:gdLst/>
              <a:ahLst/>
              <a:cxnLst/>
              <a:rect l="l" t="t" r="r" b="b"/>
              <a:pathLst>
                <a:path w="534" h="801" extrusionOk="0">
                  <a:moveTo>
                    <a:pt x="234" y="0"/>
                  </a:moveTo>
                  <a:cubicBezTo>
                    <a:pt x="234" y="0"/>
                    <a:pt x="67" y="167"/>
                    <a:pt x="33" y="334"/>
                  </a:cubicBezTo>
                  <a:cubicBezTo>
                    <a:pt x="0" y="501"/>
                    <a:pt x="33" y="768"/>
                    <a:pt x="33" y="768"/>
                  </a:cubicBezTo>
                  <a:cubicBezTo>
                    <a:pt x="33" y="768"/>
                    <a:pt x="234" y="801"/>
                    <a:pt x="300" y="801"/>
                  </a:cubicBezTo>
                  <a:cubicBezTo>
                    <a:pt x="300" y="801"/>
                    <a:pt x="467" y="634"/>
                    <a:pt x="501" y="467"/>
                  </a:cubicBezTo>
                  <a:cubicBezTo>
                    <a:pt x="534" y="301"/>
                    <a:pt x="501" y="67"/>
                    <a:pt x="501" y="67"/>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875200" y="3987475"/>
              <a:ext cx="13375" cy="24425"/>
            </a:xfrm>
            <a:custGeom>
              <a:avLst/>
              <a:gdLst/>
              <a:ahLst/>
              <a:cxnLst/>
              <a:rect l="l" t="t" r="r" b="b"/>
              <a:pathLst>
                <a:path w="535" h="977" extrusionOk="0">
                  <a:moveTo>
                    <a:pt x="334" y="0"/>
                  </a:moveTo>
                  <a:cubicBezTo>
                    <a:pt x="334" y="0"/>
                    <a:pt x="101" y="267"/>
                    <a:pt x="34" y="434"/>
                  </a:cubicBezTo>
                  <a:cubicBezTo>
                    <a:pt x="1" y="600"/>
                    <a:pt x="1" y="934"/>
                    <a:pt x="1" y="934"/>
                  </a:cubicBezTo>
                  <a:cubicBezTo>
                    <a:pt x="1" y="934"/>
                    <a:pt x="129" y="977"/>
                    <a:pt x="180" y="977"/>
                  </a:cubicBezTo>
                  <a:cubicBezTo>
                    <a:pt x="193" y="977"/>
                    <a:pt x="201" y="974"/>
                    <a:pt x="201" y="967"/>
                  </a:cubicBezTo>
                  <a:cubicBezTo>
                    <a:pt x="201" y="967"/>
                    <a:pt x="401" y="767"/>
                    <a:pt x="434" y="600"/>
                  </a:cubicBezTo>
                  <a:cubicBezTo>
                    <a:pt x="534" y="434"/>
                    <a:pt x="534" y="133"/>
                    <a:pt x="534" y="133"/>
                  </a:cubicBezTo>
                  <a:cubicBezTo>
                    <a:pt x="534" y="100"/>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001950" y="3978300"/>
              <a:ext cx="13375" cy="15025"/>
            </a:xfrm>
            <a:custGeom>
              <a:avLst/>
              <a:gdLst/>
              <a:ahLst/>
              <a:cxnLst/>
              <a:rect l="l" t="t" r="r" b="b"/>
              <a:pathLst>
                <a:path w="535" h="601" extrusionOk="0">
                  <a:moveTo>
                    <a:pt x="368" y="0"/>
                  </a:moveTo>
                  <a:cubicBezTo>
                    <a:pt x="368" y="0"/>
                    <a:pt x="168" y="100"/>
                    <a:pt x="101" y="167"/>
                  </a:cubicBezTo>
                  <a:cubicBezTo>
                    <a:pt x="1" y="200"/>
                    <a:pt x="1" y="434"/>
                    <a:pt x="1" y="434"/>
                  </a:cubicBezTo>
                  <a:lnTo>
                    <a:pt x="168" y="601"/>
                  </a:lnTo>
                  <a:cubicBezTo>
                    <a:pt x="168" y="601"/>
                    <a:pt x="368" y="500"/>
                    <a:pt x="468" y="434"/>
                  </a:cubicBezTo>
                  <a:cubicBezTo>
                    <a:pt x="535" y="367"/>
                    <a:pt x="535" y="167"/>
                    <a:pt x="535" y="167"/>
                  </a:cubicBezTo>
                  <a:lnTo>
                    <a:pt x="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006950" y="3997475"/>
              <a:ext cx="16725" cy="25875"/>
            </a:xfrm>
            <a:custGeom>
              <a:avLst/>
              <a:gdLst/>
              <a:ahLst/>
              <a:cxnLst/>
              <a:rect l="l" t="t" r="r" b="b"/>
              <a:pathLst>
                <a:path w="669" h="1035" extrusionOk="0">
                  <a:moveTo>
                    <a:pt x="435" y="0"/>
                  </a:moveTo>
                  <a:cubicBezTo>
                    <a:pt x="435" y="0"/>
                    <a:pt x="168" y="234"/>
                    <a:pt x="101" y="401"/>
                  </a:cubicBezTo>
                  <a:cubicBezTo>
                    <a:pt x="1" y="601"/>
                    <a:pt x="1" y="934"/>
                    <a:pt x="1" y="934"/>
                  </a:cubicBezTo>
                  <a:cubicBezTo>
                    <a:pt x="1" y="934"/>
                    <a:pt x="234" y="1034"/>
                    <a:pt x="268" y="1034"/>
                  </a:cubicBezTo>
                  <a:cubicBezTo>
                    <a:pt x="268" y="1034"/>
                    <a:pt x="501" y="768"/>
                    <a:pt x="601" y="601"/>
                  </a:cubicBezTo>
                  <a:cubicBezTo>
                    <a:pt x="668" y="401"/>
                    <a:pt x="668" y="67"/>
                    <a:pt x="668" y="67"/>
                  </a:cubicBezTo>
                  <a:cubicBezTo>
                    <a:pt x="635" y="67"/>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027800" y="4031650"/>
              <a:ext cx="15875" cy="21950"/>
            </a:xfrm>
            <a:custGeom>
              <a:avLst/>
              <a:gdLst/>
              <a:ahLst/>
              <a:cxnLst/>
              <a:rect l="l" t="t" r="r" b="b"/>
              <a:pathLst>
                <a:path w="635" h="878" extrusionOk="0">
                  <a:moveTo>
                    <a:pt x="334" y="1"/>
                  </a:moveTo>
                  <a:cubicBezTo>
                    <a:pt x="334" y="1"/>
                    <a:pt x="134" y="201"/>
                    <a:pt x="101" y="368"/>
                  </a:cubicBezTo>
                  <a:cubicBezTo>
                    <a:pt x="1" y="535"/>
                    <a:pt x="68" y="835"/>
                    <a:pt x="68" y="835"/>
                  </a:cubicBezTo>
                  <a:cubicBezTo>
                    <a:pt x="68" y="835"/>
                    <a:pt x="196" y="878"/>
                    <a:pt x="264" y="878"/>
                  </a:cubicBezTo>
                  <a:cubicBezTo>
                    <a:pt x="281" y="878"/>
                    <a:pt x="294" y="875"/>
                    <a:pt x="301" y="868"/>
                  </a:cubicBezTo>
                  <a:cubicBezTo>
                    <a:pt x="301" y="868"/>
                    <a:pt x="501" y="668"/>
                    <a:pt x="568" y="501"/>
                  </a:cubicBezTo>
                  <a:cubicBezTo>
                    <a:pt x="635" y="335"/>
                    <a:pt x="601" y="34"/>
                    <a:pt x="601" y="34"/>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051150" y="4057525"/>
              <a:ext cx="12550" cy="27450"/>
            </a:xfrm>
            <a:custGeom>
              <a:avLst/>
              <a:gdLst/>
              <a:ahLst/>
              <a:cxnLst/>
              <a:rect l="l" t="t" r="r" b="b"/>
              <a:pathLst>
                <a:path w="502" h="1098" extrusionOk="0">
                  <a:moveTo>
                    <a:pt x="168" y="0"/>
                  </a:moveTo>
                  <a:cubicBezTo>
                    <a:pt x="168" y="0"/>
                    <a:pt x="1" y="334"/>
                    <a:pt x="1" y="500"/>
                  </a:cubicBezTo>
                  <a:cubicBezTo>
                    <a:pt x="1" y="701"/>
                    <a:pt x="34" y="1034"/>
                    <a:pt x="34" y="1034"/>
                  </a:cubicBezTo>
                  <a:cubicBezTo>
                    <a:pt x="34" y="1071"/>
                    <a:pt x="94" y="1097"/>
                    <a:pt x="154" y="1097"/>
                  </a:cubicBezTo>
                  <a:cubicBezTo>
                    <a:pt x="204" y="1097"/>
                    <a:pt x="253" y="1079"/>
                    <a:pt x="268" y="1034"/>
                  </a:cubicBezTo>
                  <a:cubicBezTo>
                    <a:pt x="268" y="1034"/>
                    <a:pt x="435" y="767"/>
                    <a:pt x="501" y="534"/>
                  </a:cubicBezTo>
                  <a:cubicBezTo>
                    <a:pt x="501" y="334"/>
                    <a:pt x="401"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872225" y="4481975"/>
              <a:ext cx="338800" cy="231750"/>
            </a:xfrm>
            <a:custGeom>
              <a:avLst/>
              <a:gdLst/>
              <a:ahLst/>
              <a:cxnLst/>
              <a:rect l="l" t="t" r="r" b="b"/>
              <a:pathLst>
                <a:path w="13552" h="9270" extrusionOk="0">
                  <a:moveTo>
                    <a:pt x="4122" y="1"/>
                  </a:moveTo>
                  <a:cubicBezTo>
                    <a:pt x="3389" y="34"/>
                    <a:pt x="2721" y="368"/>
                    <a:pt x="2321" y="835"/>
                  </a:cubicBezTo>
                  <a:cubicBezTo>
                    <a:pt x="2054" y="1035"/>
                    <a:pt x="1887" y="1335"/>
                    <a:pt x="1821" y="1569"/>
                  </a:cubicBezTo>
                  <a:cubicBezTo>
                    <a:pt x="1721" y="1869"/>
                    <a:pt x="1654" y="2136"/>
                    <a:pt x="1554" y="2336"/>
                  </a:cubicBezTo>
                  <a:cubicBezTo>
                    <a:pt x="1454" y="2803"/>
                    <a:pt x="1287" y="3203"/>
                    <a:pt x="1120" y="3470"/>
                  </a:cubicBezTo>
                  <a:cubicBezTo>
                    <a:pt x="953" y="3737"/>
                    <a:pt x="720" y="3837"/>
                    <a:pt x="620" y="3870"/>
                  </a:cubicBezTo>
                  <a:lnTo>
                    <a:pt x="353" y="3870"/>
                  </a:lnTo>
                  <a:cubicBezTo>
                    <a:pt x="345" y="3869"/>
                    <a:pt x="337" y="3868"/>
                    <a:pt x="329" y="3868"/>
                  </a:cubicBezTo>
                  <a:cubicBezTo>
                    <a:pt x="168" y="3868"/>
                    <a:pt x="0" y="4174"/>
                    <a:pt x="286" y="4237"/>
                  </a:cubicBezTo>
                  <a:cubicBezTo>
                    <a:pt x="286" y="4237"/>
                    <a:pt x="320" y="4304"/>
                    <a:pt x="353" y="4304"/>
                  </a:cubicBezTo>
                  <a:lnTo>
                    <a:pt x="653" y="4304"/>
                  </a:lnTo>
                  <a:cubicBezTo>
                    <a:pt x="887" y="4304"/>
                    <a:pt x="1287" y="4070"/>
                    <a:pt x="1487" y="3737"/>
                  </a:cubicBezTo>
                  <a:cubicBezTo>
                    <a:pt x="1721" y="3403"/>
                    <a:pt x="1887" y="3003"/>
                    <a:pt x="2054" y="2536"/>
                  </a:cubicBezTo>
                  <a:cubicBezTo>
                    <a:pt x="2288" y="2069"/>
                    <a:pt x="2388" y="1569"/>
                    <a:pt x="2788" y="1235"/>
                  </a:cubicBezTo>
                  <a:cubicBezTo>
                    <a:pt x="3155" y="901"/>
                    <a:pt x="3655" y="668"/>
                    <a:pt x="4189" y="668"/>
                  </a:cubicBezTo>
                  <a:cubicBezTo>
                    <a:pt x="4689" y="668"/>
                    <a:pt x="5290" y="901"/>
                    <a:pt x="5557" y="1335"/>
                  </a:cubicBezTo>
                  <a:cubicBezTo>
                    <a:pt x="5890" y="1735"/>
                    <a:pt x="5990" y="2369"/>
                    <a:pt x="6157" y="3003"/>
                  </a:cubicBezTo>
                  <a:cubicBezTo>
                    <a:pt x="6357" y="3637"/>
                    <a:pt x="6724" y="4337"/>
                    <a:pt x="7491" y="4537"/>
                  </a:cubicBezTo>
                  <a:cubicBezTo>
                    <a:pt x="7607" y="4579"/>
                    <a:pt x="7732" y="4598"/>
                    <a:pt x="7858" y="4598"/>
                  </a:cubicBezTo>
                  <a:cubicBezTo>
                    <a:pt x="8135" y="4598"/>
                    <a:pt x="8420" y="4508"/>
                    <a:pt x="8626" y="4371"/>
                  </a:cubicBezTo>
                  <a:cubicBezTo>
                    <a:pt x="8792" y="4237"/>
                    <a:pt x="8892" y="4171"/>
                    <a:pt x="9026" y="4037"/>
                  </a:cubicBezTo>
                  <a:lnTo>
                    <a:pt x="9126" y="3970"/>
                  </a:lnTo>
                  <a:lnTo>
                    <a:pt x="9159" y="3904"/>
                  </a:lnTo>
                  <a:lnTo>
                    <a:pt x="9326" y="3804"/>
                  </a:lnTo>
                  <a:cubicBezTo>
                    <a:pt x="9793" y="3403"/>
                    <a:pt x="10227" y="3070"/>
                    <a:pt x="10794" y="3070"/>
                  </a:cubicBezTo>
                  <a:cubicBezTo>
                    <a:pt x="10827" y="3059"/>
                    <a:pt x="10868" y="3055"/>
                    <a:pt x="10912" y="3055"/>
                  </a:cubicBezTo>
                  <a:cubicBezTo>
                    <a:pt x="11001" y="3055"/>
                    <a:pt x="11105" y="3070"/>
                    <a:pt x="11194" y="3070"/>
                  </a:cubicBezTo>
                  <a:cubicBezTo>
                    <a:pt x="11328" y="3070"/>
                    <a:pt x="11461" y="3136"/>
                    <a:pt x="11561" y="3170"/>
                  </a:cubicBezTo>
                  <a:cubicBezTo>
                    <a:pt x="11828" y="3303"/>
                    <a:pt x="12028" y="3403"/>
                    <a:pt x="12161" y="3637"/>
                  </a:cubicBezTo>
                  <a:cubicBezTo>
                    <a:pt x="12428" y="4037"/>
                    <a:pt x="12428" y="4571"/>
                    <a:pt x="12495" y="5171"/>
                  </a:cubicBezTo>
                  <a:cubicBezTo>
                    <a:pt x="12528" y="6305"/>
                    <a:pt x="12628" y="7339"/>
                    <a:pt x="12829" y="8040"/>
                  </a:cubicBezTo>
                  <a:cubicBezTo>
                    <a:pt x="12895" y="8407"/>
                    <a:pt x="12995" y="8707"/>
                    <a:pt x="13062" y="8874"/>
                  </a:cubicBezTo>
                  <a:cubicBezTo>
                    <a:pt x="13162" y="9074"/>
                    <a:pt x="13196" y="9174"/>
                    <a:pt x="13196" y="9174"/>
                  </a:cubicBezTo>
                  <a:cubicBezTo>
                    <a:pt x="13228" y="9239"/>
                    <a:pt x="13279" y="9269"/>
                    <a:pt x="13331" y="9269"/>
                  </a:cubicBezTo>
                  <a:cubicBezTo>
                    <a:pt x="13438" y="9269"/>
                    <a:pt x="13552" y="9143"/>
                    <a:pt x="13529" y="8941"/>
                  </a:cubicBezTo>
                  <a:cubicBezTo>
                    <a:pt x="13529" y="8941"/>
                    <a:pt x="13529" y="8841"/>
                    <a:pt x="13462" y="8674"/>
                  </a:cubicBezTo>
                  <a:cubicBezTo>
                    <a:pt x="13362" y="8507"/>
                    <a:pt x="13329" y="8207"/>
                    <a:pt x="13229" y="7873"/>
                  </a:cubicBezTo>
                  <a:cubicBezTo>
                    <a:pt x="13062" y="7206"/>
                    <a:pt x="13029" y="6205"/>
                    <a:pt x="13029" y="5071"/>
                  </a:cubicBezTo>
                  <a:cubicBezTo>
                    <a:pt x="12995" y="4537"/>
                    <a:pt x="13029" y="3837"/>
                    <a:pt x="12628" y="3203"/>
                  </a:cubicBezTo>
                  <a:cubicBezTo>
                    <a:pt x="12395" y="2870"/>
                    <a:pt x="12061" y="2636"/>
                    <a:pt x="11728" y="2503"/>
                  </a:cubicBezTo>
                  <a:cubicBezTo>
                    <a:pt x="11561" y="2436"/>
                    <a:pt x="11361" y="2403"/>
                    <a:pt x="11194" y="2369"/>
                  </a:cubicBezTo>
                  <a:cubicBezTo>
                    <a:pt x="11027" y="2369"/>
                    <a:pt x="10827" y="2336"/>
                    <a:pt x="10660" y="2336"/>
                  </a:cubicBezTo>
                  <a:cubicBezTo>
                    <a:pt x="10293" y="2336"/>
                    <a:pt x="9960" y="2436"/>
                    <a:pt x="9626" y="2603"/>
                  </a:cubicBezTo>
                  <a:cubicBezTo>
                    <a:pt x="9293" y="2770"/>
                    <a:pt x="9026" y="2936"/>
                    <a:pt x="8792" y="3170"/>
                  </a:cubicBezTo>
                  <a:lnTo>
                    <a:pt x="8626" y="3270"/>
                  </a:lnTo>
                  <a:lnTo>
                    <a:pt x="8559" y="3337"/>
                  </a:lnTo>
                  <a:cubicBezTo>
                    <a:pt x="8526" y="3337"/>
                    <a:pt x="8526" y="3337"/>
                    <a:pt x="8492" y="3370"/>
                  </a:cubicBezTo>
                  <a:lnTo>
                    <a:pt x="8392" y="3470"/>
                  </a:lnTo>
                  <a:cubicBezTo>
                    <a:pt x="8325" y="3570"/>
                    <a:pt x="8192" y="3670"/>
                    <a:pt x="8125" y="3704"/>
                  </a:cubicBezTo>
                  <a:cubicBezTo>
                    <a:pt x="7970" y="3792"/>
                    <a:pt x="7844" y="3822"/>
                    <a:pt x="7727" y="3822"/>
                  </a:cubicBezTo>
                  <a:cubicBezTo>
                    <a:pt x="7669" y="3822"/>
                    <a:pt x="7614" y="3815"/>
                    <a:pt x="7558" y="3804"/>
                  </a:cubicBezTo>
                  <a:cubicBezTo>
                    <a:pt x="7391" y="3737"/>
                    <a:pt x="7225" y="3637"/>
                    <a:pt x="7058" y="3403"/>
                  </a:cubicBezTo>
                  <a:cubicBezTo>
                    <a:pt x="6958" y="3203"/>
                    <a:pt x="6824" y="2970"/>
                    <a:pt x="6724" y="2703"/>
                  </a:cubicBezTo>
                  <a:cubicBezTo>
                    <a:pt x="6557" y="2202"/>
                    <a:pt x="6491" y="1502"/>
                    <a:pt x="6024" y="868"/>
                  </a:cubicBezTo>
                  <a:cubicBezTo>
                    <a:pt x="5557" y="234"/>
                    <a:pt x="4823" y="1"/>
                    <a:pt x="4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973600" y="4518675"/>
              <a:ext cx="22550" cy="12525"/>
            </a:xfrm>
            <a:custGeom>
              <a:avLst/>
              <a:gdLst/>
              <a:ahLst/>
              <a:cxnLst/>
              <a:rect l="l" t="t" r="r" b="b"/>
              <a:pathLst>
                <a:path w="902" h="501" extrusionOk="0">
                  <a:moveTo>
                    <a:pt x="601" y="1"/>
                  </a:moveTo>
                  <a:cubicBezTo>
                    <a:pt x="551" y="17"/>
                    <a:pt x="509" y="17"/>
                    <a:pt x="468" y="17"/>
                  </a:cubicBezTo>
                  <a:cubicBezTo>
                    <a:pt x="426" y="17"/>
                    <a:pt x="384" y="17"/>
                    <a:pt x="334" y="34"/>
                  </a:cubicBezTo>
                  <a:cubicBezTo>
                    <a:pt x="301" y="34"/>
                    <a:pt x="234" y="67"/>
                    <a:pt x="134" y="101"/>
                  </a:cubicBezTo>
                  <a:cubicBezTo>
                    <a:pt x="67" y="134"/>
                    <a:pt x="1" y="201"/>
                    <a:pt x="1" y="201"/>
                  </a:cubicBezTo>
                  <a:lnTo>
                    <a:pt x="1" y="434"/>
                  </a:lnTo>
                  <a:cubicBezTo>
                    <a:pt x="1" y="434"/>
                    <a:pt x="101" y="434"/>
                    <a:pt x="167" y="501"/>
                  </a:cubicBezTo>
                  <a:lnTo>
                    <a:pt x="501" y="501"/>
                  </a:lnTo>
                  <a:cubicBezTo>
                    <a:pt x="668" y="401"/>
                    <a:pt x="901" y="201"/>
                    <a:pt x="901" y="201"/>
                  </a:cubicBezTo>
                  <a:lnTo>
                    <a:pt x="7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977775" y="4536200"/>
              <a:ext cx="28375" cy="16700"/>
            </a:xfrm>
            <a:custGeom>
              <a:avLst/>
              <a:gdLst/>
              <a:ahLst/>
              <a:cxnLst/>
              <a:rect l="l" t="t" r="r" b="b"/>
              <a:pathLst>
                <a:path w="1135" h="668" extrusionOk="0">
                  <a:moveTo>
                    <a:pt x="1068" y="0"/>
                  </a:moveTo>
                  <a:lnTo>
                    <a:pt x="1068" y="0"/>
                  </a:lnTo>
                  <a:cubicBezTo>
                    <a:pt x="1068" y="0"/>
                    <a:pt x="968" y="33"/>
                    <a:pt x="834" y="33"/>
                  </a:cubicBezTo>
                  <a:cubicBezTo>
                    <a:pt x="768" y="67"/>
                    <a:pt x="601" y="67"/>
                    <a:pt x="501" y="134"/>
                  </a:cubicBezTo>
                  <a:cubicBezTo>
                    <a:pt x="301" y="200"/>
                    <a:pt x="0" y="400"/>
                    <a:pt x="0" y="400"/>
                  </a:cubicBezTo>
                  <a:cubicBezTo>
                    <a:pt x="0" y="467"/>
                    <a:pt x="101" y="667"/>
                    <a:pt x="101" y="667"/>
                  </a:cubicBezTo>
                  <a:cubicBezTo>
                    <a:pt x="101" y="667"/>
                    <a:pt x="434" y="667"/>
                    <a:pt x="634" y="567"/>
                  </a:cubicBezTo>
                  <a:cubicBezTo>
                    <a:pt x="768" y="534"/>
                    <a:pt x="901" y="467"/>
                    <a:pt x="968" y="367"/>
                  </a:cubicBezTo>
                  <a:cubicBezTo>
                    <a:pt x="1068" y="334"/>
                    <a:pt x="1135" y="234"/>
                    <a:pt x="1135" y="234"/>
                  </a:cubicBezTo>
                  <a:cubicBezTo>
                    <a:pt x="1135" y="234"/>
                    <a:pt x="1001" y="67"/>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984450" y="4558700"/>
              <a:ext cx="25025" cy="20875"/>
            </a:xfrm>
            <a:custGeom>
              <a:avLst/>
              <a:gdLst/>
              <a:ahLst/>
              <a:cxnLst/>
              <a:rect l="l" t="t" r="r" b="b"/>
              <a:pathLst>
                <a:path w="1001" h="835" extrusionOk="0">
                  <a:moveTo>
                    <a:pt x="834" y="1"/>
                  </a:moveTo>
                  <a:cubicBezTo>
                    <a:pt x="834" y="1"/>
                    <a:pt x="701" y="34"/>
                    <a:pt x="634" y="101"/>
                  </a:cubicBezTo>
                  <a:cubicBezTo>
                    <a:pt x="534" y="134"/>
                    <a:pt x="401" y="168"/>
                    <a:pt x="334" y="268"/>
                  </a:cubicBezTo>
                  <a:cubicBezTo>
                    <a:pt x="234" y="301"/>
                    <a:pt x="200" y="434"/>
                    <a:pt x="134" y="468"/>
                  </a:cubicBezTo>
                  <a:lnTo>
                    <a:pt x="0" y="601"/>
                  </a:lnTo>
                  <a:lnTo>
                    <a:pt x="34" y="835"/>
                  </a:lnTo>
                  <a:cubicBezTo>
                    <a:pt x="34" y="818"/>
                    <a:pt x="67" y="818"/>
                    <a:pt x="117" y="818"/>
                  </a:cubicBezTo>
                  <a:cubicBezTo>
                    <a:pt x="167" y="818"/>
                    <a:pt x="234" y="818"/>
                    <a:pt x="301" y="801"/>
                  </a:cubicBezTo>
                  <a:cubicBezTo>
                    <a:pt x="401" y="768"/>
                    <a:pt x="567" y="701"/>
                    <a:pt x="667" y="635"/>
                  </a:cubicBezTo>
                  <a:cubicBezTo>
                    <a:pt x="801" y="534"/>
                    <a:pt x="868" y="434"/>
                    <a:pt x="901" y="334"/>
                  </a:cubicBezTo>
                  <a:lnTo>
                    <a:pt x="1001" y="168"/>
                  </a:lnTo>
                  <a:cubicBezTo>
                    <a:pt x="1001" y="168"/>
                    <a:pt x="868"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97800" y="4592075"/>
              <a:ext cx="17525" cy="15850"/>
            </a:xfrm>
            <a:custGeom>
              <a:avLst/>
              <a:gdLst/>
              <a:ahLst/>
              <a:cxnLst/>
              <a:rect l="l" t="t" r="r" b="b"/>
              <a:pathLst>
                <a:path w="701" h="634" extrusionOk="0">
                  <a:moveTo>
                    <a:pt x="534" y="0"/>
                  </a:moveTo>
                  <a:cubicBezTo>
                    <a:pt x="534" y="0"/>
                    <a:pt x="500" y="33"/>
                    <a:pt x="434" y="33"/>
                  </a:cubicBezTo>
                  <a:cubicBezTo>
                    <a:pt x="334" y="100"/>
                    <a:pt x="267" y="100"/>
                    <a:pt x="200" y="133"/>
                  </a:cubicBezTo>
                  <a:lnTo>
                    <a:pt x="0" y="334"/>
                  </a:lnTo>
                  <a:lnTo>
                    <a:pt x="0" y="600"/>
                  </a:lnTo>
                  <a:cubicBezTo>
                    <a:pt x="0" y="600"/>
                    <a:pt x="33" y="634"/>
                    <a:pt x="167" y="634"/>
                  </a:cubicBezTo>
                  <a:cubicBezTo>
                    <a:pt x="300" y="634"/>
                    <a:pt x="367" y="600"/>
                    <a:pt x="467" y="567"/>
                  </a:cubicBezTo>
                  <a:cubicBezTo>
                    <a:pt x="500" y="500"/>
                    <a:pt x="600" y="434"/>
                    <a:pt x="634" y="334"/>
                  </a:cubicBezTo>
                  <a:cubicBezTo>
                    <a:pt x="667" y="267"/>
                    <a:pt x="701" y="234"/>
                    <a:pt x="701" y="234"/>
                  </a:cubicBezTo>
                  <a:cubicBezTo>
                    <a:pt x="701" y="234"/>
                    <a:pt x="534" y="67"/>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139550" y="4575225"/>
              <a:ext cx="16700" cy="12700"/>
            </a:xfrm>
            <a:custGeom>
              <a:avLst/>
              <a:gdLst/>
              <a:ahLst/>
              <a:cxnLst/>
              <a:rect l="l" t="t" r="r" b="b"/>
              <a:pathLst>
                <a:path w="668" h="508" extrusionOk="0">
                  <a:moveTo>
                    <a:pt x="295" y="0"/>
                  </a:moveTo>
                  <a:cubicBezTo>
                    <a:pt x="274" y="0"/>
                    <a:pt x="253" y="2"/>
                    <a:pt x="234" y="7"/>
                  </a:cubicBezTo>
                  <a:cubicBezTo>
                    <a:pt x="201" y="7"/>
                    <a:pt x="134" y="40"/>
                    <a:pt x="67" y="107"/>
                  </a:cubicBezTo>
                  <a:lnTo>
                    <a:pt x="1" y="174"/>
                  </a:lnTo>
                  <a:lnTo>
                    <a:pt x="1" y="441"/>
                  </a:lnTo>
                  <a:cubicBezTo>
                    <a:pt x="1" y="441"/>
                    <a:pt x="34" y="474"/>
                    <a:pt x="134" y="474"/>
                  </a:cubicBezTo>
                  <a:cubicBezTo>
                    <a:pt x="201" y="507"/>
                    <a:pt x="301" y="507"/>
                    <a:pt x="368" y="507"/>
                  </a:cubicBezTo>
                  <a:cubicBezTo>
                    <a:pt x="501" y="474"/>
                    <a:pt x="668" y="307"/>
                    <a:pt x="668" y="307"/>
                  </a:cubicBezTo>
                  <a:cubicBezTo>
                    <a:pt x="668" y="274"/>
                    <a:pt x="635" y="107"/>
                    <a:pt x="568" y="74"/>
                  </a:cubicBezTo>
                  <a:cubicBezTo>
                    <a:pt x="568" y="74"/>
                    <a:pt x="421"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140400" y="4603750"/>
              <a:ext cx="30875" cy="15850"/>
            </a:xfrm>
            <a:custGeom>
              <a:avLst/>
              <a:gdLst/>
              <a:ahLst/>
              <a:cxnLst/>
              <a:rect l="l" t="t" r="r" b="b"/>
              <a:pathLst>
                <a:path w="1235" h="634" extrusionOk="0">
                  <a:moveTo>
                    <a:pt x="1134" y="0"/>
                  </a:moveTo>
                  <a:cubicBezTo>
                    <a:pt x="1134" y="0"/>
                    <a:pt x="1134" y="0"/>
                    <a:pt x="1134" y="0"/>
                  </a:cubicBezTo>
                  <a:lnTo>
                    <a:pt x="1134" y="0"/>
                  </a:lnTo>
                  <a:cubicBezTo>
                    <a:pt x="1134" y="0"/>
                    <a:pt x="1134" y="0"/>
                    <a:pt x="1134" y="0"/>
                  </a:cubicBezTo>
                  <a:close/>
                  <a:moveTo>
                    <a:pt x="1134" y="0"/>
                  </a:moveTo>
                  <a:cubicBezTo>
                    <a:pt x="1132" y="0"/>
                    <a:pt x="1065" y="1"/>
                    <a:pt x="934" y="33"/>
                  </a:cubicBezTo>
                  <a:cubicBezTo>
                    <a:pt x="801" y="67"/>
                    <a:pt x="634" y="67"/>
                    <a:pt x="567" y="133"/>
                  </a:cubicBezTo>
                  <a:cubicBezTo>
                    <a:pt x="467" y="133"/>
                    <a:pt x="334" y="200"/>
                    <a:pt x="234" y="267"/>
                  </a:cubicBezTo>
                  <a:cubicBezTo>
                    <a:pt x="100" y="300"/>
                    <a:pt x="0" y="334"/>
                    <a:pt x="0" y="334"/>
                  </a:cubicBezTo>
                  <a:lnTo>
                    <a:pt x="0" y="600"/>
                  </a:lnTo>
                  <a:cubicBezTo>
                    <a:pt x="0" y="600"/>
                    <a:pt x="134" y="634"/>
                    <a:pt x="267" y="634"/>
                  </a:cubicBezTo>
                  <a:cubicBezTo>
                    <a:pt x="400" y="634"/>
                    <a:pt x="567" y="634"/>
                    <a:pt x="667" y="600"/>
                  </a:cubicBezTo>
                  <a:cubicBezTo>
                    <a:pt x="801" y="534"/>
                    <a:pt x="934" y="467"/>
                    <a:pt x="1068" y="367"/>
                  </a:cubicBezTo>
                  <a:lnTo>
                    <a:pt x="1234" y="200"/>
                  </a:lnTo>
                  <a:cubicBezTo>
                    <a:pt x="1234" y="167"/>
                    <a:pt x="110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142900" y="4627925"/>
              <a:ext cx="22525" cy="15875"/>
            </a:xfrm>
            <a:custGeom>
              <a:avLst/>
              <a:gdLst/>
              <a:ahLst/>
              <a:cxnLst/>
              <a:rect l="l" t="t" r="r" b="b"/>
              <a:pathLst>
                <a:path w="901" h="635" extrusionOk="0">
                  <a:moveTo>
                    <a:pt x="834" y="0"/>
                  </a:moveTo>
                  <a:cubicBezTo>
                    <a:pt x="833" y="0"/>
                    <a:pt x="833" y="0"/>
                    <a:pt x="832" y="1"/>
                  </a:cubicBezTo>
                  <a:lnTo>
                    <a:pt x="832" y="1"/>
                  </a:lnTo>
                  <a:cubicBezTo>
                    <a:pt x="833" y="0"/>
                    <a:pt x="834" y="0"/>
                    <a:pt x="834" y="0"/>
                  </a:cubicBezTo>
                  <a:close/>
                  <a:moveTo>
                    <a:pt x="832" y="1"/>
                  </a:moveTo>
                  <a:cubicBezTo>
                    <a:pt x="806" y="4"/>
                    <a:pt x="526" y="38"/>
                    <a:pt x="367" y="134"/>
                  </a:cubicBezTo>
                  <a:cubicBezTo>
                    <a:pt x="334" y="167"/>
                    <a:pt x="234" y="234"/>
                    <a:pt x="167" y="301"/>
                  </a:cubicBezTo>
                  <a:cubicBezTo>
                    <a:pt x="67" y="334"/>
                    <a:pt x="34" y="367"/>
                    <a:pt x="34" y="367"/>
                  </a:cubicBezTo>
                  <a:cubicBezTo>
                    <a:pt x="0" y="367"/>
                    <a:pt x="67" y="634"/>
                    <a:pt x="67" y="634"/>
                  </a:cubicBezTo>
                  <a:lnTo>
                    <a:pt x="234" y="634"/>
                  </a:lnTo>
                  <a:cubicBezTo>
                    <a:pt x="367" y="634"/>
                    <a:pt x="501" y="567"/>
                    <a:pt x="567" y="534"/>
                  </a:cubicBezTo>
                  <a:cubicBezTo>
                    <a:pt x="734" y="467"/>
                    <a:pt x="901" y="201"/>
                    <a:pt x="901" y="201"/>
                  </a:cubicBezTo>
                  <a:cubicBezTo>
                    <a:pt x="901" y="168"/>
                    <a:pt x="805" y="7"/>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152900" y="4650450"/>
              <a:ext cx="25050" cy="14825"/>
            </a:xfrm>
            <a:custGeom>
              <a:avLst/>
              <a:gdLst/>
              <a:ahLst/>
              <a:cxnLst/>
              <a:rect l="l" t="t" r="r" b="b"/>
              <a:pathLst>
                <a:path w="1002" h="593" extrusionOk="0">
                  <a:moveTo>
                    <a:pt x="734" y="0"/>
                  </a:moveTo>
                  <a:cubicBezTo>
                    <a:pt x="634" y="0"/>
                    <a:pt x="501" y="0"/>
                    <a:pt x="434" y="33"/>
                  </a:cubicBezTo>
                  <a:lnTo>
                    <a:pt x="167" y="167"/>
                  </a:lnTo>
                  <a:lnTo>
                    <a:pt x="0" y="267"/>
                  </a:lnTo>
                  <a:lnTo>
                    <a:pt x="0" y="500"/>
                  </a:lnTo>
                  <a:cubicBezTo>
                    <a:pt x="0" y="500"/>
                    <a:pt x="101" y="567"/>
                    <a:pt x="234" y="567"/>
                  </a:cubicBezTo>
                  <a:cubicBezTo>
                    <a:pt x="284" y="584"/>
                    <a:pt x="342" y="592"/>
                    <a:pt x="405" y="592"/>
                  </a:cubicBezTo>
                  <a:cubicBezTo>
                    <a:pt x="467" y="592"/>
                    <a:pt x="534" y="584"/>
                    <a:pt x="601" y="567"/>
                  </a:cubicBezTo>
                  <a:cubicBezTo>
                    <a:pt x="668" y="500"/>
                    <a:pt x="801" y="467"/>
                    <a:pt x="901" y="400"/>
                  </a:cubicBezTo>
                  <a:lnTo>
                    <a:pt x="1001" y="267"/>
                  </a:lnTo>
                  <a:cubicBezTo>
                    <a:pt x="1001" y="267"/>
                    <a:pt x="901" y="10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52075" y="4687125"/>
              <a:ext cx="23375" cy="12550"/>
            </a:xfrm>
            <a:custGeom>
              <a:avLst/>
              <a:gdLst/>
              <a:ahLst/>
              <a:cxnLst/>
              <a:rect l="l" t="t" r="r" b="b"/>
              <a:pathLst>
                <a:path w="935" h="502" extrusionOk="0">
                  <a:moveTo>
                    <a:pt x="434" y="1"/>
                  </a:moveTo>
                  <a:cubicBezTo>
                    <a:pt x="300" y="34"/>
                    <a:pt x="134" y="101"/>
                    <a:pt x="134" y="101"/>
                  </a:cubicBezTo>
                  <a:lnTo>
                    <a:pt x="0" y="301"/>
                  </a:lnTo>
                  <a:cubicBezTo>
                    <a:pt x="0" y="301"/>
                    <a:pt x="100" y="368"/>
                    <a:pt x="167" y="434"/>
                  </a:cubicBezTo>
                  <a:cubicBezTo>
                    <a:pt x="267" y="501"/>
                    <a:pt x="434" y="501"/>
                    <a:pt x="500" y="501"/>
                  </a:cubicBezTo>
                  <a:cubicBezTo>
                    <a:pt x="601" y="501"/>
                    <a:pt x="701" y="468"/>
                    <a:pt x="801" y="368"/>
                  </a:cubicBezTo>
                  <a:cubicBezTo>
                    <a:pt x="867" y="334"/>
                    <a:pt x="934" y="268"/>
                    <a:pt x="934" y="268"/>
                  </a:cubicBezTo>
                  <a:cubicBezTo>
                    <a:pt x="934" y="268"/>
                    <a:pt x="801" y="10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54900" y="4794700"/>
              <a:ext cx="22550" cy="12550"/>
            </a:xfrm>
            <a:custGeom>
              <a:avLst/>
              <a:gdLst/>
              <a:ahLst/>
              <a:cxnLst/>
              <a:rect l="l" t="t" r="r" b="b"/>
              <a:pathLst>
                <a:path w="902" h="502" extrusionOk="0">
                  <a:moveTo>
                    <a:pt x="467" y="1"/>
                  </a:moveTo>
                  <a:cubicBezTo>
                    <a:pt x="267" y="1"/>
                    <a:pt x="0" y="134"/>
                    <a:pt x="0" y="134"/>
                  </a:cubicBezTo>
                  <a:lnTo>
                    <a:pt x="0" y="368"/>
                  </a:lnTo>
                  <a:cubicBezTo>
                    <a:pt x="0" y="368"/>
                    <a:pt x="234" y="501"/>
                    <a:pt x="467" y="501"/>
                  </a:cubicBezTo>
                  <a:cubicBezTo>
                    <a:pt x="634" y="501"/>
                    <a:pt x="901" y="368"/>
                    <a:pt x="901" y="368"/>
                  </a:cubicBezTo>
                  <a:lnTo>
                    <a:pt x="901" y="134"/>
                  </a:lnTo>
                  <a:cubicBezTo>
                    <a:pt x="901"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75750" y="4818325"/>
              <a:ext cx="29200" cy="11425"/>
            </a:xfrm>
            <a:custGeom>
              <a:avLst/>
              <a:gdLst/>
              <a:ahLst/>
              <a:cxnLst/>
              <a:rect l="l" t="t" r="r" b="b"/>
              <a:pathLst>
                <a:path w="1168" h="457" extrusionOk="0">
                  <a:moveTo>
                    <a:pt x="735" y="0"/>
                  </a:moveTo>
                  <a:cubicBezTo>
                    <a:pt x="676" y="0"/>
                    <a:pt x="618" y="6"/>
                    <a:pt x="567" y="23"/>
                  </a:cubicBezTo>
                  <a:cubicBezTo>
                    <a:pt x="467" y="23"/>
                    <a:pt x="334" y="57"/>
                    <a:pt x="201" y="123"/>
                  </a:cubicBezTo>
                  <a:cubicBezTo>
                    <a:pt x="67" y="223"/>
                    <a:pt x="0" y="257"/>
                    <a:pt x="0" y="257"/>
                  </a:cubicBezTo>
                  <a:lnTo>
                    <a:pt x="134" y="457"/>
                  </a:lnTo>
                  <a:lnTo>
                    <a:pt x="634" y="457"/>
                  </a:lnTo>
                  <a:cubicBezTo>
                    <a:pt x="834" y="423"/>
                    <a:pt x="1168" y="257"/>
                    <a:pt x="1168" y="257"/>
                  </a:cubicBezTo>
                  <a:cubicBezTo>
                    <a:pt x="1168" y="226"/>
                    <a:pt x="1139" y="53"/>
                    <a:pt x="1109" y="53"/>
                  </a:cubicBezTo>
                  <a:cubicBezTo>
                    <a:pt x="1106" y="53"/>
                    <a:pt x="1104" y="54"/>
                    <a:pt x="1101" y="57"/>
                  </a:cubicBezTo>
                  <a:cubicBezTo>
                    <a:pt x="1101" y="57"/>
                    <a:pt x="914"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09100" y="4832725"/>
              <a:ext cx="13375" cy="13700"/>
            </a:xfrm>
            <a:custGeom>
              <a:avLst/>
              <a:gdLst/>
              <a:ahLst/>
              <a:cxnLst/>
              <a:rect l="l" t="t" r="r" b="b"/>
              <a:pathLst>
                <a:path w="535" h="548" extrusionOk="0">
                  <a:moveTo>
                    <a:pt x="335" y="0"/>
                  </a:moveTo>
                  <a:cubicBezTo>
                    <a:pt x="279" y="0"/>
                    <a:pt x="215" y="24"/>
                    <a:pt x="167" y="48"/>
                  </a:cubicBezTo>
                  <a:cubicBezTo>
                    <a:pt x="34" y="148"/>
                    <a:pt x="1" y="348"/>
                    <a:pt x="1" y="348"/>
                  </a:cubicBezTo>
                  <a:cubicBezTo>
                    <a:pt x="1" y="381"/>
                    <a:pt x="167" y="515"/>
                    <a:pt x="167" y="548"/>
                  </a:cubicBezTo>
                  <a:cubicBezTo>
                    <a:pt x="167" y="548"/>
                    <a:pt x="368" y="515"/>
                    <a:pt x="401" y="481"/>
                  </a:cubicBezTo>
                  <a:cubicBezTo>
                    <a:pt x="468" y="448"/>
                    <a:pt x="534" y="314"/>
                    <a:pt x="534" y="314"/>
                  </a:cubicBezTo>
                  <a:lnTo>
                    <a:pt x="534" y="48"/>
                  </a:lnTo>
                  <a:cubicBezTo>
                    <a:pt x="534" y="48"/>
                    <a:pt x="501" y="14"/>
                    <a:pt x="401" y="14"/>
                  </a:cubicBezTo>
                  <a:cubicBezTo>
                    <a:pt x="381" y="4"/>
                    <a:pt x="35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531625" y="4843900"/>
              <a:ext cx="12525" cy="13375"/>
            </a:xfrm>
            <a:custGeom>
              <a:avLst/>
              <a:gdLst/>
              <a:ahLst/>
              <a:cxnLst/>
              <a:rect l="l" t="t" r="r" b="b"/>
              <a:pathLst>
                <a:path w="501" h="535" extrusionOk="0">
                  <a:moveTo>
                    <a:pt x="334" y="1"/>
                  </a:moveTo>
                  <a:cubicBezTo>
                    <a:pt x="334" y="1"/>
                    <a:pt x="267" y="1"/>
                    <a:pt x="234" y="34"/>
                  </a:cubicBezTo>
                  <a:cubicBezTo>
                    <a:pt x="134" y="68"/>
                    <a:pt x="100" y="68"/>
                    <a:pt x="67" y="101"/>
                  </a:cubicBezTo>
                  <a:cubicBezTo>
                    <a:pt x="0" y="201"/>
                    <a:pt x="0" y="334"/>
                    <a:pt x="0" y="334"/>
                  </a:cubicBezTo>
                  <a:cubicBezTo>
                    <a:pt x="65" y="334"/>
                    <a:pt x="130" y="524"/>
                    <a:pt x="164" y="534"/>
                  </a:cubicBezTo>
                  <a:lnTo>
                    <a:pt x="164" y="534"/>
                  </a:lnTo>
                  <a:cubicBezTo>
                    <a:pt x="158" y="528"/>
                    <a:pt x="404" y="465"/>
                    <a:pt x="467" y="401"/>
                  </a:cubicBezTo>
                  <a:cubicBezTo>
                    <a:pt x="467" y="368"/>
                    <a:pt x="501" y="268"/>
                    <a:pt x="501" y="234"/>
                  </a:cubicBezTo>
                  <a:lnTo>
                    <a:pt x="501" y="168"/>
                  </a:lnTo>
                  <a:lnTo>
                    <a:pt x="334" y="1"/>
                  </a:lnTo>
                  <a:close/>
                  <a:moveTo>
                    <a:pt x="164" y="534"/>
                  </a:moveTo>
                  <a:lnTo>
                    <a:pt x="164" y="534"/>
                  </a:lnTo>
                  <a:cubicBezTo>
                    <a:pt x="165" y="534"/>
                    <a:pt x="166" y="535"/>
                    <a:pt x="167" y="535"/>
                  </a:cubicBezTo>
                  <a:cubicBezTo>
                    <a:pt x="166" y="535"/>
                    <a:pt x="165" y="534"/>
                    <a:pt x="164"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647525" y="4824725"/>
              <a:ext cx="23375" cy="25200"/>
            </a:xfrm>
            <a:custGeom>
              <a:avLst/>
              <a:gdLst/>
              <a:ahLst/>
              <a:cxnLst/>
              <a:rect l="l" t="t" r="r" b="b"/>
              <a:pathLst>
                <a:path w="935" h="1008" extrusionOk="0">
                  <a:moveTo>
                    <a:pt x="802" y="1"/>
                  </a:moveTo>
                  <a:cubicBezTo>
                    <a:pt x="802" y="1"/>
                    <a:pt x="701" y="34"/>
                    <a:pt x="601" y="101"/>
                  </a:cubicBezTo>
                  <a:cubicBezTo>
                    <a:pt x="468" y="134"/>
                    <a:pt x="335" y="268"/>
                    <a:pt x="268" y="334"/>
                  </a:cubicBezTo>
                  <a:cubicBezTo>
                    <a:pt x="101" y="534"/>
                    <a:pt x="1" y="868"/>
                    <a:pt x="1" y="868"/>
                  </a:cubicBezTo>
                  <a:cubicBezTo>
                    <a:pt x="1" y="926"/>
                    <a:pt x="125" y="1008"/>
                    <a:pt x="159" y="1008"/>
                  </a:cubicBezTo>
                  <a:cubicBezTo>
                    <a:pt x="165" y="1008"/>
                    <a:pt x="168" y="1006"/>
                    <a:pt x="168" y="1001"/>
                  </a:cubicBezTo>
                  <a:cubicBezTo>
                    <a:pt x="168" y="1001"/>
                    <a:pt x="468" y="801"/>
                    <a:pt x="601" y="634"/>
                  </a:cubicBezTo>
                  <a:cubicBezTo>
                    <a:pt x="668" y="601"/>
                    <a:pt x="701" y="468"/>
                    <a:pt x="802" y="368"/>
                  </a:cubicBezTo>
                  <a:cubicBezTo>
                    <a:pt x="868" y="301"/>
                    <a:pt x="935" y="201"/>
                    <a:pt x="935" y="201"/>
                  </a:cubicBezTo>
                  <a:lnTo>
                    <a:pt x="8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663375" y="4852250"/>
              <a:ext cx="25050" cy="25050"/>
            </a:xfrm>
            <a:custGeom>
              <a:avLst/>
              <a:gdLst/>
              <a:ahLst/>
              <a:cxnLst/>
              <a:rect l="l" t="t" r="r" b="b"/>
              <a:pathLst>
                <a:path w="1002" h="1002" extrusionOk="0">
                  <a:moveTo>
                    <a:pt x="835" y="0"/>
                  </a:moveTo>
                  <a:cubicBezTo>
                    <a:pt x="835" y="0"/>
                    <a:pt x="501" y="167"/>
                    <a:pt x="334" y="334"/>
                  </a:cubicBezTo>
                  <a:cubicBezTo>
                    <a:pt x="168" y="501"/>
                    <a:pt x="1" y="834"/>
                    <a:pt x="1" y="834"/>
                  </a:cubicBezTo>
                  <a:cubicBezTo>
                    <a:pt x="1" y="868"/>
                    <a:pt x="168" y="1001"/>
                    <a:pt x="168" y="1001"/>
                  </a:cubicBezTo>
                  <a:cubicBezTo>
                    <a:pt x="168" y="1001"/>
                    <a:pt x="501" y="834"/>
                    <a:pt x="668" y="668"/>
                  </a:cubicBezTo>
                  <a:cubicBezTo>
                    <a:pt x="835" y="501"/>
                    <a:pt x="1001" y="167"/>
                    <a:pt x="1001" y="167"/>
                  </a:cubicBezTo>
                  <a:lnTo>
                    <a:pt x="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685075" y="4871425"/>
              <a:ext cx="17525" cy="27550"/>
            </a:xfrm>
            <a:custGeom>
              <a:avLst/>
              <a:gdLst/>
              <a:ahLst/>
              <a:cxnLst/>
              <a:rect l="l" t="t" r="r" b="b"/>
              <a:pathLst>
                <a:path w="701" h="1102" extrusionOk="0">
                  <a:moveTo>
                    <a:pt x="434" y="1"/>
                  </a:moveTo>
                  <a:cubicBezTo>
                    <a:pt x="434" y="67"/>
                    <a:pt x="367" y="101"/>
                    <a:pt x="334" y="167"/>
                  </a:cubicBezTo>
                  <a:cubicBezTo>
                    <a:pt x="300" y="234"/>
                    <a:pt x="200" y="334"/>
                    <a:pt x="167" y="434"/>
                  </a:cubicBezTo>
                  <a:cubicBezTo>
                    <a:pt x="133" y="501"/>
                    <a:pt x="100" y="634"/>
                    <a:pt x="33" y="768"/>
                  </a:cubicBezTo>
                  <a:cubicBezTo>
                    <a:pt x="0" y="901"/>
                    <a:pt x="0" y="968"/>
                    <a:pt x="0" y="968"/>
                  </a:cubicBezTo>
                  <a:cubicBezTo>
                    <a:pt x="29" y="997"/>
                    <a:pt x="162" y="1079"/>
                    <a:pt x="171" y="1097"/>
                  </a:cubicBezTo>
                  <a:lnTo>
                    <a:pt x="171" y="1097"/>
                  </a:lnTo>
                  <a:lnTo>
                    <a:pt x="300" y="968"/>
                  </a:lnTo>
                  <a:cubicBezTo>
                    <a:pt x="367" y="901"/>
                    <a:pt x="500" y="768"/>
                    <a:pt x="534" y="668"/>
                  </a:cubicBezTo>
                  <a:cubicBezTo>
                    <a:pt x="634" y="568"/>
                    <a:pt x="667" y="401"/>
                    <a:pt x="667" y="268"/>
                  </a:cubicBezTo>
                  <a:cubicBezTo>
                    <a:pt x="701" y="134"/>
                    <a:pt x="667" y="1"/>
                    <a:pt x="667" y="1"/>
                  </a:cubicBezTo>
                  <a:close/>
                  <a:moveTo>
                    <a:pt x="171" y="1097"/>
                  </a:moveTo>
                  <a:lnTo>
                    <a:pt x="167" y="1101"/>
                  </a:lnTo>
                  <a:cubicBezTo>
                    <a:pt x="171" y="1101"/>
                    <a:pt x="172" y="1100"/>
                    <a:pt x="171" y="10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697575" y="4900625"/>
              <a:ext cx="16700" cy="31700"/>
            </a:xfrm>
            <a:custGeom>
              <a:avLst/>
              <a:gdLst/>
              <a:ahLst/>
              <a:cxnLst/>
              <a:rect l="l" t="t" r="r" b="b"/>
              <a:pathLst>
                <a:path w="668" h="1268" extrusionOk="0">
                  <a:moveTo>
                    <a:pt x="467" y="0"/>
                  </a:moveTo>
                  <a:cubicBezTo>
                    <a:pt x="467" y="0"/>
                    <a:pt x="201" y="300"/>
                    <a:pt x="100" y="567"/>
                  </a:cubicBezTo>
                  <a:cubicBezTo>
                    <a:pt x="0" y="767"/>
                    <a:pt x="0" y="1168"/>
                    <a:pt x="0" y="1168"/>
                  </a:cubicBezTo>
                  <a:cubicBezTo>
                    <a:pt x="0" y="1168"/>
                    <a:pt x="157" y="1246"/>
                    <a:pt x="170" y="1264"/>
                  </a:cubicBezTo>
                  <a:lnTo>
                    <a:pt x="170" y="1264"/>
                  </a:lnTo>
                  <a:cubicBezTo>
                    <a:pt x="199" y="1227"/>
                    <a:pt x="438" y="922"/>
                    <a:pt x="501" y="734"/>
                  </a:cubicBezTo>
                  <a:cubicBezTo>
                    <a:pt x="634" y="501"/>
                    <a:pt x="668" y="134"/>
                    <a:pt x="668" y="134"/>
                  </a:cubicBezTo>
                  <a:lnTo>
                    <a:pt x="467" y="0"/>
                  </a:lnTo>
                  <a:close/>
                  <a:moveTo>
                    <a:pt x="170" y="1264"/>
                  </a:moveTo>
                  <a:cubicBezTo>
                    <a:pt x="168" y="1266"/>
                    <a:pt x="167" y="1268"/>
                    <a:pt x="167" y="1268"/>
                  </a:cubicBezTo>
                  <a:cubicBezTo>
                    <a:pt x="171" y="1268"/>
                    <a:pt x="172" y="1266"/>
                    <a:pt x="170" y="1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731775" y="4923975"/>
              <a:ext cx="12525" cy="25025"/>
            </a:xfrm>
            <a:custGeom>
              <a:avLst/>
              <a:gdLst/>
              <a:ahLst/>
              <a:cxnLst/>
              <a:rect l="l" t="t" r="r" b="b"/>
              <a:pathLst>
                <a:path w="501" h="1001" extrusionOk="0">
                  <a:moveTo>
                    <a:pt x="300" y="0"/>
                  </a:moveTo>
                  <a:cubicBezTo>
                    <a:pt x="300" y="0"/>
                    <a:pt x="267" y="67"/>
                    <a:pt x="167" y="167"/>
                  </a:cubicBezTo>
                  <a:cubicBezTo>
                    <a:pt x="133" y="234"/>
                    <a:pt x="100" y="367"/>
                    <a:pt x="33" y="467"/>
                  </a:cubicBezTo>
                  <a:cubicBezTo>
                    <a:pt x="0" y="634"/>
                    <a:pt x="100" y="901"/>
                    <a:pt x="100" y="901"/>
                  </a:cubicBezTo>
                  <a:cubicBezTo>
                    <a:pt x="100" y="968"/>
                    <a:pt x="300" y="1001"/>
                    <a:pt x="300" y="1001"/>
                  </a:cubicBezTo>
                  <a:cubicBezTo>
                    <a:pt x="300" y="1001"/>
                    <a:pt x="467" y="701"/>
                    <a:pt x="500" y="534"/>
                  </a:cubicBezTo>
                  <a:lnTo>
                    <a:pt x="500" y="300"/>
                  </a:lnTo>
                  <a:lnTo>
                    <a:pt x="500" y="134"/>
                  </a:lnTo>
                  <a:cubicBezTo>
                    <a:pt x="500" y="67"/>
                    <a:pt x="3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846000" y="5270050"/>
              <a:ext cx="17550" cy="21100"/>
            </a:xfrm>
            <a:custGeom>
              <a:avLst/>
              <a:gdLst/>
              <a:ahLst/>
              <a:cxnLst/>
              <a:rect l="l" t="t" r="r" b="b"/>
              <a:pathLst>
                <a:path w="702" h="844" extrusionOk="0">
                  <a:moveTo>
                    <a:pt x="568" y="0"/>
                  </a:moveTo>
                  <a:lnTo>
                    <a:pt x="401" y="67"/>
                  </a:lnTo>
                  <a:cubicBezTo>
                    <a:pt x="335" y="134"/>
                    <a:pt x="234" y="201"/>
                    <a:pt x="168" y="301"/>
                  </a:cubicBezTo>
                  <a:cubicBezTo>
                    <a:pt x="34" y="467"/>
                    <a:pt x="1" y="734"/>
                    <a:pt x="1" y="734"/>
                  </a:cubicBezTo>
                  <a:cubicBezTo>
                    <a:pt x="1" y="789"/>
                    <a:pt x="112" y="843"/>
                    <a:pt x="153" y="843"/>
                  </a:cubicBezTo>
                  <a:cubicBezTo>
                    <a:pt x="162" y="843"/>
                    <a:pt x="168" y="840"/>
                    <a:pt x="168" y="834"/>
                  </a:cubicBezTo>
                  <a:cubicBezTo>
                    <a:pt x="168" y="834"/>
                    <a:pt x="401" y="668"/>
                    <a:pt x="501" y="534"/>
                  </a:cubicBezTo>
                  <a:cubicBezTo>
                    <a:pt x="535" y="501"/>
                    <a:pt x="568" y="401"/>
                    <a:pt x="601" y="334"/>
                  </a:cubicBezTo>
                  <a:cubicBezTo>
                    <a:pt x="668" y="234"/>
                    <a:pt x="702" y="201"/>
                    <a:pt x="702" y="201"/>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879375" y="5275875"/>
              <a:ext cx="16700" cy="20875"/>
            </a:xfrm>
            <a:custGeom>
              <a:avLst/>
              <a:gdLst/>
              <a:ahLst/>
              <a:cxnLst/>
              <a:rect l="l" t="t" r="r" b="b"/>
              <a:pathLst>
                <a:path w="668" h="835" extrusionOk="0">
                  <a:moveTo>
                    <a:pt x="501" y="1"/>
                  </a:moveTo>
                  <a:cubicBezTo>
                    <a:pt x="501" y="1"/>
                    <a:pt x="434" y="68"/>
                    <a:pt x="367" y="101"/>
                  </a:cubicBezTo>
                  <a:cubicBezTo>
                    <a:pt x="267" y="134"/>
                    <a:pt x="167" y="234"/>
                    <a:pt x="100" y="301"/>
                  </a:cubicBezTo>
                  <a:cubicBezTo>
                    <a:pt x="34" y="435"/>
                    <a:pt x="0" y="735"/>
                    <a:pt x="0" y="735"/>
                  </a:cubicBezTo>
                  <a:cubicBezTo>
                    <a:pt x="0" y="735"/>
                    <a:pt x="167" y="835"/>
                    <a:pt x="200" y="835"/>
                  </a:cubicBezTo>
                  <a:cubicBezTo>
                    <a:pt x="200" y="835"/>
                    <a:pt x="434" y="668"/>
                    <a:pt x="534" y="568"/>
                  </a:cubicBezTo>
                  <a:cubicBezTo>
                    <a:pt x="567" y="501"/>
                    <a:pt x="567" y="435"/>
                    <a:pt x="601" y="334"/>
                  </a:cubicBezTo>
                  <a:cubicBezTo>
                    <a:pt x="667" y="268"/>
                    <a:pt x="667" y="168"/>
                    <a:pt x="667"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902725" y="5285900"/>
              <a:ext cx="20025" cy="30050"/>
            </a:xfrm>
            <a:custGeom>
              <a:avLst/>
              <a:gdLst/>
              <a:ahLst/>
              <a:cxnLst/>
              <a:rect l="l" t="t" r="r" b="b"/>
              <a:pathLst>
                <a:path w="801" h="1202" extrusionOk="0">
                  <a:moveTo>
                    <a:pt x="601" y="0"/>
                  </a:moveTo>
                  <a:cubicBezTo>
                    <a:pt x="601" y="0"/>
                    <a:pt x="301" y="267"/>
                    <a:pt x="167" y="501"/>
                  </a:cubicBezTo>
                  <a:cubicBezTo>
                    <a:pt x="67" y="701"/>
                    <a:pt x="0" y="1101"/>
                    <a:pt x="0" y="1101"/>
                  </a:cubicBezTo>
                  <a:cubicBezTo>
                    <a:pt x="0" y="1101"/>
                    <a:pt x="234" y="1201"/>
                    <a:pt x="267" y="1201"/>
                  </a:cubicBezTo>
                  <a:cubicBezTo>
                    <a:pt x="267" y="1201"/>
                    <a:pt x="501" y="901"/>
                    <a:pt x="601" y="701"/>
                  </a:cubicBezTo>
                  <a:cubicBezTo>
                    <a:pt x="734" y="501"/>
                    <a:pt x="801" y="100"/>
                    <a:pt x="801" y="100"/>
                  </a:cubicBezTo>
                  <a:lnTo>
                    <a:pt x="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064500" y="5179975"/>
              <a:ext cx="25875" cy="23375"/>
            </a:xfrm>
            <a:custGeom>
              <a:avLst/>
              <a:gdLst/>
              <a:ahLst/>
              <a:cxnLst/>
              <a:rect l="l" t="t" r="r" b="b"/>
              <a:pathLst>
                <a:path w="1035" h="935" extrusionOk="0">
                  <a:moveTo>
                    <a:pt x="935" y="1"/>
                  </a:moveTo>
                  <a:cubicBezTo>
                    <a:pt x="935" y="1"/>
                    <a:pt x="534" y="101"/>
                    <a:pt x="334" y="268"/>
                  </a:cubicBezTo>
                  <a:cubicBezTo>
                    <a:pt x="167" y="434"/>
                    <a:pt x="1" y="801"/>
                    <a:pt x="1" y="801"/>
                  </a:cubicBezTo>
                  <a:cubicBezTo>
                    <a:pt x="1" y="801"/>
                    <a:pt x="167" y="935"/>
                    <a:pt x="201" y="935"/>
                  </a:cubicBezTo>
                  <a:cubicBezTo>
                    <a:pt x="201" y="935"/>
                    <a:pt x="501" y="768"/>
                    <a:pt x="668" y="635"/>
                  </a:cubicBezTo>
                  <a:cubicBezTo>
                    <a:pt x="801" y="501"/>
                    <a:pt x="1035" y="234"/>
                    <a:pt x="1035" y="234"/>
                  </a:cubicBez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080350" y="5203325"/>
              <a:ext cx="24200" cy="25050"/>
            </a:xfrm>
            <a:custGeom>
              <a:avLst/>
              <a:gdLst/>
              <a:ahLst/>
              <a:cxnLst/>
              <a:rect l="l" t="t" r="r" b="b"/>
              <a:pathLst>
                <a:path w="968" h="1002" extrusionOk="0">
                  <a:moveTo>
                    <a:pt x="734" y="1"/>
                  </a:moveTo>
                  <a:cubicBezTo>
                    <a:pt x="734" y="1"/>
                    <a:pt x="401" y="168"/>
                    <a:pt x="301" y="334"/>
                  </a:cubicBezTo>
                  <a:cubicBezTo>
                    <a:pt x="167" y="501"/>
                    <a:pt x="0" y="835"/>
                    <a:pt x="0" y="835"/>
                  </a:cubicBezTo>
                  <a:cubicBezTo>
                    <a:pt x="0" y="835"/>
                    <a:pt x="167" y="968"/>
                    <a:pt x="201" y="1002"/>
                  </a:cubicBezTo>
                  <a:cubicBezTo>
                    <a:pt x="201" y="1002"/>
                    <a:pt x="534" y="835"/>
                    <a:pt x="668" y="668"/>
                  </a:cubicBezTo>
                  <a:cubicBezTo>
                    <a:pt x="801" y="501"/>
                    <a:pt x="968" y="168"/>
                    <a:pt x="968" y="168"/>
                  </a:cubicBezTo>
                  <a:cubicBezTo>
                    <a:pt x="968" y="134"/>
                    <a:pt x="734"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100350" y="5230025"/>
              <a:ext cx="18375" cy="19200"/>
            </a:xfrm>
            <a:custGeom>
              <a:avLst/>
              <a:gdLst/>
              <a:ahLst/>
              <a:cxnLst/>
              <a:rect l="l" t="t" r="r" b="b"/>
              <a:pathLst>
                <a:path w="735" h="768" extrusionOk="0">
                  <a:moveTo>
                    <a:pt x="535" y="0"/>
                  </a:moveTo>
                  <a:cubicBezTo>
                    <a:pt x="535" y="0"/>
                    <a:pt x="268" y="100"/>
                    <a:pt x="201" y="234"/>
                  </a:cubicBezTo>
                  <a:cubicBezTo>
                    <a:pt x="68" y="334"/>
                    <a:pt x="1" y="601"/>
                    <a:pt x="1" y="601"/>
                  </a:cubicBezTo>
                  <a:cubicBezTo>
                    <a:pt x="1" y="601"/>
                    <a:pt x="101" y="767"/>
                    <a:pt x="201" y="767"/>
                  </a:cubicBezTo>
                  <a:cubicBezTo>
                    <a:pt x="201" y="767"/>
                    <a:pt x="435" y="667"/>
                    <a:pt x="568" y="567"/>
                  </a:cubicBezTo>
                  <a:cubicBezTo>
                    <a:pt x="668" y="434"/>
                    <a:pt x="735" y="134"/>
                    <a:pt x="735" y="134"/>
                  </a:cubicBezTo>
                  <a:lnTo>
                    <a:pt x="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111200" y="5261700"/>
              <a:ext cx="12525" cy="16700"/>
            </a:xfrm>
            <a:custGeom>
              <a:avLst/>
              <a:gdLst/>
              <a:ahLst/>
              <a:cxnLst/>
              <a:rect l="l" t="t" r="r" b="b"/>
              <a:pathLst>
                <a:path w="501" h="668" extrusionOk="0">
                  <a:moveTo>
                    <a:pt x="334" y="1"/>
                  </a:moveTo>
                  <a:cubicBezTo>
                    <a:pt x="334" y="1"/>
                    <a:pt x="267" y="1"/>
                    <a:pt x="234" y="34"/>
                  </a:cubicBezTo>
                  <a:lnTo>
                    <a:pt x="67" y="201"/>
                  </a:lnTo>
                  <a:cubicBezTo>
                    <a:pt x="1" y="234"/>
                    <a:pt x="1" y="334"/>
                    <a:pt x="1" y="368"/>
                  </a:cubicBezTo>
                  <a:lnTo>
                    <a:pt x="1" y="501"/>
                  </a:lnTo>
                  <a:cubicBezTo>
                    <a:pt x="1" y="535"/>
                    <a:pt x="167" y="668"/>
                    <a:pt x="167" y="668"/>
                  </a:cubicBezTo>
                  <a:cubicBezTo>
                    <a:pt x="167" y="668"/>
                    <a:pt x="267" y="668"/>
                    <a:pt x="301" y="635"/>
                  </a:cubicBezTo>
                  <a:lnTo>
                    <a:pt x="468" y="468"/>
                  </a:lnTo>
                  <a:cubicBezTo>
                    <a:pt x="501" y="401"/>
                    <a:pt x="501" y="334"/>
                    <a:pt x="501" y="301"/>
                  </a:cubicBezTo>
                  <a:lnTo>
                    <a:pt x="501" y="168"/>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130375" y="5282550"/>
              <a:ext cx="15875" cy="19775"/>
            </a:xfrm>
            <a:custGeom>
              <a:avLst/>
              <a:gdLst/>
              <a:ahLst/>
              <a:cxnLst/>
              <a:rect l="l" t="t" r="r" b="b"/>
              <a:pathLst>
                <a:path w="635" h="791" extrusionOk="0">
                  <a:moveTo>
                    <a:pt x="368" y="1"/>
                  </a:moveTo>
                  <a:cubicBezTo>
                    <a:pt x="368" y="1"/>
                    <a:pt x="201" y="168"/>
                    <a:pt x="134" y="301"/>
                  </a:cubicBezTo>
                  <a:cubicBezTo>
                    <a:pt x="34" y="468"/>
                    <a:pt x="1" y="735"/>
                    <a:pt x="1" y="735"/>
                  </a:cubicBezTo>
                  <a:cubicBezTo>
                    <a:pt x="1" y="735"/>
                    <a:pt x="113" y="791"/>
                    <a:pt x="170" y="791"/>
                  </a:cubicBezTo>
                  <a:cubicBezTo>
                    <a:pt x="188" y="791"/>
                    <a:pt x="201" y="785"/>
                    <a:pt x="201" y="768"/>
                  </a:cubicBezTo>
                  <a:cubicBezTo>
                    <a:pt x="201" y="768"/>
                    <a:pt x="468" y="635"/>
                    <a:pt x="535" y="501"/>
                  </a:cubicBezTo>
                  <a:cubicBezTo>
                    <a:pt x="568" y="401"/>
                    <a:pt x="635" y="334"/>
                    <a:pt x="635" y="201"/>
                  </a:cubicBezTo>
                  <a:lnTo>
                    <a:pt x="635" y="34"/>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139550" y="5311750"/>
              <a:ext cx="13375" cy="16700"/>
            </a:xfrm>
            <a:custGeom>
              <a:avLst/>
              <a:gdLst/>
              <a:ahLst/>
              <a:cxnLst/>
              <a:rect l="l" t="t" r="r" b="b"/>
              <a:pathLst>
                <a:path w="535" h="668" extrusionOk="0">
                  <a:moveTo>
                    <a:pt x="334" y="0"/>
                  </a:moveTo>
                  <a:cubicBezTo>
                    <a:pt x="334" y="0"/>
                    <a:pt x="168" y="67"/>
                    <a:pt x="101" y="200"/>
                  </a:cubicBezTo>
                  <a:cubicBezTo>
                    <a:pt x="1" y="300"/>
                    <a:pt x="1" y="534"/>
                    <a:pt x="1" y="534"/>
                  </a:cubicBezTo>
                  <a:cubicBezTo>
                    <a:pt x="1" y="534"/>
                    <a:pt x="168" y="667"/>
                    <a:pt x="201" y="667"/>
                  </a:cubicBezTo>
                  <a:cubicBezTo>
                    <a:pt x="201" y="667"/>
                    <a:pt x="368" y="567"/>
                    <a:pt x="468" y="467"/>
                  </a:cubicBezTo>
                  <a:cubicBezTo>
                    <a:pt x="534" y="367"/>
                    <a:pt x="534" y="134"/>
                    <a:pt x="534" y="134"/>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164575" y="5332600"/>
              <a:ext cx="15025" cy="25650"/>
            </a:xfrm>
            <a:custGeom>
              <a:avLst/>
              <a:gdLst/>
              <a:ahLst/>
              <a:cxnLst/>
              <a:rect l="l" t="t" r="r" b="b"/>
              <a:pathLst>
                <a:path w="601" h="1026" extrusionOk="0">
                  <a:moveTo>
                    <a:pt x="234" y="0"/>
                  </a:moveTo>
                  <a:lnTo>
                    <a:pt x="167" y="167"/>
                  </a:lnTo>
                  <a:cubicBezTo>
                    <a:pt x="134" y="234"/>
                    <a:pt x="34" y="367"/>
                    <a:pt x="34" y="467"/>
                  </a:cubicBezTo>
                  <a:cubicBezTo>
                    <a:pt x="34" y="534"/>
                    <a:pt x="0" y="667"/>
                    <a:pt x="34" y="801"/>
                  </a:cubicBezTo>
                  <a:cubicBezTo>
                    <a:pt x="34" y="901"/>
                    <a:pt x="101" y="1001"/>
                    <a:pt x="101" y="1001"/>
                  </a:cubicBezTo>
                  <a:cubicBezTo>
                    <a:pt x="101" y="1018"/>
                    <a:pt x="151" y="1026"/>
                    <a:pt x="205" y="1026"/>
                  </a:cubicBezTo>
                  <a:cubicBezTo>
                    <a:pt x="259" y="1026"/>
                    <a:pt x="317" y="1018"/>
                    <a:pt x="334" y="1001"/>
                  </a:cubicBezTo>
                  <a:lnTo>
                    <a:pt x="434" y="834"/>
                  </a:lnTo>
                  <a:cubicBezTo>
                    <a:pt x="467" y="734"/>
                    <a:pt x="534" y="634"/>
                    <a:pt x="534" y="534"/>
                  </a:cubicBezTo>
                  <a:cubicBezTo>
                    <a:pt x="534" y="467"/>
                    <a:pt x="601" y="334"/>
                    <a:pt x="534" y="200"/>
                  </a:cubicBezTo>
                  <a:cubicBezTo>
                    <a:pt x="534" y="67"/>
                    <a:pt x="5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478625" y="4820250"/>
              <a:ext cx="241725" cy="108800"/>
            </a:xfrm>
            <a:custGeom>
              <a:avLst/>
              <a:gdLst/>
              <a:ahLst/>
              <a:cxnLst/>
              <a:rect l="l" t="t" r="r" b="b"/>
              <a:pathLst>
                <a:path w="9669" h="4352" extrusionOk="0">
                  <a:moveTo>
                    <a:pt x="9381" y="1"/>
                  </a:moveTo>
                  <a:cubicBezTo>
                    <a:pt x="9346" y="1"/>
                    <a:pt x="9317" y="5"/>
                    <a:pt x="9302" y="13"/>
                  </a:cubicBezTo>
                  <a:cubicBezTo>
                    <a:pt x="9302" y="13"/>
                    <a:pt x="9302" y="80"/>
                    <a:pt x="9235" y="180"/>
                  </a:cubicBezTo>
                  <a:cubicBezTo>
                    <a:pt x="9235" y="313"/>
                    <a:pt x="9202" y="447"/>
                    <a:pt x="9168" y="580"/>
                  </a:cubicBezTo>
                  <a:cubicBezTo>
                    <a:pt x="9068" y="914"/>
                    <a:pt x="8901" y="1414"/>
                    <a:pt x="8668" y="1881"/>
                  </a:cubicBezTo>
                  <a:cubicBezTo>
                    <a:pt x="8368" y="2348"/>
                    <a:pt x="7967" y="2815"/>
                    <a:pt x="7467" y="3048"/>
                  </a:cubicBezTo>
                  <a:cubicBezTo>
                    <a:pt x="6967" y="3315"/>
                    <a:pt x="6366" y="3415"/>
                    <a:pt x="5833" y="3482"/>
                  </a:cubicBezTo>
                  <a:cubicBezTo>
                    <a:pt x="4798" y="3615"/>
                    <a:pt x="3331" y="3515"/>
                    <a:pt x="2163" y="3615"/>
                  </a:cubicBezTo>
                  <a:cubicBezTo>
                    <a:pt x="1563" y="3649"/>
                    <a:pt x="1062" y="3716"/>
                    <a:pt x="696" y="3816"/>
                  </a:cubicBezTo>
                  <a:cubicBezTo>
                    <a:pt x="329" y="3882"/>
                    <a:pt x="128" y="3982"/>
                    <a:pt x="128" y="3982"/>
                  </a:cubicBezTo>
                  <a:cubicBezTo>
                    <a:pt x="1" y="4014"/>
                    <a:pt x="56" y="4351"/>
                    <a:pt x="178" y="4351"/>
                  </a:cubicBezTo>
                  <a:cubicBezTo>
                    <a:pt x="184" y="4351"/>
                    <a:pt x="189" y="4351"/>
                    <a:pt x="195" y="4349"/>
                  </a:cubicBezTo>
                  <a:cubicBezTo>
                    <a:pt x="195" y="4349"/>
                    <a:pt x="395" y="4316"/>
                    <a:pt x="729" y="4249"/>
                  </a:cubicBezTo>
                  <a:cubicBezTo>
                    <a:pt x="1129" y="4216"/>
                    <a:pt x="1563" y="4183"/>
                    <a:pt x="2163" y="4183"/>
                  </a:cubicBezTo>
                  <a:cubicBezTo>
                    <a:pt x="2982" y="4207"/>
                    <a:pt x="3957" y="4300"/>
                    <a:pt x="4876" y="4300"/>
                  </a:cubicBezTo>
                  <a:cubicBezTo>
                    <a:pt x="5229" y="4300"/>
                    <a:pt x="5575" y="4286"/>
                    <a:pt x="5899" y="4249"/>
                  </a:cubicBezTo>
                  <a:cubicBezTo>
                    <a:pt x="6500" y="4183"/>
                    <a:pt x="7167" y="4049"/>
                    <a:pt x="7801" y="3682"/>
                  </a:cubicBezTo>
                  <a:cubicBezTo>
                    <a:pt x="8368" y="3315"/>
                    <a:pt x="8868" y="2715"/>
                    <a:pt x="9135" y="2181"/>
                  </a:cubicBezTo>
                  <a:cubicBezTo>
                    <a:pt x="9402" y="1614"/>
                    <a:pt x="9502" y="1080"/>
                    <a:pt x="9569" y="713"/>
                  </a:cubicBezTo>
                  <a:cubicBezTo>
                    <a:pt x="9635" y="547"/>
                    <a:pt x="9669" y="380"/>
                    <a:pt x="9669" y="313"/>
                  </a:cubicBezTo>
                  <a:lnTo>
                    <a:pt x="9669" y="146"/>
                  </a:lnTo>
                  <a:cubicBezTo>
                    <a:pt x="9669" y="44"/>
                    <a:pt x="9493" y="1"/>
                    <a:pt x="9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719875" y="4004150"/>
              <a:ext cx="730050" cy="482700"/>
            </a:xfrm>
            <a:custGeom>
              <a:avLst/>
              <a:gdLst/>
              <a:ahLst/>
              <a:cxnLst/>
              <a:rect l="l" t="t" r="r" b="b"/>
              <a:pathLst>
                <a:path w="29202" h="19308" extrusionOk="0">
                  <a:moveTo>
                    <a:pt x="28734" y="0"/>
                  </a:moveTo>
                  <a:cubicBezTo>
                    <a:pt x="28734" y="0"/>
                    <a:pt x="28568" y="34"/>
                    <a:pt x="28234" y="100"/>
                  </a:cubicBezTo>
                  <a:cubicBezTo>
                    <a:pt x="28067" y="100"/>
                    <a:pt x="27834" y="167"/>
                    <a:pt x="27634" y="200"/>
                  </a:cubicBezTo>
                  <a:cubicBezTo>
                    <a:pt x="27400" y="267"/>
                    <a:pt x="27167" y="367"/>
                    <a:pt x="26900" y="467"/>
                  </a:cubicBezTo>
                  <a:cubicBezTo>
                    <a:pt x="26399" y="701"/>
                    <a:pt x="25766" y="1034"/>
                    <a:pt x="25165" y="1601"/>
                  </a:cubicBezTo>
                  <a:cubicBezTo>
                    <a:pt x="24598" y="2102"/>
                    <a:pt x="24064" y="2769"/>
                    <a:pt x="23464" y="3436"/>
                  </a:cubicBezTo>
                  <a:cubicBezTo>
                    <a:pt x="22897" y="4103"/>
                    <a:pt x="22230" y="4770"/>
                    <a:pt x="21429" y="5271"/>
                  </a:cubicBezTo>
                  <a:lnTo>
                    <a:pt x="20795" y="5638"/>
                  </a:lnTo>
                  <a:lnTo>
                    <a:pt x="20495" y="5838"/>
                  </a:lnTo>
                  <a:lnTo>
                    <a:pt x="20162" y="6004"/>
                  </a:lnTo>
                  <a:lnTo>
                    <a:pt x="19561" y="6338"/>
                  </a:lnTo>
                  <a:lnTo>
                    <a:pt x="18894" y="6605"/>
                  </a:lnTo>
                  <a:cubicBezTo>
                    <a:pt x="17993" y="6938"/>
                    <a:pt x="17059" y="7105"/>
                    <a:pt x="16092" y="7272"/>
                  </a:cubicBezTo>
                  <a:cubicBezTo>
                    <a:pt x="15592" y="7339"/>
                    <a:pt x="15125" y="7439"/>
                    <a:pt x="14658" y="7506"/>
                  </a:cubicBezTo>
                  <a:cubicBezTo>
                    <a:pt x="14224" y="7639"/>
                    <a:pt x="13757" y="7706"/>
                    <a:pt x="13323" y="7806"/>
                  </a:cubicBezTo>
                  <a:cubicBezTo>
                    <a:pt x="11622" y="8206"/>
                    <a:pt x="9721" y="8873"/>
                    <a:pt x="7919" y="9841"/>
                  </a:cubicBezTo>
                  <a:cubicBezTo>
                    <a:pt x="6118" y="10808"/>
                    <a:pt x="4450" y="12109"/>
                    <a:pt x="3283" y="13476"/>
                  </a:cubicBezTo>
                  <a:cubicBezTo>
                    <a:pt x="2082" y="14844"/>
                    <a:pt x="1281" y="16278"/>
                    <a:pt x="781" y="17279"/>
                  </a:cubicBezTo>
                  <a:cubicBezTo>
                    <a:pt x="648" y="17546"/>
                    <a:pt x="548" y="17780"/>
                    <a:pt x="447" y="17980"/>
                  </a:cubicBezTo>
                  <a:cubicBezTo>
                    <a:pt x="381" y="18180"/>
                    <a:pt x="281" y="18380"/>
                    <a:pt x="247" y="18513"/>
                  </a:cubicBezTo>
                  <a:cubicBezTo>
                    <a:pt x="147" y="18814"/>
                    <a:pt x="81" y="18980"/>
                    <a:pt x="81" y="18980"/>
                  </a:cubicBezTo>
                  <a:cubicBezTo>
                    <a:pt x="1" y="19179"/>
                    <a:pt x="76" y="19307"/>
                    <a:pt x="184" y="19307"/>
                  </a:cubicBezTo>
                  <a:cubicBezTo>
                    <a:pt x="258" y="19307"/>
                    <a:pt x="347" y="19249"/>
                    <a:pt x="414" y="19114"/>
                  </a:cubicBezTo>
                  <a:cubicBezTo>
                    <a:pt x="414" y="19114"/>
                    <a:pt x="481" y="18980"/>
                    <a:pt x="614" y="18680"/>
                  </a:cubicBezTo>
                  <a:cubicBezTo>
                    <a:pt x="714" y="18547"/>
                    <a:pt x="781" y="18380"/>
                    <a:pt x="881" y="18180"/>
                  </a:cubicBezTo>
                  <a:cubicBezTo>
                    <a:pt x="948" y="17980"/>
                    <a:pt x="1081" y="17780"/>
                    <a:pt x="1215" y="17513"/>
                  </a:cubicBezTo>
                  <a:cubicBezTo>
                    <a:pt x="1748" y="16512"/>
                    <a:pt x="2549" y="15178"/>
                    <a:pt x="3750" y="13877"/>
                  </a:cubicBezTo>
                  <a:cubicBezTo>
                    <a:pt x="4951" y="12542"/>
                    <a:pt x="6552" y="11375"/>
                    <a:pt x="8286" y="10474"/>
                  </a:cubicBezTo>
                  <a:cubicBezTo>
                    <a:pt x="10054" y="9540"/>
                    <a:pt x="11922" y="8940"/>
                    <a:pt x="13590" y="8506"/>
                  </a:cubicBezTo>
                  <a:cubicBezTo>
                    <a:pt x="13990" y="8440"/>
                    <a:pt x="14424" y="8306"/>
                    <a:pt x="14891" y="8206"/>
                  </a:cubicBezTo>
                  <a:cubicBezTo>
                    <a:pt x="15291" y="8139"/>
                    <a:pt x="15792" y="8039"/>
                    <a:pt x="16259" y="7973"/>
                  </a:cubicBezTo>
                  <a:cubicBezTo>
                    <a:pt x="17226" y="7806"/>
                    <a:pt x="18227" y="7606"/>
                    <a:pt x="19161" y="7205"/>
                  </a:cubicBezTo>
                  <a:lnTo>
                    <a:pt x="19895" y="6938"/>
                  </a:lnTo>
                  <a:lnTo>
                    <a:pt x="20562" y="6538"/>
                  </a:lnTo>
                  <a:lnTo>
                    <a:pt x="20895" y="6405"/>
                  </a:lnTo>
                  <a:lnTo>
                    <a:pt x="21229" y="6171"/>
                  </a:lnTo>
                  <a:cubicBezTo>
                    <a:pt x="21429" y="6038"/>
                    <a:pt x="21629" y="5904"/>
                    <a:pt x="21829" y="5771"/>
                  </a:cubicBezTo>
                  <a:cubicBezTo>
                    <a:pt x="22663" y="5204"/>
                    <a:pt x="23397" y="4503"/>
                    <a:pt x="23964" y="3803"/>
                  </a:cubicBezTo>
                  <a:cubicBezTo>
                    <a:pt x="24565" y="3136"/>
                    <a:pt x="25065" y="2469"/>
                    <a:pt x="25599" y="1968"/>
                  </a:cubicBezTo>
                  <a:cubicBezTo>
                    <a:pt x="26132" y="1468"/>
                    <a:pt x="26700" y="1134"/>
                    <a:pt x="27167" y="901"/>
                  </a:cubicBezTo>
                  <a:cubicBezTo>
                    <a:pt x="27433" y="801"/>
                    <a:pt x="27634" y="667"/>
                    <a:pt x="27867" y="634"/>
                  </a:cubicBezTo>
                  <a:cubicBezTo>
                    <a:pt x="28067" y="567"/>
                    <a:pt x="28267" y="501"/>
                    <a:pt x="28401" y="467"/>
                  </a:cubicBezTo>
                  <a:cubicBezTo>
                    <a:pt x="28701" y="434"/>
                    <a:pt x="28868" y="400"/>
                    <a:pt x="28868" y="400"/>
                  </a:cubicBezTo>
                  <a:cubicBezTo>
                    <a:pt x="29201" y="300"/>
                    <a:pt x="29135" y="0"/>
                    <a:pt x="28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549575" y="5150750"/>
              <a:ext cx="621825" cy="295275"/>
            </a:xfrm>
            <a:custGeom>
              <a:avLst/>
              <a:gdLst/>
              <a:ahLst/>
              <a:cxnLst/>
              <a:rect l="l" t="t" r="r" b="b"/>
              <a:pathLst>
                <a:path w="24873" h="11811" extrusionOk="0">
                  <a:moveTo>
                    <a:pt x="314" y="0"/>
                  </a:moveTo>
                  <a:cubicBezTo>
                    <a:pt x="49" y="0"/>
                    <a:pt x="0" y="307"/>
                    <a:pt x="254" y="403"/>
                  </a:cubicBezTo>
                  <a:cubicBezTo>
                    <a:pt x="254" y="403"/>
                    <a:pt x="388" y="436"/>
                    <a:pt x="621" y="469"/>
                  </a:cubicBezTo>
                  <a:cubicBezTo>
                    <a:pt x="888" y="503"/>
                    <a:pt x="1255" y="569"/>
                    <a:pt x="1722" y="636"/>
                  </a:cubicBezTo>
                  <a:cubicBezTo>
                    <a:pt x="2656" y="770"/>
                    <a:pt x="3924" y="803"/>
                    <a:pt x="5391" y="803"/>
                  </a:cubicBezTo>
                  <a:cubicBezTo>
                    <a:pt x="6859" y="836"/>
                    <a:pt x="8494" y="836"/>
                    <a:pt x="10061" y="1036"/>
                  </a:cubicBezTo>
                  <a:cubicBezTo>
                    <a:pt x="11663" y="1270"/>
                    <a:pt x="13130" y="1837"/>
                    <a:pt x="14231" y="2638"/>
                  </a:cubicBezTo>
                  <a:cubicBezTo>
                    <a:pt x="15365" y="3438"/>
                    <a:pt x="16333" y="4672"/>
                    <a:pt x="17100" y="6107"/>
                  </a:cubicBezTo>
                  <a:cubicBezTo>
                    <a:pt x="17934" y="7474"/>
                    <a:pt x="18701" y="8975"/>
                    <a:pt x="19735" y="10110"/>
                  </a:cubicBezTo>
                  <a:cubicBezTo>
                    <a:pt x="20235" y="10643"/>
                    <a:pt x="20869" y="11110"/>
                    <a:pt x="21436" y="11344"/>
                  </a:cubicBezTo>
                  <a:cubicBezTo>
                    <a:pt x="22037" y="11611"/>
                    <a:pt x="22604" y="11744"/>
                    <a:pt x="23071" y="11777"/>
                  </a:cubicBezTo>
                  <a:cubicBezTo>
                    <a:pt x="23271" y="11811"/>
                    <a:pt x="23538" y="11811"/>
                    <a:pt x="23705" y="11811"/>
                  </a:cubicBezTo>
                  <a:lnTo>
                    <a:pt x="24172" y="11811"/>
                  </a:lnTo>
                  <a:cubicBezTo>
                    <a:pt x="24438" y="11777"/>
                    <a:pt x="24572" y="11777"/>
                    <a:pt x="24572" y="11777"/>
                  </a:cubicBezTo>
                  <a:cubicBezTo>
                    <a:pt x="24872" y="11744"/>
                    <a:pt x="24839" y="11411"/>
                    <a:pt x="24572" y="11411"/>
                  </a:cubicBezTo>
                  <a:cubicBezTo>
                    <a:pt x="24572" y="11411"/>
                    <a:pt x="24438" y="11444"/>
                    <a:pt x="24205" y="11444"/>
                  </a:cubicBezTo>
                  <a:lnTo>
                    <a:pt x="23738" y="11444"/>
                  </a:lnTo>
                  <a:cubicBezTo>
                    <a:pt x="23571" y="11444"/>
                    <a:pt x="23371" y="11444"/>
                    <a:pt x="23137" y="11411"/>
                  </a:cubicBezTo>
                  <a:cubicBezTo>
                    <a:pt x="22704" y="11310"/>
                    <a:pt x="22203" y="11177"/>
                    <a:pt x="21636" y="10944"/>
                  </a:cubicBezTo>
                  <a:cubicBezTo>
                    <a:pt x="21136" y="10643"/>
                    <a:pt x="20602" y="10276"/>
                    <a:pt x="20135" y="9743"/>
                  </a:cubicBezTo>
                  <a:cubicBezTo>
                    <a:pt x="19201" y="8675"/>
                    <a:pt x="18467" y="7174"/>
                    <a:pt x="17700" y="5773"/>
                  </a:cubicBezTo>
                  <a:cubicBezTo>
                    <a:pt x="16933" y="4339"/>
                    <a:pt x="15932" y="2938"/>
                    <a:pt x="14698" y="2070"/>
                  </a:cubicBezTo>
                  <a:cubicBezTo>
                    <a:pt x="13464" y="1170"/>
                    <a:pt x="11863" y="603"/>
                    <a:pt x="10195" y="403"/>
                  </a:cubicBezTo>
                  <a:cubicBezTo>
                    <a:pt x="9247" y="270"/>
                    <a:pt x="8299" y="234"/>
                    <a:pt x="7388" y="234"/>
                  </a:cubicBezTo>
                  <a:cubicBezTo>
                    <a:pt x="6696" y="234"/>
                    <a:pt x="6025" y="255"/>
                    <a:pt x="5391" y="269"/>
                  </a:cubicBezTo>
                  <a:cubicBezTo>
                    <a:pt x="4784" y="283"/>
                    <a:pt x="4216" y="291"/>
                    <a:pt x="3693" y="291"/>
                  </a:cubicBezTo>
                  <a:cubicBezTo>
                    <a:pt x="2953" y="291"/>
                    <a:pt x="2303" y="275"/>
                    <a:pt x="1756" y="236"/>
                  </a:cubicBezTo>
                  <a:cubicBezTo>
                    <a:pt x="1355" y="169"/>
                    <a:pt x="955" y="136"/>
                    <a:pt x="721" y="102"/>
                  </a:cubicBezTo>
                  <a:cubicBezTo>
                    <a:pt x="455" y="69"/>
                    <a:pt x="355" y="2"/>
                    <a:pt x="355" y="2"/>
                  </a:cubicBezTo>
                  <a:cubicBezTo>
                    <a:pt x="340" y="1"/>
                    <a:pt x="327"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048075" y="3873150"/>
              <a:ext cx="430975" cy="143800"/>
            </a:xfrm>
            <a:custGeom>
              <a:avLst/>
              <a:gdLst/>
              <a:ahLst/>
              <a:cxnLst/>
              <a:rect l="l" t="t" r="r" b="b"/>
              <a:pathLst>
                <a:path w="17239" h="5752" extrusionOk="0">
                  <a:moveTo>
                    <a:pt x="262" y="0"/>
                  </a:moveTo>
                  <a:cubicBezTo>
                    <a:pt x="109" y="0"/>
                    <a:pt x="0" y="242"/>
                    <a:pt x="157" y="337"/>
                  </a:cubicBezTo>
                  <a:cubicBezTo>
                    <a:pt x="157" y="337"/>
                    <a:pt x="491" y="403"/>
                    <a:pt x="1025" y="637"/>
                  </a:cubicBezTo>
                  <a:cubicBezTo>
                    <a:pt x="1558" y="804"/>
                    <a:pt x="2359" y="1004"/>
                    <a:pt x="3293" y="1171"/>
                  </a:cubicBezTo>
                  <a:cubicBezTo>
                    <a:pt x="5127" y="1471"/>
                    <a:pt x="7362" y="1571"/>
                    <a:pt x="9130" y="1804"/>
                  </a:cubicBezTo>
                  <a:cubicBezTo>
                    <a:pt x="9597" y="1871"/>
                    <a:pt x="10031" y="1871"/>
                    <a:pt x="10498" y="2005"/>
                  </a:cubicBezTo>
                  <a:cubicBezTo>
                    <a:pt x="10731" y="2071"/>
                    <a:pt x="10965" y="2105"/>
                    <a:pt x="11198" y="2171"/>
                  </a:cubicBezTo>
                  <a:cubicBezTo>
                    <a:pt x="11465" y="2238"/>
                    <a:pt x="11665" y="2305"/>
                    <a:pt x="11932" y="2371"/>
                  </a:cubicBezTo>
                  <a:cubicBezTo>
                    <a:pt x="12166" y="2405"/>
                    <a:pt x="12366" y="2538"/>
                    <a:pt x="12633" y="2638"/>
                  </a:cubicBezTo>
                  <a:cubicBezTo>
                    <a:pt x="12833" y="2738"/>
                    <a:pt x="13100" y="2805"/>
                    <a:pt x="13300" y="2905"/>
                  </a:cubicBezTo>
                  <a:cubicBezTo>
                    <a:pt x="13700" y="3172"/>
                    <a:pt x="14167" y="3372"/>
                    <a:pt x="14501" y="3639"/>
                  </a:cubicBezTo>
                  <a:cubicBezTo>
                    <a:pt x="14701" y="3739"/>
                    <a:pt x="14868" y="3873"/>
                    <a:pt x="15035" y="4006"/>
                  </a:cubicBezTo>
                  <a:cubicBezTo>
                    <a:pt x="15201" y="4106"/>
                    <a:pt x="15368" y="4239"/>
                    <a:pt x="15502" y="4373"/>
                  </a:cubicBezTo>
                  <a:cubicBezTo>
                    <a:pt x="15735" y="4606"/>
                    <a:pt x="16035" y="4840"/>
                    <a:pt x="16202" y="5040"/>
                  </a:cubicBezTo>
                  <a:cubicBezTo>
                    <a:pt x="16636" y="5440"/>
                    <a:pt x="16836" y="5707"/>
                    <a:pt x="16836" y="5707"/>
                  </a:cubicBezTo>
                  <a:cubicBezTo>
                    <a:pt x="16875" y="5738"/>
                    <a:pt x="16919" y="5751"/>
                    <a:pt x="16962" y="5751"/>
                  </a:cubicBezTo>
                  <a:cubicBezTo>
                    <a:pt x="17105" y="5751"/>
                    <a:pt x="17238" y="5609"/>
                    <a:pt x="17136" y="5507"/>
                  </a:cubicBezTo>
                  <a:cubicBezTo>
                    <a:pt x="17136" y="5507"/>
                    <a:pt x="16936" y="5240"/>
                    <a:pt x="16536" y="4807"/>
                  </a:cubicBezTo>
                  <a:cubicBezTo>
                    <a:pt x="16369" y="4540"/>
                    <a:pt x="16135" y="4340"/>
                    <a:pt x="15835" y="4039"/>
                  </a:cubicBezTo>
                  <a:cubicBezTo>
                    <a:pt x="15668" y="3906"/>
                    <a:pt x="15535" y="3739"/>
                    <a:pt x="15368" y="3639"/>
                  </a:cubicBezTo>
                  <a:cubicBezTo>
                    <a:pt x="15201" y="3506"/>
                    <a:pt x="15001" y="3339"/>
                    <a:pt x="14834" y="3205"/>
                  </a:cubicBezTo>
                  <a:cubicBezTo>
                    <a:pt x="14467" y="2905"/>
                    <a:pt x="14034" y="2672"/>
                    <a:pt x="13600" y="2405"/>
                  </a:cubicBezTo>
                  <a:cubicBezTo>
                    <a:pt x="13367" y="2305"/>
                    <a:pt x="13133" y="2205"/>
                    <a:pt x="12866" y="2071"/>
                  </a:cubicBezTo>
                  <a:cubicBezTo>
                    <a:pt x="12633" y="1971"/>
                    <a:pt x="12366" y="1871"/>
                    <a:pt x="12132" y="1804"/>
                  </a:cubicBezTo>
                  <a:lnTo>
                    <a:pt x="11365" y="1538"/>
                  </a:lnTo>
                  <a:cubicBezTo>
                    <a:pt x="11132" y="1471"/>
                    <a:pt x="10865" y="1404"/>
                    <a:pt x="10631" y="1371"/>
                  </a:cubicBezTo>
                  <a:cubicBezTo>
                    <a:pt x="10131" y="1237"/>
                    <a:pt x="9664" y="1204"/>
                    <a:pt x="9197" y="1137"/>
                  </a:cubicBezTo>
                  <a:cubicBezTo>
                    <a:pt x="7429" y="904"/>
                    <a:pt x="5161" y="904"/>
                    <a:pt x="3360" y="670"/>
                  </a:cubicBezTo>
                  <a:cubicBezTo>
                    <a:pt x="2492" y="537"/>
                    <a:pt x="1692" y="370"/>
                    <a:pt x="1158" y="237"/>
                  </a:cubicBezTo>
                  <a:cubicBezTo>
                    <a:pt x="624" y="70"/>
                    <a:pt x="291" y="3"/>
                    <a:pt x="291" y="3"/>
                  </a:cubicBezTo>
                  <a:cubicBezTo>
                    <a:pt x="281" y="1"/>
                    <a:pt x="271"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
          <p:cNvGrpSpPr/>
          <p:nvPr/>
        </p:nvGrpSpPr>
        <p:grpSpPr>
          <a:xfrm>
            <a:off x="-5" y="-129"/>
            <a:ext cx="2072927" cy="5143763"/>
            <a:chOff x="370" y="8"/>
            <a:chExt cx="2072927" cy="5143763"/>
          </a:xfrm>
        </p:grpSpPr>
        <p:sp>
          <p:nvSpPr>
            <p:cNvPr id="183" name="Google Shape;183;p2"/>
            <p:cNvSpPr/>
            <p:nvPr/>
          </p:nvSpPr>
          <p:spPr>
            <a:xfrm>
              <a:off x="4795" y="25953"/>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70" y="722095"/>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239" y="16088"/>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56493" y="893652"/>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39173" y="920492"/>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44807" y="931784"/>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63377" y="955191"/>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76265" y="980991"/>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1267" y="1020525"/>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745646" y="1027779"/>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56938" y="1056819"/>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57760" y="1077783"/>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73090" y="1109241"/>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5180" y="1133445"/>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800510" y="1149574"/>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825512" y="1166500"/>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73315" y="768376"/>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138667" y="266375"/>
              <a:ext cx="485728" cy="212808"/>
            </a:xfrm>
            <a:custGeom>
              <a:avLst/>
              <a:gdLst/>
              <a:ahLst/>
              <a:cxnLst/>
              <a:rect l="l" t="t" r="r" b="b"/>
              <a:pathLst>
                <a:path w="20088" h="8801" extrusionOk="0">
                  <a:moveTo>
                    <a:pt x="7230" y="0"/>
                  </a:moveTo>
                  <a:cubicBezTo>
                    <a:pt x="6997" y="0"/>
                    <a:pt x="6797" y="0"/>
                    <a:pt x="6597" y="34"/>
                  </a:cubicBezTo>
                  <a:cubicBezTo>
                    <a:pt x="6230" y="67"/>
                    <a:pt x="5829" y="234"/>
                    <a:pt x="5496" y="367"/>
                  </a:cubicBezTo>
                  <a:cubicBezTo>
                    <a:pt x="5129" y="534"/>
                    <a:pt x="4795" y="734"/>
                    <a:pt x="4562" y="1001"/>
                  </a:cubicBezTo>
                  <a:cubicBezTo>
                    <a:pt x="4262" y="1234"/>
                    <a:pt x="4061" y="1468"/>
                    <a:pt x="3795" y="1701"/>
                  </a:cubicBezTo>
                  <a:cubicBezTo>
                    <a:pt x="3328" y="2168"/>
                    <a:pt x="2894" y="2569"/>
                    <a:pt x="2460" y="2869"/>
                  </a:cubicBezTo>
                  <a:cubicBezTo>
                    <a:pt x="2165" y="3090"/>
                    <a:pt x="1834" y="3221"/>
                    <a:pt x="1560" y="3221"/>
                  </a:cubicBezTo>
                  <a:cubicBezTo>
                    <a:pt x="1462" y="3221"/>
                    <a:pt x="1372" y="3204"/>
                    <a:pt x="1293" y="3169"/>
                  </a:cubicBezTo>
                  <a:cubicBezTo>
                    <a:pt x="959" y="3036"/>
                    <a:pt x="759" y="2802"/>
                    <a:pt x="626" y="2635"/>
                  </a:cubicBezTo>
                  <a:cubicBezTo>
                    <a:pt x="459" y="2402"/>
                    <a:pt x="425" y="2335"/>
                    <a:pt x="425" y="2335"/>
                  </a:cubicBezTo>
                  <a:cubicBezTo>
                    <a:pt x="373" y="2273"/>
                    <a:pt x="308" y="2246"/>
                    <a:pt x="247" y="2246"/>
                  </a:cubicBezTo>
                  <a:cubicBezTo>
                    <a:pt x="113" y="2246"/>
                    <a:pt x="0" y="2375"/>
                    <a:pt x="92" y="2535"/>
                  </a:cubicBezTo>
                  <a:cubicBezTo>
                    <a:pt x="92" y="2535"/>
                    <a:pt x="192" y="2669"/>
                    <a:pt x="292" y="2869"/>
                  </a:cubicBezTo>
                  <a:cubicBezTo>
                    <a:pt x="459" y="3069"/>
                    <a:pt x="692" y="3369"/>
                    <a:pt x="1126" y="3569"/>
                  </a:cubicBezTo>
                  <a:cubicBezTo>
                    <a:pt x="1274" y="3633"/>
                    <a:pt x="1435" y="3656"/>
                    <a:pt x="1610" y="3656"/>
                  </a:cubicBezTo>
                  <a:cubicBezTo>
                    <a:pt x="1711" y="3656"/>
                    <a:pt x="1817" y="3648"/>
                    <a:pt x="1927" y="3636"/>
                  </a:cubicBezTo>
                  <a:cubicBezTo>
                    <a:pt x="2227" y="3569"/>
                    <a:pt x="2460" y="3469"/>
                    <a:pt x="2727" y="3303"/>
                  </a:cubicBezTo>
                  <a:cubicBezTo>
                    <a:pt x="3227" y="2969"/>
                    <a:pt x="3694" y="2535"/>
                    <a:pt x="4195" y="2068"/>
                  </a:cubicBezTo>
                  <a:cubicBezTo>
                    <a:pt x="4428" y="1868"/>
                    <a:pt x="4695" y="1635"/>
                    <a:pt x="4929" y="1401"/>
                  </a:cubicBezTo>
                  <a:cubicBezTo>
                    <a:pt x="5196" y="1201"/>
                    <a:pt x="5429" y="1034"/>
                    <a:pt x="5729" y="901"/>
                  </a:cubicBezTo>
                  <a:cubicBezTo>
                    <a:pt x="5896" y="868"/>
                    <a:pt x="6063" y="801"/>
                    <a:pt x="6230" y="734"/>
                  </a:cubicBezTo>
                  <a:cubicBezTo>
                    <a:pt x="6396" y="667"/>
                    <a:pt x="6563" y="667"/>
                    <a:pt x="6730" y="634"/>
                  </a:cubicBezTo>
                  <a:cubicBezTo>
                    <a:pt x="6897" y="567"/>
                    <a:pt x="7030" y="567"/>
                    <a:pt x="7197" y="567"/>
                  </a:cubicBezTo>
                  <a:cubicBezTo>
                    <a:pt x="7297" y="634"/>
                    <a:pt x="7464" y="634"/>
                    <a:pt x="7597" y="701"/>
                  </a:cubicBezTo>
                  <a:cubicBezTo>
                    <a:pt x="7864" y="834"/>
                    <a:pt x="8064" y="1034"/>
                    <a:pt x="8231" y="1335"/>
                  </a:cubicBezTo>
                  <a:cubicBezTo>
                    <a:pt x="8431" y="1635"/>
                    <a:pt x="8565" y="1902"/>
                    <a:pt x="8731" y="2235"/>
                  </a:cubicBezTo>
                  <a:cubicBezTo>
                    <a:pt x="8865" y="2569"/>
                    <a:pt x="9065" y="2902"/>
                    <a:pt x="9265" y="3203"/>
                  </a:cubicBezTo>
                  <a:cubicBezTo>
                    <a:pt x="9399" y="3336"/>
                    <a:pt x="9465" y="3503"/>
                    <a:pt x="9632" y="3636"/>
                  </a:cubicBezTo>
                  <a:cubicBezTo>
                    <a:pt x="9732" y="3670"/>
                    <a:pt x="9765" y="3736"/>
                    <a:pt x="9866" y="3803"/>
                  </a:cubicBezTo>
                  <a:lnTo>
                    <a:pt x="10099" y="3970"/>
                  </a:lnTo>
                  <a:cubicBezTo>
                    <a:pt x="10433" y="4203"/>
                    <a:pt x="10800" y="4237"/>
                    <a:pt x="11233" y="4237"/>
                  </a:cubicBezTo>
                  <a:cubicBezTo>
                    <a:pt x="11633" y="4237"/>
                    <a:pt x="12000" y="4070"/>
                    <a:pt x="12334" y="3970"/>
                  </a:cubicBezTo>
                  <a:cubicBezTo>
                    <a:pt x="13001" y="3670"/>
                    <a:pt x="13635" y="3236"/>
                    <a:pt x="14235" y="3236"/>
                  </a:cubicBezTo>
                  <a:cubicBezTo>
                    <a:pt x="14502" y="3236"/>
                    <a:pt x="14802" y="3336"/>
                    <a:pt x="15069" y="3536"/>
                  </a:cubicBezTo>
                  <a:cubicBezTo>
                    <a:pt x="15136" y="3569"/>
                    <a:pt x="15203" y="3636"/>
                    <a:pt x="15269" y="3670"/>
                  </a:cubicBezTo>
                  <a:lnTo>
                    <a:pt x="15436" y="3836"/>
                  </a:lnTo>
                  <a:cubicBezTo>
                    <a:pt x="15603" y="3970"/>
                    <a:pt x="15703" y="4036"/>
                    <a:pt x="15770" y="4170"/>
                  </a:cubicBezTo>
                  <a:cubicBezTo>
                    <a:pt x="16103" y="4737"/>
                    <a:pt x="16370" y="5404"/>
                    <a:pt x="16604" y="6005"/>
                  </a:cubicBezTo>
                  <a:cubicBezTo>
                    <a:pt x="16904" y="6572"/>
                    <a:pt x="17137" y="7172"/>
                    <a:pt x="17438" y="7672"/>
                  </a:cubicBezTo>
                  <a:cubicBezTo>
                    <a:pt x="17738" y="8173"/>
                    <a:pt x="18105" y="8640"/>
                    <a:pt x="18605" y="8740"/>
                  </a:cubicBezTo>
                  <a:cubicBezTo>
                    <a:pt x="18717" y="8782"/>
                    <a:pt x="18823" y="8800"/>
                    <a:pt x="18920" y="8800"/>
                  </a:cubicBezTo>
                  <a:cubicBezTo>
                    <a:pt x="19056" y="8800"/>
                    <a:pt x="19175" y="8765"/>
                    <a:pt x="19272" y="8706"/>
                  </a:cubicBezTo>
                  <a:cubicBezTo>
                    <a:pt x="19439" y="8640"/>
                    <a:pt x="19606" y="8540"/>
                    <a:pt x="19706" y="8473"/>
                  </a:cubicBezTo>
                  <a:cubicBezTo>
                    <a:pt x="19773" y="8373"/>
                    <a:pt x="19873" y="8340"/>
                    <a:pt x="19906" y="8306"/>
                  </a:cubicBezTo>
                  <a:lnTo>
                    <a:pt x="19973" y="8206"/>
                  </a:lnTo>
                  <a:cubicBezTo>
                    <a:pt x="20087" y="8046"/>
                    <a:pt x="20013" y="7917"/>
                    <a:pt x="19901" y="7917"/>
                  </a:cubicBezTo>
                  <a:cubicBezTo>
                    <a:pt x="19850" y="7917"/>
                    <a:pt x="19791" y="7943"/>
                    <a:pt x="19739" y="8006"/>
                  </a:cubicBezTo>
                  <a:lnTo>
                    <a:pt x="19673" y="8039"/>
                  </a:lnTo>
                  <a:cubicBezTo>
                    <a:pt x="19606" y="8073"/>
                    <a:pt x="19572" y="8139"/>
                    <a:pt x="19472" y="8206"/>
                  </a:cubicBezTo>
                  <a:cubicBezTo>
                    <a:pt x="19342" y="8284"/>
                    <a:pt x="19129" y="8404"/>
                    <a:pt x="18915" y="8404"/>
                  </a:cubicBezTo>
                  <a:cubicBezTo>
                    <a:pt x="18856" y="8404"/>
                    <a:pt x="18796" y="8395"/>
                    <a:pt x="18739" y="8373"/>
                  </a:cubicBezTo>
                  <a:cubicBezTo>
                    <a:pt x="18438" y="8306"/>
                    <a:pt x="18105" y="7906"/>
                    <a:pt x="17838" y="7472"/>
                  </a:cubicBezTo>
                  <a:cubicBezTo>
                    <a:pt x="17604" y="7005"/>
                    <a:pt x="17404" y="6472"/>
                    <a:pt x="17137" y="5838"/>
                  </a:cubicBezTo>
                  <a:cubicBezTo>
                    <a:pt x="16904" y="5204"/>
                    <a:pt x="16737" y="4537"/>
                    <a:pt x="16303" y="3870"/>
                  </a:cubicBezTo>
                  <a:cubicBezTo>
                    <a:pt x="16237" y="3703"/>
                    <a:pt x="16070" y="3536"/>
                    <a:pt x="15937" y="3403"/>
                  </a:cubicBezTo>
                  <a:lnTo>
                    <a:pt x="15736" y="3203"/>
                  </a:lnTo>
                  <a:cubicBezTo>
                    <a:pt x="15636" y="3169"/>
                    <a:pt x="15570" y="3069"/>
                    <a:pt x="15470" y="3036"/>
                  </a:cubicBezTo>
                  <a:cubicBezTo>
                    <a:pt x="15136" y="2802"/>
                    <a:pt x="14736" y="2635"/>
                    <a:pt x="14269" y="2635"/>
                  </a:cubicBezTo>
                  <a:cubicBezTo>
                    <a:pt x="13802" y="2635"/>
                    <a:pt x="13401" y="2736"/>
                    <a:pt x="13068" y="2902"/>
                  </a:cubicBezTo>
                  <a:cubicBezTo>
                    <a:pt x="12734" y="3069"/>
                    <a:pt x="12401" y="3236"/>
                    <a:pt x="12100" y="3369"/>
                  </a:cubicBezTo>
                  <a:cubicBezTo>
                    <a:pt x="11800" y="3503"/>
                    <a:pt x="11500" y="3569"/>
                    <a:pt x="11233" y="3569"/>
                  </a:cubicBezTo>
                  <a:cubicBezTo>
                    <a:pt x="11200" y="3592"/>
                    <a:pt x="11174" y="3599"/>
                    <a:pt x="11150" y="3599"/>
                  </a:cubicBezTo>
                  <a:cubicBezTo>
                    <a:pt x="11103" y="3599"/>
                    <a:pt x="11066" y="3569"/>
                    <a:pt x="11000" y="3569"/>
                  </a:cubicBezTo>
                  <a:cubicBezTo>
                    <a:pt x="10933" y="3569"/>
                    <a:pt x="10900" y="3569"/>
                    <a:pt x="10800" y="3536"/>
                  </a:cubicBezTo>
                  <a:lnTo>
                    <a:pt x="10599" y="3503"/>
                  </a:lnTo>
                  <a:cubicBezTo>
                    <a:pt x="10566" y="3469"/>
                    <a:pt x="10499" y="3469"/>
                    <a:pt x="10499" y="3469"/>
                  </a:cubicBezTo>
                  <a:lnTo>
                    <a:pt x="10433" y="3403"/>
                  </a:lnTo>
                  <a:cubicBezTo>
                    <a:pt x="9966" y="3136"/>
                    <a:pt x="9599" y="2635"/>
                    <a:pt x="9298" y="2002"/>
                  </a:cubicBezTo>
                  <a:cubicBezTo>
                    <a:pt x="9132" y="1701"/>
                    <a:pt x="8965" y="1368"/>
                    <a:pt x="8765" y="1034"/>
                  </a:cubicBezTo>
                  <a:cubicBezTo>
                    <a:pt x="8598" y="701"/>
                    <a:pt x="8264" y="334"/>
                    <a:pt x="7831" y="167"/>
                  </a:cubicBezTo>
                  <a:cubicBezTo>
                    <a:pt x="7664" y="34"/>
                    <a:pt x="7430" y="34"/>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66077" y="310721"/>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48886" y="803316"/>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57760" y="819444"/>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65014" y="843866"/>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921483" y="875324"/>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933597" y="896312"/>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945687" y="918896"/>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04507" y="340583"/>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11761" y="360749"/>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21433" y="387928"/>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36763" y="413970"/>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57760" y="478506"/>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0648" y="509142"/>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85180" y="542946"/>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03726" y="564804"/>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22272" y="594328"/>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47274" y="617227"/>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98957" y="284921"/>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304615" y="318434"/>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15109" y="336183"/>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328819" y="356711"/>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350581" y="376055"/>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302197" y="304120"/>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98010" y="1640766"/>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05288" y="1661754"/>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18998" y="1693213"/>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444798" y="1718215"/>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46427" y="1719013"/>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019895" y="1261962"/>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33179" y="597399"/>
              <a:ext cx="578071" cy="256574"/>
            </a:xfrm>
            <a:custGeom>
              <a:avLst/>
              <a:gdLst/>
              <a:ahLst/>
              <a:cxnLst/>
              <a:rect l="l" t="t" r="r" b="b"/>
              <a:pathLst>
                <a:path w="23907" h="10611" extrusionOk="0">
                  <a:moveTo>
                    <a:pt x="23735" y="0"/>
                  </a:moveTo>
                  <a:cubicBezTo>
                    <a:pt x="23662" y="0"/>
                    <a:pt x="23579" y="55"/>
                    <a:pt x="23535" y="187"/>
                  </a:cubicBezTo>
                  <a:cubicBezTo>
                    <a:pt x="23535" y="187"/>
                    <a:pt x="23502" y="320"/>
                    <a:pt x="23435" y="520"/>
                  </a:cubicBezTo>
                  <a:cubicBezTo>
                    <a:pt x="23435" y="620"/>
                    <a:pt x="23335" y="721"/>
                    <a:pt x="23269" y="854"/>
                  </a:cubicBezTo>
                  <a:cubicBezTo>
                    <a:pt x="23202" y="887"/>
                    <a:pt x="23169" y="987"/>
                    <a:pt x="23135" y="1054"/>
                  </a:cubicBezTo>
                  <a:cubicBezTo>
                    <a:pt x="23102" y="1121"/>
                    <a:pt x="23002" y="1188"/>
                    <a:pt x="22968" y="1288"/>
                  </a:cubicBezTo>
                  <a:cubicBezTo>
                    <a:pt x="22868" y="1354"/>
                    <a:pt x="22835" y="1454"/>
                    <a:pt x="22768" y="1521"/>
                  </a:cubicBezTo>
                  <a:lnTo>
                    <a:pt x="22501" y="1788"/>
                  </a:lnTo>
                  <a:cubicBezTo>
                    <a:pt x="22335" y="1955"/>
                    <a:pt x="22134" y="2055"/>
                    <a:pt x="21934" y="2222"/>
                  </a:cubicBezTo>
                  <a:cubicBezTo>
                    <a:pt x="21467" y="2555"/>
                    <a:pt x="20967" y="2855"/>
                    <a:pt x="20333" y="3056"/>
                  </a:cubicBezTo>
                  <a:cubicBezTo>
                    <a:pt x="19132" y="3556"/>
                    <a:pt x="17665" y="3856"/>
                    <a:pt x="16197" y="4156"/>
                  </a:cubicBezTo>
                  <a:cubicBezTo>
                    <a:pt x="14796" y="4390"/>
                    <a:pt x="13328" y="4657"/>
                    <a:pt x="12027" y="4857"/>
                  </a:cubicBezTo>
                  <a:cubicBezTo>
                    <a:pt x="9459" y="5324"/>
                    <a:pt x="6156" y="5991"/>
                    <a:pt x="3721" y="7292"/>
                  </a:cubicBezTo>
                  <a:cubicBezTo>
                    <a:pt x="2520" y="7892"/>
                    <a:pt x="1586" y="8660"/>
                    <a:pt x="986" y="9293"/>
                  </a:cubicBezTo>
                  <a:cubicBezTo>
                    <a:pt x="686" y="9560"/>
                    <a:pt x="452" y="9827"/>
                    <a:pt x="319" y="10027"/>
                  </a:cubicBezTo>
                  <a:cubicBezTo>
                    <a:pt x="185" y="10194"/>
                    <a:pt x="119" y="10327"/>
                    <a:pt x="119" y="10327"/>
                  </a:cubicBezTo>
                  <a:cubicBezTo>
                    <a:pt x="1" y="10469"/>
                    <a:pt x="116" y="10610"/>
                    <a:pt x="253" y="10610"/>
                  </a:cubicBezTo>
                  <a:cubicBezTo>
                    <a:pt x="310" y="10610"/>
                    <a:pt x="370" y="10586"/>
                    <a:pt x="419" y="10528"/>
                  </a:cubicBezTo>
                  <a:cubicBezTo>
                    <a:pt x="419" y="10528"/>
                    <a:pt x="486" y="10394"/>
                    <a:pt x="619" y="10227"/>
                  </a:cubicBezTo>
                  <a:cubicBezTo>
                    <a:pt x="753" y="10061"/>
                    <a:pt x="953" y="9827"/>
                    <a:pt x="1253" y="9527"/>
                  </a:cubicBezTo>
                  <a:cubicBezTo>
                    <a:pt x="1853" y="8993"/>
                    <a:pt x="2787" y="8293"/>
                    <a:pt x="3955" y="7726"/>
                  </a:cubicBezTo>
                  <a:cubicBezTo>
                    <a:pt x="6323" y="6558"/>
                    <a:pt x="9592" y="5991"/>
                    <a:pt x="12127" y="5524"/>
                  </a:cubicBezTo>
                  <a:cubicBezTo>
                    <a:pt x="13395" y="5290"/>
                    <a:pt x="14863" y="5024"/>
                    <a:pt x="16330" y="4723"/>
                  </a:cubicBezTo>
                  <a:cubicBezTo>
                    <a:pt x="17798" y="4457"/>
                    <a:pt x="19232" y="4056"/>
                    <a:pt x="20500" y="3523"/>
                  </a:cubicBezTo>
                  <a:cubicBezTo>
                    <a:pt x="21134" y="3289"/>
                    <a:pt x="21701" y="2955"/>
                    <a:pt x="22168" y="2622"/>
                  </a:cubicBezTo>
                  <a:cubicBezTo>
                    <a:pt x="22368" y="2455"/>
                    <a:pt x="22635" y="2288"/>
                    <a:pt x="22802" y="2055"/>
                  </a:cubicBezTo>
                  <a:lnTo>
                    <a:pt x="23035" y="1821"/>
                  </a:lnTo>
                  <a:cubicBezTo>
                    <a:pt x="23135" y="1688"/>
                    <a:pt x="23169" y="1621"/>
                    <a:pt x="23235" y="1521"/>
                  </a:cubicBezTo>
                  <a:cubicBezTo>
                    <a:pt x="23302" y="1454"/>
                    <a:pt x="23369" y="1354"/>
                    <a:pt x="23402" y="1288"/>
                  </a:cubicBezTo>
                  <a:lnTo>
                    <a:pt x="23535" y="1021"/>
                  </a:lnTo>
                  <a:cubicBezTo>
                    <a:pt x="23636" y="854"/>
                    <a:pt x="23702" y="721"/>
                    <a:pt x="23769" y="620"/>
                  </a:cubicBezTo>
                  <a:lnTo>
                    <a:pt x="23869" y="220"/>
                  </a:lnTo>
                  <a:cubicBezTo>
                    <a:pt x="23906" y="89"/>
                    <a:pt x="23828" y="0"/>
                    <a:pt x="23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0864" y="698012"/>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a:off x="3610" y="8"/>
              <a:ext cx="2069687" cy="5143763"/>
              <a:chOff x="3610" y="8"/>
              <a:chExt cx="2069687" cy="5143763"/>
            </a:xfrm>
          </p:grpSpPr>
          <p:sp>
            <p:nvSpPr>
              <p:cNvPr id="233" name="Google Shape;233;p2"/>
              <p:cNvSpPr/>
              <p:nvPr/>
            </p:nvSpPr>
            <p:spPr>
              <a:xfrm>
                <a:off x="627889" y="3237468"/>
                <a:ext cx="41058" cy="76989"/>
              </a:xfrm>
              <a:custGeom>
                <a:avLst/>
                <a:gdLst/>
                <a:ahLst/>
                <a:cxnLst/>
                <a:rect l="l" t="t" r="r" b="b"/>
                <a:pathLst>
                  <a:path w="1698" h="3184" extrusionOk="0">
                    <a:moveTo>
                      <a:pt x="1396" y="1"/>
                    </a:moveTo>
                    <a:cubicBezTo>
                      <a:pt x="1383" y="1"/>
                      <a:pt x="1373" y="5"/>
                      <a:pt x="1368" y="14"/>
                    </a:cubicBezTo>
                    <a:cubicBezTo>
                      <a:pt x="1368" y="14"/>
                      <a:pt x="1202" y="214"/>
                      <a:pt x="1001" y="448"/>
                    </a:cubicBezTo>
                    <a:cubicBezTo>
                      <a:pt x="801" y="715"/>
                      <a:pt x="568" y="1082"/>
                      <a:pt x="401" y="1382"/>
                    </a:cubicBezTo>
                    <a:cubicBezTo>
                      <a:pt x="301" y="1715"/>
                      <a:pt x="134" y="2116"/>
                      <a:pt x="67" y="2449"/>
                    </a:cubicBezTo>
                    <a:cubicBezTo>
                      <a:pt x="34" y="2783"/>
                      <a:pt x="1" y="3050"/>
                      <a:pt x="1" y="3050"/>
                    </a:cubicBezTo>
                    <a:cubicBezTo>
                      <a:pt x="1" y="3083"/>
                      <a:pt x="334" y="3183"/>
                      <a:pt x="334" y="3183"/>
                    </a:cubicBezTo>
                    <a:cubicBezTo>
                      <a:pt x="334" y="3183"/>
                      <a:pt x="735" y="2282"/>
                      <a:pt x="1035" y="1715"/>
                    </a:cubicBezTo>
                    <a:cubicBezTo>
                      <a:pt x="1202" y="1415"/>
                      <a:pt x="1335" y="1048"/>
                      <a:pt x="1468" y="748"/>
                    </a:cubicBezTo>
                    <a:cubicBezTo>
                      <a:pt x="1569" y="448"/>
                      <a:pt x="1669" y="214"/>
                      <a:pt x="1669" y="214"/>
                    </a:cubicBezTo>
                    <a:cubicBezTo>
                      <a:pt x="1697" y="157"/>
                      <a:pt x="1479" y="1"/>
                      <a:pt x="1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15001" y="3378873"/>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83551" y="3621181"/>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05419" y="3779753"/>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046542" y="3961248"/>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100560" y="4368004"/>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946533" y="449274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764216" y="4591234"/>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60967" y="464764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0169" y="4824547"/>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5272" y="4956545"/>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94860" y="5013078"/>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026351" y="5084603"/>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72991" y="4146805"/>
                <a:ext cx="510585" cy="76892"/>
              </a:xfrm>
              <a:custGeom>
                <a:avLst/>
                <a:gdLst/>
                <a:ahLst/>
                <a:cxnLst/>
                <a:rect l="l" t="t" r="r" b="b"/>
                <a:pathLst>
                  <a:path w="21116" h="3180" extrusionOk="0">
                    <a:moveTo>
                      <a:pt x="10841" y="1"/>
                    </a:moveTo>
                    <a:cubicBezTo>
                      <a:pt x="10675" y="201"/>
                      <a:pt x="10474" y="468"/>
                      <a:pt x="10241" y="701"/>
                    </a:cubicBezTo>
                    <a:cubicBezTo>
                      <a:pt x="10141" y="835"/>
                      <a:pt x="10041" y="968"/>
                      <a:pt x="9907" y="1068"/>
                    </a:cubicBezTo>
                    <a:lnTo>
                      <a:pt x="9874" y="1135"/>
                    </a:lnTo>
                    <a:lnTo>
                      <a:pt x="9841" y="1168"/>
                    </a:lnTo>
                    <a:lnTo>
                      <a:pt x="9741" y="1268"/>
                    </a:lnTo>
                    <a:cubicBezTo>
                      <a:pt x="9540" y="1468"/>
                      <a:pt x="9307" y="1635"/>
                      <a:pt x="9040" y="1769"/>
                    </a:cubicBezTo>
                    <a:cubicBezTo>
                      <a:pt x="8572" y="2003"/>
                      <a:pt x="8053" y="2108"/>
                      <a:pt x="7527" y="2108"/>
                    </a:cubicBezTo>
                    <a:cubicBezTo>
                      <a:pt x="7453" y="2108"/>
                      <a:pt x="7379" y="2106"/>
                      <a:pt x="7306" y="2102"/>
                    </a:cubicBezTo>
                    <a:cubicBezTo>
                      <a:pt x="6672" y="2036"/>
                      <a:pt x="6071" y="1802"/>
                      <a:pt x="5571" y="1468"/>
                    </a:cubicBezTo>
                    <a:cubicBezTo>
                      <a:pt x="5471" y="1335"/>
                      <a:pt x="5337" y="1268"/>
                      <a:pt x="5204" y="1168"/>
                    </a:cubicBezTo>
                    <a:lnTo>
                      <a:pt x="5037" y="1035"/>
                    </a:lnTo>
                    <a:lnTo>
                      <a:pt x="4904" y="935"/>
                    </a:lnTo>
                    <a:lnTo>
                      <a:pt x="4804" y="801"/>
                    </a:lnTo>
                    <a:lnTo>
                      <a:pt x="4537" y="534"/>
                    </a:lnTo>
                    <a:lnTo>
                      <a:pt x="4504" y="501"/>
                    </a:lnTo>
                    <a:lnTo>
                      <a:pt x="4403" y="568"/>
                    </a:lnTo>
                    <a:lnTo>
                      <a:pt x="4237" y="701"/>
                    </a:lnTo>
                    <a:cubicBezTo>
                      <a:pt x="4137" y="868"/>
                      <a:pt x="3970" y="1001"/>
                      <a:pt x="3836" y="1135"/>
                    </a:cubicBezTo>
                    <a:cubicBezTo>
                      <a:pt x="3002" y="1902"/>
                      <a:pt x="2068" y="2369"/>
                      <a:pt x="1368" y="2503"/>
                    </a:cubicBezTo>
                    <a:cubicBezTo>
                      <a:pt x="1034" y="2569"/>
                      <a:pt x="734" y="2636"/>
                      <a:pt x="534" y="2636"/>
                    </a:cubicBezTo>
                    <a:lnTo>
                      <a:pt x="234" y="2636"/>
                    </a:lnTo>
                    <a:cubicBezTo>
                      <a:pt x="0" y="2669"/>
                      <a:pt x="0" y="3003"/>
                      <a:pt x="234" y="3003"/>
                    </a:cubicBezTo>
                    <a:lnTo>
                      <a:pt x="567" y="3003"/>
                    </a:lnTo>
                    <a:cubicBezTo>
                      <a:pt x="801" y="3003"/>
                      <a:pt x="1134" y="2970"/>
                      <a:pt x="1501" y="2903"/>
                    </a:cubicBezTo>
                    <a:cubicBezTo>
                      <a:pt x="1702" y="2836"/>
                      <a:pt x="1902" y="2836"/>
                      <a:pt x="2135" y="2736"/>
                    </a:cubicBezTo>
                    <a:cubicBezTo>
                      <a:pt x="2369" y="2669"/>
                      <a:pt x="2569" y="2603"/>
                      <a:pt x="2836" y="2469"/>
                    </a:cubicBezTo>
                    <a:cubicBezTo>
                      <a:pt x="3303" y="2236"/>
                      <a:pt x="3803" y="1869"/>
                      <a:pt x="4237" y="1502"/>
                    </a:cubicBezTo>
                    <a:lnTo>
                      <a:pt x="4403" y="1335"/>
                    </a:lnTo>
                    <a:lnTo>
                      <a:pt x="4470" y="1302"/>
                    </a:lnTo>
                    <a:cubicBezTo>
                      <a:pt x="4470" y="1302"/>
                      <a:pt x="4470" y="1272"/>
                      <a:pt x="4480" y="1272"/>
                    </a:cubicBezTo>
                    <a:cubicBezTo>
                      <a:pt x="4485" y="1272"/>
                      <a:pt x="4492" y="1279"/>
                      <a:pt x="4504" y="1302"/>
                    </a:cubicBezTo>
                    <a:lnTo>
                      <a:pt x="4570" y="1368"/>
                    </a:lnTo>
                    <a:lnTo>
                      <a:pt x="4637" y="1402"/>
                    </a:lnTo>
                    <a:lnTo>
                      <a:pt x="4670" y="1468"/>
                    </a:lnTo>
                    <a:lnTo>
                      <a:pt x="4870" y="1635"/>
                    </a:lnTo>
                    <a:cubicBezTo>
                      <a:pt x="5004" y="1769"/>
                      <a:pt x="5171" y="1869"/>
                      <a:pt x="5304" y="1969"/>
                    </a:cubicBezTo>
                    <a:cubicBezTo>
                      <a:pt x="5871" y="2369"/>
                      <a:pt x="6538" y="2669"/>
                      <a:pt x="7306" y="2736"/>
                    </a:cubicBezTo>
                    <a:cubicBezTo>
                      <a:pt x="7486" y="2771"/>
                      <a:pt x="7674" y="2787"/>
                      <a:pt x="7863" y="2787"/>
                    </a:cubicBezTo>
                    <a:cubicBezTo>
                      <a:pt x="8406" y="2787"/>
                      <a:pt x="8962" y="2650"/>
                      <a:pt x="9407" y="2402"/>
                    </a:cubicBezTo>
                    <a:cubicBezTo>
                      <a:pt x="9741" y="2236"/>
                      <a:pt x="10041" y="2036"/>
                      <a:pt x="10308" y="1835"/>
                    </a:cubicBezTo>
                    <a:lnTo>
                      <a:pt x="10474" y="1669"/>
                    </a:lnTo>
                    <a:cubicBezTo>
                      <a:pt x="10508" y="1802"/>
                      <a:pt x="10575" y="1969"/>
                      <a:pt x="10675" y="2136"/>
                    </a:cubicBezTo>
                    <a:cubicBezTo>
                      <a:pt x="10841" y="2436"/>
                      <a:pt x="11175" y="2703"/>
                      <a:pt x="11509" y="2869"/>
                    </a:cubicBezTo>
                    <a:cubicBezTo>
                      <a:pt x="11922" y="3106"/>
                      <a:pt x="12359" y="3179"/>
                      <a:pt x="12792" y="3179"/>
                    </a:cubicBezTo>
                    <a:cubicBezTo>
                      <a:pt x="13092" y="3179"/>
                      <a:pt x="13390" y="3144"/>
                      <a:pt x="13677" y="3103"/>
                    </a:cubicBezTo>
                    <a:cubicBezTo>
                      <a:pt x="14377" y="2970"/>
                      <a:pt x="15044" y="2703"/>
                      <a:pt x="15678" y="2436"/>
                    </a:cubicBezTo>
                    <a:cubicBezTo>
                      <a:pt x="15978" y="2302"/>
                      <a:pt x="16245" y="2136"/>
                      <a:pt x="16545" y="1935"/>
                    </a:cubicBezTo>
                    <a:cubicBezTo>
                      <a:pt x="16646" y="1835"/>
                      <a:pt x="16679" y="1802"/>
                      <a:pt x="16746" y="1769"/>
                    </a:cubicBezTo>
                    <a:lnTo>
                      <a:pt x="16846" y="1669"/>
                    </a:lnTo>
                    <a:lnTo>
                      <a:pt x="16879" y="1635"/>
                    </a:lnTo>
                    <a:cubicBezTo>
                      <a:pt x="16925" y="1612"/>
                      <a:pt x="16955" y="1573"/>
                      <a:pt x="16969" y="1573"/>
                    </a:cubicBezTo>
                    <a:cubicBezTo>
                      <a:pt x="16976" y="1573"/>
                      <a:pt x="16979" y="1581"/>
                      <a:pt x="16979" y="1602"/>
                    </a:cubicBezTo>
                    <a:cubicBezTo>
                      <a:pt x="17012" y="1602"/>
                      <a:pt x="17012" y="1635"/>
                      <a:pt x="17012" y="1635"/>
                    </a:cubicBezTo>
                    <a:lnTo>
                      <a:pt x="17046" y="1702"/>
                    </a:lnTo>
                    <a:cubicBezTo>
                      <a:pt x="17113" y="1702"/>
                      <a:pt x="17113" y="1769"/>
                      <a:pt x="17146" y="1802"/>
                    </a:cubicBezTo>
                    <a:cubicBezTo>
                      <a:pt x="17279" y="1935"/>
                      <a:pt x="17346" y="2036"/>
                      <a:pt x="17479" y="2136"/>
                    </a:cubicBezTo>
                    <a:cubicBezTo>
                      <a:pt x="17680" y="2336"/>
                      <a:pt x="17946" y="2503"/>
                      <a:pt x="18180" y="2636"/>
                    </a:cubicBezTo>
                    <a:cubicBezTo>
                      <a:pt x="18647" y="2869"/>
                      <a:pt x="19114" y="3003"/>
                      <a:pt x="19514" y="3103"/>
                    </a:cubicBezTo>
                    <a:cubicBezTo>
                      <a:pt x="19731" y="3120"/>
                      <a:pt x="19923" y="3128"/>
                      <a:pt x="20085" y="3128"/>
                    </a:cubicBezTo>
                    <a:cubicBezTo>
                      <a:pt x="20248" y="3128"/>
                      <a:pt x="20382" y="3120"/>
                      <a:pt x="20482" y="3103"/>
                    </a:cubicBezTo>
                    <a:cubicBezTo>
                      <a:pt x="20682" y="3036"/>
                      <a:pt x="20815" y="3003"/>
                      <a:pt x="20815" y="3003"/>
                    </a:cubicBezTo>
                    <a:cubicBezTo>
                      <a:pt x="21115" y="2869"/>
                      <a:pt x="20882" y="2603"/>
                      <a:pt x="20582" y="2569"/>
                    </a:cubicBezTo>
                    <a:cubicBezTo>
                      <a:pt x="20582" y="2569"/>
                      <a:pt x="20548" y="2636"/>
                      <a:pt x="20515" y="2636"/>
                    </a:cubicBezTo>
                    <a:cubicBezTo>
                      <a:pt x="20482" y="2636"/>
                      <a:pt x="20382" y="2669"/>
                      <a:pt x="20315" y="2669"/>
                    </a:cubicBezTo>
                    <a:cubicBezTo>
                      <a:pt x="20218" y="2683"/>
                      <a:pt x="20116" y="2691"/>
                      <a:pt x="20005" y="2691"/>
                    </a:cubicBezTo>
                    <a:cubicBezTo>
                      <a:pt x="19849" y="2691"/>
                      <a:pt x="19676" y="2675"/>
                      <a:pt x="19481" y="2636"/>
                    </a:cubicBezTo>
                    <a:cubicBezTo>
                      <a:pt x="19147" y="2569"/>
                      <a:pt x="18714" y="2402"/>
                      <a:pt x="18313" y="2169"/>
                    </a:cubicBezTo>
                    <a:cubicBezTo>
                      <a:pt x="18080" y="2036"/>
                      <a:pt x="17880" y="1869"/>
                      <a:pt x="17713" y="1702"/>
                    </a:cubicBezTo>
                    <a:cubicBezTo>
                      <a:pt x="17646" y="1635"/>
                      <a:pt x="17546" y="1502"/>
                      <a:pt x="17479" y="1402"/>
                    </a:cubicBezTo>
                    <a:cubicBezTo>
                      <a:pt x="17479" y="1368"/>
                      <a:pt x="17413" y="1368"/>
                      <a:pt x="17413" y="1335"/>
                    </a:cubicBezTo>
                    <a:lnTo>
                      <a:pt x="17379" y="1302"/>
                    </a:lnTo>
                    <a:lnTo>
                      <a:pt x="17346" y="1202"/>
                    </a:lnTo>
                    <a:cubicBezTo>
                      <a:pt x="17313" y="1068"/>
                      <a:pt x="17213" y="968"/>
                      <a:pt x="17179" y="835"/>
                    </a:cubicBezTo>
                    <a:lnTo>
                      <a:pt x="17079" y="668"/>
                    </a:lnTo>
                    <a:cubicBezTo>
                      <a:pt x="17046" y="668"/>
                      <a:pt x="17046" y="635"/>
                      <a:pt x="17046" y="635"/>
                    </a:cubicBezTo>
                    <a:lnTo>
                      <a:pt x="17012" y="668"/>
                    </a:lnTo>
                    <a:lnTo>
                      <a:pt x="16912" y="735"/>
                    </a:lnTo>
                    <a:cubicBezTo>
                      <a:pt x="16812" y="868"/>
                      <a:pt x="16712" y="968"/>
                      <a:pt x="16579" y="1035"/>
                    </a:cubicBezTo>
                    <a:cubicBezTo>
                      <a:pt x="16545" y="1068"/>
                      <a:pt x="16479" y="1135"/>
                      <a:pt x="16412" y="1168"/>
                    </a:cubicBezTo>
                    <a:lnTo>
                      <a:pt x="16345" y="1235"/>
                    </a:lnTo>
                    <a:cubicBezTo>
                      <a:pt x="16312" y="1302"/>
                      <a:pt x="16212" y="1335"/>
                      <a:pt x="16179" y="1368"/>
                    </a:cubicBezTo>
                    <a:cubicBezTo>
                      <a:pt x="15912" y="1535"/>
                      <a:pt x="15645" y="1702"/>
                      <a:pt x="15345" y="1835"/>
                    </a:cubicBezTo>
                    <a:cubicBezTo>
                      <a:pt x="14744" y="2136"/>
                      <a:pt x="14144" y="2336"/>
                      <a:pt x="13510" y="2402"/>
                    </a:cubicBezTo>
                    <a:cubicBezTo>
                      <a:pt x="13269" y="2441"/>
                      <a:pt x="13029" y="2464"/>
                      <a:pt x="12795" y="2464"/>
                    </a:cubicBezTo>
                    <a:cubicBezTo>
                      <a:pt x="12414" y="2464"/>
                      <a:pt x="12052" y="2401"/>
                      <a:pt x="11742" y="2236"/>
                    </a:cubicBezTo>
                    <a:cubicBezTo>
                      <a:pt x="11542" y="2136"/>
                      <a:pt x="11342" y="1969"/>
                      <a:pt x="11208" y="1735"/>
                    </a:cubicBezTo>
                    <a:cubicBezTo>
                      <a:pt x="11142" y="1635"/>
                      <a:pt x="11075" y="1535"/>
                      <a:pt x="11042" y="1368"/>
                    </a:cubicBezTo>
                    <a:cubicBezTo>
                      <a:pt x="10975" y="1035"/>
                      <a:pt x="10908" y="668"/>
                      <a:pt x="10875" y="368"/>
                    </a:cubicBezTo>
                    <a:cubicBezTo>
                      <a:pt x="10875" y="201"/>
                      <a:pt x="10841" y="101"/>
                      <a:pt x="10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059043" y="3265324"/>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403511" y="4612319"/>
                <a:ext cx="514937" cy="104143"/>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0747" y="3605609"/>
                <a:ext cx="250070" cy="96793"/>
              </a:xfrm>
              <a:custGeom>
                <a:avLst/>
                <a:gdLst/>
                <a:ahLst/>
                <a:cxnLst/>
                <a:rect l="l" t="t" r="r" b="b"/>
                <a:pathLst>
                  <a:path w="10342" h="4003" extrusionOk="0">
                    <a:moveTo>
                      <a:pt x="5338" y="0"/>
                    </a:moveTo>
                    <a:lnTo>
                      <a:pt x="5304" y="33"/>
                    </a:lnTo>
                    <a:lnTo>
                      <a:pt x="5171" y="234"/>
                    </a:lnTo>
                    <a:cubicBezTo>
                      <a:pt x="5004" y="500"/>
                      <a:pt x="4904" y="734"/>
                      <a:pt x="4737" y="1034"/>
                    </a:cubicBezTo>
                    <a:cubicBezTo>
                      <a:pt x="4670" y="1134"/>
                      <a:pt x="4637" y="1168"/>
                      <a:pt x="4604" y="1234"/>
                    </a:cubicBezTo>
                    <a:lnTo>
                      <a:pt x="4470" y="1468"/>
                    </a:lnTo>
                    <a:cubicBezTo>
                      <a:pt x="4404" y="1635"/>
                      <a:pt x="4270" y="1735"/>
                      <a:pt x="4170" y="1868"/>
                    </a:cubicBezTo>
                    <a:cubicBezTo>
                      <a:pt x="4103" y="2002"/>
                      <a:pt x="3970" y="2135"/>
                      <a:pt x="3837" y="2235"/>
                    </a:cubicBezTo>
                    <a:cubicBezTo>
                      <a:pt x="3636" y="2502"/>
                      <a:pt x="3336" y="2669"/>
                      <a:pt x="3103" y="2869"/>
                    </a:cubicBezTo>
                    <a:cubicBezTo>
                      <a:pt x="2969" y="2969"/>
                      <a:pt x="2802" y="3002"/>
                      <a:pt x="2669" y="3069"/>
                    </a:cubicBezTo>
                    <a:cubicBezTo>
                      <a:pt x="2569" y="3136"/>
                      <a:pt x="2436" y="3202"/>
                      <a:pt x="2269" y="3236"/>
                    </a:cubicBezTo>
                    <a:cubicBezTo>
                      <a:pt x="1969" y="3336"/>
                      <a:pt x="1735" y="3469"/>
                      <a:pt x="1468" y="3469"/>
                    </a:cubicBezTo>
                    <a:cubicBezTo>
                      <a:pt x="1235" y="3503"/>
                      <a:pt x="1001" y="3536"/>
                      <a:pt x="801" y="3536"/>
                    </a:cubicBezTo>
                    <a:lnTo>
                      <a:pt x="167" y="3536"/>
                    </a:lnTo>
                    <a:cubicBezTo>
                      <a:pt x="67" y="3536"/>
                      <a:pt x="0" y="3903"/>
                      <a:pt x="134" y="3903"/>
                    </a:cubicBezTo>
                    <a:cubicBezTo>
                      <a:pt x="134" y="3903"/>
                      <a:pt x="401" y="3903"/>
                      <a:pt x="801" y="3970"/>
                    </a:cubicBezTo>
                    <a:cubicBezTo>
                      <a:pt x="1001" y="3970"/>
                      <a:pt x="1268" y="3903"/>
                      <a:pt x="1568" y="3903"/>
                    </a:cubicBezTo>
                    <a:cubicBezTo>
                      <a:pt x="1835" y="3903"/>
                      <a:pt x="2135" y="3836"/>
                      <a:pt x="2469" y="3736"/>
                    </a:cubicBezTo>
                    <a:cubicBezTo>
                      <a:pt x="2636" y="3736"/>
                      <a:pt x="2802" y="3669"/>
                      <a:pt x="2969" y="3569"/>
                    </a:cubicBezTo>
                    <a:lnTo>
                      <a:pt x="3470" y="3336"/>
                    </a:lnTo>
                    <a:cubicBezTo>
                      <a:pt x="3770" y="3136"/>
                      <a:pt x="4103" y="2969"/>
                      <a:pt x="4337" y="2669"/>
                    </a:cubicBezTo>
                    <a:cubicBezTo>
                      <a:pt x="4470" y="2502"/>
                      <a:pt x="4604" y="2368"/>
                      <a:pt x="4737" y="2235"/>
                    </a:cubicBezTo>
                    <a:cubicBezTo>
                      <a:pt x="4837" y="2135"/>
                      <a:pt x="4937" y="1968"/>
                      <a:pt x="5071" y="1835"/>
                    </a:cubicBezTo>
                    <a:lnTo>
                      <a:pt x="5238" y="1635"/>
                    </a:lnTo>
                    <a:cubicBezTo>
                      <a:pt x="5271" y="1568"/>
                      <a:pt x="5304" y="1501"/>
                      <a:pt x="5338" y="1401"/>
                    </a:cubicBezTo>
                    <a:lnTo>
                      <a:pt x="5338" y="1368"/>
                    </a:lnTo>
                    <a:lnTo>
                      <a:pt x="5471" y="1568"/>
                    </a:lnTo>
                    <a:cubicBezTo>
                      <a:pt x="5671" y="1868"/>
                      <a:pt x="5938" y="2168"/>
                      <a:pt x="6172" y="2402"/>
                    </a:cubicBezTo>
                    <a:cubicBezTo>
                      <a:pt x="6672" y="2969"/>
                      <a:pt x="7306" y="3403"/>
                      <a:pt x="7939" y="3669"/>
                    </a:cubicBezTo>
                    <a:cubicBezTo>
                      <a:pt x="8573" y="3903"/>
                      <a:pt x="9140" y="4003"/>
                      <a:pt x="9574" y="4003"/>
                    </a:cubicBezTo>
                    <a:cubicBezTo>
                      <a:pt x="9774" y="4003"/>
                      <a:pt x="9941" y="3970"/>
                      <a:pt x="10074" y="3970"/>
                    </a:cubicBezTo>
                    <a:cubicBezTo>
                      <a:pt x="10174" y="3903"/>
                      <a:pt x="10241" y="3903"/>
                      <a:pt x="10241" y="3903"/>
                    </a:cubicBezTo>
                    <a:cubicBezTo>
                      <a:pt x="10341" y="3870"/>
                      <a:pt x="10308" y="3569"/>
                      <a:pt x="10241" y="3569"/>
                    </a:cubicBezTo>
                    <a:lnTo>
                      <a:pt x="10074" y="3569"/>
                    </a:lnTo>
                    <a:cubicBezTo>
                      <a:pt x="10030" y="3592"/>
                      <a:pt x="9985" y="3599"/>
                      <a:pt x="9938" y="3599"/>
                    </a:cubicBezTo>
                    <a:cubicBezTo>
                      <a:pt x="9845" y="3599"/>
                      <a:pt x="9741" y="3569"/>
                      <a:pt x="9607" y="3569"/>
                    </a:cubicBezTo>
                    <a:cubicBezTo>
                      <a:pt x="9240" y="3536"/>
                      <a:pt x="8740" y="3403"/>
                      <a:pt x="8173" y="3169"/>
                    </a:cubicBezTo>
                    <a:cubicBezTo>
                      <a:pt x="7639" y="2869"/>
                      <a:pt x="7139" y="2469"/>
                      <a:pt x="6672" y="1968"/>
                    </a:cubicBezTo>
                    <a:cubicBezTo>
                      <a:pt x="6438" y="1701"/>
                      <a:pt x="6272" y="1401"/>
                      <a:pt x="6071" y="1168"/>
                    </a:cubicBezTo>
                    <a:cubicBezTo>
                      <a:pt x="5971" y="1068"/>
                      <a:pt x="5938" y="1001"/>
                      <a:pt x="5905" y="901"/>
                    </a:cubicBezTo>
                    <a:cubicBezTo>
                      <a:pt x="5805" y="801"/>
                      <a:pt x="5738" y="634"/>
                      <a:pt x="5638" y="500"/>
                    </a:cubicBezTo>
                    <a:cubicBezTo>
                      <a:pt x="5571" y="367"/>
                      <a:pt x="5471" y="200"/>
                      <a:pt x="5404" y="67"/>
                    </a:cubicBezTo>
                    <a:lnTo>
                      <a:pt x="5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361075" y="3729821"/>
                <a:ext cx="252488" cy="70992"/>
              </a:xfrm>
              <a:custGeom>
                <a:avLst/>
                <a:gdLst/>
                <a:ahLst/>
                <a:cxnLst/>
                <a:rect l="l" t="t" r="r" b="b"/>
                <a:pathLst>
                  <a:path w="10442" h="2936" extrusionOk="0">
                    <a:moveTo>
                      <a:pt x="5338" y="0"/>
                    </a:moveTo>
                    <a:lnTo>
                      <a:pt x="5204" y="167"/>
                    </a:lnTo>
                    <a:cubicBezTo>
                      <a:pt x="5071" y="334"/>
                      <a:pt x="4904" y="500"/>
                      <a:pt x="4737" y="667"/>
                    </a:cubicBezTo>
                    <a:lnTo>
                      <a:pt x="4604" y="834"/>
                    </a:lnTo>
                    <a:lnTo>
                      <a:pt x="4437" y="934"/>
                    </a:lnTo>
                    <a:cubicBezTo>
                      <a:pt x="4337" y="1034"/>
                      <a:pt x="4237" y="1168"/>
                      <a:pt x="4103" y="1234"/>
                    </a:cubicBezTo>
                    <a:lnTo>
                      <a:pt x="3736" y="1501"/>
                    </a:lnTo>
                    <a:lnTo>
                      <a:pt x="3536" y="1601"/>
                    </a:lnTo>
                    <a:lnTo>
                      <a:pt x="3336" y="1701"/>
                    </a:lnTo>
                    <a:cubicBezTo>
                      <a:pt x="3169" y="1768"/>
                      <a:pt x="3036" y="1868"/>
                      <a:pt x="2902" y="1901"/>
                    </a:cubicBezTo>
                    <a:cubicBezTo>
                      <a:pt x="2602" y="2002"/>
                      <a:pt x="2369" y="2102"/>
                      <a:pt x="2069" y="2168"/>
                    </a:cubicBezTo>
                    <a:cubicBezTo>
                      <a:pt x="1535" y="2268"/>
                      <a:pt x="1034" y="2368"/>
                      <a:pt x="701" y="2435"/>
                    </a:cubicBezTo>
                    <a:cubicBezTo>
                      <a:pt x="334" y="2502"/>
                      <a:pt x="100" y="2535"/>
                      <a:pt x="100" y="2535"/>
                    </a:cubicBezTo>
                    <a:cubicBezTo>
                      <a:pt x="0" y="2569"/>
                      <a:pt x="34" y="2902"/>
                      <a:pt x="167" y="2902"/>
                    </a:cubicBezTo>
                    <a:cubicBezTo>
                      <a:pt x="167" y="2902"/>
                      <a:pt x="367" y="2902"/>
                      <a:pt x="734" y="2869"/>
                    </a:cubicBezTo>
                    <a:cubicBezTo>
                      <a:pt x="1101" y="2802"/>
                      <a:pt x="1602" y="2769"/>
                      <a:pt x="2202" y="2669"/>
                    </a:cubicBezTo>
                    <a:cubicBezTo>
                      <a:pt x="2502" y="2602"/>
                      <a:pt x="2769" y="2535"/>
                      <a:pt x="3103" y="2435"/>
                    </a:cubicBezTo>
                    <a:cubicBezTo>
                      <a:pt x="3269" y="2402"/>
                      <a:pt x="3403" y="2335"/>
                      <a:pt x="3570" y="2268"/>
                    </a:cubicBezTo>
                    <a:lnTo>
                      <a:pt x="3836" y="2202"/>
                    </a:lnTo>
                    <a:lnTo>
                      <a:pt x="4037" y="2068"/>
                    </a:lnTo>
                    <a:cubicBezTo>
                      <a:pt x="4203" y="1968"/>
                      <a:pt x="4370" y="1901"/>
                      <a:pt x="4504" y="1835"/>
                    </a:cubicBezTo>
                    <a:cubicBezTo>
                      <a:pt x="4670" y="1735"/>
                      <a:pt x="4770" y="1601"/>
                      <a:pt x="4904" y="1535"/>
                    </a:cubicBezTo>
                    <a:lnTo>
                      <a:pt x="5104" y="1368"/>
                    </a:lnTo>
                    <a:lnTo>
                      <a:pt x="5271" y="1201"/>
                    </a:lnTo>
                    <a:lnTo>
                      <a:pt x="5371" y="1101"/>
                    </a:lnTo>
                    <a:lnTo>
                      <a:pt x="5404" y="1068"/>
                    </a:lnTo>
                    <a:lnTo>
                      <a:pt x="5704" y="1368"/>
                    </a:lnTo>
                    <a:cubicBezTo>
                      <a:pt x="5838" y="1501"/>
                      <a:pt x="5938" y="1568"/>
                      <a:pt x="6071" y="1701"/>
                    </a:cubicBezTo>
                    <a:cubicBezTo>
                      <a:pt x="6205" y="1768"/>
                      <a:pt x="6305" y="1901"/>
                      <a:pt x="6472" y="2002"/>
                    </a:cubicBezTo>
                    <a:cubicBezTo>
                      <a:pt x="7072" y="2402"/>
                      <a:pt x="7706" y="2602"/>
                      <a:pt x="8273" y="2769"/>
                    </a:cubicBezTo>
                    <a:cubicBezTo>
                      <a:pt x="8573" y="2835"/>
                      <a:pt x="8873" y="2869"/>
                      <a:pt x="9107" y="2902"/>
                    </a:cubicBezTo>
                    <a:cubicBezTo>
                      <a:pt x="9374" y="2902"/>
                      <a:pt x="9607" y="2936"/>
                      <a:pt x="9774" y="2936"/>
                    </a:cubicBezTo>
                    <a:lnTo>
                      <a:pt x="10374" y="2936"/>
                    </a:lnTo>
                    <a:cubicBezTo>
                      <a:pt x="10441" y="2936"/>
                      <a:pt x="10441" y="2602"/>
                      <a:pt x="10241" y="2535"/>
                    </a:cubicBezTo>
                    <a:cubicBezTo>
                      <a:pt x="10241" y="2535"/>
                      <a:pt x="10041" y="2535"/>
                      <a:pt x="9707" y="2502"/>
                    </a:cubicBezTo>
                    <a:cubicBezTo>
                      <a:pt x="9507" y="2502"/>
                      <a:pt x="9340" y="2435"/>
                      <a:pt x="9074" y="2402"/>
                    </a:cubicBezTo>
                    <a:cubicBezTo>
                      <a:pt x="8840" y="2368"/>
                      <a:pt x="8573" y="2268"/>
                      <a:pt x="8340" y="2202"/>
                    </a:cubicBezTo>
                    <a:cubicBezTo>
                      <a:pt x="7839" y="2035"/>
                      <a:pt x="7239" y="1768"/>
                      <a:pt x="6772" y="1401"/>
                    </a:cubicBezTo>
                    <a:cubicBezTo>
                      <a:pt x="6672" y="1334"/>
                      <a:pt x="6572" y="1201"/>
                      <a:pt x="6438" y="1101"/>
                    </a:cubicBezTo>
                    <a:cubicBezTo>
                      <a:pt x="6338" y="1034"/>
                      <a:pt x="6238" y="901"/>
                      <a:pt x="6105" y="834"/>
                    </a:cubicBezTo>
                    <a:cubicBezTo>
                      <a:pt x="6005" y="701"/>
                      <a:pt x="5905" y="567"/>
                      <a:pt x="5771" y="434"/>
                    </a:cubicBezTo>
                    <a:cubicBezTo>
                      <a:pt x="5704" y="334"/>
                      <a:pt x="5571" y="234"/>
                      <a:pt x="5504" y="100"/>
                    </a:cubicBezTo>
                    <a:cubicBezTo>
                      <a:pt x="5404" y="67"/>
                      <a:pt x="5371" y="33"/>
                      <a:pt x="5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65906" y="4659784"/>
                <a:ext cx="272291" cy="115387"/>
              </a:xfrm>
              <a:custGeom>
                <a:avLst/>
                <a:gdLst/>
                <a:ahLst/>
                <a:cxnLst/>
                <a:rect l="l" t="t" r="r" b="b"/>
                <a:pathLst>
                  <a:path w="11261" h="4772" extrusionOk="0">
                    <a:moveTo>
                      <a:pt x="6931" y="1"/>
                    </a:moveTo>
                    <a:lnTo>
                      <a:pt x="6898" y="34"/>
                    </a:lnTo>
                    <a:lnTo>
                      <a:pt x="6798" y="168"/>
                    </a:lnTo>
                    <a:cubicBezTo>
                      <a:pt x="6731" y="335"/>
                      <a:pt x="6598" y="468"/>
                      <a:pt x="6498" y="635"/>
                    </a:cubicBezTo>
                    <a:cubicBezTo>
                      <a:pt x="6331" y="868"/>
                      <a:pt x="6064" y="1335"/>
                      <a:pt x="5997" y="1369"/>
                    </a:cubicBezTo>
                    <a:cubicBezTo>
                      <a:pt x="5630" y="1936"/>
                      <a:pt x="5130" y="2536"/>
                      <a:pt x="4563" y="3003"/>
                    </a:cubicBezTo>
                    <a:cubicBezTo>
                      <a:pt x="3963" y="3470"/>
                      <a:pt x="3295" y="3837"/>
                      <a:pt x="2628" y="3970"/>
                    </a:cubicBezTo>
                    <a:cubicBezTo>
                      <a:pt x="2370" y="4035"/>
                      <a:pt x="2126" y="4060"/>
                      <a:pt x="1900" y="4060"/>
                    </a:cubicBezTo>
                    <a:cubicBezTo>
                      <a:pt x="1542" y="4060"/>
                      <a:pt x="1226" y="3998"/>
                      <a:pt x="960" y="3937"/>
                    </a:cubicBezTo>
                    <a:cubicBezTo>
                      <a:pt x="760" y="3870"/>
                      <a:pt x="594" y="3804"/>
                      <a:pt x="460" y="3770"/>
                    </a:cubicBezTo>
                    <a:cubicBezTo>
                      <a:pt x="327" y="3704"/>
                      <a:pt x="293" y="3670"/>
                      <a:pt x="293" y="3670"/>
                    </a:cubicBezTo>
                    <a:cubicBezTo>
                      <a:pt x="286" y="3669"/>
                      <a:pt x="279" y="3668"/>
                      <a:pt x="272" y="3668"/>
                    </a:cubicBezTo>
                    <a:cubicBezTo>
                      <a:pt x="143" y="3668"/>
                      <a:pt x="0" y="3941"/>
                      <a:pt x="127" y="4004"/>
                    </a:cubicBezTo>
                    <a:cubicBezTo>
                      <a:pt x="127" y="4004"/>
                      <a:pt x="160" y="4037"/>
                      <a:pt x="293" y="4104"/>
                    </a:cubicBezTo>
                    <a:cubicBezTo>
                      <a:pt x="393" y="4137"/>
                      <a:pt x="594" y="4204"/>
                      <a:pt x="794" y="4304"/>
                    </a:cubicBezTo>
                    <a:cubicBezTo>
                      <a:pt x="1103" y="4423"/>
                      <a:pt x="1549" y="4525"/>
                      <a:pt x="2046" y="4525"/>
                    </a:cubicBezTo>
                    <a:cubicBezTo>
                      <a:pt x="2245" y="4525"/>
                      <a:pt x="2452" y="4509"/>
                      <a:pt x="2662" y="4471"/>
                    </a:cubicBezTo>
                    <a:cubicBezTo>
                      <a:pt x="3462" y="4337"/>
                      <a:pt x="4263" y="3970"/>
                      <a:pt x="4930" y="3470"/>
                    </a:cubicBezTo>
                    <a:cubicBezTo>
                      <a:pt x="5597" y="2970"/>
                      <a:pt x="6131" y="2303"/>
                      <a:pt x="6564" y="1702"/>
                    </a:cubicBezTo>
                    <a:cubicBezTo>
                      <a:pt x="6613" y="1590"/>
                      <a:pt x="6630" y="1562"/>
                      <a:pt x="6635" y="1557"/>
                    </a:cubicBezTo>
                    <a:lnTo>
                      <a:pt x="6635" y="1557"/>
                    </a:lnTo>
                    <a:cubicBezTo>
                      <a:pt x="6635" y="1557"/>
                      <a:pt x="6635" y="1557"/>
                      <a:pt x="6635" y="1557"/>
                    </a:cubicBezTo>
                    <a:cubicBezTo>
                      <a:pt x="6636" y="1557"/>
                      <a:pt x="6637" y="1556"/>
                      <a:pt x="6636" y="1556"/>
                    </a:cubicBezTo>
                    <a:cubicBezTo>
                      <a:pt x="6636" y="1556"/>
                      <a:pt x="6636" y="1556"/>
                      <a:pt x="6635" y="1557"/>
                    </a:cubicBezTo>
                    <a:lnTo>
                      <a:pt x="6635" y="1557"/>
                    </a:lnTo>
                    <a:cubicBezTo>
                      <a:pt x="6633" y="1556"/>
                      <a:pt x="6631" y="1552"/>
                      <a:pt x="6631" y="1535"/>
                    </a:cubicBezTo>
                    <a:lnTo>
                      <a:pt x="6631" y="1535"/>
                    </a:lnTo>
                    <a:lnTo>
                      <a:pt x="6665" y="1602"/>
                    </a:lnTo>
                    <a:lnTo>
                      <a:pt x="6931" y="2102"/>
                    </a:lnTo>
                    <a:cubicBezTo>
                      <a:pt x="7332" y="2836"/>
                      <a:pt x="7932" y="3503"/>
                      <a:pt x="8599" y="3904"/>
                    </a:cubicBezTo>
                    <a:cubicBezTo>
                      <a:pt x="8666" y="3970"/>
                      <a:pt x="8766" y="4004"/>
                      <a:pt x="8833" y="4037"/>
                    </a:cubicBezTo>
                    <a:lnTo>
                      <a:pt x="9100" y="4171"/>
                    </a:lnTo>
                    <a:cubicBezTo>
                      <a:pt x="9266" y="4271"/>
                      <a:pt x="9433" y="4304"/>
                      <a:pt x="9567" y="4371"/>
                    </a:cubicBezTo>
                    <a:cubicBezTo>
                      <a:pt x="9833" y="4471"/>
                      <a:pt x="10134" y="4571"/>
                      <a:pt x="10334" y="4638"/>
                    </a:cubicBezTo>
                    <a:cubicBezTo>
                      <a:pt x="10801" y="4738"/>
                      <a:pt x="11101" y="4771"/>
                      <a:pt x="11101" y="4771"/>
                    </a:cubicBezTo>
                    <a:cubicBezTo>
                      <a:pt x="11221" y="4771"/>
                      <a:pt x="11260" y="4528"/>
                      <a:pt x="11194" y="4528"/>
                    </a:cubicBezTo>
                    <a:cubicBezTo>
                      <a:pt x="11186" y="4528"/>
                      <a:pt x="11178" y="4531"/>
                      <a:pt x="11168" y="4538"/>
                    </a:cubicBezTo>
                    <a:cubicBezTo>
                      <a:pt x="11168" y="4538"/>
                      <a:pt x="10934" y="4471"/>
                      <a:pt x="10501" y="4371"/>
                    </a:cubicBezTo>
                    <a:cubicBezTo>
                      <a:pt x="10300" y="4304"/>
                      <a:pt x="10100" y="4204"/>
                      <a:pt x="9800" y="4104"/>
                    </a:cubicBezTo>
                    <a:cubicBezTo>
                      <a:pt x="9633" y="4037"/>
                      <a:pt x="9500" y="3970"/>
                      <a:pt x="9400" y="3870"/>
                    </a:cubicBezTo>
                    <a:cubicBezTo>
                      <a:pt x="9300" y="3837"/>
                      <a:pt x="9266" y="3804"/>
                      <a:pt x="9166" y="3770"/>
                    </a:cubicBezTo>
                    <a:cubicBezTo>
                      <a:pt x="9100" y="3704"/>
                      <a:pt x="9066" y="3637"/>
                      <a:pt x="8966" y="3604"/>
                    </a:cubicBezTo>
                    <a:cubicBezTo>
                      <a:pt x="8432" y="3203"/>
                      <a:pt x="7932" y="2603"/>
                      <a:pt x="7599" y="1936"/>
                    </a:cubicBezTo>
                    <a:lnTo>
                      <a:pt x="7465" y="1669"/>
                    </a:lnTo>
                    <a:lnTo>
                      <a:pt x="7432" y="1535"/>
                    </a:lnTo>
                    <a:lnTo>
                      <a:pt x="7398" y="1469"/>
                    </a:lnTo>
                    <a:lnTo>
                      <a:pt x="7332" y="1335"/>
                    </a:lnTo>
                    <a:cubicBezTo>
                      <a:pt x="7232" y="1002"/>
                      <a:pt x="7132" y="635"/>
                      <a:pt x="6998" y="301"/>
                    </a:cubicBezTo>
                    <a:lnTo>
                      <a:pt x="6931" y="34"/>
                    </a:lnTo>
                    <a:lnTo>
                      <a:pt x="6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8118" y="8"/>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610" y="24236"/>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17240" y="2600833"/>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22149" y="1610009"/>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39123" y="2074894"/>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552085" y="1739638"/>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564973" y="1757725"/>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579505" y="1778350"/>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18965" y="2170695"/>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40752" y="2185227"/>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60918" y="2199735"/>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48047" y="2094891"/>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54503" y="2109399"/>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70631" y="2122311"/>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97212" y="2638505"/>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87540" y="2665853"/>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03668" y="2690130"/>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23834" y="2710296"/>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555301" y="2756262"/>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576265" y="2788542"/>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583543" y="2812722"/>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602089" y="2849839"/>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35143" y="2888551"/>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86355" y="2370881"/>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685969" y="2216710"/>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rot="2507687">
                <a:off x="492095" y="3172939"/>
                <a:ext cx="292139" cy="292139"/>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8" name="Google Shape;278;p2"/>
          <p:cNvSpPr/>
          <p:nvPr/>
        </p:nvSpPr>
        <p:spPr>
          <a:xfrm>
            <a:off x="8637354" y="3062337"/>
            <a:ext cx="799730" cy="755108"/>
          </a:xfrm>
          <a:custGeom>
            <a:avLst/>
            <a:gdLst/>
            <a:ahLst/>
            <a:cxnLst/>
            <a:rect l="l" t="t" r="r" b="b"/>
            <a:pathLst>
              <a:path w="33479" h="31611" extrusionOk="0">
                <a:moveTo>
                  <a:pt x="16635" y="937"/>
                </a:moveTo>
                <a:cubicBezTo>
                  <a:pt x="16761" y="1711"/>
                  <a:pt x="16844" y="2527"/>
                  <a:pt x="16886" y="3343"/>
                </a:cubicBezTo>
                <a:cubicBezTo>
                  <a:pt x="16823" y="3385"/>
                  <a:pt x="16719" y="3427"/>
                  <a:pt x="16635" y="3469"/>
                </a:cubicBezTo>
                <a:cubicBezTo>
                  <a:pt x="16656" y="2632"/>
                  <a:pt x="16656" y="1774"/>
                  <a:pt x="16635" y="937"/>
                </a:cubicBezTo>
                <a:close/>
                <a:moveTo>
                  <a:pt x="18434" y="2904"/>
                </a:moveTo>
                <a:lnTo>
                  <a:pt x="18455" y="2925"/>
                </a:lnTo>
                <a:cubicBezTo>
                  <a:pt x="18434" y="2946"/>
                  <a:pt x="18434" y="2946"/>
                  <a:pt x="18434" y="2967"/>
                </a:cubicBezTo>
                <a:cubicBezTo>
                  <a:pt x="17866" y="3261"/>
                  <a:pt x="15386" y="4639"/>
                  <a:pt x="14939" y="4639"/>
                </a:cubicBezTo>
                <a:cubicBezTo>
                  <a:pt x="14909" y="4639"/>
                  <a:pt x="14888" y="4633"/>
                  <a:pt x="14877" y="4620"/>
                </a:cubicBezTo>
                <a:cubicBezTo>
                  <a:pt x="14877" y="4599"/>
                  <a:pt x="14857" y="4599"/>
                  <a:pt x="14857" y="4599"/>
                </a:cubicBezTo>
                <a:lnTo>
                  <a:pt x="14857" y="4536"/>
                </a:lnTo>
                <a:cubicBezTo>
                  <a:pt x="14794" y="4494"/>
                  <a:pt x="14836" y="4473"/>
                  <a:pt x="14836" y="4431"/>
                </a:cubicBezTo>
                <a:cubicBezTo>
                  <a:pt x="16049" y="4013"/>
                  <a:pt x="17263" y="3448"/>
                  <a:pt x="18434" y="2904"/>
                </a:cubicBezTo>
                <a:close/>
                <a:moveTo>
                  <a:pt x="23770" y="5624"/>
                </a:moveTo>
                <a:cubicBezTo>
                  <a:pt x="23854" y="6691"/>
                  <a:pt x="24000" y="8930"/>
                  <a:pt x="24042" y="9390"/>
                </a:cubicBezTo>
                <a:cubicBezTo>
                  <a:pt x="23875" y="9411"/>
                  <a:pt x="23749" y="9432"/>
                  <a:pt x="23582" y="9453"/>
                </a:cubicBezTo>
                <a:cubicBezTo>
                  <a:pt x="23644" y="9076"/>
                  <a:pt x="23770" y="6712"/>
                  <a:pt x="23770" y="5624"/>
                </a:cubicBezTo>
                <a:close/>
                <a:moveTo>
                  <a:pt x="10672" y="6858"/>
                </a:moveTo>
                <a:cubicBezTo>
                  <a:pt x="10651" y="6921"/>
                  <a:pt x="10588" y="7005"/>
                  <a:pt x="10546" y="7047"/>
                </a:cubicBezTo>
                <a:cubicBezTo>
                  <a:pt x="10484" y="7047"/>
                  <a:pt x="10463" y="7089"/>
                  <a:pt x="10442" y="7130"/>
                </a:cubicBezTo>
                <a:lnTo>
                  <a:pt x="10442" y="7172"/>
                </a:lnTo>
                <a:cubicBezTo>
                  <a:pt x="9960" y="7654"/>
                  <a:pt x="9019" y="8177"/>
                  <a:pt x="8768" y="8386"/>
                </a:cubicBezTo>
                <a:cubicBezTo>
                  <a:pt x="8203" y="8783"/>
                  <a:pt x="7659" y="9181"/>
                  <a:pt x="7136" y="9620"/>
                </a:cubicBezTo>
                <a:cubicBezTo>
                  <a:pt x="7136" y="9620"/>
                  <a:pt x="7136" y="9579"/>
                  <a:pt x="7115" y="9579"/>
                </a:cubicBezTo>
                <a:cubicBezTo>
                  <a:pt x="7115" y="9558"/>
                  <a:pt x="7136" y="9558"/>
                  <a:pt x="7136" y="9537"/>
                </a:cubicBezTo>
                <a:cubicBezTo>
                  <a:pt x="7153" y="9485"/>
                  <a:pt x="7128" y="9448"/>
                  <a:pt x="7083" y="9448"/>
                </a:cubicBezTo>
                <a:cubicBezTo>
                  <a:pt x="7074" y="9448"/>
                  <a:pt x="7063" y="9449"/>
                  <a:pt x="7052" y="9453"/>
                </a:cubicBezTo>
                <a:cubicBezTo>
                  <a:pt x="7088" y="9435"/>
                  <a:pt x="7093" y="9433"/>
                  <a:pt x="7107" y="9406"/>
                </a:cubicBezTo>
                <a:lnTo>
                  <a:pt x="7107" y="9406"/>
                </a:lnTo>
                <a:cubicBezTo>
                  <a:pt x="7107" y="9406"/>
                  <a:pt x="7107" y="9406"/>
                  <a:pt x="7107" y="9406"/>
                </a:cubicBezTo>
                <a:cubicBezTo>
                  <a:pt x="7110" y="9406"/>
                  <a:pt x="7115" y="9401"/>
                  <a:pt x="7115" y="9390"/>
                </a:cubicBezTo>
                <a:lnTo>
                  <a:pt x="7115" y="9390"/>
                </a:lnTo>
                <a:cubicBezTo>
                  <a:pt x="7115" y="9390"/>
                  <a:pt x="7115" y="9390"/>
                  <a:pt x="7115" y="9390"/>
                </a:cubicBezTo>
                <a:cubicBezTo>
                  <a:pt x="8307" y="8574"/>
                  <a:pt x="9458" y="7675"/>
                  <a:pt x="10672" y="6858"/>
                </a:cubicBezTo>
                <a:close/>
                <a:moveTo>
                  <a:pt x="18393" y="3155"/>
                </a:moveTo>
                <a:lnTo>
                  <a:pt x="18393" y="3155"/>
                </a:lnTo>
                <a:cubicBezTo>
                  <a:pt x="17681" y="4850"/>
                  <a:pt x="17890" y="6817"/>
                  <a:pt x="19041" y="8281"/>
                </a:cubicBezTo>
                <a:cubicBezTo>
                  <a:pt x="18538" y="7990"/>
                  <a:pt x="17939" y="7885"/>
                  <a:pt x="17334" y="7885"/>
                </a:cubicBezTo>
                <a:cubicBezTo>
                  <a:pt x="16807" y="7885"/>
                  <a:pt x="16275" y="7965"/>
                  <a:pt x="15798" y="8072"/>
                </a:cubicBezTo>
                <a:cubicBezTo>
                  <a:pt x="14857" y="8281"/>
                  <a:pt x="13957" y="8783"/>
                  <a:pt x="13706" y="9746"/>
                </a:cubicBezTo>
                <a:lnTo>
                  <a:pt x="13685" y="9746"/>
                </a:lnTo>
                <a:cubicBezTo>
                  <a:pt x="13476" y="8825"/>
                  <a:pt x="13392" y="7967"/>
                  <a:pt x="13643" y="7047"/>
                </a:cubicBezTo>
                <a:cubicBezTo>
                  <a:pt x="13894" y="6189"/>
                  <a:pt x="14417" y="5540"/>
                  <a:pt x="14773" y="4745"/>
                </a:cubicBezTo>
                <a:cubicBezTo>
                  <a:pt x="14794" y="4745"/>
                  <a:pt x="14836" y="4724"/>
                  <a:pt x="14857" y="4703"/>
                </a:cubicBezTo>
                <a:cubicBezTo>
                  <a:pt x="14877" y="4709"/>
                  <a:pt x="14902" y="4712"/>
                  <a:pt x="14931" y="4712"/>
                </a:cubicBezTo>
                <a:cubicBezTo>
                  <a:pt x="15516" y="4712"/>
                  <a:pt x="17695" y="3554"/>
                  <a:pt x="18393" y="3155"/>
                </a:cubicBezTo>
                <a:close/>
                <a:moveTo>
                  <a:pt x="17200" y="8867"/>
                </a:moveTo>
                <a:lnTo>
                  <a:pt x="17200" y="8867"/>
                </a:lnTo>
                <a:cubicBezTo>
                  <a:pt x="17493" y="9076"/>
                  <a:pt x="17786" y="9286"/>
                  <a:pt x="18079" y="9453"/>
                </a:cubicBezTo>
                <a:cubicBezTo>
                  <a:pt x="17786" y="9558"/>
                  <a:pt x="17493" y="9662"/>
                  <a:pt x="17179" y="9809"/>
                </a:cubicBezTo>
                <a:cubicBezTo>
                  <a:pt x="17242" y="9495"/>
                  <a:pt x="17242" y="9181"/>
                  <a:pt x="17200" y="8867"/>
                </a:cubicBezTo>
                <a:close/>
                <a:moveTo>
                  <a:pt x="16970" y="8198"/>
                </a:moveTo>
                <a:cubicBezTo>
                  <a:pt x="16970" y="8721"/>
                  <a:pt x="16949" y="9307"/>
                  <a:pt x="17033" y="9851"/>
                </a:cubicBezTo>
                <a:lnTo>
                  <a:pt x="16865" y="9934"/>
                </a:lnTo>
                <a:cubicBezTo>
                  <a:pt x="16886" y="9348"/>
                  <a:pt x="16865" y="8783"/>
                  <a:pt x="16740" y="8198"/>
                </a:cubicBezTo>
                <a:close/>
                <a:moveTo>
                  <a:pt x="25611" y="9307"/>
                </a:moveTo>
                <a:lnTo>
                  <a:pt x="25611" y="9307"/>
                </a:lnTo>
                <a:cubicBezTo>
                  <a:pt x="25632" y="9599"/>
                  <a:pt x="24837" y="9662"/>
                  <a:pt x="24732" y="9704"/>
                </a:cubicBezTo>
                <a:lnTo>
                  <a:pt x="23728" y="9934"/>
                </a:lnTo>
                <a:cubicBezTo>
                  <a:pt x="23059" y="10081"/>
                  <a:pt x="22389" y="10185"/>
                  <a:pt x="21740" y="10395"/>
                </a:cubicBezTo>
                <a:lnTo>
                  <a:pt x="21740" y="10353"/>
                </a:lnTo>
                <a:cubicBezTo>
                  <a:pt x="21699" y="10290"/>
                  <a:pt x="21678" y="10248"/>
                  <a:pt x="21678" y="10164"/>
                </a:cubicBezTo>
                <a:cubicBezTo>
                  <a:pt x="21699" y="10081"/>
                  <a:pt x="21740" y="10039"/>
                  <a:pt x="21740" y="9955"/>
                </a:cubicBezTo>
                <a:cubicBezTo>
                  <a:pt x="21835" y="9970"/>
                  <a:pt x="21932" y="9976"/>
                  <a:pt x="22032" y="9976"/>
                </a:cubicBezTo>
                <a:cubicBezTo>
                  <a:pt x="22506" y="9976"/>
                  <a:pt x="23027" y="9832"/>
                  <a:pt x="23477" y="9746"/>
                </a:cubicBezTo>
                <a:cubicBezTo>
                  <a:pt x="24188" y="9620"/>
                  <a:pt x="24900" y="9495"/>
                  <a:pt x="25611" y="9307"/>
                </a:cubicBezTo>
                <a:close/>
                <a:moveTo>
                  <a:pt x="19146" y="9244"/>
                </a:moveTo>
                <a:cubicBezTo>
                  <a:pt x="19188" y="9307"/>
                  <a:pt x="17095" y="10185"/>
                  <a:pt x="16886" y="10269"/>
                </a:cubicBezTo>
                <a:cubicBezTo>
                  <a:pt x="16572" y="10395"/>
                  <a:pt x="16238" y="10520"/>
                  <a:pt x="15924" y="10667"/>
                </a:cubicBezTo>
                <a:cubicBezTo>
                  <a:pt x="15861" y="10682"/>
                  <a:pt x="15125" y="11040"/>
                  <a:pt x="14745" y="11040"/>
                </a:cubicBezTo>
                <a:cubicBezTo>
                  <a:pt x="14619" y="11040"/>
                  <a:pt x="14532" y="11001"/>
                  <a:pt x="14522" y="10897"/>
                </a:cubicBezTo>
                <a:cubicBezTo>
                  <a:pt x="15359" y="10688"/>
                  <a:pt x="16154" y="10353"/>
                  <a:pt x="16991" y="10060"/>
                </a:cubicBezTo>
                <a:cubicBezTo>
                  <a:pt x="17702" y="9830"/>
                  <a:pt x="18455" y="9599"/>
                  <a:pt x="19146" y="9244"/>
                </a:cubicBezTo>
                <a:close/>
                <a:moveTo>
                  <a:pt x="9939" y="13575"/>
                </a:moveTo>
                <a:cubicBezTo>
                  <a:pt x="9584" y="13826"/>
                  <a:pt x="9270" y="14140"/>
                  <a:pt x="8998" y="14454"/>
                </a:cubicBezTo>
                <a:cubicBezTo>
                  <a:pt x="8977" y="14161"/>
                  <a:pt x="8935" y="13910"/>
                  <a:pt x="8914" y="13617"/>
                </a:cubicBezTo>
                <a:cubicBezTo>
                  <a:pt x="9249" y="13575"/>
                  <a:pt x="9605" y="13575"/>
                  <a:pt x="9939" y="13575"/>
                </a:cubicBezTo>
                <a:close/>
                <a:moveTo>
                  <a:pt x="10379" y="7423"/>
                </a:moveTo>
                <a:lnTo>
                  <a:pt x="10379" y="7423"/>
                </a:lnTo>
                <a:cubicBezTo>
                  <a:pt x="9835" y="9327"/>
                  <a:pt x="9939" y="11608"/>
                  <a:pt x="11007" y="13303"/>
                </a:cubicBezTo>
                <a:cubicBezTo>
                  <a:pt x="10702" y="13234"/>
                  <a:pt x="10358" y="13198"/>
                  <a:pt x="9997" y="13198"/>
                </a:cubicBezTo>
                <a:cubicBezTo>
                  <a:pt x="8723" y="13198"/>
                  <a:pt x="7249" y="13643"/>
                  <a:pt x="6613" y="14621"/>
                </a:cubicBezTo>
                <a:cubicBezTo>
                  <a:pt x="5964" y="12968"/>
                  <a:pt x="6278" y="11273"/>
                  <a:pt x="7052" y="9725"/>
                </a:cubicBezTo>
                <a:cubicBezTo>
                  <a:pt x="7094" y="9725"/>
                  <a:pt x="7094" y="9725"/>
                  <a:pt x="7115" y="9746"/>
                </a:cubicBezTo>
                <a:cubicBezTo>
                  <a:pt x="7157" y="9746"/>
                  <a:pt x="7240" y="9725"/>
                  <a:pt x="7303" y="9662"/>
                </a:cubicBezTo>
                <a:lnTo>
                  <a:pt x="7303" y="9641"/>
                </a:lnTo>
                <a:cubicBezTo>
                  <a:pt x="8140" y="9118"/>
                  <a:pt x="8935" y="8491"/>
                  <a:pt x="9730" y="7884"/>
                </a:cubicBezTo>
                <a:cubicBezTo>
                  <a:pt x="9877" y="7779"/>
                  <a:pt x="10149" y="7633"/>
                  <a:pt x="10379" y="7423"/>
                </a:cubicBezTo>
                <a:close/>
                <a:moveTo>
                  <a:pt x="25528" y="9746"/>
                </a:moveTo>
                <a:cubicBezTo>
                  <a:pt x="25465" y="10583"/>
                  <a:pt x="25423" y="11483"/>
                  <a:pt x="25549" y="12320"/>
                </a:cubicBezTo>
                <a:cubicBezTo>
                  <a:pt x="25632" y="12905"/>
                  <a:pt x="25862" y="13366"/>
                  <a:pt x="26197" y="13826"/>
                </a:cubicBezTo>
                <a:cubicBezTo>
                  <a:pt x="25632" y="13687"/>
                  <a:pt x="25052" y="13604"/>
                  <a:pt x="24479" y="13604"/>
                </a:cubicBezTo>
                <a:cubicBezTo>
                  <a:pt x="23419" y="13604"/>
                  <a:pt x="22387" y="13888"/>
                  <a:pt x="21531" y="14621"/>
                </a:cubicBezTo>
                <a:cubicBezTo>
                  <a:pt x="21050" y="13198"/>
                  <a:pt x="21259" y="11859"/>
                  <a:pt x="21803" y="10499"/>
                </a:cubicBezTo>
                <a:cubicBezTo>
                  <a:pt x="22933" y="10374"/>
                  <a:pt x="24084" y="10081"/>
                  <a:pt x="25214" y="9851"/>
                </a:cubicBezTo>
                <a:cubicBezTo>
                  <a:pt x="25318" y="9830"/>
                  <a:pt x="25423" y="9809"/>
                  <a:pt x="25528" y="9746"/>
                </a:cubicBezTo>
                <a:close/>
                <a:moveTo>
                  <a:pt x="19062" y="9704"/>
                </a:moveTo>
                <a:lnTo>
                  <a:pt x="19062" y="9704"/>
                </a:lnTo>
                <a:cubicBezTo>
                  <a:pt x="18309" y="11211"/>
                  <a:pt x="18895" y="12989"/>
                  <a:pt x="19732" y="14412"/>
                </a:cubicBezTo>
                <a:cubicBezTo>
                  <a:pt x="19101" y="14040"/>
                  <a:pt x="18398" y="13905"/>
                  <a:pt x="17687" y="13905"/>
                </a:cubicBezTo>
                <a:cubicBezTo>
                  <a:pt x="17077" y="13905"/>
                  <a:pt x="16462" y="14005"/>
                  <a:pt x="15882" y="14140"/>
                </a:cubicBezTo>
                <a:cubicBezTo>
                  <a:pt x="14731" y="14412"/>
                  <a:pt x="13538" y="14935"/>
                  <a:pt x="13078" y="16044"/>
                </a:cubicBezTo>
                <a:cubicBezTo>
                  <a:pt x="13120" y="15186"/>
                  <a:pt x="13120" y="14370"/>
                  <a:pt x="13413" y="13533"/>
                </a:cubicBezTo>
                <a:cubicBezTo>
                  <a:pt x="13580" y="13094"/>
                  <a:pt x="13789" y="12654"/>
                  <a:pt x="14041" y="12236"/>
                </a:cubicBezTo>
                <a:cubicBezTo>
                  <a:pt x="14250" y="11922"/>
                  <a:pt x="14459" y="11629"/>
                  <a:pt x="14626" y="11294"/>
                </a:cubicBezTo>
                <a:cubicBezTo>
                  <a:pt x="14639" y="11296"/>
                  <a:pt x="14653" y="11297"/>
                  <a:pt x="14667" y="11297"/>
                </a:cubicBezTo>
                <a:cubicBezTo>
                  <a:pt x="14810" y="11297"/>
                  <a:pt x="14993" y="11207"/>
                  <a:pt x="15108" y="11169"/>
                </a:cubicBezTo>
                <a:cubicBezTo>
                  <a:pt x="15526" y="11001"/>
                  <a:pt x="15924" y="10855"/>
                  <a:pt x="16342" y="10688"/>
                </a:cubicBezTo>
                <a:cubicBezTo>
                  <a:pt x="17116" y="10395"/>
                  <a:pt x="17911" y="10081"/>
                  <a:pt x="18686" y="9809"/>
                </a:cubicBezTo>
                <a:cubicBezTo>
                  <a:pt x="18790" y="9767"/>
                  <a:pt x="18937" y="9725"/>
                  <a:pt x="19062" y="9704"/>
                </a:cubicBezTo>
                <a:close/>
                <a:moveTo>
                  <a:pt x="17367" y="15312"/>
                </a:moveTo>
                <a:cubicBezTo>
                  <a:pt x="17702" y="15563"/>
                  <a:pt x="18079" y="15814"/>
                  <a:pt x="18455" y="15981"/>
                </a:cubicBezTo>
                <a:cubicBezTo>
                  <a:pt x="18079" y="16044"/>
                  <a:pt x="17681" y="16128"/>
                  <a:pt x="17305" y="16211"/>
                </a:cubicBezTo>
                <a:cubicBezTo>
                  <a:pt x="17346" y="15918"/>
                  <a:pt x="17367" y="15625"/>
                  <a:pt x="17367" y="15312"/>
                </a:cubicBezTo>
                <a:close/>
                <a:moveTo>
                  <a:pt x="17116" y="14203"/>
                </a:moveTo>
                <a:lnTo>
                  <a:pt x="17116" y="14203"/>
                </a:lnTo>
                <a:cubicBezTo>
                  <a:pt x="17095" y="14851"/>
                  <a:pt x="17116" y="15521"/>
                  <a:pt x="17095" y="16190"/>
                </a:cubicBezTo>
                <a:lnTo>
                  <a:pt x="17095" y="16232"/>
                </a:lnTo>
                <a:cubicBezTo>
                  <a:pt x="16970" y="16253"/>
                  <a:pt x="16802" y="16295"/>
                  <a:pt x="16677" y="16316"/>
                </a:cubicBezTo>
                <a:cubicBezTo>
                  <a:pt x="16844" y="15688"/>
                  <a:pt x="16865" y="14935"/>
                  <a:pt x="16761" y="14245"/>
                </a:cubicBezTo>
                <a:cubicBezTo>
                  <a:pt x="16886" y="14224"/>
                  <a:pt x="17033" y="14224"/>
                  <a:pt x="17116" y="14203"/>
                </a:cubicBezTo>
                <a:close/>
                <a:moveTo>
                  <a:pt x="23958" y="13910"/>
                </a:moveTo>
                <a:lnTo>
                  <a:pt x="23958" y="13910"/>
                </a:lnTo>
                <a:cubicBezTo>
                  <a:pt x="23896" y="14663"/>
                  <a:pt x="23958" y="15458"/>
                  <a:pt x="24063" y="16211"/>
                </a:cubicBezTo>
                <a:cubicBezTo>
                  <a:pt x="24063" y="16232"/>
                  <a:pt x="24084" y="16253"/>
                  <a:pt x="24084" y="16253"/>
                </a:cubicBezTo>
                <a:cubicBezTo>
                  <a:pt x="23916" y="16337"/>
                  <a:pt x="23791" y="16400"/>
                  <a:pt x="23644" y="16462"/>
                </a:cubicBezTo>
                <a:cubicBezTo>
                  <a:pt x="23770" y="15625"/>
                  <a:pt x="23833" y="14768"/>
                  <a:pt x="23770" y="13931"/>
                </a:cubicBezTo>
                <a:cubicBezTo>
                  <a:pt x="23833" y="13931"/>
                  <a:pt x="23896" y="13931"/>
                  <a:pt x="23958" y="13910"/>
                </a:cubicBezTo>
                <a:close/>
                <a:moveTo>
                  <a:pt x="8789" y="13638"/>
                </a:moveTo>
                <a:cubicBezTo>
                  <a:pt x="8768" y="13993"/>
                  <a:pt x="8768" y="14349"/>
                  <a:pt x="8789" y="14684"/>
                </a:cubicBezTo>
                <a:cubicBezTo>
                  <a:pt x="8747" y="14726"/>
                  <a:pt x="8747" y="14747"/>
                  <a:pt x="8789" y="14768"/>
                </a:cubicBezTo>
                <a:cubicBezTo>
                  <a:pt x="8831" y="15312"/>
                  <a:pt x="8914" y="15897"/>
                  <a:pt x="9082" y="16421"/>
                </a:cubicBezTo>
                <a:cubicBezTo>
                  <a:pt x="8935" y="16504"/>
                  <a:pt x="8789" y="16546"/>
                  <a:pt x="8663" y="16609"/>
                </a:cubicBezTo>
                <a:cubicBezTo>
                  <a:pt x="8621" y="16630"/>
                  <a:pt x="8600" y="16630"/>
                  <a:pt x="8579" y="16651"/>
                </a:cubicBezTo>
                <a:lnTo>
                  <a:pt x="8579" y="13680"/>
                </a:lnTo>
                <a:cubicBezTo>
                  <a:pt x="8663" y="13638"/>
                  <a:pt x="8705" y="13638"/>
                  <a:pt x="8789" y="13638"/>
                </a:cubicBezTo>
                <a:close/>
                <a:moveTo>
                  <a:pt x="20171" y="15939"/>
                </a:moveTo>
                <a:cubicBezTo>
                  <a:pt x="20171" y="15981"/>
                  <a:pt x="20192" y="15981"/>
                  <a:pt x="20192" y="16002"/>
                </a:cubicBezTo>
                <a:cubicBezTo>
                  <a:pt x="20192" y="16023"/>
                  <a:pt x="20192" y="16107"/>
                  <a:pt x="20171" y="16128"/>
                </a:cubicBezTo>
                <a:cubicBezTo>
                  <a:pt x="20067" y="16232"/>
                  <a:pt x="19878" y="16232"/>
                  <a:pt x="19774" y="16253"/>
                </a:cubicBezTo>
                <a:cubicBezTo>
                  <a:pt x="18727" y="16316"/>
                  <a:pt x="17618" y="16609"/>
                  <a:pt x="16656" y="16818"/>
                </a:cubicBezTo>
                <a:cubicBezTo>
                  <a:pt x="15421" y="17069"/>
                  <a:pt x="14145" y="17195"/>
                  <a:pt x="12952" y="17571"/>
                </a:cubicBezTo>
                <a:cubicBezTo>
                  <a:pt x="12911" y="17550"/>
                  <a:pt x="12869" y="17509"/>
                  <a:pt x="12869" y="17467"/>
                </a:cubicBezTo>
                <a:lnTo>
                  <a:pt x="12869" y="17362"/>
                </a:lnTo>
                <a:lnTo>
                  <a:pt x="12890" y="17362"/>
                </a:lnTo>
                <a:cubicBezTo>
                  <a:pt x="14124" y="17174"/>
                  <a:pt x="15317" y="16818"/>
                  <a:pt x="16551" y="16609"/>
                </a:cubicBezTo>
                <a:cubicBezTo>
                  <a:pt x="17765" y="16400"/>
                  <a:pt x="18978" y="16253"/>
                  <a:pt x="20171" y="15939"/>
                </a:cubicBezTo>
                <a:close/>
                <a:moveTo>
                  <a:pt x="19125" y="9997"/>
                </a:moveTo>
                <a:lnTo>
                  <a:pt x="19125" y="9997"/>
                </a:lnTo>
                <a:cubicBezTo>
                  <a:pt x="19774" y="10646"/>
                  <a:pt x="20443" y="11127"/>
                  <a:pt x="21134" y="11608"/>
                </a:cubicBezTo>
                <a:cubicBezTo>
                  <a:pt x="20820" y="12675"/>
                  <a:pt x="20924" y="13847"/>
                  <a:pt x="21280" y="14872"/>
                </a:cubicBezTo>
                <a:cubicBezTo>
                  <a:pt x="21307" y="14939"/>
                  <a:pt x="21368" y="14989"/>
                  <a:pt x="21430" y="14989"/>
                </a:cubicBezTo>
                <a:cubicBezTo>
                  <a:pt x="21465" y="14989"/>
                  <a:pt x="21501" y="14973"/>
                  <a:pt x="21531" y="14935"/>
                </a:cubicBezTo>
                <a:cubicBezTo>
                  <a:pt x="22117" y="14349"/>
                  <a:pt x="22849" y="14035"/>
                  <a:pt x="23624" y="13931"/>
                </a:cubicBezTo>
                <a:lnTo>
                  <a:pt x="23624" y="13931"/>
                </a:lnTo>
                <a:cubicBezTo>
                  <a:pt x="23540" y="14789"/>
                  <a:pt x="23519" y="15667"/>
                  <a:pt x="23519" y="16504"/>
                </a:cubicBezTo>
                <a:cubicBezTo>
                  <a:pt x="22912" y="16776"/>
                  <a:pt x="22284" y="17069"/>
                  <a:pt x="21678" y="17362"/>
                </a:cubicBezTo>
                <a:cubicBezTo>
                  <a:pt x="21678" y="17322"/>
                  <a:pt x="21660" y="17299"/>
                  <a:pt x="21631" y="17299"/>
                </a:cubicBezTo>
                <a:cubicBezTo>
                  <a:pt x="21615" y="17299"/>
                  <a:pt x="21595" y="17305"/>
                  <a:pt x="21573" y="17320"/>
                </a:cubicBezTo>
                <a:cubicBezTo>
                  <a:pt x="21489" y="17425"/>
                  <a:pt x="21468" y="17571"/>
                  <a:pt x="21531" y="17697"/>
                </a:cubicBezTo>
                <a:cubicBezTo>
                  <a:pt x="21531" y="17718"/>
                  <a:pt x="21552" y="17739"/>
                  <a:pt x="21573" y="17781"/>
                </a:cubicBezTo>
                <a:cubicBezTo>
                  <a:pt x="21050" y="17383"/>
                  <a:pt x="20485" y="17027"/>
                  <a:pt x="19899" y="16734"/>
                </a:cubicBezTo>
                <a:cubicBezTo>
                  <a:pt x="20004" y="16588"/>
                  <a:pt x="20108" y="16442"/>
                  <a:pt x="20213" y="16337"/>
                </a:cubicBezTo>
                <a:cubicBezTo>
                  <a:pt x="20213" y="16337"/>
                  <a:pt x="20213" y="16316"/>
                  <a:pt x="20234" y="16316"/>
                </a:cubicBezTo>
                <a:cubicBezTo>
                  <a:pt x="20276" y="16316"/>
                  <a:pt x="20276" y="16274"/>
                  <a:pt x="20276" y="16253"/>
                </a:cubicBezTo>
                <a:lnTo>
                  <a:pt x="20276" y="16232"/>
                </a:lnTo>
                <a:lnTo>
                  <a:pt x="20297" y="16211"/>
                </a:lnTo>
                <a:cubicBezTo>
                  <a:pt x="20380" y="16107"/>
                  <a:pt x="20443" y="15897"/>
                  <a:pt x="20339" y="15793"/>
                </a:cubicBezTo>
                <a:cubicBezTo>
                  <a:pt x="20339" y="15793"/>
                  <a:pt x="20318" y="15751"/>
                  <a:pt x="20297" y="15751"/>
                </a:cubicBezTo>
                <a:cubicBezTo>
                  <a:pt x="20297" y="15709"/>
                  <a:pt x="20276" y="15646"/>
                  <a:pt x="20192" y="15646"/>
                </a:cubicBezTo>
                <a:cubicBezTo>
                  <a:pt x="19690" y="15688"/>
                  <a:pt x="19167" y="15751"/>
                  <a:pt x="18665" y="15835"/>
                </a:cubicBezTo>
                <a:cubicBezTo>
                  <a:pt x="18246" y="15584"/>
                  <a:pt x="17807" y="15374"/>
                  <a:pt x="17367" y="15123"/>
                </a:cubicBezTo>
                <a:cubicBezTo>
                  <a:pt x="17367" y="14789"/>
                  <a:pt x="17367" y="14454"/>
                  <a:pt x="17305" y="14119"/>
                </a:cubicBezTo>
                <a:cubicBezTo>
                  <a:pt x="17447" y="14108"/>
                  <a:pt x="17588" y="14102"/>
                  <a:pt x="17729" y="14102"/>
                </a:cubicBezTo>
                <a:cubicBezTo>
                  <a:pt x="18396" y="14102"/>
                  <a:pt x="19043" y="14234"/>
                  <a:pt x="19648" y="14579"/>
                </a:cubicBezTo>
                <a:cubicBezTo>
                  <a:pt x="19678" y="14597"/>
                  <a:pt x="19704" y="14605"/>
                  <a:pt x="19727" y="14605"/>
                </a:cubicBezTo>
                <a:cubicBezTo>
                  <a:pt x="19787" y="14605"/>
                  <a:pt x="19827" y="14556"/>
                  <a:pt x="19857" y="14496"/>
                </a:cubicBezTo>
                <a:cubicBezTo>
                  <a:pt x="19899" y="14496"/>
                  <a:pt x="19920" y="14475"/>
                  <a:pt x="19920" y="14433"/>
                </a:cubicBezTo>
                <a:cubicBezTo>
                  <a:pt x="19376" y="12989"/>
                  <a:pt x="18623" y="11524"/>
                  <a:pt x="19125" y="9997"/>
                </a:cubicBezTo>
                <a:close/>
                <a:moveTo>
                  <a:pt x="28541" y="14161"/>
                </a:moveTo>
                <a:cubicBezTo>
                  <a:pt x="28541" y="14161"/>
                  <a:pt x="28562" y="14161"/>
                  <a:pt x="28562" y="14203"/>
                </a:cubicBezTo>
                <a:cubicBezTo>
                  <a:pt x="28645" y="14224"/>
                  <a:pt x="27725" y="14851"/>
                  <a:pt x="27641" y="14872"/>
                </a:cubicBezTo>
                <a:cubicBezTo>
                  <a:pt x="27348" y="15040"/>
                  <a:pt x="27034" y="15186"/>
                  <a:pt x="26762" y="15353"/>
                </a:cubicBezTo>
                <a:cubicBezTo>
                  <a:pt x="26239" y="15605"/>
                  <a:pt x="25716" y="15877"/>
                  <a:pt x="25193" y="16149"/>
                </a:cubicBezTo>
                <a:cubicBezTo>
                  <a:pt x="24084" y="16714"/>
                  <a:pt x="22933" y="17195"/>
                  <a:pt x="21845" y="17781"/>
                </a:cubicBezTo>
                <a:cubicBezTo>
                  <a:pt x="21761" y="17697"/>
                  <a:pt x="21740" y="17592"/>
                  <a:pt x="21740" y="17488"/>
                </a:cubicBezTo>
                <a:lnTo>
                  <a:pt x="21740" y="17488"/>
                </a:lnTo>
                <a:cubicBezTo>
                  <a:pt x="21761" y="17509"/>
                  <a:pt x="21761" y="17509"/>
                  <a:pt x="21782" y="17509"/>
                </a:cubicBezTo>
                <a:cubicBezTo>
                  <a:pt x="22891" y="17048"/>
                  <a:pt x="24000" y="16504"/>
                  <a:pt x="25109" y="15939"/>
                </a:cubicBezTo>
                <a:cubicBezTo>
                  <a:pt x="26239" y="15374"/>
                  <a:pt x="27432" y="14872"/>
                  <a:pt x="28541" y="14161"/>
                </a:cubicBezTo>
                <a:close/>
                <a:moveTo>
                  <a:pt x="16635" y="8198"/>
                </a:moveTo>
                <a:cubicBezTo>
                  <a:pt x="16614" y="8804"/>
                  <a:pt x="16635" y="9411"/>
                  <a:pt x="16656" y="9976"/>
                </a:cubicBezTo>
                <a:cubicBezTo>
                  <a:pt x="15903" y="10248"/>
                  <a:pt x="15149" y="10478"/>
                  <a:pt x="14417" y="10792"/>
                </a:cubicBezTo>
                <a:cubicBezTo>
                  <a:pt x="14375" y="10813"/>
                  <a:pt x="14375" y="10855"/>
                  <a:pt x="14375" y="10876"/>
                </a:cubicBezTo>
                <a:cubicBezTo>
                  <a:pt x="14313" y="11022"/>
                  <a:pt x="14333" y="11190"/>
                  <a:pt x="14480" y="11273"/>
                </a:cubicBezTo>
                <a:cubicBezTo>
                  <a:pt x="13789" y="11692"/>
                  <a:pt x="13371" y="12696"/>
                  <a:pt x="13120" y="13470"/>
                </a:cubicBezTo>
                <a:cubicBezTo>
                  <a:pt x="12848" y="14307"/>
                  <a:pt x="12660" y="15312"/>
                  <a:pt x="12848" y="16211"/>
                </a:cubicBezTo>
                <a:cubicBezTo>
                  <a:pt x="12116" y="16734"/>
                  <a:pt x="11509" y="17467"/>
                  <a:pt x="10965" y="18178"/>
                </a:cubicBezTo>
                <a:cubicBezTo>
                  <a:pt x="11007" y="17446"/>
                  <a:pt x="11237" y="16755"/>
                  <a:pt x="11634" y="16128"/>
                </a:cubicBezTo>
                <a:cubicBezTo>
                  <a:pt x="11655" y="16107"/>
                  <a:pt x="11655" y="16086"/>
                  <a:pt x="11655" y="16044"/>
                </a:cubicBezTo>
                <a:cubicBezTo>
                  <a:pt x="11718" y="16023"/>
                  <a:pt x="11739" y="15981"/>
                  <a:pt x="11718" y="15918"/>
                </a:cubicBezTo>
                <a:cubicBezTo>
                  <a:pt x="11802" y="15793"/>
                  <a:pt x="11802" y="15584"/>
                  <a:pt x="11655" y="15500"/>
                </a:cubicBezTo>
                <a:cubicBezTo>
                  <a:pt x="11655" y="15479"/>
                  <a:pt x="11634" y="15479"/>
                  <a:pt x="11592" y="15479"/>
                </a:cubicBezTo>
                <a:cubicBezTo>
                  <a:pt x="10776" y="15625"/>
                  <a:pt x="9960" y="16044"/>
                  <a:pt x="9186" y="16421"/>
                </a:cubicBezTo>
                <a:cubicBezTo>
                  <a:pt x="9123" y="15835"/>
                  <a:pt x="9082" y="15270"/>
                  <a:pt x="9019" y="14663"/>
                </a:cubicBezTo>
                <a:cubicBezTo>
                  <a:pt x="9416" y="14349"/>
                  <a:pt x="9835" y="13993"/>
                  <a:pt x="10149" y="13596"/>
                </a:cubicBezTo>
                <a:cubicBezTo>
                  <a:pt x="10484" y="13596"/>
                  <a:pt x="10797" y="13617"/>
                  <a:pt x="11090" y="13617"/>
                </a:cubicBezTo>
                <a:cubicBezTo>
                  <a:pt x="11174" y="13617"/>
                  <a:pt x="11195" y="13575"/>
                  <a:pt x="11195" y="13512"/>
                </a:cubicBezTo>
                <a:cubicBezTo>
                  <a:pt x="11216" y="13491"/>
                  <a:pt x="11237" y="13470"/>
                  <a:pt x="11216" y="13429"/>
                </a:cubicBezTo>
                <a:cubicBezTo>
                  <a:pt x="11132" y="13219"/>
                  <a:pt x="11028" y="12989"/>
                  <a:pt x="10965" y="12780"/>
                </a:cubicBezTo>
                <a:cubicBezTo>
                  <a:pt x="11906" y="11922"/>
                  <a:pt x="12764" y="10897"/>
                  <a:pt x="13643" y="9955"/>
                </a:cubicBezTo>
                <a:cubicBezTo>
                  <a:pt x="13685" y="9955"/>
                  <a:pt x="13706" y="9934"/>
                  <a:pt x="13727" y="9913"/>
                </a:cubicBezTo>
                <a:cubicBezTo>
                  <a:pt x="13748" y="9913"/>
                  <a:pt x="13810" y="9913"/>
                  <a:pt x="13810" y="9851"/>
                </a:cubicBezTo>
                <a:cubicBezTo>
                  <a:pt x="14271" y="8700"/>
                  <a:pt x="15421" y="8260"/>
                  <a:pt x="16635" y="8198"/>
                </a:cubicBezTo>
                <a:close/>
                <a:moveTo>
                  <a:pt x="11509" y="15625"/>
                </a:moveTo>
                <a:cubicBezTo>
                  <a:pt x="11551" y="15688"/>
                  <a:pt x="11613" y="15793"/>
                  <a:pt x="11551" y="15835"/>
                </a:cubicBezTo>
                <a:cubicBezTo>
                  <a:pt x="9626" y="16546"/>
                  <a:pt x="7659" y="17341"/>
                  <a:pt x="5838" y="18283"/>
                </a:cubicBezTo>
                <a:cubicBezTo>
                  <a:pt x="5797" y="18241"/>
                  <a:pt x="5755" y="18241"/>
                  <a:pt x="5734" y="18241"/>
                </a:cubicBezTo>
                <a:lnTo>
                  <a:pt x="5692" y="18220"/>
                </a:lnTo>
                <a:cubicBezTo>
                  <a:pt x="5671" y="18199"/>
                  <a:pt x="5671" y="18136"/>
                  <a:pt x="5671" y="18115"/>
                </a:cubicBezTo>
                <a:lnTo>
                  <a:pt x="5671" y="18094"/>
                </a:lnTo>
                <a:cubicBezTo>
                  <a:pt x="6717" y="17781"/>
                  <a:pt x="7722" y="17195"/>
                  <a:pt x="8726" y="16776"/>
                </a:cubicBezTo>
                <a:cubicBezTo>
                  <a:pt x="9626" y="16421"/>
                  <a:pt x="10672" y="16128"/>
                  <a:pt x="11509" y="15625"/>
                </a:cubicBezTo>
                <a:close/>
                <a:moveTo>
                  <a:pt x="16635" y="14265"/>
                </a:moveTo>
                <a:lnTo>
                  <a:pt x="16635" y="14265"/>
                </a:lnTo>
                <a:cubicBezTo>
                  <a:pt x="16572" y="14977"/>
                  <a:pt x="16530" y="15688"/>
                  <a:pt x="16530" y="16358"/>
                </a:cubicBezTo>
                <a:cubicBezTo>
                  <a:pt x="15296" y="16630"/>
                  <a:pt x="14041" y="16818"/>
                  <a:pt x="12848" y="17195"/>
                </a:cubicBezTo>
                <a:cubicBezTo>
                  <a:pt x="12806" y="17195"/>
                  <a:pt x="12806" y="17237"/>
                  <a:pt x="12785" y="17237"/>
                </a:cubicBezTo>
                <a:cubicBezTo>
                  <a:pt x="12764" y="17237"/>
                  <a:pt x="12764" y="17237"/>
                  <a:pt x="12743" y="17258"/>
                </a:cubicBezTo>
                <a:lnTo>
                  <a:pt x="12660" y="17341"/>
                </a:lnTo>
                <a:cubicBezTo>
                  <a:pt x="12597" y="17383"/>
                  <a:pt x="12597" y="17488"/>
                  <a:pt x="12639" y="17550"/>
                </a:cubicBezTo>
                <a:lnTo>
                  <a:pt x="12701" y="17697"/>
                </a:lnTo>
                <a:cubicBezTo>
                  <a:pt x="12074" y="18618"/>
                  <a:pt x="11802" y="19768"/>
                  <a:pt x="11697" y="20856"/>
                </a:cubicBezTo>
                <a:cubicBezTo>
                  <a:pt x="11341" y="20208"/>
                  <a:pt x="11007" y="19580"/>
                  <a:pt x="10923" y="18827"/>
                </a:cubicBezTo>
                <a:cubicBezTo>
                  <a:pt x="10902" y="18659"/>
                  <a:pt x="10902" y="18513"/>
                  <a:pt x="10902" y="18346"/>
                </a:cubicBezTo>
                <a:cubicBezTo>
                  <a:pt x="11216" y="17990"/>
                  <a:pt x="11530" y="17613"/>
                  <a:pt x="11844" y="17278"/>
                </a:cubicBezTo>
                <a:cubicBezTo>
                  <a:pt x="12157" y="16944"/>
                  <a:pt x="12534" y="16672"/>
                  <a:pt x="12806" y="16337"/>
                </a:cubicBezTo>
                <a:cubicBezTo>
                  <a:pt x="12828" y="16382"/>
                  <a:pt x="12869" y="16403"/>
                  <a:pt x="12905" y="16403"/>
                </a:cubicBezTo>
                <a:cubicBezTo>
                  <a:pt x="12936" y="16403"/>
                  <a:pt x="12964" y="16387"/>
                  <a:pt x="12973" y="16358"/>
                </a:cubicBezTo>
                <a:cubicBezTo>
                  <a:pt x="13057" y="16358"/>
                  <a:pt x="13078" y="16358"/>
                  <a:pt x="13078" y="16337"/>
                </a:cubicBezTo>
                <a:cubicBezTo>
                  <a:pt x="13685" y="15186"/>
                  <a:pt x="14794" y="14621"/>
                  <a:pt x="16049" y="14370"/>
                </a:cubicBezTo>
                <a:cubicBezTo>
                  <a:pt x="16238" y="14349"/>
                  <a:pt x="16447" y="14307"/>
                  <a:pt x="16635" y="14265"/>
                </a:cubicBezTo>
                <a:close/>
                <a:moveTo>
                  <a:pt x="11237" y="16190"/>
                </a:moveTo>
                <a:lnTo>
                  <a:pt x="11237" y="16190"/>
                </a:lnTo>
                <a:cubicBezTo>
                  <a:pt x="10400" y="17613"/>
                  <a:pt x="10337" y="19915"/>
                  <a:pt x="11697" y="21066"/>
                </a:cubicBezTo>
                <a:cubicBezTo>
                  <a:pt x="11655" y="21233"/>
                  <a:pt x="11655" y="21421"/>
                  <a:pt x="11655" y="21568"/>
                </a:cubicBezTo>
                <a:cubicBezTo>
                  <a:pt x="11072" y="21414"/>
                  <a:pt x="10460" y="21329"/>
                  <a:pt x="9847" y="21329"/>
                </a:cubicBezTo>
                <a:cubicBezTo>
                  <a:pt x="9293" y="21329"/>
                  <a:pt x="8739" y="21398"/>
                  <a:pt x="8203" y="21547"/>
                </a:cubicBezTo>
                <a:cubicBezTo>
                  <a:pt x="7471" y="21756"/>
                  <a:pt x="6466" y="22175"/>
                  <a:pt x="6215" y="22991"/>
                </a:cubicBezTo>
                <a:cubicBezTo>
                  <a:pt x="5880" y="22258"/>
                  <a:pt x="5587" y="21568"/>
                  <a:pt x="5525" y="20731"/>
                </a:cubicBezTo>
                <a:cubicBezTo>
                  <a:pt x="5462" y="19957"/>
                  <a:pt x="5629" y="19224"/>
                  <a:pt x="5797" y="18450"/>
                </a:cubicBezTo>
                <a:cubicBezTo>
                  <a:pt x="7638" y="17697"/>
                  <a:pt x="9416" y="16923"/>
                  <a:pt x="11237" y="16190"/>
                </a:cubicBezTo>
                <a:close/>
                <a:moveTo>
                  <a:pt x="28436" y="14579"/>
                </a:moveTo>
                <a:lnTo>
                  <a:pt x="28436" y="14579"/>
                </a:lnTo>
                <a:cubicBezTo>
                  <a:pt x="27766" y="16755"/>
                  <a:pt x="28122" y="19371"/>
                  <a:pt x="29629" y="21149"/>
                </a:cubicBezTo>
                <a:cubicBezTo>
                  <a:pt x="29541" y="21147"/>
                  <a:pt x="29453" y="21145"/>
                  <a:pt x="29364" y="21145"/>
                </a:cubicBezTo>
                <a:cubicBezTo>
                  <a:pt x="28130" y="21145"/>
                  <a:pt x="26745" y="21413"/>
                  <a:pt x="25632" y="21882"/>
                </a:cubicBezTo>
                <a:cubicBezTo>
                  <a:pt x="24628" y="22300"/>
                  <a:pt x="23770" y="22949"/>
                  <a:pt x="23226" y="23890"/>
                </a:cubicBezTo>
                <a:cubicBezTo>
                  <a:pt x="22577" y="23053"/>
                  <a:pt x="22096" y="22112"/>
                  <a:pt x="21845" y="21107"/>
                </a:cubicBezTo>
                <a:cubicBezTo>
                  <a:pt x="21573" y="20166"/>
                  <a:pt x="21385" y="18869"/>
                  <a:pt x="21887" y="17990"/>
                </a:cubicBezTo>
                <a:cubicBezTo>
                  <a:pt x="21908" y="17990"/>
                  <a:pt x="21908" y="17969"/>
                  <a:pt x="21950" y="17927"/>
                </a:cubicBezTo>
                <a:cubicBezTo>
                  <a:pt x="23352" y="17362"/>
                  <a:pt x="24691" y="16630"/>
                  <a:pt x="26030" y="15897"/>
                </a:cubicBezTo>
                <a:cubicBezTo>
                  <a:pt x="26720" y="15500"/>
                  <a:pt x="27411" y="15081"/>
                  <a:pt x="28122" y="14726"/>
                </a:cubicBezTo>
                <a:cubicBezTo>
                  <a:pt x="28185" y="14663"/>
                  <a:pt x="28331" y="14642"/>
                  <a:pt x="28436" y="14579"/>
                </a:cubicBezTo>
                <a:close/>
                <a:moveTo>
                  <a:pt x="19753" y="16525"/>
                </a:moveTo>
                <a:lnTo>
                  <a:pt x="19753" y="16525"/>
                </a:lnTo>
                <a:cubicBezTo>
                  <a:pt x="19041" y="17446"/>
                  <a:pt x="18978" y="19036"/>
                  <a:pt x="19062" y="20082"/>
                </a:cubicBezTo>
                <a:cubicBezTo>
                  <a:pt x="19146" y="21275"/>
                  <a:pt x="19481" y="22614"/>
                  <a:pt x="20192" y="23639"/>
                </a:cubicBezTo>
                <a:cubicBezTo>
                  <a:pt x="19170" y="23055"/>
                  <a:pt x="17910" y="22773"/>
                  <a:pt x="16713" y="22773"/>
                </a:cubicBezTo>
                <a:cubicBezTo>
                  <a:pt x="16365" y="22773"/>
                  <a:pt x="16023" y="22797"/>
                  <a:pt x="15693" y="22844"/>
                </a:cubicBezTo>
                <a:cubicBezTo>
                  <a:pt x="14626" y="22991"/>
                  <a:pt x="12806" y="23200"/>
                  <a:pt x="12283" y="24309"/>
                </a:cubicBezTo>
                <a:cubicBezTo>
                  <a:pt x="12053" y="23242"/>
                  <a:pt x="11864" y="22196"/>
                  <a:pt x="11948" y="21066"/>
                </a:cubicBezTo>
                <a:cubicBezTo>
                  <a:pt x="12053" y="19873"/>
                  <a:pt x="12492" y="18848"/>
                  <a:pt x="12890" y="17760"/>
                </a:cubicBezTo>
                <a:cubicBezTo>
                  <a:pt x="12911" y="17760"/>
                  <a:pt x="12911" y="17760"/>
                  <a:pt x="12952" y="17718"/>
                </a:cubicBezTo>
                <a:cubicBezTo>
                  <a:pt x="12973" y="17718"/>
                  <a:pt x="12973" y="17697"/>
                  <a:pt x="12973" y="17697"/>
                </a:cubicBezTo>
                <a:cubicBezTo>
                  <a:pt x="14124" y="17550"/>
                  <a:pt x="15254" y="17174"/>
                  <a:pt x="16405" y="17027"/>
                </a:cubicBezTo>
                <a:cubicBezTo>
                  <a:pt x="17472" y="16860"/>
                  <a:pt x="18665" y="16776"/>
                  <a:pt x="19753" y="16525"/>
                </a:cubicBezTo>
                <a:close/>
                <a:moveTo>
                  <a:pt x="8370" y="15102"/>
                </a:moveTo>
                <a:cubicBezTo>
                  <a:pt x="8370" y="15667"/>
                  <a:pt x="8391" y="16211"/>
                  <a:pt x="8475" y="16734"/>
                </a:cubicBezTo>
                <a:lnTo>
                  <a:pt x="8475" y="16755"/>
                </a:lnTo>
                <a:cubicBezTo>
                  <a:pt x="7533" y="17174"/>
                  <a:pt x="6508" y="17488"/>
                  <a:pt x="5629" y="18032"/>
                </a:cubicBezTo>
                <a:lnTo>
                  <a:pt x="5587" y="18074"/>
                </a:lnTo>
                <a:lnTo>
                  <a:pt x="5546" y="18074"/>
                </a:lnTo>
                <a:cubicBezTo>
                  <a:pt x="5420" y="18115"/>
                  <a:pt x="5441" y="18304"/>
                  <a:pt x="5525" y="18387"/>
                </a:cubicBezTo>
                <a:cubicBezTo>
                  <a:pt x="5546" y="18408"/>
                  <a:pt x="5587" y="18450"/>
                  <a:pt x="5650" y="18450"/>
                </a:cubicBezTo>
                <a:cubicBezTo>
                  <a:pt x="5085" y="19580"/>
                  <a:pt x="5085" y="21107"/>
                  <a:pt x="5587" y="22321"/>
                </a:cubicBezTo>
                <a:cubicBezTo>
                  <a:pt x="5127" y="22823"/>
                  <a:pt x="4730" y="23346"/>
                  <a:pt x="4123" y="23744"/>
                </a:cubicBezTo>
                <a:cubicBezTo>
                  <a:pt x="4085" y="23762"/>
                  <a:pt x="4115" y="23831"/>
                  <a:pt x="4166" y="23831"/>
                </a:cubicBezTo>
                <a:cubicBezTo>
                  <a:pt x="4172" y="23831"/>
                  <a:pt x="4179" y="23830"/>
                  <a:pt x="4186" y="23828"/>
                </a:cubicBezTo>
                <a:cubicBezTo>
                  <a:pt x="4750" y="23535"/>
                  <a:pt x="5274" y="23012"/>
                  <a:pt x="5671" y="22488"/>
                </a:cubicBezTo>
                <a:cubicBezTo>
                  <a:pt x="5797" y="22802"/>
                  <a:pt x="5985" y="23095"/>
                  <a:pt x="6194" y="23346"/>
                </a:cubicBezTo>
                <a:cubicBezTo>
                  <a:pt x="6216" y="23368"/>
                  <a:pt x="6240" y="23377"/>
                  <a:pt x="6264" y="23377"/>
                </a:cubicBezTo>
                <a:cubicBezTo>
                  <a:pt x="6332" y="23377"/>
                  <a:pt x="6393" y="23304"/>
                  <a:pt x="6362" y="23242"/>
                </a:cubicBezTo>
                <a:lnTo>
                  <a:pt x="6362" y="23221"/>
                </a:lnTo>
                <a:cubicBezTo>
                  <a:pt x="6634" y="22363"/>
                  <a:pt x="7826" y="21944"/>
                  <a:pt x="8663" y="21777"/>
                </a:cubicBezTo>
                <a:lnTo>
                  <a:pt x="8663" y="21777"/>
                </a:lnTo>
                <a:cubicBezTo>
                  <a:pt x="8621" y="22740"/>
                  <a:pt x="8579" y="23765"/>
                  <a:pt x="8621" y="24727"/>
                </a:cubicBezTo>
                <a:cubicBezTo>
                  <a:pt x="7491" y="24518"/>
                  <a:pt x="6403" y="24309"/>
                  <a:pt x="5274" y="24100"/>
                </a:cubicBezTo>
                <a:cubicBezTo>
                  <a:pt x="3621" y="23786"/>
                  <a:pt x="2009" y="23430"/>
                  <a:pt x="336" y="23221"/>
                </a:cubicBezTo>
                <a:cubicBezTo>
                  <a:pt x="1821" y="21986"/>
                  <a:pt x="3077" y="20480"/>
                  <a:pt x="4416" y="19141"/>
                </a:cubicBezTo>
                <a:cubicBezTo>
                  <a:pt x="5734" y="17802"/>
                  <a:pt x="7115" y="16504"/>
                  <a:pt x="8370" y="15102"/>
                </a:cubicBezTo>
                <a:close/>
                <a:moveTo>
                  <a:pt x="9354" y="21631"/>
                </a:moveTo>
                <a:lnTo>
                  <a:pt x="9354" y="21631"/>
                </a:lnTo>
                <a:cubicBezTo>
                  <a:pt x="9291" y="22635"/>
                  <a:pt x="9354" y="23869"/>
                  <a:pt x="9647" y="24874"/>
                </a:cubicBezTo>
                <a:lnTo>
                  <a:pt x="8789" y="24706"/>
                </a:lnTo>
                <a:cubicBezTo>
                  <a:pt x="8935" y="23744"/>
                  <a:pt x="8872" y="22677"/>
                  <a:pt x="8768" y="21693"/>
                </a:cubicBezTo>
                <a:lnTo>
                  <a:pt x="8789" y="21693"/>
                </a:lnTo>
                <a:cubicBezTo>
                  <a:pt x="8977" y="21672"/>
                  <a:pt x="9186" y="21651"/>
                  <a:pt x="9354" y="21631"/>
                </a:cubicBezTo>
                <a:close/>
                <a:moveTo>
                  <a:pt x="24628" y="22740"/>
                </a:moveTo>
                <a:cubicBezTo>
                  <a:pt x="24607" y="23472"/>
                  <a:pt x="24607" y="24246"/>
                  <a:pt x="24628" y="24999"/>
                </a:cubicBezTo>
                <a:cubicBezTo>
                  <a:pt x="24523" y="25020"/>
                  <a:pt x="24398" y="25083"/>
                  <a:pt x="24293" y="25104"/>
                </a:cubicBezTo>
                <a:cubicBezTo>
                  <a:pt x="24398" y="24476"/>
                  <a:pt x="24272" y="23765"/>
                  <a:pt x="24147" y="23158"/>
                </a:cubicBezTo>
                <a:cubicBezTo>
                  <a:pt x="24293" y="23012"/>
                  <a:pt x="24481" y="22886"/>
                  <a:pt x="24628" y="22740"/>
                </a:cubicBezTo>
                <a:close/>
                <a:moveTo>
                  <a:pt x="231" y="23263"/>
                </a:moveTo>
                <a:cubicBezTo>
                  <a:pt x="1905" y="23702"/>
                  <a:pt x="3641" y="23974"/>
                  <a:pt x="5336" y="24309"/>
                </a:cubicBezTo>
                <a:cubicBezTo>
                  <a:pt x="7094" y="24644"/>
                  <a:pt x="8831" y="24999"/>
                  <a:pt x="10609" y="25334"/>
                </a:cubicBezTo>
                <a:cubicBezTo>
                  <a:pt x="10672" y="25334"/>
                  <a:pt x="10693" y="25334"/>
                  <a:pt x="10714" y="25313"/>
                </a:cubicBezTo>
                <a:cubicBezTo>
                  <a:pt x="10756" y="25334"/>
                  <a:pt x="10797" y="25355"/>
                  <a:pt x="10818" y="25376"/>
                </a:cubicBezTo>
                <a:cubicBezTo>
                  <a:pt x="10881" y="25439"/>
                  <a:pt x="10902" y="25481"/>
                  <a:pt x="10923" y="25564"/>
                </a:cubicBezTo>
                <a:cubicBezTo>
                  <a:pt x="9186" y="25250"/>
                  <a:pt x="7429" y="25020"/>
                  <a:pt x="5671" y="24706"/>
                </a:cubicBezTo>
                <a:cubicBezTo>
                  <a:pt x="3913" y="24413"/>
                  <a:pt x="2177" y="24037"/>
                  <a:pt x="398" y="23765"/>
                </a:cubicBezTo>
                <a:cubicBezTo>
                  <a:pt x="315" y="23723"/>
                  <a:pt x="252" y="23660"/>
                  <a:pt x="210" y="23556"/>
                </a:cubicBezTo>
                <a:cubicBezTo>
                  <a:pt x="189" y="23451"/>
                  <a:pt x="210" y="23346"/>
                  <a:pt x="231" y="23263"/>
                </a:cubicBezTo>
                <a:close/>
                <a:moveTo>
                  <a:pt x="32840" y="23309"/>
                </a:moveTo>
                <a:cubicBezTo>
                  <a:pt x="32928" y="23309"/>
                  <a:pt x="33011" y="23320"/>
                  <a:pt x="33081" y="23346"/>
                </a:cubicBezTo>
                <a:cubicBezTo>
                  <a:pt x="32997" y="23744"/>
                  <a:pt x="33039" y="24288"/>
                  <a:pt x="32872" y="24623"/>
                </a:cubicBezTo>
                <a:cubicBezTo>
                  <a:pt x="32621" y="25229"/>
                  <a:pt x="31909" y="25146"/>
                  <a:pt x="31365" y="25209"/>
                </a:cubicBezTo>
                <a:cubicBezTo>
                  <a:pt x="30445" y="25313"/>
                  <a:pt x="29545" y="25418"/>
                  <a:pt x="28645" y="25522"/>
                </a:cubicBezTo>
                <a:cubicBezTo>
                  <a:pt x="27034" y="25690"/>
                  <a:pt x="25318" y="25753"/>
                  <a:pt x="23749" y="26150"/>
                </a:cubicBezTo>
                <a:lnTo>
                  <a:pt x="23749" y="26108"/>
                </a:lnTo>
                <a:cubicBezTo>
                  <a:pt x="23728" y="25899"/>
                  <a:pt x="23728" y="25732"/>
                  <a:pt x="23728" y="25522"/>
                </a:cubicBezTo>
                <a:cubicBezTo>
                  <a:pt x="25297" y="25209"/>
                  <a:pt x="26804" y="24685"/>
                  <a:pt x="28373" y="24288"/>
                </a:cubicBezTo>
                <a:cubicBezTo>
                  <a:pt x="29126" y="24100"/>
                  <a:pt x="29859" y="23911"/>
                  <a:pt x="30633" y="23765"/>
                </a:cubicBezTo>
                <a:cubicBezTo>
                  <a:pt x="31051" y="23660"/>
                  <a:pt x="31470" y="23576"/>
                  <a:pt x="31888" y="23493"/>
                </a:cubicBezTo>
                <a:cubicBezTo>
                  <a:pt x="32087" y="23460"/>
                  <a:pt x="32507" y="23309"/>
                  <a:pt x="32840" y="23309"/>
                </a:cubicBezTo>
                <a:close/>
                <a:moveTo>
                  <a:pt x="5637" y="26412"/>
                </a:moveTo>
                <a:lnTo>
                  <a:pt x="5637" y="26412"/>
                </a:lnTo>
                <a:cubicBezTo>
                  <a:pt x="5634" y="26412"/>
                  <a:pt x="5629" y="26422"/>
                  <a:pt x="5629" y="26443"/>
                </a:cubicBezTo>
                <a:cubicBezTo>
                  <a:pt x="5640" y="26422"/>
                  <a:pt x="5640" y="26412"/>
                  <a:pt x="5637" y="26412"/>
                </a:cubicBezTo>
                <a:close/>
                <a:moveTo>
                  <a:pt x="9884" y="21620"/>
                </a:moveTo>
                <a:cubicBezTo>
                  <a:pt x="10463" y="21620"/>
                  <a:pt x="11024" y="21701"/>
                  <a:pt x="11613" y="21840"/>
                </a:cubicBezTo>
                <a:lnTo>
                  <a:pt x="11655" y="21840"/>
                </a:lnTo>
                <a:cubicBezTo>
                  <a:pt x="11655" y="22802"/>
                  <a:pt x="11802" y="23786"/>
                  <a:pt x="12157" y="24664"/>
                </a:cubicBezTo>
                <a:cubicBezTo>
                  <a:pt x="12178" y="24698"/>
                  <a:pt x="12207" y="24713"/>
                  <a:pt x="12236" y="24713"/>
                </a:cubicBezTo>
                <a:cubicBezTo>
                  <a:pt x="12298" y="24713"/>
                  <a:pt x="12360" y="24651"/>
                  <a:pt x="12346" y="24581"/>
                </a:cubicBezTo>
                <a:cubicBezTo>
                  <a:pt x="13015" y="23409"/>
                  <a:pt x="14940" y="23158"/>
                  <a:pt x="16217" y="23116"/>
                </a:cubicBezTo>
                <a:lnTo>
                  <a:pt x="16217" y="23116"/>
                </a:lnTo>
                <a:cubicBezTo>
                  <a:pt x="16112" y="24288"/>
                  <a:pt x="16154" y="25501"/>
                  <a:pt x="16238" y="26652"/>
                </a:cubicBezTo>
                <a:lnTo>
                  <a:pt x="16238" y="26673"/>
                </a:lnTo>
                <a:cubicBezTo>
                  <a:pt x="14459" y="26485"/>
                  <a:pt x="12848" y="25962"/>
                  <a:pt x="11111" y="25418"/>
                </a:cubicBezTo>
                <a:lnTo>
                  <a:pt x="11028" y="25250"/>
                </a:lnTo>
                <a:cubicBezTo>
                  <a:pt x="10923" y="25125"/>
                  <a:pt x="10756" y="24999"/>
                  <a:pt x="10588" y="24999"/>
                </a:cubicBezTo>
                <a:cubicBezTo>
                  <a:pt x="10567" y="24999"/>
                  <a:pt x="10546" y="25020"/>
                  <a:pt x="10504" y="25020"/>
                </a:cubicBezTo>
                <a:cubicBezTo>
                  <a:pt x="10274" y="24978"/>
                  <a:pt x="10044" y="24936"/>
                  <a:pt x="9814" y="24895"/>
                </a:cubicBezTo>
                <a:cubicBezTo>
                  <a:pt x="9772" y="24351"/>
                  <a:pt x="9667" y="23786"/>
                  <a:pt x="9626" y="23242"/>
                </a:cubicBezTo>
                <a:cubicBezTo>
                  <a:pt x="9563" y="22698"/>
                  <a:pt x="9563" y="22154"/>
                  <a:pt x="9521" y="21631"/>
                </a:cubicBezTo>
                <a:cubicBezTo>
                  <a:pt x="9643" y="21623"/>
                  <a:pt x="9764" y="21620"/>
                  <a:pt x="9884" y="21620"/>
                </a:cubicBezTo>
                <a:close/>
                <a:moveTo>
                  <a:pt x="19857" y="16881"/>
                </a:moveTo>
                <a:cubicBezTo>
                  <a:pt x="20443" y="17278"/>
                  <a:pt x="21071" y="17613"/>
                  <a:pt x="21678" y="17990"/>
                </a:cubicBezTo>
                <a:cubicBezTo>
                  <a:pt x="21113" y="18743"/>
                  <a:pt x="21343" y="19978"/>
                  <a:pt x="21552" y="20835"/>
                </a:cubicBezTo>
                <a:cubicBezTo>
                  <a:pt x="21845" y="22070"/>
                  <a:pt x="22368" y="23179"/>
                  <a:pt x="23142" y="24204"/>
                </a:cubicBezTo>
                <a:cubicBezTo>
                  <a:pt x="23165" y="24227"/>
                  <a:pt x="23194" y="24236"/>
                  <a:pt x="23222" y="24236"/>
                </a:cubicBezTo>
                <a:cubicBezTo>
                  <a:pt x="23271" y="24236"/>
                  <a:pt x="23317" y="24210"/>
                  <a:pt x="23331" y="24183"/>
                </a:cubicBezTo>
                <a:cubicBezTo>
                  <a:pt x="23519" y="23869"/>
                  <a:pt x="23728" y="23556"/>
                  <a:pt x="23979" y="23325"/>
                </a:cubicBezTo>
                <a:cubicBezTo>
                  <a:pt x="24042" y="23911"/>
                  <a:pt x="24042" y="24539"/>
                  <a:pt x="24168" y="25104"/>
                </a:cubicBezTo>
                <a:cubicBezTo>
                  <a:pt x="24168" y="25125"/>
                  <a:pt x="24188" y="25125"/>
                  <a:pt x="24188" y="25125"/>
                </a:cubicBezTo>
                <a:cubicBezTo>
                  <a:pt x="23979" y="25209"/>
                  <a:pt x="23749" y="25271"/>
                  <a:pt x="23540" y="25355"/>
                </a:cubicBezTo>
                <a:cubicBezTo>
                  <a:pt x="23519" y="25376"/>
                  <a:pt x="23477" y="25376"/>
                  <a:pt x="23477" y="25418"/>
                </a:cubicBezTo>
                <a:cubicBezTo>
                  <a:pt x="23456" y="25439"/>
                  <a:pt x="23435" y="25460"/>
                  <a:pt x="23435" y="25481"/>
                </a:cubicBezTo>
                <a:lnTo>
                  <a:pt x="23414" y="25481"/>
                </a:lnTo>
                <a:cubicBezTo>
                  <a:pt x="23372" y="25522"/>
                  <a:pt x="23372" y="25564"/>
                  <a:pt x="23352" y="25585"/>
                </a:cubicBezTo>
                <a:lnTo>
                  <a:pt x="23310" y="25585"/>
                </a:lnTo>
                <a:cubicBezTo>
                  <a:pt x="21366" y="26226"/>
                  <a:pt x="19460" y="26676"/>
                  <a:pt x="17427" y="26676"/>
                </a:cubicBezTo>
                <a:cubicBezTo>
                  <a:pt x="17338" y="26676"/>
                  <a:pt x="17248" y="26675"/>
                  <a:pt x="17158" y="26673"/>
                </a:cubicBezTo>
                <a:cubicBezTo>
                  <a:pt x="17200" y="25522"/>
                  <a:pt x="17263" y="24288"/>
                  <a:pt x="17074" y="23116"/>
                </a:cubicBezTo>
                <a:lnTo>
                  <a:pt x="17074" y="23116"/>
                </a:lnTo>
                <a:cubicBezTo>
                  <a:pt x="18225" y="23200"/>
                  <a:pt x="19271" y="23556"/>
                  <a:pt x="20380" y="23995"/>
                </a:cubicBezTo>
                <a:cubicBezTo>
                  <a:pt x="20393" y="24007"/>
                  <a:pt x="20407" y="24012"/>
                  <a:pt x="20421" y="24012"/>
                </a:cubicBezTo>
                <a:cubicBezTo>
                  <a:pt x="20455" y="24012"/>
                  <a:pt x="20491" y="23983"/>
                  <a:pt x="20506" y="23953"/>
                </a:cubicBezTo>
                <a:cubicBezTo>
                  <a:pt x="20548" y="23953"/>
                  <a:pt x="20590" y="23869"/>
                  <a:pt x="20548" y="23828"/>
                </a:cubicBezTo>
                <a:cubicBezTo>
                  <a:pt x="19983" y="22614"/>
                  <a:pt x="19481" y="21505"/>
                  <a:pt x="19376" y="20166"/>
                </a:cubicBezTo>
                <a:cubicBezTo>
                  <a:pt x="19292" y="19183"/>
                  <a:pt x="19292" y="17802"/>
                  <a:pt x="19857" y="16881"/>
                </a:cubicBezTo>
                <a:close/>
                <a:moveTo>
                  <a:pt x="16991" y="23116"/>
                </a:moveTo>
                <a:cubicBezTo>
                  <a:pt x="16886" y="24267"/>
                  <a:pt x="16970" y="25522"/>
                  <a:pt x="16991" y="26715"/>
                </a:cubicBezTo>
                <a:cubicBezTo>
                  <a:pt x="16782" y="26715"/>
                  <a:pt x="16614" y="26694"/>
                  <a:pt x="16405" y="26694"/>
                </a:cubicBezTo>
                <a:lnTo>
                  <a:pt x="16405" y="26673"/>
                </a:lnTo>
                <a:cubicBezTo>
                  <a:pt x="16363" y="25481"/>
                  <a:pt x="16405" y="24288"/>
                  <a:pt x="16342" y="23116"/>
                </a:cubicBezTo>
                <a:close/>
                <a:moveTo>
                  <a:pt x="4583" y="24895"/>
                </a:moveTo>
                <a:lnTo>
                  <a:pt x="4583" y="24895"/>
                </a:lnTo>
                <a:cubicBezTo>
                  <a:pt x="4939" y="24978"/>
                  <a:pt x="5336" y="25020"/>
                  <a:pt x="5692" y="25104"/>
                </a:cubicBezTo>
                <a:cubicBezTo>
                  <a:pt x="7450" y="25418"/>
                  <a:pt x="9207" y="25732"/>
                  <a:pt x="10986" y="25920"/>
                </a:cubicBezTo>
                <a:cubicBezTo>
                  <a:pt x="11028" y="25920"/>
                  <a:pt x="11069" y="25878"/>
                  <a:pt x="11090" y="25857"/>
                </a:cubicBezTo>
                <a:cubicBezTo>
                  <a:pt x="11111" y="25836"/>
                  <a:pt x="11132" y="25815"/>
                  <a:pt x="11132" y="25773"/>
                </a:cubicBezTo>
                <a:lnTo>
                  <a:pt x="11132" y="25648"/>
                </a:lnTo>
                <a:cubicBezTo>
                  <a:pt x="12911" y="26610"/>
                  <a:pt x="15108" y="26966"/>
                  <a:pt x="17116" y="27008"/>
                </a:cubicBezTo>
                <a:cubicBezTo>
                  <a:pt x="17297" y="27013"/>
                  <a:pt x="17478" y="27016"/>
                  <a:pt x="17659" y="27016"/>
                </a:cubicBezTo>
                <a:cubicBezTo>
                  <a:pt x="19582" y="27016"/>
                  <a:pt x="21553" y="26706"/>
                  <a:pt x="23331" y="25941"/>
                </a:cubicBezTo>
                <a:cubicBezTo>
                  <a:pt x="23331" y="25983"/>
                  <a:pt x="23331" y="26025"/>
                  <a:pt x="23352" y="26045"/>
                </a:cubicBezTo>
                <a:cubicBezTo>
                  <a:pt x="23352" y="26129"/>
                  <a:pt x="23352" y="26171"/>
                  <a:pt x="23372" y="26255"/>
                </a:cubicBezTo>
                <a:cubicBezTo>
                  <a:pt x="23372" y="26276"/>
                  <a:pt x="23372" y="26276"/>
                  <a:pt x="23414" y="26276"/>
                </a:cubicBezTo>
                <a:cubicBezTo>
                  <a:pt x="23414" y="26297"/>
                  <a:pt x="23414" y="26338"/>
                  <a:pt x="23372" y="26359"/>
                </a:cubicBezTo>
                <a:cubicBezTo>
                  <a:pt x="23352" y="26485"/>
                  <a:pt x="23414" y="26694"/>
                  <a:pt x="23456" y="26882"/>
                </a:cubicBezTo>
                <a:cubicBezTo>
                  <a:pt x="22239" y="27025"/>
                  <a:pt x="21003" y="27072"/>
                  <a:pt x="19763" y="27072"/>
                </a:cubicBezTo>
                <a:cubicBezTo>
                  <a:pt x="18082" y="27072"/>
                  <a:pt x="16393" y="26984"/>
                  <a:pt x="14731" y="26924"/>
                </a:cubicBezTo>
                <a:cubicBezTo>
                  <a:pt x="11718" y="26778"/>
                  <a:pt x="8684" y="26464"/>
                  <a:pt x="5629" y="26443"/>
                </a:cubicBezTo>
                <a:cubicBezTo>
                  <a:pt x="5274" y="25920"/>
                  <a:pt x="4939" y="25397"/>
                  <a:pt x="4583" y="24895"/>
                </a:cubicBezTo>
                <a:close/>
                <a:moveTo>
                  <a:pt x="5650" y="26464"/>
                </a:moveTo>
                <a:cubicBezTo>
                  <a:pt x="8600" y="26882"/>
                  <a:pt x="11634" y="26966"/>
                  <a:pt x="14585" y="27071"/>
                </a:cubicBezTo>
                <a:cubicBezTo>
                  <a:pt x="16293" y="27131"/>
                  <a:pt x="18015" y="27232"/>
                  <a:pt x="19731" y="27232"/>
                </a:cubicBezTo>
                <a:cubicBezTo>
                  <a:pt x="20999" y="27232"/>
                  <a:pt x="22265" y="27177"/>
                  <a:pt x="23519" y="27008"/>
                </a:cubicBezTo>
                <a:lnTo>
                  <a:pt x="23519" y="27029"/>
                </a:lnTo>
                <a:cubicBezTo>
                  <a:pt x="23540" y="27217"/>
                  <a:pt x="23561" y="27426"/>
                  <a:pt x="23582" y="27615"/>
                </a:cubicBezTo>
                <a:cubicBezTo>
                  <a:pt x="21376" y="27727"/>
                  <a:pt x="19171" y="27838"/>
                  <a:pt x="16956" y="27838"/>
                </a:cubicBezTo>
                <a:cubicBezTo>
                  <a:pt x="16271" y="27838"/>
                  <a:pt x="15585" y="27828"/>
                  <a:pt x="14898" y="27803"/>
                </a:cubicBezTo>
                <a:cubicBezTo>
                  <a:pt x="12032" y="27698"/>
                  <a:pt x="9123" y="27447"/>
                  <a:pt x="6257" y="27385"/>
                </a:cubicBezTo>
                <a:cubicBezTo>
                  <a:pt x="6048" y="27092"/>
                  <a:pt x="5859" y="26778"/>
                  <a:pt x="5650" y="26464"/>
                </a:cubicBezTo>
                <a:close/>
                <a:moveTo>
                  <a:pt x="6362" y="27531"/>
                </a:moveTo>
                <a:cubicBezTo>
                  <a:pt x="9207" y="27824"/>
                  <a:pt x="12074" y="27929"/>
                  <a:pt x="14940" y="27970"/>
                </a:cubicBezTo>
                <a:cubicBezTo>
                  <a:pt x="16203" y="27998"/>
                  <a:pt x="17482" y="28030"/>
                  <a:pt x="18765" y="28030"/>
                </a:cubicBezTo>
                <a:cubicBezTo>
                  <a:pt x="20394" y="28030"/>
                  <a:pt x="22029" y="27979"/>
                  <a:pt x="23644" y="27803"/>
                </a:cubicBezTo>
                <a:cubicBezTo>
                  <a:pt x="23665" y="27949"/>
                  <a:pt x="23665" y="28138"/>
                  <a:pt x="23686" y="28284"/>
                </a:cubicBezTo>
                <a:cubicBezTo>
                  <a:pt x="21034" y="28444"/>
                  <a:pt x="18381" y="28641"/>
                  <a:pt x="15710" y="28641"/>
                </a:cubicBezTo>
                <a:cubicBezTo>
                  <a:pt x="15579" y="28641"/>
                  <a:pt x="15448" y="28641"/>
                  <a:pt x="15317" y="28640"/>
                </a:cubicBezTo>
                <a:cubicBezTo>
                  <a:pt x="12492" y="28577"/>
                  <a:pt x="9667" y="28284"/>
                  <a:pt x="6843" y="28284"/>
                </a:cubicBezTo>
                <a:cubicBezTo>
                  <a:pt x="6738" y="28138"/>
                  <a:pt x="6675" y="28012"/>
                  <a:pt x="6592" y="27908"/>
                </a:cubicBezTo>
                <a:cubicBezTo>
                  <a:pt x="6508" y="27761"/>
                  <a:pt x="6424" y="27657"/>
                  <a:pt x="6362" y="27531"/>
                </a:cubicBezTo>
                <a:close/>
                <a:moveTo>
                  <a:pt x="6906" y="28368"/>
                </a:moveTo>
                <a:lnTo>
                  <a:pt x="6906" y="28368"/>
                </a:lnTo>
                <a:cubicBezTo>
                  <a:pt x="9730" y="28661"/>
                  <a:pt x="12597" y="28682"/>
                  <a:pt x="15463" y="28745"/>
                </a:cubicBezTo>
                <a:cubicBezTo>
                  <a:pt x="16353" y="28758"/>
                  <a:pt x="17244" y="28772"/>
                  <a:pt x="18136" y="28772"/>
                </a:cubicBezTo>
                <a:cubicBezTo>
                  <a:pt x="19992" y="28772"/>
                  <a:pt x="21849" y="28713"/>
                  <a:pt x="23686" y="28473"/>
                </a:cubicBezTo>
                <a:cubicBezTo>
                  <a:pt x="23728" y="28682"/>
                  <a:pt x="23749" y="28870"/>
                  <a:pt x="23770" y="29079"/>
                </a:cubicBezTo>
                <a:cubicBezTo>
                  <a:pt x="21429" y="29240"/>
                  <a:pt x="19089" y="29386"/>
                  <a:pt x="16735" y="29386"/>
                </a:cubicBezTo>
                <a:cubicBezTo>
                  <a:pt x="16332" y="29386"/>
                  <a:pt x="15930" y="29381"/>
                  <a:pt x="15526" y="29372"/>
                </a:cubicBezTo>
                <a:cubicBezTo>
                  <a:pt x="14166" y="29330"/>
                  <a:pt x="12806" y="29268"/>
                  <a:pt x="11446" y="29226"/>
                </a:cubicBezTo>
                <a:cubicBezTo>
                  <a:pt x="10296" y="29208"/>
                  <a:pt x="9115" y="29113"/>
                  <a:pt x="7970" y="29113"/>
                </a:cubicBezTo>
                <a:cubicBezTo>
                  <a:pt x="7781" y="29113"/>
                  <a:pt x="7594" y="29115"/>
                  <a:pt x="7408" y="29121"/>
                </a:cubicBezTo>
                <a:cubicBezTo>
                  <a:pt x="7219" y="28870"/>
                  <a:pt x="7052" y="28640"/>
                  <a:pt x="6906" y="28368"/>
                </a:cubicBezTo>
                <a:close/>
                <a:moveTo>
                  <a:pt x="31993" y="25522"/>
                </a:moveTo>
                <a:cubicBezTo>
                  <a:pt x="31951" y="25543"/>
                  <a:pt x="31951" y="25564"/>
                  <a:pt x="31951" y="25627"/>
                </a:cubicBezTo>
                <a:cubicBezTo>
                  <a:pt x="31951" y="26087"/>
                  <a:pt x="31993" y="26569"/>
                  <a:pt x="32014" y="27071"/>
                </a:cubicBezTo>
                <a:cubicBezTo>
                  <a:pt x="32035" y="27343"/>
                  <a:pt x="32244" y="28263"/>
                  <a:pt x="32035" y="28535"/>
                </a:cubicBezTo>
                <a:cubicBezTo>
                  <a:pt x="31909" y="28703"/>
                  <a:pt x="31072" y="28870"/>
                  <a:pt x="30863" y="28954"/>
                </a:cubicBezTo>
                <a:cubicBezTo>
                  <a:pt x="30445" y="29079"/>
                  <a:pt x="30047" y="29226"/>
                  <a:pt x="29650" y="29414"/>
                </a:cubicBezTo>
                <a:cubicBezTo>
                  <a:pt x="29608" y="29435"/>
                  <a:pt x="29587" y="29498"/>
                  <a:pt x="29587" y="29540"/>
                </a:cubicBezTo>
                <a:cubicBezTo>
                  <a:pt x="27745" y="29582"/>
                  <a:pt x="25946" y="29623"/>
                  <a:pt x="24105" y="29728"/>
                </a:cubicBezTo>
                <a:cubicBezTo>
                  <a:pt x="23979" y="28661"/>
                  <a:pt x="23896" y="27489"/>
                  <a:pt x="23624" y="26443"/>
                </a:cubicBezTo>
                <a:lnTo>
                  <a:pt x="23624" y="26443"/>
                </a:lnTo>
                <a:cubicBezTo>
                  <a:pt x="23673" y="26444"/>
                  <a:pt x="23722" y="26444"/>
                  <a:pt x="23771" y="26444"/>
                </a:cubicBezTo>
                <a:cubicBezTo>
                  <a:pt x="24770" y="26444"/>
                  <a:pt x="25786" y="26249"/>
                  <a:pt x="26783" y="26129"/>
                </a:cubicBezTo>
                <a:cubicBezTo>
                  <a:pt x="27850" y="25983"/>
                  <a:pt x="28959" y="25857"/>
                  <a:pt x="30026" y="25732"/>
                </a:cubicBezTo>
                <a:cubicBezTo>
                  <a:pt x="30549" y="25669"/>
                  <a:pt x="31072" y="25606"/>
                  <a:pt x="31595" y="25543"/>
                </a:cubicBezTo>
                <a:cubicBezTo>
                  <a:pt x="31721" y="25522"/>
                  <a:pt x="31847" y="25522"/>
                  <a:pt x="31993" y="25522"/>
                </a:cubicBezTo>
                <a:close/>
                <a:moveTo>
                  <a:pt x="23854" y="29226"/>
                </a:moveTo>
                <a:cubicBezTo>
                  <a:pt x="23875" y="29393"/>
                  <a:pt x="23937" y="29540"/>
                  <a:pt x="24000" y="29707"/>
                </a:cubicBezTo>
                <a:cubicBezTo>
                  <a:pt x="22368" y="29791"/>
                  <a:pt x="20694" y="29895"/>
                  <a:pt x="19041" y="29937"/>
                </a:cubicBezTo>
                <a:cubicBezTo>
                  <a:pt x="17263" y="30021"/>
                  <a:pt x="15505" y="30063"/>
                  <a:pt x="13727" y="30105"/>
                </a:cubicBezTo>
                <a:cubicBezTo>
                  <a:pt x="13621" y="30106"/>
                  <a:pt x="13516" y="30106"/>
                  <a:pt x="13410" y="30106"/>
                </a:cubicBezTo>
                <a:cubicBezTo>
                  <a:pt x="11716" y="30106"/>
                  <a:pt x="10021" y="29957"/>
                  <a:pt x="8307" y="29937"/>
                </a:cubicBezTo>
                <a:cubicBezTo>
                  <a:pt x="8203" y="29958"/>
                  <a:pt x="8203" y="30000"/>
                  <a:pt x="8203" y="30021"/>
                </a:cubicBezTo>
                <a:cubicBezTo>
                  <a:pt x="7952" y="29791"/>
                  <a:pt x="7722" y="29519"/>
                  <a:pt x="7512" y="29226"/>
                </a:cubicBezTo>
                <a:lnTo>
                  <a:pt x="7512" y="29226"/>
                </a:lnTo>
                <a:cubicBezTo>
                  <a:pt x="8810" y="29372"/>
                  <a:pt x="10170" y="29330"/>
                  <a:pt x="11488" y="29393"/>
                </a:cubicBezTo>
                <a:cubicBezTo>
                  <a:pt x="12848" y="29435"/>
                  <a:pt x="14208" y="29477"/>
                  <a:pt x="15568" y="29498"/>
                </a:cubicBezTo>
                <a:cubicBezTo>
                  <a:pt x="16222" y="29508"/>
                  <a:pt x="16879" y="29514"/>
                  <a:pt x="17538" y="29514"/>
                </a:cubicBezTo>
                <a:cubicBezTo>
                  <a:pt x="19643" y="29514"/>
                  <a:pt x="21766" y="29449"/>
                  <a:pt x="23854" y="29226"/>
                </a:cubicBezTo>
                <a:close/>
                <a:moveTo>
                  <a:pt x="29545" y="29791"/>
                </a:moveTo>
                <a:cubicBezTo>
                  <a:pt x="29650" y="30021"/>
                  <a:pt x="29859" y="30356"/>
                  <a:pt x="29880" y="30628"/>
                </a:cubicBezTo>
                <a:cubicBezTo>
                  <a:pt x="30068" y="30858"/>
                  <a:pt x="29963" y="30983"/>
                  <a:pt x="29587" y="31004"/>
                </a:cubicBezTo>
                <a:cubicBezTo>
                  <a:pt x="29503" y="31004"/>
                  <a:pt x="29398" y="31004"/>
                  <a:pt x="29315" y="31046"/>
                </a:cubicBezTo>
                <a:cubicBezTo>
                  <a:pt x="28708" y="31151"/>
                  <a:pt x="28080" y="31109"/>
                  <a:pt x="27494" y="31151"/>
                </a:cubicBezTo>
                <a:cubicBezTo>
                  <a:pt x="26260" y="31193"/>
                  <a:pt x="25025" y="31255"/>
                  <a:pt x="23791" y="31276"/>
                </a:cubicBezTo>
                <a:cubicBezTo>
                  <a:pt x="23142" y="31287"/>
                  <a:pt x="22495" y="31292"/>
                  <a:pt x="21849" y="31292"/>
                </a:cubicBezTo>
                <a:cubicBezTo>
                  <a:pt x="19994" y="31292"/>
                  <a:pt x="18147" y="31249"/>
                  <a:pt x="16300" y="31172"/>
                </a:cubicBezTo>
                <a:cubicBezTo>
                  <a:pt x="15066" y="31109"/>
                  <a:pt x="13831" y="31046"/>
                  <a:pt x="12597" y="30942"/>
                </a:cubicBezTo>
                <a:cubicBezTo>
                  <a:pt x="11446" y="30858"/>
                  <a:pt x="10149" y="30858"/>
                  <a:pt x="9040" y="30523"/>
                </a:cubicBezTo>
                <a:cubicBezTo>
                  <a:pt x="8747" y="30418"/>
                  <a:pt x="8496" y="30272"/>
                  <a:pt x="8266" y="30105"/>
                </a:cubicBezTo>
                <a:lnTo>
                  <a:pt x="8266" y="30105"/>
                </a:lnTo>
                <a:cubicBezTo>
                  <a:pt x="9222" y="30313"/>
                  <a:pt x="10251" y="30356"/>
                  <a:pt x="11276" y="30356"/>
                </a:cubicBezTo>
                <a:cubicBezTo>
                  <a:pt x="11999" y="30356"/>
                  <a:pt x="12720" y="30335"/>
                  <a:pt x="13413" y="30335"/>
                </a:cubicBezTo>
                <a:cubicBezTo>
                  <a:pt x="15212" y="30335"/>
                  <a:pt x="17054" y="30272"/>
                  <a:pt x="18853" y="30209"/>
                </a:cubicBezTo>
                <a:cubicBezTo>
                  <a:pt x="22410" y="30042"/>
                  <a:pt x="25988" y="29833"/>
                  <a:pt x="29545" y="29791"/>
                </a:cubicBezTo>
                <a:close/>
                <a:moveTo>
                  <a:pt x="16583" y="1"/>
                </a:moveTo>
                <a:cubicBezTo>
                  <a:pt x="16548" y="1"/>
                  <a:pt x="16510" y="29"/>
                  <a:pt x="16510" y="79"/>
                </a:cubicBezTo>
                <a:cubicBezTo>
                  <a:pt x="16510" y="1188"/>
                  <a:pt x="16468" y="2339"/>
                  <a:pt x="16530" y="3469"/>
                </a:cubicBezTo>
                <a:cubicBezTo>
                  <a:pt x="15986" y="3699"/>
                  <a:pt x="15421" y="3971"/>
                  <a:pt x="14898" y="4222"/>
                </a:cubicBezTo>
                <a:lnTo>
                  <a:pt x="14877" y="4222"/>
                </a:lnTo>
                <a:cubicBezTo>
                  <a:pt x="14857" y="4222"/>
                  <a:pt x="14836" y="4264"/>
                  <a:pt x="14836" y="4264"/>
                </a:cubicBezTo>
                <a:lnTo>
                  <a:pt x="14773" y="4264"/>
                </a:lnTo>
                <a:cubicBezTo>
                  <a:pt x="14668" y="4306"/>
                  <a:pt x="14626" y="4515"/>
                  <a:pt x="14689" y="4620"/>
                </a:cubicBezTo>
                <a:cubicBezTo>
                  <a:pt x="13413" y="5750"/>
                  <a:pt x="12952" y="8260"/>
                  <a:pt x="13601" y="9767"/>
                </a:cubicBezTo>
                <a:cubicBezTo>
                  <a:pt x="12701" y="10667"/>
                  <a:pt x="11739" y="11587"/>
                  <a:pt x="10965" y="12550"/>
                </a:cubicBezTo>
                <a:cubicBezTo>
                  <a:pt x="10337" y="10792"/>
                  <a:pt x="10149" y="9014"/>
                  <a:pt x="10714" y="7151"/>
                </a:cubicBezTo>
                <a:lnTo>
                  <a:pt x="10714" y="7110"/>
                </a:lnTo>
                <a:cubicBezTo>
                  <a:pt x="10860" y="6942"/>
                  <a:pt x="10923" y="6775"/>
                  <a:pt x="10881" y="6586"/>
                </a:cubicBezTo>
                <a:cubicBezTo>
                  <a:pt x="10871" y="6555"/>
                  <a:pt x="10844" y="6539"/>
                  <a:pt x="10821" y="6539"/>
                </a:cubicBezTo>
                <a:cubicBezTo>
                  <a:pt x="10797" y="6539"/>
                  <a:pt x="10776" y="6555"/>
                  <a:pt x="10776" y="6586"/>
                </a:cubicBezTo>
                <a:lnTo>
                  <a:pt x="10693" y="6586"/>
                </a:lnTo>
                <a:cubicBezTo>
                  <a:pt x="10065" y="6942"/>
                  <a:pt x="9458" y="7340"/>
                  <a:pt x="8872" y="7779"/>
                </a:cubicBezTo>
                <a:cubicBezTo>
                  <a:pt x="8810" y="6314"/>
                  <a:pt x="8600" y="4850"/>
                  <a:pt x="8475" y="3364"/>
                </a:cubicBezTo>
                <a:cubicBezTo>
                  <a:pt x="8475" y="3343"/>
                  <a:pt x="8454" y="3343"/>
                  <a:pt x="8454" y="3322"/>
                </a:cubicBezTo>
                <a:lnTo>
                  <a:pt x="8454" y="3113"/>
                </a:lnTo>
                <a:cubicBezTo>
                  <a:pt x="8454" y="3092"/>
                  <a:pt x="8443" y="3082"/>
                  <a:pt x="8433" y="3082"/>
                </a:cubicBezTo>
                <a:cubicBezTo>
                  <a:pt x="8423" y="3082"/>
                  <a:pt x="8412" y="3092"/>
                  <a:pt x="8412" y="3113"/>
                </a:cubicBezTo>
                <a:lnTo>
                  <a:pt x="8412" y="3322"/>
                </a:lnTo>
                <a:cubicBezTo>
                  <a:pt x="8391" y="3322"/>
                  <a:pt x="8391" y="3343"/>
                  <a:pt x="8391" y="3364"/>
                </a:cubicBezTo>
                <a:cubicBezTo>
                  <a:pt x="8391" y="3469"/>
                  <a:pt x="8412" y="3553"/>
                  <a:pt x="8412" y="3657"/>
                </a:cubicBezTo>
                <a:cubicBezTo>
                  <a:pt x="8373" y="5037"/>
                  <a:pt x="8262" y="6454"/>
                  <a:pt x="8414" y="7822"/>
                </a:cubicBezTo>
                <a:lnTo>
                  <a:pt x="8414" y="7822"/>
                </a:lnTo>
                <a:cubicBezTo>
                  <a:pt x="8495" y="7152"/>
                  <a:pt x="8493" y="6477"/>
                  <a:pt x="8475" y="5770"/>
                </a:cubicBezTo>
                <a:lnTo>
                  <a:pt x="8475" y="5770"/>
                </a:lnTo>
                <a:cubicBezTo>
                  <a:pt x="8517" y="6482"/>
                  <a:pt x="8600" y="7193"/>
                  <a:pt x="8705" y="7884"/>
                </a:cubicBezTo>
                <a:cubicBezTo>
                  <a:pt x="8625" y="7948"/>
                  <a:pt x="8532" y="8012"/>
                  <a:pt x="8446" y="8077"/>
                </a:cubicBezTo>
                <a:lnTo>
                  <a:pt x="8446" y="8077"/>
                </a:lnTo>
                <a:cubicBezTo>
                  <a:pt x="8434" y="7992"/>
                  <a:pt x="8424" y="7907"/>
                  <a:pt x="8414" y="7822"/>
                </a:cubicBezTo>
                <a:lnTo>
                  <a:pt x="8414" y="7822"/>
                </a:lnTo>
                <a:cubicBezTo>
                  <a:pt x="8402" y="7927"/>
                  <a:pt x="8387" y="8031"/>
                  <a:pt x="8370" y="8135"/>
                </a:cubicBezTo>
                <a:cubicBezTo>
                  <a:pt x="8394" y="8115"/>
                  <a:pt x="8420" y="8096"/>
                  <a:pt x="8446" y="8077"/>
                </a:cubicBezTo>
                <a:lnTo>
                  <a:pt x="8446" y="8077"/>
                </a:lnTo>
                <a:cubicBezTo>
                  <a:pt x="8448" y="8096"/>
                  <a:pt x="8451" y="8115"/>
                  <a:pt x="8454" y="8135"/>
                </a:cubicBezTo>
                <a:cubicBezTo>
                  <a:pt x="7994" y="8470"/>
                  <a:pt x="7554" y="8804"/>
                  <a:pt x="7136" y="9139"/>
                </a:cubicBezTo>
                <a:cubicBezTo>
                  <a:pt x="7094" y="9139"/>
                  <a:pt x="7031" y="9202"/>
                  <a:pt x="7010" y="9244"/>
                </a:cubicBezTo>
                <a:cubicBezTo>
                  <a:pt x="6989" y="9327"/>
                  <a:pt x="7010" y="9432"/>
                  <a:pt x="7031" y="9516"/>
                </a:cubicBezTo>
                <a:cubicBezTo>
                  <a:pt x="7031" y="9537"/>
                  <a:pt x="7052" y="9558"/>
                  <a:pt x="7052" y="9599"/>
                </a:cubicBezTo>
                <a:cubicBezTo>
                  <a:pt x="5964" y="11106"/>
                  <a:pt x="5901" y="13177"/>
                  <a:pt x="6592" y="14872"/>
                </a:cubicBezTo>
                <a:cubicBezTo>
                  <a:pt x="6604" y="14921"/>
                  <a:pt x="6651" y="14955"/>
                  <a:pt x="6701" y="14955"/>
                </a:cubicBezTo>
                <a:cubicBezTo>
                  <a:pt x="6737" y="14955"/>
                  <a:pt x="6775" y="14937"/>
                  <a:pt x="6801" y="14893"/>
                </a:cubicBezTo>
                <a:cubicBezTo>
                  <a:pt x="7136" y="14203"/>
                  <a:pt x="7784" y="13826"/>
                  <a:pt x="8517" y="13680"/>
                </a:cubicBezTo>
                <a:lnTo>
                  <a:pt x="8517" y="13680"/>
                </a:lnTo>
                <a:cubicBezTo>
                  <a:pt x="8475" y="14056"/>
                  <a:pt x="8454" y="14454"/>
                  <a:pt x="8454" y="14851"/>
                </a:cubicBezTo>
                <a:cubicBezTo>
                  <a:pt x="8454" y="14851"/>
                  <a:pt x="8412" y="14851"/>
                  <a:pt x="8412" y="14872"/>
                </a:cubicBezTo>
                <a:cubicBezTo>
                  <a:pt x="7010" y="16190"/>
                  <a:pt x="5692" y="17592"/>
                  <a:pt x="4374" y="18952"/>
                </a:cubicBezTo>
                <a:cubicBezTo>
                  <a:pt x="3035" y="20312"/>
                  <a:pt x="1549" y="21589"/>
                  <a:pt x="356" y="23095"/>
                </a:cubicBezTo>
                <a:lnTo>
                  <a:pt x="356" y="23116"/>
                </a:lnTo>
                <a:cubicBezTo>
                  <a:pt x="356" y="23095"/>
                  <a:pt x="336" y="23053"/>
                  <a:pt x="315" y="23053"/>
                </a:cubicBezTo>
                <a:cubicBezTo>
                  <a:pt x="252" y="23053"/>
                  <a:pt x="231" y="23053"/>
                  <a:pt x="210" y="23095"/>
                </a:cubicBezTo>
                <a:cubicBezTo>
                  <a:pt x="189" y="23095"/>
                  <a:pt x="189" y="23095"/>
                  <a:pt x="147" y="23116"/>
                </a:cubicBezTo>
                <a:cubicBezTo>
                  <a:pt x="22" y="23221"/>
                  <a:pt x="1" y="23430"/>
                  <a:pt x="22" y="23576"/>
                </a:cubicBezTo>
                <a:cubicBezTo>
                  <a:pt x="74" y="23733"/>
                  <a:pt x="226" y="23989"/>
                  <a:pt x="408" y="23989"/>
                </a:cubicBezTo>
                <a:cubicBezTo>
                  <a:pt x="446" y="23989"/>
                  <a:pt x="484" y="23978"/>
                  <a:pt x="524" y="23953"/>
                </a:cubicBezTo>
                <a:cubicBezTo>
                  <a:pt x="1821" y="24288"/>
                  <a:pt x="3139" y="24560"/>
                  <a:pt x="4478" y="24790"/>
                </a:cubicBezTo>
                <a:cubicBezTo>
                  <a:pt x="4437" y="24811"/>
                  <a:pt x="4437" y="24832"/>
                  <a:pt x="4478" y="24895"/>
                </a:cubicBezTo>
                <a:cubicBezTo>
                  <a:pt x="4939" y="25878"/>
                  <a:pt x="5566" y="26799"/>
                  <a:pt x="6173" y="27719"/>
                </a:cubicBezTo>
                <a:cubicBezTo>
                  <a:pt x="6696" y="28494"/>
                  <a:pt x="7199" y="29372"/>
                  <a:pt x="7847" y="30042"/>
                </a:cubicBezTo>
                <a:cubicBezTo>
                  <a:pt x="8454" y="30649"/>
                  <a:pt x="9186" y="30879"/>
                  <a:pt x="10023" y="30983"/>
                </a:cubicBezTo>
                <a:cubicBezTo>
                  <a:pt x="11028" y="31109"/>
                  <a:pt x="12074" y="31193"/>
                  <a:pt x="13099" y="31276"/>
                </a:cubicBezTo>
                <a:cubicBezTo>
                  <a:pt x="16027" y="31503"/>
                  <a:pt x="18955" y="31610"/>
                  <a:pt x="21882" y="31610"/>
                </a:cubicBezTo>
                <a:cubicBezTo>
                  <a:pt x="23558" y="31610"/>
                  <a:pt x="25233" y="31575"/>
                  <a:pt x="26909" y="31507"/>
                </a:cubicBezTo>
                <a:cubicBezTo>
                  <a:pt x="27515" y="31486"/>
                  <a:pt x="28143" y="31465"/>
                  <a:pt x="28750" y="31402"/>
                </a:cubicBezTo>
                <a:cubicBezTo>
                  <a:pt x="28805" y="31399"/>
                  <a:pt x="28863" y="31398"/>
                  <a:pt x="28924" y="31398"/>
                </a:cubicBezTo>
                <a:cubicBezTo>
                  <a:pt x="29061" y="31398"/>
                  <a:pt x="29210" y="31403"/>
                  <a:pt x="29361" y="31403"/>
                </a:cubicBezTo>
                <a:cubicBezTo>
                  <a:pt x="29656" y="31403"/>
                  <a:pt x="29956" y="31385"/>
                  <a:pt x="30173" y="31276"/>
                </a:cubicBezTo>
                <a:cubicBezTo>
                  <a:pt x="30842" y="30963"/>
                  <a:pt x="30214" y="30063"/>
                  <a:pt x="29963" y="29582"/>
                </a:cubicBezTo>
                <a:cubicBezTo>
                  <a:pt x="30486" y="29435"/>
                  <a:pt x="31010" y="29268"/>
                  <a:pt x="31512" y="29100"/>
                </a:cubicBezTo>
                <a:cubicBezTo>
                  <a:pt x="31784" y="29017"/>
                  <a:pt x="32307" y="28954"/>
                  <a:pt x="32474" y="28682"/>
                </a:cubicBezTo>
                <a:cubicBezTo>
                  <a:pt x="32663" y="28389"/>
                  <a:pt x="32537" y="27824"/>
                  <a:pt x="32516" y="27510"/>
                </a:cubicBezTo>
                <a:cubicBezTo>
                  <a:pt x="32474" y="26861"/>
                  <a:pt x="32453" y="26192"/>
                  <a:pt x="32411" y="25564"/>
                </a:cubicBezTo>
                <a:cubicBezTo>
                  <a:pt x="32411" y="25522"/>
                  <a:pt x="32370" y="25501"/>
                  <a:pt x="32349" y="25460"/>
                </a:cubicBezTo>
                <a:cubicBezTo>
                  <a:pt x="32537" y="25439"/>
                  <a:pt x="32725" y="25418"/>
                  <a:pt x="32872" y="25334"/>
                </a:cubicBezTo>
                <a:cubicBezTo>
                  <a:pt x="33479" y="25041"/>
                  <a:pt x="33395" y="23932"/>
                  <a:pt x="33458" y="23367"/>
                </a:cubicBezTo>
                <a:cubicBezTo>
                  <a:pt x="33374" y="23367"/>
                  <a:pt x="33374" y="23346"/>
                  <a:pt x="33353" y="23325"/>
                </a:cubicBezTo>
                <a:cubicBezTo>
                  <a:pt x="33374" y="23263"/>
                  <a:pt x="33374" y="23221"/>
                  <a:pt x="33311" y="23158"/>
                </a:cubicBezTo>
                <a:cubicBezTo>
                  <a:pt x="33196" y="23014"/>
                  <a:pt x="33024" y="22964"/>
                  <a:pt x="32830" y="22964"/>
                </a:cubicBezTo>
                <a:cubicBezTo>
                  <a:pt x="32462" y="22964"/>
                  <a:pt x="32016" y="23145"/>
                  <a:pt x="31742" y="23200"/>
                </a:cubicBezTo>
                <a:cubicBezTo>
                  <a:pt x="30842" y="23367"/>
                  <a:pt x="29922" y="23576"/>
                  <a:pt x="29001" y="23828"/>
                </a:cubicBezTo>
                <a:cubicBezTo>
                  <a:pt x="27641" y="24162"/>
                  <a:pt x="26239" y="24476"/>
                  <a:pt x="24900" y="24895"/>
                </a:cubicBezTo>
                <a:cubicBezTo>
                  <a:pt x="24879" y="24141"/>
                  <a:pt x="24837" y="23409"/>
                  <a:pt x="24774" y="22635"/>
                </a:cubicBezTo>
                <a:cubicBezTo>
                  <a:pt x="26133" y="21702"/>
                  <a:pt x="28003" y="21379"/>
                  <a:pt x="29602" y="21379"/>
                </a:cubicBezTo>
                <a:cubicBezTo>
                  <a:pt x="29653" y="21379"/>
                  <a:pt x="29704" y="21379"/>
                  <a:pt x="29754" y="21379"/>
                </a:cubicBezTo>
                <a:cubicBezTo>
                  <a:pt x="29838" y="21379"/>
                  <a:pt x="29859" y="21338"/>
                  <a:pt x="29859" y="21275"/>
                </a:cubicBezTo>
                <a:cubicBezTo>
                  <a:pt x="29901" y="21254"/>
                  <a:pt x="29901" y="21233"/>
                  <a:pt x="29859" y="21212"/>
                </a:cubicBezTo>
                <a:cubicBezTo>
                  <a:pt x="28499" y="19162"/>
                  <a:pt x="27934" y="16797"/>
                  <a:pt x="28708" y="14433"/>
                </a:cubicBezTo>
                <a:cubicBezTo>
                  <a:pt x="28750" y="14370"/>
                  <a:pt x="28708" y="14349"/>
                  <a:pt x="28687" y="14328"/>
                </a:cubicBezTo>
                <a:cubicBezTo>
                  <a:pt x="28708" y="14265"/>
                  <a:pt x="28708" y="14224"/>
                  <a:pt x="28687" y="14140"/>
                </a:cubicBezTo>
                <a:cubicBezTo>
                  <a:pt x="28687" y="14119"/>
                  <a:pt x="28666" y="14119"/>
                  <a:pt x="28645" y="14098"/>
                </a:cubicBezTo>
                <a:lnTo>
                  <a:pt x="28582" y="14098"/>
                </a:lnTo>
                <a:cubicBezTo>
                  <a:pt x="28582" y="14056"/>
                  <a:pt x="28562" y="14035"/>
                  <a:pt x="28499" y="14035"/>
                </a:cubicBezTo>
                <a:cubicBezTo>
                  <a:pt x="27348" y="14537"/>
                  <a:pt x="26260" y="15207"/>
                  <a:pt x="25109" y="15772"/>
                </a:cubicBezTo>
                <a:cubicBezTo>
                  <a:pt x="24795" y="15918"/>
                  <a:pt x="24481" y="16044"/>
                  <a:pt x="24188" y="16211"/>
                </a:cubicBezTo>
                <a:cubicBezTo>
                  <a:pt x="24209" y="15458"/>
                  <a:pt x="24188" y="14663"/>
                  <a:pt x="24063" y="13910"/>
                </a:cubicBezTo>
                <a:cubicBezTo>
                  <a:pt x="24180" y="13901"/>
                  <a:pt x="24298" y="13896"/>
                  <a:pt x="24416" y="13896"/>
                </a:cubicBezTo>
                <a:cubicBezTo>
                  <a:pt x="25119" y="13896"/>
                  <a:pt x="25827" y="14047"/>
                  <a:pt x="26490" y="14245"/>
                </a:cubicBezTo>
                <a:cubicBezTo>
                  <a:pt x="26511" y="14252"/>
                  <a:pt x="26531" y="14256"/>
                  <a:pt x="26549" y="14256"/>
                </a:cubicBezTo>
                <a:cubicBezTo>
                  <a:pt x="26671" y="14256"/>
                  <a:pt x="26712" y="14085"/>
                  <a:pt x="26657" y="13993"/>
                </a:cubicBezTo>
                <a:cubicBezTo>
                  <a:pt x="26093" y="13303"/>
                  <a:pt x="25779" y="12738"/>
                  <a:pt x="25737" y="11859"/>
                </a:cubicBezTo>
                <a:cubicBezTo>
                  <a:pt x="25674" y="11169"/>
                  <a:pt x="25674" y="10436"/>
                  <a:pt x="25674" y="9725"/>
                </a:cubicBezTo>
                <a:cubicBezTo>
                  <a:pt x="25674" y="9704"/>
                  <a:pt x="25653" y="9662"/>
                  <a:pt x="25653" y="9641"/>
                </a:cubicBezTo>
                <a:cubicBezTo>
                  <a:pt x="25821" y="9516"/>
                  <a:pt x="25883" y="9348"/>
                  <a:pt x="25737" y="9139"/>
                </a:cubicBezTo>
                <a:cubicBezTo>
                  <a:pt x="25737" y="9118"/>
                  <a:pt x="25716" y="9097"/>
                  <a:pt x="25653" y="9076"/>
                </a:cubicBezTo>
                <a:lnTo>
                  <a:pt x="25632" y="9076"/>
                </a:lnTo>
                <a:cubicBezTo>
                  <a:pt x="25130" y="9139"/>
                  <a:pt x="24670" y="9244"/>
                  <a:pt x="24188" y="9348"/>
                </a:cubicBezTo>
                <a:cubicBezTo>
                  <a:pt x="24000" y="7842"/>
                  <a:pt x="23958" y="6314"/>
                  <a:pt x="23770" y="4808"/>
                </a:cubicBezTo>
                <a:cubicBezTo>
                  <a:pt x="23770" y="4798"/>
                  <a:pt x="23760" y="4792"/>
                  <a:pt x="23749" y="4792"/>
                </a:cubicBezTo>
                <a:cubicBezTo>
                  <a:pt x="23739" y="4792"/>
                  <a:pt x="23728" y="4798"/>
                  <a:pt x="23728" y="4808"/>
                </a:cubicBezTo>
                <a:cubicBezTo>
                  <a:pt x="23561" y="6356"/>
                  <a:pt x="23477" y="7947"/>
                  <a:pt x="23519" y="9495"/>
                </a:cubicBezTo>
                <a:cubicBezTo>
                  <a:pt x="22933" y="9599"/>
                  <a:pt x="22222" y="9620"/>
                  <a:pt x="21699" y="9913"/>
                </a:cubicBezTo>
                <a:lnTo>
                  <a:pt x="21678" y="9913"/>
                </a:lnTo>
                <a:cubicBezTo>
                  <a:pt x="21447" y="9913"/>
                  <a:pt x="21468" y="10353"/>
                  <a:pt x="21657" y="10436"/>
                </a:cubicBezTo>
                <a:lnTo>
                  <a:pt x="21678" y="10436"/>
                </a:lnTo>
                <a:cubicBezTo>
                  <a:pt x="21678" y="10457"/>
                  <a:pt x="21657" y="10478"/>
                  <a:pt x="21678" y="10478"/>
                </a:cubicBezTo>
                <a:cubicBezTo>
                  <a:pt x="21468" y="10792"/>
                  <a:pt x="21322" y="11106"/>
                  <a:pt x="21217" y="11483"/>
                </a:cubicBezTo>
                <a:cubicBezTo>
                  <a:pt x="20548" y="10980"/>
                  <a:pt x="19878" y="10457"/>
                  <a:pt x="19188" y="9976"/>
                </a:cubicBezTo>
                <a:cubicBezTo>
                  <a:pt x="19251" y="9830"/>
                  <a:pt x="19334" y="9704"/>
                  <a:pt x="19397" y="9537"/>
                </a:cubicBezTo>
                <a:cubicBezTo>
                  <a:pt x="19439" y="9516"/>
                  <a:pt x="19439" y="9495"/>
                  <a:pt x="19397" y="9453"/>
                </a:cubicBezTo>
                <a:cubicBezTo>
                  <a:pt x="19439" y="9411"/>
                  <a:pt x="19460" y="9327"/>
                  <a:pt x="19460" y="9244"/>
                </a:cubicBezTo>
                <a:cubicBezTo>
                  <a:pt x="19460" y="9202"/>
                  <a:pt x="19439" y="9139"/>
                  <a:pt x="19376" y="9139"/>
                </a:cubicBezTo>
                <a:cubicBezTo>
                  <a:pt x="19355" y="9139"/>
                  <a:pt x="19355" y="9139"/>
                  <a:pt x="19334" y="9118"/>
                </a:cubicBezTo>
                <a:cubicBezTo>
                  <a:pt x="19334" y="9102"/>
                  <a:pt x="19310" y="9062"/>
                  <a:pt x="19280" y="9062"/>
                </a:cubicBezTo>
                <a:cubicBezTo>
                  <a:pt x="19271" y="9062"/>
                  <a:pt x="19261" y="9066"/>
                  <a:pt x="19251" y="9076"/>
                </a:cubicBezTo>
                <a:cubicBezTo>
                  <a:pt x="18916" y="9139"/>
                  <a:pt x="18602" y="9244"/>
                  <a:pt x="18288" y="9348"/>
                </a:cubicBezTo>
                <a:cubicBezTo>
                  <a:pt x="17932" y="9118"/>
                  <a:pt x="17598" y="8888"/>
                  <a:pt x="17242" y="8679"/>
                </a:cubicBezTo>
                <a:cubicBezTo>
                  <a:pt x="17200" y="8491"/>
                  <a:pt x="17179" y="8302"/>
                  <a:pt x="17158" y="8156"/>
                </a:cubicBezTo>
                <a:lnTo>
                  <a:pt x="17158" y="8156"/>
                </a:lnTo>
                <a:cubicBezTo>
                  <a:pt x="17807" y="8177"/>
                  <a:pt x="18455" y="8302"/>
                  <a:pt x="19020" y="8491"/>
                </a:cubicBezTo>
                <a:cubicBezTo>
                  <a:pt x="19034" y="8493"/>
                  <a:pt x="19047" y="8495"/>
                  <a:pt x="19058" y="8495"/>
                </a:cubicBezTo>
                <a:cubicBezTo>
                  <a:pt x="19135" y="8495"/>
                  <a:pt x="19167" y="8438"/>
                  <a:pt x="19167" y="8365"/>
                </a:cubicBezTo>
                <a:cubicBezTo>
                  <a:pt x="19230" y="8365"/>
                  <a:pt x="19271" y="8302"/>
                  <a:pt x="19251" y="8281"/>
                </a:cubicBezTo>
                <a:cubicBezTo>
                  <a:pt x="18204" y="6670"/>
                  <a:pt x="17974" y="4703"/>
                  <a:pt x="18706" y="2904"/>
                </a:cubicBezTo>
                <a:cubicBezTo>
                  <a:pt x="18727" y="2841"/>
                  <a:pt x="18706" y="2820"/>
                  <a:pt x="18665" y="2799"/>
                </a:cubicBezTo>
                <a:cubicBezTo>
                  <a:pt x="18644" y="2737"/>
                  <a:pt x="18623" y="2716"/>
                  <a:pt x="18560" y="2695"/>
                </a:cubicBezTo>
                <a:lnTo>
                  <a:pt x="18539" y="2695"/>
                </a:lnTo>
                <a:cubicBezTo>
                  <a:pt x="18525" y="2695"/>
                  <a:pt x="18521" y="2676"/>
                  <a:pt x="18513" y="2676"/>
                </a:cubicBezTo>
                <a:cubicBezTo>
                  <a:pt x="18509" y="2676"/>
                  <a:pt x="18504" y="2681"/>
                  <a:pt x="18497" y="2695"/>
                </a:cubicBezTo>
                <a:lnTo>
                  <a:pt x="17074" y="3239"/>
                </a:lnTo>
                <a:cubicBezTo>
                  <a:pt x="17033" y="2172"/>
                  <a:pt x="16865" y="1084"/>
                  <a:pt x="16635" y="37"/>
                </a:cubicBezTo>
                <a:cubicBezTo>
                  <a:pt x="16627" y="13"/>
                  <a:pt x="16606" y="1"/>
                  <a:pt x="165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265"/>
        <p:cNvGrpSpPr/>
        <p:nvPr/>
      </p:nvGrpSpPr>
      <p:grpSpPr>
        <a:xfrm>
          <a:off x="0" y="0"/>
          <a:ext cx="0" cy="0"/>
          <a:chOff x="0" y="0"/>
          <a:chExt cx="0" cy="0"/>
        </a:xfrm>
      </p:grpSpPr>
      <p:pic>
        <p:nvPicPr>
          <p:cNvPr id="2266" name="Google Shape;2266;p20"/>
          <p:cNvPicPr preferRelativeResize="0"/>
          <p:nvPr/>
        </p:nvPicPr>
        <p:blipFill rotWithShape="1">
          <a:blip r:embed="rId2">
            <a:alphaModFix/>
          </a:blip>
          <a:srcRect b="15597"/>
          <a:stretch/>
        </p:blipFill>
        <p:spPr>
          <a:xfrm rot="10800000" flipH="1">
            <a:off x="0" y="0"/>
            <a:ext cx="9144003" cy="5143501"/>
          </a:xfrm>
          <a:prstGeom prst="rect">
            <a:avLst/>
          </a:prstGeom>
          <a:noFill/>
          <a:ln>
            <a:noFill/>
          </a:ln>
        </p:spPr>
      </p:pic>
      <p:sp>
        <p:nvSpPr>
          <p:cNvPr id="2267" name="Google Shape;2267;p20"/>
          <p:cNvSpPr txBox="1">
            <a:spLocks noGrp="1"/>
          </p:cNvSpPr>
          <p:nvPr>
            <p:ph type="title"/>
          </p:nvPr>
        </p:nvSpPr>
        <p:spPr>
          <a:xfrm>
            <a:off x="4666450" y="1501200"/>
            <a:ext cx="32301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8" name="Google Shape;2268;p20"/>
          <p:cNvSpPr txBox="1">
            <a:spLocks noGrp="1"/>
          </p:cNvSpPr>
          <p:nvPr>
            <p:ph type="subTitle" idx="1"/>
          </p:nvPr>
        </p:nvSpPr>
        <p:spPr>
          <a:xfrm>
            <a:off x="4666603" y="2562000"/>
            <a:ext cx="32301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69" name="Google Shape;2269;p20"/>
          <p:cNvGrpSpPr/>
          <p:nvPr/>
        </p:nvGrpSpPr>
        <p:grpSpPr>
          <a:xfrm rot="-440793">
            <a:off x="7686144" y="-63706"/>
            <a:ext cx="1489267" cy="2879063"/>
            <a:chOff x="9389648" y="991722"/>
            <a:chExt cx="1634619" cy="3160058"/>
          </a:xfrm>
        </p:grpSpPr>
        <p:sp>
          <p:nvSpPr>
            <p:cNvPr id="2270" name="Google Shape;2270;p20"/>
            <p:cNvSpPr/>
            <p:nvPr/>
          </p:nvSpPr>
          <p:spPr>
            <a:xfrm>
              <a:off x="9713224" y="3611398"/>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0"/>
            <p:cNvSpPr/>
            <p:nvPr/>
          </p:nvSpPr>
          <p:spPr>
            <a:xfrm>
              <a:off x="9532444" y="1010332"/>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0"/>
            <p:cNvSpPr/>
            <p:nvPr/>
          </p:nvSpPr>
          <p:spPr>
            <a:xfrm>
              <a:off x="10119395" y="1094910"/>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0"/>
            <p:cNvSpPr/>
            <p:nvPr/>
          </p:nvSpPr>
          <p:spPr>
            <a:xfrm>
              <a:off x="10203995" y="1045614"/>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0"/>
            <p:cNvSpPr/>
            <p:nvPr/>
          </p:nvSpPr>
          <p:spPr>
            <a:xfrm>
              <a:off x="9389648" y="991722"/>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0"/>
            <p:cNvSpPr/>
            <p:nvPr/>
          </p:nvSpPr>
          <p:spPr>
            <a:xfrm>
              <a:off x="9719578" y="1544473"/>
              <a:ext cx="415679" cy="246140"/>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0"/>
            <p:cNvSpPr/>
            <p:nvPr/>
          </p:nvSpPr>
          <p:spPr>
            <a:xfrm>
              <a:off x="10093846" y="1486504"/>
              <a:ext cx="370483" cy="268670"/>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0"/>
            <p:cNvSpPr/>
            <p:nvPr/>
          </p:nvSpPr>
          <p:spPr>
            <a:xfrm>
              <a:off x="10471359" y="2438126"/>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0"/>
            <p:cNvSpPr/>
            <p:nvPr/>
          </p:nvSpPr>
          <p:spPr>
            <a:xfrm>
              <a:off x="10444075" y="3010163"/>
              <a:ext cx="411848" cy="198422"/>
            </a:xfrm>
            <a:custGeom>
              <a:avLst/>
              <a:gdLst/>
              <a:ahLst/>
              <a:cxnLst/>
              <a:rect l="l" t="t" r="r" b="b"/>
              <a:pathLst>
                <a:path w="18280" h="8807" extrusionOk="0">
                  <a:moveTo>
                    <a:pt x="5403" y="1"/>
                  </a:moveTo>
                  <a:cubicBezTo>
                    <a:pt x="4970" y="1"/>
                    <a:pt x="4603" y="34"/>
                    <a:pt x="4269" y="167"/>
                  </a:cubicBezTo>
                  <a:cubicBezTo>
                    <a:pt x="4102" y="201"/>
                    <a:pt x="3936" y="301"/>
                    <a:pt x="3769" y="368"/>
                  </a:cubicBezTo>
                  <a:cubicBezTo>
                    <a:pt x="3635" y="501"/>
                    <a:pt x="3469" y="634"/>
                    <a:pt x="3369" y="735"/>
                  </a:cubicBezTo>
                  <a:cubicBezTo>
                    <a:pt x="3102" y="1035"/>
                    <a:pt x="2935" y="1335"/>
                    <a:pt x="2802" y="1635"/>
                  </a:cubicBezTo>
                  <a:cubicBezTo>
                    <a:pt x="2568" y="2236"/>
                    <a:pt x="2435" y="2803"/>
                    <a:pt x="2234" y="3203"/>
                  </a:cubicBezTo>
                  <a:cubicBezTo>
                    <a:pt x="2034" y="3670"/>
                    <a:pt x="1734" y="3903"/>
                    <a:pt x="1434" y="3970"/>
                  </a:cubicBezTo>
                  <a:cubicBezTo>
                    <a:pt x="1344" y="3979"/>
                    <a:pt x="1262" y="3983"/>
                    <a:pt x="1185" y="3983"/>
                  </a:cubicBezTo>
                  <a:cubicBezTo>
                    <a:pt x="975" y="3983"/>
                    <a:pt x="804" y="3952"/>
                    <a:pt x="633" y="3903"/>
                  </a:cubicBezTo>
                  <a:cubicBezTo>
                    <a:pt x="433" y="3870"/>
                    <a:pt x="366" y="3837"/>
                    <a:pt x="366" y="3837"/>
                  </a:cubicBezTo>
                  <a:cubicBezTo>
                    <a:pt x="337" y="3824"/>
                    <a:pt x="308" y="3818"/>
                    <a:pt x="281" y="3818"/>
                  </a:cubicBezTo>
                  <a:cubicBezTo>
                    <a:pt x="97" y="3818"/>
                    <a:pt x="0" y="4083"/>
                    <a:pt x="233" y="4170"/>
                  </a:cubicBezTo>
                  <a:cubicBezTo>
                    <a:pt x="233" y="4170"/>
                    <a:pt x="366" y="4237"/>
                    <a:pt x="567" y="4304"/>
                  </a:cubicBezTo>
                  <a:cubicBezTo>
                    <a:pt x="728" y="4331"/>
                    <a:pt x="956" y="4380"/>
                    <a:pt x="1284" y="4380"/>
                  </a:cubicBezTo>
                  <a:cubicBezTo>
                    <a:pt x="1362" y="4380"/>
                    <a:pt x="1445" y="4377"/>
                    <a:pt x="1534" y="4370"/>
                  </a:cubicBezTo>
                  <a:cubicBezTo>
                    <a:pt x="1734" y="4370"/>
                    <a:pt x="1968" y="4237"/>
                    <a:pt x="2201" y="4070"/>
                  </a:cubicBezTo>
                  <a:cubicBezTo>
                    <a:pt x="2401" y="3903"/>
                    <a:pt x="2568" y="3703"/>
                    <a:pt x="2701" y="3470"/>
                  </a:cubicBezTo>
                  <a:cubicBezTo>
                    <a:pt x="2935" y="3003"/>
                    <a:pt x="3068" y="2402"/>
                    <a:pt x="3302" y="1902"/>
                  </a:cubicBezTo>
                  <a:cubicBezTo>
                    <a:pt x="3435" y="1635"/>
                    <a:pt x="3569" y="1402"/>
                    <a:pt x="3769" y="1202"/>
                  </a:cubicBezTo>
                  <a:cubicBezTo>
                    <a:pt x="3936" y="1001"/>
                    <a:pt x="4203" y="868"/>
                    <a:pt x="4469" y="801"/>
                  </a:cubicBezTo>
                  <a:cubicBezTo>
                    <a:pt x="4695" y="726"/>
                    <a:pt x="4920" y="689"/>
                    <a:pt x="5117" y="689"/>
                  </a:cubicBezTo>
                  <a:cubicBezTo>
                    <a:pt x="5182" y="689"/>
                    <a:pt x="5245" y="693"/>
                    <a:pt x="5303" y="701"/>
                  </a:cubicBezTo>
                  <a:cubicBezTo>
                    <a:pt x="5604" y="801"/>
                    <a:pt x="5870" y="868"/>
                    <a:pt x="6071" y="1068"/>
                  </a:cubicBezTo>
                  <a:cubicBezTo>
                    <a:pt x="6538" y="1468"/>
                    <a:pt x="6904" y="2002"/>
                    <a:pt x="7271" y="2536"/>
                  </a:cubicBezTo>
                  <a:cubicBezTo>
                    <a:pt x="7638" y="3103"/>
                    <a:pt x="8072" y="3637"/>
                    <a:pt x="8706" y="3970"/>
                  </a:cubicBezTo>
                  <a:cubicBezTo>
                    <a:pt x="8806" y="4004"/>
                    <a:pt x="8906" y="4037"/>
                    <a:pt x="8973" y="4104"/>
                  </a:cubicBezTo>
                  <a:lnTo>
                    <a:pt x="8939" y="4104"/>
                  </a:lnTo>
                  <a:cubicBezTo>
                    <a:pt x="9067" y="4155"/>
                    <a:pt x="9215" y="4226"/>
                    <a:pt x="9397" y="4226"/>
                  </a:cubicBezTo>
                  <a:cubicBezTo>
                    <a:pt x="9453" y="4226"/>
                    <a:pt x="9511" y="4219"/>
                    <a:pt x="9573" y="4204"/>
                  </a:cubicBezTo>
                  <a:cubicBezTo>
                    <a:pt x="9773" y="4170"/>
                    <a:pt x="9940" y="4104"/>
                    <a:pt x="10107" y="4004"/>
                  </a:cubicBezTo>
                  <a:cubicBezTo>
                    <a:pt x="10407" y="3837"/>
                    <a:pt x="10607" y="3670"/>
                    <a:pt x="10874" y="3637"/>
                  </a:cubicBezTo>
                  <a:cubicBezTo>
                    <a:pt x="10966" y="3597"/>
                    <a:pt x="11063" y="3578"/>
                    <a:pt x="11162" y="3578"/>
                  </a:cubicBezTo>
                  <a:cubicBezTo>
                    <a:pt x="11313" y="3578"/>
                    <a:pt x="11466" y="3623"/>
                    <a:pt x="11608" y="3703"/>
                  </a:cubicBezTo>
                  <a:cubicBezTo>
                    <a:pt x="11875" y="3837"/>
                    <a:pt x="12041" y="4004"/>
                    <a:pt x="12142" y="4270"/>
                  </a:cubicBezTo>
                  <a:cubicBezTo>
                    <a:pt x="12442" y="4771"/>
                    <a:pt x="12442" y="5438"/>
                    <a:pt x="12742" y="6105"/>
                  </a:cubicBezTo>
                  <a:cubicBezTo>
                    <a:pt x="12775" y="6138"/>
                    <a:pt x="12775" y="6205"/>
                    <a:pt x="12809" y="6272"/>
                  </a:cubicBezTo>
                  <a:lnTo>
                    <a:pt x="12909" y="6372"/>
                  </a:lnTo>
                  <a:lnTo>
                    <a:pt x="13076" y="6605"/>
                  </a:lnTo>
                  <a:cubicBezTo>
                    <a:pt x="13209" y="6705"/>
                    <a:pt x="13276" y="6839"/>
                    <a:pt x="13409" y="6972"/>
                  </a:cubicBezTo>
                  <a:cubicBezTo>
                    <a:pt x="13609" y="7206"/>
                    <a:pt x="13876" y="7439"/>
                    <a:pt x="14076" y="7639"/>
                  </a:cubicBezTo>
                  <a:cubicBezTo>
                    <a:pt x="14543" y="8006"/>
                    <a:pt x="14977" y="8340"/>
                    <a:pt x="15477" y="8540"/>
                  </a:cubicBezTo>
                  <a:cubicBezTo>
                    <a:pt x="15944" y="8774"/>
                    <a:pt x="16445" y="8807"/>
                    <a:pt x="16812" y="8807"/>
                  </a:cubicBezTo>
                  <a:cubicBezTo>
                    <a:pt x="17245" y="8807"/>
                    <a:pt x="17545" y="8674"/>
                    <a:pt x="17746" y="8607"/>
                  </a:cubicBezTo>
                  <a:cubicBezTo>
                    <a:pt x="17812" y="8540"/>
                    <a:pt x="17912" y="8507"/>
                    <a:pt x="17946" y="8473"/>
                  </a:cubicBezTo>
                  <a:cubicBezTo>
                    <a:pt x="17979" y="8440"/>
                    <a:pt x="18046" y="8440"/>
                    <a:pt x="18046" y="8440"/>
                  </a:cubicBezTo>
                  <a:cubicBezTo>
                    <a:pt x="18279" y="8273"/>
                    <a:pt x="18079" y="8006"/>
                    <a:pt x="17645" y="7873"/>
                  </a:cubicBezTo>
                  <a:cubicBezTo>
                    <a:pt x="17645" y="7873"/>
                    <a:pt x="17579" y="7973"/>
                    <a:pt x="17412" y="8006"/>
                  </a:cubicBezTo>
                  <a:cubicBezTo>
                    <a:pt x="17245" y="8040"/>
                    <a:pt x="16978" y="8140"/>
                    <a:pt x="16645" y="8140"/>
                  </a:cubicBezTo>
                  <a:cubicBezTo>
                    <a:pt x="16378" y="8140"/>
                    <a:pt x="15944" y="8040"/>
                    <a:pt x="15544" y="7840"/>
                  </a:cubicBezTo>
                  <a:cubicBezTo>
                    <a:pt x="15110" y="7673"/>
                    <a:pt x="14710" y="7339"/>
                    <a:pt x="14276" y="6972"/>
                  </a:cubicBezTo>
                  <a:cubicBezTo>
                    <a:pt x="14076" y="6739"/>
                    <a:pt x="13909" y="6539"/>
                    <a:pt x="13709" y="6339"/>
                  </a:cubicBezTo>
                  <a:cubicBezTo>
                    <a:pt x="13576" y="6238"/>
                    <a:pt x="13476" y="6138"/>
                    <a:pt x="13409" y="6005"/>
                  </a:cubicBezTo>
                  <a:lnTo>
                    <a:pt x="13276" y="5838"/>
                  </a:lnTo>
                  <a:lnTo>
                    <a:pt x="13242" y="5738"/>
                  </a:lnTo>
                  <a:cubicBezTo>
                    <a:pt x="13209" y="5738"/>
                    <a:pt x="13209" y="5738"/>
                    <a:pt x="13209" y="5705"/>
                  </a:cubicBezTo>
                  <a:cubicBezTo>
                    <a:pt x="12975" y="5171"/>
                    <a:pt x="12975" y="4504"/>
                    <a:pt x="12642" y="3803"/>
                  </a:cubicBezTo>
                  <a:cubicBezTo>
                    <a:pt x="12475" y="3470"/>
                    <a:pt x="12208" y="3136"/>
                    <a:pt x="11808" y="2969"/>
                  </a:cubicBezTo>
                  <a:cubicBezTo>
                    <a:pt x="11542" y="2849"/>
                    <a:pt x="11276" y="2763"/>
                    <a:pt x="10985" y="2763"/>
                  </a:cubicBezTo>
                  <a:cubicBezTo>
                    <a:pt x="10874" y="2763"/>
                    <a:pt x="10760" y="2775"/>
                    <a:pt x="10640" y="2803"/>
                  </a:cubicBezTo>
                  <a:cubicBezTo>
                    <a:pt x="10240" y="2869"/>
                    <a:pt x="9940" y="3070"/>
                    <a:pt x="9706" y="3203"/>
                  </a:cubicBezTo>
                  <a:cubicBezTo>
                    <a:pt x="9573" y="3303"/>
                    <a:pt x="9473" y="3336"/>
                    <a:pt x="9406" y="3336"/>
                  </a:cubicBezTo>
                  <a:cubicBezTo>
                    <a:pt x="9373" y="3336"/>
                    <a:pt x="9273" y="3336"/>
                    <a:pt x="9206" y="3303"/>
                  </a:cubicBezTo>
                  <a:lnTo>
                    <a:pt x="9139" y="3303"/>
                  </a:lnTo>
                  <a:cubicBezTo>
                    <a:pt x="9106" y="3303"/>
                    <a:pt x="9039" y="3236"/>
                    <a:pt x="8939" y="3203"/>
                  </a:cubicBezTo>
                  <a:cubicBezTo>
                    <a:pt x="8539" y="3003"/>
                    <a:pt x="8139" y="2536"/>
                    <a:pt x="7772" y="2035"/>
                  </a:cubicBezTo>
                  <a:cubicBezTo>
                    <a:pt x="7405" y="1535"/>
                    <a:pt x="7038" y="901"/>
                    <a:pt x="6437" y="468"/>
                  </a:cubicBezTo>
                  <a:cubicBezTo>
                    <a:pt x="6204" y="234"/>
                    <a:pt x="5770" y="67"/>
                    <a:pt x="5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0"/>
            <p:cNvSpPr/>
            <p:nvPr/>
          </p:nvSpPr>
          <p:spPr>
            <a:xfrm>
              <a:off x="10371145" y="3133064"/>
              <a:ext cx="299717" cy="263421"/>
            </a:xfrm>
            <a:custGeom>
              <a:avLst/>
              <a:gdLst/>
              <a:ahLst/>
              <a:cxnLst/>
              <a:rect l="l" t="t" r="r" b="b"/>
              <a:pathLst>
                <a:path w="13303" h="11692" extrusionOk="0">
                  <a:moveTo>
                    <a:pt x="2713" y="0"/>
                  </a:moveTo>
                  <a:cubicBezTo>
                    <a:pt x="2265" y="0"/>
                    <a:pt x="1833" y="141"/>
                    <a:pt x="1502" y="383"/>
                  </a:cubicBezTo>
                  <a:cubicBezTo>
                    <a:pt x="1002" y="717"/>
                    <a:pt x="635" y="1184"/>
                    <a:pt x="401" y="1617"/>
                  </a:cubicBezTo>
                  <a:cubicBezTo>
                    <a:pt x="201" y="2084"/>
                    <a:pt x="68" y="2518"/>
                    <a:pt x="34" y="2885"/>
                  </a:cubicBezTo>
                  <a:cubicBezTo>
                    <a:pt x="1" y="3052"/>
                    <a:pt x="1" y="3252"/>
                    <a:pt x="1" y="3385"/>
                  </a:cubicBezTo>
                  <a:cubicBezTo>
                    <a:pt x="34" y="3552"/>
                    <a:pt x="34" y="3686"/>
                    <a:pt x="34" y="3752"/>
                  </a:cubicBezTo>
                  <a:cubicBezTo>
                    <a:pt x="34" y="3886"/>
                    <a:pt x="68" y="3952"/>
                    <a:pt x="68" y="4019"/>
                  </a:cubicBezTo>
                  <a:lnTo>
                    <a:pt x="68" y="4086"/>
                  </a:lnTo>
                  <a:cubicBezTo>
                    <a:pt x="108" y="4193"/>
                    <a:pt x="185" y="4235"/>
                    <a:pt x="261" y="4235"/>
                  </a:cubicBezTo>
                  <a:cubicBezTo>
                    <a:pt x="376" y="4235"/>
                    <a:pt x="488" y="4139"/>
                    <a:pt x="468" y="4019"/>
                  </a:cubicBezTo>
                  <a:lnTo>
                    <a:pt x="468" y="3919"/>
                  </a:lnTo>
                  <a:cubicBezTo>
                    <a:pt x="468" y="3886"/>
                    <a:pt x="401" y="3786"/>
                    <a:pt x="401" y="3719"/>
                  </a:cubicBezTo>
                  <a:lnTo>
                    <a:pt x="401" y="3385"/>
                  </a:lnTo>
                  <a:cubicBezTo>
                    <a:pt x="401" y="3219"/>
                    <a:pt x="401" y="3085"/>
                    <a:pt x="468" y="2918"/>
                  </a:cubicBezTo>
                  <a:cubicBezTo>
                    <a:pt x="501" y="2585"/>
                    <a:pt x="635" y="2218"/>
                    <a:pt x="835" y="1851"/>
                  </a:cubicBezTo>
                  <a:cubicBezTo>
                    <a:pt x="1035" y="1451"/>
                    <a:pt x="1368" y="1050"/>
                    <a:pt x="1802" y="783"/>
                  </a:cubicBezTo>
                  <a:cubicBezTo>
                    <a:pt x="2057" y="613"/>
                    <a:pt x="2367" y="511"/>
                    <a:pt x="2678" y="511"/>
                  </a:cubicBezTo>
                  <a:cubicBezTo>
                    <a:pt x="2856" y="511"/>
                    <a:pt x="3034" y="544"/>
                    <a:pt x="3203" y="617"/>
                  </a:cubicBezTo>
                  <a:cubicBezTo>
                    <a:pt x="3337" y="617"/>
                    <a:pt x="3403" y="717"/>
                    <a:pt x="3537" y="783"/>
                  </a:cubicBezTo>
                  <a:cubicBezTo>
                    <a:pt x="3670" y="884"/>
                    <a:pt x="3704" y="950"/>
                    <a:pt x="3804" y="1050"/>
                  </a:cubicBezTo>
                  <a:cubicBezTo>
                    <a:pt x="3970" y="1217"/>
                    <a:pt x="4037" y="1451"/>
                    <a:pt x="4137" y="1751"/>
                  </a:cubicBezTo>
                  <a:cubicBezTo>
                    <a:pt x="4304" y="2285"/>
                    <a:pt x="4337" y="2952"/>
                    <a:pt x="4704" y="3585"/>
                  </a:cubicBezTo>
                  <a:lnTo>
                    <a:pt x="4804" y="3719"/>
                  </a:lnTo>
                  <a:cubicBezTo>
                    <a:pt x="4838" y="3786"/>
                    <a:pt x="4871" y="3786"/>
                    <a:pt x="4904" y="3852"/>
                  </a:cubicBezTo>
                  <a:lnTo>
                    <a:pt x="5071" y="4019"/>
                  </a:lnTo>
                  <a:cubicBezTo>
                    <a:pt x="5205" y="4119"/>
                    <a:pt x="5338" y="4219"/>
                    <a:pt x="5505" y="4286"/>
                  </a:cubicBezTo>
                  <a:cubicBezTo>
                    <a:pt x="5638" y="4419"/>
                    <a:pt x="5805" y="4453"/>
                    <a:pt x="5972" y="4519"/>
                  </a:cubicBezTo>
                  <a:cubicBezTo>
                    <a:pt x="6139" y="4553"/>
                    <a:pt x="6305" y="4586"/>
                    <a:pt x="6405" y="4586"/>
                  </a:cubicBezTo>
                  <a:cubicBezTo>
                    <a:pt x="6706" y="4586"/>
                    <a:pt x="6906" y="4620"/>
                    <a:pt x="7173" y="4720"/>
                  </a:cubicBezTo>
                  <a:cubicBezTo>
                    <a:pt x="7406" y="4786"/>
                    <a:pt x="7673" y="4886"/>
                    <a:pt x="7840" y="5053"/>
                  </a:cubicBezTo>
                  <a:cubicBezTo>
                    <a:pt x="8207" y="5387"/>
                    <a:pt x="8507" y="5887"/>
                    <a:pt x="8707" y="6421"/>
                  </a:cubicBezTo>
                  <a:cubicBezTo>
                    <a:pt x="9141" y="7522"/>
                    <a:pt x="9241" y="8823"/>
                    <a:pt x="9674" y="9890"/>
                  </a:cubicBezTo>
                  <a:cubicBezTo>
                    <a:pt x="9875" y="10424"/>
                    <a:pt x="10208" y="10924"/>
                    <a:pt x="10642" y="11258"/>
                  </a:cubicBezTo>
                  <a:cubicBezTo>
                    <a:pt x="11042" y="11591"/>
                    <a:pt x="11542" y="11691"/>
                    <a:pt x="11943" y="11691"/>
                  </a:cubicBezTo>
                  <a:cubicBezTo>
                    <a:pt x="12310" y="11691"/>
                    <a:pt x="12610" y="11591"/>
                    <a:pt x="12810" y="11558"/>
                  </a:cubicBezTo>
                  <a:cubicBezTo>
                    <a:pt x="12977" y="11524"/>
                    <a:pt x="13110" y="11491"/>
                    <a:pt x="13110" y="11491"/>
                  </a:cubicBezTo>
                  <a:cubicBezTo>
                    <a:pt x="13302" y="11409"/>
                    <a:pt x="13246" y="11191"/>
                    <a:pt x="13090" y="11191"/>
                  </a:cubicBezTo>
                  <a:cubicBezTo>
                    <a:pt x="13056" y="11191"/>
                    <a:pt x="13018" y="11201"/>
                    <a:pt x="12977" y="11224"/>
                  </a:cubicBezTo>
                  <a:cubicBezTo>
                    <a:pt x="12977" y="11224"/>
                    <a:pt x="12843" y="11258"/>
                    <a:pt x="12677" y="11324"/>
                  </a:cubicBezTo>
                  <a:cubicBezTo>
                    <a:pt x="12610" y="11324"/>
                    <a:pt x="12476" y="11358"/>
                    <a:pt x="12343" y="11358"/>
                  </a:cubicBezTo>
                  <a:lnTo>
                    <a:pt x="11876" y="11358"/>
                  </a:lnTo>
                  <a:cubicBezTo>
                    <a:pt x="11609" y="11324"/>
                    <a:pt x="11209" y="11224"/>
                    <a:pt x="10875" y="10991"/>
                  </a:cubicBezTo>
                  <a:cubicBezTo>
                    <a:pt x="10608" y="10724"/>
                    <a:pt x="10342" y="10290"/>
                    <a:pt x="10175" y="9790"/>
                  </a:cubicBezTo>
                  <a:cubicBezTo>
                    <a:pt x="9841" y="8789"/>
                    <a:pt x="9775" y="7555"/>
                    <a:pt x="9341" y="6287"/>
                  </a:cubicBezTo>
                  <a:cubicBezTo>
                    <a:pt x="9141" y="5687"/>
                    <a:pt x="8807" y="5053"/>
                    <a:pt x="8273" y="4586"/>
                  </a:cubicBezTo>
                  <a:cubicBezTo>
                    <a:pt x="8007" y="4353"/>
                    <a:pt x="7673" y="4253"/>
                    <a:pt x="7373" y="4119"/>
                  </a:cubicBezTo>
                  <a:cubicBezTo>
                    <a:pt x="7073" y="4052"/>
                    <a:pt x="6739" y="4019"/>
                    <a:pt x="6506" y="3952"/>
                  </a:cubicBezTo>
                  <a:cubicBezTo>
                    <a:pt x="6339" y="3952"/>
                    <a:pt x="6239" y="3919"/>
                    <a:pt x="6139" y="3919"/>
                  </a:cubicBezTo>
                  <a:cubicBezTo>
                    <a:pt x="6039" y="3886"/>
                    <a:pt x="5905" y="3886"/>
                    <a:pt x="5838" y="3786"/>
                  </a:cubicBezTo>
                  <a:cubicBezTo>
                    <a:pt x="5772" y="3752"/>
                    <a:pt x="5638" y="3686"/>
                    <a:pt x="5538" y="3585"/>
                  </a:cubicBezTo>
                  <a:lnTo>
                    <a:pt x="5371" y="3452"/>
                  </a:lnTo>
                  <a:lnTo>
                    <a:pt x="5338" y="3419"/>
                  </a:lnTo>
                  <a:lnTo>
                    <a:pt x="5305" y="3352"/>
                  </a:lnTo>
                  <a:cubicBezTo>
                    <a:pt x="5004" y="2918"/>
                    <a:pt x="4904" y="2285"/>
                    <a:pt x="4738" y="1684"/>
                  </a:cubicBezTo>
                  <a:cubicBezTo>
                    <a:pt x="4671" y="1351"/>
                    <a:pt x="4537" y="1017"/>
                    <a:pt x="4304" y="717"/>
                  </a:cubicBezTo>
                  <a:cubicBezTo>
                    <a:pt x="4204" y="550"/>
                    <a:pt x="4037" y="417"/>
                    <a:pt x="3870" y="350"/>
                  </a:cubicBezTo>
                  <a:cubicBezTo>
                    <a:pt x="3737" y="250"/>
                    <a:pt x="3570" y="183"/>
                    <a:pt x="3403" y="116"/>
                  </a:cubicBezTo>
                  <a:cubicBezTo>
                    <a:pt x="3177" y="37"/>
                    <a:pt x="2943" y="0"/>
                    <a:pt x="2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0"/>
            <p:cNvSpPr/>
            <p:nvPr/>
          </p:nvSpPr>
          <p:spPr>
            <a:xfrm>
              <a:off x="9841330" y="1567972"/>
              <a:ext cx="27059" cy="11288"/>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0"/>
            <p:cNvSpPr/>
            <p:nvPr/>
          </p:nvSpPr>
          <p:spPr>
            <a:xfrm>
              <a:off x="9847323" y="1587506"/>
              <a:ext cx="27847" cy="12189"/>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0"/>
            <p:cNvSpPr/>
            <p:nvPr/>
          </p:nvSpPr>
          <p:spPr>
            <a:xfrm>
              <a:off x="9856357" y="1612311"/>
              <a:ext cx="28568" cy="14599"/>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0"/>
            <p:cNvSpPr/>
            <p:nvPr/>
          </p:nvSpPr>
          <p:spPr>
            <a:xfrm>
              <a:off x="9868366" y="1628082"/>
              <a:ext cx="33840" cy="21066"/>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0"/>
            <p:cNvSpPr/>
            <p:nvPr/>
          </p:nvSpPr>
          <p:spPr>
            <a:xfrm>
              <a:off x="9887156" y="1656650"/>
              <a:ext cx="16560" cy="12054"/>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0"/>
            <p:cNvSpPr/>
            <p:nvPr/>
          </p:nvSpPr>
          <p:spPr>
            <a:xfrm>
              <a:off x="10013414" y="1660075"/>
              <a:ext cx="30100" cy="1313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0"/>
            <p:cNvSpPr/>
            <p:nvPr/>
          </p:nvSpPr>
          <p:spPr>
            <a:xfrm>
              <a:off x="10009674" y="1688215"/>
              <a:ext cx="33840" cy="13541"/>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0"/>
            <p:cNvSpPr/>
            <p:nvPr/>
          </p:nvSpPr>
          <p:spPr>
            <a:xfrm>
              <a:off x="10018686" y="1716445"/>
              <a:ext cx="24828" cy="11197"/>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0"/>
            <p:cNvSpPr/>
            <p:nvPr/>
          </p:nvSpPr>
          <p:spPr>
            <a:xfrm>
              <a:off x="10025445" y="1738569"/>
              <a:ext cx="19556" cy="12797"/>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0"/>
            <p:cNvSpPr/>
            <p:nvPr/>
          </p:nvSpPr>
          <p:spPr>
            <a:xfrm>
              <a:off x="10029951" y="1759612"/>
              <a:ext cx="24085" cy="22553"/>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0"/>
            <p:cNvSpPr/>
            <p:nvPr/>
          </p:nvSpPr>
          <p:spPr>
            <a:xfrm>
              <a:off x="10050251" y="1791920"/>
              <a:ext cx="12797" cy="11625"/>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0"/>
            <p:cNvSpPr/>
            <p:nvPr/>
          </p:nvSpPr>
          <p:spPr>
            <a:xfrm>
              <a:off x="10217829" y="1522124"/>
              <a:ext cx="18813" cy="11288"/>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0"/>
            <p:cNvSpPr/>
            <p:nvPr/>
          </p:nvSpPr>
          <p:spPr>
            <a:xfrm>
              <a:off x="10219338" y="1543167"/>
              <a:ext cx="22575" cy="11288"/>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0"/>
            <p:cNvSpPr/>
            <p:nvPr/>
          </p:nvSpPr>
          <p:spPr>
            <a:xfrm>
              <a:off x="10220848" y="1563466"/>
              <a:ext cx="30844" cy="12031"/>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0"/>
            <p:cNvSpPr/>
            <p:nvPr/>
          </p:nvSpPr>
          <p:spPr>
            <a:xfrm>
              <a:off x="10231369" y="1587506"/>
              <a:ext cx="27081" cy="12910"/>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0"/>
            <p:cNvSpPr/>
            <p:nvPr/>
          </p:nvSpPr>
          <p:spPr>
            <a:xfrm>
              <a:off x="10253156" y="1605394"/>
              <a:ext cx="20322" cy="11445"/>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0"/>
            <p:cNvSpPr/>
            <p:nvPr/>
          </p:nvSpPr>
          <p:spPr>
            <a:xfrm>
              <a:off x="10362877" y="1634661"/>
              <a:ext cx="20322" cy="12729"/>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0"/>
            <p:cNvSpPr/>
            <p:nvPr/>
          </p:nvSpPr>
          <p:spPr>
            <a:xfrm>
              <a:off x="10359880" y="1661900"/>
              <a:ext cx="26315" cy="1131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0"/>
            <p:cNvSpPr/>
            <p:nvPr/>
          </p:nvSpPr>
          <p:spPr>
            <a:xfrm>
              <a:off x="10364386" y="1689724"/>
              <a:ext cx="24828" cy="11288"/>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0"/>
            <p:cNvSpPr/>
            <p:nvPr/>
          </p:nvSpPr>
          <p:spPr>
            <a:xfrm>
              <a:off x="10377161" y="1720523"/>
              <a:ext cx="24085" cy="1131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0"/>
            <p:cNvSpPr/>
            <p:nvPr/>
          </p:nvSpPr>
          <p:spPr>
            <a:xfrm>
              <a:off x="10145868" y="1949225"/>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0"/>
            <p:cNvSpPr/>
            <p:nvPr/>
          </p:nvSpPr>
          <p:spPr>
            <a:xfrm>
              <a:off x="10241147" y="1982299"/>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0"/>
            <p:cNvSpPr/>
            <p:nvPr/>
          </p:nvSpPr>
          <p:spPr>
            <a:xfrm>
              <a:off x="10243400" y="2005370"/>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0"/>
            <p:cNvSpPr/>
            <p:nvPr/>
          </p:nvSpPr>
          <p:spPr>
            <a:xfrm>
              <a:off x="10247906" y="2024565"/>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0"/>
            <p:cNvSpPr/>
            <p:nvPr/>
          </p:nvSpPr>
          <p:spPr>
            <a:xfrm>
              <a:off x="10262934" y="2050452"/>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0"/>
            <p:cNvSpPr/>
            <p:nvPr/>
          </p:nvSpPr>
          <p:spPr>
            <a:xfrm>
              <a:off x="10441056" y="2066989"/>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0"/>
            <p:cNvSpPr/>
            <p:nvPr/>
          </p:nvSpPr>
          <p:spPr>
            <a:xfrm>
              <a:off x="10437293" y="2097810"/>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0"/>
            <p:cNvSpPr/>
            <p:nvPr/>
          </p:nvSpPr>
          <p:spPr>
            <a:xfrm>
              <a:off x="10438803" y="2125252"/>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0"/>
            <p:cNvSpPr/>
            <p:nvPr/>
          </p:nvSpPr>
          <p:spPr>
            <a:xfrm>
              <a:off x="10450068" y="2152671"/>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0"/>
            <p:cNvSpPr/>
            <p:nvPr/>
          </p:nvSpPr>
          <p:spPr>
            <a:xfrm>
              <a:off x="10476360" y="2165445"/>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0"/>
            <p:cNvSpPr/>
            <p:nvPr/>
          </p:nvSpPr>
          <p:spPr>
            <a:xfrm>
              <a:off x="10498913" y="2186488"/>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0"/>
            <p:cNvSpPr/>
            <p:nvPr/>
          </p:nvSpPr>
          <p:spPr>
            <a:xfrm>
              <a:off x="10592863" y="2469803"/>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0"/>
            <p:cNvSpPr/>
            <p:nvPr/>
          </p:nvSpPr>
          <p:spPr>
            <a:xfrm>
              <a:off x="10589101" y="2487647"/>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0"/>
            <p:cNvSpPr/>
            <p:nvPr/>
          </p:nvSpPr>
          <p:spPr>
            <a:xfrm>
              <a:off x="10598879" y="2512655"/>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0"/>
            <p:cNvSpPr/>
            <p:nvPr/>
          </p:nvSpPr>
          <p:spPr>
            <a:xfrm>
              <a:off x="10608634" y="2535185"/>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0"/>
            <p:cNvSpPr/>
            <p:nvPr/>
          </p:nvSpPr>
          <p:spPr>
            <a:xfrm>
              <a:off x="10426006" y="3160483"/>
              <a:ext cx="21832" cy="11490"/>
            </a:xfrm>
            <a:custGeom>
              <a:avLst/>
              <a:gdLst/>
              <a:ahLst/>
              <a:cxnLst/>
              <a:rect l="l" t="t" r="r" b="b"/>
              <a:pathLst>
                <a:path w="969" h="510" extrusionOk="0">
                  <a:moveTo>
                    <a:pt x="468" y="0"/>
                  </a:moveTo>
                  <a:cubicBezTo>
                    <a:pt x="268" y="0"/>
                    <a:pt x="1" y="134"/>
                    <a:pt x="1" y="134"/>
                  </a:cubicBezTo>
                  <a:lnTo>
                    <a:pt x="1" y="367"/>
                  </a:lnTo>
                  <a:cubicBezTo>
                    <a:pt x="1" y="367"/>
                    <a:pt x="268" y="500"/>
                    <a:pt x="435" y="500"/>
                  </a:cubicBezTo>
                  <a:cubicBezTo>
                    <a:pt x="468" y="507"/>
                    <a:pt x="507" y="510"/>
                    <a:pt x="547" y="510"/>
                  </a:cubicBezTo>
                  <a:cubicBezTo>
                    <a:pt x="709" y="510"/>
                    <a:pt x="902" y="467"/>
                    <a:pt x="902" y="467"/>
                  </a:cubicBezTo>
                  <a:cubicBezTo>
                    <a:pt x="902" y="434"/>
                    <a:pt x="935" y="200"/>
                    <a:pt x="968" y="167"/>
                  </a:cubicBezTo>
                  <a:cubicBezTo>
                    <a:pt x="968" y="167"/>
                    <a:pt x="701" y="33"/>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0"/>
            <p:cNvSpPr/>
            <p:nvPr/>
          </p:nvSpPr>
          <p:spPr>
            <a:xfrm>
              <a:off x="10426772" y="3178507"/>
              <a:ext cx="19556" cy="10544"/>
            </a:xfrm>
            <a:custGeom>
              <a:avLst/>
              <a:gdLst/>
              <a:ahLst/>
              <a:cxnLst/>
              <a:rect l="l" t="t" r="r" b="b"/>
              <a:pathLst>
                <a:path w="868" h="468" extrusionOk="0">
                  <a:moveTo>
                    <a:pt x="467" y="1"/>
                  </a:moveTo>
                  <a:cubicBezTo>
                    <a:pt x="334" y="1"/>
                    <a:pt x="134" y="34"/>
                    <a:pt x="134" y="34"/>
                  </a:cubicBezTo>
                  <a:cubicBezTo>
                    <a:pt x="67" y="34"/>
                    <a:pt x="0" y="234"/>
                    <a:pt x="0" y="234"/>
                  </a:cubicBezTo>
                  <a:cubicBezTo>
                    <a:pt x="0" y="234"/>
                    <a:pt x="234" y="468"/>
                    <a:pt x="467" y="468"/>
                  </a:cubicBezTo>
                  <a:cubicBezTo>
                    <a:pt x="634" y="468"/>
                    <a:pt x="868" y="334"/>
                    <a:pt x="868" y="334"/>
                  </a:cubicBezTo>
                  <a:lnTo>
                    <a:pt x="868" y="67"/>
                  </a:lnTo>
                  <a:cubicBezTo>
                    <a:pt x="868" y="67"/>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0"/>
            <p:cNvSpPr/>
            <p:nvPr/>
          </p:nvSpPr>
          <p:spPr>
            <a:xfrm>
              <a:off x="10429768" y="3200316"/>
              <a:ext cx="16560" cy="11288"/>
            </a:xfrm>
            <a:custGeom>
              <a:avLst/>
              <a:gdLst/>
              <a:ahLst/>
              <a:cxnLst/>
              <a:rect l="l" t="t" r="r" b="b"/>
              <a:pathLst>
                <a:path w="735" h="501" extrusionOk="0">
                  <a:moveTo>
                    <a:pt x="368" y="0"/>
                  </a:moveTo>
                  <a:cubicBezTo>
                    <a:pt x="268" y="0"/>
                    <a:pt x="201" y="33"/>
                    <a:pt x="101" y="67"/>
                  </a:cubicBezTo>
                  <a:cubicBezTo>
                    <a:pt x="34" y="100"/>
                    <a:pt x="1" y="167"/>
                    <a:pt x="1" y="167"/>
                  </a:cubicBezTo>
                  <a:cubicBezTo>
                    <a:pt x="1" y="200"/>
                    <a:pt x="67" y="400"/>
                    <a:pt x="67" y="400"/>
                  </a:cubicBezTo>
                  <a:cubicBezTo>
                    <a:pt x="67" y="400"/>
                    <a:pt x="101" y="434"/>
                    <a:pt x="201" y="434"/>
                  </a:cubicBezTo>
                  <a:cubicBezTo>
                    <a:pt x="268" y="500"/>
                    <a:pt x="368" y="500"/>
                    <a:pt x="401" y="500"/>
                  </a:cubicBezTo>
                  <a:cubicBezTo>
                    <a:pt x="534" y="500"/>
                    <a:pt x="735" y="367"/>
                    <a:pt x="735" y="367"/>
                  </a:cubicBezTo>
                  <a:lnTo>
                    <a:pt x="735" y="100"/>
                  </a:lnTo>
                  <a:cubicBezTo>
                    <a:pt x="735" y="100"/>
                    <a:pt x="50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0"/>
            <p:cNvSpPr/>
            <p:nvPr/>
          </p:nvSpPr>
          <p:spPr>
            <a:xfrm>
              <a:off x="10528968" y="3273966"/>
              <a:ext cx="24828" cy="11288"/>
            </a:xfrm>
            <a:custGeom>
              <a:avLst/>
              <a:gdLst/>
              <a:ahLst/>
              <a:cxnLst/>
              <a:rect l="l" t="t" r="r" b="b"/>
              <a:pathLst>
                <a:path w="1102" h="501" extrusionOk="0">
                  <a:moveTo>
                    <a:pt x="601" y="0"/>
                  </a:moveTo>
                  <a:cubicBezTo>
                    <a:pt x="368" y="0"/>
                    <a:pt x="34" y="67"/>
                    <a:pt x="34" y="67"/>
                  </a:cubicBezTo>
                  <a:lnTo>
                    <a:pt x="1" y="300"/>
                  </a:lnTo>
                  <a:cubicBezTo>
                    <a:pt x="1" y="300"/>
                    <a:pt x="301" y="467"/>
                    <a:pt x="501" y="500"/>
                  </a:cubicBezTo>
                  <a:cubicBezTo>
                    <a:pt x="701" y="500"/>
                    <a:pt x="1035" y="434"/>
                    <a:pt x="1035" y="434"/>
                  </a:cubicBezTo>
                  <a:cubicBezTo>
                    <a:pt x="1102" y="400"/>
                    <a:pt x="1102" y="167"/>
                    <a:pt x="1102" y="167"/>
                  </a:cubicBezTo>
                  <a:cubicBezTo>
                    <a:pt x="1102" y="167"/>
                    <a:pt x="76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0"/>
            <p:cNvSpPr/>
            <p:nvPr/>
          </p:nvSpPr>
          <p:spPr>
            <a:xfrm>
              <a:off x="10523719" y="3254410"/>
              <a:ext cx="24828" cy="11625"/>
            </a:xfrm>
            <a:custGeom>
              <a:avLst/>
              <a:gdLst/>
              <a:ahLst/>
              <a:cxnLst/>
              <a:rect l="l" t="t" r="r" b="b"/>
              <a:pathLst>
                <a:path w="1102" h="516" extrusionOk="0">
                  <a:moveTo>
                    <a:pt x="201" y="1"/>
                  </a:moveTo>
                  <a:cubicBezTo>
                    <a:pt x="67" y="1"/>
                    <a:pt x="0" y="34"/>
                    <a:pt x="0" y="34"/>
                  </a:cubicBezTo>
                  <a:lnTo>
                    <a:pt x="0" y="301"/>
                  </a:lnTo>
                  <a:lnTo>
                    <a:pt x="167" y="368"/>
                  </a:lnTo>
                  <a:cubicBezTo>
                    <a:pt x="267" y="434"/>
                    <a:pt x="401" y="468"/>
                    <a:pt x="501" y="501"/>
                  </a:cubicBezTo>
                  <a:cubicBezTo>
                    <a:pt x="567" y="512"/>
                    <a:pt x="653" y="516"/>
                    <a:pt x="737" y="516"/>
                  </a:cubicBezTo>
                  <a:cubicBezTo>
                    <a:pt x="905" y="516"/>
                    <a:pt x="1068" y="501"/>
                    <a:pt x="1068" y="501"/>
                  </a:cubicBezTo>
                  <a:cubicBezTo>
                    <a:pt x="1068" y="501"/>
                    <a:pt x="1101" y="301"/>
                    <a:pt x="1068" y="268"/>
                  </a:cubicBezTo>
                  <a:cubicBezTo>
                    <a:pt x="1068" y="268"/>
                    <a:pt x="768" y="34"/>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0"/>
            <p:cNvSpPr/>
            <p:nvPr/>
          </p:nvSpPr>
          <p:spPr>
            <a:xfrm>
              <a:off x="10536493" y="3306274"/>
              <a:ext cx="24828" cy="11625"/>
            </a:xfrm>
            <a:custGeom>
              <a:avLst/>
              <a:gdLst/>
              <a:ahLst/>
              <a:cxnLst/>
              <a:rect l="l" t="t" r="r" b="b"/>
              <a:pathLst>
                <a:path w="1102" h="516" extrusionOk="0">
                  <a:moveTo>
                    <a:pt x="768" y="0"/>
                  </a:moveTo>
                  <a:cubicBezTo>
                    <a:pt x="668" y="0"/>
                    <a:pt x="534" y="0"/>
                    <a:pt x="467" y="34"/>
                  </a:cubicBezTo>
                  <a:cubicBezTo>
                    <a:pt x="267" y="67"/>
                    <a:pt x="0" y="234"/>
                    <a:pt x="0" y="234"/>
                  </a:cubicBezTo>
                  <a:lnTo>
                    <a:pt x="34" y="501"/>
                  </a:lnTo>
                  <a:cubicBezTo>
                    <a:pt x="34" y="501"/>
                    <a:pt x="182" y="516"/>
                    <a:pt x="350" y="516"/>
                  </a:cubicBezTo>
                  <a:cubicBezTo>
                    <a:pt x="434" y="516"/>
                    <a:pt x="523" y="512"/>
                    <a:pt x="601" y="501"/>
                  </a:cubicBezTo>
                  <a:cubicBezTo>
                    <a:pt x="668" y="467"/>
                    <a:pt x="801" y="367"/>
                    <a:pt x="868" y="334"/>
                  </a:cubicBezTo>
                  <a:cubicBezTo>
                    <a:pt x="1001" y="234"/>
                    <a:pt x="1035" y="201"/>
                    <a:pt x="1035" y="201"/>
                  </a:cubicBezTo>
                  <a:cubicBezTo>
                    <a:pt x="1101" y="201"/>
                    <a:pt x="968"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0"/>
            <p:cNvSpPr/>
            <p:nvPr/>
          </p:nvSpPr>
          <p:spPr>
            <a:xfrm>
              <a:off x="10544018" y="3333333"/>
              <a:ext cx="21043" cy="12707"/>
            </a:xfrm>
            <a:custGeom>
              <a:avLst/>
              <a:gdLst/>
              <a:ahLst/>
              <a:cxnLst/>
              <a:rect l="l" t="t" r="r" b="b"/>
              <a:pathLst>
                <a:path w="934" h="564" extrusionOk="0">
                  <a:moveTo>
                    <a:pt x="834" y="0"/>
                  </a:moveTo>
                  <a:cubicBezTo>
                    <a:pt x="834" y="0"/>
                    <a:pt x="534" y="0"/>
                    <a:pt x="367" y="34"/>
                  </a:cubicBezTo>
                  <a:lnTo>
                    <a:pt x="133" y="167"/>
                  </a:lnTo>
                  <a:cubicBezTo>
                    <a:pt x="100" y="200"/>
                    <a:pt x="0" y="267"/>
                    <a:pt x="0" y="267"/>
                  </a:cubicBezTo>
                  <a:lnTo>
                    <a:pt x="0" y="501"/>
                  </a:lnTo>
                  <a:cubicBezTo>
                    <a:pt x="0" y="501"/>
                    <a:pt x="33" y="534"/>
                    <a:pt x="167" y="534"/>
                  </a:cubicBezTo>
                  <a:cubicBezTo>
                    <a:pt x="211" y="556"/>
                    <a:pt x="256" y="564"/>
                    <a:pt x="298" y="564"/>
                  </a:cubicBezTo>
                  <a:cubicBezTo>
                    <a:pt x="382" y="564"/>
                    <a:pt x="456" y="534"/>
                    <a:pt x="500" y="534"/>
                  </a:cubicBezTo>
                  <a:cubicBezTo>
                    <a:pt x="701" y="467"/>
                    <a:pt x="934" y="300"/>
                    <a:pt x="934" y="300"/>
                  </a:cubicBezTo>
                  <a:cubicBezTo>
                    <a:pt x="934" y="267"/>
                    <a:pt x="867"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0"/>
            <p:cNvSpPr/>
            <p:nvPr/>
          </p:nvSpPr>
          <p:spPr>
            <a:xfrm>
              <a:off x="10552264" y="3353700"/>
              <a:ext cx="18813" cy="11963"/>
            </a:xfrm>
            <a:custGeom>
              <a:avLst/>
              <a:gdLst/>
              <a:ahLst/>
              <a:cxnLst/>
              <a:rect l="l" t="t" r="r" b="b"/>
              <a:pathLst>
                <a:path w="835" h="531" extrusionOk="0">
                  <a:moveTo>
                    <a:pt x="521" y="1"/>
                  </a:moveTo>
                  <a:cubicBezTo>
                    <a:pt x="457" y="1"/>
                    <a:pt x="390" y="8"/>
                    <a:pt x="335" y="30"/>
                  </a:cubicBezTo>
                  <a:cubicBezTo>
                    <a:pt x="168" y="97"/>
                    <a:pt x="1" y="297"/>
                    <a:pt x="1" y="297"/>
                  </a:cubicBezTo>
                  <a:lnTo>
                    <a:pt x="134" y="531"/>
                  </a:lnTo>
                  <a:cubicBezTo>
                    <a:pt x="134" y="531"/>
                    <a:pt x="401" y="531"/>
                    <a:pt x="501" y="464"/>
                  </a:cubicBezTo>
                  <a:cubicBezTo>
                    <a:pt x="635" y="431"/>
                    <a:pt x="835" y="264"/>
                    <a:pt x="835" y="264"/>
                  </a:cubicBezTo>
                  <a:cubicBezTo>
                    <a:pt x="835" y="264"/>
                    <a:pt x="768" y="64"/>
                    <a:pt x="768" y="30"/>
                  </a:cubicBezTo>
                  <a:cubicBezTo>
                    <a:pt x="768" y="30"/>
                    <a:pt x="650"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0"/>
            <p:cNvSpPr/>
            <p:nvPr/>
          </p:nvSpPr>
          <p:spPr>
            <a:xfrm>
              <a:off x="10570311" y="3385940"/>
              <a:ext cx="19556" cy="11288"/>
            </a:xfrm>
            <a:custGeom>
              <a:avLst/>
              <a:gdLst/>
              <a:ahLst/>
              <a:cxnLst/>
              <a:rect l="l" t="t" r="r" b="b"/>
              <a:pathLst>
                <a:path w="868" h="501" extrusionOk="0">
                  <a:moveTo>
                    <a:pt x="601" y="0"/>
                  </a:moveTo>
                  <a:cubicBezTo>
                    <a:pt x="551" y="17"/>
                    <a:pt x="509" y="17"/>
                    <a:pt x="468" y="17"/>
                  </a:cubicBezTo>
                  <a:cubicBezTo>
                    <a:pt x="426" y="17"/>
                    <a:pt x="384" y="17"/>
                    <a:pt x="334" y="34"/>
                  </a:cubicBezTo>
                  <a:cubicBezTo>
                    <a:pt x="301" y="34"/>
                    <a:pt x="201" y="100"/>
                    <a:pt x="134" y="134"/>
                  </a:cubicBezTo>
                  <a:cubicBezTo>
                    <a:pt x="34" y="167"/>
                    <a:pt x="1" y="200"/>
                    <a:pt x="1" y="200"/>
                  </a:cubicBezTo>
                  <a:lnTo>
                    <a:pt x="1" y="467"/>
                  </a:lnTo>
                  <a:cubicBezTo>
                    <a:pt x="1" y="467"/>
                    <a:pt x="101" y="467"/>
                    <a:pt x="167" y="501"/>
                  </a:cubicBezTo>
                  <a:lnTo>
                    <a:pt x="501" y="501"/>
                  </a:lnTo>
                  <a:cubicBezTo>
                    <a:pt x="668" y="434"/>
                    <a:pt x="868" y="200"/>
                    <a:pt x="868" y="200"/>
                  </a:cubicBezTo>
                  <a:cubicBezTo>
                    <a:pt x="868" y="200"/>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0"/>
            <p:cNvSpPr/>
            <p:nvPr/>
          </p:nvSpPr>
          <p:spPr>
            <a:xfrm>
              <a:off x="10559046" y="3043237"/>
              <a:ext cx="13541" cy="11288"/>
            </a:xfrm>
            <a:custGeom>
              <a:avLst/>
              <a:gdLst/>
              <a:ahLst/>
              <a:cxnLst/>
              <a:rect l="l" t="t" r="r" b="b"/>
              <a:pathLst>
                <a:path w="601" h="501" extrusionOk="0">
                  <a:moveTo>
                    <a:pt x="300" y="0"/>
                  </a:moveTo>
                  <a:cubicBezTo>
                    <a:pt x="167" y="0"/>
                    <a:pt x="0" y="134"/>
                    <a:pt x="0" y="134"/>
                  </a:cubicBezTo>
                  <a:lnTo>
                    <a:pt x="0" y="367"/>
                  </a:lnTo>
                  <a:cubicBezTo>
                    <a:pt x="0" y="367"/>
                    <a:pt x="167" y="501"/>
                    <a:pt x="300" y="501"/>
                  </a:cubicBezTo>
                  <a:cubicBezTo>
                    <a:pt x="434" y="501"/>
                    <a:pt x="601" y="367"/>
                    <a:pt x="601" y="367"/>
                  </a:cubicBezTo>
                  <a:lnTo>
                    <a:pt x="601" y="134"/>
                  </a:lnTo>
                  <a:cubicBezTo>
                    <a:pt x="601" y="134"/>
                    <a:pt x="4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0"/>
            <p:cNvSpPr/>
            <p:nvPr/>
          </p:nvSpPr>
          <p:spPr>
            <a:xfrm>
              <a:off x="10565061" y="3059008"/>
              <a:ext cx="23319" cy="10544"/>
            </a:xfrm>
            <a:custGeom>
              <a:avLst/>
              <a:gdLst/>
              <a:ahLst/>
              <a:cxnLst/>
              <a:rect l="l" t="t" r="r" b="b"/>
              <a:pathLst>
                <a:path w="1035" h="468" extrusionOk="0">
                  <a:moveTo>
                    <a:pt x="500" y="1"/>
                  </a:moveTo>
                  <a:cubicBezTo>
                    <a:pt x="334" y="1"/>
                    <a:pt x="0" y="134"/>
                    <a:pt x="0" y="134"/>
                  </a:cubicBezTo>
                  <a:lnTo>
                    <a:pt x="0" y="368"/>
                  </a:lnTo>
                  <a:cubicBezTo>
                    <a:pt x="0" y="368"/>
                    <a:pt x="334" y="468"/>
                    <a:pt x="534" y="468"/>
                  </a:cubicBezTo>
                  <a:cubicBezTo>
                    <a:pt x="600" y="468"/>
                    <a:pt x="767" y="435"/>
                    <a:pt x="867" y="334"/>
                  </a:cubicBezTo>
                  <a:cubicBezTo>
                    <a:pt x="934" y="268"/>
                    <a:pt x="1034" y="201"/>
                    <a:pt x="1034" y="201"/>
                  </a:cubicBezTo>
                  <a:cubicBezTo>
                    <a:pt x="1034" y="201"/>
                    <a:pt x="1001"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0"/>
            <p:cNvSpPr/>
            <p:nvPr/>
          </p:nvSpPr>
          <p:spPr>
            <a:xfrm>
              <a:off x="10573307" y="3073720"/>
              <a:ext cx="26338" cy="11625"/>
            </a:xfrm>
            <a:custGeom>
              <a:avLst/>
              <a:gdLst/>
              <a:ahLst/>
              <a:cxnLst/>
              <a:rect l="l" t="t" r="r" b="b"/>
              <a:pathLst>
                <a:path w="1169" h="516" extrusionOk="0">
                  <a:moveTo>
                    <a:pt x="636" y="0"/>
                  </a:moveTo>
                  <a:cubicBezTo>
                    <a:pt x="601" y="0"/>
                    <a:pt x="568" y="4"/>
                    <a:pt x="535" y="15"/>
                  </a:cubicBezTo>
                  <a:cubicBezTo>
                    <a:pt x="468" y="15"/>
                    <a:pt x="335" y="48"/>
                    <a:pt x="234" y="48"/>
                  </a:cubicBezTo>
                  <a:lnTo>
                    <a:pt x="68" y="48"/>
                  </a:lnTo>
                  <a:cubicBezTo>
                    <a:pt x="68" y="115"/>
                    <a:pt x="1" y="315"/>
                    <a:pt x="1" y="315"/>
                  </a:cubicBezTo>
                  <a:cubicBezTo>
                    <a:pt x="1" y="315"/>
                    <a:pt x="68" y="382"/>
                    <a:pt x="201" y="449"/>
                  </a:cubicBezTo>
                  <a:cubicBezTo>
                    <a:pt x="335" y="515"/>
                    <a:pt x="501" y="515"/>
                    <a:pt x="635" y="515"/>
                  </a:cubicBezTo>
                  <a:cubicBezTo>
                    <a:pt x="735" y="515"/>
                    <a:pt x="868" y="482"/>
                    <a:pt x="1002" y="382"/>
                  </a:cubicBezTo>
                  <a:cubicBezTo>
                    <a:pt x="1068" y="315"/>
                    <a:pt x="1168" y="282"/>
                    <a:pt x="1168" y="282"/>
                  </a:cubicBezTo>
                  <a:cubicBezTo>
                    <a:pt x="1168" y="215"/>
                    <a:pt x="1068" y="48"/>
                    <a:pt x="1068" y="15"/>
                  </a:cubicBezTo>
                  <a:lnTo>
                    <a:pt x="868" y="15"/>
                  </a:lnTo>
                  <a:cubicBezTo>
                    <a:pt x="779" y="15"/>
                    <a:pt x="705"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0"/>
            <p:cNvSpPr/>
            <p:nvPr/>
          </p:nvSpPr>
          <p:spPr>
            <a:xfrm>
              <a:off x="10581576" y="3092825"/>
              <a:ext cx="27081" cy="11310"/>
            </a:xfrm>
            <a:custGeom>
              <a:avLst/>
              <a:gdLst/>
              <a:ahLst/>
              <a:cxnLst/>
              <a:rect l="l" t="t" r="r" b="b"/>
              <a:pathLst>
                <a:path w="1202" h="502" extrusionOk="0">
                  <a:moveTo>
                    <a:pt x="601" y="1"/>
                  </a:moveTo>
                  <a:cubicBezTo>
                    <a:pt x="334" y="1"/>
                    <a:pt x="1" y="134"/>
                    <a:pt x="1" y="134"/>
                  </a:cubicBezTo>
                  <a:lnTo>
                    <a:pt x="1" y="368"/>
                  </a:lnTo>
                  <a:cubicBezTo>
                    <a:pt x="1" y="368"/>
                    <a:pt x="334" y="501"/>
                    <a:pt x="601" y="501"/>
                  </a:cubicBezTo>
                  <a:cubicBezTo>
                    <a:pt x="835" y="501"/>
                    <a:pt x="1168" y="335"/>
                    <a:pt x="1168" y="335"/>
                  </a:cubicBezTo>
                  <a:cubicBezTo>
                    <a:pt x="1202" y="301"/>
                    <a:pt x="1168" y="101"/>
                    <a:pt x="1168" y="34"/>
                  </a:cubicBezTo>
                  <a:cubicBezTo>
                    <a:pt x="1168" y="34"/>
                    <a:pt x="8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0"/>
            <p:cNvSpPr/>
            <p:nvPr/>
          </p:nvSpPr>
          <p:spPr>
            <a:xfrm>
              <a:off x="10687557" y="3104856"/>
              <a:ext cx="21066" cy="10544"/>
            </a:xfrm>
            <a:custGeom>
              <a:avLst/>
              <a:gdLst/>
              <a:ahLst/>
              <a:cxnLst/>
              <a:rect l="l" t="t" r="r" b="b"/>
              <a:pathLst>
                <a:path w="935" h="468" extrusionOk="0">
                  <a:moveTo>
                    <a:pt x="467" y="1"/>
                  </a:moveTo>
                  <a:cubicBezTo>
                    <a:pt x="401" y="1"/>
                    <a:pt x="300" y="67"/>
                    <a:pt x="267" y="67"/>
                  </a:cubicBezTo>
                  <a:lnTo>
                    <a:pt x="134" y="67"/>
                  </a:lnTo>
                  <a:cubicBezTo>
                    <a:pt x="100" y="67"/>
                    <a:pt x="0" y="268"/>
                    <a:pt x="0" y="268"/>
                  </a:cubicBezTo>
                  <a:cubicBezTo>
                    <a:pt x="0" y="268"/>
                    <a:pt x="100" y="334"/>
                    <a:pt x="167" y="401"/>
                  </a:cubicBezTo>
                  <a:cubicBezTo>
                    <a:pt x="300" y="468"/>
                    <a:pt x="434" y="468"/>
                    <a:pt x="501" y="468"/>
                  </a:cubicBezTo>
                  <a:cubicBezTo>
                    <a:pt x="667" y="434"/>
                    <a:pt x="901" y="334"/>
                    <a:pt x="901" y="334"/>
                  </a:cubicBezTo>
                  <a:lnTo>
                    <a:pt x="934" y="134"/>
                  </a:lnTo>
                  <a:lnTo>
                    <a:pt x="767" y="67"/>
                  </a:lnTo>
                  <a:cubicBezTo>
                    <a:pt x="667" y="1"/>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0"/>
            <p:cNvSpPr/>
            <p:nvPr/>
          </p:nvSpPr>
          <p:spPr>
            <a:xfrm>
              <a:off x="10691319" y="3133424"/>
              <a:ext cx="15050" cy="11490"/>
            </a:xfrm>
            <a:custGeom>
              <a:avLst/>
              <a:gdLst/>
              <a:ahLst/>
              <a:cxnLst/>
              <a:rect l="l" t="t" r="r" b="b"/>
              <a:pathLst>
                <a:path w="668" h="510" extrusionOk="0">
                  <a:moveTo>
                    <a:pt x="300" y="0"/>
                  </a:moveTo>
                  <a:cubicBezTo>
                    <a:pt x="167" y="34"/>
                    <a:pt x="0" y="200"/>
                    <a:pt x="0" y="200"/>
                  </a:cubicBezTo>
                  <a:cubicBezTo>
                    <a:pt x="0" y="234"/>
                    <a:pt x="100" y="467"/>
                    <a:pt x="100" y="467"/>
                  </a:cubicBezTo>
                  <a:cubicBezTo>
                    <a:pt x="100" y="467"/>
                    <a:pt x="228" y="510"/>
                    <a:pt x="348" y="510"/>
                  </a:cubicBezTo>
                  <a:cubicBezTo>
                    <a:pt x="378" y="510"/>
                    <a:pt x="407" y="507"/>
                    <a:pt x="434" y="501"/>
                  </a:cubicBezTo>
                  <a:cubicBezTo>
                    <a:pt x="467" y="501"/>
                    <a:pt x="567" y="467"/>
                    <a:pt x="600" y="401"/>
                  </a:cubicBezTo>
                  <a:lnTo>
                    <a:pt x="667" y="334"/>
                  </a:lnTo>
                  <a:lnTo>
                    <a:pt x="667" y="67"/>
                  </a:lnTo>
                  <a:cubicBezTo>
                    <a:pt x="667" y="67"/>
                    <a:pt x="634" y="34"/>
                    <a:pt x="567" y="34"/>
                  </a:cubicBezTo>
                  <a:cubicBezTo>
                    <a:pt x="467" y="0"/>
                    <a:pt x="4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0"/>
            <p:cNvSpPr/>
            <p:nvPr/>
          </p:nvSpPr>
          <p:spPr>
            <a:xfrm>
              <a:off x="10708600" y="3158973"/>
              <a:ext cx="20300" cy="12369"/>
            </a:xfrm>
            <a:custGeom>
              <a:avLst/>
              <a:gdLst/>
              <a:ahLst/>
              <a:cxnLst/>
              <a:rect l="l" t="t" r="r" b="b"/>
              <a:pathLst>
                <a:path w="901" h="549" extrusionOk="0">
                  <a:moveTo>
                    <a:pt x="701" y="0"/>
                  </a:moveTo>
                  <a:cubicBezTo>
                    <a:pt x="701" y="0"/>
                    <a:pt x="667" y="34"/>
                    <a:pt x="567" y="34"/>
                  </a:cubicBezTo>
                  <a:cubicBezTo>
                    <a:pt x="551" y="50"/>
                    <a:pt x="509" y="50"/>
                    <a:pt x="467" y="50"/>
                  </a:cubicBezTo>
                  <a:cubicBezTo>
                    <a:pt x="426" y="50"/>
                    <a:pt x="384" y="50"/>
                    <a:pt x="367" y="67"/>
                  </a:cubicBezTo>
                  <a:cubicBezTo>
                    <a:pt x="300" y="67"/>
                    <a:pt x="200" y="100"/>
                    <a:pt x="134" y="167"/>
                  </a:cubicBezTo>
                  <a:cubicBezTo>
                    <a:pt x="67" y="201"/>
                    <a:pt x="0" y="234"/>
                    <a:pt x="0" y="234"/>
                  </a:cubicBezTo>
                  <a:lnTo>
                    <a:pt x="0" y="501"/>
                  </a:lnTo>
                  <a:cubicBezTo>
                    <a:pt x="0" y="501"/>
                    <a:pt x="67" y="501"/>
                    <a:pt x="167" y="534"/>
                  </a:cubicBezTo>
                  <a:cubicBezTo>
                    <a:pt x="189" y="545"/>
                    <a:pt x="223" y="549"/>
                    <a:pt x="261" y="549"/>
                  </a:cubicBezTo>
                  <a:cubicBezTo>
                    <a:pt x="337" y="549"/>
                    <a:pt x="434" y="534"/>
                    <a:pt x="501" y="534"/>
                  </a:cubicBezTo>
                  <a:cubicBezTo>
                    <a:pt x="567" y="501"/>
                    <a:pt x="701" y="401"/>
                    <a:pt x="801" y="334"/>
                  </a:cubicBezTo>
                  <a:cubicBezTo>
                    <a:pt x="868" y="234"/>
                    <a:pt x="901" y="167"/>
                    <a:pt x="901" y="167"/>
                  </a:cubicBezTo>
                  <a:cubicBezTo>
                    <a:pt x="901" y="100"/>
                    <a:pt x="734"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0"/>
            <p:cNvSpPr/>
            <p:nvPr/>
          </p:nvSpPr>
          <p:spPr>
            <a:xfrm>
              <a:off x="9604585" y="1811454"/>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0"/>
            <p:cNvSpPr/>
            <p:nvPr/>
          </p:nvSpPr>
          <p:spPr>
            <a:xfrm>
              <a:off x="10628934" y="1585253"/>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0"/>
            <p:cNvSpPr/>
            <p:nvPr/>
          </p:nvSpPr>
          <p:spPr>
            <a:xfrm>
              <a:off x="10331222" y="3428319"/>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4" name="Google Shape;2334;p20"/>
          <p:cNvGrpSpPr/>
          <p:nvPr/>
        </p:nvGrpSpPr>
        <p:grpSpPr>
          <a:xfrm>
            <a:off x="5860418" y="3952617"/>
            <a:ext cx="3576661" cy="1776821"/>
            <a:chOff x="2554175" y="3562475"/>
            <a:chExt cx="4028225" cy="2001150"/>
          </a:xfrm>
        </p:grpSpPr>
        <p:sp>
          <p:nvSpPr>
            <p:cNvPr id="2335" name="Google Shape;2335;p20"/>
            <p:cNvSpPr/>
            <p:nvPr/>
          </p:nvSpPr>
          <p:spPr>
            <a:xfrm>
              <a:off x="4471325" y="3738200"/>
              <a:ext cx="401525" cy="114200"/>
            </a:xfrm>
            <a:custGeom>
              <a:avLst/>
              <a:gdLst/>
              <a:ahLst/>
              <a:cxnLst/>
              <a:rect l="l" t="t" r="r" b="b"/>
              <a:pathLst>
                <a:path w="16061" h="4568" extrusionOk="0">
                  <a:moveTo>
                    <a:pt x="4527" y="1"/>
                  </a:moveTo>
                  <a:cubicBezTo>
                    <a:pt x="4522" y="1"/>
                    <a:pt x="4519" y="8"/>
                    <a:pt x="4519" y="31"/>
                  </a:cubicBezTo>
                  <a:lnTo>
                    <a:pt x="4318" y="297"/>
                  </a:lnTo>
                  <a:cubicBezTo>
                    <a:pt x="4185" y="464"/>
                    <a:pt x="4085" y="631"/>
                    <a:pt x="3985" y="798"/>
                  </a:cubicBezTo>
                  <a:cubicBezTo>
                    <a:pt x="3685" y="1231"/>
                    <a:pt x="3351" y="1632"/>
                    <a:pt x="3051" y="2032"/>
                  </a:cubicBezTo>
                  <a:cubicBezTo>
                    <a:pt x="2484" y="2733"/>
                    <a:pt x="1750" y="3200"/>
                    <a:pt x="1216" y="3266"/>
                  </a:cubicBezTo>
                  <a:lnTo>
                    <a:pt x="849" y="3266"/>
                  </a:lnTo>
                  <a:cubicBezTo>
                    <a:pt x="716" y="3266"/>
                    <a:pt x="649" y="3233"/>
                    <a:pt x="549" y="3233"/>
                  </a:cubicBezTo>
                  <a:cubicBezTo>
                    <a:pt x="416" y="3200"/>
                    <a:pt x="349" y="3133"/>
                    <a:pt x="349" y="3133"/>
                  </a:cubicBezTo>
                  <a:cubicBezTo>
                    <a:pt x="334" y="3127"/>
                    <a:pt x="319" y="3124"/>
                    <a:pt x="303" y="3124"/>
                  </a:cubicBezTo>
                  <a:cubicBezTo>
                    <a:pt x="149" y="3124"/>
                    <a:pt x="0" y="3406"/>
                    <a:pt x="182" y="3466"/>
                  </a:cubicBezTo>
                  <a:lnTo>
                    <a:pt x="416" y="3600"/>
                  </a:lnTo>
                  <a:cubicBezTo>
                    <a:pt x="516" y="3633"/>
                    <a:pt x="649" y="3633"/>
                    <a:pt x="749" y="3700"/>
                  </a:cubicBezTo>
                  <a:lnTo>
                    <a:pt x="1216" y="3700"/>
                  </a:lnTo>
                  <a:cubicBezTo>
                    <a:pt x="1550" y="3633"/>
                    <a:pt x="1983" y="3533"/>
                    <a:pt x="2350" y="3266"/>
                  </a:cubicBezTo>
                  <a:cubicBezTo>
                    <a:pt x="2717" y="3066"/>
                    <a:pt x="3118" y="2733"/>
                    <a:pt x="3451" y="2366"/>
                  </a:cubicBezTo>
                  <a:cubicBezTo>
                    <a:pt x="3751" y="1965"/>
                    <a:pt x="4085" y="1565"/>
                    <a:pt x="4419" y="1131"/>
                  </a:cubicBezTo>
                  <a:lnTo>
                    <a:pt x="4552" y="965"/>
                  </a:lnTo>
                  <a:lnTo>
                    <a:pt x="4552" y="1031"/>
                  </a:lnTo>
                  <a:lnTo>
                    <a:pt x="4685" y="1131"/>
                  </a:lnTo>
                  <a:lnTo>
                    <a:pt x="4986" y="1432"/>
                  </a:lnTo>
                  <a:cubicBezTo>
                    <a:pt x="5386" y="1865"/>
                    <a:pt x="5853" y="2232"/>
                    <a:pt x="6353" y="2466"/>
                  </a:cubicBezTo>
                  <a:cubicBezTo>
                    <a:pt x="6854" y="2733"/>
                    <a:pt x="7454" y="2899"/>
                    <a:pt x="7988" y="2899"/>
                  </a:cubicBezTo>
                  <a:cubicBezTo>
                    <a:pt x="8521" y="2899"/>
                    <a:pt x="9122" y="2766"/>
                    <a:pt x="9589" y="2566"/>
                  </a:cubicBezTo>
                  <a:cubicBezTo>
                    <a:pt x="10156" y="2366"/>
                    <a:pt x="10656" y="2099"/>
                    <a:pt x="11123" y="1799"/>
                  </a:cubicBezTo>
                  <a:cubicBezTo>
                    <a:pt x="11223" y="1732"/>
                    <a:pt x="11357" y="1698"/>
                    <a:pt x="11490" y="1598"/>
                  </a:cubicBezTo>
                  <a:lnTo>
                    <a:pt x="11557" y="1565"/>
                  </a:lnTo>
                  <a:lnTo>
                    <a:pt x="11624" y="1565"/>
                  </a:lnTo>
                  <a:cubicBezTo>
                    <a:pt x="11629" y="1565"/>
                    <a:pt x="11633" y="1564"/>
                    <a:pt x="11636" y="1564"/>
                  </a:cubicBezTo>
                  <a:cubicBezTo>
                    <a:pt x="11651" y="1564"/>
                    <a:pt x="11646" y="1587"/>
                    <a:pt x="11757" y="1865"/>
                  </a:cubicBezTo>
                  <a:cubicBezTo>
                    <a:pt x="12024" y="2366"/>
                    <a:pt x="12324" y="2799"/>
                    <a:pt x="12591" y="3233"/>
                  </a:cubicBezTo>
                  <a:cubicBezTo>
                    <a:pt x="12925" y="3633"/>
                    <a:pt x="13292" y="3967"/>
                    <a:pt x="13692" y="4234"/>
                  </a:cubicBezTo>
                  <a:cubicBezTo>
                    <a:pt x="14125" y="4467"/>
                    <a:pt x="14526" y="4567"/>
                    <a:pt x="14859" y="4567"/>
                  </a:cubicBezTo>
                  <a:cubicBezTo>
                    <a:pt x="15226" y="4567"/>
                    <a:pt x="15493" y="4534"/>
                    <a:pt x="15660" y="4467"/>
                  </a:cubicBezTo>
                  <a:cubicBezTo>
                    <a:pt x="15827" y="4434"/>
                    <a:pt x="15893" y="4400"/>
                    <a:pt x="15893" y="4400"/>
                  </a:cubicBezTo>
                  <a:cubicBezTo>
                    <a:pt x="16060" y="4300"/>
                    <a:pt x="15960" y="4033"/>
                    <a:pt x="15727" y="3967"/>
                  </a:cubicBezTo>
                  <a:cubicBezTo>
                    <a:pt x="15727" y="3967"/>
                    <a:pt x="15660" y="4033"/>
                    <a:pt x="15493" y="4067"/>
                  </a:cubicBezTo>
                  <a:cubicBezTo>
                    <a:pt x="15326" y="4067"/>
                    <a:pt x="15093" y="4100"/>
                    <a:pt x="14826" y="4100"/>
                  </a:cubicBezTo>
                  <a:cubicBezTo>
                    <a:pt x="14526" y="4067"/>
                    <a:pt x="14226" y="3967"/>
                    <a:pt x="13892" y="3767"/>
                  </a:cubicBezTo>
                  <a:cubicBezTo>
                    <a:pt x="13558" y="3566"/>
                    <a:pt x="13258" y="3233"/>
                    <a:pt x="13025" y="2866"/>
                  </a:cubicBezTo>
                  <a:cubicBezTo>
                    <a:pt x="12758" y="2432"/>
                    <a:pt x="12524" y="1965"/>
                    <a:pt x="12324" y="1532"/>
                  </a:cubicBezTo>
                  <a:cubicBezTo>
                    <a:pt x="12224" y="1398"/>
                    <a:pt x="12191" y="1231"/>
                    <a:pt x="12091" y="1065"/>
                  </a:cubicBezTo>
                  <a:lnTo>
                    <a:pt x="11924" y="731"/>
                  </a:lnTo>
                  <a:lnTo>
                    <a:pt x="11891" y="631"/>
                  </a:lnTo>
                  <a:lnTo>
                    <a:pt x="11891" y="598"/>
                  </a:lnTo>
                  <a:cubicBezTo>
                    <a:pt x="11891" y="587"/>
                    <a:pt x="11887" y="583"/>
                    <a:pt x="11882" y="583"/>
                  </a:cubicBezTo>
                  <a:cubicBezTo>
                    <a:pt x="11872" y="583"/>
                    <a:pt x="11857" y="598"/>
                    <a:pt x="11857" y="598"/>
                  </a:cubicBezTo>
                  <a:lnTo>
                    <a:pt x="11690" y="698"/>
                  </a:lnTo>
                  <a:lnTo>
                    <a:pt x="11090" y="1031"/>
                  </a:lnTo>
                  <a:cubicBezTo>
                    <a:pt x="11023" y="1098"/>
                    <a:pt x="10890" y="1131"/>
                    <a:pt x="10756" y="1231"/>
                  </a:cubicBezTo>
                  <a:cubicBezTo>
                    <a:pt x="9856" y="1732"/>
                    <a:pt x="8855" y="2132"/>
                    <a:pt x="8021" y="2132"/>
                  </a:cubicBezTo>
                  <a:cubicBezTo>
                    <a:pt x="7187" y="2132"/>
                    <a:pt x="6220" y="1698"/>
                    <a:pt x="5486" y="931"/>
                  </a:cubicBezTo>
                  <a:cubicBezTo>
                    <a:pt x="5386" y="865"/>
                    <a:pt x="5252" y="764"/>
                    <a:pt x="5186" y="698"/>
                  </a:cubicBezTo>
                  <a:lnTo>
                    <a:pt x="4752" y="231"/>
                  </a:lnTo>
                  <a:lnTo>
                    <a:pt x="4652" y="97"/>
                  </a:lnTo>
                  <a:lnTo>
                    <a:pt x="4552" y="31"/>
                  </a:lnTo>
                  <a:cubicBezTo>
                    <a:pt x="4552" y="31"/>
                    <a:pt x="4537" y="1"/>
                    <a:pt x="4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0"/>
            <p:cNvSpPr/>
            <p:nvPr/>
          </p:nvSpPr>
          <p:spPr>
            <a:xfrm>
              <a:off x="2554175" y="4914075"/>
              <a:ext cx="532400" cy="107675"/>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0"/>
            <p:cNvSpPr/>
            <p:nvPr/>
          </p:nvSpPr>
          <p:spPr>
            <a:xfrm>
              <a:off x="3706150" y="4020825"/>
              <a:ext cx="338600" cy="91750"/>
            </a:xfrm>
            <a:custGeom>
              <a:avLst/>
              <a:gdLst/>
              <a:ahLst/>
              <a:cxnLst/>
              <a:rect l="l" t="t" r="r" b="b"/>
              <a:pathLst>
                <a:path w="13544" h="3670" extrusionOk="0">
                  <a:moveTo>
                    <a:pt x="8173" y="0"/>
                  </a:moveTo>
                  <a:cubicBezTo>
                    <a:pt x="7773" y="267"/>
                    <a:pt x="7339" y="501"/>
                    <a:pt x="6972" y="701"/>
                  </a:cubicBezTo>
                  <a:cubicBezTo>
                    <a:pt x="6672" y="868"/>
                    <a:pt x="6338" y="1034"/>
                    <a:pt x="6005" y="1201"/>
                  </a:cubicBezTo>
                  <a:cubicBezTo>
                    <a:pt x="5638" y="1335"/>
                    <a:pt x="5304" y="1501"/>
                    <a:pt x="4937" y="1635"/>
                  </a:cubicBezTo>
                  <a:cubicBezTo>
                    <a:pt x="4570" y="1768"/>
                    <a:pt x="4170" y="1935"/>
                    <a:pt x="3803" y="1968"/>
                  </a:cubicBezTo>
                  <a:cubicBezTo>
                    <a:pt x="3636" y="2002"/>
                    <a:pt x="3436" y="2035"/>
                    <a:pt x="3270" y="2102"/>
                  </a:cubicBezTo>
                  <a:cubicBezTo>
                    <a:pt x="3103" y="2135"/>
                    <a:pt x="2903" y="2135"/>
                    <a:pt x="2736" y="2135"/>
                  </a:cubicBezTo>
                  <a:cubicBezTo>
                    <a:pt x="2569" y="2135"/>
                    <a:pt x="2402" y="2169"/>
                    <a:pt x="2235" y="2169"/>
                  </a:cubicBezTo>
                  <a:cubicBezTo>
                    <a:pt x="2180" y="2191"/>
                    <a:pt x="2128" y="2198"/>
                    <a:pt x="2077" y="2198"/>
                  </a:cubicBezTo>
                  <a:cubicBezTo>
                    <a:pt x="1976" y="2198"/>
                    <a:pt x="1880" y="2169"/>
                    <a:pt x="1768" y="2169"/>
                  </a:cubicBezTo>
                  <a:cubicBezTo>
                    <a:pt x="1468" y="2135"/>
                    <a:pt x="1168" y="2135"/>
                    <a:pt x="968" y="2102"/>
                  </a:cubicBezTo>
                  <a:cubicBezTo>
                    <a:pt x="501" y="2002"/>
                    <a:pt x="267" y="1968"/>
                    <a:pt x="267" y="1968"/>
                  </a:cubicBezTo>
                  <a:cubicBezTo>
                    <a:pt x="134" y="1968"/>
                    <a:pt x="1" y="2302"/>
                    <a:pt x="201" y="2335"/>
                  </a:cubicBezTo>
                  <a:cubicBezTo>
                    <a:pt x="201" y="2335"/>
                    <a:pt x="434" y="2435"/>
                    <a:pt x="901" y="2535"/>
                  </a:cubicBezTo>
                  <a:cubicBezTo>
                    <a:pt x="1135" y="2636"/>
                    <a:pt x="1402" y="2636"/>
                    <a:pt x="1735" y="2669"/>
                  </a:cubicBezTo>
                  <a:cubicBezTo>
                    <a:pt x="1902" y="2669"/>
                    <a:pt x="2069" y="2736"/>
                    <a:pt x="2235" y="2736"/>
                  </a:cubicBezTo>
                  <a:lnTo>
                    <a:pt x="2769" y="2736"/>
                  </a:lnTo>
                  <a:cubicBezTo>
                    <a:pt x="2869" y="2702"/>
                    <a:pt x="2961" y="2702"/>
                    <a:pt x="3053" y="2702"/>
                  </a:cubicBezTo>
                  <a:cubicBezTo>
                    <a:pt x="3144" y="2702"/>
                    <a:pt x="3236" y="2702"/>
                    <a:pt x="3336" y="2669"/>
                  </a:cubicBezTo>
                  <a:cubicBezTo>
                    <a:pt x="3536" y="2636"/>
                    <a:pt x="3737" y="2636"/>
                    <a:pt x="3937" y="2602"/>
                  </a:cubicBezTo>
                  <a:cubicBezTo>
                    <a:pt x="4370" y="2569"/>
                    <a:pt x="4737" y="2402"/>
                    <a:pt x="5138" y="2302"/>
                  </a:cubicBezTo>
                  <a:cubicBezTo>
                    <a:pt x="5571" y="2235"/>
                    <a:pt x="5938" y="2002"/>
                    <a:pt x="6305" y="1902"/>
                  </a:cubicBezTo>
                  <a:cubicBezTo>
                    <a:pt x="6672" y="1735"/>
                    <a:pt x="7039" y="1568"/>
                    <a:pt x="7372" y="1401"/>
                  </a:cubicBezTo>
                  <a:cubicBezTo>
                    <a:pt x="7506" y="1301"/>
                    <a:pt x="7706" y="1168"/>
                    <a:pt x="7873" y="1101"/>
                  </a:cubicBezTo>
                  <a:cubicBezTo>
                    <a:pt x="7940" y="1068"/>
                    <a:pt x="8040" y="968"/>
                    <a:pt x="8106" y="934"/>
                  </a:cubicBezTo>
                  <a:lnTo>
                    <a:pt x="8306" y="1134"/>
                  </a:lnTo>
                  <a:cubicBezTo>
                    <a:pt x="8440" y="1268"/>
                    <a:pt x="8607" y="1435"/>
                    <a:pt x="8773" y="1568"/>
                  </a:cubicBezTo>
                  <a:cubicBezTo>
                    <a:pt x="9107" y="1835"/>
                    <a:pt x="9441" y="2102"/>
                    <a:pt x="9774" y="2335"/>
                  </a:cubicBezTo>
                  <a:cubicBezTo>
                    <a:pt x="10141" y="2569"/>
                    <a:pt x="10475" y="2769"/>
                    <a:pt x="10808" y="2936"/>
                  </a:cubicBezTo>
                  <a:cubicBezTo>
                    <a:pt x="11475" y="3269"/>
                    <a:pt x="12109" y="3436"/>
                    <a:pt x="12576" y="3570"/>
                  </a:cubicBezTo>
                  <a:cubicBezTo>
                    <a:pt x="12776" y="3603"/>
                    <a:pt x="12976" y="3603"/>
                    <a:pt x="13110" y="3636"/>
                  </a:cubicBezTo>
                  <a:cubicBezTo>
                    <a:pt x="13243" y="3670"/>
                    <a:pt x="13310" y="3670"/>
                    <a:pt x="13310" y="3670"/>
                  </a:cubicBezTo>
                  <a:cubicBezTo>
                    <a:pt x="13477" y="3670"/>
                    <a:pt x="13544" y="3403"/>
                    <a:pt x="13310" y="3269"/>
                  </a:cubicBezTo>
                  <a:cubicBezTo>
                    <a:pt x="13310" y="3269"/>
                    <a:pt x="13277" y="3269"/>
                    <a:pt x="13143" y="3203"/>
                  </a:cubicBezTo>
                  <a:cubicBezTo>
                    <a:pt x="13010" y="3169"/>
                    <a:pt x="12843" y="3169"/>
                    <a:pt x="12643" y="3103"/>
                  </a:cubicBezTo>
                  <a:cubicBezTo>
                    <a:pt x="12243" y="2969"/>
                    <a:pt x="11642" y="2769"/>
                    <a:pt x="11008" y="2369"/>
                  </a:cubicBezTo>
                  <a:cubicBezTo>
                    <a:pt x="10742" y="2269"/>
                    <a:pt x="10441" y="2002"/>
                    <a:pt x="10108" y="1802"/>
                  </a:cubicBezTo>
                  <a:cubicBezTo>
                    <a:pt x="9808" y="1535"/>
                    <a:pt x="9507" y="1335"/>
                    <a:pt x="9240" y="1034"/>
                  </a:cubicBezTo>
                  <a:cubicBezTo>
                    <a:pt x="9074" y="934"/>
                    <a:pt x="8940" y="801"/>
                    <a:pt x="8807" y="634"/>
                  </a:cubicBezTo>
                  <a:lnTo>
                    <a:pt x="8607" y="434"/>
                  </a:lnTo>
                  <a:cubicBezTo>
                    <a:pt x="8440" y="301"/>
                    <a:pt x="8306" y="100"/>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0"/>
            <p:cNvSpPr/>
            <p:nvPr/>
          </p:nvSpPr>
          <p:spPr>
            <a:xfrm>
              <a:off x="3403425" y="3729975"/>
              <a:ext cx="3178975" cy="1783400"/>
            </a:xfrm>
            <a:custGeom>
              <a:avLst/>
              <a:gdLst/>
              <a:ahLst/>
              <a:cxnLst/>
              <a:rect l="l" t="t" r="r" b="b"/>
              <a:pathLst>
                <a:path w="127159" h="71336" extrusionOk="0">
                  <a:moveTo>
                    <a:pt x="98163" y="1"/>
                  </a:moveTo>
                  <a:cubicBezTo>
                    <a:pt x="97767" y="1"/>
                    <a:pt x="97368" y="20"/>
                    <a:pt x="96970" y="59"/>
                  </a:cubicBezTo>
                  <a:cubicBezTo>
                    <a:pt x="96303" y="126"/>
                    <a:pt x="95636" y="260"/>
                    <a:pt x="94969" y="393"/>
                  </a:cubicBezTo>
                  <a:cubicBezTo>
                    <a:pt x="94302" y="560"/>
                    <a:pt x="93634" y="760"/>
                    <a:pt x="93034" y="1060"/>
                  </a:cubicBezTo>
                  <a:cubicBezTo>
                    <a:pt x="91733" y="1594"/>
                    <a:pt x="90532" y="2394"/>
                    <a:pt x="89365" y="3195"/>
                  </a:cubicBezTo>
                  <a:cubicBezTo>
                    <a:pt x="88197" y="3962"/>
                    <a:pt x="87063" y="4796"/>
                    <a:pt x="85795" y="5463"/>
                  </a:cubicBezTo>
                  <a:cubicBezTo>
                    <a:pt x="85195" y="5797"/>
                    <a:pt x="84528" y="6064"/>
                    <a:pt x="83861" y="6264"/>
                  </a:cubicBezTo>
                  <a:cubicBezTo>
                    <a:pt x="83527" y="6397"/>
                    <a:pt x="83127" y="6431"/>
                    <a:pt x="82793" y="6531"/>
                  </a:cubicBezTo>
                  <a:cubicBezTo>
                    <a:pt x="82426" y="6564"/>
                    <a:pt x="82093" y="6597"/>
                    <a:pt x="81726" y="6631"/>
                  </a:cubicBezTo>
                  <a:cubicBezTo>
                    <a:pt x="80925" y="6731"/>
                    <a:pt x="80191" y="6864"/>
                    <a:pt x="79424" y="7064"/>
                  </a:cubicBezTo>
                  <a:cubicBezTo>
                    <a:pt x="78690" y="7298"/>
                    <a:pt x="77957" y="7698"/>
                    <a:pt x="77289" y="8098"/>
                  </a:cubicBezTo>
                  <a:cubicBezTo>
                    <a:pt x="76689" y="8565"/>
                    <a:pt x="76055" y="9066"/>
                    <a:pt x="75521" y="9600"/>
                  </a:cubicBezTo>
                  <a:cubicBezTo>
                    <a:pt x="74954" y="10100"/>
                    <a:pt x="74421" y="10700"/>
                    <a:pt x="73887" y="11234"/>
                  </a:cubicBezTo>
                  <a:cubicBezTo>
                    <a:pt x="73387" y="11801"/>
                    <a:pt x="72853" y="12368"/>
                    <a:pt x="72286" y="12902"/>
                  </a:cubicBezTo>
                  <a:lnTo>
                    <a:pt x="71452" y="13702"/>
                  </a:lnTo>
                  <a:cubicBezTo>
                    <a:pt x="71285" y="13803"/>
                    <a:pt x="71185" y="13936"/>
                    <a:pt x="71052" y="14069"/>
                  </a:cubicBezTo>
                  <a:cubicBezTo>
                    <a:pt x="70885" y="14203"/>
                    <a:pt x="70751" y="14270"/>
                    <a:pt x="70585" y="14403"/>
                  </a:cubicBezTo>
                  <a:cubicBezTo>
                    <a:pt x="69384" y="15204"/>
                    <a:pt x="67883" y="15704"/>
                    <a:pt x="66415" y="16138"/>
                  </a:cubicBezTo>
                  <a:cubicBezTo>
                    <a:pt x="64914" y="16605"/>
                    <a:pt x="63413" y="17038"/>
                    <a:pt x="61912" y="17572"/>
                  </a:cubicBezTo>
                  <a:cubicBezTo>
                    <a:pt x="60411" y="18106"/>
                    <a:pt x="58910" y="18773"/>
                    <a:pt x="57575" y="19640"/>
                  </a:cubicBezTo>
                  <a:cubicBezTo>
                    <a:pt x="51538" y="22942"/>
                    <a:pt x="51404" y="31282"/>
                    <a:pt x="45667" y="33317"/>
                  </a:cubicBezTo>
                  <a:cubicBezTo>
                    <a:pt x="45050" y="33579"/>
                    <a:pt x="44411" y="33698"/>
                    <a:pt x="43775" y="33698"/>
                  </a:cubicBezTo>
                  <a:cubicBezTo>
                    <a:pt x="43035" y="33698"/>
                    <a:pt x="42297" y="33537"/>
                    <a:pt x="41597" y="33250"/>
                  </a:cubicBezTo>
                  <a:cubicBezTo>
                    <a:pt x="40330" y="32716"/>
                    <a:pt x="39062" y="31882"/>
                    <a:pt x="37661" y="31315"/>
                  </a:cubicBezTo>
                  <a:cubicBezTo>
                    <a:pt x="37328" y="31148"/>
                    <a:pt x="36927" y="31082"/>
                    <a:pt x="36560" y="30948"/>
                  </a:cubicBezTo>
                  <a:cubicBezTo>
                    <a:pt x="36193" y="30881"/>
                    <a:pt x="35826" y="30781"/>
                    <a:pt x="35426" y="30748"/>
                  </a:cubicBezTo>
                  <a:lnTo>
                    <a:pt x="34892" y="30648"/>
                  </a:lnTo>
                  <a:lnTo>
                    <a:pt x="34359" y="30615"/>
                  </a:lnTo>
                  <a:cubicBezTo>
                    <a:pt x="34236" y="30603"/>
                    <a:pt x="34110" y="30600"/>
                    <a:pt x="33983" y="30600"/>
                  </a:cubicBezTo>
                  <a:cubicBezTo>
                    <a:pt x="33729" y="30600"/>
                    <a:pt x="33469" y="30615"/>
                    <a:pt x="33225" y="30615"/>
                  </a:cubicBezTo>
                  <a:cubicBezTo>
                    <a:pt x="32491" y="30648"/>
                    <a:pt x="31724" y="30781"/>
                    <a:pt x="31023" y="31082"/>
                  </a:cubicBezTo>
                  <a:cubicBezTo>
                    <a:pt x="30323" y="31315"/>
                    <a:pt x="29689" y="31782"/>
                    <a:pt x="29155" y="32282"/>
                  </a:cubicBezTo>
                  <a:cubicBezTo>
                    <a:pt x="28054" y="33317"/>
                    <a:pt x="27387" y="34651"/>
                    <a:pt x="26820" y="35952"/>
                  </a:cubicBezTo>
                  <a:cubicBezTo>
                    <a:pt x="26220" y="37253"/>
                    <a:pt x="25686" y="38587"/>
                    <a:pt x="24985" y="39788"/>
                  </a:cubicBezTo>
                  <a:cubicBezTo>
                    <a:pt x="24252" y="40989"/>
                    <a:pt x="23251" y="41989"/>
                    <a:pt x="21983" y="42456"/>
                  </a:cubicBezTo>
                  <a:cubicBezTo>
                    <a:pt x="21349" y="42723"/>
                    <a:pt x="20649" y="42823"/>
                    <a:pt x="19982" y="42823"/>
                  </a:cubicBezTo>
                  <a:cubicBezTo>
                    <a:pt x="19348" y="42823"/>
                    <a:pt x="18681" y="42590"/>
                    <a:pt x="18080" y="42223"/>
                  </a:cubicBezTo>
                  <a:cubicBezTo>
                    <a:pt x="17513" y="41823"/>
                    <a:pt x="16913" y="41389"/>
                    <a:pt x="16346" y="40889"/>
                  </a:cubicBezTo>
                  <a:cubicBezTo>
                    <a:pt x="15745" y="40422"/>
                    <a:pt x="15145" y="39888"/>
                    <a:pt x="14344" y="39554"/>
                  </a:cubicBezTo>
                  <a:cubicBezTo>
                    <a:pt x="13853" y="39298"/>
                    <a:pt x="13292" y="39178"/>
                    <a:pt x="12734" y="39178"/>
                  </a:cubicBezTo>
                  <a:cubicBezTo>
                    <a:pt x="12421" y="39178"/>
                    <a:pt x="12109" y="39216"/>
                    <a:pt x="11809" y="39287"/>
                  </a:cubicBezTo>
                  <a:cubicBezTo>
                    <a:pt x="11676" y="39321"/>
                    <a:pt x="11576" y="39321"/>
                    <a:pt x="11476" y="39388"/>
                  </a:cubicBezTo>
                  <a:lnTo>
                    <a:pt x="11142" y="39488"/>
                  </a:lnTo>
                  <a:cubicBezTo>
                    <a:pt x="10909" y="39621"/>
                    <a:pt x="10709" y="39754"/>
                    <a:pt x="10542" y="39921"/>
                  </a:cubicBezTo>
                  <a:cubicBezTo>
                    <a:pt x="10208" y="40221"/>
                    <a:pt x="9975" y="40588"/>
                    <a:pt x="9741" y="40922"/>
                  </a:cubicBezTo>
                  <a:cubicBezTo>
                    <a:pt x="9341" y="41622"/>
                    <a:pt x="9007" y="42323"/>
                    <a:pt x="8640" y="42957"/>
                  </a:cubicBezTo>
                  <a:cubicBezTo>
                    <a:pt x="8407" y="43257"/>
                    <a:pt x="8207" y="43557"/>
                    <a:pt x="7973" y="43724"/>
                  </a:cubicBezTo>
                  <a:cubicBezTo>
                    <a:pt x="7873" y="43791"/>
                    <a:pt x="7673" y="43891"/>
                    <a:pt x="7540" y="43957"/>
                  </a:cubicBezTo>
                  <a:lnTo>
                    <a:pt x="7306" y="44058"/>
                  </a:lnTo>
                  <a:cubicBezTo>
                    <a:pt x="7206" y="44091"/>
                    <a:pt x="7139" y="44091"/>
                    <a:pt x="7039" y="44124"/>
                  </a:cubicBezTo>
                  <a:cubicBezTo>
                    <a:pt x="6644" y="44223"/>
                    <a:pt x="6226" y="44252"/>
                    <a:pt x="5785" y="44252"/>
                  </a:cubicBezTo>
                  <a:cubicBezTo>
                    <a:pt x="5480" y="44252"/>
                    <a:pt x="5165" y="44238"/>
                    <a:pt x="4838" y="44224"/>
                  </a:cubicBezTo>
                  <a:cubicBezTo>
                    <a:pt x="4665" y="44210"/>
                    <a:pt x="4488" y="44202"/>
                    <a:pt x="4308" y="44202"/>
                  </a:cubicBezTo>
                  <a:cubicBezTo>
                    <a:pt x="3652" y="44202"/>
                    <a:pt x="2957" y="44310"/>
                    <a:pt x="2303" y="44625"/>
                  </a:cubicBezTo>
                  <a:cubicBezTo>
                    <a:pt x="1902" y="44825"/>
                    <a:pt x="1569" y="45092"/>
                    <a:pt x="1235" y="45325"/>
                  </a:cubicBezTo>
                  <a:cubicBezTo>
                    <a:pt x="902" y="45625"/>
                    <a:pt x="635" y="45926"/>
                    <a:pt x="368" y="46326"/>
                  </a:cubicBezTo>
                  <a:cubicBezTo>
                    <a:pt x="134" y="46759"/>
                    <a:pt x="1" y="47293"/>
                    <a:pt x="134" y="47794"/>
                  </a:cubicBezTo>
                  <a:cubicBezTo>
                    <a:pt x="234" y="48294"/>
                    <a:pt x="501" y="48661"/>
                    <a:pt x="801" y="48994"/>
                  </a:cubicBezTo>
                  <a:cubicBezTo>
                    <a:pt x="1402" y="49662"/>
                    <a:pt x="2069" y="50095"/>
                    <a:pt x="2803" y="50495"/>
                  </a:cubicBezTo>
                  <a:cubicBezTo>
                    <a:pt x="3503" y="50862"/>
                    <a:pt x="4237" y="51196"/>
                    <a:pt x="4971" y="51563"/>
                  </a:cubicBezTo>
                  <a:cubicBezTo>
                    <a:pt x="7840" y="52797"/>
                    <a:pt x="10875" y="53631"/>
                    <a:pt x="13744" y="54598"/>
                  </a:cubicBezTo>
                  <a:cubicBezTo>
                    <a:pt x="14078" y="54698"/>
                    <a:pt x="14478" y="54832"/>
                    <a:pt x="14811" y="54965"/>
                  </a:cubicBezTo>
                  <a:cubicBezTo>
                    <a:pt x="15012" y="54999"/>
                    <a:pt x="15178" y="55099"/>
                    <a:pt x="15312" y="55165"/>
                  </a:cubicBezTo>
                  <a:lnTo>
                    <a:pt x="15745" y="55466"/>
                  </a:lnTo>
                  <a:cubicBezTo>
                    <a:pt x="16079" y="55666"/>
                    <a:pt x="16413" y="55866"/>
                    <a:pt x="16813" y="55999"/>
                  </a:cubicBezTo>
                  <a:cubicBezTo>
                    <a:pt x="17180" y="56166"/>
                    <a:pt x="17513" y="56333"/>
                    <a:pt x="17880" y="56466"/>
                  </a:cubicBezTo>
                  <a:cubicBezTo>
                    <a:pt x="18214" y="56600"/>
                    <a:pt x="18581" y="56767"/>
                    <a:pt x="18981" y="56833"/>
                  </a:cubicBezTo>
                  <a:cubicBezTo>
                    <a:pt x="19348" y="56933"/>
                    <a:pt x="19715" y="57033"/>
                    <a:pt x="20082" y="57134"/>
                  </a:cubicBezTo>
                  <a:cubicBezTo>
                    <a:pt x="20849" y="57267"/>
                    <a:pt x="21583" y="57434"/>
                    <a:pt x="22350" y="57467"/>
                  </a:cubicBezTo>
                  <a:cubicBezTo>
                    <a:pt x="22717" y="57534"/>
                    <a:pt x="23092" y="57551"/>
                    <a:pt x="23468" y="57551"/>
                  </a:cubicBezTo>
                  <a:cubicBezTo>
                    <a:pt x="23843" y="57551"/>
                    <a:pt x="24218" y="57534"/>
                    <a:pt x="24585" y="57534"/>
                  </a:cubicBezTo>
                  <a:cubicBezTo>
                    <a:pt x="25352" y="57467"/>
                    <a:pt x="26086" y="57434"/>
                    <a:pt x="26787" y="57334"/>
                  </a:cubicBezTo>
                  <a:cubicBezTo>
                    <a:pt x="28254" y="57134"/>
                    <a:pt x="29622" y="56800"/>
                    <a:pt x="31023" y="56500"/>
                  </a:cubicBezTo>
                  <a:cubicBezTo>
                    <a:pt x="32303" y="56219"/>
                    <a:pt x="33583" y="55996"/>
                    <a:pt x="34809" y="55996"/>
                  </a:cubicBezTo>
                  <a:cubicBezTo>
                    <a:pt x="34892" y="55996"/>
                    <a:pt x="34976" y="55997"/>
                    <a:pt x="35059" y="55999"/>
                  </a:cubicBezTo>
                  <a:cubicBezTo>
                    <a:pt x="35726" y="55999"/>
                    <a:pt x="36360" y="56133"/>
                    <a:pt x="36927" y="56333"/>
                  </a:cubicBezTo>
                  <a:cubicBezTo>
                    <a:pt x="37061" y="56366"/>
                    <a:pt x="37227" y="56433"/>
                    <a:pt x="37361" y="56500"/>
                  </a:cubicBezTo>
                  <a:lnTo>
                    <a:pt x="37761" y="56767"/>
                  </a:lnTo>
                  <a:cubicBezTo>
                    <a:pt x="38061" y="56933"/>
                    <a:pt x="38328" y="57100"/>
                    <a:pt x="38595" y="57267"/>
                  </a:cubicBezTo>
                  <a:cubicBezTo>
                    <a:pt x="39696" y="57934"/>
                    <a:pt x="40697" y="58701"/>
                    <a:pt x="41731" y="59469"/>
                  </a:cubicBezTo>
                  <a:cubicBezTo>
                    <a:pt x="42231" y="59835"/>
                    <a:pt x="42765" y="60169"/>
                    <a:pt x="43365" y="60469"/>
                  </a:cubicBezTo>
                  <a:cubicBezTo>
                    <a:pt x="43932" y="60769"/>
                    <a:pt x="44533" y="61003"/>
                    <a:pt x="45100" y="61136"/>
                  </a:cubicBezTo>
                  <a:cubicBezTo>
                    <a:pt x="46301" y="61437"/>
                    <a:pt x="47535" y="61470"/>
                    <a:pt x="48636" y="61470"/>
                  </a:cubicBezTo>
                  <a:cubicBezTo>
                    <a:pt x="49770" y="61470"/>
                    <a:pt x="50871" y="61403"/>
                    <a:pt x="51905" y="61403"/>
                  </a:cubicBezTo>
                  <a:cubicBezTo>
                    <a:pt x="52171" y="61395"/>
                    <a:pt x="52435" y="61390"/>
                    <a:pt x="52697" y="61390"/>
                  </a:cubicBezTo>
                  <a:cubicBezTo>
                    <a:pt x="54471" y="61390"/>
                    <a:pt x="56134" y="61606"/>
                    <a:pt x="57442" y="62304"/>
                  </a:cubicBezTo>
                  <a:cubicBezTo>
                    <a:pt x="58209" y="62671"/>
                    <a:pt x="58843" y="63171"/>
                    <a:pt x="59343" y="63772"/>
                  </a:cubicBezTo>
                  <a:cubicBezTo>
                    <a:pt x="59877" y="64339"/>
                    <a:pt x="60244" y="64972"/>
                    <a:pt x="60611" y="65573"/>
                  </a:cubicBezTo>
                  <a:cubicBezTo>
                    <a:pt x="61345" y="66740"/>
                    <a:pt x="61912" y="67808"/>
                    <a:pt x="62512" y="68608"/>
                  </a:cubicBezTo>
                  <a:cubicBezTo>
                    <a:pt x="63079" y="69409"/>
                    <a:pt x="63580" y="69976"/>
                    <a:pt x="64013" y="70310"/>
                  </a:cubicBezTo>
                  <a:cubicBezTo>
                    <a:pt x="64180" y="70476"/>
                    <a:pt x="64347" y="70610"/>
                    <a:pt x="64447" y="70677"/>
                  </a:cubicBezTo>
                  <a:cubicBezTo>
                    <a:pt x="64580" y="70777"/>
                    <a:pt x="64614" y="70810"/>
                    <a:pt x="64614" y="70810"/>
                  </a:cubicBezTo>
                  <a:cubicBezTo>
                    <a:pt x="65114" y="71110"/>
                    <a:pt x="65581" y="71310"/>
                    <a:pt x="66115" y="71310"/>
                  </a:cubicBezTo>
                  <a:cubicBezTo>
                    <a:pt x="66265" y="71327"/>
                    <a:pt x="66382" y="71335"/>
                    <a:pt x="66461" y="71335"/>
                  </a:cubicBezTo>
                  <a:cubicBezTo>
                    <a:pt x="66540" y="71335"/>
                    <a:pt x="66582" y="71327"/>
                    <a:pt x="66582" y="71310"/>
                  </a:cubicBezTo>
                  <a:cubicBezTo>
                    <a:pt x="66615" y="71277"/>
                    <a:pt x="66515" y="71144"/>
                    <a:pt x="66248" y="71010"/>
                  </a:cubicBezTo>
                  <a:cubicBezTo>
                    <a:pt x="66015" y="70877"/>
                    <a:pt x="65614" y="70677"/>
                    <a:pt x="65181" y="70343"/>
                  </a:cubicBezTo>
                  <a:cubicBezTo>
                    <a:pt x="65181" y="70343"/>
                    <a:pt x="65081" y="70310"/>
                    <a:pt x="65014" y="70210"/>
                  </a:cubicBezTo>
                  <a:cubicBezTo>
                    <a:pt x="64914" y="70176"/>
                    <a:pt x="64747" y="70043"/>
                    <a:pt x="64580" y="69876"/>
                  </a:cubicBezTo>
                  <a:cubicBezTo>
                    <a:pt x="64213" y="69609"/>
                    <a:pt x="63713" y="69042"/>
                    <a:pt x="63179" y="68275"/>
                  </a:cubicBezTo>
                  <a:cubicBezTo>
                    <a:pt x="62579" y="67508"/>
                    <a:pt x="62012" y="66474"/>
                    <a:pt x="61278" y="65273"/>
                  </a:cubicBezTo>
                  <a:cubicBezTo>
                    <a:pt x="60911" y="64639"/>
                    <a:pt x="60511" y="64005"/>
                    <a:pt x="59944" y="63371"/>
                  </a:cubicBezTo>
                  <a:cubicBezTo>
                    <a:pt x="59410" y="62771"/>
                    <a:pt x="58743" y="62170"/>
                    <a:pt x="57909" y="61770"/>
                  </a:cubicBezTo>
                  <a:cubicBezTo>
                    <a:pt x="56241" y="60870"/>
                    <a:pt x="54206" y="60736"/>
                    <a:pt x="52105" y="60736"/>
                  </a:cubicBezTo>
                  <a:cubicBezTo>
                    <a:pt x="51896" y="60730"/>
                    <a:pt x="51685" y="60727"/>
                    <a:pt x="51473" y="60727"/>
                  </a:cubicBezTo>
                  <a:cubicBezTo>
                    <a:pt x="50585" y="60727"/>
                    <a:pt x="49671" y="60774"/>
                    <a:pt x="48746" y="60774"/>
                  </a:cubicBezTo>
                  <a:cubicBezTo>
                    <a:pt x="47671" y="60774"/>
                    <a:pt x="46582" y="60710"/>
                    <a:pt x="45500" y="60436"/>
                  </a:cubicBezTo>
                  <a:cubicBezTo>
                    <a:pt x="44933" y="60269"/>
                    <a:pt x="44399" y="60069"/>
                    <a:pt x="43866" y="59802"/>
                  </a:cubicBezTo>
                  <a:cubicBezTo>
                    <a:pt x="43332" y="59502"/>
                    <a:pt x="42831" y="59168"/>
                    <a:pt x="42331" y="58835"/>
                  </a:cubicBezTo>
                  <a:cubicBezTo>
                    <a:pt x="41330" y="58134"/>
                    <a:pt x="40330" y="57300"/>
                    <a:pt x="39196" y="56600"/>
                  </a:cubicBezTo>
                  <a:cubicBezTo>
                    <a:pt x="38895" y="56400"/>
                    <a:pt x="38595" y="56200"/>
                    <a:pt x="38328" y="56066"/>
                  </a:cubicBezTo>
                  <a:lnTo>
                    <a:pt x="37861" y="55799"/>
                  </a:lnTo>
                  <a:cubicBezTo>
                    <a:pt x="37694" y="55733"/>
                    <a:pt x="37528" y="55666"/>
                    <a:pt x="37361" y="55599"/>
                  </a:cubicBezTo>
                  <a:cubicBezTo>
                    <a:pt x="36694" y="55332"/>
                    <a:pt x="35993" y="55232"/>
                    <a:pt x="35259" y="55232"/>
                  </a:cubicBezTo>
                  <a:cubicBezTo>
                    <a:pt x="35112" y="55225"/>
                    <a:pt x="34965" y="55222"/>
                    <a:pt x="34817" y="55222"/>
                  </a:cubicBezTo>
                  <a:cubicBezTo>
                    <a:pt x="33558" y="55222"/>
                    <a:pt x="32281" y="55464"/>
                    <a:pt x="31056" y="55733"/>
                  </a:cubicBezTo>
                  <a:cubicBezTo>
                    <a:pt x="29689" y="55999"/>
                    <a:pt x="28321" y="56333"/>
                    <a:pt x="26887" y="56500"/>
                  </a:cubicBezTo>
                  <a:cubicBezTo>
                    <a:pt x="26186" y="56600"/>
                    <a:pt x="25486" y="56633"/>
                    <a:pt x="24752" y="56700"/>
                  </a:cubicBezTo>
                  <a:cubicBezTo>
                    <a:pt x="24051" y="56667"/>
                    <a:pt x="23318" y="56700"/>
                    <a:pt x="22584" y="56633"/>
                  </a:cubicBezTo>
                  <a:cubicBezTo>
                    <a:pt x="21850" y="56600"/>
                    <a:pt x="21149" y="56433"/>
                    <a:pt x="20415" y="56300"/>
                  </a:cubicBezTo>
                  <a:cubicBezTo>
                    <a:pt x="20049" y="56166"/>
                    <a:pt x="19715" y="56099"/>
                    <a:pt x="19348" y="55999"/>
                  </a:cubicBezTo>
                  <a:cubicBezTo>
                    <a:pt x="18981" y="55933"/>
                    <a:pt x="18648" y="55799"/>
                    <a:pt x="18314" y="55666"/>
                  </a:cubicBezTo>
                  <a:cubicBezTo>
                    <a:pt x="17980" y="55599"/>
                    <a:pt x="17647" y="55432"/>
                    <a:pt x="17313" y="55266"/>
                  </a:cubicBezTo>
                  <a:cubicBezTo>
                    <a:pt x="16980" y="55132"/>
                    <a:pt x="16679" y="54932"/>
                    <a:pt x="16346" y="54765"/>
                  </a:cubicBezTo>
                  <a:lnTo>
                    <a:pt x="15846" y="54465"/>
                  </a:lnTo>
                  <a:cubicBezTo>
                    <a:pt x="15679" y="54365"/>
                    <a:pt x="15479" y="54298"/>
                    <a:pt x="15312" y="54198"/>
                  </a:cubicBezTo>
                  <a:cubicBezTo>
                    <a:pt x="14978" y="54065"/>
                    <a:pt x="14578" y="53931"/>
                    <a:pt x="14211" y="53798"/>
                  </a:cubicBezTo>
                  <a:cubicBezTo>
                    <a:pt x="11309" y="52797"/>
                    <a:pt x="8307" y="51930"/>
                    <a:pt x="5471" y="50729"/>
                  </a:cubicBezTo>
                  <a:cubicBezTo>
                    <a:pt x="4804" y="50429"/>
                    <a:pt x="4070" y="50095"/>
                    <a:pt x="3403" y="49728"/>
                  </a:cubicBezTo>
                  <a:cubicBezTo>
                    <a:pt x="2803" y="49328"/>
                    <a:pt x="2136" y="48894"/>
                    <a:pt x="1669" y="48394"/>
                  </a:cubicBezTo>
                  <a:cubicBezTo>
                    <a:pt x="1469" y="48094"/>
                    <a:pt x="1235" y="47827"/>
                    <a:pt x="1202" y="47560"/>
                  </a:cubicBezTo>
                  <a:cubicBezTo>
                    <a:pt x="1168" y="47260"/>
                    <a:pt x="1202" y="46960"/>
                    <a:pt x="1369" y="46726"/>
                  </a:cubicBezTo>
                  <a:cubicBezTo>
                    <a:pt x="1669" y="46126"/>
                    <a:pt x="2336" y="45725"/>
                    <a:pt x="2970" y="45325"/>
                  </a:cubicBezTo>
                  <a:cubicBezTo>
                    <a:pt x="3403" y="45121"/>
                    <a:pt x="3953" y="45034"/>
                    <a:pt x="4516" y="45034"/>
                  </a:cubicBezTo>
                  <a:cubicBezTo>
                    <a:pt x="4689" y="45034"/>
                    <a:pt x="4865" y="45042"/>
                    <a:pt x="5038" y="45058"/>
                  </a:cubicBezTo>
                  <a:cubicBezTo>
                    <a:pt x="5328" y="45071"/>
                    <a:pt x="5627" y="45083"/>
                    <a:pt x="5935" y="45083"/>
                  </a:cubicBezTo>
                  <a:cubicBezTo>
                    <a:pt x="6440" y="45083"/>
                    <a:pt x="6967" y="45049"/>
                    <a:pt x="7506" y="44925"/>
                  </a:cubicBezTo>
                  <a:cubicBezTo>
                    <a:pt x="7640" y="44925"/>
                    <a:pt x="7706" y="44891"/>
                    <a:pt x="7840" y="44825"/>
                  </a:cubicBezTo>
                  <a:lnTo>
                    <a:pt x="8140" y="44725"/>
                  </a:lnTo>
                  <a:cubicBezTo>
                    <a:pt x="8340" y="44625"/>
                    <a:pt x="8507" y="44491"/>
                    <a:pt x="8707" y="44391"/>
                  </a:cubicBezTo>
                  <a:cubicBezTo>
                    <a:pt x="9074" y="44091"/>
                    <a:pt x="9374" y="43724"/>
                    <a:pt x="9574" y="43390"/>
                  </a:cubicBezTo>
                  <a:cubicBezTo>
                    <a:pt x="10041" y="42657"/>
                    <a:pt x="10342" y="41956"/>
                    <a:pt x="10709" y="41322"/>
                  </a:cubicBezTo>
                  <a:cubicBezTo>
                    <a:pt x="10875" y="41055"/>
                    <a:pt x="11075" y="40755"/>
                    <a:pt x="11342" y="40555"/>
                  </a:cubicBezTo>
                  <a:lnTo>
                    <a:pt x="11709" y="40288"/>
                  </a:lnTo>
                  <a:lnTo>
                    <a:pt x="11909" y="40221"/>
                  </a:lnTo>
                  <a:cubicBezTo>
                    <a:pt x="12009" y="40221"/>
                    <a:pt x="12076" y="40155"/>
                    <a:pt x="12176" y="40155"/>
                  </a:cubicBezTo>
                  <a:cubicBezTo>
                    <a:pt x="12394" y="40100"/>
                    <a:pt x="12611" y="40074"/>
                    <a:pt x="12827" y="40074"/>
                  </a:cubicBezTo>
                  <a:cubicBezTo>
                    <a:pt x="13275" y="40074"/>
                    <a:pt x="13717" y="40186"/>
                    <a:pt x="14144" y="40388"/>
                  </a:cubicBezTo>
                  <a:cubicBezTo>
                    <a:pt x="15379" y="40955"/>
                    <a:pt x="16379" y="42223"/>
                    <a:pt x="17747" y="43057"/>
                  </a:cubicBezTo>
                  <a:cubicBezTo>
                    <a:pt x="18414" y="43457"/>
                    <a:pt x="19215" y="43791"/>
                    <a:pt x="20082" y="43824"/>
                  </a:cubicBezTo>
                  <a:cubicBezTo>
                    <a:pt x="20916" y="43791"/>
                    <a:pt x="21683" y="43657"/>
                    <a:pt x="22484" y="43424"/>
                  </a:cubicBezTo>
                  <a:cubicBezTo>
                    <a:pt x="23217" y="43157"/>
                    <a:pt x="23918" y="42723"/>
                    <a:pt x="24518" y="42156"/>
                  </a:cubicBezTo>
                  <a:cubicBezTo>
                    <a:pt x="25085" y="41656"/>
                    <a:pt x="25586" y="40989"/>
                    <a:pt x="25986" y="40355"/>
                  </a:cubicBezTo>
                  <a:cubicBezTo>
                    <a:pt x="26753" y="39087"/>
                    <a:pt x="27254" y="37720"/>
                    <a:pt x="27854" y="36452"/>
                  </a:cubicBezTo>
                  <a:cubicBezTo>
                    <a:pt x="28421" y="35151"/>
                    <a:pt x="29055" y="33950"/>
                    <a:pt x="29989" y="33083"/>
                  </a:cubicBezTo>
                  <a:cubicBezTo>
                    <a:pt x="30423" y="32616"/>
                    <a:pt x="30990" y="32282"/>
                    <a:pt x="31557" y="32016"/>
                  </a:cubicBezTo>
                  <a:cubicBezTo>
                    <a:pt x="32157" y="31782"/>
                    <a:pt x="32758" y="31649"/>
                    <a:pt x="33425" y="31615"/>
                  </a:cubicBezTo>
                  <a:cubicBezTo>
                    <a:pt x="33647" y="31615"/>
                    <a:pt x="33870" y="31600"/>
                    <a:pt x="34092" y="31600"/>
                  </a:cubicBezTo>
                  <a:cubicBezTo>
                    <a:pt x="34203" y="31600"/>
                    <a:pt x="34314" y="31604"/>
                    <a:pt x="34425" y="31615"/>
                  </a:cubicBezTo>
                  <a:lnTo>
                    <a:pt x="34926" y="31649"/>
                  </a:lnTo>
                  <a:lnTo>
                    <a:pt x="35426" y="31749"/>
                  </a:lnTo>
                  <a:cubicBezTo>
                    <a:pt x="35760" y="31782"/>
                    <a:pt x="36093" y="31882"/>
                    <a:pt x="36427" y="31949"/>
                  </a:cubicBezTo>
                  <a:cubicBezTo>
                    <a:pt x="36727" y="32016"/>
                    <a:pt x="37061" y="32149"/>
                    <a:pt x="37394" y="32282"/>
                  </a:cubicBezTo>
                  <a:cubicBezTo>
                    <a:pt x="38729" y="32816"/>
                    <a:pt x="39929" y="33617"/>
                    <a:pt x="41397" y="34217"/>
                  </a:cubicBezTo>
                  <a:cubicBezTo>
                    <a:pt x="42098" y="34484"/>
                    <a:pt x="42898" y="34651"/>
                    <a:pt x="43732" y="34718"/>
                  </a:cubicBezTo>
                  <a:cubicBezTo>
                    <a:pt x="43783" y="34722"/>
                    <a:pt x="43836" y="34724"/>
                    <a:pt x="43889" y="34724"/>
                  </a:cubicBezTo>
                  <a:cubicBezTo>
                    <a:pt x="44219" y="34724"/>
                    <a:pt x="44589" y="34646"/>
                    <a:pt x="44933" y="34617"/>
                  </a:cubicBezTo>
                  <a:cubicBezTo>
                    <a:pt x="45367" y="34551"/>
                    <a:pt x="45734" y="34417"/>
                    <a:pt x="46100" y="34284"/>
                  </a:cubicBezTo>
                  <a:cubicBezTo>
                    <a:pt x="46534" y="34150"/>
                    <a:pt x="46868" y="33950"/>
                    <a:pt x="47235" y="33784"/>
                  </a:cubicBezTo>
                  <a:cubicBezTo>
                    <a:pt x="47568" y="33583"/>
                    <a:pt x="47902" y="33383"/>
                    <a:pt x="48235" y="33116"/>
                  </a:cubicBezTo>
                  <a:cubicBezTo>
                    <a:pt x="48869" y="32616"/>
                    <a:pt x="49436" y="32082"/>
                    <a:pt x="49937" y="31449"/>
                  </a:cubicBezTo>
                  <a:cubicBezTo>
                    <a:pt x="50937" y="30214"/>
                    <a:pt x="51738" y="28813"/>
                    <a:pt x="52438" y="27446"/>
                  </a:cubicBezTo>
                  <a:cubicBezTo>
                    <a:pt x="52839" y="26778"/>
                    <a:pt x="53172" y="26078"/>
                    <a:pt x="53539" y="25411"/>
                  </a:cubicBezTo>
                  <a:cubicBezTo>
                    <a:pt x="53906" y="24777"/>
                    <a:pt x="54273" y="24110"/>
                    <a:pt x="54773" y="23543"/>
                  </a:cubicBezTo>
                  <a:cubicBezTo>
                    <a:pt x="55240" y="22942"/>
                    <a:pt x="55741" y="22375"/>
                    <a:pt x="56341" y="21875"/>
                  </a:cubicBezTo>
                  <a:cubicBezTo>
                    <a:pt x="56875" y="21375"/>
                    <a:pt x="57509" y="20908"/>
                    <a:pt x="58109" y="20474"/>
                  </a:cubicBezTo>
                  <a:cubicBezTo>
                    <a:pt x="59377" y="19640"/>
                    <a:pt x="60778" y="19040"/>
                    <a:pt x="62245" y="18473"/>
                  </a:cubicBezTo>
                  <a:cubicBezTo>
                    <a:pt x="63713" y="17939"/>
                    <a:pt x="65214" y="17539"/>
                    <a:pt x="66715" y="17072"/>
                  </a:cubicBezTo>
                  <a:cubicBezTo>
                    <a:pt x="68216" y="16605"/>
                    <a:pt x="69717" y="16104"/>
                    <a:pt x="71085" y="15204"/>
                  </a:cubicBezTo>
                  <a:lnTo>
                    <a:pt x="71585" y="14803"/>
                  </a:lnTo>
                  <a:cubicBezTo>
                    <a:pt x="71752" y="14703"/>
                    <a:pt x="71919" y="14536"/>
                    <a:pt x="72052" y="14403"/>
                  </a:cubicBezTo>
                  <a:lnTo>
                    <a:pt x="72886" y="13569"/>
                  </a:lnTo>
                  <a:cubicBezTo>
                    <a:pt x="73420" y="13035"/>
                    <a:pt x="73920" y="12435"/>
                    <a:pt x="74454" y="11901"/>
                  </a:cubicBezTo>
                  <a:cubicBezTo>
                    <a:pt x="74954" y="11367"/>
                    <a:pt x="75521" y="10767"/>
                    <a:pt x="76055" y="10267"/>
                  </a:cubicBezTo>
                  <a:cubicBezTo>
                    <a:pt x="76589" y="9733"/>
                    <a:pt x="77189" y="9266"/>
                    <a:pt x="77756" y="8866"/>
                  </a:cubicBezTo>
                  <a:cubicBezTo>
                    <a:pt x="78357" y="8465"/>
                    <a:pt x="79024" y="8132"/>
                    <a:pt x="79691" y="7932"/>
                  </a:cubicBezTo>
                  <a:cubicBezTo>
                    <a:pt x="80358" y="7732"/>
                    <a:pt x="81059" y="7598"/>
                    <a:pt x="81759" y="7565"/>
                  </a:cubicBezTo>
                  <a:lnTo>
                    <a:pt x="82893" y="7431"/>
                  </a:lnTo>
                  <a:lnTo>
                    <a:pt x="84028" y="7198"/>
                  </a:lnTo>
                  <a:cubicBezTo>
                    <a:pt x="84728" y="6931"/>
                    <a:pt x="85429" y="6697"/>
                    <a:pt x="86096" y="6297"/>
                  </a:cubicBezTo>
                  <a:cubicBezTo>
                    <a:pt x="87430" y="5597"/>
                    <a:pt x="88564" y="4729"/>
                    <a:pt x="89732" y="3929"/>
                  </a:cubicBezTo>
                  <a:cubicBezTo>
                    <a:pt x="90866" y="3095"/>
                    <a:pt x="92033" y="2394"/>
                    <a:pt x="93234" y="1861"/>
                  </a:cubicBezTo>
                  <a:cubicBezTo>
                    <a:pt x="94435" y="1294"/>
                    <a:pt x="95703" y="1060"/>
                    <a:pt x="96970" y="893"/>
                  </a:cubicBezTo>
                  <a:cubicBezTo>
                    <a:pt x="97435" y="834"/>
                    <a:pt x="97895" y="804"/>
                    <a:pt x="98348" y="804"/>
                  </a:cubicBezTo>
                  <a:cubicBezTo>
                    <a:pt x="99164" y="804"/>
                    <a:pt x="99956" y="900"/>
                    <a:pt x="100706" y="1093"/>
                  </a:cubicBezTo>
                  <a:cubicBezTo>
                    <a:pt x="101874" y="1394"/>
                    <a:pt x="102974" y="1861"/>
                    <a:pt x="104075" y="2361"/>
                  </a:cubicBezTo>
                  <a:cubicBezTo>
                    <a:pt x="105143" y="2861"/>
                    <a:pt x="106210" y="3362"/>
                    <a:pt x="107278" y="3762"/>
                  </a:cubicBezTo>
                  <a:cubicBezTo>
                    <a:pt x="107811" y="3962"/>
                    <a:pt x="108312" y="4196"/>
                    <a:pt x="108879" y="4296"/>
                  </a:cubicBezTo>
                  <a:cubicBezTo>
                    <a:pt x="109112" y="4396"/>
                    <a:pt x="109412" y="4429"/>
                    <a:pt x="109646" y="4529"/>
                  </a:cubicBezTo>
                  <a:cubicBezTo>
                    <a:pt x="109913" y="4563"/>
                    <a:pt x="110213" y="4596"/>
                    <a:pt x="110446" y="4629"/>
                  </a:cubicBezTo>
                  <a:cubicBezTo>
                    <a:pt x="111215" y="4748"/>
                    <a:pt x="111959" y="4790"/>
                    <a:pt x="112676" y="4790"/>
                  </a:cubicBezTo>
                  <a:cubicBezTo>
                    <a:pt x="113981" y="4790"/>
                    <a:pt x="115198" y="4649"/>
                    <a:pt x="116317" y="4563"/>
                  </a:cubicBezTo>
                  <a:cubicBezTo>
                    <a:pt x="116784" y="4529"/>
                    <a:pt x="117218" y="4463"/>
                    <a:pt x="117618" y="4429"/>
                  </a:cubicBezTo>
                  <a:cubicBezTo>
                    <a:pt x="118052" y="4396"/>
                    <a:pt x="118452" y="4362"/>
                    <a:pt x="118819" y="4296"/>
                  </a:cubicBezTo>
                  <a:cubicBezTo>
                    <a:pt x="119100" y="4284"/>
                    <a:pt x="119376" y="4276"/>
                    <a:pt x="119646" y="4276"/>
                  </a:cubicBezTo>
                  <a:cubicBezTo>
                    <a:pt x="120115" y="4276"/>
                    <a:pt x="120564" y="4299"/>
                    <a:pt x="120987" y="4362"/>
                  </a:cubicBezTo>
                  <a:cubicBezTo>
                    <a:pt x="122388" y="4529"/>
                    <a:pt x="123456" y="4963"/>
                    <a:pt x="124223" y="5530"/>
                  </a:cubicBezTo>
                  <a:cubicBezTo>
                    <a:pt x="124957" y="6064"/>
                    <a:pt x="125424" y="6631"/>
                    <a:pt x="125724" y="7031"/>
                  </a:cubicBezTo>
                  <a:cubicBezTo>
                    <a:pt x="125991" y="7431"/>
                    <a:pt x="126124" y="7631"/>
                    <a:pt x="126124" y="7631"/>
                  </a:cubicBezTo>
                  <a:cubicBezTo>
                    <a:pt x="126258" y="7898"/>
                    <a:pt x="126391" y="8098"/>
                    <a:pt x="126491" y="8265"/>
                  </a:cubicBezTo>
                  <a:cubicBezTo>
                    <a:pt x="126591" y="8432"/>
                    <a:pt x="126658" y="8599"/>
                    <a:pt x="126758" y="8732"/>
                  </a:cubicBezTo>
                  <a:cubicBezTo>
                    <a:pt x="126925" y="8966"/>
                    <a:pt x="127058" y="9066"/>
                    <a:pt x="127092" y="9066"/>
                  </a:cubicBezTo>
                  <a:cubicBezTo>
                    <a:pt x="127158" y="9032"/>
                    <a:pt x="127158" y="8899"/>
                    <a:pt x="127092" y="8599"/>
                  </a:cubicBezTo>
                  <a:cubicBezTo>
                    <a:pt x="127058" y="8432"/>
                    <a:pt x="126992" y="8265"/>
                    <a:pt x="126925" y="8065"/>
                  </a:cubicBezTo>
                  <a:cubicBezTo>
                    <a:pt x="126825" y="7865"/>
                    <a:pt x="126725" y="7598"/>
                    <a:pt x="126591" y="7365"/>
                  </a:cubicBezTo>
                  <a:cubicBezTo>
                    <a:pt x="126591" y="7365"/>
                    <a:pt x="126458" y="7131"/>
                    <a:pt x="126158" y="6697"/>
                  </a:cubicBezTo>
                  <a:cubicBezTo>
                    <a:pt x="125824" y="6264"/>
                    <a:pt x="125390" y="5597"/>
                    <a:pt x="124557" y="5030"/>
                  </a:cubicBezTo>
                  <a:cubicBezTo>
                    <a:pt x="123723" y="4429"/>
                    <a:pt x="122555" y="3895"/>
                    <a:pt x="121121" y="3729"/>
                  </a:cubicBezTo>
                  <a:cubicBezTo>
                    <a:pt x="120654" y="3640"/>
                    <a:pt x="120142" y="3610"/>
                    <a:pt x="119616" y="3610"/>
                  </a:cubicBezTo>
                  <a:cubicBezTo>
                    <a:pt x="119353" y="3610"/>
                    <a:pt x="119086" y="3617"/>
                    <a:pt x="118819" y="3629"/>
                  </a:cubicBezTo>
                  <a:lnTo>
                    <a:pt x="117585" y="3762"/>
                  </a:lnTo>
                  <a:cubicBezTo>
                    <a:pt x="117151" y="3795"/>
                    <a:pt x="116751" y="3862"/>
                    <a:pt x="116284" y="3895"/>
                  </a:cubicBezTo>
                  <a:cubicBezTo>
                    <a:pt x="115206" y="3978"/>
                    <a:pt x="114050" y="4100"/>
                    <a:pt x="112841" y="4100"/>
                  </a:cubicBezTo>
                  <a:cubicBezTo>
                    <a:pt x="112105" y="4100"/>
                    <a:pt x="111350" y="4055"/>
                    <a:pt x="110580" y="3929"/>
                  </a:cubicBezTo>
                  <a:cubicBezTo>
                    <a:pt x="108545" y="3629"/>
                    <a:pt x="106544" y="2628"/>
                    <a:pt x="104375" y="1627"/>
                  </a:cubicBezTo>
                  <a:cubicBezTo>
                    <a:pt x="103275" y="1127"/>
                    <a:pt x="102141" y="593"/>
                    <a:pt x="100906" y="293"/>
                  </a:cubicBezTo>
                  <a:cubicBezTo>
                    <a:pt x="100017" y="106"/>
                    <a:pt x="99095" y="1"/>
                    <a:pt x="98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0"/>
            <p:cNvSpPr/>
            <p:nvPr/>
          </p:nvSpPr>
          <p:spPr>
            <a:xfrm>
              <a:off x="3247500" y="3562475"/>
              <a:ext cx="3218225" cy="2001150"/>
            </a:xfrm>
            <a:custGeom>
              <a:avLst/>
              <a:gdLst/>
              <a:ahLst/>
              <a:cxnLst/>
              <a:rect l="l" t="t" r="r" b="b"/>
              <a:pathLst>
                <a:path w="128729" h="80046" extrusionOk="0">
                  <a:moveTo>
                    <a:pt x="105098" y="0"/>
                  </a:moveTo>
                  <a:cubicBezTo>
                    <a:pt x="104528" y="0"/>
                    <a:pt x="103947" y="42"/>
                    <a:pt x="103374" y="121"/>
                  </a:cubicBezTo>
                  <a:cubicBezTo>
                    <a:pt x="102173" y="288"/>
                    <a:pt x="100972" y="622"/>
                    <a:pt x="99738" y="1089"/>
                  </a:cubicBezTo>
                  <a:cubicBezTo>
                    <a:pt x="98537" y="1522"/>
                    <a:pt x="97370" y="2156"/>
                    <a:pt x="96202" y="2823"/>
                  </a:cubicBezTo>
                  <a:cubicBezTo>
                    <a:pt x="93867" y="4191"/>
                    <a:pt x="91832" y="6126"/>
                    <a:pt x="89230" y="7293"/>
                  </a:cubicBezTo>
                  <a:cubicBezTo>
                    <a:pt x="87963" y="7827"/>
                    <a:pt x="86562" y="8194"/>
                    <a:pt x="85128" y="8361"/>
                  </a:cubicBezTo>
                  <a:cubicBezTo>
                    <a:pt x="84360" y="8461"/>
                    <a:pt x="83660" y="8527"/>
                    <a:pt x="82893" y="8594"/>
                  </a:cubicBezTo>
                  <a:cubicBezTo>
                    <a:pt x="82526" y="8627"/>
                    <a:pt x="82159" y="8661"/>
                    <a:pt x="81792" y="8661"/>
                  </a:cubicBezTo>
                  <a:cubicBezTo>
                    <a:pt x="81392" y="8661"/>
                    <a:pt x="81025" y="8694"/>
                    <a:pt x="80658" y="8761"/>
                  </a:cubicBezTo>
                  <a:cubicBezTo>
                    <a:pt x="79890" y="8828"/>
                    <a:pt x="79157" y="9028"/>
                    <a:pt x="78389" y="9261"/>
                  </a:cubicBezTo>
                  <a:cubicBezTo>
                    <a:pt x="77689" y="9495"/>
                    <a:pt x="76955" y="9795"/>
                    <a:pt x="76288" y="10162"/>
                  </a:cubicBezTo>
                  <a:cubicBezTo>
                    <a:pt x="74887" y="10862"/>
                    <a:pt x="73653" y="11830"/>
                    <a:pt x="72452" y="12830"/>
                  </a:cubicBezTo>
                  <a:cubicBezTo>
                    <a:pt x="71218" y="13831"/>
                    <a:pt x="70117" y="14965"/>
                    <a:pt x="68849" y="15866"/>
                  </a:cubicBezTo>
                  <a:cubicBezTo>
                    <a:pt x="67615" y="16833"/>
                    <a:pt x="66214" y="17600"/>
                    <a:pt x="64813" y="18301"/>
                  </a:cubicBezTo>
                  <a:cubicBezTo>
                    <a:pt x="63379" y="19001"/>
                    <a:pt x="61944" y="19635"/>
                    <a:pt x="60510" y="20436"/>
                  </a:cubicBezTo>
                  <a:cubicBezTo>
                    <a:pt x="59109" y="21203"/>
                    <a:pt x="57808" y="22170"/>
                    <a:pt x="56707" y="23438"/>
                  </a:cubicBezTo>
                  <a:cubicBezTo>
                    <a:pt x="54539" y="25940"/>
                    <a:pt x="53705" y="29142"/>
                    <a:pt x="52137" y="31811"/>
                  </a:cubicBezTo>
                  <a:cubicBezTo>
                    <a:pt x="51770" y="32478"/>
                    <a:pt x="51303" y="33112"/>
                    <a:pt x="50703" y="33612"/>
                  </a:cubicBezTo>
                  <a:cubicBezTo>
                    <a:pt x="50169" y="34112"/>
                    <a:pt x="49469" y="34446"/>
                    <a:pt x="48768" y="34613"/>
                  </a:cubicBezTo>
                  <a:cubicBezTo>
                    <a:pt x="48363" y="34701"/>
                    <a:pt x="47968" y="34742"/>
                    <a:pt x="47571" y="34742"/>
                  </a:cubicBezTo>
                  <a:cubicBezTo>
                    <a:pt x="47217" y="34742"/>
                    <a:pt x="46862" y="34709"/>
                    <a:pt x="46500" y="34646"/>
                  </a:cubicBezTo>
                  <a:cubicBezTo>
                    <a:pt x="45766" y="34513"/>
                    <a:pt x="45032" y="34279"/>
                    <a:pt x="44298" y="34046"/>
                  </a:cubicBezTo>
                  <a:cubicBezTo>
                    <a:pt x="42831" y="33612"/>
                    <a:pt x="41430" y="33011"/>
                    <a:pt x="39962" y="32544"/>
                  </a:cubicBezTo>
                  <a:cubicBezTo>
                    <a:pt x="39195" y="32311"/>
                    <a:pt x="38461" y="32144"/>
                    <a:pt x="37694" y="32011"/>
                  </a:cubicBezTo>
                  <a:lnTo>
                    <a:pt x="37127" y="31977"/>
                  </a:lnTo>
                  <a:lnTo>
                    <a:pt x="36826" y="31944"/>
                  </a:lnTo>
                  <a:lnTo>
                    <a:pt x="36526" y="31944"/>
                  </a:lnTo>
                  <a:lnTo>
                    <a:pt x="35959" y="31977"/>
                  </a:lnTo>
                  <a:cubicBezTo>
                    <a:pt x="35759" y="31977"/>
                    <a:pt x="35592" y="32011"/>
                    <a:pt x="35359" y="32044"/>
                  </a:cubicBezTo>
                  <a:cubicBezTo>
                    <a:pt x="34992" y="32111"/>
                    <a:pt x="34658" y="32278"/>
                    <a:pt x="34291" y="32378"/>
                  </a:cubicBezTo>
                  <a:cubicBezTo>
                    <a:pt x="34124" y="32444"/>
                    <a:pt x="33958" y="32544"/>
                    <a:pt x="33791" y="32645"/>
                  </a:cubicBezTo>
                  <a:lnTo>
                    <a:pt x="33291" y="32945"/>
                  </a:lnTo>
                  <a:cubicBezTo>
                    <a:pt x="32957" y="33145"/>
                    <a:pt x="32657" y="33378"/>
                    <a:pt x="32357" y="33612"/>
                  </a:cubicBezTo>
                  <a:cubicBezTo>
                    <a:pt x="32090" y="33845"/>
                    <a:pt x="31823" y="34146"/>
                    <a:pt x="31589" y="34379"/>
                  </a:cubicBezTo>
                  <a:cubicBezTo>
                    <a:pt x="31289" y="34646"/>
                    <a:pt x="31122" y="34946"/>
                    <a:pt x="30855" y="35213"/>
                  </a:cubicBezTo>
                  <a:lnTo>
                    <a:pt x="30522" y="35647"/>
                  </a:lnTo>
                  <a:lnTo>
                    <a:pt x="30255" y="36147"/>
                  </a:lnTo>
                  <a:cubicBezTo>
                    <a:pt x="29955" y="36814"/>
                    <a:pt x="29688" y="37515"/>
                    <a:pt x="29521" y="38182"/>
                  </a:cubicBezTo>
                  <a:cubicBezTo>
                    <a:pt x="29154" y="39516"/>
                    <a:pt x="28987" y="40951"/>
                    <a:pt x="28354" y="42185"/>
                  </a:cubicBezTo>
                  <a:cubicBezTo>
                    <a:pt x="28287" y="42352"/>
                    <a:pt x="28187" y="42518"/>
                    <a:pt x="28120" y="42652"/>
                  </a:cubicBezTo>
                  <a:cubicBezTo>
                    <a:pt x="28020" y="42819"/>
                    <a:pt x="27953" y="42952"/>
                    <a:pt x="27820" y="43052"/>
                  </a:cubicBezTo>
                  <a:cubicBezTo>
                    <a:pt x="27753" y="43185"/>
                    <a:pt x="27586" y="43286"/>
                    <a:pt x="27453" y="43386"/>
                  </a:cubicBezTo>
                  <a:cubicBezTo>
                    <a:pt x="27320" y="43519"/>
                    <a:pt x="27186" y="43652"/>
                    <a:pt x="27019" y="43719"/>
                  </a:cubicBezTo>
                  <a:cubicBezTo>
                    <a:pt x="26546" y="44104"/>
                    <a:pt x="25968" y="44331"/>
                    <a:pt x="25378" y="44331"/>
                  </a:cubicBezTo>
                  <a:cubicBezTo>
                    <a:pt x="25303" y="44331"/>
                    <a:pt x="25227" y="44327"/>
                    <a:pt x="25151" y="44320"/>
                  </a:cubicBezTo>
                  <a:cubicBezTo>
                    <a:pt x="24484" y="44220"/>
                    <a:pt x="23850" y="43786"/>
                    <a:pt x="23283" y="43352"/>
                  </a:cubicBezTo>
                  <a:cubicBezTo>
                    <a:pt x="22650" y="42952"/>
                    <a:pt x="22083" y="42452"/>
                    <a:pt x="21315" y="42151"/>
                  </a:cubicBezTo>
                  <a:cubicBezTo>
                    <a:pt x="20581" y="41851"/>
                    <a:pt x="19814" y="41651"/>
                    <a:pt x="19014" y="41618"/>
                  </a:cubicBezTo>
                  <a:cubicBezTo>
                    <a:pt x="18902" y="41608"/>
                    <a:pt x="18789" y="41603"/>
                    <a:pt x="18676" y="41603"/>
                  </a:cubicBezTo>
                  <a:cubicBezTo>
                    <a:pt x="18014" y="41603"/>
                    <a:pt x="17334" y="41766"/>
                    <a:pt x="16679" y="42051"/>
                  </a:cubicBezTo>
                  <a:cubicBezTo>
                    <a:pt x="15945" y="42452"/>
                    <a:pt x="15311" y="42952"/>
                    <a:pt x="14777" y="43519"/>
                  </a:cubicBezTo>
                  <a:cubicBezTo>
                    <a:pt x="14244" y="44119"/>
                    <a:pt x="13777" y="44720"/>
                    <a:pt x="13276" y="45320"/>
                  </a:cubicBezTo>
                  <a:cubicBezTo>
                    <a:pt x="12776" y="45954"/>
                    <a:pt x="12276" y="46521"/>
                    <a:pt x="11675" y="46988"/>
                  </a:cubicBezTo>
                  <a:cubicBezTo>
                    <a:pt x="11108" y="47455"/>
                    <a:pt x="10441" y="47789"/>
                    <a:pt x="9674" y="47855"/>
                  </a:cubicBezTo>
                  <a:cubicBezTo>
                    <a:pt x="9507" y="47889"/>
                    <a:pt x="9340" y="47889"/>
                    <a:pt x="9140" y="47889"/>
                  </a:cubicBezTo>
                  <a:cubicBezTo>
                    <a:pt x="8940" y="47889"/>
                    <a:pt x="8773" y="47889"/>
                    <a:pt x="8573" y="47855"/>
                  </a:cubicBezTo>
                  <a:cubicBezTo>
                    <a:pt x="8173" y="47822"/>
                    <a:pt x="7772" y="47722"/>
                    <a:pt x="7339" y="47722"/>
                  </a:cubicBezTo>
                  <a:cubicBezTo>
                    <a:pt x="7243" y="47718"/>
                    <a:pt x="7146" y="47716"/>
                    <a:pt x="7048" y="47716"/>
                  </a:cubicBezTo>
                  <a:cubicBezTo>
                    <a:pt x="6364" y="47716"/>
                    <a:pt x="5637" y="47818"/>
                    <a:pt x="4937" y="48022"/>
                  </a:cubicBezTo>
                  <a:cubicBezTo>
                    <a:pt x="3336" y="48489"/>
                    <a:pt x="1968" y="49557"/>
                    <a:pt x="1134" y="50991"/>
                  </a:cubicBezTo>
                  <a:cubicBezTo>
                    <a:pt x="300" y="52392"/>
                    <a:pt x="0" y="54127"/>
                    <a:pt x="334" y="55728"/>
                  </a:cubicBezTo>
                  <a:cubicBezTo>
                    <a:pt x="667" y="57362"/>
                    <a:pt x="1635" y="58830"/>
                    <a:pt x="2936" y="59831"/>
                  </a:cubicBezTo>
                  <a:cubicBezTo>
                    <a:pt x="4236" y="60831"/>
                    <a:pt x="5671" y="61532"/>
                    <a:pt x="7139" y="62132"/>
                  </a:cubicBezTo>
                  <a:cubicBezTo>
                    <a:pt x="8606" y="62699"/>
                    <a:pt x="10141" y="63133"/>
                    <a:pt x="11642" y="63533"/>
                  </a:cubicBezTo>
                  <a:cubicBezTo>
                    <a:pt x="14644" y="64367"/>
                    <a:pt x="17646" y="65134"/>
                    <a:pt x="20315" y="66469"/>
                  </a:cubicBezTo>
                  <a:cubicBezTo>
                    <a:pt x="20682" y="66569"/>
                    <a:pt x="21015" y="66736"/>
                    <a:pt x="21349" y="66902"/>
                  </a:cubicBezTo>
                  <a:lnTo>
                    <a:pt x="21849" y="67169"/>
                  </a:lnTo>
                  <a:lnTo>
                    <a:pt x="22416" y="67369"/>
                  </a:lnTo>
                  <a:cubicBezTo>
                    <a:pt x="23117" y="67636"/>
                    <a:pt x="23817" y="67903"/>
                    <a:pt x="24518" y="68070"/>
                  </a:cubicBezTo>
                  <a:cubicBezTo>
                    <a:pt x="24918" y="68203"/>
                    <a:pt x="25251" y="68303"/>
                    <a:pt x="25618" y="68370"/>
                  </a:cubicBezTo>
                  <a:cubicBezTo>
                    <a:pt x="25985" y="68403"/>
                    <a:pt x="26319" y="68504"/>
                    <a:pt x="26686" y="68537"/>
                  </a:cubicBezTo>
                  <a:cubicBezTo>
                    <a:pt x="27420" y="68670"/>
                    <a:pt x="28154" y="68670"/>
                    <a:pt x="28854" y="68737"/>
                  </a:cubicBezTo>
                  <a:cubicBezTo>
                    <a:pt x="29099" y="68759"/>
                    <a:pt x="29340" y="68767"/>
                    <a:pt x="29578" y="68767"/>
                  </a:cubicBezTo>
                  <a:cubicBezTo>
                    <a:pt x="30055" y="68767"/>
                    <a:pt x="30522" y="68737"/>
                    <a:pt x="30989" y="68737"/>
                  </a:cubicBezTo>
                  <a:cubicBezTo>
                    <a:pt x="31689" y="68704"/>
                    <a:pt x="32390" y="68670"/>
                    <a:pt x="33090" y="68570"/>
                  </a:cubicBezTo>
                  <a:cubicBezTo>
                    <a:pt x="34458" y="68370"/>
                    <a:pt x="35792" y="68170"/>
                    <a:pt x="37127" y="68137"/>
                  </a:cubicBezTo>
                  <a:cubicBezTo>
                    <a:pt x="37422" y="68114"/>
                    <a:pt x="37715" y="68104"/>
                    <a:pt x="38007" y="68104"/>
                  </a:cubicBezTo>
                  <a:cubicBezTo>
                    <a:pt x="39032" y="68104"/>
                    <a:pt x="40028" y="68236"/>
                    <a:pt x="40963" y="68470"/>
                  </a:cubicBezTo>
                  <a:cubicBezTo>
                    <a:pt x="42197" y="68737"/>
                    <a:pt x="43331" y="69204"/>
                    <a:pt x="44465" y="69671"/>
                  </a:cubicBezTo>
                  <a:cubicBezTo>
                    <a:pt x="45599" y="70171"/>
                    <a:pt x="46667" y="70638"/>
                    <a:pt x="47768" y="71005"/>
                  </a:cubicBezTo>
                  <a:cubicBezTo>
                    <a:pt x="48301" y="71172"/>
                    <a:pt x="48802" y="71372"/>
                    <a:pt x="49335" y="71539"/>
                  </a:cubicBezTo>
                  <a:cubicBezTo>
                    <a:pt x="49836" y="71706"/>
                    <a:pt x="50369" y="71839"/>
                    <a:pt x="50936" y="71906"/>
                  </a:cubicBezTo>
                  <a:cubicBezTo>
                    <a:pt x="53038" y="72306"/>
                    <a:pt x="55039" y="72206"/>
                    <a:pt x="56841" y="72240"/>
                  </a:cubicBezTo>
                  <a:cubicBezTo>
                    <a:pt x="58642" y="72306"/>
                    <a:pt x="60276" y="72373"/>
                    <a:pt x="61544" y="72973"/>
                  </a:cubicBezTo>
                  <a:cubicBezTo>
                    <a:pt x="62812" y="73507"/>
                    <a:pt x="63612" y="74508"/>
                    <a:pt x="63979" y="75375"/>
                  </a:cubicBezTo>
                  <a:cubicBezTo>
                    <a:pt x="64379" y="76242"/>
                    <a:pt x="64513" y="77010"/>
                    <a:pt x="64613" y="77510"/>
                  </a:cubicBezTo>
                  <a:cubicBezTo>
                    <a:pt x="64646" y="77744"/>
                    <a:pt x="64680" y="77977"/>
                    <a:pt x="64680" y="78077"/>
                  </a:cubicBezTo>
                  <a:lnTo>
                    <a:pt x="64680" y="78311"/>
                  </a:lnTo>
                  <a:cubicBezTo>
                    <a:pt x="64713" y="78577"/>
                    <a:pt x="64780" y="78844"/>
                    <a:pt x="64780" y="79044"/>
                  </a:cubicBezTo>
                  <a:cubicBezTo>
                    <a:pt x="64780" y="79245"/>
                    <a:pt x="64813" y="79411"/>
                    <a:pt x="64813" y="79578"/>
                  </a:cubicBezTo>
                  <a:cubicBezTo>
                    <a:pt x="64813" y="79878"/>
                    <a:pt x="64846" y="80045"/>
                    <a:pt x="64880" y="80045"/>
                  </a:cubicBezTo>
                  <a:cubicBezTo>
                    <a:pt x="64946" y="80045"/>
                    <a:pt x="64980" y="79912"/>
                    <a:pt x="64980" y="79645"/>
                  </a:cubicBezTo>
                  <a:lnTo>
                    <a:pt x="64980" y="79078"/>
                  </a:lnTo>
                  <a:cubicBezTo>
                    <a:pt x="64980" y="78878"/>
                    <a:pt x="64980" y="78577"/>
                    <a:pt x="64946" y="78311"/>
                  </a:cubicBezTo>
                  <a:lnTo>
                    <a:pt x="64946" y="78077"/>
                  </a:lnTo>
                  <a:cubicBezTo>
                    <a:pt x="64946" y="77977"/>
                    <a:pt x="64880" y="77777"/>
                    <a:pt x="64846" y="77510"/>
                  </a:cubicBezTo>
                  <a:cubicBezTo>
                    <a:pt x="64780" y="77010"/>
                    <a:pt x="64646" y="76209"/>
                    <a:pt x="64213" y="75308"/>
                  </a:cubicBezTo>
                  <a:cubicBezTo>
                    <a:pt x="63812" y="74374"/>
                    <a:pt x="62978" y="73307"/>
                    <a:pt x="61644" y="72707"/>
                  </a:cubicBezTo>
                  <a:cubicBezTo>
                    <a:pt x="60310" y="72139"/>
                    <a:pt x="58642" y="72006"/>
                    <a:pt x="56841" y="71973"/>
                  </a:cubicBezTo>
                  <a:cubicBezTo>
                    <a:pt x="55039" y="71906"/>
                    <a:pt x="53038" y="72006"/>
                    <a:pt x="50970" y="71639"/>
                  </a:cubicBezTo>
                  <a:cubicBezTo>
                    <a:pt x="50469" y="71539"/>
                    <a:pt x="49936" y="71406"/>
                    <a:pt x="49435" y="71239"/>
                  </a:cubicBezTo>
                  <a:cubicBezTo>
                    <a:pt x="48868" y="71072"/>
                    <a:pt x="48368" y="70905"/>
                    <a:pt x="47834" y="70705"/>
                  </a:cubicBezTo>
                  <a:cubicBezTo>
                    <a:pt x="46800" y="70305"/>
                    <a:pt x="45699" y="69838"/>
                    <a:pt x="44599" y="69371"/>
                  </a:cubicBezTo>
                  <a:cubicBezTo>
                    <a:pt x="43464" y="68904"/>
                    <a:pt x="42297" y="68403"/>
                    <a:pt x="41029" y="68137"/>
                  </a:cubicBezTo>
                  <a:cubicBezTo>
                    <a:pt x="40033" y="67867"/>
                    <a:pt x="38971" y="67750"/>
                    <a:pt x="37897" y="67750"/>
                  </a:cubicBezTo>
                  <a:cubicBezTo>
                    <a:pt x="37641" y="67750"/>
                    <a:pt x="37384" y="67757"/>
                    <a:pt x="37127" y="67770"/>
                  </a:cubicBezTo>
                  <a:cubicBezTo>
                    <a:pt x="35759" y="67803"/>
                    <a:pt x="34425" y="68003"/>
                    <a:pt x="33024" y="68170"/>
                  </a:cubicBezTo>
                  <a:cubicBezTo>
                    <a:pt x="32323" y="68270"/>
                    <a:pt x="31656" y="68303"/>
                    <a:pt x="30956" y="68337"/>
                  </a:cubicBezTo>
                  <a:cubicBezTo>
                    <a:pt x="30489" y="68337"/>
                    <a:pt x="30007" y="68352"/>
                    <a:pt x="29530" y="68352"/>
                  </a:cubicBezTo>
                  <a:cubicBezTo>
                    <a:pt x="29291" y="68352"/>
                    <a:pt x="29054" y="68348"/>
                    <a:pt x="28821" y="68337"/>
                  </a:cubicBezTo>
                  <a:cubicBezTo>
                    <a:pt x="25985" y="68203"/>
                    <a:pt x="23117" y="67436"/>
                    <a:pt x="20448" y="66102"/>
                  </a:cubicBezTo>
                  <a:cubicBezTo>
                    <a:pt x="17746" y="64701"/>
                    <a:pt x="14677" y="63967"/>
                    <a:pt x="11675" y="63133"/>
                  </a:cubicBezTo>
                  <a:cubicBezTo>
                    <a:pt x="10174" y="62699"/>
                    <a:pt x="8673" y="62299"/>
                    <a:pt x="7239" y="61699"/>
                  </a:cubicBezTo>
                  <a:cubicBezTo>
                    <a:pt x="5771" y="61132"/>
                    <a:pt x="4337" y="60464"/>
                    <a:pt x="3136" y="59464"/>
                  </a:cubicBezTo>
                  <a:cubicBezTo>
                    <a:pt x="1935" y="58496"/>
                    <a:pt x="1001" y="57129"/>
                    <a:pt x="734" y="55628"/>
                  </a:cubicBezTo>
                  <a:cubicBezTo>
                    <a:pt x="400" y="54127"/>
                    <a:pt x="667" y="52492"/>
                    <a:pt x="1468" y="51158"/>
                  </a:cubicBezTo>
                  <a:cubicBezTo>
                    <a:pt x="2235" y="49824"/>
                    <a:pt x="3569" y="48823"/>
                    <a:pt x="5004" y="48423"/>
                  </a:cubicBezTo>
                  <a:cubicBezTo>
                    <a:pt x="5649" y="48226"/>
                    <a:pt x="6319" y="48148"/>
                    <a:pt x="6952" y="48148"/>
                  </a:cubicBezTo>
                  <a:cubicBezTo>
                    <a:pt x="7071" y="48148"/>
                    <a:pt x="7189" y="48150"/>
                    <a:pt x="7305" y="48156"/>
                  </a:cubicBezTo>
                  <a:cubicBezTo>
                    <a:pt x="7739" y="48156"/>
                    <a:pt x="8073" y="48256"/>
                    <a:pt x="8473" y="48289"/>
                  </a:cubicBezTo>
                  <a:cubicBezTo>
                    <a:pt x="8673" y="48322"/>
                    <a:pt x="8906" y="48322"/>
                    <a:pt x="9107" y="48322"/>
                  </a:cubicBezTo>
                  <a:cubicBezTo>
                    <a:pt x="9307" y="48322"/>
                    <a:pt x="9507" y="48322"/>
                    <a:pt x="9740" y="48289"/>
                  </a:cubicBezTo>
                  <a:cubicBezTo>
                    <a:pt x="10574" y="48156"/>
                    <a:pt x="11342" y="47789"/>
                    <a:pt x="11975" y="47288"/>
                  </a:cubicBezTo>
                  <a:cubicBezTo>
                    <a:pt x="12609" y="46788"/>
                    <a:pt x="13143" y="46188"/>
                    <a:pt x="13643" y="45587"/>
                  </a:cubicBezTo>
                  <a:cubicBezTo>
                    <a:pt x="14611" y="44353"/>
                    <a:pt x="15578" y="43085"/>
                    <a:pt x="16912" y="42452"/>
                  </a:cubicBezTo>
                  <a:cubicBezTo>
                    <a:pt x="17467" y="42202"/>
                    <a:pt x="18044" y="42068"/>
                    <a:pt x="18644" y="42068"/>
                  </a:cubicBezTo>
                  <a:cubicBezTo>
                    <a:pt x="18767" y="42068"/>
                    <a:pt x="18890" y="42073"/>
                    <a:pt x="19014" y="42085"/>
                  </a:cubicBezTo>
                  <a:cubicBezTo>
                    <a:pt x="19748" y="42118"/>
                    <a:pt x="20481" y="42318"/>
                    <a:pt x="21149" y="42585"/>
                  </a:cubicBezTo>
                  <a:cubicBezTo>
                    <a:pt x="21816" y="42852"/>
                    <a:pt x="22416" y="43286"/>
                    <a:pt x="23017" y="43753"/>
                  </a:cubicBezTo>
                  <a:cubicBezTo>
                    <a:pt x="23650" y="44186"/>
                    <a:pt x="24284" y="44653"/>
                    <a:pt x="25118" y="44787"/>
                  </a:cubicBezTo>
                  <a:cubicBezTo>
                    <a:pt x="25225" y="44804"/>
                    <a:pt x="25335" y="44813"/>
                    <a:pt x="25445" y="44813"/>
                  </a:cubicBezTo>
                  <a:cubicBezTo>
                    <a:pt x="25746" y="44813"/>
                    <a:pt x="26050" y="44751"/>
                    <a:pt x="26319" y="44653"/>
                  </a:cubicBezTo>
                  <a:cubicBezTo>
                    <a:pt x="26519" y="44553"/>
                    <a:pt x="26686" y="44486"/>
                    <a:pt x="26853" y="44420"/>
                  </a:cubicBezTo>
                  <a:cubicBezTo>
                    <a:pt x="27019" y="44320"/>
                    <a:pt x="27186" y="44186"/>
                    <a:pt x="27353" y="44119"/>
                  </a:cubicBezTo>
                  <a:cubicBezTo>
                    <a:pt x="27520" y="44019"/>
                    <a:pt x="27653" y="43919"/>
                    <a:pt x="27820" y="43786"/>
                  </a:cubicBezTo>
                  <a:cubicBezTo>
                    <a:pt x="27953" y="43686"/>
                    <a:pt x="28120" y="43586"/>
                    <a:pt x="28254" y="43419"/>
                  </a:cubicBezTo>
                  <a:cubicBezTo>
                    <a:pt x="28354" y="43286"/>
                    <a:pt x="28487" y="43119"/>
                    <a:pt x="28587" y="42952"/>
                  </a:cubicBezTo>
                  <a:cubicBezTo>
                    <a:pt x="28687" y="42785"/>
                    <a:pt x="28787" y="42618"/>
                    <a:pt x="28854" y="42452"/>
                  </a:cubicBezTo>
                  <a:cubicBezTo>
                    <a:pt x="29521" y="41084"/>
                    <a:pt x="29688" y="39650"/>
                    <a:pt x="30088" y="38315"/>
                  </a:cubicBezTo>
                  <a:cubicBezTo>
                    <a:pt x="30288" y="37648"/>
                    <a:pt x="30489" y="37014"/>
                    <a:pt x="30789" y="36414"/>
                  </a:cubicBezTo>
                  <a:lnTo>
                    <a:pt x="31022" y="35947"/>
                  </a:lnTo>
                  <a:lnTo>
                    <a:pt x="31356" y="35513"/>
                  </a:lnTo>
                  <a:cubicBezTo>
                    <a:pt x="31589" y="35280"/>
                    <a:pt x="31789" y="34980"/>
                    <a:pt x="32023" y="34746"/>
                  </a:cubicBezTo>
                  <a:cubicBezTo>
                    <a:pt x="32957" y="33679"/>
                    <a:pt x="34158" y="32811"/>
                    <a:pt x="35592" y="32578"/>
                  </a:cubicBezTo>
                  <a:cubicBezTo>
                    <a:pt x="35792" y="32578"/>
                    <a:pt x="35959" y="32511"/>
                    <a:pt x="36126" y="32478"/>
                  </a:cubicBezTo>
                  <a:lnTo>
                    <a:pt x="36660" y="32444"/>
                  </a:lnTo>
                  <a:lnTo>
                    <a:pt x="36926" y="32444"/>
                  </a:lnTo>
                  <a:lnTo>
                    <a:pt x="37160" y="32478"/>
                  </a:lnTo>
                  <a:lnTo>
                    <a:pt x="37727" y="32511"/>
                  </a:lnTo>
                  <a:cubicBezTo>
                    <a:pt x="38461" y="32611"/>
                    <a:pt x="39161" y="32778"/>
                    <a:pt x="39895" y="33011"/>
                  </a:cubicBezTo>
                  <a:cubicBezTo>
                    <a:pt x="41330" y="33478"/>
                    <a:pt x="42764" y="34079"/>
                    <a:pt x="44198" y="34513"/>
                  </a:cubicBezTo>
                  <a:cubicBezTo>
                    <a:pt x="44966" y="34746"/>
                    <a:pt x="45733" y="34980"/>
                    <a:pt x="46500" y="35113"/>
                  </a:cubicBezTo>
                  <a:cubicBezTo>
                    <a:pt x="46878" y="35176"/>
                    <a:pt x="47263" y="35209"/>
                    <a:pt x="47649" y="35209"/>
                  </a:cubicBezTo>
                  <a:cubicBezTo>
                    <a:pt x="48081" y="35209"/>
                    <a:pt x="48512" y="35168"/>
                    <a:pt x="48935" y="35080"/>
                  </a:cubicBezTo>
                  <a:cubicBezTo>
                    <a:pt x="49702" y="34913"/>
                    <a:pt x="50469" y="34479"/>
                    <a:pt x="51103" y="33945"/>
                  </a:cubicBezTo>
                  <a:cubicBezTo>
                    <a:pt x="51670" y="33412"/>
                    <a:pt x="52171" y="32778"/>
                    <a:pt x="52604" y="32077"/>
                  </a:cubicBezTo>
                  <a:cubicBezTo>
                    <a:pt x="53438" y="30676"/>
                    <a:pt x="54005" y="29175"/>
                    <a:pt x="54672" y="27774"/>
                  </a:cubicBezTo>
                  <a:cubicBezTo>
                    <a:pt x="55006" y="27007"/>
                    <a:pt x="55406" y="26340"/>
                    <a:pt x="55773" y="25640"/>
                  </a:cubicBezTo>
                  <a:cubicBezTo>
                    <a:pt x="56174" y="24972"/>
                    <a:pt x="56641" y="24305"/>
                    <a:pt x="57141" y="23705"/>
                  </a:cubicBezTo>
                  <a:cubicBezTo>
                    <a:pt x="58142" y="22571"/>
                    <a:pt x="59443" y="21603"/>
                    <a:pt x="60810" y="20836"/>
                  </a:cubicBezTo>
                  <a:cubicBezTo>
                    <a:pt x="62245" y="20036"/>
                    <a:pt x="63679" y="19435"/>
                    <a:pt x="65113" y="18701"/>
                  </a:cubicBezTo>
                  <a:cubicBezTo>
                    <a:pt x="66581" y="18001"/>
                    <a:pt x="67949" y="17234"/>
                    <a:pt x="69250" y="16266"/>
                  </a:cubicBezTo>
                  <a:cubicBezTo>
                    <a:pt x="70517" y="15299"/>
                    <a:pt x="71618" y="14198"/>
                    <a:pt x="72819" y="13231"/>
                  </a:cubicBezTo>
                  <a:cubicBezTo>
                    <a:pt x="73986" y="12197"/>
                    <a:pt x="75254" y="11296"/>
                    <a:pt x="76588" y="10595"/>
                  </a:cubicBezTo>
                  <a:cubicBezTo>
                    <a:pt x="77255" y="10229"/>
                    <a:pt x="77956" y="9928"/>
                    <a:pt x="78656" y="9661"/>
                  </a:cubicBezTo>
                  <a:cubicBezTo>
                    <a:pt x="79357" y="9461"/>
                    <a:pt x="80091" y="9295"/>
                    <a:pt x="80824" y="9194"/>
                  </a:cubicBezTo>
                  <a:cubicBezTo>
                    <a:pt x="81191" y="9161"/>
                    <a:pt x="81592" y="9128"/>
                    <a:pt x="81959" y="9128"/>
                  </a:cubicBezTo>
                  <a:cubicBezTo>
                    <a:pt x="82326" y="9094"/>
                    <a:pt x="82692" y="9094"/>
                    <a:pt x="83093" y="9061"/>
                  </a:cubicBezTo>
                  <a:cubicBezTo>
                    <a:pt x="83827" y="8994"/>
                    <a:pt x="84527" y="8928"/>
                    <a:pt x="85294" y="8828"/>
                  </a:cubicBezTo>
                  <a:cubicBezTo>
                    <a:pt x="86762" y="8627"/>
                    <a:pt x="88196" y="8294"/>
                    <a:pt x="89531" y="7727"/>
                  </a:cubicBezTo>
                  <a:cubicBezTo>
                    <a:pt x="92199" y="6459"/>
                    <a:pt x="94267" y="4524"/>
                    <a:pt x="96536" y="3190"/>
                  </a:cubicBezTo>
                  <a:cubicBezTo>
                    <a:pt x="97670" y="2490"/>
                    <a:pt x="98837" y="1923"/>
                    <a:pt x="100005" y="1456"/>
                  </a:cubicBezTo>
                  <a:cubicBezTo>
                    <a:pt x="101172" y="989"/>
                    <a:pt x="102340" y="655"/>
                    <a:pt x="103541" y="555"/>
                  </a:cubicBezTo>
                  <a:cubicBezTo>
                    <a:pt x="104092" y="492"/>
                    <a:pt x="104643" y="459"/>
                    <a:pt x="105191" y="459"/>
                  </a:cubicBezTo>
                  <a:cubicBezTo>
                    <a:pt x="105803" y="459"/>
                    <a:pt x="106411" y="500"/>
                    <a:pt x="107010" y="588"/>
                  </a:cubicBezTo>
                  <a:cubicBezTo>
                    <a:pt x="107544" y="622"/>
                    <a:pt x="108111" y="788"/>
                    <a:pt x="108644" y="922"/>
                  </a:cubicBezTo>
                  <a:cubicBezTo>
                    <a:pt x="109178" y="1089"/>
                    <a:pt x="109678" y="1255"/>
                    <a:pt x="110179" y="1422"/>
                  </a:cubicBezTo>
                  <a:cubicBezTo>
                    <a:pt x="112180" y="2156"/>
                    <a:pt x="113848" y="3157"/>
                    <a:pt x="115383" y="4124"/>
                  </a:cubicBezTo>
                  <a:cubicBezTo>
                    <a:pt x="118518" y="5925"/>
                    <a:pt x="121487" y="6493"/>
                    <a:pt x="123455" y="6626"/>
                  </a:cubicBezTo>
                  <a:cubicBezTo>
                    <a:pt x="123855" y="6679"/>
                    <a:pt x="124213" y="6695"/>
                    <a:pt x="124532" y="6695"/>
                  </a:cubicBezTo>
                  <a:cubicBezTo>
                    <a:pt x="125011" y="6695"/>
                    <a:pt x="125403" y="6659"/>
                    <a:pt x="125723" y="6659"/>
                  </a:cubicBezTo>
                  <a:lnTo>
                    <a:pt x="126324" y="6659"/>
                  </a:lnTo>
                  <a:cubicBezTo>
                    <a:pt x="126457" y="6626"/>
                    <a:pt x="126524" y="6626"/>
                    <a:pt x="126524" y="6626"/>
                  </a:cubicBezTo>
                  <a:cubicBezTo>
                    <a:pt x="128354" y="6391"/>
                    <a:pt x="128729" y="6217"/>
                    <a:pt x="127618" y="6217"/>
                  </a:cubicBezTo>
                  <a:cubicBezTo>
                    <a:pt x="127311" y="6217"/>
                    <a:pt x="126891" y="6230"/>
                    <a:pt x="126357" y="6259"/>
                  </a:cubicBezTo>
                  <a:cubicBezTo>
                    <a:pt x="126357" y="6259"/>
                    <a:pt x="126257" y="6292"/>
                    <a:pt x="126157" y="6292"/>
                  </a:cubicBezTo>
                  <a:lnTo>
                    <a:pt x="125556" y="6292"/>
                  </a:lnTo>
                  <a:cubicBezTo>
                    <a:pt x="125271" y="6292"/>
                    <a:pt x="124908" y="6314"/>
                    <a:pt x="124464" y="6314"/>
                  </a:cubicBezTo>
                  <a:cubicBezTo>
                    <a:pt x="124130" y="6314"/>
                    <a:pt x="123750" y="6302"/>
                    <a:pt x="123322" y="6259"/>
                  </a:cubicBezTo>
                  <a:cubicBezTo>
                    <a:pt x="121387" y="6126"/>
                    <a:pt x="118518" y="5525"/>
                    <a:pt x="115383" y="3757"/>
                  </a:cubicBezTo>
                  <a:cubicBezTo>
                    <a:pt x="113848" y="2823"/>
                    <a:pt x="112147" y="1756"/>
                    <a:pt x="110145" y="989"/>
                  </a:cubicBezTo>
                  <a:cubicBezTo>
                    <a:pt x="109645" y="822"/>
                    <a:pt x="109145" y="655"/>
                    <a:pt x="108578" y="488"/>
                  </a:cubicBezTo>
                  <a:cubicBezTo>
                    <a:pt x="108044" y="355"/>
                    <a:pt x="107510" y="188"/>
                    <a:pt x="106910" y="155"/>
                  </a:cubicBezTo>
                  <a:cubicBezTo>
                    <a:pt x="106334" y="50"/>
                    <a:pt x="105722" y="0"/>
                    <a:pt x="10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0"/>
            <p:cNvSpPr/>
            <p:nvPr/>
          </p:nvSpPr>
          <p:spPr>
            <a:xfrm>
              <a:off x="4704375" y="4670050"/>
              <a:ext cx="445325" cy="247475"/>
            </a:xfrm>
            <a:custGeom>
              <a:avLst/>
              <a:gdLst/>
              <a:ahLst/>
              <a:cxnLst/>
              <a:rect l="l" t="t" r="r" b="b"/>
              <a:pathLst>
                <a:path w="17813" h="9899" extrusionOk="0">
                  <a:moveTo>
                    <a:pt x="3546" y="0"/>
                  </a:moveTo>
                  <a:cubicBezTo>
                    <a:pt x="2909" y="0"/>
                    <a:pt x="2293" y="245"/>
                    <a:pt x="1868" y="617"/>
                  </a:cubicBezTo>
                  <a:cubicBezTo>
                    <a:pt x="1268" y="1051"/>
                    <a:pt x="967" y="1651"/>
                    <a:pt x="701" y="2151"/>
                  </a:cubicBezTo>
                  <a:cubicBezTo>
                    <a:pt x="467" y="2685"/>
                    <a:pt x="267" y="3152"/>
                    <a:pt x="200" y="3552"/>
                  </a:cubicBezTo>
                  <a:cubicBezTo>
                    <a:pt x="133" y="3986"/>
                    <a:pt x="67" y="4320"/>
                    <a:pt x="33" y="4520"/>
                  </a:cubicBezTo>
                  <a:cubicBezTo>
                    <a:pt x="0" y="4720"/>
                    <a:pt x="0" y="4853"/>
                    <a:pt x="0" y="4853"/>
                  </a:cubicBezTo>
                  <a:cubicBezTo>
                    <a:pt x="0" y="4995"/>
                    <a:pt x="94" y="5071"/>
                    <a:pt x="187" y="5071"/>
                  </a:cubicBezTo>
                  <a:cubicBezTo>
                    <a:pt x="270" y="5071"/>
                    <a:pt x="351" y="5012"/>
                    <a:pt x="367" y="4887"/>
                  </a:cubicBezTo>
                  <a:cubicBezTo>
                    <a:pt x="367" y="4887"/>
                    <a:pt x="367" y="4787"/>
                    <a:pt x="400" y="4553"/>
                  </a:cubicBezTo>
                  <a:cubicBezTo>
                    <a:pt x="467" y="4353"/>
                    <a:pt x="500" y="4019"/>
                    <a:pt x="634" y="3653"/>
                  </a:cubicBezTo>
                  <a:cubicBezTo>
                    <a:pt x="701" y="3286"/>
                    <a:pt x="867" y="2819"/>
                    <a:pt x="1101" y="2352"/>
                  </a:cubicBezTo>
                  <a:cubicBezTo>
                    <a:pt x="1368" y="1885"/>
                    <a:pt x="1701" y="1384"/>
                    <a:pt x="2168" y="1051"/>
                  </a:cubicBezTo>
                  <a:cubicBezTo>
                    <a:pt x="2526" y="795"/>
                    <a:pt x="2962" y="638"/>
                    <a:pt x="3431" y="638"/>
                  </a:cubicBezTo>
                  <a:cubicBezTo>
                    <a:pt x="3574" y="638"/>
                    <a:pt x="3721" y="652"/>
                    <a:pt x="3869" y="684"/>
                  </a:cubicBezTo>
                  <a:cubicBezTo>
                    <a:pt x="4036" y="717"/>
                    <a:pt x="4170" y="784"/>
                    <a:pt x="4336" y="817"/>
                  </a:cubicBezTo>
                  <a:cubicBezTo>
                    <a:pt x="4470" y="817"/>
                    <a:pt x="4470" y="851"/>
                    <a:pt x="4537" y="884"/>
                  </a:cubicBezTo>
                  <a:cubicBezTo>
                    <a:pt x="4570" y="951"/>
                    <a:pt x="4670" y="984"/>
                    <a:pt x="4703" y="1017"/>
                  </a:cubicBezTo>
                  <a:cubicBezTo>
                    <a:pt x="4904" y="1217"/>
                    <a:pt x="5137" y="1518"/>
                    <a:pt x="5270" y="1818"/>
                  </a:cubicBezTo>
                  <a:cubicBezTo>
                    <a:pt x="5504" y="2118"/>
                    <a:pt x="5671" y="2452"/>
                    <a:pt x="5904" y="2785"/>
                  </a:cubicBezTo>
                  <a:cubicBezTo>
                    <a:pt x="6038" y="2885"/>
                    <a:pt x="6171" y="3052"/>
                    <a:pt x="6371" y="3186"/>
                  </a:cubicBezTo>
                  <a:cubicBezTo>
                    <a:pt x="6471" y="3286"/>
                    <a:pt x="6538" y="3286"/>
                    <a:pt x="6671" y="3352"/>
                  </a:cubicBezTo>
                  <a:cubicBezTo>
                    <a:pt x="6838" y="3386"/>
                    <a:pt x="6872" y="3386"/>
                    <a:pt x="7005" y="3452"/>
                  </a:cubicBezTo>
                  <a:lnTo>
                    <a:pt x="7305" y="3486"/>
                  </a:lnTo>
                  <a:lnTo>
                    <a:pt x="7572" y="3486"/>
                  </a:lnTo>
                  <a:cubicBezTo>
                    <a:pt x="7772" y="3486"/>
                    <a:pt x="7939" y="3452"/>
                    <a:pt x="8173" y="3386"/>
                  </a:cubicBezTo>
                  <a:cubicBezTo>
                    <a:pt x="8339" y="3352"/>
                    <a:pt x="8506" y="3286"/>
                    <a:pt x="8673" y="3186"/>
                  </a:cubicBezTo>
                  <a:cubicBezTo>
                    <a:pt x="8840" y="3152"/>
                    <a:pt x="9006" y="3052"/>
                    <a:pt x="9107" y="2985"/>
                  </a:cubicBezTo>
                  <a:cubicBezTo>
                    <a:pt x="9407" y="2852"/>
                    <a:pt x="9674" y="2719"/>
                    <a:pt x="9940" y="2652"/>
                  </a:cubicBezTo>
                  <a:lnTo>
                    <a:pt x="10174" y="2618"/>
                  </a:lnTo>
                  <a:cubicBezTo>
                    <a:pt x="10241" y="2552"/>
                    <a:pt x="10341" y="2552"/>
                    <a:pt x="10407" y="2552"/>
                  </a:cubicBezTo>
                  <a:lnTo>
                    <a:pt x="10874" y="2552"/>
                  </a:lnTo>
                  <a:cubicBezTo>
                    <a:pt x="11041" y="2552"/>
                    <a:pt x="11175" y="2618"/>
                    <a:pt x="11341" y="2618"/>
                  </a:cubicBezTo>
                  <a:cubicBezTo>
                    <a:pt x="11475" y="2652"/>
                    <a:pt x="11642" y="2685"/>
                    <a:pt x="11742" y="2785"/>
                  </a:cubicBezTo>
                  <a:cubicBezTo>
                    <a:pt x="12042" y="2885"/>
                    <a:pt x="12309" y="3119"/>
                    <a:pt x="12509" y="3352"/>
                  </a:cubicBezTo>
                  <a:cubicBezTo>
                    <a:pt x="12909" y="3853"/>
                    <a:pt x="13209" y="4520"/>
                    <a:pt x="13476" y="5154"/>
                  </a:cubicBezTo>
                  <a:cubicBezTo>
                    <a:pt x="13710" y="5787"/>
                    <a:pt x="13910" y="6455"/>
                    <a:pt x="14143" y="7055"/>
                  </a:cubicBezTo>
                  <a:cubicBezTo>
                    <a:pt x="14344" y="7689"/>
                    <a:pt x="14544" y="8289"/>
                    <a:pt x="14877" y="8790"/>
                  </a:cubicBezTo>
                  <a:cubicBezTo>
                    <a:pt x="15211" y="9223"/>
                    <a:pt x="15645" y="9657"/>
                    <a:pt x="16078" y="9790"/>
                  </a:cubicBezTo>
                  <a:cubicBezTo>
                    <a:pt x="16312" y="9874"/>
                    <a:pt x="16512" y="9899"/>
                    <a:pt x="16687" y="9899"/>
                  </a:cubicBezTo>
                  <a:cubicBezTo>
                    <a:pt x="16862" y="9899"/>
                    <a:pt x="17012" y="9874"/>
                    <a:pt x="17146" y="9857"/>
                  </a:cubicBezTo>
                  <a:cubicBezTo>
                    <a:pt x="17379" y="9824"/>
                    <a:pt x="17513" y="9790"/>
                    <a:pt x="17513" y="9790"/>
                  </a:cubicBezTo>
                  <a:cubicBezTo>
                    <a:pt x="17813" y="9657"/>
                    <a:pt x="17679" y="9357"/>
                    <a:pt x="17446" y="9290"/>
                  </a:cubicBezTo>
                  <a:cubicBezTo>
                    <a:pt x="17446" y="9273"/>
                    <a:pt x="17440" y="9267"/>
                    <a:pt x="17427" y="9267"/>
                  </a:cubicBezTo>
                  <a:cubicBezTo>
                    <a:pt x="17387" y="9267"/>
                    <a:pt x="17287" y="9323"/>
                    <a:pt x="17112" y="9323"/>
                  </a:cubicBezTo>
                  <a:cubicBezTo>
                    <a:pt x="17046" y="9334"/>
                    <a:pt x="16968" y="9342"/>
                    <a:pt x="16881" y="9342"/>
                  </a:cubicBezTo>
                  <a:cubicBezTo>
                    <a:pt x="16708" y="9342"/>
                    <a:pt x="16501" y="9312"/>
                    <a:pt x="16278" y="9223"/>
                  </a:cubicBezTo>
                  <a:cubicBezTo>
                    <a:pt x="15945" y="9123"/>
                    <a:pt x="15645" y="8823"/>
                    <a:pt x="15378" y="8356"/>
                  </a:cubicBezTo>
                  <a:cubicBezTo>
                    <a:pt x="15077" y="7889"/>
                    <a:pt x="14911" y="7355"/>
                    <a:pt x="14711" y="6721"/>
                  </a:cubicBezTo>
                  <a:cubicBezTo>
                    <a:pt x="14544" y="6154"/>
                    <a:pt x="14377" y="5454"/>
                    <a:pt x="14110" y="4787"/>
                  </a:cubicBezTo>
                  <a:cubicBezTo>
                    <a:pt x="13877" y="4120"/>
                    <a:pt x="13576" y="3386"/>
                    <a:pt x="13076" y="2785"/>
                  </a:cubicBezTo>
                  <a:cubicBezTo>
                    <a:pt x="12576" y="2151"/>
                    <a:pt x="11742" y="1718"/>
                    <a:pt x="10941" y="1718"/>
                  </a:cubicBezTo>
                  <a:cubicBezTo>
                    <a:pt x="10841" y="1701"/>
                    <a:pt x="10741" y="1693"/>
                    <a:pt x="10645" y="1693"/>
                  </a:cubicBezTo>
                  <a:cubicBezTo>
                    <a:pt x="10549" y="1693"/>
                    <a:pt x="10458" y="1701"/>
                    <a:pt x="10374" y="1718"/>
                  </a:cubicBezTo>
                  <a:cubicBezTo>
                    <a:pt x="10241" y="1785"/>
                    <a:pt x="10174" y="1785"/>
                    <a:pt x="10074" y="1785"/>
                  </a:cubicBezTo>
                  <a:lnTo>
                    <a:pt x="9807" y="1851"/>
                  </a:lnTo>
                  <a:cubicBezTo>
                    <a:pt x="9440" y="1985"/>
                    <a:pt x="9107" y="2151"/>
                    <a:pt x="8840" y="2285"/>
                  </a:cubicBezTo>
                  <a:cubicBezTo>
                    <a:pt x="8394" y="2547"/>
                    <a:pt x="7969" y="2727"/>
                    <a:pt x="7531" y="2727"/>
                  </a:cubicBezTo>
                  <a:cubicBezTo>
                    <a:pt x="7413" y="2727"/>
                    <a:pt x="7293" y="2714"/>
                    <a:pt x="7172" y="2685"/>
                  </a:cubicBezTo>
                  <a:cubicBezTo>
                    <a:pt x="6671" y="2685"/>
                    <a:pt x="6271" y="2051"/>
                    <a:pt x="5904" y="1451"/>
                  </a:cubicBezTo>
                  <a:cubicBezTo>
                    <a:pt x="5704" y="1151"/>
                    <a:pt x="5504" y="817"/>
                    <a:pt x="5170" y="517"/>
                  </a:cubicBezTo>
                  <a:cubicBezTo>
                    <a:pt x="5104" y="450"/>
                    <a:pt x="5004" y="350"/>
                    <a:pt x="4904" y="317"/>
                  </a:cubicBezTo>
                  <a:cubicBezTo>
                    <a:pt x="4837" y="283"/>
                    <a:pt x="4703" y="183"/>
                    <a:pt x="4603" y="183"/>
                  </a:cubicBezTo>
                  <a:cubicBezTo>
                    <a:pt x="4403" y="150"/>
                    <a:pt x="4236" y="117"/>
                    <a:pt x="4036" y="50"/>
                  </a:cubicBezTo>
                  <a:cubicBezTo>
                    <a:pt x="3873" y="16"/>
                    <a:pt x="3709" y="0"/>
                    <a:pt x="3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0"/>
            <p:cNvSpPr/>
            <p:nvPr/>
          </p:nvSpPr>
          <p:spPr>
            <a:xfrm>
              <a:off x="5421850" y="4209600"/>
              <a:ext cx="394975" cy="193250"/>
            </a:xfrm>
            <a:custGeom>
              <a:avLst/>
              <a:gdLst/>
              <a:ahLst/>
              <a:cxnLst/>
              <a:rect l="l" t="t" r="r" b="b"/>
              <a:pathLst>
                <a:path w="15799" h="7730" extrusionOk="0">
                  <a:moveTo>
                    <a:pt x="2764" y="0"/>
                  </a:moveTo>
                  <a:cubicBezTo>
                    <a:pt x="2541" y="0"/>
                    <a:pt x="2325" y="26"/>
                    <a:pt x="2123" y="88"/>
                  </a:cubicBezTo>
                  <a:cubicBezTo>
                    <a:pt x="1656" y="222"/>
                    <a:pt x="1222" y="455"/>
                    <a:pt x="989" y="755"/>
                  </a:cubicBezTo>
                  <a:cubicBezTo>
                    <a:pt x="722" y="1055"/>
                    <a:pt x="555" y="1389"/>
                    <a:pt x="455" y="1623"/>
                  </a:cubicBezTo>
                  <a:cubicBezTo>
                    <a:pt x="322" y="1923"/>
                    <a:pt x="222" y="2123"/>
                    <a:pt x="188" y="2323"/>
                  </a:cubicBezTo>
                  <a:cubicBezTo>
                    <a:pt x="55" y="2757"/>
                    <a:pt x="22" y="2957"/>
                    <a:pt x="22" y="2957"/>
                  </a:cubicBezTo>
                  <a:cubicBezTo>
                    <a:pt x="1" y="3081"/>
                    <a:pt x="133" y="3166"/>
                    <a:pt x="245" y="3166"/>
                  </a:cubicBezTo>
                  <a:cubicBezTo>
                    <a:pt x="314" y="3166"/>
                    <a:pt x="376" y="3133"/>
                    <a:pt x="388" y="3057"/>
                  </a:cubicBezTo>
                  <a:cubicBezTo>
                    <a:pt x="388" y="3057"/>
                    <a:pt x="455" y="2823"/>
                    <a:pt x="555" y="2456"/>
                  </a:cubicBezTo>
                  <a:cubicBezTo>
                    <a:pt x="722" y="2090"/>
                    <a:pt x="889" y="1556"/>
                    <a:pt x="1356" y="1089"/>
                  </a:cubicBezTo>
                  <a:cubicBezTo>
                    <a:pt x="1556" y="822"/>
                    <a:pt x="1856" y="655"/>
                    <a:pt x="2223" y="588"/>
                  </a:cubicBezTo>
                  <a:cubicBezTo>
                    <a:pt x="2409" y="542"/>
                    <a:pt x="2595" y="517"/>
                    <a:pt x="2784" y="517"/>
                  </a:cubicBezTo>
                  <a:cubicBezTo>
                    <a:pt x="3002" y="517"/>
                    <a:pt x="3225" y="550"/>
                    <a:pt x="3457" y="622"/>
                  </a:cubicBezTo>
                  <a:lnTo>
                    <a:pt x="3624" y="689"/>
                  </a:lnTo>
                  <a:cubicBezTo>
                    <a:pt x="3624" y="689"/>
                    <a:pt x="3657" y="689"/>
                    <a:pt x="3691" y="722"/>
                  </a:cubicBezTo>
                  <a:cubicBezTo>
                    <a:pt x="3791" y="789"/>
                    <a:pt x="3858" y="855"/>
                    <a:pt x="3958" y="922"/>
                  </a:cubicBezTo>
                  <a:cubicBezTo>
                    <a:pt x="4124" y="1055"/>
                    <a:pt x="4291" y="1256"/>
                    <a:pt x="4458" y="1422"/>
                  </a:cubicBezTo>
                  <a:cubicBezTo>
                    <a:pt x="4792" y="1789"/>
                    <a:pt x="5225" y="2256"/>
                    <a:pt x="5892" y="2390"/>
                  </a:cubicBezTo>
                  <a:lnTo>
                    <a:pt x="5859" y="2390"/>
                  </a:lnTo>
                  <a:cubicBezTo>
                    <a:pt x="5992" y="2423"/>
                    <a:pt x="6193" y="2523"/>
                    <a:pt x="6459" y="2523"/>
                  </a:cubicBezTo>
                  <a:cubicBezTo>
                    <a:pt x="6693" y="2523"/>
                    <a:pt x="6993" y="2456"/>
                    <a:pt x="7293" y="2356"/>
                  </a:cubicBezTo>
                  <a:cubicBezTo>
                    <a:pt x="7860" y="2123"/>
                    <a:pt x="8361" y="1756"/>
                    <a:pt x="8828" y="1623"/>
                  </a:cubicBezTo>
                  <a:cubicBezTo>
                    <a:pt x="8895" y="1623"/>
                    <a:pt x="8961" y="1589"/>
                    <a:pt x="8995" y="1589"/>
                  </a:cubicBezTo>
                  <a:lnTo>
                    <a:pt x="9128" y="1589"/>
                  </a:lnTo>
                  <a:cubicBezTo>
                    <a:pt x="9228" y="1623"/>
                    <a:pt x="9362" y="1623"/>
                    <a:pt x="9495" y="1689"/>
                  </a:cubicBezTo>
                  <a:cubicBezTo>
                    <a:pt x="9728" y="1756"/>
                    <a:pt x="9995" y="1789"/>
                    <a:pt x="10129" y="1956"/>
                  </a:cubicBezTo>
                  <a:cubicBezTo>
                    <a:pt x="10462" y="2223"/>
                    <a:pt x="10396" y="2790"/>
                    <a:pt x="10362" y="3424"/>
                  </a:cubicBezTo>
                  <a:cubicBezTo>
                    <a:pt x="10362" y="3724"/>
                    <a:pt x="10362" y="4058"/>
                    <a:pt x="10396" y="4391"/>
                  </a:cubicBezTo>
                  <a:cubicBezTo>
                    <a:pt x="10462" y="4725"/>
                    <a:pt x="10529" y="5058"/>
                    <a:pt x="10696" y="5359"/>
                  </a:cubicBezTo>
                  <a:cubicBezTo>
                    <a:pt x="11029" y="5926"/>
                    <a:pt x="11463" y="6359"/>
                    <a:pt x="11897" y="6726"/>
                  </a:cubicBezTo>
                  <a:cubicBezTo>
                    <a:pt x="12667" y="7325"/>
                    <a:pt x="13511" y="7729"/>
                    <a:pt x="14219" y="7729"/>
                  </a:cubicBezTo>
                  <a:cubicBezTo>
                    <a:pt x="14338" y="7729"/>
                    <a:pt x="14454" y="7718"/>
                    <a:pt x="14565" y="7694"/>
                  </a:cubicBezTo>
                  <a:cubicBezTo>
                    <a:pt x="14799" y="7694"/>
                    <a:pt x="14932" y="7593"/>
                    <a:pt x="15066" y="7560"/>
                  </a:cubicBezTo>
                  <a:cubicBezTo>
                    <a:pt x="15199" y="7460"/>
                    <a:pt x="15332" y="7393"/>
                    <a:pt x="15399" y="7360"/>
                  </a:cubicBezTo>
                  <a:cubicBezTo>
                    <a:pt x="15566" y="7227"/>
                    <a:pt x="15666" y="7126"/>
                    <a:pt x="15666" y="7126"/>
                  </a:cubicBezTo>
                  <a:cubicBezTo>
                    <a:pt x="15798" y="6968"/>
                    <a:pt x="15658" y="6830"/>
                    <a:pt x="15477" y="6830"/>
                  </a:cubicBezTo>
                  <a:cubicBezTo>
                    <a:pt x="15430" y="6830"/>
                    <a:pt x="15381" y="6839"/>
                    <a:pt x="15332" y="6860"/>
                  </a:cubicBezTo>
                  <a:cubicBezTo>
                    <a:pt x="15332" y="6860"/>
                    <a:pt x="15066" y="7193"/>
                    <a:pt x="14465" y="7260"/>
                  </a:cubicBezTo>
                  <a:cubicBezTo>
                    <a:pt x="14400" y="7270"/>
                    <a:pt x="14333" y="7275"/>
                    <a:pt x="14263" y="7275"/>
                  </a:cubicBezTo>
                  <a:cubicBezTo>
                    <a:pt x="13654" y="7275"/>
                    <a:pt x="12882" y="6891"/>
                    <a:pt x="12164" y="6293"/>
                  </a:cubicBezTo>
                  <a:cubicBezTo>
                    <a:pt x="11797" y="5926"/>
                    <a:pt x="11396" y="5525"/>
                    <a:pt x="11163" y="5058"/>
                  </a:cubicBezTo>
                  <a:cubicBezTo>
                    <a:pt x="10896" y="4625"/>
                    <a:pt x="10896" y="4058"/>
                    <a:pt x="10963" y="3457"/>
                  </a:cubicBezTo>
                  <a:cubicBezTo>
                    <a:pt x="10996" y="3190"/>
                    <a:pt x="11029" y="2823"/>
                    <a:pt x="10996" y="2490"/>
                  </a:cubicBezTo>
                  <a:cubicBezTo>
                    <a:pt x="10996" y="2156"/>
                    <a:pt x="10863" y="1756"/>
                    <a:pt x="10562" y="1456"/>
                  </a:cubicBezTo>
                  <a:cubicBezTo>
                    <a:pt x="10296" y="1156"/>
                    <a:pt x="9962" y="1089"/>
                    <a:pt x="9662" y="955"/>
                  </a:cubicBezTo>
                  <a:cubicBezTo>
                    <a:pt x="9495" y="955"/>
                    <a:pt x="9362" y="922"/>
                    <a:pt x="9195" y="889"/>
                  </a:cubicBezTo>
                  <a:lnTo>
                    <a:pt x="8895" y="889"/>
                  </a:lnTo>
                  <a:cubicBezTo>
                    <a:pt x="8828" y="889"/>
                    <a:pt x="8728" y="922"/>
                    <a:pt x="8661" y="922"/>
                  </a:cubicBezTo>
                  <a:cubicBezTo>
                    <a:pt x="7994" y="1122"/>
                    <a:pt x="7527" y="1522"/>
                    <a:pt x="7060" y="1689"/>
                  </a:cubicBezTo>
                  <a:cubicBezTo>
                    <a:pt x="6873" y="1783"/>
                    <a:pt x="6694" y="1811"/>
                    <a:pt x="6539" y="1811"/>
                  </a:cubicBezTo>
                  <a:cubicBezTo>
                    <a:pt x="6361" y="1811"/>
                    <a:pt x="6215" y="1774"/>
                    <a:pt x="6126" y="1756"/>
                  </a:cubicBezTo>
                  <a:lnTo>
                    <a:pt x="6059" y="1756"/>
                  </a:lnTo>
                  <a:cubicBezTo>
                    <a:pt x="5626" y="1689"/>
                    <a:pt x="5292" y="1389"/>
                    <a:pt x="4892" y="1022"/>
                  </a:cubicBezTo>
                  <a:cubicBezTo>
                    <a:pt x="4725" y="822"/>
                    <a:pt x="4525" y="622"/>
                    <a:pt x="4325" y="455"/>
                  </a:cubicBezTo>
                  <a:cubicBezTo>
                    <a:pt x="4225" y="322"/>
                    <a:pt x="4124" y="288"/>
                    <a:pt x="3991" y="222"/>
                  </a:cubicBezTo>
                  <a:lnTo>
                    <a:pt x="3891" y="155"/>
                  </a:lnTo>
                  <a:cubicBezTo>
                    <a:pt x="3858" y="155"/>
                    <a:pt x="3824" y="121"/>
                    <a:pt x="3791" y="121"/>
                  </a:cubicBezTo>
                  <a:lnTo>
                    <a:pt x="3557" y="88"/>
                  </a:lnTo>
                  <a:cubicBezTo>
                    <a:pt x="3290" y="35"/>
                    <a:pt x="3022" y="0"/>
                    <a:pt x="2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0"/>
            <p:cNvSpPr/>
            <p:nvPr/>
          </p:nvSpPr>
          <p:spPr>
            <a:xfrm>
              <a:off x="5409875" y="4757550"/>
              <a:ext cx="420950" cy="194200"/>
            </a:xfrm>
            <a:custGeom>
              <a:avLst/>
              <a:gdLst/>
              <a:ahLst/>
              <a:cxnLst/>
              <a:rect l="l" t="t" r="r" b="b"/>
              <a:pathLst>
                <a:path w="16838" h="7768" extrusionOk="0">
                  <a:moveTo>
                    <a:pt x="2026" y="1"/>
                  </a:moveTo>
                  <a:cubicBezTo>
                    <a:pt x="1861" y="1"/>
                    <a:pt x="1690" y="30"/>
                    <a:pt x="1535" y="119"/>
                  </a:cubicBezTo>
                  <a:cubicBezTo>
                    <a:pt x="1101" y="319"/>
                    <a:pt x="867" y="686"/>
                    <a:pt x="701" y="1020"/>
                  </a:cubicBezTo>
                  <a:cubicBezTo>
                    <a:pt x="534" y="1353"/>
                    <a:pt x="434" y="1687"/>
                    <a:pt x="300" y="2021"/>
                  </a:cubicBezTo>
                  <a:cubicBezTo>
                    <a:pt x="267" y="2121"/>
                    <a:pt x="267" y="2187"/>
                    <a:pt x="200" y="2287"/>
                  </a:cubicBezTo>
                  <a:lnTo>
                    <a:pt x="167" y="2521"/>
                  </a:lnTo>
                  <a:cubicBezTo>
                    <a:pt x="134" y="2688"/>
                    <a:pt x="100" y="2854"/>
                    <a:pt x="100" y="3021"/>
                  </a:cubicBezTo>
                  <a:cubicBezTo>
                    <a:pt x="0" y="4356"/>
                    <a:pt x="200" y="5523"/>
                    <a:pt x="367" y="6324"/>
                  </a:cubicBezTo>
                  <a:cubicBezTo>
                    <a:pt x="534" y="7158"/>
                    <a:pt x="701" y="7625"/>
                    <a:pt x="701" y="7625"/>
                  </a:cubicBezTo>
                  <a:cubicBezTo>
                    <a:pt x="743" y="7722"/>
                    <a:pt x="825" y="7767"/>
                    <a:pt x="905" y="7767"/>
                  </a:cubicBezTo>
                  <a:cubicBezTo>
                    <a:pt x="1016" y="7767"/>
                    <a:pt x="1120" y="7680"/>
                    <a:pt x="1101" y="7524"/>
                  </a:cubicBezTo>
                  <a:cubicBezTo>
                    <a:pt x="1101" y="7524"/>
                    <a:pt x="968" y="7057"/>
                    <a:pt x="834" y="6290"/>
                  </a:cubicBezTo>
                  <a:cubicBezTo>
                    <a:pt x="701" y="5490"/>
                    <a:pt x="534" y="4356"/>
                    <a:pt x="667" y="3121"/>
                  </a:cubicBezTo>
                  <a:cubicBezTo>
                    <a:pt x="667" y="2955"/>
                    <a:pt x="701" y="2821"/>
                    <a:pt x="767" y="2654"/>
                  </a:cubicBezTo>
                  <a:lnTo>
                    <a:pt x="801" y="2454"/>
                  </a:lnTo>
                  <a:cubicBezTo>
                    <a:pt x="834" y="2387"/>
                    <a:pt x="834" y="2321"/>
                    <a:pt x="867" y="2221"/>
                  </a:cubicBezTo>
                  <a:cubicBezTo>
                    <a:pt x="1001" y="1887"/>
                    <a:pt x="1134" y="1620"/>
                    <a:pt x="1301" y="1320"/>
                  </a:cubicBezTo>
                  <a:cubicBezTo>
                    <a:pt x="1468" y="1053"/>
                    <a:pt x="1668" y="786"/>
                    <a:pt x="1868" y="686"/>
                  </a:cubicBezTo>
                  <a:cubicBezTo>
                    <a:pt x="1944" y="643"/>
                    <a:pt x="2016" y="624"/>
                    <a:pt x="2089" y="624"/>
                  </a:cubicBezTo>
                  <a:cubicBezTo>
                    <a:pt x="2241" y="624"/>
                    <a:pt x="2399" y="707"/>
                    <a:pt x="2602" y="820"/>
                  </a:cubicBezTo>
                  <a:cubicBezTo>
                    <a:pt x="3136" y="1153"/>
                    <a:pt x="3636" y="1687"/>
                    <a:pt x="4203" y="2121"/>
                  </a:cubicBezTo>
                  <a:cubicBezTo>
                    <a:pt x="4503" y="2321"/>
                    <a:pt x="4804" y="2521"/>
                    <a:pt x="5137" y="2688"/>
                  </a:cubicBezTo>
                  <a:cubicBezTo>
                    <a:pt x="5304" y="2788"/>
                    <a:pt x="5504" y="2854"/>
                    <a:pt x="5671" y="2888"/>
                  </a:cubicBezTo>
                  <a:cubicBezTo>
                    <a:pt x="5871" y="2955"/>
                    <a:pt x="6038" y="2955"/>
                    <a:pt x="6205" y="2988"/>
                  </a:cubicBezTo>
                  <a:cubicBezTo>
                    <a:pt x="6293" y="2997"/>
                    <a:pt x="6383" y="3001"/>
                    <a:pt x="6475" y="3001"/>
                  </a:cubicBezTo>
                  <a:cubicBezTo>
                    <a:pt x="7074" y="3001"/>
                    <a:pt x="7728" y="2823"/>
                    <a:pt x="8306" y="2621"/>
                  </a:cubicBezTo>
                  <a:cubicBezTo>
                    <a:pt x="8831" y="2385"/>
                    <a:pt x="9315" y="2169"/>
                    <a:pt x="9773" y="2169"/>
                  </a:cubicBezTo>
                  <a:cubicBezTo>
                    <a:pt x="9897" y="2169"/>
                    <a:pt x="10020" y="2185"/>
                    <a:pt x="10141" y="2221"/>
                  </a:cubicBezTo>
                  <a:cubicBezTo>
                    <a:pt x="10674" y="2387"/>
                    <a:pt x="11175" y="2955"/>
                    <a:pt x="11608" y="3455"/>
                  </a:cubicBezTo>
                  <a:cubicBezTo>
                    <a:pt x="12009" y="3955"/>
                    <a:pt x="12342" y="4556"/>
                    <a:pt x="12676" y="5123"/>
                  </a:cubicBezTo>
                  <a:cubicBezTo>
                    <a:pt x="13009" y="5656"/>
                    <a:pt x="13376" y="6190"/>
                    <a:pt x="13877" y="6557"/>
                  </a:cubicBezTo>
                  <a:cubicBezTo>
                    <a:pt x="14260" y="6886"/>
                    <a:pt x="14757" y="6967"/>
                    <a:pt x="15144" y="6967"/>
                  </a:cubicBezTo>
                  <a:cubicBezTo>
                    <a:pt x="15228" y="6967"/>
                    <a:pt x="15306" y="6963"/>
                    <a:pt x="15378" y="6957"/>
                  </a:cubicBezTo>
                  <a:cubicBezTo>
                    <a:pt x="15811" y="6857"/>
                    <a:pt x="16145" y="6724"/>
                    <a:pt x="16345" y="6657"/>
                  </a:cubicBezTo>
                  <a:cubicBezTo>
                    <a:pt x="16545" y="6524"/>
                    <a:pt x="16679" y="6490"/>
                    <a:pt x="16679" y="6490"/>
                  </a:cubicBezTo>
                  <a:cubicBezTo>
                    <a:pt x="16837" y="6385"/>
                    <a:pt x="16807" y="6174"/>
                    <a:pt x="16639" y="6174"/>
                  </a:cubicBezTo>
                  <a:cubicBezTo>
                    <a:pt x="16595" y="6174"/>
                    <a:pt x="16541" y="6189"/>
                    <a:pt x="16479" y="6224"/>
                  </a:cubicBezTo>
                  <a:cubicBezTo>
                    <a:pt x="16479" y="6224"/>
                    <a:pt x="16379" y="6290"/>
                    <a:pt x="16178" y="6357"/>
                  </a:cubicBezTo>
                  <a:cubicBezTo>
                    <a:pt x="15978" y="6390"/>
                    <a:pt x="15678" y="6524"/>
                    <a:pt x="15311" y="6557"/>
                  </a:cubicBezTo>
                  <a:cubicBezTo>
                    <a:pt x="15246" y="6570"/>
                    <a:pt x="15175" y="6577"/>
                    <a:pt x="15101" y="6577"/>
                  </a:cubicBezTo>
                  <a:cubicBezTo>
                    <a:pt x="14798" y="6577"/>
                    <a:pt x="14439" y="6465"/>
                    <a:pt x="14144" y="6224"/>
                  </a:cubicBezTo>
                  <a:cubicBezTo>
                    <a:pt x="13777" y="5957"/>
                    <a:pt x="13443" y="5456"/>
                    <a:pt x="13143" y="4889"/>
                  </a:cubicBezTo>
                  <a:cubicBezTo>
                    <a:pt x="12843" y="4322"/>
                    <a:pt x="12509" y="3688"/>
                    <a:pt x="12109" y="3121"/>
                  </a:cubicBezTo>
                  <a:cubicBezTo>
                    <a:pt x="12009" y="2988"/>
                    <a:pt x="11875" y="2821"/>
                    <a:pt x="11775" y="2688"/>
                  </a:cubicBezTo>
                  <a:cubicBezTo>
                    <a:pt x="11642" y="2521"/>
                    <a:pt x="11475" y="2387"/>
                    <a:pt x="11342" y="2287"/>
                  </a:cubicBezTo>
                  <a:cubicBezTo>
                    <a:pt x="11041" y="2021"/>
                    <a:pt x="10708" y="1787"/>
                    <a:pt x="10308" y="1654"/>
                  </a:cubicBezTo>
                  <a:cubicBezTo>
                    <a:pt x="10106" y="1592"/>
                    <a:pt x="9904" y="1566"/>
                    <a:pt x="9706" y="1566"/>
                  </a:cubicBezTo>
                  <a:cubicBezTo>
                    <a:pt x="9478" y="1566"/>
                    <a:pt x="9254" y="1600"/>
                    <a:pt x="9040" y="1654"/>
                  </a:cubicBezTo>
                  <a:cubicBezTo>
                    <a:pt x="8673" y="1720"/>
                    <a:pt x="8339" y="1854"/>
                    <a:pt x="8006" y="1987"/>
                  </a:cubicBezTo>
                  <a:cubicBezTo>
                    <a:pt x="7437" y="2197"/>
                    <a:pt x="6895" y="2326"/>
                    <a:pt x="6379" y="2326"/>
                  </a:cubicBezTo>
                  <a:cubicBezTo>
                    <a:pt x="6321" y="2326"/>
                    <a:pt x="6263" y="2324"/>
                    <a:pt x="6205" y="2321"/>
                  </a:cubicBezTo>
                  <a:cubicBezTo>
                    <a:pt x="6105" y="2287"/>
                    <a:pt x="5938" y="2287"/>
                    <a:pt x="5804" y="2221"/>
                  </a:cubicBezTo>
                  <a:cubicBezTo>
                    <a:pt x="5638" y="2221"/>
                    <a:pt x="5504" y="2154"/>
                    <a:pt x="5371" y="2121"/>
                  </a:cubicBezTo>
                  <a:cubicBezTo>
                    <a:pt x="5137" y="1987"/>
                    <a:pt x="4837" y="1820"/>
                    <a:pt x="4603" y="1620"/>
                  </a:cubicBezTo>
                  <a:cubicBezTo>
                    <a:pt x="4036" y="1187"/>
                    <a:pt x="3536" y="686"/>
                    <a:pt x="2869" y="286"/>
                  </a:cubicBezTo>
                  <a:cubicBezTo>
                    <a:pt x="2669" y="153"/>
                    <a:pt x="2502" y="52"/>
                    <a:pt x="2268" y="19"/>
                  </a:cubicBezTo>
                  <a:cubicBezTo>
                    <a:pt x="2191" y="8"/>
                    <a:pt x="2109" y="1"/>
                    <a:pt x="2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0"/>
            <p:cNvSpPr/>
            <p:nvPr/>
          </p:nvSpPr>
          <p:spPr>
            <a:xfrm>
              <a:off x="4053900" y="4830250"/>
              <a:ext cx="454175" cy="196100"/>
            </a:xfrm>
            <a:custGeom>
              <a:avLst/>
              <a:gdLst/>
              <a:ahLst/>
              <a:cxnLst/>
              <a:rect l="l" t="t" r="r" b="b"/>
              <a:pathLst>
                <a:path w="18167" h="7844" extrusionOk="0">
                  <a:moveTo>
                    <a:pt x="9442" y="1"/>
                  </a:moveTo>
                  <a:cubicBezTo>
                    <a:pt x="9145" y="1"/>
                    <a:pt x="8857" y="38"/>
                    <a:pt x="8607" y="113"/>
                  </a:cubicBezTo>
                  <a:cubicBezTo>
                    <a:pt x="8507" y="147"/>
                    <a:pt x="8373" y="180"/>
                    <a:pt x="8273" y="180"/>
                  </a:cubicBezTo>
                  <a:lnTo>
                    <a:pt x="8340" y="180"/>
                  </a:lnTo>
                  <a:cubicBezTo>
                    <a:pt x="7906" y="280"/>
                    <a:pt x="7573" y="580"/>
                    <a:pt x="7339" y="847"/>
                  </a:cubicBezTo>
                  <a:cubicBezTo>
                    <a:pt x="7072" y="1147"/>
                    <a:pt x="6872" y="1448"/>
                    <a:pt x="6672" y="1648"/>
                  </a:cubicBezTo>
                  <a:cubicBezTo>
                    <a:pt x="6405" y="1848"/>
                    <a:pt x="6205" y="2015"/>
                    <a:pt x="5905" y="2081"/>
                  </a:cubicBezTo>
                  <a:cubicBezTo>
                    <a:pt x="5812" y="2092"/>
                    <a:pt x="5722" y="2099"/>
                    <a:pt x="5636" y="2099"/>
                  </a:cubicBezTo>
                  <a:cubicBezTo>
                    <a:pt x="5443" y="2099"/>
                    <a:pt x="5265" y="2063"/>
                    <a:pt x="5104" y="1948"/>
                  </a:cubicBezTo>
                  <a:cubicBezTo>
                    <a:pt x="4670" y="1648"/>
                    <a:pt x="4437" y="780"/>
                    <a:pt x="3670" y="347"/>
                  </a:cubicBezTo>
                  <a:lnTo>
                    <a:pt x="3536" y="280"/>
                  </a:lnTo>
                  <a:cubicBezTo>
                    <a:pt x="3436" y="247"/>
                    <a:pt x="3403" y="247"/>
                    <a:pt x="3370" y="247"/>
                  </a:cubicBezTo>
                  <a:lnTo>
                    <a:pt x="3103" y="180"/>
                  </a:lnTo>
                  <a:cubicBezTo>
                    <a:pt x="2936" y="113"/>
                    <a:pt x="2736" y="113"/>
                    <a:pt x="2569" y="113"/>
                  </a:cubicBezTo>
                  <a:cubicBezTo>
                    <a:pt x="2402" y="113"/>
                    <a:pt x="2202" y="147"/>
                    <a:pt x="2035" y="147"/>
                  </a:cubicBezTo>
                  <a:cubicBezTo>
                    <a:pt x="1835" y="180"/>
                    <a:pt x="1668" y="247"/>
                    <a:pt x="1502" y="313"/>
                  </a:cubicBezTo>
                  <a:cubicBezTo>
                    <a:pt x="1168" y="480"/>
                    <a:pt x="901" y="747"/>
                    <a:pt x="701" y="981"/>
                  </a:cubicBezTo>
                  <a:cubicBezTo>
                    <a:pt x="601" y="1114"/>
                    <a:pt x="534" y="1281"/>
                    <a:pt x="434" y="1414"/>
                  </a:cubicBezTo>
                  <a:cubicBezTo>
                    <a:pt x="401" y="1514"/>
                    <a:pt x="334" y="1681"/>
                    <a:pt x="267" y="1814"/>
                  </a:cubicBezTo>
                  <a:cubicBezTo>
                    <a:pt x="67" y="2348"/>
                    <a:pt x="34" y="2849"/>
                    <a:pt x="34" y="3282"/>
                  </a:cubicBezTo>
                  <a:cubicBezTo>
                    <a:pt x="0" y="3682"/>
                    <a:pt x="34" y="4016"/>
                    <a:pt x="34" y="4250"/>
                  </a:cubicBezTo>
                  <a:cubicBezTo>
                    <a:pt x="67" y="4450"/>
                    <a:pt x="67" y="4583"/>
                    <a:pt x="67" y="4583"/>
                  </a:cubicBezTo>
                  <a:cubicBezTo>
                    <a:pt x="82" y="4688"/>
                    <a:pt x="158" y="4739"/>
                    <a:pt x="237" y="4739"/>
                  </a:cubicBezTo>
                  <a:cubicBezTo>
                    <a:pt x="333" y="4739"/>
                    <a:pt x="434" y="4663"/>
                    <a:pt x="434" y="4516"/>
                  </a:cubicBezTo>
                  <a:lnTo>
                    <a:pt x="434" y="4183"/>
                  </a:lnTo>
                  <a:cubicBezTo>
                    <a:pt x="434" y="3983"/>
                    <a:pt x="434" y="3649"/>
                    <a:pt x="501" y="3282"/>
                  </a:cubicBezTo>
                  <a:cubicBezTo>
                    <a:pt x="501" y="2849"/>
                    <a:pt x="568" y="2415"/>
                    <a:pt x="734" y="1948"/>
                  </a:cubicBezTo>
                  <a:cubicBezTo>
                    <a:pt x="868" y="1481"/>
                    <a:pt x="1201" y="1014"/>
                    <a:pt x="1702" y="814"/>
                  </a:cubicBezTo>
                  <a:cubicBezTo>
                    <a:pt x="1835" y="747"/>
                    <a:pt x="2002" y="747"/>
                    <a:pt x="2102" y="680"/>
                  </a:cubicBezTo>
                  <a:cubicBezTo>
                    <a:pt x="2235" y="680"/>
                    <a:pt x="2324" y="665"/>
                    <a:pt x="2418" y="665"/>
                  </a:cubicBezTo>
                  <a:cubicBezTo>
                    <a:pt x="2465" y="665"/>
                    <a:pt x="2513" y="669"/>
                    <a:pt x="2569" y="680"/>
                  </a:cubicBezTo>
                  <a:cubicBezTo>
                    <a:pt x="2736" y="747"/>
                    <a:pt x="2869" y="747"/>
                    <a:pt x="3036" y="780"/>
                  </a:cubicBezTo>
                  <a:lnTo>
                    <a:pt x="3303" y="814"/>
                  </a:lnTo>
                  <a:cubicBezTo>
                    <a:pt x="3336" y="847"/>
                    <a:pt x="3370" y="847"/>
                    <a:pt x="3370" y="847"/>
                  </a:cubicBezTo>
                  <a:lnTo>
                    <a:pt x="3470" y="914"/>
                  </a:lnTo>
                  <a:cubicBezTo>
                    <a:pt x="3703" y="1014"/>
                    <a:pt x="3870" y="1281"/>
                    <a:pt x="4070" y="1581"/>
                  </a:cubicBezTo>
                  <a:cubicBezTo>
                    <a:pt x="4304" y="1848"/>
                    <a:pt x="4470" y="2181"/>
                    <a:pt x="4837" y="2482"/>
                  </a:cubicBezTo>
                  <a:cubicBezTo>
                    <a:pt x="5134" y="2704"/>
                    <a:pt x="5462" y="2798"/>
                    <a:pt x="5786" y="2798"/>
                  </a:cubicBezTo>
                  <a:cubicBezTo>
                    <a:pt x="6335" y="2798"/>
                    <a:pt x="6870" y="2526"/>
                    <a:pt x="7206" y="2148"/>
                  </a:cubicBezTo>
                  <a:cubicBezTo>
                    <a:pt x="7506" y="1915"/>
                    <a:pt x="7706" y="1614"/>
                    <a:pt x="7906" y="1347"/>
                  </a:cubicBezTo>
                  <a:cubicBezTo>
                    <a:pt x="8140" y="1147"/>
                    <a:pt x="8340" y="981"/>
                    <a:pt x="8540" y="947"/>
                  </a:cubicBezTo>
                  <a:lnTo>
                    <a:pt x="8573" y="947"/>
                  </a:lnTo>
                  <a:cubicBezTo>
                    <a:pt x="8673" y="914"/>
                    <a:pt x="8740" y="914"/>
                    <a:pt x="8873" y="880"/>
                  </a:cubicBezTo>
                  <a:cubicBezTo>
                    <a:pt x="9074" y="805"/>
                    <a:pt x="9274" y="768"/>
                    <a:pt x="9488" y="768"/>
                  </a:cubicBezTo>
                  <a:cubicBezTo>
                    <a:pt x="9559" y="768"/>
                    <a:pt x="9632" y="772"/>
                    <a:pt x="9707" y="780"/>
                  </a:cubicBezTo>
                  <a:cubicBezTo>
                    <a:pt x="10008" y="814"/>
                    <a:pt x="10241" y="947"/>
                    <a:pt x="10508" y="1114"/>
                  </a:cubicBezTo>
                  <a:cubicBezTo>
                    <a:pt x="10975" y="1481"/>
                    <a:pt x="11309" y="2115"/>
                    <a:pt x="11575" y="2782"/>
                  </a:cubicBezTo>
                  <a:cubicBezTo>
                    <a:pt x="12176" y="4083"/>
                    <a:pt x="12576" y="5550"/>
                    <a:pt x="13477" y="6651"/>
                  </a:cubicBezTo>
                  <a:cubicBezTo>
                    <a:pt x="13877" y="7252"/>
                    <a:pt x="14511" y="7619"/>
                    <a:pt x="15078" y="7752"/>
                  </a:cubicBezTo>
                  <a:cubicBezTo>
                    <a:pt x="15321" y="7820"/>
                    <a:pt x="15553" y="7843"/>
                    <a:pt x="15769" y="7843"/>
                  </a:cubicBezTo>
                  <a:cubicBezTo>
                    <a:pt x="16088" y="7843"/>
                    <a:pt x="16374" y="7792"/>
                    <a:pt x="16612" y="7752"/>
                  </a:cubicBezTo>
                  <a:cubicBezTo>
                    <a:pt x="16846" y="7719"/>
                    <a:pt x="17013" y="7619"/>
                    <a:pt x="17179" y="7585"/>
                  </a:cubicBezTo>
                  <a:cubicBezTo>
                    <a:pt x="17346" y="7552"/>
                    <a:pt x="17446" y="7485"/>
                    <a:pt x="17580" y="7452"/>
                  </a:cubicBezTo>
                  <a:cubicBezTo>
                    <a:pt x="17780" y="7385"/>
                    <a:pt x="17913" y="7318"/>
                    <a:pt x="17913" y="7318"/>
                  </a:cubicBezTo>
                  <a:cubicBezTo>
                    <a:pt x="18166" y="7224"/>
                    <a:pt x="18060" y="6949"/>
                    <a:pt x="17764" y="6949"/>
                  </a:cubicBezTo>
                  <a:cubicBezTo>
                    <a:pt x="17747" y="6949"/>
                    <a:pt x="17731" y="6950"/>
                    <a:pt x="17713" y="6951"/>
                  </a:cubicBezTo>
                  <a:cubicBezTo>
                    <a:pt x="17713" y="6951"/>
                    <a:pt x="17580" y="6985"/>
                    <a:pt x="17380" y="7085"/>
                  </a:cubicBezTo>
                  <a:cubicBezTo>
                    <a:pt x="17279" y="7118"/>
                    <a:pt x="17179" y="7152"/>
                    <a:pt x="17013" y="7185"/>
                  </a:cubicBezTo>
                  <a:cubicBezTo>
                    <a:pt x="16879" y="7252"/>
                    <a:pt x="16712" y="7285"/>
                    <a:pt x="16512" y="7318"/>
                  </a:cubicBezTo>
                  <a:cubicBezTo>
                    <a:pt x="16326" y="7365"/>
                    <a:pt x="16134" y="7390"/>
                    <a:pt x="15930" y="7390"/>
                  </a:cubicBezTo>
                  <a:cubicBezTo>
                    <a:pt x="15695" y="7390"/>
                    <a:pt x="15446" y="7357"/>
                    <a:pt x="15178" y="7285"/>
                  </a:cubicBezTo>
                  <a:cubicBezTo>
                    <a:pt x="14678" y="7152"/>
                    <a:pt x="14211" y="6818"/>
                    <a:pt x="13844" y="6318"/>
                  </a:cubicBezTo>
                  <a:cubicBezTo>
                    <a:pt x="13076" y="5317"/>
                    <a:pt x="12743" y="3849"/>
                    <a:pt x="12176" y="2482"/>
                  </a:cubicBezTo>
                  <a:cubicBezTo>
                    <a:pt x="11876" y="1781"/>
                    <a:pt x="11509" y="1081"/>
                    <a:pt x="10875" y="514"/>
                  </a:cubicBezTo>
                  <a:cubicBezTo>
                    <a:pt x="10541" y="280"/>
                    <a:pt x="10174" y="80"/>
                    <a:pt x="9741" y="13"/>
                  </a:cubicBezTo>
                  <a:cubicBezTo>
                    <a:pt x="9641" y="5"/>
                    <a:pt x="9541" y="1"/>
                    <a:pt x="9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0"/>
            <p:cNvSpPr/>
            <p:nvPr/>
          </p:nvSpPr>
          <p:spPr>
            <a:xfrm>
              <a:off x="5743975" y="3920375"/>
              <a:ext cx="416275" cy="161350"/>
            </a:xfrm>
            <a:custGeom>
              <a:avLst/>
              <a:gdLst/>
              <a:ahLst/>
              <a:cxnLst/>
              <a:rect l="l" t="t" r="r" b="b"/>
              <a:pathLst>
                <a:path w="16651" h="6454" extrusionOk="0">
                  <a:moveTo>
                    <a:pt x="3860" y="1"/>
                  </a:moveTo>
                  <a:cubicBezTo>
                    <a:pt x="3763" y="1"/>
                    <a:pt x="3682" y="15"/>
                    <a:pt x="3615" y="15"/>
                  </a:cubicBezTo>
                  <a:cubicBezTo>
                    <a:pt x="3515" y="82"/>
                    <a:pt x="3448" y="82"/>
                    <a:pt x="3381" y="82"/>
                  </a:cubicBezTo>
                  <a:cubicBezTo>
                    <a:pt x="3348" y="82"/>
                    <a:pt x="3281" y="116"/>
                    <a:pt x="3215" y="116"/>
                  </a:cubicBezTo>
                  <a:cubicBezTo>
                    <a:pt x="3148" y="116"/>
                    <a:pt x="3015" y="149"/>
                    <a:pt x="2948" y="182"/>
                  </a:cubicBezTo>
                  <a:cubicBezTo>
                    <a:pt x="2848" y="249"/>
                    <a:pt x="2814" y="282"/>
                    <a:pt x="2714" y="316"/>
                  </a:cubicBezTo>
                  <a:cubicBezTo>
                    <a:pt x="2614" y="416"/>
                    <a:pt x="2514" y="449"/>
                    <a:pt x="2447" y="482"/>
                  </a:cubicBezTo>
                  <a:lnTo>
                    <a:pt x="2481" y="482"/>
                  </a:lnTo>
                  <a:cubicBezTo>
                    <a:pt x="2014" y="683"/>
                    <a:pt x="1647" y="1116"/>
                    <a:pt x="1480" y="1483"/>
                  </a:cubicBezTo>
                  <a:cubicBezTo>
                    <a:pt x="1280" y="1883"/>
                    <a:pt x="1180" y="2250"/>
                    <a:pt x="1147" y="2584"/>
                  </a:cubicBezTo>
                  <a:cubicBezTo>
                    <a:pt x="1013" y="3184"/>
                    <a:pt x="980" y="3651"/>
                    <a:pt x="813" y="3985"/>
                  </a:cubicBezTo>
                  <a:cubicBezTo>
                    <a:pt x="646" y="4319"/>
                    <a:pt x="479" y="4485"/>
                    <a:pt x="346" y="4552"/>
                  </a:cubicBezTo>
                  <a:cubicBezTo>
                    <a:pt x="213" y="4685"/>
                    <a:pt x="146" y="4685"/>
                    <a:pt x="146" y="4685"/>
                  </a:cubicBezTo>
                  <a:cubicBezTo>
                    <a:pt x="0" y="4773"/>
                    <a:pt x="33" y="5038"/>
                    <a:pt x="220" y="5038"/>
                  </a:cubicBezTo>
                  <a:cubicBezTo>
                    <a:pt x="248" y="5038"/>
                    <a:pt x="278" y="5032"/>
                    <a:pt x="313" y="5019"/>
                  </a:cubicBezTo>
                  <a:cubicBezTo>
                    <a:pt x="313" y="5019"/>
                    <a:pt x="379" y="5019"/>
                    <a:pt x="546" y="4886"/>
                  </a:cubicBezTo>
                  <a:cubicBezTo>
                    <a:pt x="713" y="4786"/>
                    <a:pt x="980" y="4552"/>
                    <a:pt x="1180" y="4185"/>
                  </a:cubicBezTo>
                  <a:cubicBezTo>
                    <a:pt x="1380" y="3785"/>
                    <a:pt x="1480" y="3284"/>
                    <a:pt x="1614" y="2651"/>
                  </a:cubicBezTo>
                  <a:cubicBezTo>
                    <a:pt x="1714" y="2084"/>
                    <a:pt x="1947" y="1316"/>
                    <a:pt x="2681" y="983"/>
                  </a:cubicBezTo>
                  <a:lnTo>
                    <a:pt x="2714" y="983"/>
                  </a:lnTo>
                  <a:cubicBezTo>
                    <a:pt x="2781" y="949"/>
                    <a:pt x="2848" y="916"/>
                    <a:pt x="2981" y="849"/>
                  </a:cubicBezTo>
                  <a:cubicBezTo>
                    <a:pt x="3048" y="849"/>
                    <a:pt x="3115" y="816"/>
                    <a:pt x="3181" y="783"/>
                  </a:cubicBezTo>
                  <a:cubicBezTo>
                    <a:pt x="3281" y="783"/>
                    <a:pt x="3348" y="783"/>
                    <a:pt x="3448" y="716"/>
                  </a:cubicBezTo>
                  <a:cubicBezTo>
                    <a:pt x="3556" y="684"/>
                    <a:pt x="3671" y="665"/>
                    <a:pt x="3789" y="665"/>
                  </a:cubicBezTo>
                  <a:cubicBezTo>
                    <a:pt x="4037" y="665"/>
                    <a:pt x="4301" y="746"/>
                    <a:pt x="4549" y="949"/>
                  </a:cubicBezTo>
                  <a:cubicBezTo>
                    <a:pt x="4949" y="1250"/>
                    <a:pt x="5316" y="1750"/>
                    <a:pt x="5750" y="2250"/>
                  </a:cubicBezTo>
                  <a:cubicBezTo>
                    <a:pt x="5950" y="2484"/>
                    <a:pt x="6184" y="2717"/>
                    <a:pt x="6517" y="2951"/>
                  </a:cubicBezTo>
                  <a:cubicBezTo>
                    <a:pt x="6851" y="3151"/>
                    <a:pt x="7284" y="3184"/>
                    <a:pt x="7651" y="3184"/>
                  </a:cubicBezTo>
                  <a:lnTo>
                    <a:pt x="7851" y="3184"/>
                  </a:lnTo>
                  <a:cubicBezTo>
                    <a:pt x="7951" y="3151"/>
                    <a:pt x="8052" y="3151"/>
                    <a:pt x="8152" y="3118"/>
                  </a:cubicBezTo>
                  <a:cubicBezTo>
                    <a:pt x="8819" y="2817"/>
                    <a:pt x="9186" y="2284"/>
                    <a:pt x="9653" y="2084"/>
                  </a:cubicBezTo>
                  <a:cubicBezTo>
                    <a:pt x="9853" y="1950"/>
                    <a:pt x="10120" y="1917"/>
                    <a:pt x="10353" y="1917"/>
                  </a:cubicBezTo>
                  <a:cubicBezTo>
                    <a:pt x="10620" y="1917"/>
                    <a:pt x="10887" y="1984"/>
                    <a:pt x="11120" y="2117"/>
                  </a:cubicBezTo>
                  <a:cubicBezTo>
                    <a:pt x="11487" y="2317"/>
                    <a:pt x="11621" y="2984"/>
                    <a:pt x="11854" y="3585"/>
                  </a:cubicBezTo>
                  <a:cubicBezTo>
                    <a:pt x="11954" y="3751"/>
                    <a:pt x="11988" y="3852"/>
                    <a:pt x="12054" y="4018"/>
                  </a:cubicBezTo>
                  <a:cubicBezTo>
                    <a:pt x="12121" y="4118"/>
                    <a:pt x="12121" y="4152"/>
                    <a:pt x="12188" y="4285"/>
                  </a:cubicBezTo>
                  <a:lnTo>
                    <a:pt x="12321" y="4485"/>
                  </a:lnTo>
                  <a:cubicBezTo>
                    <a:pt x="12488" y="4752"/>
                    <a:pt x="12655" y="4986"/>
                    <a:pt x="12855" y="5186"/>
                  </a:cubicBezTo>
                  <a:cubicBezTo>
                    <a:pt x="13255" y="5653"/>
                    <a:pt x="13656" y="6086"/>
                    <a:pt x="14156" y="6287"/>
                  </a:cubicBezTo>
                  <a:cubicBezTo>
                    <a:pt x="14406" y="6403"/>
                    <a:pt x="14665" y="6453"/>
                    <a:pt x="14911" y="6453"/>
                  </a:cubicBezTo>
                  <a:cubicBezTo>
                    <a:pt x="15157" y="6453"/>
                    <a:pt x="15390" y="6403"/>
                    <a:pt x="15590" y="6320"/>
                  </a:cubicBezTo>
                  <a:cubicBezTo>
                    <a:pt x="15757" y="6253"/>
                    <a:pt x="15924" y="6153"/>
                    <a:pt x="16024" y="6086"/>
                  </a:cubicBezTo>
                  <a:cubicBezTo>
                    <a:pt x="16157" y="5986"/>
                    <a:pt x="16257" y="5920"/>
                    <a:pt x="16324" y="5820"/>
                  </a:cubicBezTo>
                  <a:cubicBezTo>
                    <a:pt x="16458" y="5653"/>
                    <a:pt x="16524" y="5586"/>
                    <a:pt x="16524" y="5586"/>
                  </a:cubicBezTo>
                  <a:cubicBezTo>
                    <a:pt x="16651" y="5460"/>
                    <a:pt x="16547" y="5295"/>
                    <a:pt x="16417" y="5295"/>
                  </a:cubicBezTo>
                  <a:cubicBezTo>
                    <a:pt x="16376" y="5295"/>
                    <a:pt x="16331" y="5312"/>
                    <a:pt x="16291" y="5353"/>
                  </a:cubicBezTo>
                  <a:lnTo>
                    <a:pt x="16057" y="5553"/>
                  </a:lnTo>
                  <a:cubicBezTo>
                    <a:pt x="15991" y="5653"/>
                    <a:pt x="15890" y="5686"/>
                    <a:pt x="15790" y="5786"/>
                  </a:cubicBezTo>
                  <a:cubicBezTo>
                    <a:pt x="15690" y="5853"/>
                    <a:pt x="15557" y="5953"/>
                    <a:pt x="15390" y="5986"/>
                  </a:cubicBezTo>
                  <a:cubicBezTo>
                    <a:pt x="15275" y="6044"/>
                    <a:pt x="15136" y="6077"/>
                    <a:pt x="14985" y="6077"/>
                  </a:cubicBezTo>
                  <a:cubicBezTo>
                    <a:pt x="14785" y="6077"/>
                    <a:pt x="14565" y="6019"/>
                    <a:pt x="14356" y="5886"/>
                  </a:cubicBezTo>
                  <a:cubicBezTo>
                    <a:pt x="13989" y="5686"/>
                    <a:pt x="13622" y="5319"/>
                    <a:pt x="13289" y="4886"/>
                  </a:cubicBezTo>
                  <a:cubicBezTo>
                    <a:pt x="13122" y="4685"/>
                    <a:pt x="12955" y="4452"/>
                    <a:pt x="12788" y="4185"/>
                  </a:cubicBezTo>
                  <a:lnTo>
                    <a:pt x="12655" y="3985"/>
                  </a:lnTo>
                  <a:cubicBezTo>
                    <a:pt x="12621" y="3985"/>
                    <a:pt x="12621" y="3852"/>
                    <a:pt x="12555" y="3818"/>
                  </a:cubicBezTo>
                  <a:cubicBezTo>
                    <a:pt x="12488" y="3685"/>
                    <a:pt x="12455" y="3518"/>
                    <a:pt x="12388" y="3385"/>
                  </a:cubicBezTo>
                  <a:cubicBezTo>
                    <a:pt x="12321" y="3118"/>
                    <a:pt x="12221" y="2817"/>
                    <a:pt x="12121" y="2484"/>
                  </a:cubicBezTo>
                  <a:cubicBezTo>
                    <a:pt x="11988" y="2150"/>
                    <a:pt x="11788" y="1783"/>
                    <a:pt x="11454" y="1550"/>
                  </a:cubicBezTo>
                  <a:cubicBezTo>
                    <a:pt x="11054" y="1350"/>
                    <a:pt x="10720" y="1283"/>
                    <a:pt x="10353" y="1216"/>
                  </a:cubicBezTo>
                  <a:cubicBezTo>
                    <a:pt x="10306" y="1212"/>
                    <a:pt x="10258" y="1210"/>
                    <a:pt x="10211" y="1210"/>
                  </a:cubicBezTo>
                  <a:cubicBezTo>
                    <a:pt x="9892" y="1210"/>
                    <a:pt x="9576" y="1305"/>
                    <a:pt x="9286" y="1450"/>
                  </a:cubicBezTo>
                  <a:cubicBezTo>
                    <a:pt x="8652" y="1783"/>
                    <a:pt x="8218" y="2284"/>
                    <a:pt x="7851" y="2384"/>
                  </a:cubicBezTo>
                  <a:cubicBezTo>
                    <a:pt x="7718" y="2451"/>
                    <a:pt x="7618" y="2451"/>
                    <a:pt x="7551" y="2451"/>
                  </a:cubicBezTo>
                  <a:lnTo>
                    <a:pt x="7518" y="2451"/>
                  </a:lnTo>
                  <a:cubicBezTo>
                    <a:pt x="7494" y="2452"/>
                    <a:pt x="7470" y="2453"/>
                    <a:pt x="7447" y="2453"/>
                  </a:cubicBezTo>
                  <a:cubicBezTo>
                    <a:pt x="7007" y="2453"/>
                    <a:pt x="6595" y="2162"/>
                    <a:pt x="6184" y="1750"/>
                  </a:cubicBezTo>
                  <a:cubicBezTo>
                    <a:pt x="5817" y="1283"/>
                    <a:pt x="5450" y="716"/>
                    <a:pt x="4883" y="349"/>
                  </a:cubicBezTo>
                  <a:cubicBezTo>
                    <a:pt x="4816" y="316"/>
                    <a:pt x="4783" y="282"/>
                    <a:pt x="4682" y="216"/>
                  </a:cubicBezTo>
                  <a:cubicBezTo>
                    <a:pt x="4649" y="182"/>
                    <a:pt x="4549" y="182"/>
                    <a:pt x="4482" y="149"/>
                  </a:cubicBezTo>
                  <a:cubicBezTo>
                    <a:pt x="4315" y="82"/>
                    <a:pt x="4182" y="82"/>
                    <a:pt x="4015" y="15"/>
                  </a:cubicBezTo>
                  <a:cubicBezTo>
                    <a:pt x="3960" y="4"/>
                    <a:pt x="3908"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0"/>
            <p:cNvSpPr/>
            <p:nvPr/>
          </p:nvSpPr>
          <p:spPr>
            <a:xfrm>
              <a:off x="5752600" y="5140500"/>
              <a:ext cx="458700" cy="205450"/>
            </a:xfrm>
            <a:custGeom>
              <a:avLst/>
              <a:gdLst/>
              <a:ahLst/>
              <a:cxnLst/>
              <a:rect l="l" t="t" r="r" b="b"/>
              <a:pathLst>
                <a:path w="18348" h="8218" extrusionOk="0">
                  <a:moveTo>
                    <a:pt x="12508" y="0"/>
                  </a:moveTo>
                  <a:cubicBezTo>
                    <a:pt x="12453" y="0"/>
                    <a:pt x="12398" y="4"/>
                    <a:pt x="12343" y="12"/>
                  </a:cubicBezTo>
                  <a:cubicBezTo>
                    <a:pt x="12210" y="12"/>
                    <a:pt x="12143" y="45"/>
                    <a:pt x="12010" y="45"/>
                  </a:cubicBezTo>
                  <a:cubicBezTo>
                    <a:pt x="11943" y="45"/>
                    <a:pt x="11809" y="145"/>
                    <a:pt x="11676" y="179"/>
                  </a:cubicBezTo>
                  <a:cubicBezTo>
                    <a:pt x="11543" y="246"/>
                    <a:pt x="11476" y="312"/>
                    <a:pt x="11376" y="379"/>
                  </a:cubicBezTo>
                  <a:lnTo>
                    <a:pt x="11176" y="579"/>
                  </a:lnTo>
                  <a:cubicBezTo>
                    <a:pt x="10642" y="1180"/>
                    <a:pt x="10308" y="1813"/>
                    <a:pt x="9975" y="2347"/>
                  </a:cubicBezTo>
                  <a:cubicBezTo>
                    <a:pt x="9641" y="2881"/>
                    <a:pt x="9308" y="3515"/>
                    <a:pt x="8941" y="4082"/>
                  </a:cubicBezTo>
                  <a:cubicBezTo>
                    <a:pt x="8774" y="4382"/>
                    <a:pt x="8540" y="4682"/>
                    <a:pt x="8340" y="4882"/>
                  </a:cubicBezTo>
                  <a:lnTo>
                    <a:pt x="8274" y="4949"/>
                  </a:lnTo>
                  <a:lnTo>
                    <a:pt x="8174" y="5016"/>
                  </a:lnTo>
                  <a:cubicBezTo>
                    <a:pt x="8174" y="5049"/>
                    <a:pt x="8107" y="5082"/>
                    <a:pt x="8007" y="5082"/>
                  </a:cubicBezTo>
                  <a:cubicBezTo>
                    <a:pt x="7840" y="5149"/>
                    <a:pt x="7707" y="5149"/>
                    <a:pt x="7540" y="5149"/>
                  </a:cubicBezTo>
                  <a:cubicBezTo>
                    <a:pt x="6939" y="5149"/>
                    <a:pt x="6339" y="4682"/>
                    <a:pt x="5605" y="4382"/>
                  </a:cubicBezTo>
                  <a:cubicBezTo>
                    <a:pt x="5505" y="4348"/>
                    <a:pt x="5405" y="4315"/>
                    <a:pt x="5305" y="4315"/>
                  </a:cubicBezTo>
                  <a:cubicBezTo>
                    <a:pt x="5271" y="4315"/>
                    <a:pt x="5238" y="4248"/>
                    <a:pt x="5138" y="4248"/>
                  </a:cubicBezTo>
                  <a:lnTo>
                    <a:pt x="4971" y="4248"/>
                  </a:lnTo>
                  <a:cubicBezTo>
                    <a:pt x="4771" y="4248"/>
                    <a:pt x="4604" y="4248"/>
                    <a:pt x="4404" y="4315"/>
                  </a:cubicBezTo>
                  <a:cubicBezTo>
                    <a:pt x="4004" y="4348"/>
                    <a:pt x="3637" y="4449"/>
                    <a:pt x="3337" y="4682"/>
                  </a:cubicBezTo>
                  <a:cubicBezTo>
                    <a:pt x="2736" y="5049"/>
                    <a:pt x="2336" y="5616"/>
                    <a:pt x="2069" y="6116"/>
                  </a:cubicBezTo>
                  <a:cubicBezTo>
                    <a:pt x="1769" y="6583"/>
                    <a:pt x="1569" y="7050"/>
                    <a:pt x="1302" y="7351"/>
                  </a:cubicBezTo>
                  <a:cubicBezTo>
                    <a:pt x="1269" y="7417"/>
                    <a:pt x="1168" y="7517"/>
                    <a:pt x="1135" y="7551"/>
                  </a:cubicBezTo>
                  <a:cubicBezTo>
                    <a:pt x="1102" y="7584"/>
                    <a:pt x="1068" y="7617"/>
                    <a:pt x="968" y="7684"/>
                  </a:cubicBezTo>
                  <a:cubicBezTo>
                    <a:pt x="935" y="7684"/>
                    <a:pt x="835" y="7718"/>
                    <a:pt x="802" y="7751"/>
                  </a:cubicBezTo>
                  <a:cubicBezTo>
                    <a:pt x="735" y="7751"/>
                    <a:pt x="668" y="7784"/>
                    <a:pt x="635" y="7784"/>
                  </a:cubicBezTo>
                  <a:cubicBezTo>
                    <a:pt x="601" y="7784"/>
                    <a:pt x="568" y="7851"/>
                    <a:pt x="501" y="7851"/>
                  </a:cubicBezTo>
                  <a:lnTo>
                    <a:pt x="335" y="7851"/>
                  </a:lnTo>
                  <a:cubicBezTo>
                    <a:pt x="101" y="7851"/>
                    <a:pt x="1" y="8218"/>
                    <a:pt x="335" y="8218"/>
                  </a:cubicBezTo>
                  <a:lnTo>
                    <a:pt x="568" y="8218"/>
                  </a:lnTo>
                  <a:cubicBezTo>
                    <a:pt x="601" y="8218"/>
                    <a:pt x="635" y="8185"/>
                    <a:pt x="735" y="8185"/>
                  </a:cubicBezTo>
                  <a:cubicBezTo>
                    <a:pt x="968" y="8118"/>
                    <a:pt x="1335" y="7918"/>
                    <a:pt x="1635" y="7584"/>
                  </a:cubicBezTo>
                  <a:cubicBezTo>
                    <a:pt x="1936" y="7251"/>
                    <a:pt x="2169" y="6817"/>
                    <a:pt x="2469" y="6350"/>
                  </a:cubicBezTo>
                  <a:cubicBezTo>
                    <a:pt x="2770" y="5883"/>
                    <a:pt x="3137" y="5383"/>
                    <a:pt x="3637" y="5082"/>
                  </a:cubicBezTo>
                  <a:cubicBezTo>
                    <a:pt x="3904" y="4916"/>
                    <a:pt x="4237" y="4849"/>
                    <a:pt x="4504" y="4782"/>
                  </a:cubicBezTo>
                  <a:lnTo>
                    <a:pt x="5138" y="4782"/>
                  </a:lnTo>
                  <a:cubicBezTo>
                    <a:pt x="5138" y="4782"/>
                    <a:pt x="5171" y="4849"/>
                    <a:pt x="5238" y="4849"/>
                  </a:cubicBezTo>
                  <a:cubicBezTo>
                    <a:pt x="5271" y="4882"/>
                    <a:pt x="5338" y="4882"/>
                    <a:pt x="5438" y="4916"/>
                  </a:cubicBezTo>
                  <a:cubicBezTo>
                    <a:pt x="5738" y="5049"/>
                    <a:pt x="6072" y="5249"/>
                    <a:pt x="6406" y="5416"/>
                  </a:cubicBezTo>
                  <a:cubicBezTo>
                    <a:pt x="6739" y="5583"/>
                    <a:pt x="7106" y="5749"/>
                    <a:pt x="7573" y="5783"/>
                  </a:cubicBezTo>
                  <a:cubicBezTo>
                    <a:pt x="7645" y="5804"/>
                    <a:pt x="7715" y="5811"/>
                    <a:pt x="7783" y="5811"/>
                  </a:cubicBezTo>
                  <a:cubicBezTo>
                    <a:pt x="7934" y="5811"/>
                    <a:pt x="8079" y="5773"/>
                    <a:pt x="8240" y="5749"/>
                  </a:cubicBezTo>
                  <a:cubicBezTo>
                    <a:pt x="8340" y="5716"/>
                    <a:pt x="8440" y="5716"/>
                    <a:pt x="8574" y="5616"/>
                  </a:cubicBezTo>
                  <a:cubicBezTo>
                    <a:pt x="8607" y="5583"/>
                    <a:pt x="8674" y="5549"/>
                    <a:pt x="8741" y="5516"/>
                  </a:cubicBezTo>
                  <a:lnTo>
                    <a:pt x="8841" y="5383"/>
                  </a:lnTo>
                  <a:cubicBezTo>
                    <a:pt x="9141" y="5082"/>
                    <a:pt x="9341" y="4749"/>
                    <a:pt x="9575" y="4449"/>
                  </a:cubicBezTo>
                  <a:cubicBezTo>
                    <a:pt x="9975" y="3848"/>
                    <a:pt x="10308" y="3214"/>
                    <a:pt x="10642" y="2681"/>
                  </a:cubicBezTo>
                  <a:cubicBezTo>
                    <a:pt x="10976" y="2114"/>
                    <a:pt x="11342" y="1513"/>
                    <a:pt x="11776" y="1046"/>
                  </a:cubicBezTo>
                  <a:cubicBezTo>
                    <a:pt x="11809" y="946"/>
                    <a:pt x="11910" y="913"/>
                    <a:pt x="11943" y="879"/>
                  </a:cubicBezTo>
                  <a:cubicBezTo>
                    <a:pt x="11976" y="846"/>
                    <a:pt x="12076" y="746"/>
                    <a:pt x="12110" y="746"/>
                  </a:cubicBezTo>
                  <a:cubicBezTo>
                    <a:pt x="12143" y="713"/>
                    <a:pt x="12343" y="679"/>
                    <a:pt x="12477" y="679"/>
                  </a:cubicBezTo>
                  <a:cubicBezTo>
                    <a:pt x="12539" y="665"/>
                    <a:pt x="12599" y="659"/>
                    <a:pt x="12657" y="659"/>
                  </a:cubicBezTo>
                  <a:cubicBezTo>
                    <a:pt x="12876" y="659"/>
                    <a:pt x="13066" y="754"/>
                    <a:pt x="13277" y="913"/>
                  </a:cubicBezTo>
                  <a:cubicBezTo>
                    <a:pt x="13778" y="1346"/>
                    <a:pt x="14111" y="2013"/>
                    <a:pt x="14411" y="2647"/>
                  </a:cubicBezTo>
                  <a:cubicBezTo>
                    <a:pt x="14678" y="3248"/>
                    <a:pt x="14945" y="3915"/>
                    <a:pt x="15179" y="4549"/>
                  </a:cubicBezTo>
                  <a:cubicBezTo>
                    <a:pt x="15679" y="5749"/>
                    <a:pt x="16179" y="6884"/>
                    <a:pt x="16813" y="7517"/>
                  </a:cubicBezTo>
                  <a:cubicBezTo>
                    <a:pt x="17113" y="7851"/>
                    <a:pt x="17447" y="8018"/>
                    <a:pt x="17680" y="8084"/>
                  </a:cubicBezTo>
                  <a:cubicBezTo>
                    <a:pt x="17814" y="8118"/>
                    <a:pt x="17914" y="8185"/>
                    <a:pt x="17981" y="8185"/>
                  </a:cubicBezTo>
                  <a:lnTo>
                    <a:pt x="18081" y="8185"/>
                  </a:lnTo>
                  <a:cubicBezTo>
                    <a:pt x="18347" y="8185"/>
                    <a:pt x="18314" y="7884"/>
                    <a:pt x="18047" y="7851"/>
                  </a:cubicBezTo>
                  <a:lnTo>
                    <a:pt x="17981" y="7851"/>
                  </a:lnTo>
                  <a:cubicBezTo>
                    <a:pt x="17947" y="7784"/>
                    <a:pt x="17847" y="7784"/>
                    <a:pt x="17780" y="7751"/>
                  </a:cubicBezTo>
                  <a:cubicBezTo>
                    <a:pt x="17547" y="7684"/>
                    <a:pt x="17313" y="7517"/>
                    <a:pt x="17047" y="7217"/>
                  </a:cubicBezTo>
                  <a:cubicBezTo>
                    <a:pt x="16546" y="6617"/>
                    <a:pt x="16113" y="5583"/>
                    <a:pt x="15646" y="4348"/>
                  </a:cubicBezTo>
                  <a:cubicBezTo>
                    <a:pt x="15445" y="3715"/>
                    <a:pt x="15179" y="3048"/>
                    <a:pt x="14878" y="2380"/>
                  </a:cubicBezTo>
                  <a:cubicBezTo>
                    <a:pt x="14545" y="1713"/>
                    <a:pt x="14278" y="1013"/>
                    <a:pt x="13611" y="412"/>
                  </a:cubicBezTo>
                  <a:cubicBezTo>
                    <a:pt x="13317" y="206"/>
                    <a:pt x="12919" y="0"/>
                    <a:pt x="1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0"/>
            <p:cNvSpPr/>
            <p:nvPr/>
          </p:nvSpPr>
          <p:spPr>
            <a:xfrm>
              <a:off x="4787750" y="4697975"/>
              <a:ext cx="24225" cy="10875"/>
            </a:xfrm>
            <a:custGeom>
              <a:avLst/>
              <a:gdLst/>
              <a:ahLst/>
              <a:cxnLst/>
              <a:rect l="l" t="t" r="r" b="b"/>
              <a:pathLst>
                <a:path w="969" h="435" extrusionOk="0">
                  <a:moveTo>
                    <a:pt x="501" y="0"/>
                  </a:moveTo>
                  <a:cubicBezTo>
                    <a:pt x="301" y="0"/>
                    <a:pt x="34" y="167"/>
                    <a:pt x="34" y="167"/>
                  </a:cubicBezTo>
                  <a:cubicBezTo>
                    <a:pt x="1" y="167"/>
                    <a:pt x="67" y="401"/>
                    <a:pt x="67" y="401"/>
                  </a:cubicBezTo>
                  <a:cubicBezTo>
                    <a:pt x="67" y="401"/>
                    <a:pt x="334" y="434"/>
                    <a:pt x="501" y="434"/>
                  </a:cubicBezTo>
                  <a:cubicBezTo>
                    <a:pt x="668" y="434"/>
                    <a:pt x="901" y="334"/>
                    <a:pt x="901" y="334"/>
                  </a:cubicBezTo>
                  <a:cubicBezTo>
                    <a:pt x="901" y="334"/>
                    <a:pt x="901" y="100"/>
                    <a:pt x="968" y="100"/>
                  </a:cubicBezTo>
                  <a:cubicBezTo>
                    <a:pt x="968" y="100"/>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0"/>
            <p:cNvSpPr/>
            <p:nvPr/>
          </p:nvSpPr>
          <p:spPr>
            <a:xfrm>
              <a:off x="4793600" y="4717150"/>
              <a:ext cx="27550" cy="12525"/>
            </a:xfrm>
            <a:custGeom>
              <a:avLst/>
              <a:gdLst/>
              <a:ahLst/>
              <a:cxnLst/>
              <a:rect l="l" t="t" r="r" b="b"/>
              <a:pathLst>
                <a:path w="1102" h="501" extrusionOk="0">
                  <a:moveTo>
                    <a:pt x="567" y="1"/>
                  </a:moveTo>
                  <a:cubicBezTo>
                    <a:pt x="334" y="1"/>
                    <a:pt x="0" y="134"/>
                    <a:pt x="0" y="134"/>
                  </a:cubicBezTo>
                  <a:lnTo>
                    <a:pt x="0" y="401"/>
                  </a:lnTo>
                  <a:cubicBezTo>
                    <a:pt x="0" y="401"/>
                    <a:pt x="334" y="501"/>
                    <a:pt x="567" y="501"/>
                  </a:cubicBezTo>
                  <a:cubicBezTo>
                    <a:pt x="767" y="501"/>
                    <a:pt x="1101" y="401"/>
                    <a:pt x="1101" y="401"/>
                  </a:cubicBezTo>
                  <a:lnTo>
                    <a:pt x="1101" y="134"/>
                  </a:lnTo>
                  <a:cubicBezTo>
                    <a:pt x="1101" y="134"/>
                    <a:pt x="76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0"/>
            <p:cNvSpPr/>
            <p:nvPr/>
          </p:nvSpPr>
          <p:spPr>
            <a:xfrm>
              <a:off x="4811950" y="4743850"/>
              <a:ext cx="14200" cy="12525"/>
            </a:xfrm>
            <a:custGeom>
              <a:avLst/>
              <a:gdLst/>
              <a:ahLst/>
              <a:cxnLst/>
              <a:rect l="l" t="t" r="r" b="b"/>
              <a:pathLst>
                <a:path w="568" h="501" extrusionOk="0">
                  <a:moveTo>
                    <a:pt x="267" y="0"/>
                  </a:moveTo>
                  <a:cubicBezTo>
                    <a:pt x="167" y="0"/>
                    <a:pt x="0" y="100"/>
                    <a:pt x="0" y="100"/>
                  </a:cubicBezTo>
                  <a:lnTo>
                    <a:pt x="0" y="367"/>
                  </a:lnTo>
                  <a:cubicBezTo>
                    <a:pt x="0" y="367"/>
                    <a:pt x="167" y="500"/>
                    <a:pt x="267" y="500"/>
                  </a:cubicBezTo>
                  <a:cubicBezTo>
                    <a:pt x="400" y="500"/>
                    <a:pt x="567" y="367"/>
                    <a:pt x="567" y="367"/>
                  </a:cubicBezTo>
                  <a:lnTo>
                    <a:pt x="567" y="100"/>
                  </a:lnTo>
                  <a:cubicBezTo>
                    <a:pt x="567" y="100"/>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0"/>
            <p:cNvSpPr/>
            <p:nvPr/>
          </p:nvSpPr>
          <p:spPr>
            <a:xfrm>
              <a:off x="4830275" y="4766350"/>
              <a:ext cx="27550" cy="14300"/>
            </a:xfrm>
            <a:custGeom>
              <a:avLst/>
              <a:gdLst/>
              <a:ahLst/>
              <a:cxnLst/>
              <a:rect l="l" t="t" r="r" b="b"/>
              <a:pathLst>
                <a:path w="1102" h="572" extrusionOk="0">
                  <a:moveTo>
                    <a:pt x="835" y="1"/>
                  </a:moveTo>
                  <a:cubicBezTo>
                    <a:pt x="835" y="1"/>
                    <a:pt x="635" y="34"/>
                    <a:pt x="468" y="101"/>
                  </a:cubicBezTo>
                  <a:cubicBezTo>
                    <a:pt x="301" y="134"/>
                    <a:pt x="1" y="234"/>
                    <a:pt x="1" y="234"/>
                  </a:cubicBezTo>
                  <a:lnTo>
                    <a:pt x="1" y="501"/>
                  </a:lnTo>
                  <a:cubicBezTo>
                    <a:pt x="1" y="501"/>
                    <a:pt x="177" y="572"/>
                    <a:pt x="376" y="572"/>
                  </a:cubicBezTo>
                  <a:cubicBezTo>
                    <a:pt x="451" y="572"/>
                    <a:pt x="529" y="562"/>
                    <a:pt x="601" y="534"/>
                  </a:cubicBezTo>
                  <a:cubicBezTo>
                    <a:pt x="701" y="534"/>
                    <a:pt x="868" y="468"/>
                    <a:pt x="968" y="334"/>
                  </a:cubicBezTo>
                  <a:cubicBezTo>
                    <a:pt x="1035" y="268"/>
                    <a:pt x="1102" y="134"/>
                    <a:pt x="1102" y="134"/>
                  </a:cubicBezTo>
                  <a:cubicBezTo>
                    <a:pt x="1035" y="101"/>
                    <a:pt x="868"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0"/>
            <p:cNvSpPr/>
            <p:nvPr/>
          </p:nvSpPr>
          <p:spPr>
            <a:xfrm>
              <a:off x="4972050" y="4750175"/>
              <a:ext cx="27550" cy="12400"/>
            </a:xfrm>
            <a:custGeom>
              <a:avLst/>
              <a:gdLst/>
              <a:ahLst/>
              <a:cxnLst/>
              <a:rect l="l" t="t" r="r" b="b"/>
              <a:pathLst>
                <a:path w="1102" h="496" extrusionOk="0">
                  <a:moveTo>
                    <a:pt x="494" y="1"/>
                  </a:moveTo>
                  <a:cubicBezTo>
                    <a:pt x="396" y="1"/>
                    <a:pt x="299" y="32"/>
                    <a:pt x="201" y="81"/>
                  </a:cubicBezTo>
                  <a:cubicBezTo>
                    <a:pt x="101" y="114"/>
                    <a:pt x="1" y="181"/>
                    <a:pt x="1" y="181"/>
                  </a:cubicBezTo>
                  <a:lnTo>
                    <a:pt x="134" y="414"/>
                  </a:lnTo>
                  <a:cubicBezTo>
                    <a:pt x="134" y="414"/>
                    <a:pt x="334" y="448"/>
                    <a:pt x="501" y="481"/>
                  </a:cubicBezTo>
                  <a:cubicBezTo>
                    <a:pt x="557" y="492"/>
                    <a:pt x="631" y="496"/>
                    <a:pt x="705" y="496"/>
                  </a:cubicBezTo>
                  <a:cubicBezTo>
                    <a:pt x="853" y="496"/>
                    <a:pt x="1001" y="481"/>
                    <a:pt x="1001" y="481"/>
                  </a:cubicBezTo>
                  <a:cubicBezTo>
                    <a:pt x="1035" y="448"/>
                    <a:pt x="1101" y="247"/>
                    <a:pt x="1035" y="247"/>
                  </a:cubicBezTo>
                  <a:cubicBezTo>
                    <a:pt x="1035" y="247"/>
                    <a:pt x="801" y="81"/>
                    <a:pt x="601" y="14"/>
                  </a:cubicBezTo>
                  <a:cubicBezTo>
                    <a:pt x="565" y="5"/>
                    <a:pt x="530"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0"/>
            <p:cNvSpPr/>
            <p:nvPr/>
          </p:nvSpPr>
          <p:spPr>
            <a:xfrm>
              <a:off x="4985400" y="4788025"/>
              <a:ext cx="31700" cy="11700"/>
            </a:xfrm>
            <a:custGeom>
              <a:avLst/>
              <a:gdLst/>
              <a:ahLst/>
              <a:cxnLst/>
              <a:rect l="l" t="t" r="r" b="b"/>
              <a:pathLst>
                <a:path w="1268" h="468" extrusionOk="0">
                  <a:moveTo>
                    <a:pt x="634" y="1"/>
                  </a:moveTo>
                  <a:cubicBezTo>
                    <a:pt x="501" y="1"/>
                    <a:pt x="334" y="68"/>
                    <a:pt x="234" y="134"/>
                  </a:cubicBezTo>
                  <a:cubicBezTo>
                    <a:pt x="100" y="168"/>
                    <a:pt x="0" y="268"/>
                    <a:pt x="0" y="268"/>
                  </a:cubicBezTo>
                  <a:lnTo>
                    <a:pt x="134" y="468"/>
                  </a:lnTo>
                  <a:lnTo>
                    <a:pt x="634" y="468"/>
                  </a:lnTo>
                  <a:cubicBezTo>
                    <a:pt x="768" y="468"/>
                    <a:pt x="934" y="435"/>
                    <a:pt x="1068" y="401"/>
                  </a:cubicBezTo>
                  <a:cubicBezTo>
                    <a:pt x="1168" y="335"/>
                    <a:pt x="1268" y="268"/>
                    <a:pt x="1268" y="268"/>
                  </a:cubicBezTo>
                  <a:lnTo>
                    <a:pt x="1168" y="68"/>
                  </a:lnTo>
                  <a:lnTo>
                    <a:pt x="1001" y="68"/>
                  </a:lnTo>
                  <a:cubicBezTo>
                    <a:pt x="901" y="68"/>
                    <a:pt x="7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0"/>
            <p:cNvSpPr/>
            <p:nvPr/>
          </p:nvSpPr>
          <p:spPr>
            <a:xfrm>
              <a:off x="4986225" y="4769700"/>
              <a:ext cx="23375" cy="12525"/>
            </a:xfrm>
            <a:custGeom>
              <a:avLst/>
              <a:gdLst/>
              <a:ahLst/>
              <a:cxnLst/>
              <a:rect l="l" t="t" r="r" b="b"/>
              <a:pathLst>
                <a:path w="935" h="501" extrusionOk="0">
                  <a:moveTo>
                    <a:pt x="434" y="0"/>
                  </a:moveTo>
                  <a:cubicBezTo>
                    <a:pt x="268" y="0"/>
                    <a:pt x="1" y="100"/>
                    <a:pt x="1" y="100"/>
                  </a:cubicBezTo>
                  <a:lnTo>
                    <a:pt x="1" y="367"/>
                  </a:lnTo>
                  <a:cubicBezTo>
                    <a:pt x="1" y="367"/>
                    <a:pt x="301" y="500"/>
                    <a:pt x="468" y="500"/>
                  </a:cubicBezTo>
                  <a:cubicBezTo>
                    <a:pt x="668" y="500"/>
                    <a:pt x="935" y="334"/>
                    <a:pt x="935" y="334"/>
                  </a:cubicBezTo>
                  <a:cubicBezTo>
                    <a:pt x="935" y="300"/>
                    <a:pt x="901" y="67"/>
                    <a:pt x="835" y="33"/>
                  </a:cubicBezTo>
                  <a:cubicBezTo>
                    <a:pt x="835" y="33"/>
                    <a:pt x="601"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0"/>
            <p:cNvSpPr/>
            <p:nvPr/>
          </p:nvSpPr>
          <p:spPr>
            <a:xfrm>
              <a:off x="4993725" y="4816150"/>
              <a:ext cx="31725" cy="13600"/>
            </a:xfrm>
            <a:custGeom>
              <a:avLst/>
              <a:gdLst/>
              <a:ahLst/>
              <a:cxnLst/>
              <a:rect l="l" t="t" r="r" b="b"/>
              <a:pathLst>
                <a:path w="1269" h="544" extrusionOk="0">
                  <a:moveTo>
                    <a:pt x="803" y="1"/>
                  </a:moveTo>
                  <a:cubicBezTo>
                    <a:pt x="746" y="1"/>
                    <a:pt x="688" y="3"/>
                    <a:pt x="635" y="10"/>
                  </a:cubicBezTo>
                  <a:cubicBezTo>
                    <a:pt x="501" y="43"/>
                    <a:pt x="335" y="110"/>
                    <a:pt x="234" y="177"/>
                  </a:cubicBezTo>
                  <a:cubicBezTo>
                    <a:pt x="101" y="277"/>
                    <a:pt x="1" y="344"/>
                    <a:pt x="1" y="344"/>
                  </a:cubicBezTo>
                  <a:lnTo>
                    <a:pt x="134" y="544"/>
                  </a:lnTo>
                  <a:cubicBezTo>
                    <a:pt x="134" y="544"/>
                    <a:pt x="234" y="510"/>
                    <a:pt x="335" y="510"/>
                  </a:cubicBezTo>
                  <a:cubicBezTo>
                    <a:pt x="385" y="494"/>
                    <a:pt x="451" y="494"/>
                    <a:pt x="514" y="494"/>
                  </a:cubicBezTo>
                  <a:cubicBezTo>
                    <a:pt x="576" y="494"/>
                    <a:pt x="635" y="494"/>
                    <a:pt x="668" y="477"/>
                  </a:cubicBezTo>
                  <a:cubicBezTo>
                    <a:pt x="902" y="444"/>
                    <a:pt x="1269" y="277"/>
                    <a:pt x="1269" y="277"/>
                  </a:cubicBezTo>
                  <a:cubicBezTo>
                    <a:pt x="1269" y="277"/>
                    <a:pt x="1235" y="43"/>
                    <a:pt x="1269" y="43"/>
                  </a:cubicBezTo>
                  <a:cubicBezTo>
                    <a:pt x="1269" y="43"/>
                    <a:pt x="1034"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0"/>
            <p:cNvSpPr/>
            <p:nvPr/>
          </p:nvSpPr>
          <p:spPr>
            <a:xfrm>
              <a:off x="5013750" y="4835575"/>
              <a:ext cx="31725" cy="16700"/>
            </a:xfrm>
            <a:custGeom>
              <a:avLst/>
              <a:gdLst/>
              <a:ahLst/>
              <a:cxnLst/>
              <a:rect l="l" t="t" r="r" b="b"/>
              <a:pathLst>
                <a:path w="1269" h="668" extrusionOk="0">
                  <a:moveTo>
                    <a:pt x="1068" y="0"/>
                  </a:moveTo>
                  <a:cubicBezTo>
                    <a:pt x="1068" y="0"/>
                    <a:pt x="701" y="0"/>
                    <a:pt x="501" y="67"/>
                  </a:cubicBezTo>
                  <a:cubicBezTo>
                    <a:pt x="401" y="100"/>
                    <a:pt x="234" y="200"/>
                    <a:pt x="167" y="267"/>
                  </a:cubicBezTo>
                  <a:lnTo>
                    <a:pt x="1" y="434"/>
                  </a:lnTo>
                  <a:lnTo>
                    <a:pt x="134" y="667"/>
                  </a:lnTo>
                  <a:cubicBezTo>
                    <a:pt x="134" y="667"/>
                    <a:pt x="201" y="601"/>
                    <a:pt x="334" y="601"/>
                  </a:cubicBezTo>
                  <a:cubicBezTo>
                    <a:pt x="401" y="567"/>
                    <a:pt x="601" y="567"/>
                    <a:pt x="668" y="534"/>
                  </a:cubicBezTo>
                  <a:cubicBezTo>
                    <a:pt x="868" y="434"/>
                    <a:pt x="1201" y="234"/>
                    <a:pt x="1201" y="234"/>
                  </a:cubicBezTo>
                  <a:cubicBezTo>
                    <a:pt x="1268" y="234"/>
                    <a:pt x="1168" y="34"/>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0"/>
            <p:cNvSpPr/>
            <p:nvPr/>
          </p:nvSpPr>
          <p:spPr>
            <a:xfrm>
              <a:off x="5030425" y="4861425"/>
              <a:ext cx="20875" cy="13375"/>
            </a:xfrm>
            <a:custGeom>
              <a:avLst/>
              <a:gdLst/>
              <a:ahLst/>
              <a:cxnLst/>
              <a:rect l="l" t="t" r="r" b="b"/>
              <a:pathLst>
                <a:path w="835" h="535" extrusionOk="0">
                  <a:moveTo>
                    <a:pt x="801" y="0"/>
                  </a:moveTo>
                  <a:cubicBezTo>
                    <a:pt x="801" y="0"/>
                    <a:pt x="534" y="0"/>
                    <a:pt x="368" y="34"/>
                  </a:cubicBezTo>
                  <a:cubicBezTo>
                    <a:pt x="234" y="134"/>
                    <a:pt x="34" y="301"/>
                    <a:pt x="34" y="301"/>
                  </a:cubicBezTo>
                  <a:cubicBezTo>
                    <a:pt x="1" y="301"/>
                    <a:pt x="101" y="534"/>
                    <a:pt x="101" y="534"/>
                  </a:cubicBezTo>
                  <a:cubicBezTo>
                    <a:pt x="101" y="534"/>
                    <a:pt x="334" y="534"/>
                    <a:pt x="501" y="501"/>
                  </a:cubicBezTo>
                  <a:cubicBezTo>
                    <a:pt x="668" y="467"/>
                    <a:pt x="835" y="234"/>
                    <a:pt x="835" y="234"/>
                  </a:cubicBezTo>
                  <a:cubicBezTo>
                    <a:pt x="835" y="234"/>
                    <a:pt x="801" y="34"/>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0"/>
            <p:cNvSpPr/>
            <p:nvPr/>
          </p:nvSpPr>
          <p:spPr>
            <a:xfrm>
              <a:off x="5066300" y="4913125"/>
              <a:ext cx="25875" cy="12525"/>
            </a:xfrm>
            <a:custGeom>
              <a:avLst/>
              <a:gdLst/>
              <a:ahLst/>
              <a:cxnLst/>
              <a:rect l="l" t="t" r="r" b="b"/>
              <a:pathLst>
                <a:path w="1035" h="501" extrusionOk="0">
                  <a:moveTo>
                    <a:pt x="500" y="1"/>
                  </a:moveTo>
                  <a:cubicBezTo>
                    <a:pt x="267" y="67"/>
                    <a:pt x="0" y="167"/>
                    <a:pt x="0" y="167"/>
                  </a:cubicBezTo>
                  <a:lnTo>
                    <a:pt x="0" y="434"/>
                  </a:lnTo>
                  <a:cubicBezTo>
                    <a:pt x="0" y="434"/>
                    <a:pt x="334" y="501"/>
                    <a:pt x="534" y="501"/>
                  </a:cubicBezTo>
                  <a:cubicBezTo>
                    <a:pt x="734" y="468"/>
                    <a:pt x="1034" y="334"/>
                    <a:pt x="1034" y="334"/>
                  </a:cubicBezTo>
                  <a:lnTo>
                    <a:pt x="1034" y="101"/>
                  </a:lnTo>
                  <a:cubicBezTo>
                    <a:pt x="1034" y="101"/>
                    <a:pt x="701"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0"/>
            <p:cNvSpPr/>
            <p:nvPr/>
          </p:nvSpPr>
          <p:spPr>
            <a:xfrm>
              <a:off x="5042100" y="4889775"/>
              <a:ext cx="25875" cy="17025"/>
            </a:xfrm>
            <a:custGeom>
              <a:avLst/>
              <a:gdLst/>
              <a:ahLst/>
              <a:cxnLst/>
              <a:rect l="l" t="t" r="r" b="b"/>
              <a:pathLst>
                <a:path w="1035" h="681" extrusionOk="0">
                  <a:moveTo>
                    <a:pt x="868" y="1"/>
                  </a:moveTo>
                  <a:cubicBezTo>
                    <a:pt x="868" y="1"/>
                    <a:pt x="534" y="67"/>
                    <a:pt x="401" y="167"/>
                  </a:cubicBezTo>
                  <a:cubicBezTo>
                    <a:pt x="334" y="167"/>
                    <a:pt x="234" y="234"/>
                    <a:pt x="167" y="267"/>
                  </a:cubicBezTo>
                  <a:lnTo>
                    <a:pt x="1" y="367"/>
                  </a:lnTo>
                  <a:lnTo>
                    <a:pt x="1" y="601"/>
                  </a:lnTo>
                  <a:cubicBezTo>
                    <a:pt x="1" y="601"/>
                    <a:pt x="67" y="668"/>
                    <a:pt x="201" y="668"/>
                  </a:cubicBezTo>
                  <a:cubicBezTo>
                    <a:pt x="237" y="677"/>
                    <a:pt x="275" y="681"/>
                    <a:pt x="314" y="681"/>
                  </a:cubicBezTo>
                  <a:cubicBezTo>
                    <a:pt x="421" y="681"/>
                    <a:pt x="537" y="650"/>
                    <a:pt x="634" y="601"/>
                  </a:cubicBezTo>
                  <a:cubicBezTo>
                    <a:pt x="868" y="501"/>
                    <a:pt x="1035" y="201"/>
                    <a:pt x="1035" y="201"/>
                  </a:cubicBezTo>
                  <a:cubicBezTo>
                    <a:pt x="1035" y="201"/>
                    <a:pt x="901" y="34"/>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0"/>
            <p:cNvSpPr/>
            <p:nvPr/>
          </p:nvSpPr>
          <p:spPr>
            <a:xfrm>
              <a:off x="4116450" y="4858075"/>
              <a:ext cx="18375" cy="12550"/>
            </a:xfrm>
            <a:custGeom>
              <a:avLst/>
              <a:gdLst/>
              <a:ahLst/>
              <a:cxnLst/>
              <a:rect l="l" t="t" r="r" b="b"/>
              <a:pathLst>
                <a:path w="735" h="502" extrusionOk="0">
                  <a:moveTo>
                    <a:pt x="334" y="1"/>
                  </a:moveTo>
                  <a:cubicBezTo>
                    <a:pt x="234" y="34"/>
                    <a:pt x="134" y="101"/>
                    <a:pt x="67" y="168"/>
                  </a:cubicBezTo>
                  <a:cubicBezTo>
                    <a:pt x="34" y="234"/>
                    <a:pt x="0" y="301"/>
                    <a:pt x="0" y="301"/>
                  </a:cubicBezTo>
                  <a:lnTo>
                    <a:pt x="134" y="501"/>
                  </a:lnTo>
                  <a:lnTo>
                    <a:pt x="467" y="501"/>
                  </a:lnTo>
                  <a:cubicBezTo>
                    <a:pt x="501" y="501"/>
                    <a:pt x="534" y="468"/>
                    <a:pt x="634" y="435"/>
                  </a:cubicBezTo>
                  <a:cubicBezTo>
                    <a:pt x="701" y="368"/>
                    <a:pt x="734" y="335"/>
                    <a:pt x="734" y="335"/>
                  </a:cubicBezTo>
                  <a:lnTo>
                    <a:pt x="734" y="34"/>
                  </a:lnTo>
                  <a:cubicBezTo>
                    <a:pt x="734" y="34"/>
                    <a:pt x="701" y="34"/>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0"/>
            <p:cNvSpPr/>
            <p:nvPr/>
          </p:nvSpPr>
          <p:spPr>
            <a:xfrm>
              <a:off x="4125625" y="4868925"/>
              <a:ext cx="16700" cy="16700"/>
            </a:xfrm>
            <a:custGeom>
              <a:avLst/>
              <a:gdLst/>
              <a:ahLst/>
              <a:cxnLst/>
              <a:rect l="l" t="t" r="r" b="b"/>
              <a:pathLst>
                <a:path w="668" h="668" extrusionOk="0">
                  <a:moveTo>
                    <a:pt x="534" y="1"/>
                  </a:moveTo>
                  <a:cubicBezTo>
                    <a:pt x="534" y="1"/>
                    <a:pt x="300" y="67"/>
                    <a:pt x="167" y="167"/>
                  </a:cubicBezTo>
                  <a:cubicBezTo>
                    <a:pt x="34" y="267"/>
                    <a:pt x="0" y="534"/>
                    <a:pt x="0" y="534"/>
                  </a:cubicBezTo>
                  <a:cubicBezTo>
                    <a:pt x="0" y="534"/>
                    <a:pt x="167" y="668"/>
                    <a:pt x="200" y="668"/>
                  </a:cubicBezTo>
                  <a:cubicBezTo>
                    <a:pt x="200" y="668"/>
                    <a:pt x="434" y="568"/>
                    <a:pt x="501" y="501"/>
                  </a:cubicBezTo>
                  <a:cubicBezTo>
                    <a:pt x="601" y="401"/>
                    <a:pt x="667" y="201"/>
                    <a:pt x="667" y="201"/>
                  </a:cubicBezTo>
                  <a:lnTo>
                    <a:pt x="5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0"/>
            <p:cNvSpPr/>
            <p:nvPr/>
          </p:nvSpPr>
          <p:spPr>
            <a:xfrm>
              <a:off x="4141450" y="4883100"/>
              <a:ext cx="13375" cy="17550"/>
            </a:xfrm>
            <a:custGeom>
              <a:avLst/>
              <a:gdLst/>
              <a:ahLst/>
              <a:cxnLst/>
              <a:rect l="l" t="t" r="r" b="b"/>
              <a:pathLst>
                <a:path w="535" h="702" extrusionOk="0">
                  <a:moveTo>
                    <a:pt x="301" y="1"/>
                  </a:moveTo>
                  <a:cubicBezTo>
                    <a:pt x="301" y="1"/>
                    <a:pt x="68" y="134"/>
                    <a:pt x="34" y="268"/>
                  </a:cubicBezTo>
                  <a:cubicBezTo>
                    <a:pt x="1" y="368"/>
                    <a:pt x="1" y="634"/>
                    <a:pt x="1" y="634"/>
                  </a:cubicBezTo>
                  <a:cubicBezTo>
                    <a:pt x="1" y="634"/>
                    <a:pt x="201" y="668"/>
                    <a:pt x="234" y="701"/>
                  </a:cubicBezTo>
                  <a:cubicBezTo>
                    <a:pt x="234" y="701"/>
                    <a:pt x="468" y="601"/>
                    <a:pt x="501" y="468"/>
                  </a:cubicBezTo>
                  <a:cubicBezTo>
                    <a:pt x="535" y="334"/>
                    <a:pt x="535" y="101"/>
                    <a:pt x="535" y="101"/>
                  </a:cubicBezTo>
                  <a:lnTo>
                    <a:pt x="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0"/>
            <p:cNvSpPr/>
            <p:nvPr/>
          </p:nvSpPr>
          <p:spPr>
            <a:xfrm>
              <a:off x="4289075" y="4866425"/>
              <a:ext cx="15850" cy="20875"/>
            </a:xfrm>
            <a:custGeom>
              <a:avLst/>
              <a:gdLst/>
              <a:ahLst/>
              <a:cxnLst/>
              <a:rect l="l" t="t" r="r" b="b"/>
              <a:pathLst>
                <a:path w="634" h="835" extrusionOk="0">
                  <a:moveTo>
                    <a:pt x="501" y="1"/>
                  </a:moveTo>
                  <a:lnTo>
                    <a:pt x="334" y="101"/>
                  </a:lnTo>
                  <a:cubicBezTo>
                    <a:pt x="267" y="134"/>
                    <a:pt x="167" y="201"/>
                    <a:pt x="134" y="301"/>
                  </a:cubicBezTo>
                  <a:cubicBezTo>
                    <a:pt x="67" y="468"/>
                    <a:pt x="0" y="668"/>
                    <a:pt x="0" y="668"/>
                  </a:cubicBezTo>
                  <a:cubicBezTo>
                    <a:pt x="0" y="701"/>
                    <a:pt x="167" y="834"/>
                    <a:pt x="167" y="834"/>
                  </a:cubicBezTo>
                  <a:cubicBezTo>
                    <a:pt x="167" y="834"/>
                    <a:pt x="234" y="801"/>
                    <a:pt x="300" y="768"/>
                  </a:cubicBezTo>
                  <a:cubicBezTo>
                    <a:pt x="400" y="668"/>
                    <a:pt x="467" y="634"/>
                    <a:pt x="501" y="534"/>
                  </a:cubicBezTo>
                  <a:cubicBezTo>
                    <a:pt x="601" y="434"/>
                    <a:pt x="634" y="201"/>
                    <a:pt x="634" y="201"/>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0"/>
            <p:cNvSpPr/>
            <p:nvPr/>
          </p:nvSpPr>
          <p:spPr>
            <a:xfrm>
              <a:off x="4308250" y="4888100"/>
              <a:ext cx="17525" cy="27550"/>
            </a:xfrm>
            <a:custGeom>
              <a:avLst/>
              <a:gdLst/>
              <a:ahLst/>
              <a:cxnLst/>
              <a:rect l="l" t="t" r="r" b="b"/>
              <a:pathLst>
                <a:path w="701" h="1102" extrusionOk="0">
                  <a:moveTo>
                    <a:pt x="401" y="1"/>
                  </a:moveTo>
                  <a:cubicBezTo>
                    <a:pt x="401" y="1"/>
                    <a:pt x="301" y="268"/>
                    <a:pt x="167" y="434"/>
                  </a:cubicBezTo>
                  <a:cubicBezTo>
                    <a:pt x="134" y="501"/>
                    <a:pt x="67" y="635"/>
                    <a:pt x="34" y="768"/>
                  </a:cubicBezTo>
                  <a:cubicBezTo>
                    <a:pt x="0" y="901"/>
                    <a:pt x="0" y="968"/>
                    <a:pt x="0" y="968"/>
                  </a:cubicBezTo>
                  <a:cubicBezTo>
                    <a:pt x="0" y="968"/>
                    <a:pt x="201" y="1068"/>
                    <a:pt x="301" y="1102"/>
                  </a:cubicBezTo>
                  <a:lnTo>
                    <a:pt x="401" y="968"/>
                  </a:lnTo>
                  <a:cubicBezTo>
                    <a:pt x="467" y="901"/>
                    <a:pt x="567" y="768"/>
                    <a:pt x="634" y="668"/>
                  </a:cubicBezTo>
                  <a:cubicBezTo>
                    <a:pt x="668" y="568"/>
                    <a:pt x="701" y="401"/>
                    <a:pt x="701" y="268"/>
                  </a:cubicBezTo>
                  <a:cubicBezTo>
                    <a:pt x="701" y="134"/>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0"/>
            <p:cNvSpPr/>
            <p:nvPr/>
          </p:nvSpPr>
          <p:spPr>
            <a:xfrm>
              <a:off x="4326600" y="4920625"/>
              <a:ext cx="14200" cy="20875"/>
            </a:xfrm>
            <a:custGeom>
              <a:avLst/>
              <a:gdLst/>
              <a:ahLst/>
              <a:cxnLst/>
              <a:rect l="l" t="t" r="r" b="b"/>
              <a:pathLst>
                <a:path w="568" h="835" extrusionOk="0">
                  <a:moveTo>
                    <a:pt x="267" y="1"/>
                  </a:moveTo>
                  <a:cubicBezTo>
                    <a:pt x="267" y="1"/>
                    <a:pt x="234" y="34"/>
                    <a:pt x="167" y="134"/>
                  </a:cubicBezTo>
                  <a:cubicBezTo>
                    <a:pt x="134" y="168"/>
                    <a:pt x="67" y="268"/>
                    <a:pt x="67" y="334"/>
                  </a:cubicBezTo>
                  <a:cubicBezTo>
                    <a:pt x="0" y="501"/>
                    <a:pt x="67" y="801"/>
                    <a:pt x="67" y="801"/>
                  </a:cubicBezTo>
                  <a:cubicBezTo>
                    <a:pt x="100" y="801"/>
                    <a:pt x="300" y="835"/>
                    <a:pt x="300" y="835"/>
                  </a:cubicBezTo>
                  <a:cubicBezTo>
                    <a:pt x="300" y="835"/>
                    <a:pt x="501" y="635"/>
                    <a:pt x="567" y="468"/>
                  </a:cubicBezTo>
                  <a:lnTo>
                    <a:pt x="567" y="168"/>
                  </a:lnTo>
                  <a:cubicBezTo>
                    <a:pt x="567" y="101"/>
                    <a:pt x="501"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0"/>
            <p:cNvSpPr/>
            <p:nvPr/>
          </p:nvSpPr>
          <p:spPr>
            <a:xfrm>
              <a:off x="4344100" y="4954825"/>
              <a:ext cx="13375" cy="20025"/>
            </a:xfrm>
            <a:custGeom>
              <a:avLst/>
              <a:gdLst/>
              <a:ahLst/>
              <a:cxnLst/>
              <a:rect l="l" t="t" r="r" b="b"/>
              <a:pathLst>
                <a:path w="535" h="801" extrusionOk="0">
                  <a:moveTo>
                    <a:pt x="168" y="0"/>
                  </a:moveTo>
                  <a:cubicBezTo>
                    <a:pt x="168" y="0"/>
                    <a:pt x="134" y="67"/>
                    <a:pt x="101" y="134"/>
                  </a:cubicBezTo>
                  <a:cubicBezTo>
                    <a:pt x="67" y="234"/>
                    <a:pt x="1" y="267"/>
                    <a:pt x="1" y="334"/>
                  </a:cubicBezTo>
                  <a:cubicBezTo>
                    <a:pt x="1" y="467"/>
                    <a:pt x="67" y="734"/>
                    <a:pt x="67" y="734"/>
                  </a:cubicBezTo>
                  <a:cubicBezTo>
                    <a:pt x="67" y="768"/>
                    <a:pt x="268" y="801"/>
                    <a:pt x="301" y="801"/>
                  </a:cubicBezTo>
                  <a:cubicBezTo>
                    <a:pt x="301" y="801"/>
                    <a:pt x="468" y="634"/>
                    <a:pt x="534" y="467"/>
                  </a:cubicBezTo>
                  <a:cubicBezTo>
                    <a:pt x="534" y="401"/>
                    <a:pt x="468" y="267"/>
                    <a:pt x="468" y="167"/>
                  </a:cubicBezTo>
                  <a:cubicBezTo>
                    <a:pt x="468" y="67"/>
                    <a:pt x="434"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0"/>
            <p:cNvSpPr/>
            <p:nvPr/>
          </p:nvSpPr>
          <p:spPr>
            <a:xfrm>
              <a:off x="4366625" y="4992350"/>
              <a:ext cx="13375" cy="18375"/>
            </a:xfrm>
            <a:custGeom>
              <a:avLst/>
              <a:gdLst/>
              <a:ahLst/>
              <a:cxnLst/>
              <a:rect l="l" t="t" r="r" b="b"/>
              <a:pathLst>
                <a:path w="535" h="735" extrusionOk="0">
                  <a:moveTo>
                    <a:pt x="201" y="0"/>
                  </a:moveTo>
                  <a:cubicBezTo>
                    <a:pt x="201" y="0"/>
                    <a:pt x="67" y="167"/>
                    <a:pt x="34" y="267"/>
                  </a:cubicBezTo>
                  <a:cubicBezTo>
                    <a:pt x="0" y="401"/>
                    <a:pt x="0" y="634"/>
                    <a:pt x="0" y="634"/>
                  </a:cubicBezTo>
                  <a:cubicBezTo>
                    <a:pt x="34" y="634"/>
                    <a:pt x="201" y="668"/>
                    <a:pt x="234" y="734"/>
                  </a:cubicBezTo>
                  <a:cubicBezTo>
                    <a:pt x="234" y="734"/>
                    <a:pt x="467" y="601"/>
                    <a:pt x="501" y="434"/>
                  </a:cubicBezTo>
                  <a:cubicBezTo>
                    <a:pt x="534" y="301"/>
                    <a:pt x="467"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0"/>
            <p:cNvSpPr/>
            <p:nvPr/>
          </p:nvSpPr>
          <p:spPr>
            <a:xfrm>
              <a:off x="5492425" y="4233475"/>
              <a:ext cx="16700" cy="18550"/>
            </a:xfrm>
            <a:custGeom>
              <a:avLst/>
              <a:gdLst/>
              <a:ahLst/>
              <a:cxnLst/>
              <a:rect l="l" t="t" r="r" b="b"/>
              <a:pathLst>
                <a:path w="668" h="742" extrusionOk="0">
                  <a:moveTo>
                    <a:pt x="501" y="0"/>
                  </a:moveTo>
                  <a:cubicBezTo>
                    <a:pt x="501" y="0"/>
                    <a:pt x="234" y="100"/>
                    <a:pt x="134" y="234"/>
                  </a:cubicBezTo>
                  <a:cubicBezTo>
                    <a:pt x="67" y="301"/>
                    <a:pt x="34" y="434"/>
                    <a:pt x="1" y="501"/>
                  </a:cubicBezTo>
                  <a:lnTo>
                    <a:pt x="1" y="668"/>
                  </a:lnTo>
                  <a:cubicBezTo>
                    <a:pt x="29" y="668"/>
                    <a:pt x="156" y="741"/>
                    <a:pt x="191" y="741"/>
                  </a:cubicBezTo>
                  <a:cubicBezTo>
                    <a:pt x="197" y="741"/>
                    <a:pt x="201" y="739"/>
                    <a:pt x="201" y="734"/>
                  </a:cubicBezTo>
                  <a:cubicBezTo>
                    <a:pt x="201" y="734"/>
                    <a:pt x="401" y="601"/>
                    <a:pt x="501" y="501"/>
                  </a:cubicBezTo>
                  <a:cubicBezTo>
                    <a:pt x="568" y="434"/>
                    <a:pt x="668" y="167"/>
                    <a:pt x="668"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0"/>
            <p:cNvSpPr/>
            <p:nvPr/>
          </p:nvSpPr>
          <p:spPr>
            <a:xfrm>
              <a:off x="5509100" y="4245150"/>
              <a:ext cx="12550" cy="20025"/>
            </a:xfrm>
            <a:custGeom>
              <a:avLst/>
              <a:gdLst/>
              <a:ahLst/>
              <a:cxnLst/>
              <a:rect l="l" t="t" r="r" b="b"/>
              <a:pathLst>
                <a:path w="502" h="801" extrusionOk="0">
                  <a:moveTo>
                    <a:pt x="334" y="0"/>
                  </a:moveTo>
                  <a:cubicBezTo>
                    <a:pt x="268" y="0"/>
                    <a:pt x="67" y="100"/>
                    <a:pt x="67" y="100"/>
                  </a:cubicBezTo>
                  <a:cubicBezTo>
                    <a:pt x="67" y="100"/>
                    <a:pt x="1" y="301"/>
                    <a:pt x="1" y="367"/>
                  </a:cubicBezTo>
                  <a:cubicBezTo>
                    <a:pt x="1" y="467"/>
                    <a:pt x="34" y="668"/>
                    <a:pt x="34" y="668"/>
                  </a:cubicBezTo>
                  <a:lnTo>
                    <a:pt x="234" y="801"/>
                  </a:lnTo>
                  <a:cubicBezTo>
                    <a:pt x="234" y="801"/>
                    <a:pt x="501" y="634"/>
                    <a:pt x="501" y="434"/>
                  </a:cubicBezTo>
                  <a:cubicBezTo>
                    <a:pt x="501" y="334"/>
                    <a:pt x="468" y="201"/>
                    <a:pt x="401" y="134"/>
                  </a:cubicBezTo>
                  <a:cubicBezTo>
                    <a:pt x="368" y="34"/>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0"/>
            <p:cNvSpPr/>
            <p:nvPr/>
          </p:nvSpPr>
          <p:spPr>
            <a:xfrm>
              <a:off x="5529125" y="4257650"/>
              <a:ext cx="13350" cy="23700"/>
            </a:xfrm>
            <a:custGeom>
              <a:avLst/>
              <a:gdLst/>
              <a:ahLst/>
              <a:cxnLst/>
              <a:rect l="l" t="t" r="r" b="b"/>
              <a:pathLst>
                <a:path w="534" h="948" extrusionOk="0">
                  <a:moveTo>
                    <a:pt x="334" y="1"/>
                  </a:moveTo>
                  <a:cubicBezTo>
                    <a:pt x="334" y="1"/>
                    <a:pt x="100" y="201"/>
                    <a:pt x="34" y="368"/>
                  </a:cubicBezTo>
                  <a:cubicBezTo>
                    <a:pt x="0" y="601"/>
                    <a:pt x="0" y="868"/>
                    <a:pt x="0" y="868"/>
                  </a:cubicBezTo>
                  <a:cubicBezTo>
                    <a:pt x="0" y="917"/>
                    <a:pt x="108" y="948"/>
                    <a:pt x="165" y="948"/>
                  </a:cubicBezTo>
                  <a:cubicBezTo>
                    <a:pt x="186" y="948"/>
                    <a:pt x="200" y="944"/>
                    <a:pt x="200" y="935"/>
                  </a:cubicBezTo>
                  <a:cubicBezTo>
                    <a:pt x="200" y="935"/>
                    <a:pt x="401" y="701"/>
                    <a:pt x="434" y="601"/>
                  </a:cubicBezTo>
                  <a:cubicBezTo>
                    <a:pt x="534" y="434"/>
                    <a:pt x="534" y="134"/>
                    <a:pt x="534" y="134"/>
                  </a:cubicBezTo>
                  <a:cubicBezTo>
                    <a:pt x="534" y="101"/>
                    <a:pt x="334"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0"/>
            <p:cNvSpPr/>
            <p:nvPr/>
          </p:nvSpPr>
          <p:spPr>
            <a:xfrm>
              <a:off x="5651700" y="4281475"/>
              <a:ext cx="16700" cy="12900"/>
            </a:xfrm>
            <a:custGeom>
              <a:avLst/>
              <a:gdLst/>
              <a:ahLst/>
              <a:cxnLst/>
              <a:rect l="l" t="t" r="r" b="b"/>
              <a:pathLst>
                <a:path w="668" h="516" extrusionOk="0">
                  <a:moveTo>
                    <a:pt x="399" y="0"/>
                  </a:moveTo>
                  <a:cubicBezTo>
                    <a:pt x="349" y="0"/>
                    <a:pt x="301" y="4"/>
                    <a:pt x="268" y="15"/>
                  </a:cubicBezTo>
                  <a:cubicBezTo>
                    <a:pt x="134" y="48"/>
                    <a:pt x="1" y="315"/>
                    <a:pt x="1" y="315"/>
                  </a:cubicBezTo>
                  <a:cubicBezTo>
                    <a:pt x="1" y="349"/>
                    <a:pt x="134" y="482"/>
                    <a:pt x="168" y="515"/>
                  </a:cubicBezTo>
                  <a:cubicBezTo>
                    <a:pt x="168" y="515"/>
                    <a:pt x="334" y="515"/>
                    <a:pt x="434" y="482"/>
                  </a:cubicBezTo>
                  <a:cubicBezTo>
                    <a:pt x="534" y="415"/>
                    <a:pt x="668" y="249"/>
                    <a:pt x="668" y="249"/>
                  </a:cubicBezTo>
                  <a:cubicBezTo>
                    <a:pt x="668" y="215"/>
                    <a:pt x="601" y="15"/>
                    <a:pt x="601" y="15"/>
                  </a:cubicBezTo>
                  <a:cubicBezTo>
                    <a:pt x="601" y="15"/>
                    <a:pt x="497"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0"/>
            <p:cNvSpPr/>
            <p:nvPr/>
          </p:nvSpPr>
          <p:spPr>
            <a:xfrm>
              <a:off x="5655050" y="4311850"/>
              <a:ext cx="17525" cy="20050"/>
            </a:xfrm>
            <a:custGeom>
              <a:avLst/>
              <a:gdLst/>
              <a:ahLst/>
              <a:cxnLst/>
              <a:rect l="l" t="t" r="r" b="b"/>
              <a:pathLst>
                <a:path w="701" h="802" extrusionOk="0">
                  <a:moveTo>
                    <a:pt x="567" y="1"/>
                  </a:moveTo>
                  <a:cubicBezTo>
                    <a:pt x="567" y="1"/>
                    <a:pt x="501" y="1"/>
                    <a:pt x="400" y="34"/>
                  </a:cubicBezTo>
                  <a:cubicBezTo>
                    <a:pt x="334" y="101"/>
                    <a:pt x="234" y="134"/>
                    <a:pt x="167" y="201"/>
                  </a:cubicBezTo>
                  <a:cubicBezTo>
                    <a:pt x="34" y="335"/>
                    <a:pt x="0" y="635"/>
                    <a:pt x="0" y="635"/>
                  </a:cubicBezTo>
                  <a:cubicBezTo>
                    <a:pt x="0" y="668"/>
                    <a:pt x="167" y="768"/>
                    <a:pt x="200" y="802"/>
                  </a:cubicBezTo>
                  <a:cubicBezTo>
                    <a:pt x="200" y="802"/>
                    <a:pt x="467" y="668"/>
                    <a:pt x="534" y="535"/>
                  </a:cubicBezTo>
                  <a:cubicBezTo>
                    <a:pt x="567" y="501"/>
                    <a:pt x="601" y="435"/>
                    <a:pt x="667" y="335"/>
                  </a:cubicBezTo>
                  <a:cubicBezTo>
                    <a:pt x="667" y="268"/>
                    <a:pt x="701" y="201"/>
                    <a:pt x="701" y="201"/>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0"/>
            <p:cNvSpPr/>
            <p:nvPr/>
          </p:nvSpPr>
          <p:spPr>
            <a:xfrm>
              <a:off x="5666725" y="4348550"/>
              <a:ext cx="15025" cy="24225"/>
            </a:xfrm>
            <a:custGeom>
              <a:avLst/>
              <a:gdLst/>
              <a:ahLst/>
              <a:cxnLst/>
              <a:rect l="l" t="t" r="r" b="b"/>
              <a:pathLst>
                <a:path w="601" h="969" extrusionOk="0">
                  <a:moveTo>
                    <a:pt x="367" y="1"/>
                  </a:moveTo>
                  <a:cubicBezTo>
                    <a:pt x="367" y="1"/>
                    <a:pt x="334" y="34"/>
                    <a:pt x="267" y="134"/>
                  </a:cubicBezTo>
                  <a:cubicBezTo>
                    <a:pt x="234" y="201"/>
                    <a:pt x="167" y="301"/>
                    <a:pt x="100" y="368"/>
                  </a:cubicBezTo>
                  <a:cubicBezTo>
                    <a:pt x="34" y="534"/>
                    <a:pt x="0" y="868"/>
                    <a:pt x="0" y="868"/>
                  </a:cubicBezTo>
                  <a:lnTo>
                    <a:pt x="200" y="968"/>
                  </a:lnTo>
                  <a:cubicBezTo>
                    <a:pt x="200" y="968"/>
                    <a:pt x="434" y="735"/>
                    <a:pt x="534" y="568"/>
                  </a:cubicBezTo>
                  <a:cubicBezTo>
                    <a:pt x="567" y="501"/>
                    <a:pt x="601" y="368"/>
                    <a:pt x="601" y="234"/>
                  </a:cubicBezTo>
                  <a:lnTo>
                    <a:pt x="601" y="34"/>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0"/>
            <p:cNvSpPr/>
            <p:nvPr/>
          </p:nvSpPr>
          <p:spPr>
            <a:xfrm>
              <a:off x="5689225" y="4377750"/>
              <a:ext cx="12550" cy="14200"/>
            </a:xfrm>
            <a:custGeom>
              <a:avLst/>
              <a:gdLst/>
              <a:ahLst/>
              <a:cxnLst/>
              <a:rect l="l" t="t" r="r" b="b"/>
              <a:pathLst>
                <a:path w="502" h="568" extrusionOk="0">
                  <a:moveTo>
                    <a:pt x="134" y="0"/>
                  </a:moveTo>
                  <a:cubicBezTo>
                    <a:pt x="134" y="0"/>
                    <a:pt x="1" y="167"/>
                    <a:pt x="1" y="300"/>
                  </a:cubicBezTo>
                  <a:cubicBezTo>
                    <a:pt x="1" y="400"/>
                    <a:pt x="134" y="567"/>
                    <a:pt x="134" y="567"/>
                  </a:cubicBezTo>
                  <a:lnTo>
                    <a:pt x="368" y="567"/>
                  </a:lnTo>
                  <a:cubicBezTo>
                    <a:pt x="368" y="567"/>
                    <a:pt x="501" y="400"/>
                    <a:pt x="501" y="300"/>
                  </a:cubicBezTo>
                  <a:cubicBezTo>
                    <a:pt x="501" y="167"/>
                    <a:pt x="3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0"/>
            <p:cNvSpPr/>
            <p:nvPr/>
          </p:nvSpPr>
          <p:spPr>
            <a:xfrm>
              <a:off x="5727600" y="4400250"/>
              <a:ext cx="12525" cy="15875"/>
            </a:xfrm>
            <a:custGeom>
              <a:avLst/>
              <a:gdLst/>
              <a:ahLst/>
              <a:cxnLst/>
              <a:rect l="l" t="t" r="r" b="b"/>
              <a:pathLst>
                <a:path w="501" h="635" extrusionOk="0">
                  <a:moveTo>
                    <a:pt x="134" y="1"/>
                  </a:moveTo>
                  <a:cubicBezTo>
                    <a:pt x="134" y="1"/>
                    <a:pt x="0" y="234"/>
                    <a:pt x="0" y="334"/>
                  </a:cubicBezTo>
                  <a:cubicBezTo>
                    <a:pt x="0" y="401"/>
                    <a:pt x="67" y="468"/>
                    <a:pt x="100" y="568"/>
                  </a:cubicBezTo>
                  <a:lnTo>
                    <a:pt x="167" y="635"/>
                  </a:lnTo>
                  <a:cubicBezTo>
                    <a:pt x="220" y="635"/>
                    <a:pt x="338" y="592"/>
                    <a:pt x="400" y="592"/>
                  </a:cubicBezTo>
                  <a:cubicBezTo>
                    <a:pt x="415" y="592"/>
                    <a:pt x="427" y="595"/>
                    <a:pt x="434" y="601"/>
                  </a:cubicBezTo>
                  <a:cubicBezTo>
                    <a:pt x="434" y="601"/>
                    <a:pt x="467" y="501"/>
                    <a:pt x="467" y="468"/>
                  </a:cubicBezTo>
                  <a:cubicBezTo>
                    <a:pt x="501" y="434"/>
                    <a:pt x="501" y="334"/>
                    <a:pt x="501" y="301"/>
                  </a:cubicBezTo>
                  <a:cubicBezTo>
                    <a:pt x="501" y="168"/>
                    <a:pt x="4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0"/>
            <p:cNvSpPr/>
            <p:nvPr/>
          </p:nvSpPr>
          <p:spPr>
            <a:xfrm>
              <a:off x="5830175" y="3945775"/>
              <a:ext cx="16700" cy="19425"/>
            </a:xfrm>
            <a:custGeom>
              <a:avLst/>
              <a:gdLst/>
              <a:ahLst/>
              <a:cxnLst/>
              <a:rect l="l" t="t" r="r" b="b"/>
              <a:pathLst>
                <a:path w="668" h="777" extrusionOk="0">
                  <a:moveTo>
                    <a:pt x="501" y="0"/>
                  </a:moveTo>
                  <a:cubicBezTo>
                    <a:pt x="501" y="0"/>
                    <a:pt x="234" y="134"/>
                    <a:pt x="134" y="267"/>
                  </a:cubicBezTo>
                  <a:cubicBezTo>
                    <a:pt x="34" y="434"/>
                    <a:pt x="0" y="667"/>
                    <a:pt x="0" y="667"/>
                  </a:cubicBezTo>
                  <a:cubicBezTo>
                    <a:pt x="0" y="722"/>
                    <a:pt x="111" y="776"/>
                    <a:pt x="152" y="776"/>
                  </a:cubicBezTo>
                  <a:cubicBezTo>
                    <a:pt x="161" y="776"/>
                    <a:pt x="167" y="774"/>
                    <a:pt x="167" y="767"/>
                  </a:cubicBezTo>
                  <a:cubicBezTo>
                    <a:pt x="167" y="767"/>
                    <a:pt x="400" y="634"/>
                    <a:pt x="501" y="501"/>
                  </a:cubicBezTo>
                  <a:cubicBezTo>
                    <a:pt x="634" y="434"/>
                    <a:pt x="667" y="167"/>
                    <a:pt x="667"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0"/>
            <p:cNvSpPr/>
            <p:nvPr/>
          </p:nvSpPr>
          <p:spPr>
            <a:xfrm>
              <a:off x="5851025" y="3962450"/>
              <a:ext cx="13350" cy="20025"/>
            </a:xfrm>
            <a:custGeom>
              <a:avLst/>
              <a:gdLst/>
              <a:ahLst/>
              <a:cxnLst/>
              <a:rect l="l" t="t" r="r" b="b"/>
              <a:pathLst>
                <a:path w="534" h="801" extrusionOk="0">
                  <a:moveTo>
                    <a:pt x="234" y="0"/>
                  </a:moveTo>
                  <a:cubicBezTo>
                    <a:pt x="234" y="0"/>
                    <a:pt x="67" y="167"/>
                    <a:pt x="33" y="334"/>
                  </a:cubicBezTo>
                  <a:cubicBezTo>
                    <a:pt x="0" y="501"/>
                    <a:pt x="33" y="768"/>
                    <a:pt x="33" y="768"/>
                  </a:cubicBezTo>
                  <a:cubicBezTo>
                    <a:pt x="33" y="768"/>
                    <a:pt x="234" y="801"/>
                    <a:pt x="300" y="801"/>
                  </a:cubicBezTo>
                  <a:cubicBezTo>
                    <a:pt x="300" y="801"/>
                    <a:pt x="467" y="634"/>
                    <a:pt x="501" y="467"/>
                  </a:cubicBezTo>
                  <a:cubicBezTo>
                    <a:pt x="534" y="301"/>
                    <a:pt x="501" y="67"/>
                    <a:pt x="501" y="67"/>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0"/>
            <p:cNvSpPr/>
            <p:nvPr/>
          </p:nvSpPr>
          <p:spPr>
            <a:xfrm>
              <a:off x="5875200" y="3987475"/>
              <a:ext cx="13375" cy="24425"/>
            </a:xfrm>
            <a:custGeom>
              <a:avLst/>
              <a:gdLst/>
              <a:ahLst/>
              <a:cxnLst/>
              <a:rect l="l" t="t" r="r" b="b"/>
              <a:pathLst>
                <a:path w="535" h="977" extrusionOk="0">
                  <a:moveTo>
                    <a:pt x="334" y="0"/>
                  </a:moveTo>
                  <a:cubicBezTo>
                    <a:pt x="334" y="0"/>
                    <a:pt x="101" y="267"/>
                    <a:pt x="34" y="434"/>
                  </a:cubicBezTo>
                  <a:cubicBezTo>
                    <a:pt x="1" y="600"/>
                    <a:pt x="1" y="934"/>
                    <a:pt x="1" y="934"/>
                  </a:cubicBezTo>
                  <a:cubicBezTo>
                    <a:pt x="1" y="934"/>
                    <a:pt x="129" y="977"/>
                    <a:pt x="180" y="977"/>
                  </a:cubicBezTo>
                  <a:cubicBezTo>
                    <a:pt x="193" y="977"/>
                    <a:pt x="201" y="974"/>
                    <a:pt x="201" y="967"/>
                  </a:cubicBezTo>
                  <a:cubicBezTo>
                    <a:pt x="201" y="967"/>
                    <a:pt x="401" y="767"/>
                    <a:pt x="434" y="600"/>
                  </a:cubicBezTo>
                  <a:cubicBezTo>
                    <a:pt x="534" y="434"/>
                    <a:pt x="534" y="133"/>
                    <a:pt x="534" y="133"/>
                  </a:cubicBezTo>
                  <a:cubicBezTo>
                    <a:pt x="534" y="100"/>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0"/>
            <p:cNvSpPr/>
            <p:nvPr/>
          </p:nvSpPr>
          <p:spPr>
            <a:xfrm>
              <a:off x="6001950" y="3978300"/>
              <a:ext cx="13375" cy="15025"/>
            </a:xfrm>
            <a:custGeom>
              <a:avLst/>
              <a:gdLst/>
              <a:ahLst/>
              <a:cxnLst/>
              <a:rect l="l" t="t" r="r" b="b"/>
              <a:pathLst>
                <a:path w="535" h="601" extrusionOk="0">
                  <a:moveTo>
                    <a:pt x="368" y="0"/>
                  </a:moveTo>
                  <a:cubicBezTo>
                    <a:pt x="368" y="0"/>
                    <a:pt x="168" y="100"/>
                    <a:pt x="101" y="167"/>
                  </a:cubicBezTo>
                  <a:cubicBezTo>
                    <a:pt x="1" y="200"/>
                    <a:pt x="1" y="434"/>
                    <a:pt x="1" y="434"/>
                  </a:cubicBezTo>
                  <a:lnTo>
                    <a:pt x="168" y="601"/>
                  </a:lnTo>
                  <a:cubicBezTo>
                    <a:pt x="168" y="601"/>
                    <a:pt x="368" y="500"/>
                    <a:pt x="468" y="434"/>
                  </a:cubicBezTo>
                  <a:cubicBezTo>
                    <a:pt x="535" y="367"/>
                    <a:pt x="535" y="167"/>
                    <a:pt x="535" y="167"/>
                  </a:cubicBezTo>
                  <a:lnTo>
                    <a:pt x="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0"/>
            <p:cNvSpPr/>
            <p:nvPr/>
          </p:nvSpPr>
          <p:spPr>
            <a:xfrm>
              <a:off x="6006950" y="3997475"/>
              <a:ext cx="16725" cy="25875"/>
            </a:xfrm>
            <a:custGeom>
              <a:avLst/>
              <a:gdLst/>
              <a:ahLst/>
              <a:cxnLst/>
              <a:rect l="l" t="t" r="r" b="b"/>
              <a:pathLst>
                <a:path w="669" h="1035" extrusionOk="0">
                  <a:moveTo>
                    <a:pt x="435" y="0"/>
                  </a:moveTo>
                  <a:cubicBezTo>
                    <a:pt x="435" y="0"/>
                    <a:pt x="168" y="234"/>
                    <a:pt x="101" y="401"/>
                  </a:cubicBezTo>
                  <a:cubicBezTo>
                    <a:pt x="1" y="601"/>
                    <a:pt x="1" y="934"/>
                    <a:pt x="1" y="934"/>
                  </a:cubicBezTo>
                  <a:cubicBezTo>
                    <a:pt x="1" y="934"/>
                    <a:pt x="234" y="1034"/>
                    <a:pt x="268" y="1034"/>
                  </a:cubicBezTo>
                  <a:cubicBezTo>
                    <a:pt x="268" y="1034"/>
                    <a:pt x="501" y="768"/>
                    <a:pt x="601" y="601"/>
                  </a:cubicBezTo>
                  <a:cubicBezTo>
                    <a:pt x="668" y="401"/>
                    <a:pt x="668" y="67"/>
                    <a:pt x="668" y="67"/>
                  </a:cubicBezTo>
                  <a:cubicBezTo>
                    <a:pt x="635" y="67"/>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0"/>
            <p:cNvSpPr/>
            <p:nvPr/>
          </p:nvSpPr>
          <p:spPr>
            <a:xfrm>
              <a:off x="6027800" y="4031650"/>
              <a:ext cx="15875" cy="21950"/>
            </a:xfrm>
            <a:custGeom>
              <a:avLst/>
              <a:gdLst/>
              <a:ahLst/>
              <a:cxnLst/>
              <a:rect l="l" t="t" r="r" b="b"/>
              <a:pathLst>
                <a:path w="635" h="878" extrusionOk="0">
                  <a:moveTo>
                    <a:pt x="334" y="1"/>
                  </a:moveTo>
                  <a:cubicBezTo>
                    <a:pt x="334" y="1"/>
                    <a:pt x="134" y="201"/>
                    <a:pt x="101" y="368"/>
                  </a:cubicBezTo>
                  <a:cubicBezTo>
                    <a:pt x="1" y="535"/>
                    <a:pt x="68" y="835"/>
                    <a:pt x="68" y="835"/>
                  </a:cubicBezTo>
                  <a:cubicBezTo>
                    <a:pt x="68" y="835"/>
                    <a:pt x="196" y="878"/>
                    <a:pt x="264" y="878"/>
                  </a:cubicBezTo>
                  <a:cubicBezTo>
                    <a:pt x="281" y="878"/>
                    <a:pt x="294" y="875"/>
                    <a:pt x="301" y="868"/>
                  </a:cubicBezTo>
                  <a:cubicBezTo>
                    <a:pt x="301" y="868"/>
                    <a:pt x="501" y="668"/>
                    <a:pt x="568" y="501"/>
                  </a:cubicBezTo>
                  <a:cubicBezTo>
                    <a:pt x="635" y="335"/>
                    <a:pt x="601" y="34"/>
                    <a:pt x="601" y="34"/>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0"/>
            <p:cNvSpPr/>
            <p:nvPr/>
          </p:nvSpPr>
          <p:spPr>
            <a:xfrm>
              <a:off x="6051150" y="4057525"/>
              <a:ext cx="12550" cy="27450"/>
            </a:xfrm>
            <a:custGeom>
              <a:avLst/>
              <a:gdLst/>
              <a:ahLst/>
              <a:cxnLst/>
              <a:rect l="l" t="t" r="r" b="b"/>
              <a:pathLst>
                <a:path w="502" h="1098" extrusionOk="0">
                  <a:moveTo>
                    <a:pt x="168" y="0"/>
                  </a:moveTo>
                  <a:cubicBezTo>
                    <a:pt x="168" y="0"/>
                    <a:pt x="1" y="334"/>
                    <a:pt x="1" y="500"/>
                  </a:cubicBezTo>
                  <a:cubicBezTo>
                    <a:pt x="1" y="701"/>
                    <a:pt x="34" y="1034"/>
                    <a:pt x="34" y="1034"/>
                  </a:cubicBezTo>
                  <a:cubicBezTo>
                    <a:pt x="34" y="1071"/>
                    <a:pt x="94" y="1097"/>
                    <a:pt x="154" y="1097"/>
                  </a:cubicBezTo>
                  <a:cubicBezTo>
                    <a:pt x="204" y="1097"/>
                    <a:pt x="253" y="1079"/>
                    <a:pt x="268" y="1034"/>
                  </a:cubicBezTo>
                  <a:cubicBezTo>
                    <a:pt x="268" y="1034"/>
                    <a:pt x="435" y="767"/>
                    <a:pt x="501" y="534"/>
                  </a:cubicBezTo>
                  <a:cubicBezTo>
                    <a:pt x="501" y="334"/>
                    <a:pt x="401"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0"/>
            <p:cNvSpPr/>
            <p:nvPr/>
          </p:nvSpPr>
          <p:spPr>
            <a:xfrm>
              <a:off x="5872225" y="4481975"/>
              <a:ext cx="338800" cy="231750"/>
            </a:xfrm>
            <a:custGeom>
              <a:avLst/>
              <a:gdLst/>
              <a:ahLst/>
              <a:cxnLst/>
              <a:rect l="l" t="t" r="r" b="b"/>
              <a:pathLst>
                <a:path w="13552" h="9270" extrusionOk="0">
                  <a:moveTo>
                    <a:pt x="4122" y="1"/>
                  </a:moveTo>
                  <a:cubicBezTo>
                    <a:pt x="3389" y="34"/>
                    <a:pt x="2721" y="368"/>
                    <a:pt x="2321" y="835"/>
                  </a:cubicBezTo>
                  <a:cubicBezTo>
                    <a:pt x="2054" y="1035"/>
                    <a:pt x="1887" y="1335"/>
                    <a:pt x="1821" y="1569"/>
                  </a:cubicBezTo>
                  <a:cubicBezTo>
                    <a:pt x="1721" y="1869"/>
                    <a:pt x="1654" y="2136"/>
                    <a:pt x="1554" y="2336"/>
                  </a:cubicBezTo>
                  <a:cubicBezTo>
                    <a:pt x="1454" y="2803"/>
                    <a:pt x="1287" y="3203"/>
                    <a:pt x="1120" y="3470"/>
                  </a:cubicBezTo>
                  <a:cubicBezTo>
                    <a:pt x="953" y="3737"/>
                    <a:pt x="720" y="3837"/>
                    <a:pt x="620" y="3870"/>
                  </a:cubicBezTo>
                  <a:lnTo>
                    <a:pt x="353" y="3870"/>
                  </a:lnTo>
                  <a:cubicBezTo>
                    <a:pt x="345" y="3869"/>
                    <a:pt x="337" y="3868"/>
                    <a:pt x="329" y="3868"/>
                  </a:cubicBezTo>
                  <a:cubicBezTo>
                    <a:pt x="168" y="3868"/>
                    <a:pt x="0" y="4174"/>
                    <a:pt x="286" y="4237"/>
                  </a:cubicBezTo>
                  <a:cubicBezTo>
                    <a:pt x="286" y="4237"/>
                    <a:pt x="320" y="4304"/>
                    <a:pt x="353" y="4304"/>
                  </a:cubicBezTo>
                  <a:lnTo>
                    <a:pt x="653" y="4304"/>
                  </a:lnTo>
                  <a:cubicBezTo>
                    <a:pt x="887" y="4304"/>
                    <a:pt x="1287" y="4070"/>
                    <a:pt x="1487" y="3737"/>
                  </a:cubicBezTo>
                  <a:cubicBezTo>
                    <a:pt x="1721" y="3403"/>
                    <a:pt x="1887" y="3003"/>
                    <a:pt x="2054" y="2536"/>
                  </a:cubicBezTo>
                  <a:cubicBezTo>
                    <a:pt x="2288" y="2069"/>
                    <a:pt x="2388" y="1569"/>
                    <a:pt x="2788" y="1235"/>
                  </a:cubicBezTo>
                  <a:cubicBezTo>
                    <a:pt x="3155" y="901"/>
                    <a:pt x="3655" y="668"/>
                    <a:pt x="4189" y="668"/>
                  </a:cubicBezTo>
                  <a:cubicBezTo>
                    <a:pt x="4689" y="668"/>
                    <a:pt x="5290" y="901"/>
                    <a:pt x="5557" y="1335"/>
                  </a:cubicBezTo>
                  <a:cubicBezTo>
                    <a:pt x="5890" y="1735"/>
                    <a:pt x="5990" y="2369"/>
                    <a:pt x="6157" y="3003"/>
                  </a:cubicBezTo>
                  <a:cubicBezTo>
                    <a:pt x="6357" y="3637"/>
                    <a:pt x="6724" y="4337"/>
                    <a:pt x="7491" y="4537"/>
                  </a:cubicBezTo>
                  <a:cubicBezTo>
                    <a:pt x="7607" y="4579"/>
                    <a:pt x="7732" y="4598"/>
                    <a:pt x="7858" y="4598"/>
                  </a:cubicBezTo>
                  <a:cubicBezTo>
                    <a:pt x="8135" y="4598"/>
                    <a:pt x="8420" y="4508"/>
                    <a:pt x="8626" y="4371"/>
                  </a:cubicBezTo>
                  <a:cubicBezTo>
                    <a:pt x="8792" y="4237"/>
                    <a:pt x="8892" y="4171"/>
                    <a:pt x="9026" y="4037"/>
                  </a:cubicBezTo>
                  <a:lnTo>
                    <a:pt x="9126" y="3970"/>
                  </a:lnTo>
                  <a:lnTo>
                    <a:pt x="9159" y="3904"/>
                  </a:lnTo>
                  <a:lnTo>
                    <a:pt x="9326" y="3804"/>
                  </a:lnTo>
                  <a:cubicBezTo>
                    <a:pt x="9793" y="3403"/>
                    <a:pt x="10227" y="3070"/>
                    <a:pt x="10794" y="3070"/>
                  </a:cubicBezTo>
                  <a:cubicBezTo>
                    <a:pt x="10827" y="3059"/>
                    <a:pt x="10868" y="3055"/>
                    <a:pt x="10912" y="3055"/>
                  </a:cubicBezTo>
                  <a:cubicBezTo>
                    <a:pt x="11001" y="3055"/>
                    <a:pt x="11105" y="3070"/>
                    <a:pt x="11194" y="3070"/>
                  </a:cubicBezTo>
                  <a:cubicBezTo>
                    <a:pt x="11328" y="3070"/>
                    <a:pt x="11461" y="3136"/>
                    <a:pt x="11561" y="3170"/>
                  </a:cubicBezTo>
                  <a:cubicBezTo>
                    <a:pt x="11828" y="3303"/>
                    <a:pt x="12028" y="3403"/>
                    <a:pt x="12161" y="3637"/>
                  </a:cubicBezTo>
                  <a:cubicBezTo>
                    <a:pt x="12428" y="4037"/>
                    <a:pt x="12428" y="4571"/>
                    <a:pt x="12495" y="5171"/>
                  </a:cubicBezTo>
                  <a:cubicBezTo>
                    <a:pt x="12528" y="6305"/>
                    <a:pt x="12628" y="7339"/>
                    <a:pt x="12829" y="8040"/>
                  </a:cubicBezTo>
                  <a:cubicBezTo>
                    <a:pt x="12895" y="8407"/>
                    <a:pt x="12995" y="8707"/>
                    <a:pt x="13062" y="8874"/>
                  </a:cubicBezTo>
                  <a:cubicBezTo>
                    <a:pt x="13162" y="9074"/>
                    <a:pt x="13196" y="9174"/>
                    <a:pt x="13196" y="9174"/>
                  </a:cubicBezTo>
                  <a:cubicBezTo>
                    <a:pt x="13228" y="9239"/>
                    <a:pt x="13279" y="9269"/>
                    <a:pt x="13331" y="9269"/>
                  </a:cubicBezTo>
                  <a:cubicBezTo>
                    <a:pt x="13438" y="9269"/>
                    <a:pt x="13552" y="9143"/>
                    <a:pt x="13529" y="8941"/>
                  </a:cubicBezTo>
                  <a:cubicBezTo>
                    <a:pt x="13529" y="8941"/>
                    <a:pt x="13529" y="8841"/>
                    <a:pt x="13462" y="8674"/>
                  </a:cubicBezTo>
                  <a:cubicBezTo>
                    <a:pt x="13362" y="8507"/>
                    <a:pt x="13329" y="8207"/>
                    <a:pt x="13229" y="7873"/>
                  </a:cubicBezTo>
                  <a:cubicBezTo>
                    <a:pt x="13062" y="7206"/>
                    <a:pt x="13029" y="6205"/>
                    <a:pt x="13029" y="5071"/>
                  </a:cubicBezTo>
                  <a:cubicBezTo>
                    <a:pt x="12995" y="4537"/>
                    <a:pt x="13029" y="3837"/>
                    <a:pt x="12628" y="3203"/>
                  </a:cubicBezTo>
                  <a:cubicBezTo>
                    <a:pt x="12395" y="2870"/>
                    <a:pt x="12061" y="2636"/>
                    <a:pt x="11728" y="2503"/>
                  </a:cubicBezTo>
                  <a:cubicBezTo>
                    <a:pt x="11561" y="2436"/>
                    <a:pt x="11361" y="2403"/>
                    <a:pt x="11194" y="2369"/>
                  </a:cubicBezTo>
                  <a:cubicBezTo>
                    <a:pt x="11027" y="2369"/>
                    <a:pt x="10827" y="2336"/>
                    <a:pt x="10660" y="2336"/>
                  </a:cubicBezTo>
                  <a:cubicBezTo>
                    <a:pt x="10293" y="2336"/>
                    <a:pt x="9960" y="2436"/>
                    <a:pt x="9626" y="2603"/>
                  </a:cubicBezTo>
                  <a:cubicBezTo>
                    <a:pt x="9293" y="2770"/>
                    <a:pt x="9026" y="2936"/>
                    <a:pt x="8792" y="3170"/>
                  </a:cubicBezTo>
                  <a:lnTo>
                    <a:pt x="8626" y="3270"/>
                  </a:lnTo>
                  <a:lnTo>
                    <a:pt x="8559" y="3337"/>
                  </a:lnTo>
                  <a:cubicBezTo>
                    <a:pt x="8526" y="3337"/>
                    <a:pt x="8526" y="3337"/>
                    <a:pt x="8492" y="3370"/>
                  </a:cubicBezTo>
                  <a:lnTo>
                    <a:pt x="8392" y="3470"/>
                  </a:lnTo>
                  <a:cubicBezTo>
                    <a:pt x="8325" y="3570"/>
                    <a:pt x="8192" y="3670"/>
                    <a:pt x="8125" y="3704"/>
                  </a:cubicBezTo>
                  <a:cubicBezTo>
                    <a:pt x="7970" y="3792"/>
                    <a:pt x="7844" y="3822"/>
                    <a:pt x="7727" y="3822"/>
                  </a:cubicBezTo>
                  <a:cubicBezTo>
                    <a:pt x="7669" y="3822"/>
                    <a:pt x="7614" y="3815"/>
                    <a:pt x="7558" y="3804"/>
                  </a:cubicBezTo>
                  <a:cubicBezTo>
                    <a:pt x="7391" y="3737"/>
                    <a:pt x="7225" y="3637"/>
                    <a:pt x="7058" y="3403"/>
                  </a:cubicBezTo>
                  <a:cubicBezTo>
                    <a:pt x="6958" y="3203"/>
                    <a:pt x="6824" y="2970"/>
                    <a:pt x="6724" y="2703"/>
                  </a:cubicBezTo>
                  <a:cubicBezTo>
                    <a:pt x="6557" y="2202"/>
                    <a:pt x="6491" y="1502"/>
                    <a:pt x="6024" y="868"/>
                  </a:cubicBezTo>
                  <a:cubicBezTo>
                    <a:pt x="5557" y="234"/>
                    <a:pt x="4823" y="1"/>
                    <a:pt x="4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0"/>
            <p:cNvSpPr/>
            <p:nvPr/>
          </p:nvSpPr>
          <p:spPr>
            <a:xfrm>
              <a:off x="5973600" y="4518675"/>
              <a:ext cx="22550" cy="12525"/>
            </a:xfrm>
            <a:custGeom>
              <a:avLst/>
              <a:gdLst/>
              <a:ahLst/>
              <a:cxnLst/>
              <a:rect l="l" t="t" r="r" b="b"/>
              <a:pathLst>
                <a:path w="902" h="501" extrusionOk="0">
                  <a:moveTo>
                    <a:pt x="601" y="1"/>
                  </a:moveTo>
                  <a:cubicBezTo>
                    <a:pt x="551" y="17"/>
                    <a:pt x="509" y="17"/>
                    <a:pt x="468" y="17"/>
                  </a:cubicBezTo>
                  <a:cubicBezTo>
                    <a:pt x="426" y="17"/>
                    <a:pt x="384" y="17"/>
                    <a:pt x="334" y="34"/>
                  </a:cubicBezTo>
                  <a:cubicBezTo>
                    <a:pt x="301" y="34"/>
                    <a:pt x="234" y="67"/>
                    <a:pt x="134" y="101"/>
                  </a:cubicBezTo>
                  <a:cubicBezTo>
                    <a:pt x="67" y="134"/>
                    <a:pt x="1" y="201"/>
                    <a:pt x="1" y="201"/>
                  </a:cubicBezTo>
                  <a:lnTo>
                    <a:pt x="1" y="434"/>
                  </a:lnTo>
                  <a:cubicBezTo>
                    <a:pt x="1" y="434"/>
                    <a:pt x="101" y="434"/>
                    <a:pt x="167" y="501"/>
                  </a:cubicBezTo>
                  <a:lnTo>
                    <a:pt x="501" y="501"/>
                  </a:lnTo>
                  <a:cubicBezTo>
                    <a:pt x="668" y="401"/>
                    <a:pt x="901" y="201"/>
                    <a:pt x="901" y="201"/>
                  </a:cubicBezTo>
                  <a:lnTo>
                    <a:pt x="7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0"/>
            <p:cNvSpPr/>
            <p:nvPr/>
          </p:nvSpPr>
          <p:spPr>
            <a:xfrm>
              <a:off x="5977775" y="4536200"/>
              <a:ext cx="28375" cy="16700"/>
            </a:xfrm>
            <a:custGeom>
              <a:avLst/>
              <a:gdLst/>
              <a:ahLst/>
              <a:cxnLst/>
              <a:rect l="l" t="t" r="r" b="b"/>
              <a:pathLst>
                <a:path w="1135" h="668" extrusionOk="0">
                  <a:moveTo>
                    <a:pt x="1068" y="0"/>
                  </a:moveTo>
                  <a:lnTo>
                    <a:pt x="1068" y="0"/>
                  </a:lnTo>
                  <a:cubicBezTo>
                    <a:pt x="1068" y="0"/>
                    <a:pt x="968" y="33"/>
                    <a:pt x="834" y="33"/>
                  </a:cubicBezTo>
                  <a:cubicBezTo>
                    <a:pt x="768" y="67"/>
                    <a:pt x="601" y="67"/>
                    <a:pt x="501" y="134"/>
                  </a:cubicBezTo>
                  <a:cubicBezTo>
                    <a:pt x="301" y="200"/>
                    <a:pt x="0" y="400"/>
                    <a:pt x="0" y="400"/>
                  </a:cubicBezTo>
                  <a:cubicBezTo>
                    <a:pt x="0" y="467"/>
                    <a:pt x="101" y="667"/>
                    <a:pt x="101" y="667"/>
                  </a:cubicBezTo>
                  <a:cubicBezTo>
                    <a:pt x="101" y="667"/>
                    <a:pt x="434" y="667"/>
                    <a:pt x="634" y="567"/>
                  </a:cubicBezTo>
                  <a:cubicBezTo>
                    <a:pt x="768" y="534"/>
                    <a:pt x="901" y="467"/>
                    <a:pt x="968" y="367"/>
                  </a:cubicBezTo>
                  <a:cubicBezTo>
                    <a:pt x="1068" y="334"/>
                    <a:pt x="1135" y="234"/>
                    <a:pt x="1135" y="234"/>
                  </a:cubicBezTo>
                  <a:cubicBezTo>
                    <a:pt x="1135" y="234"/>
                    <a:pt x="1001" y="67"/>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0"/>
            <p:cNvSpPr/>
            <p:nvPr/>
          </p:nvSpPr>
          <p:spPr>
            <a:xfrm>
              <a:off x="5984450" y="4558700"/>
              <a:ext cx="25025" cy="20875"/>
            </a:xfrm>
            <a:custGeom>
              <a:avLst/>
              <a:gdLst/>
              <a:ahLst/>
              <a:cxnLst/>
              <a:rect l="l" t="t" r="r" b="b"/>
              <a:pathLst>
                <a:path w="1001" h="835" extrusionOk="0">
                  <a:moveTo>
                    <a:pt x="834" y="1"/>
                  </a:moveTo>
                  <a:cubicBezTo>
                    <a:pt x="834" y="1"/>
                    <a:pt x="701" y="34"/>
                    <a:pt x="634" y="101"/>
                  </a:cubicBezTo>
                  <a:cubicBezTo>
                    <a:pt x="534" y="134"/>
                    <a:pt x="401" y="168"/>
                    <a:pt x="334" y="268"/>
                  </a:cubicBezTo>
                  <a:cubicBezTo>
                    <a:pt x="234" y="301"/>
                    <a:pt x="200" y="434"/>
                    <a:pt x="134" y="468"/>
                  </a:cubicBezTo>
                  <a:lnTo>
                    <a:pt x="0" y="601"/>
                  </a:lnTo>
                  <a:lnTo>
                    <a:pt x="34" y="835"/>
                  </a:lnTo>
                  <a:cubicBezTo>
                    <a:pt x="34" y="818"/>
                    <a:pt x="67" y="818"/>
                    <a:pt x="117" y="818"/>
                  </a:cubicBezTo>
                  <a:cubicBezTo>
                    <a:pt x="167" y="818"/>
                    <a:pt x="234" y="818"/>
                    <a:pt x="301" y="801"/>
                  </a:cubicBezTo>
                  <a:cubicBezTo>
                    <a:pt x="401" y="768"/>
                    <a:pt x="567" y="701"/>
                    <a:pt x="667" y="635"/>
                  </a:cubicBezTo>
                  <a:cubicBezTo>
                    <a:pt x="801" y="534"/>
                    <a:pt x="868" y="434"/>
                    <a:pt x="901" y="334"/>
                  </a:cubicBezTo>
                  <a:lnTo>
                    <a:pt x="1001" y="168"/>
                  </a:lnTo>
                  <a:cubicBezTo>
                    <a:pt x="1001" y="168"/>
                    <a:pt x="868"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0"/>
            <p:cNvSpPr/>
            <p:nvPr/>
          </p:nvSpPr>
          <p:spPr>
            <a:xfrm>
              <a:off x="5997800" y="4592075"/>
              <a:ext cx="17525" cy="15850"/>
            </a:xfrm>
            <a:custGeom>
              <a:avLst/>
              <a:gdLst/>
              <a:ahLst/>
              <a:cxnLst/>
              <a:rect l="l" t="t" r="r" b="b"/>
              <a:pathLst>
                <a:path w="701" h="634" extrusionOk="0">
                  <a:moveTo>
                    <a:pt x="534" y="0"/>
                  </a:moveTo>
                  <a:cubicBezTo>
                    <a:pt x="534" y="0"/>
                    <a:pt x="500" y="33"/>
                    <a:pt x="434" y="33"/>
                  </a:cubicBezTo>
                  <a:cubicBezTo>
                    <a:pt x="334" y="100"/>
                    <a:pt x="267" y="100"/>
                    <a:pt x="200" y="133"/>
                  </a:cubicBezTo>
                  <a:lnTo>
                    <a:pt x="0" y="334"/>
                  </a:lnTo>
                  <a:lnTo>
                    <a:pt x="0" y="600"/>
                  </a:lnTo>
                  <a:cubicBezTo>
                    <a:pt x="0" y="600"/>
                    <a:pt x="33" y="634"/>
                    <a:pt x="167" y="634"/>
                  </a:cubicBezTo>
                  <a:cubicBezTo>
                    <a:pt x="300" y="634"/>
                    <a:pt x="367" y="600"/>
                    <a:pt x="467" y="567"/>
                  </a:cubicBezTo>
                  <a:cubicBezTo>
                    <a:pt x="500" y="500"/>
                    <a:pt x="600" y="434"/>
                    <a:pt x="634" y="334"/>
                  </a:cubicBezTo>
                  <a:cubicBezTo>
                    <a:pt x="667" y="267"/>
                    <a:pt x="701" y="234"/>
                    <a:pt x="701" y="234"/>
                  </a:cubicBezTo>
                  <a:cubicBezTo>
                    <a:pt x="701" y="234"/>
                    <a:pt x="534" y="67"/>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0"/>
            <p:cNvSpPr/>
            <p:nvPr/>
          </p:nvSpPr>
          <p:spPr>
            <a:xfrm>
              <a:off x="6139550" y="4575225"/>
              <a:ext cx="16700" cy="12700"/>
            </a:xfrm>
            <a:custGeom>
              <a:avLst/>
              <a:gdLst/>
              <a:ahLst/>
              <a:cxnLst/>
              <a:rect l="l" t="t" r="r" b="b"/>
              <a:pathLst>
                <a:path w="668" h="508" extrusionOk="0">
                  <a:moveTo>
                    <a:pt x="295" y="0"/>
                  </a:moveTo>
                  <a:cubicBezTo>
                    <a:pt x="274" y="0"/>
                    <a:pt x="253" y="2"/>
                    <a:pt x="234" y="7"/>
                  </a:cubicBezTo>
                  <a:cubicBezTo>
                    <a:pt x="201" y="7"/>
                    <a:pt x="134" y="40"/>
                    <a:pt x="67" y="107"/>
                  </a:cubicBezTo>
                  <a:lnTo>
                    <a:pt x="1" y="174"/>
                  </a:lnTo>
                  <a:lnTo>
                    <a:pt x="1" y="441"/>
                  </a:lnTo>
                  <a:cubicBezTo>
                    <a:pt x="1" y="441"/>
                    <a:pt x="34" y="474"/>
                    <a:pt x="134" y="474"/>
                  </a:cubicBezTo>
                  <a:cubicBezTo>
                    <a:pt x="201" y="507"/>
                    <a:pt x="301" y="507"/>
                    <a:pt x="368" y="507"/>
                  </a:cubicBezTo>
                  <a:cubicBezTo>
                    <a:pt x="501" y="474"/>
                    <a:pt x="668" y="307"/>
                    <a:pt x="668" y="307"/>
                  </a:cubicBezTo>
                  <a:cubicBezTo>
                    <a:pt x="668" y="274"/>
                    <a:pt x="635" y="107"/>
                    <a:pt x="568" y="74"/>
                  </a:cubicBezTo>
                  <a:cubicBezTo>
                    <a:pt x="568" y="74"/>
                    <a:pt x="421"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0"/>
            <p:cNvSpPr/>
            <p:nvPr/>
          </p:nvSpPr>
          <p:spPr>
            <a:xfrm>
              <a:off x="6140400" y="4603750"/>
              <a:ext cx="30875" cy="15850"/>
            </a:xfrm>
            <a:custGeom>
              <a:avLst/>
              <a:gdLst/>
              <a:ahLst/>
              <a:cxnLst/>
              <a:rect l="l" t="t" r="r" b="b"/>
              <a:pathLst>
                <a:path w="1235" h="634" extrusionOk="0">
                  <a:moveTo>
                    <a:pt x="1134" y="0"/>
                  </a:moveTo>
                  <a:cubicBezTo>
                    <a:pt x="1134" y="0"/>
                    <a:pt x="1134" y="0"/>
                    <a:pt x="1134" y="0"/>
                  </a:cubicBezTo>
                  <a:lnTo>
                    <a:pt x="1134" y="0"/>
                  </a:lnTo>
                  <a:cubicBezTo>
                    <a:pt x="1134" y="0"/>
                    <a:pt x="1134" y="0"/>
                    <a:pt x="1134" y="0"/>
                  </a:cubicBezTo>
                  <a:close/>
                  <a:moveTo>
                    <a:pt x="1134" y="0"/>
                  </a:moveTo>
                  <a:cubicBezTo>
                    <a:pt x="1132" y="0"/>
                    <a:pt x="1065" y="1"/>
                    <a:pt x="934" y="33"/>
                  </a:cubicBezTo>
                  <a:cubicBezTo>
                    <a:pt x="801" y="67"/>
                    <a:pt x="634" y="67"/>
                    <a:pt x="567" y="133"/>
                  </a:cubicBezTo>
                  <a:cubicBezTo>
                    <a:pt x="467" y="133"/>
                    <a:pt x="334" y="200"/>
                    <a:pt x="234" y="267"/>
                  </a:cubicBezTo>
                  <a:cubicBezTo>
                    <a:pt x="100" y="300"/>
                    <a:pt x="0" y="334"/>
                    <a:pt x="0" y="334"/>
                  </a:cubicBezTo>
                  <a:lnTo>
                    <a:pt x="0" y="600"/>
                  </a:lnTo>
                  <a:cubicBezTo>
                    <a:pt x="0" y="600"/>
                    <a:pt x="134" y="634"/>
                    <a:pt x="267" y="634"/>
                  </a:cubicBezTo>
                  <a:cubicBezTo>
                    <a:pt x="400" y="634"/>
                    <a:pt x="567" y="634"/>
                    <a:pt x="667" y="600"/>
                  </a:cubicBezTo>
                  <a:cubicBezTo>
                    <a:pt x="801" y="534"/>
                    <a:pt x="934" y="467"/>
                    <a:pt x="1068" y="367"/>
                  </a:cubicBezTo>
                  <a:lnTo>
                    <a:pt x="1234" y="200"/>
                  </a:lnTo>
                  <a:cubicBezTo>
                    <a:pt x="1234" y="167"/>
                    <a:pt x="110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0"/>
            <p:cNvSpPr/>
            <p:nvPr/>
          </p:nvSpPr>
          <p:spPr>
            <a:xfrm>
              <a:off x="6142900" y="4627925"/>
              <a:ext cx="22525" cy="15875"/>
            </a:xfrm>
            <a:custGeom>
              <a:avLst/>
              <a:gdLst/>
              <a:ahLst/>
              <a:cxnLst/>
              <a:rect l="l" t="t" r="r" b="b"/>
              <a:pathLst>
                <a:path w="901" h="635" extrusionOk="0">
                  <a:moveTo>
                    <a:pt x="834" y="0"/>
                  </a:moveTo>
                  <a:cubicBezTo>
                    <a:pt x="833" y="0"/>
                    <a:pt x="833" y="0"/>
                    <a:pt x="832" y="1"/>
                  </a:cubicBezTo>
                  <a:lnTo>
                    <a:pt x="832" y="1"/>
                  </a:lnTo>
                  <a:cubicBezTo>
                    <a:pt x="833" y="0"/>
                    <a:pt x="834" y="0"/>
                    <a:pt x="834" y="0"/>
                  </a:cubicBezTo>
                  <a:close/>
                  <a:moveTo>
                    <a:pt x="832" y="1"/>
                  </a:moveTo>
                  <a:cubicBezTo>
                    <a:pt x="806" y="4"/>
                    <a:pt x="526" y="38"/>
                    <a:pt x="367" y="134"/>
                  </a:cubicBezTo>
                  <a:cubicBezTo>
                    <a:pt x="334" y="167"/>
                    <a:pt x="234" y="234"/>
                    <a:pt x="167" y="301"/>
                  </a:cubicBezTo>
                  <a:cubicBezTo>
                    <a:pt x="67" y="334"/>
                    <a:pt x="34" y="367"/>
                    <a:pt x="34" y="367"/>
                  </a:cubicBezTo>
                  <a:cubicBezTo>
                    <a:pt x="0" y="367"/>
                    <a:pt x="67" y="634"/>
                    <a:pt x="67" y="634"/>
                  </a:cubicBezTo>
                  <a:lnTo>
                    <a:pt x="234" y="634"/>
                  </a:lnTo>
                  <a:cubicBezTo>
                    <a:pt x="367" y="634"/>
                    <a:pt x="501" y="567"/>
                    <a:pt x="567" y="534"/>
                  </a:cubicBezTo>
                  <a:cubicBezTo>
                    <a:pt x="734" y="467"/>
                    <a:pt x="901" y="201"/>
                    <a:pt x="901" y="201"/>
                  </a:cubicBezTo>
                  <a:cubicBezTo>
                    <a:pt x="901" y="168"/>
                    <a:pt x="805" y="7"/>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0"/>
            <p:cNvSpPr/>
            <p:nvPr/>
          </p:nvSpPr>
          <p:spPr>
            <a:xfrm>
              <a:off x="6152900" y="4650450"/>
              <a:ext cx="25050" cy="14825"/>
            </a:xfrm>
            <a:custGeom>
              <a:avLst/>
              <a:gdLst/>
              <a:ahLst/>
              <a:cxnLst/>
              <a:rect l="l" t="t" r="r" b="b"/>
              <a:pathLst>
                <a:path w="1002" h="593" extrusionOk="0">
                  <a:moveTo>
                    <a:pt x="734" y="0"/>
                  </a:moveTo>
                  <a:cubicBezTo>
                    <a:pt x="634" y="0"/>
                    <a:pt x="501" y="0"/>
                    <a:pt x="434" y="33"/>
                  </a:cubicBezTo>
                  <a:lnTo>
                    <a:pt x="167" y="167"/>
                  </a:lnTo>
                  <a:lnTo>
                    <a:pt x="0" y="267"/>
                  </a:lnTo>
                  <a:lnTo>
                    <a:pt x="0" y="500"/>
                  </a:lnTo>
                  <a:cubicBezTo>
                    <a:pt x="0" y="500"/>
                    <a:pt x="101" y="567"/>
                    <a:pt x="234" y="567"/>
                  </a:cubicBezTo>
                  <a:cubicBezTo>
                    <a:pt x="284" y="584"/>
                    <a:pt x="342" y="592"/>
                    <a:pt x="405" y="592"/>
                  </a:cubicBezTo>
                  <a:cubicBezTo>
                    <a:pt x="467" y="592"/>
                    <a:pt x="534" y="584"/>
                    <a:pt x="601" y="567"/>
                  </a:cubicBezTo>
                  <a:cubicBezTo>
                    <a:pt x="668" y="500"/>
                    <a:pt x="801" y="467"/>
                    <a:pt x="901" y="400"/>
                  </a:cubicBezTo>
                  <a:lnTo>
                    <a:pt x="1001" y="267"/>
                  </a:lnTo>
                  <a:cubicBezTo>
                    <a:pt x="1001" y="267"/>
                    <a:pt x="901" y="10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0"/>
            <p:cNvSpPr/>
            <p:nvPr/>
          </p:nvSpPr>
          <p:spPr>
            <a:xfrm>
              <a:off x="6152075" y="4687125"/>
              <a:ext cx="23375" cy="12550"/>
            </a:xfrm>
            <a:custGeom>
              <a:avLst/>
              <a:gdLst/>
              <a:ahLst/>
              <a:cxnLst/>
              <a:rect l="l" t="t" r="r" b="b"/>
              <a:pathLst>
                <a:path w="935" h="502" extrusionOk="0">
                  <a:moveTo>
                    <a:pt x="434" y="1"/>
                  </a:moveTo>
                  <a:cubicBezTo>
                    <a:pt x="300" y="34"/>
                    <a:pt x="134" y="101"/>
                    <a:pt x="134" y="101"/>
                  </a:cubicBezTo>
                  <a:lnTo>
                    <a:pt x="0" y="301"/>
                  </a:lnTo>
                  <a:cubicBezTo>
                    <a:pt x="0" y="301"/>
                    <a:pt x="100" y="368"/>
                    <a:pt x="167" y="434"/>
                  </a:cubicBezTo>
                  <a:cubicBezTo>
                    <a:pt x="267" y="501"/>
                    <a:pt x="434" y="501"/>
                    <a:pt x="500" y="501"/>
                  </a:cubicBezTo>
                  <a:cubicBezTo>
                    <a:pt x="601" y="501"/>
                    <a:pt x="701" y="468"/>
                    <a:pt x="801" y="368"/>
                  </a:cubicBezTo>
                  <a:cubicBezTo>
                    <a:pt x="867" y="334"/>
                    <a:pt x="934" y="268"/>
                    <a:pt x="934" y="268"/>
                  </a:cubicBezTo>
                  <a:cubicBezTo>
                    <a:pt x="934" y="268"/>
                    <a:pt x="801" y="10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0"/>
            <p:cNvSpPr/>
            <p:nvPr/>
          </p:nvSpPr>
          <p:spPr>
            <a:xfrm>
              <a:off x="5454900" y="4794700"/>
              <a:ext cx="22550" cy="12550"/>
            </a:xfrm>
            <a:custGeom>
              <a:avLst/>
              <a:gdLst/>
              <a:ahLst/>
              <a:cxnLst/>
              <a:rect l="l" t="t" r="r" b="b"/>
              <a:pathLst>
                <a:path w="902" h="502" extrusionOk="0">
                  <a:moveTo>
                    <a:pt x="467" y="1"/>
                  </a:moveTo>
                  <a:cubicBezTo>
                    <a:pt x="267" y="1"/>
                    <a:pt x="0" y="134"/>
                    <a:pt x="0" y="134"/>
                  </a:cubicBezTo>
                  <a:lnTo>
                    <a:pt x="0" y="368"/>
                  </a:lnTo>
                  <a:cubicBezTo>
                    <a:pt x="0" y="368"/>
                    <a:pt x="234" y="501"/>
                    <a:pt x="467" y="501"/>
                  </a:cubicBezTo>
                  <a:cubicBezTo>
                    <a:pt x="634" y="501"/>
                    <a:pt x="901" y="368"/>
                    <a:pt x="901" y="368"/>
                  </a:cubicBezTo>
                  <a:lnTo>
                    <a:pt x="901" y="134"/>
                  </a:lnTo>
                  <a:cubicBezTo>
                    <a:pt x="901"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0"/>
            <p:cNvSpPr/>
            <p:nvPr/>
          </p:nvSpPr>
          <p:spPr>
            <a:xfrm>
              <a:off x="5475750" y="4818325"/>
              <a:ext cx="29200" cy="11425"/>
            </a:xfrm>
            <a:custGeom>
              <a:avLst/>
              <a:gdLst/>
              <a:ahLst/>
              <a:cxnLst/>
              <a:rect l="l" t="t" r="r" b="b"/>
              <a:pathLst>
                <a:path w="1168" h="457" extrusionOk="0">
                  <a:moveTo>
                    <a:pt x="735" y="0"/>
                  </a:moveTo>
                  <a:cubicBezTo>
                    <a:pt x="676" y="0"/>
                    <a:pt x="618" y="6"/>
                    <a:pt x="567" y="23"/>
                  </a:cubicBezTo>
                  <a:cubicBezTo>
                    <a:pt x="467" y="23"/>
                    <a:pt x="334" y="57"/>
                    <a:pt x="201" y="123"/>
                  </a:cubicBezTo>
                  <a:cubicBezTo>
                    <a:pt x="67" y="223"/>
                    <a:pt x="0" y="257"/>
                    <a:pt x="0" y="257"/>
                  </a:cubicBezTo>
                  <a:lnTo>
                    <a:pt x="134" y="457"/>
                  </a:lnTo>
                  <a:lnTo>
                    <a:pt x="634" y="457"/>
                  </a:lnTo>
                  <a:cubicBezTo>
                    <a:pt x="834" y="423"/>
                    <a:pt x="1168" y="257"/>
                    <a:pt x="1168" y="257"/>
                  </a:cubicBezTo>
                  <a:cubicBezTo>
                    <a:pt x="1168" y="226"/>
                    <a:pt x="1139" y="53"/>
                    <a:pt x="1109" y="53"/>
                  </a:cubicBezTo>
                  <a:cubicBezTo>
                    <a:pt x="1106" y="53"/>
                    <a:pt x="1104" y="54"/>
                    <a:pt x="1101" y="57"/>
                  </a:cubicBezTo>
                  <a:cubicBezTo>
                    <a:pt x="1101" y="57"/>
                    <a:pt x="914"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0"/>
            <p:cNvSpPr/>
            <p:nvPr/>
          </p:nvSpPr>
          <p:spPr>
            <a:xfrm>
              <a:off x="5509100" y="4832725"/>
              <a:ext cx="13375" cy="13700"/>
            </a:xfrm>
            <a:custGeom>
              <a:avLst/>
              <a:gdLst/>
              <a:ahLst/>
              <a:cxnLst/>
              <a:rect l="l" t="t" r="r" b="b"/>
              <a:pathLst>
                <a:path w="535" h="548" extrusionOk="0">
                  <a:moveTo>
                    <a:pt x="335" y="0"/>
                  </a:moveTo>
                  <a:cubicBezTo>
                    <a:pt x="279" y="0"/>
                    <a:pt x="215" y="24"/>
                    <a:pt x="167" y="48"/>
                  </a:cubicBezTo>
                  <a:cubicBezTo>
                    <a:pt x="34" y="148"/>
                    <a:pt x="1" y="348"/>
                    <a:pt x="1" y="348"/>
                  </a:cubicBezTo>
                  <a:cubicBezTo>
                    <a:pt x="1" y="381"/>
                    <a:pt x="167" y="515"/>
                    <a:pt x="167" y="548"/>
                  </a:cubicBezTo>
                  <a:cubicBezTo>
                    <a:pt x="167" y="548"/>
                    <a:pt x="368" y="515"/>
                    <a:pt x="401" y="481"/>
                  </a:cubicBezTo>
                  <a:cubicBezTo>
                    <a:pt x="468" y="448"/>
                    <a:pt x="534" y="314"/>
                    <a:pt x="534" y="314"/>
                  </a:cubicBezTo>
                  <a:lnTo>
                    <a:pt x="534" y="48"/>
                  </a:lnTo>
                  <a:cubicBezTo>
                    <a:pt x="534" y="48"/>
                    <a:pt x="501" y="14"/>
                    <a:pt x="401" y="14"/>
                  </a:cubicBezTo>
                  <a:cubicBezTo>
                    <a:pt x="381" y="4"/>
                    <a:pt x="35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0"/>
            <p:cNvSpPr/>
            <p:nvPr/>
          </p:nvSpPr>
          <p:spPr>
            <a:xfrm>
              <a:off x="5531625" y="4843900"/>
              <a:ext cx="12525" cy="13375"/>
            </a:xfrm>
            <a:custGeom>
              <a:avLst/>
              <a:gdLst/>
              <a:ahLst/>
              <a:cxnLst/>
              <a:rect l="l" t="t" r="r" b="b"/>
              <a:pathLst>
                <a:path w="501" h="535" extrusionOk="0">
                  <a:moveTo>
                    <a:pt x="334" y="1"/>
                  </a:moveTo>
                  <a:cubicBezTo>
                    <a:pt x="334" y="1"/>
                    <a:pt x="267" y="1"/>
                    <a:pt x="234" y="34"/>
                  </a:cubicBezTo>
                  <a:cubicBezTo>
                    <a:pt x="134" y="68"/>
                    <a:pt x="100" y="68"/>
                    <a:pt x="67" y="101"/>
                  </a:cubicBezTo>
                  <a:cubicBezTo>
                    <a:pt x="0" y="201"/>
                    <a:pt x="0" y="334"/>
                    <a:pt x="0" y="334"/>
                  </a:cubicBezTo>
                  <a:cubicBezTo>
                    <a:pt x="65" y="334"/>
                    <a:pt x="130" y="524"/>
                    <a:pt x="164" y="534"/>
                  </a:cubicBezTo>
                  <a:lnTo>
                    <a:pt x="164" y="534"/>
                  </a:lnTo>
                  <a:cubicBezTo>
                    <a:pt x="158" y="528"/>
                    <a:pt x="404" y="465"/>
                    <a:pt x="467" y="401"/>
                  </a:cubicBezTo>
                  <a:cubicBezTo>
                    <a:pt x="467" y="368"/>
                    <a:pt x="501" y="268"/>
                    <a:pt x="501" y="234"/>
                  </a:cubicBezTo>
                  <a:lnTo>
                    <a:pt x="501" y="168"/>
                  </a:lnTo>
                  <a:lnTo>
                    <a:pt x="334" y="1"/>
                  </a:lnTo>
                  <a:close/>
                  <a:moveTo>
                    <a:pt x="164" y="534"/>
                  </a:moveTo>
                  <a:lnTo>
                    <a:pt x="164" y="534"/>
                  </a:lnTo>
                  <a:cubicBezTo>
                    <a:pt x="165" y="534"/>
                    <a:pt x="166" y="535"/>
                    <a:pt x="167" y="535"/>
                  </a:cubicBezTo>
                  <a:cubicBezTo>
                    <a:pt x="166" y="535"/>
                    <a:pt x="165" y="534"/>
                    <a:pt x="164"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0"/>
            <p:cNvSpPr/>
            <p:nvPr/>
          </p:nvSpPr>
          <p:spPr>
            <a:xfrm>
              <a:off x="5647525" y="4824725"/>
              <a:ext cx="23375" cy="25200"/>
            </a:xfrm>
            <a:custGeom>
              <a:avLst/>
              <a:gdLst/>
              <a:ahLst/>
              <a:cxnLst/>
              <a:rect l="l" t="t" r="r" b="b"/>
              <a:pathLst>
                <a:path w="935" h="1008" extrusionOk="0">
                  <a:moveTo>
                    <a:pt x="802" y="1"/>
                  </a:moveTo>
                  <a:cubicBezTo>
                    <a:pt x="802" y="1"/>
                    <a:pt x="701" y="34"/>
                    <a:pt x="601" y="101"/>
                  </a:cubicBezTo>
                  <a:cubicBezTo>
                    <a:pt x="468" y="134"/>
                    <a:pt x="335" y="268"/>
                    <a:pt x="268" y="334"/>
                  </a:cubicBezTo>
                  <a:cubicBezTo>
                    <a:pt x="101" y="534"/>
                    <a:pt x="1" y="868"/>
                    <a:pt x="1" y="868"/>
                  </a:cubicBezTo>
                  <a:cubicBezTo>
                    <a:pt x="1" y="926"/>
                    <a:pt x="125" y="1008"/>
                    <a:pt x="159" y="1008"/>
                  </a:cubicBezTo>
                  <a:cubicBezTo>
                    <a:pt x="165" y="1008"/>
                    <a:pt x="168" y="1006"/>
                    <a:pt x="168" y="1001"/>
                  </a:cubicBezTo>
                  <a:cubicBezTo>
                    <a:pt x="168" y="1001"/>
                    <a:pt x="468" y="801"/>
                    <a:pt x="601" y="634"/>
                  </a:cubicBezTo>
                  <a:cubicBezTo>
                    <a:pt x="668" y="601"/>
                    <a:pt x="701" y="468"/>
                    <a:pt x="802" y="368"/>
                  </a:cubicBezTo>
                  <a:cubicBezTo>
                    <a:pt x="868" y="301"/>
                    <a:pt x="935" y="201"/>
                    <a:pt x="935" y="201"/>
                  </a:cubicBezTo>
                  <a:lnTo>
                    <a:pt x="8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0"/>
            <p:cNvSpPr/>
            <p:nvPr/>
          </p:nvSpPr>
          <p:spPr>
            <a:xfrm>
              <a:off x="5663375" y="4852250"/>
              <a:ext cx="25050" cy="25050"/>
            </a:xfrm>
            <a:custGeom>
              <a:avLst/>
              <a:gdLst/>
              <a:ahLst/>
              <a:cxnLst/>
              <a:rect l="l" t="t" r="r" b="b"/>
              <a:pathLst>
                <a:path w="1002" h="1002" extrusionOk="0">
                  <a:moveTo>
                    <a:pt x="835" y="0"/>
                  </a:moveTo>
                  <a:cubicBezTo>
                    <a:pt x="835" y="0"/>
                    <a:pt x="501" y="167"/>
                    <a:pt x="334" y="334"/>
                  </a:cubicBezTo>
                  <a:cubicBezTo>
                    <a:pt x="168" y="501"/>
                    <a:pt x="1" y="834"/>
                    <a:pt x="1" y="834"/>
                  </a:cubicBezTo>
                  <a:cubicBezTo>
                    <a:pt x="1" y="868"/>
                    <a:pt x="168" y="1001"/>
                    <a:pt x="168" y="1001"/>
                  </a:cubicBezTo>
                  <a:cubicBezTo>
                    <a:pt x="168" y="1001"/>
                    <a:pt x="501" y="834"/>
                    <a:pt x="668" y="668"/>
                  </a:cubicBezTo>
                  <a:cubicBezTo>
                    <a:pt x="835" y="501"/>
                    <a:pt x="1001" y="167"/>
                    <a:pt x="1001" y="167"/>
                  </a:cubicBezTo>
                  <a:lnTo>
                    <a:pt x="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0"/>
            <p:cNvSpPr/>
            <p:nvPr/>
          </p:nvSpPr>
          <p:spPr>
            <a:xfrm>
              <a:off x="5685075" y="4871425"/>
              <a:ext cx="17525" cy="27550"/>
            </a:xfrm>
            <a:custGeom>
              <a:avLst/>
              <a:gdLst/>
              <a:ahLst/>
              <a:cxnLst/>
              <a:rect l="l" t="t" r="r" b="b"/>
              <a:pathLst>
                <a:path w="701" h="1102" extrusionOk="0">
                  <a:moveTo>
                    <a:pt x="434" y="1"/>
                  </a:moveTo>
                  <a:cubicBezTo>
                    <a:pt x="434" y="67"/>
                    <a:pt x="367" y="101"/>
                    <a:pt x="334" y="167"/>
                  </a:cubicBezTo>
                  <a:cubicBezTo>
                    <a:pt x="300" y="234"/>
                    <a:pt x="200" y="334"/>
                    <a:pt x="167" y="434"/>
                  </a:cubicBezTo>
                  <a:cubicBezTo>
                    <a:pt x="133" y="501"/>
                    <a:pt x="100" y="634"/>
                    <a:pt x="33" y="768"/>
                  </a:cubicBezTo>
                  <a:cubicBezTo>
                    <a:pt x="0" y="901"/>
                    <a:pt x="0" y="968"/>
                    <a:pt x="0" y="968"/>
                  </a:cubicBezTo>
                  <a:cubicBezTo>
                    <a:pt x="29" y="997"/>
                    <a:pt x="162" y="1079"/>
                    <a:pt x="171" y="1097"/>
                  </a:cubicBezTo>
                  <a:lnTo>
                    <a:pt x="171" y="1097"/>
                  </a:lnTo>
                  <a:lnTo>
                    <a:pt x="300" y="968"/>
                  </a:lnTo>
                  <a:cubicBezTo>
                    <a:pt x="367" y="901"/>
                    <a:pt x="500" y="768"/>
                    <a:pt x="534" y="668"/>
                  </a:cubicBezTo>
                  <a:cubicBezTo>
                    <a:pt x="634" y="568"/>
                    <a:pt x="667" y="401"/>
                    <a:pt x="667" y="268"/>
                  </a:cubicBezTo>
                  <a:cubicBezTo>
                    <a:pt x="701" y="134"/>
                    <a:pt x="667" y="1"/>
                    <a:pt x="667" y="1"/>
                  </a:cubicBezTo>
                  <a:close/>
                  <a:moveTo>
                    <a:pt x="171" y="1097"/>
                  </a:moveTo>
                  <a:lnTo>
                    <a:pt x="167" y="1101"/>
                  </a:lnTo>
                  <a:cubicBezTo>
                    <a:pt x="171" y="1101"/>
                    <a:pt x="172" y="1100"/>
                    <a:pt x="171" y="10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0"/>
            <p:cNvSpPr/>
            <p:nvPr/>
          </p:nvSpPr>
          <p:spPr>
            <a:xfrm>
              <a:off x="5697575" y="4900625"/>
              <a:ext cx="16700" cy="31700"/>
            </a:xfrm>
            <a:custGeom>
              <a:avLst/>
              <a:gdLst/>
              <a:ahLst/>
              <a:cxnLst/>
              <a:rect l="l" t="t" r="r" b="b"/>
              <a:pathLst>
                <a:path w="668" h="1268" extrusionOk="0">
                  <a:moveTo>
                    <a:pt x="467" y="0"/>
                  </a:moveTo>
                  <a:cubicBezTo>
                    <a:pt x="467" y="0"/>
                    <a:pt x="201" y="300"/>
                    <a:pt x="100" y="567"/>
                  </a:cubicBezTo>
                  <a:cubicBezTo>
                    <a:pt x="0" y="767"/>
                    <a:pt x="0" y="1168"/>
                    <a:pt x="0" y="1168"/>
                  </a:cubicBezTo>
                  <a:cubicBezTo>
                    <a:pt x="0" y="1168"/>
                    <a:pt x="157" y="1246"/>
                    <a:pt x="170" y="1264"/>
                  </a:cubicBezTo>
                  <a:lnTo>
                    <a:pt x="170" y="1264"/>
                  </a:lnTo>
                  <a:cubicBezTo>
                    <a:pt x="199" y="1227"/>
                    <a:pt x="438" y="922"/>
                    <a:pt x="501" y="734"/>
                  </a:cubicBezTo>
                  <a:cubicBezTo>
                    <a:pt x="634" y="501"/>
                    <a:pt x="668" y="134"/>
                    <a:pt x="668" y="134"/>
                  </a:cubicBezTo>
                  <a:lnTo>
                    <a:pt x="467" y="0"/>
                  </a:lnTo>
                  <a:close/>
                  <a:moveTo>
                    <a:pt x="170" y="1264"/>
                  </a:moveTo>
                  <a:cubicBezTo>
                    <a:pt x="168" y="1266"/>
                    <a:pt x="167" y="1268"/>
                    <a:pt x="167" y="1268"/>
                  </a:cubicBezTo>
                  <a:cubicBezTo>
                    <a:pt x="171" y="1268"/>
                    <a:pt x="172" y="1266"/>
                    <a:pt x="170" y="1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0"/>
            <p:cNvSpPr/>
            <p:nvPr/>
          </p:nvSpPr>
          <p:spPr>
            <a:xfrm>
              <a:off x="5731775" y="4923975"/>
              <a:ext cx="12525" cy="25025"/>
            </a:xfrm>
            <a:custGeom>
              <a:avLst/>
              <a:gdLst/>
              <a:ahLst/>
              <a:cxnLst/>
              <a:rect l="l" t="t" r="r" b="b"/>
              <a:pathLst>
                <a:path w="501" h="1001" extrusionOk="0">
                  <a:moveTo>
                    <a:pt x="300" y="0"/>
                  </a:moveTo>
                  <a:cubicBezTo>
                    <a:pt x="300" y="0"/>
                    <a:pt x="267" y="67"/>
                    <a:pt x="167" y="167"/>
                  </a:cubicBezTo>
                  <a:cubicBezTo>
                    <a:pt x="133" y="234"/>
                    <a:pt x="100" y="367"/>
                    <a:pt x="33" y="467"/>
                  </a:cubicBezTo>
                  <a:cubicBezTo>
                    <a:pt x="0" y="634"/>
                    <a:pt x="100" y="901"/>
                    <a:pt x="100" y="901"/>
                  </a:cubicBezTo>
                  <a:cubicBezTo>
                    <a:pt x="100" y="968"/>
                    <a:pt x="300" y="1001"/>
                    <a:pt x="300" y="1001"/>
                  </a:cubicBezTo>
                  <a:cubicBezTo>
                    <a:pt x="300" y="1001"/>
                    <a:pt x="467" y="701"/>
                    <a:pt x="500" y="534"/>
                  </a:cubicBezTo>
                  <a:lnTo>
                    <a:pt x="500" y="300"/>
                  </a:lnTo>
                  <a:lnTo>
                    <a:pt x="500" y="134"/>
                  </a:lnTo>
                  <a:cubicBezTo>
                    <a:pt x="500" y="67"/>
                    <a:pt x="3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0"/>
            <p:cNvSpPr/>
            <p:nvPr/>
          </p:nvSpPr>
          <p:spPr>
            <a:xfrm>
              <a:off x="5846000" y="5270050"/>
              <a:ext cx="17550" cy="21100"/>
            </a:xfrm>
            <a:custGeom>
              <a:avLst/>
              <a:gdLst/>
              <a:ahLst/>
              <a:cxnLst/>
              <a:rect l="l" t="t" r="r" b="b"/>
              <a:pathLst>
                <a:path w="702" h="844" extrusionOk="0">
                  <a:moveTo>
                    <a:pt x="568" y="0"/>
                  </a:moveTo>
                  <a:lnTo>
                    <a:pt x="401" y="67"/>
                  </a:lnTo>
                  <a:cubicBezTo>
                    <a:pt x="335" y="134"/>
                    <a:pt x="234" y="201"/>
                    <a:pt x="168" y="301"/>
                  </a:cubicBezTo>
                  <a:cubicBezTo>
                    <a:pt x="34" y="467"/>
                    <a:pt x="1" y="734"/>
                    <a:pt x="1" y="734"/>
                  </a:cubicBezTo>
                  <a:cubicBezTo>
                    <a:pt x="1" y="789"/>
                    <a:pt x="112" y="843"/>
                    <a:pt x="153" y="843"/>
                  </a:cubicBezTo>
                  <a:cubicBezTo>
                    <a:pt x="162" y="843"/>
                    <a:pt x="168" y="840"/>
                    <a:pt x="168" y="834"/>
                  </a:cubicBezTo>
                  <a:cubicBezTo>
                    <a:pt x="168" y="834"/>
                    <a:pt x="401" y="668"/>
                    <a:pt x="501" y="534"/>
                  </a:cubicBezTo>
                  <a:cubicBezTo>
                    <a:pt x="535" y="501"/>
                    <a:pt x="568" y="401"/>
                    <a:pt x="601" y="334"/>
                  </a:cubicBezTo>
                  <a:cubicBezTo>
                    <a:pt x="668" y="234"/>
                    <a:pt x="702" y="201"/>
                    <a:pt x="702" y="201"/>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0"/>
            <p:cNvSpPr/>
            <p:nvPr/>
          </p:nvSpPr>
          <p:spPr>
            <a:xfrm>
              <a:off x="5879375" y="5275875"/>
              <a:ext cx="16700" cy="20875"/>
            </a:xfrm>
            <a:custGeom>
              <a:avLst/>
              <a:gdLst/>
              <a:ahLst/>
              <a:cxnLst/>
              <a:rect l="l" t="t" r="r" b="b"/>
              <a:pathLst>
                <a:path w="668" h="835" extrusionOk="0">
                  <a:moveTo>
                    <a:pt x="501" y="1"/>
                  </a:moveTo>
                  <a:cubicBezTo>
                    <a:pt x="501" y="1"/>
                    <a:pt x="434" y="68"/>
                    <a:pt x="367" y="101"/>
                  </a:cubicBezTo>
                  <a:cubicBezTo>
                    <a:pt x="267" y="134"/>
                    <a:pt x="167" y="234"/>
                    <a:pt x="100" y="301"/>
                  </a:cubicBezTo>
                  <a:cubicBezTo>
                    <a:pt x="34" y="435"/>
                    <a:pt x="0" y="735"/>
                    <a:pt x="0" y="735"/>
                  </a:cubicBezTo>
                  <a:cubicBezTo>
                    <a:pt x="0" y="735"/>
                    <a:pt x="167" y="835"/>
                    <a:pt x="200" y="835"/>
                  </a:cubicBezTo>
                  <a:cubicBezTo>
                    <a:pt x="200" y="835"/>
                    <a:pt x="434" y="668"/>
                    <a:pt x="534" y="568"/>
                  </a:cubicBezTo>
                  <a:cubicBezTo>
                    <a:pt x="567" y="501"/>
                    <a:pt x="567" y="435"/>
                    <a:pt x="601" y="334"/>
                  </a:cubicBezTo>
                  <a:cubicBezTo>
                    <a:pt x="667" y="268"/>
                    <a:pt x="667" y="168"/>
                    <a:pt x="667"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0"/>
            <p:cNvSpPr/>
            <p:nvPr/>
          </p:nvSpPr>
          <p:spPr>
            <a:xfrm>
              <a:off x="5902725" y="5285900"/>
              <a:ext cx="20025" cy="30050"/>
            </a:xfrm>
            <a:custGeom>
              <a:avLst/>
              <a:gdLst/>
              <a:ahLst/>
              <a:cxnLst/>
              <a:rect l="l" t="t" r="r" b="b"/>
              <a:pathLst>
                <a:path w="801" h="1202" extrusionOk="0">
                  <a:moveTo>
                    <a:pt x="601" y="0"/>
                  </a:moveTo>
                  <a:cubicBezTo>
                    <a:pt x="601" y="0"/>
                    <a:pt x="301" y="267"/>
                    <a:pt x="167" y="501"/>
                  </a:cubicBezTo>
                  <a:cubicBezTo>
                    <a:pt x="67" y="701"/>
                    <a:pt x="0" y="1101"/>
                    <a:pt x="0" y="1101"/>
                  </a:cubicBezTo>
                  <a:cubicBezTo>
                    <a:pt x="0" y="1101"/>
                    <a:pt x="234" y="1201"/>
                    <a:pt x="267" y="1201"/>
                  </a:cubicBezTo>
                  <a:cubicBezTo>
                    <a:pt x="267" y="1201"/>
                    <a:pt x="501" y="901"/>
                    <a:pt x="601" y="701"/>
                  </a:cubicBezTo>
                  <a:cubicBezTo>
                    <a:pt x="734" y="501"/>
                    <a:pt x="801" y="100"/>
                    <a:pt x="801" y="100"/>
                  </a:cubicBezTo>
                  <a:lnTo>
                    <a:pt x="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0"/>
            <p:cNvSpPr/>
            <p:nvPr/>
          </p:nvSpPr>
          <p:spPr>
            <a:xfrm>
              <a:off x="6064500" y="5179975"/>
              <a:ext cx="25875" cy="23375"/>
            </a:xfrm>
            <a:custGeom>
              <a:avLst/>
              <a:gdLst/>
              <a:ahLst/>
              <a:cxnLst/>
              <a:rect l="l" t="t" r="r" b="b"/>
              <a:pathLst>
                <a:path w="1035" h="935" extrusionOk="0">
                  <a:moveTo>
                    <a:pt x="935" y="1"/>
                  </a:moveTo>
                  <a:cubicBezTo>
                    <a:pt x="935" y="1"/>
                    <a:pt x="534" y="101"/>
                    <a:pt x="334" y="268"/>
                  </a:cubicBezTo>
                  <a:cubicBezTo>
                    <a:pt x="167" y="434"/>
                    <a:pt x="1" y="801"/>
                    <a:pt x="1" y="801"/>
                  </a:cubicBezTo>
                  <a:cubicBezTo>
                    <a:pt x="1" y="801"/>
                    <a:pt x="167" y="935"/>
                    <a:pt x="201" y="935"/>
                  </a:cubicBezTo>
                  <a:cubicBezTo>
                    <a:pt x="201" y="935"/>
                    <a:pt x="501" y="768"/>
                    <a:pt x="668" y="635"/>
                  </a:cubicBezTo>
                  <a:cubicBezTo>
                    <a:pt x="801" y="501"/>
                    <a:pt x="1035" y="234"/>
                    <a:pt x="1035" y="234"/>
                  </a:cubicBez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0"/>
            <p:cNvSpPr/>
            <p:nvPr/>
          </p:nvSpPr>
          <p:spPr>
            <a:xfrm>
              <a:off x="6080350" y="5203325"/>
              <a:ext cx="24200" cy="25050"/>
            </a:xfrm>
            <a:custGeom>
              <a:avLst/>
              <a:gdLst/>
              <a:ahLst/>
              <a:cxnLst/>
              <a:rect l="l" t="t" r="r" b="b"/>
              <a:pathLst>
                <a:path w="968" h="1002" extrusionOk="0">
                  <a:moveTo>
                    <a:pt x="734" y="1"/>
                  </a:moveTo>
                  <a:cubicBezTo>
                    <a:pt x="734" y="1"/>
                    <a:pt x="401" y="168"/>
                    <a:pt x="301" y="334"/>
                  </a:cubicBezTo>
                  <a:cubicBezTo>
                    <a:pt x="167" y="501"/>
                    <a:pt x="0" y="835"/>
                    <a:pt x="0" y="835"/>
                  </a:cubicBezTo>
                  <a:cubicBezTo>
                    <a:pt x="0" y="835"/>
                    <a:pt x="167" y="968"/>
                    <a:pt x="201" y="1002"/>
                  </a:cubicBezTo>
                  <a:cubicBezTo>
                    <a:pt x="201" y="1002"/>
                    <a:pt x="534" y="835"/>
                    <a:pt x="668" y="668"/>
                  </a:cubicBezTo>
                  <a:cubicBezTo>
                    <a:pt x="801" y="501"/>
                    <a:pt x="968" y="168"/>
                    <a:pt x="968" y="168"/>
                  </a:cubicBezTo>
                  <a:cubicBezTo>
                    <a:pt x="968" y="134"/>
                    <a:pt x="734"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0"/>
            <p:cNvSpPr/>
            <p:nvPr/>
          </p:nvSpPr>
          <p:spPr>
            <a:xfrm>
              <a:off x="6100350" y="5230025"/>
              <a:ext cx="18375" cy="19200"/>
            </a:xfrm>
            <a:custGeom>
              <a:avLst/>
              <a:gdLst/>
              <a:ahLst/>
              <a:cxnLst/>
              <a:rect l="l" t="t" r="r" b="b"/>
              <a:pathLst>
                <a:path w="735" h="768" extrusionOk="0">
                  <a:moveTo>
                    <a:pt x="535" y="0"/>
                  </a:moveTo>
                  <a:cubicBezTo>
                    <a:pt x="535" y="0"/>
                    <a:pt x="268" y="100"/>
                    <a:pt x="201" y="234"/>
                  </a:cubicBezTo>
                  <a:cubicBezTo>
                    <a:pt x="68" y="334"/>
                    <a:pt x="1" y="601"/>
                    <a:pt x="1" y="601"/>
                  </a:cubicBezTo>
                  <a:cubicBezTo>
                    <a:pt x="1" y="601"/>
                    <a:pt x="101" y="767"/>
                    <a:pt x="201" y="767"/>
                  </a:cubicBezTo>
                  <a:cubicBezTo>
                    <a:pt x="201" y="767"/>
                    <a:pt x="435" y="667"/>
                    <a:pt x="568" y="567"/>
                  </a:cubicBezTo>
                  <a:cubicBezTo>
                    <a:pt x="668" y="434"/>
                    <a:pt x="735" y="134"/>
                    <a:pt x="735" y="134"/>
                  </a:cubicBezTo>
                  <a:lnTo>
                    <a:pt x="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0"/>
            <p:cNvSpPr/>
            <p:nvPr/>
          </p:nvSpPr>
          <p:spPr>
            <a:xfrm>
              <a:off x="6111200" y="5261700"/>
              <a:ext cx="12525" cy="16700"/>
            </a:xfrm>
            <a:custGeom>
              <a:avLst/>
              <a:gdLst/>
              <a:ahLst/>
              <a:cxnLst/>
              <a:rect l="l" t="t" r="r" b="b"/>
              <a:pathLst>
                <a:path w="501" h="668" extrusionOk="0">
                  <a:moveTo>
                    <a:pt x="334" y="1"/>
                  </a:moveTo>
                  <a:cubicBezTo>
                    <a:pt x="334" y="1"/>
                    <a:pt x="267" y="1"/>
                    <a:pt x="234" y="34"/>
                  </a:cubicBezTo>
                  <a:lnTo>
                    <a:pt x="67" y="201"/>
                  </a:lnTo>
                  <a:cubicBezTo>
                    <a:pt x="1" y="234"/>
                    <a:pt x="1" y="334"/>
                    <a:pt x="1" y="368"/>
                  </a:cubicBezTo>
                  <a:lnTo>
                    <a:pt x="1" y="501"/>
                  </a:lnTo>
                  <a:cubicBezTo>
                    <a:pt x="1" y="535"/>
                    <a:pt x="167" y="668"/>
                    <a:pt x="167" y="668"/>
                  </a:cubicBezTo>
                  <a:cubicBezTo>
                    <a:pt x="167" y="668"/>
                    <a:pt x="267" y="668"/>
                    <a:pt x="301" y="635"/>
                  </a:cubicBezTo>
                  <a:lnTo>
                    <a:pt x="468" y="468"/>
                  </a:lnTo>
                  <a:cubicBezTo>
                    <a:pt x="501" y="401"/>
                    <a:pt x="501" y="334"/>
                    <a:pt x="501" y="301"/>
                  </a:cubicBezTo>
                  <a:lnTo>
                    <a:pt x="501" y="168"/>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0"/>
            <p:cNvSpPr/>
            <p:nvPr/>
          </p:nvSpPr>
          <p:spPr>
            <a:xfrm>
              <a:off x="6130375" y="5282550"/>
              <a:ext cx="15875" cy="19775"/>
            </a:xfrm>
            <a:custGeom>
              <a:avLst/>
              <a:gdLst/>
              <a:ahLst/>
              <a:cxnLst/>
              <a:rect l="l" t="t" r="r" b="b"/>
              <a:pathLst>
                <a:path w="635" h="791" extrusionOk="0">
                  <a:moveTo>
                    <a:pt x="368" y="1"/>
                  </a:moveTo>
                  <a:cubicBezTo>
                    <a:pt x="368" y="1"/>
                    <a:pt x="201" y="168"/>
                    <a:pt x="134" y="301"/>
                  </a:cubicBezTo>
                  <a:cubicBezTo>
                    <a:pt x="34" y="468"/>
                    <a:pt x="1" y="735"/>
                    <a:pt x="1" y="735"/>
                  </a:cubicBezTo>
                  <a:cubicBezTo>
                    <a:pt x="1" y="735"/>
                    <a:pt x="113" y="791"/>
                    <a:pt x="170" y="791"/>
                  </a:cubicBezTo>
                  <a:cubicBezTo>
                    <a:pt x="188" y="791"/>
                    <a:pt x="201" y="785"/>
                    <a:pt x="201" y="768"/>
                  </a:cubicBezTo>
                  <a:cubicBezTo>
                    <a:pt x="201" y="768"/>
                    <a:pt x="468" y="635"/>
                    <a:pt x="535" y="501"/>
                  </a:cubicBezTo>
                  <a:cubicBezTo>
                    <a:pt x="568" y="401"/>
                    <a:pt x="635" y="334"/>
                    <a:pt x="635" y="201"/>
                  </a:cubicBezTo>
                  <a:lnTo>
                    <a:pt x="635" y="34"/>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0"/>
            <p:cNvSpPr/>
            <p:nvPr/>
          </p:nvSpPr>
          <p:spPr>
            <a:xfrm>
              <a:off x="6139550" y="5311750"/>
              <a:ext cx="13375" cy="16700"/>
            </a:xfrm>
            <a:custGeom>
              <a:avLst/>
              <a:gdLst/>
              <a:ahLst/>
              <a:cxnLst/>
              <a:rect l="l" t="t" r="r" b="b"/>
              <a:pathLst>
                <a:path w="535" h="668" extrusionOk="0">
                  <a:moveTo>
                    <a:pt x="334" y="0"/>
                  </a:moveTo>
                  <a:cubicBezTo>
                    <a:pt x="334" y="0"/>
                    <a:pt x="168" y="67"/>
                    <a:pt x="101" y="200"/>
                  </a:cubicBezTo>
                  <a:cubicBezTo>
                    <a:pt x="1" y="300"/>
                    <a:pt x="1" y="534"/>
                    <a:pt x="1" y="534"/>
                  </a:cubicBezTo>
                  <a:cubicBezTo>
                    <a:pt x="1" y="534"/>
                    <a:pt x="168" y="667"/>
                    <a:pt x="201" y="667"/>
                  </a:cubicBezTo>
                  <a:cubicBezTo>
                    <a:pt x="201" y="667"/>
                    <a:pt x="368" y="567"/>
                    <a:pt x="468" y="467"/>
                  </a:cubicBezTo>
                  <a:cubicBezTo>
                    <a:pt x="534" y="367"/>
                    <a:pt x="534" y="134"/>
                    <a:pt x="534" y="134"/>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0"/>
            <p:cNvSpPr/>
            <p:nvPr/>
          </p:nvSpPr>
          <p:spPr>
            <a:xfrm>
              <a:off x="6164575" y="5332600"/>
              <a:ext cx="15025" cy="25650"/>
            </a:xfrm>
            <a:custGeom>
              <a:avLst/>
              <a:gdLst/>
              <a:ahLst/>
              <a:cxnLst/>
              <a:rect l="l" t="t" r="r" b="b"/>
              <a:pathLst>
                <a:path w="601" h="1026" extrusionOk="0">
                  <a:moveTo>
                    <a:pt x="234" y="0"/>
                  </a:moveTo>
                  <a:lnTo>
                    <a:pt x="167" y="167"/>
                  </a:lnTo>
                  <a:cubicBezTo>
                    <a:pt x="134" y="234"/>
                    <a:pt x="34" y="367"/>
                    <a:pt x="34" y="467"/>
                  </a:cubicBezTo>
                  <a:cubicBezTo>
                    <a:pt x="34" y="534"/>
                    <a:pt x="0" y="667"/>
                    <a:pt x="34" y="801"/>
                  </a:cubicBezTo>
                  <a:cubicBezTo>
                    <a:pt x="34" y="901"/>
                    <a:pt x="101" y="1001"/>
                    <a:pt x="101" y="1001"/>
                  </a:cubicBezTo>
                  <a:cubicBezTo>
                    <a:pt x="101" y="1018"/>
                    <a:pt x="151" y="1026"/>
                    <a:pt x="205" y="1026"/>
                  </a:cubicBezTo>
                  <a:cubicBezTo>
                    <a:pt x="259" y="1026"/>
                    <a:pt x="317" y="1018"/>
                    <a:pt x="334" y="1001"/>
                  </a:cubicBezTo>
                  <a:lnTo>
                    <a:pt x="434" y="834"/>
                  </a:lnTo>
                  <a:cubicBezTo>
                    <a:pt x="467" y="734"/>
                    <a:pt x="534" y="634"/>
                    <a:pt x="534" y="534"/>
                  </a:cubicBezTo>
                  <a:cubicBezTo>
                    <a:pt x="534" y="467"/>
                    <a:pt x="601" y="334"/>
                    <a:pt x="534" y="200"/>
                  </a:cubicBezTo>
                  <a:cubicBezTo>
                    <a:pt x="534" y="67"/>
                    <a:pt x="5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0"/>
            <p:cNvSpPr/>
            <p:nvPr/>
          </p:nvSpPr>
          <p:spPr>
            <a:xfrm>
              <a:off x="3478625" y="4820250"/>
              <a:ext cx="241725" cy="108800"/>
            </a:xfrm>
            <a:custGeom>
              <a:avLst/>
              <a:gdLst/>
              <a:ahLst/>
              <a:cxnLst/>
              <a:rect l="l" t="t" r="r" b="b"/>
              <a:pathLst>
                <a:path w="9669" h="4352" extrusionOk="0">
                  <a:moveTo>
                    <a:pt x="9381" y="1"/>
                  </a:moveTo>
                  <a:cubicBezTo>
                    <a:pt x="9346" y="1"/>
                    <a:pt x="9317" y="5"/>
                    <a:pt x="9302" y="13"/>
                  </a:cubicBezTo>
                  <a:cubicBezTo>
                    <a:pt x="9302" y="13"/>
                    <a:pt x="9302" y="80"/>
                    <a:pt x="9235" y="180"/>
                  </a:cubicBezTo>
                  <a:cubicBezTo>
                    <a:pt x="9235" y="313"/>
                    <a:pt x="9202" y="447"/>
                    <a:pt x="9168" y="580"/>
                  </a:cubicBezTo>
                  <a:cubicBezTo>
                    <a:pt x="9068" y="914"/>
                    <a:pt x="8901" y="1414"/>
                    <a:pt x="8668" y="1881"/>
                  </a:cubicBezTo>
                  <a:cubicBezTo>
                    <a:pt x="8368" y="2348"/>
                    <a:pt x="7967" y="2815"/>
                    <a:pt x="7467" y="3048"/>
                  </a:cubicBezTo>
                  <a:cubicBezTo>
                    <a:pt x="6967" y="3315"/>
                    <a:pt x="6366" y="3415"/>
                    <a:pt x="5833" y="3482"/>
                  </a:cubicBezTo>
                  <a:cubicBezTo>
                    <a:pt x="4798" y="3615"/>
                    <a:pt x="3331" y="3515"/>
                    <a:pt x="2163" y="3615"/>
                  </a:cubicBezTo>
                  <a:cubicBezTo>
                    <a:pt x="1563" y="3649"/>
                    <a:pt x="1062" y="3716"/>
                    <a:pt x="696" y="3816"/>
                  </a:cubicBezTo>
                  <a:cubicBezTo>
                    <a:pt x="329" y="3882"/>
                    <a:pt x="128" y="3982"/>
                    <a:pt x="128" y="3982"/>
                  </a:cubicBezTo>
                  <a:cubicBezTo>
                    <a:pt x="1" y="4014"/>
                    <a:pt x="56" y="4351"/>
                    <a:pt x="178" y="4351"/>
                  </a:cubicBezTo>
                  <a:cubicBezTo>
                    <a:pt x="184" y="4351"/>
                    <a:pt x="189" y="4351"/>
                    <a:pt x="195" y="4349"/>
                  </a:cubicBezTo>
                  <a:cubicBezTo>
                    <a:pt x="195" y="4349"/>
                    <a:pt x="395" y="4316"/>
                    <a:pt x="729" y="4249"/>
                  </a:cubicBezTo>
                  <a:cubicBezTo>
                    <a:pt x="1129" y="4216"/>
                    <a:pt x="1563" y="4183"/>
                    <a:pt x="2163" y="4183"/>
                  </a:cubicBezTo>
                  <a:cubicBezTo>
                    <a:pt x="2982" y="4207"/>
                    <a:pt x="3957" y="4300"/>
                    <a:pt x="4876" y="4300"/>
                  </a:cubicBezTo>
                  <a:cubicBezTo>
                    <a:pt x="5229" y="4300"/>
                    <a:pt x="5575" y="4286"/>
                    <a:pt x="5899" y="4249"/>
                  </a:cubicBezTo>
                  <a:cubicBezTo>
                    <a:pt x="6500" y="4183"/>
                    <a:pt x="7167" y="4049"/>
                    <a:pt x="7801" y="3682"/>
                  </a:cubicBezTo>
                  <a:cubicBezTo>
                    <a:pt x="8368" y="3315"/>
                    <a:pt x="8868" y="2715"/>
                    <a:pt x="9135" y="2181"/>
                  </a:cubicBezTo>
                  <a:cubicBezTo>
                    <a:pt x="9402" y="1614"/>
                    <a:pt x="9502" y="1080"/>
                    <a:pt x="9569" y="713"/>
                  </a:cubicBezTo>
                  <a:cubicBezTo>
                    <a:pt x="9635" y="547"/>
                    <a:pt x="9669" y="380"/>
                    <a:pt x="9669" y="313"/>
                  </a:cubicBezTo>
                  <a:lnTo>
                    <a:pt x="9669" y="146"/>
                  </a:lnTo>
                  <a:cubicBezTo>
                    <a:pt x="9669" y="44"/>
                    <a:pt x="9493" y="1"/>
                    <a:pt x="9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0"/>
            <p:cNvSpPr/>
            <p:nvPr/>
          </p:nvSpPr>
          <p:spPr>
            <a:xfrm>
              <a:off x="4719875" y="4004150"/>
              <a:ext cx="730050" cy="482700"/>
            </a:xfrm>
            <a:custGeom>
              <a:avLst/>
              <a:gdLst/>
              <a:ahLst/>
              <a:cxnLst/>
              <a:rect l="l" t="t" r="r" b="b"/>
              <a:pathLst>
                <a:path w="29202" h="19308" extrusionOk="0">
                  <a:moveTo>
                    <a:pt x="28734" y="0"/>
                  </a:moveTo>
                  <a:cubicBezTo>
                    <a:pt x="28734" y="0"/>
                    <a:pt x="28568" y="34"/>
                    <a:pt x="28234" y="100"/>
                  </a:cubicBezTo>
                  <a:cubicBezTo>
                    <a:pt x="28067" y="100"/>
                    <a:pt x="27834" y="167"/>
                    <a:pt x="27634" y="200"/>
                  </a:cubicBezTo>
                  <a:cubicBezTo>
                    <a:pt x="27400" y="267"/>
                    <a:pt x="27167" y="367"/>
                    <a:pt x="26900" y="467"/>
                  </a:cubicBezTo>
                  <a:cubicBezTo>
                    <a:pt x="26399" y="701"/>
                    <a:pt x="25766" y="1034"/>
                    <a:pt x="25165" y="1601"/>
                  </a:cubicBezTo>
                  <a:cubicBezTo>
                    <a:pt x="24598" y="2102"/>
                    <a:pt x="24064" y="2769"/>
                    <a:pt x="23464" y="3436"/>
                  </a:cubicBezTo>
                  <a:cubicBezTo>
                    <a:pt x="22897" y="4103"/>
                    <a:pt x="22230" y="4770"/>
                    <a:pt x="21429" y="5271"/>
                  </a:cubicBezTo>
                  <a:lnTo>
                    <a:pt x="20795" y="5638"/>
                  </a:lnTo>
                  <a:lnTo>
                    <a:pt x="20495" y="5838"/>
                  </a:lnTo>
                  <a:lnTo>
                    <a:pt x="20162" y="6004"/>
                  </a:lnTo>
                  <a:lnTo>
                    <a:pt x="19561" y="6338"/>
                  </a:lnTo>
                  <a:lnTo>
                    <a:pt x="18894" y="6605"/>
                  </a:lnTo>
                  <a:cubicBezTo>
                    <a:pt x="17993" y="6938"/>
                    <a:pt x="17059" y="7105"/>
                    <a:pt x="16092" y="7272"/>
                  </a:cubicBezTo>
                  <a:cubicBezTo>
                    <a:pt x="15592" y="7339"/>
                    <a:pt x="15125" y="7439"/>
                    <a:pt x="14658" y="7506"/>
                  </a:cubicBezTo>
                  <a:cubicBezTo>
                    <a:pt x="14224" y="7639"/>
                    <a:pt x="13757" y="7706"/>
                    <a:pt x="13323" y="7806"/>
                  </a:cubicBezTo>
                  <a:cubicBezTo>
                    <a:pt x="11622" y="8206"/>
                    <a:pt x="9721" y="8873"/>
                    <a:pt x="7919" y="9841"/>
                  </a:cubicBezTo>
                  <a:cubicBezTo>
                    <a:pt x="6118" y="10808"/>
                    <a:pt x="4450" y="12109"/>
                    <a:pt x="3283" y="13476"/>
                  </a:cubicBezTo>
                  <a:cubicBezTo>
                    <a:pt x="2082" y="14844"/>
                    <a:pt x="1281" y="16278"/>
                    <a:pt x="781" y="17279"/>
                  </a:cubicBezTo>
                  <a:cubicBezTo>
                    <a:pt x="648" y="17546"/>
                    <a:pt x="548" y="17780"/>
                    <a:pt x="447" y="17980"/>
                  </a:cubicBezTo>
                  <a:cubicBezTo>
                    <a:pt x="381" y="18180"/>
                    <a:pt x="281" y="18380"/>
                    <a:pt x="247" y="18513"/>
                  </a:cubicBezTo>
                  <a:cubicBezTo>
                    <a:pt x="147" y="18814"/>
                    <a:pt x="81" y="18980"/>
                    <a:pt x="81" y="18980"/>
                  </a:cubicBezTo>
                  <a:cubicBezTo>
                    <a:pt x="1" y="19179"/>
                    <a:pt x="76" y="19307"/>
                    <a:pt x="184" y="19307"/>
                  </a:cubicBezTo>
                  <a:cubicBezTo>
                    <a:pt x="258" y="19307"/>
                    <a:pt x="347" y="19249"/>
                    <a:pt x="414" y="19114"/>
                  </a:cubicBezTo>
                  <a:cubicBezTo>
                    <a:pt x="414" y="19114"/>
                    <a:pt x="481" y="18980"/>
                    <a:pt x="614" y="18680"/>
                  </a:cubicBezTo>
                  <a:cubicBezTo>
                    <a:pt x="714" y="18547"/>
                    <a:pt x="781" y="18380"/>
                    <a:pt x="881" y="18180"/>
                  </a:cubicBezTo>
                  <a:cubicBezTo>
                    <a:pt x="948" y="17980"/>
                    <a:pt x="1081" y="17780"/>
                    <a:pt x="1215" y="17513"/>
                  </a:cubicBezTo>
                  <a:cubicBezTo>
                    <a:pt x="1748" y="16512"/>
                    <a:pt x="2549" y="15178"/>
                    <a:pt x="3750" y="13877"/>
                  </a:cubicBezTo>
                  <a:cubicBezTo>
                    <a:pt x="4951" y="12542"/>
                    <a:pt x="6552" y="11375"/>
                    <a:pt x="8286" y="10474"/>
                  </a:cubicBezTo>
                  <a:cubicBezTo>
                    <a:pt x="10054" y="9540"/>
                    <a:pt x="11922" y="8940"/>
                    <a:pt x="13590" y="8506"/>
                  </a:cubicBezTo>
                  <a:cubicBezTo>
                    <a:pt x="13990" y="8440"/>
                    <a:pt x="14424" y="8306"/>
                    <a:pt x="14891" y="8206"/>
                  </a:cubicBezTo>
                  <a:cubicBezTo>
                    <a:pt x="15291" y="8139"/>
                    <a:pt x="15792" y="8039"/>
                    <a:pt x="16259" y="7973"/>
                  </a:cubicBezTo>
                  <a:cubicBezTo>
                    <a:pt x="17226" y="7806"/>
                    <a:pt x="18227" y="7606"/>
                    <a:pt x="19161" y="7205"/>
                  </a:cubicBezTo>
                  <a:lnTo>
                    <a:pt x="19895" y="6938"/>
                  </a:lnTo>
                  <a:lnTo>
                    <a:pt x="20562" y="6538"/>
                  </a:lnTo>
                  <a:lnTo>
                    <a:pt x="20895" y="6405"/>
                  </a:lnTo>
                  <a:lnTo>
                    <a:pt x="21229" y="6171"/>
                  </a:lnTo>
                  <a:cubicBezTo>
                    <a:pt x="21429" y="6038"/>
                    <a:pt x="21629" y="5904"/>
                    <a:pt x="21829" y="5771"/>
                  </a:cubicBezTo>
                  <a:cubicBezTo>
                    <a:pt x="22663" y="5204"/>
                    <a:pt x="23397" y="4503"/>
                    <a:pt x="23964" y="3803"/>
                  </a:cubicBezTo>
                  <a:cubicBezTo>
                    <a:pt x="24565" y="3136"/>
                    <a:pt x="25065" y="2469"/>
                    <a:pt x="25599" y="1968"/>
                  </a:cubicBezTo>
                  <a:cubicBezTo>
                    <a:pt x="26132" y="1468"/>
                    <a:pt x="26700" y="1134"/>
                    <a:pt x="27167" y="901"/>
                  </a:cubicBezTo>
                  <a:cubicBezTo>
                    <a:pt x="27433" y="801"/>
                    <a:pt x="27634" y="667"/>
                    <a:pt x="27867" y="634"/>
                  </a:cubicBezTo>
                  <a:cubicBezTo>
                    <a:pt x="28067" y="567"/>
                    <a:pt x="28267" y="501"/>
                    <a:pt x="28401" y="467"/>
                  </a:cubicBezTo>
                  <a:cubicBezTo>
                    <a:pt x="28701" y="434"/>
                    <a:pt x="28868" y="400"/>
                    <a:pt x="28868" y="400"/>
                  </a:cubicBezTo>
                  <a:cubicBezTo>
                    <a:pt x="29201" y="300"/>
                    <a:pt x="29135" y="0"/>
                    <a:pt x="28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0"/>
            <p:cNvSpPr/>
            <p:nvPr/>
          </p:nvSpPr>
          <p:spPr>
            <a:xfrm>
              <a:off x="4549575" y="5150750"/>
              <a:ext cx="621825" cy="295275"/>
            </a:xfrm>
            <a:custGeom>
              <a:avLst/>
              <a:gdLst/>
              <a:ahLst/>
              <a:cxnLst/>
              <a:rect l="l" t="t" r="r" b="b"/>
              <a:pathLst>
                <a:path w="24873" h="11811" extrusionOk="0">
                  <a:moveTo>
                    <a:pt x="314" y="0"/>
                  </a:moveTo>
                  <a:cubicBezTo>
                    <a:pt x="49" y="0"/>
                    <a:pt x="0" y="307"/>
                    <a:pt x="254" y="403"/>
                  </a:cubicBezTo>
                  <a:cubicBezTo>
                    <a:pt x="254" y="403"/>
                    <a:pt x="388" y="436"/>
                    <a:pt x="621" y="469"/>
                  </a:cubicBezTo>
                  <a:cubicBezTo>
                    <a:pt x="888" y="503"/>
                    <a:pt x="1255" y="569"/>
                    <a:pt x="1722" y="636"/>
                  </a:cubicBezTo>
                  <a:cubicBezTo>
                    <a:pt x="2656" y="770"/>
                    <a:pt x="3924" y="803"/>
                    <a:pt x="5391" y="803"/>
                  </a:cubicBezTo>
                  <a:cubicBezTo>
                    <a:pt x="6859" y="836"/>
                    <a:pt x="8494" y="836"/>
                    <a:pt x="10061" y="1036"/>
                  </a:cubicBezTo>
                  <a:cubicBezTo>
                    <a:pt x="11663" y="1270"/>
                    <a:pt x="13130" y="1837"/>
                    <a:pt x="14231" y="2638"/>
                  </a:cubicBezTo>
                  <a:cubicBezTo>
                    <a:pt x="15365" y="3438"/>
                    <a:pt x="16333" y="4672"/>
                    <a:pt x="17100" y="6107"/>
                  </a:cubicBezTo>
                  <a:cubicBezTo>
                    <a:pt x="17934" y="7474"/>
                    <a:pt x="18701" y="8975"/>
                    <a:pt x="19735" y="10110"/>
                  </a:cubicBezTo>
                  <a:cubicBezTo>
                    <a:pt x="20235" y="10643"/>
                    <a:pt x="20869" y="11110"/>
                    <a:pt x="21436" y="11344"/>
                  </a:cubicBezTo>
                  <a:cubicBezTo>
                    <a:pt x="22037" y="11611"/>
                    <a:pt x="22604" y="11744"/>
                    <a:pt x="23071" y="11777"/>
                  </a:cubicBezTo>
                  <a:cubicBezTo>
                    <a:pt x="23271" y="11811"/>
                    <a:pt x="23538" y="11811"/>
                    <a:pt x="23705" y="11811"/>
                  </a:cubicBezTo>
                  <a:lnTo>
                    <a:pt x="24172" y="11811"/>
                  </a:lnTo>
                  <a:cubicBezTo>
                    <a:pt x="24438" y="11777"/>
                    <a:pt x="24572" y="11777"/>
                    <a:pt x="24572" y="11777"/>
                  </a:cubicBezTo>
                  <a:cubicBezTo>
                    <a:pt x="24872" y="11744"/>
                    <a:pt x="24839" y="11411"/>
                    <a:pt x="24572" y="11411"/>
                  </a:cubicBezTo>
                  <a:cubicBezTo>
                    <a:pt x="24572" y="11411"/>
                    <a:pt x="24438" y="11444"/>
                    <a:pt x="24205" y="11444"/>
                  </a:cubicBezTo>
                  <a:lnTo>
                    <a:pt x="23738" y="11444"/>
                  </a:lnTo>
                  <a:cubicBezTo>
                    <a:pt x="23571" y="11444"/>
                    <a:pt x="23371" y="11444"/>
                    <a:pt x="23137" y="11411"/>
                  </a:cubicBezTo>
                  <a:cubicBezTo>
                    <a:pt x="22704" y="11310"/>
                    <a:pt x="22203" y="11177"/>
                    <a:pt x="21636" y="10944"/>
                  </a:cubicBezTo>
                  <a:cubicBezTo>
                    <a:pt x="21136" y="10643"/>
                    <a:pt x="20602" y="10276"/>
                    <a:pt x="20135" y="9743"/>
                  </a:cubicBezTo>
                  <a:cubicBezTo>
                    <a:pt x="19201" y="8675"/>
                    <a:pt x="18467" y="7174"/>
                    <a:pt x="17700" y="5773"/>
                  </a:cubicBezTo>
                  <a:cubicBezTo>
                    <a:pt x="16933" y="4339"/>
                    <a:pt x="15932" y="2938"/>
                    <a:pt x="14698" y="2070"/>
                  </a:cubicBezTo>
                  <a:cubicBezTo>
                    <a:pt x="13464" y="1170"/>
                    <a:pt x="11863" y="603"/>
                    <a:pt x="10195" y="403"/>
                  </a:cubicBezTo>
                  <a:cubicBezTo>
                    <a:pt x="9247" y="270"/>
                    <a:pt x="8299" y="234"/>
                    <a:pt x="7388" y="234"/>
                  </a:cubicBezTo>
                  <a:cubicBezTo>
                    <a:pt x="6696" y="234"/>
                    <a:pt x="6025" y="255"/>
                    <a:pt x="5391" y="269"/>
                  </a:cubicBezTo>
                  <a:cubicBezTo>
                    <a:pt x="4784" y="283"/>
                    <a:pt x="4216" y="291"/>
                    <a:pt x="3693" y="291"/>
                  </a:cubicBezTo>
                  <a:cubicBezTo>
                    <a:pt x="2953" y="291"/>
                    <a:pt x="2303" y="275"/>
                    <a:pt x="1756" y="236"/>
                  </a:cubicBezTo>
                  <a:cubicBezTo>
                    <a:pt x="1355" y="169"/>
                    <a:pt x="955" y="136"/>
                    <a:pt x="721" y="102"/>
                  </a:cubicBezTo>
                  <a:cubicBezTo>
                    <a:pt x="455" y="69"/>
                    <a:pt x="355" y="2"/>
                    <a:pt x="355" y="2"/>
                  </a:cubicBezTo>
                  <a:cubicBezTo>
                    <a:pt x="340" y="1"/>
                    <a:pt x="327"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0"/>
            <p:cNvSpPr/>
            <p:nvPr/>
          </p:nvSpPr>
          <p:spPr>
            <a:xfrm>
              <a:off x="6048075" y="3873150"/>
              <a:ext cx="430975" cy="143800"/>
            </a:xfrm>
            <a:custGeom>
              <a:avLst/>
              <a:gdLst/>
              <a:ahLst/>
              <a:cxnLst/>
              <a:rect l="l" t="t" r="r" b="b"/>
              <a:pathLst>
                <a:path w="17239" h="5752" extrusionOk="0">
                  <a:moveTo>
                    <a:pt x="262" y="0"/>
                  </a:moveTo>
                  <a:cubicBezTo>
                    <a:pt x="109" y="0"/>
                    <a:pt x="0" y="242"/>
                    <a:pt x="157" y="337"/>
                  </a:cubicBezTo>
                  <a:cubicBezTo>
                    <a:pt x="157" y="337"/>
                    <a:pt x="491" y="403"/>
                    <a:pt x="1025" y="637"/>
                  </a:cubicBezTo>
                  <a:cubicBezTo>
                    <a:pt x="1558" y="804"/>
                    <a:pt x="2359" y="1004"/>
                    <a:pt x="3293" y="1171"/>
                  </a:cubicBezTo>
                  <a:cubicBezTo>
                    <a:pt x="5127" y="1471"/>
                    <a:pt x="7362" y="1571"/>
                    <a:pt x="9130" y="1804"/>
                  </a:cubicBezTo>
                  <a:cubicBezTo>
                    <a:pt x="9597" y="1871"/>
                    <a:pt x="10031" y="1871"/>
                    <a:pt x="10498" y="2005"/>
                  </a:cubicBezTo>
                  <a:cubicBezTo>
                    <a:pt x="10731" y="2071"/>
                    <a:pt x="10965" y="2105"/>
                    <a:pt x="11198" y="2171"/>
                  </a:cubicBezTo>
                  <a:cubicBezTo>
                    <a:pt x="11465" y="2238"/>
                    <a:pt x="11665" y="2305"/>
                    <a:pt x="11932" y="2371"/>
                  </a:cubicBezTo>
                  <a:cubicBezTo>
                    <a:pt x="12166" y="2405"/>
                    <a:pt x="12366" y="2538"/>
                    <a:pt x="12633" y="2638"/>
                  </a:cubicBezTo>
                  <a:cubicBezTo>
                    <a:pt x="12833" y="2738"/>
                    <a:pt x="13100" y="2805"/>
                    <a:pt x="13300" y="2905"/>
                  </a:cubicBezTo>
                  <a:cubicBezTo>
                    <a:pt x="13700" y="3172"/>
                    <a:pt x="14167" y="3372"/>
                    <a:pt x="14501" y="3639"/>
                  </a:cubicBezTo>
                  <a:cubicBezTo>
                    <a:pt x="14701" y="3739"/>
                    <a:pt x="14868" y="3873"/>
                    <a:pt x="15035" y="4006"/>
                  </a:cubicBezTo>
                  <a:cubicBezTo>
                    <a:pt x="15201" y="4106"/>
                    <a:pt x="15368" y="4239"/>
                    <a:pt x="15502" y="4373"/>
                  </a:cubicBezTo>
                  <a:cubicBezTo>
                    <a:pt x="15735" y="4606"/>
                    <a:pt x="16035" y="4840"/>
                    <a:pt x="16202" y="5040"/>
                  </a:cubicBezTo>
                  <a:cubicBezTo>
                    <a:pt x="16636" y="5440"/>
                    <a:pt x="16836" y="5707"/>
                    <a:pt x="16836" y="5707"/>
                  </a:cubicBezTo>
                  <a:cubicBezTo>
                    <a:pt x="16875" y="5738"/>
                    <a:pt x="16919" y="5751"/>
                    <a:pt x="16962" y="5751"/>
                  </a:cubicBezTo>
                  <a:cubicBezTo>
                    <a:pt x="17105" y="5751"/>
                    <a:pt x="17238" y="5609"/>
                    <a:pt x="17136" y="5507"/>
                  </a:cubicBezTo>
                  <a:cubicBezTo>
                    <a:pt x="17136" y="5507"/>
                    <a:pt x="16936" y="5240"/>
                    <a:pt x="16536" y="4807"/>
                  </a:cubicBezTo>
                  <a:cubicBezTo>
                    <a:pt x="16369" y="4540"/>
                    <a:pt x="16135" y="4340"/>
                    <a:pt x="15835" y="4039"/>
                  </a:cubicBezTo>
                  <a:cubicBezTo>
                    <a:pt x="15668" y="3906"/>
                    <a:pt x="15535" y="3739"/>
                    <a:pt x="15368" y="3639"/>
                  </a:cubicBezTo>
                  <a:cubicBezTo>
                    <a:pt x="15201" y="3506"/>
                    <a:pt x="15001" y="3339"/>
                    <a:pt x="14834" y="3205"/>
                  </a:cubicBezTo>
                  <a:cubicBezTo>
                    <a:pt x="14467" y="2905"/>
                    <a:pt x="14034" y="2672"/>
                    <a:pt x="13600" y="2405"/>
                  </a:cubicBezTo>
                  <a:cubicBezTo>
                    <a:pt x="13367" y="2305"/>
                    <a:pt x="13133" y="2205"/>
                    <a:pt x="12866" y="2071"/>
                  </a:cubicBezTo>
                  <a:cubicBezTo>
                    <a:pt x="12633" y="1971"/>
                    <a:pt x="12366" y="1871"/>
                    <a:pt x="12132" y="1804"/>
                  </a:cubicBezTo>
                  <a:lnTo>
                    <a:pt x="11365" y="1538"/>
                  </a:lnTo>
                  <a:cubicBezTo>
                    <a:pt x="11132" y="1471"/>
                    <a:pt x="10865" y="1404"/>
                    <a:pt x="10631" y="1371"/>
                  </a:cubicBezTo>
                  <a:cubicBezTo>
                    <a:pt x="10131" y="1237"/>
                    <a:pt x="9664" y="1204"/>
                    <a:pt x="9197" y="1137"/>
                  </a:cubicBezTo>
                  <a:cubicBezTo>
                    <a:pt x="7429" y="904"/>
                    <a:pt x="5161" y="904"/>
                    <a:pt x="3360" y="670"/>
                  </a:cubicBezTo>
                  <a:cubicBezTo>
                    <a:pt x="2492" y="537"/>
                    <a:pt x="1692" y="370"/>
                    <a:pt x="1158" y="237"/>
                  </a:cubicBezTo>
                  <a:cubicBezTo>
                    <a:pt x="624" y="70"/>
                    <a:pt x="291" y="3"/>
                    <a:pt x="291" y="3"/>
                  </a:cubicBezTo>
                  <a:cubicBezTo>
                    <a:pt x="281" y="1"/>
                    <a:pt x="271"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0"/>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0"/>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0"/>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572"/>
        <p:cNvGrpSpPr/>
        <p:nvPr/>
      </p:nvGrpSpPr>
      <p:grpSpPr>
        <a:xfrm>
          <a:off x="0" y="0"/>
          <a:ext cx="0" cy="0"/>
          <a:chOff x="0" y="0"/>
          <a:chExt cx="0" cy="0"/>
        </a:xfrm>
      </p:grpSpPr>
      <p:pic>
        <p:nvPicPr>
          <p:cNvPr id="2573" name="Google Shape;2573;p22"/>
          <p:cNvPicPr preferRelativeResize="0"/>
          <p:nvPr/>
        </p:nvPicPr>
        <p:blipFill rotWithShape="1">
          <a:blip r:embed="rId2">
            <a:alphaModFix/>
          </a:blip>
          <a:srcRect b="15597"/>
          <a:stretch/>
        </p:blipFill>
        <p:spPr>
          <a:xfrm flipH="1">
            <a:off x="0" y="0"/>
            <a:ext cx="9144003" cy="5143501"/>
          </a:xfrm>
          <a:prstGeom prst="rect">
            <a:avLst/>
          </a:prstGeom>
          <a:noFill/>
          <a:ln>
            <a:noFill/>
          </a:ln>
        </p:spPr>
      </p:pic>
      <p:sp>
        <p:nvSpPr>
          <p:cNvPr id="2574" name="Google Shape;2574;p22"/>
          <p:cNvSpPr txBox="1">
            <a:spLocks noGrp="1"/>
          </p:cNvSpPr>
          <p:nvPr>
            <p:ph type="title"/>
          </p:nvPr>
        </p:nvSpPr>
        <p:spPr>
          <a:xfrm>
            <a:off x="2102200" y="443577"/>
            <a:ext cx="632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75" name="Google Shape;2575;p22"/>
          <p:cNvSpPr txBox="1">
            <a:spLocks noGrp="1"/>
          </p:cNvSpPr>
          <p:nvPr>
            <p:ph type="subTitle" idx="1"/>
          </p:nvPr>
        </p:nvSpPr>
        <p:spPr>
          <a:xfrm>
            <a:off x="2102200" y="3016275"/>
            <a:ext cx="5787900" cy="1311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76" name="Google Shape;2576;p22"/>
          <p:cNvSpPr txBox="1">
            <a:spLocks noGrp="1"/>
          </p:cNvSpPr>
          <p:nvPr>
            <p:ph type="subTitle" idx="2"/>
          </p:nvPr>
        </p:nvSpPr>
        <p:spPr>
          <a:xfrm>
            <a:off x="2102200" y="1500200"/>
            <a:ext cx="5787900" cy="122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77" name="Google Shape;2577;p22"/>
          <p:cNvGrpSpPr/>
          <p:nvPr/>
        </p:nvGrpSpPr>
        <p:grpSpPr>
          <a:xfrm rot="-200877">
            <a:off x="-183709" y="56150"/>
            <a:ext cx="2072941" cy="5143798"/>
            <a:chOff x="370" y="8"/>
            <a:chExt cx="2072927" cy="5143763"/>
          </a:xfrm>
        </p:grpSpPr>
        <p:sp>
          <p:nvSpPr>
            <p:cNvPr id="2578" name="Google Shape;2578;p22"/>
            <p:cNvSpPr/>
            <p:nvPr/>
          </p:nvSpPr>
          <p:spPr>
            <a:xfrm>
              <a:off x="4795" y="25953"/>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2"/>
            <p:cNvSpPr/>
            <p:nvPr/>
          </p:nvSpPr>
          <p:spPr>
            <a:xfrm>
              <a:off x="370" y="722095"/>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2"/>
            <p:cNvSpPr/>
            <p:nvPr/>
          </p:nvSpPr>
          <p:spPr>
            <a:xfrm>
              <a:off x="32239" y="16088"/>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2"/>
            <p:cNvSpPr/>
            <p:nvPr/>
          </p:nvSpPr>
          <p:spPr>
            <a:xfrm>
              <a:off x="356493" y="893652"/>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2"/>
            <p:cNvSpPr/>
            <p:nvPr/>
          </p:nvSpPr>
          <p:spPr>
            <a:xfrm>
              <a:off x="539173" y="920492"/>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2"/>
            <p:cNvSpPr/>
            <p:nvPr/>
          </p:nvSpPr>
          <p:spPr>
            <a:xfrm>
              <a:off x="544807" y="931784"/>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2"/>
            <p:cNvSpPr/>
            <p:nvPr/>
          </p:nvSpPr>
          <p:spPr>
            <a:xfrm>
              <a:off x="563377" y="955191"/>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2"/>
            <p:cNvSpPr/>
            <p:nvPr/>
          </p:nvSpPr>
          <p:spPr>
            <a:xfrm>
              <a:off x="576265" y="980991"/>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2"/>
            <p:cNvSpPr/>
            <p:nvPr/>
          </p:nvSpPr>
          <p:spPr>
            <a:xfrm>
              <a:off x="601267" y="1020525"/>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2"/>
            <p:cNvSpPr/>
            <p:nvPr/>
          </p:nvSpPr>
          <p:spPr>
            <a:xfrm>
              <a:off x="745646" y="1027779"/>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2"/>
            <p:cNvSpPr/>
            <p:nvPr/>
          </p:nvSpPr>
          <p:spPr>
            <a:xfrm>
              <a:off x="756938" y="1056819"/>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2"/>
            <p:cNvSpPr/>
            <p:nvPr/>
          </p:nvSpPr>
          <p:spPr>
            <a:xfrm>
              <a:off x="757760" y="1077783"/>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2"/>
            <p:cNvSpPr/>
            <p:nvPr/>
          </p:nvSpPr>
          <p:spPr>
            <a:xfrm>
              <a:off x="773090" y="1109241"/>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2"/>
            <p:cNvSpPr/>
            <p:nvPr/>
          </p:nvSpPr>
          <p:spPr>
            <a:xfrm>
              <a:off x="785180" y="1133445"/>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2"/>
            <p:cNvSpPr/>
            <p:nvPr/>
          </p:nvSpPr>
          <p:spPr>
            <a:xfrm>
              <a:off x="800510" y="1149574"/>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2"/>
            <p:cNvSpPr/>
            <p:nvPr/>
          </p:nvSpPr>
          <p:spPr>
            <a:xfrm>
              <a:off x="825512" y="1166500"/>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2"/>
            <p:cNvSpPr/>
            <p:nvPr/>
          </p:nvSpPr>
          <p:spPr>
            <a:xfrm>
              <a:off x="573315" y="768376"/>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2"/>
            <p:cNvSpPr/>
            <p:nvPr/>
          </p:nvSpPr>
          <p:spPr>
            <a:xfrm>
              <a:off x="1138667" y="266375"/>
              <a:ext cx="485728" cy="212808"/>
            </a:xfrm>
            <a:custGeom>
              <a:avLst/>
              <a:gdLst/>
              <a:ahLst/>
              <a:cxnLst/>
              <a:rect l="l" t="t" r="r" b="b"/>
              <a:pathLst>
                <a:path w="20088" h="8801" extrusionOk="0">
                  <a:moveTo>
                    <a:pt x="7230" y="0"/>
                  </a:moveTo>
                  <a:cubicBezTo>
                    <a:pt x="6997" y="0"/>
                    <a:pt x="6797" y="0"/>
                    <a:pt x="6597" y="34"/>
                  </a:cubicBezTo>
                  <a:cubicBezTo>
                    <a:pt x="6230" y="67"/>
                    <a:pt x="5829" y="234"/>
                    <a:pt x="5496" y="367"/>
                  </a:cubicBezTo>
                  <a:cubicBezTo>
                    <a:pt x="5129" y="534"/>
                    <a:pt x="4795" y="734"/>
                    <a:pt x="4562" y="1001"/>
                  </a:cubicBezTo>
                  <a:cubicBezTo>
                    <a:pt x="4262" y="1234"/>
                    <a:pt x="4061" y="1468"/>
                    <a:pt x="3795" y="1701"/>
                  </a:cubicBezTo>
                  <a:cubicBezTo>
                    <a:pt x="3328" y="2168"/>
                    <a:pt x="2894" y="2569"/>
                    <a:pt x="2460" y="2869"/>
                  </a:cubicBezTo>
                  <a:cubicBezTo>
                    <a:pt x="2165" y="3090"/>
                    <a:pt x="1834" y="3221"/>
                    <a:pt x="1560" y="3221"/>
                  </a:cubicBezTo>
                  <a:cubicBezTo>
                    <a:pt x="1462" y="3221"/>
                    <a:pt x="1372" y="3204"/>
                    <a:pt x="1293" y="3169"/>
                  </a:cubicBezTo>
                  <a:cubicBezTo>
                    <a:pt x="959" y="3036"/>
                    <a:pt x="759" y="2802"/>
                    <a:pt x="626" y="2635"/>
                  </a:cubicBezTo>
                  <a:cubicBezTo>
                    <a:pt x="459" y="2402"/>
                    <a:pt x="425" y="2335"/>
                    <a:pt x="425" y="2335"/>
                  </a:cubicBezTo>
                  <a:cubicBezTo>
                    <a:pt x="373" y="2273"/>
                    <a:pt x="308" y="2246"/>
                    <a:pt x="247" y="2246"/>
                  </a:cubicBezTo>
                  <a:cubicBezTo>
                    <a:pt x="113" y="2246"/>
                    <a:pt x="0" y="2375"/>
                    <a:pt x="92" y="2535"/>
                  </a:cubicBezTo>
                  <a:cubicBezTo>
                    <a:pt x="92" y="2535"/>
                    <a:pt x="192" y="2669"/>
                    <a:pt x="292" y="2869"/>
                  </a:cubicBezTo>
                  <a:cubicBezTo>
                    <a:pt x="459" y="3069"/>
                    <a:pt x="692" y="3369"/>
                    <a:pt x="1126" y="3569"/>
                  </a:cubicBezTo>
                  <a:cubicBezTo>
                    <a:pt x="1274" y="3633"/>
                    <a:pt x="1435" y="3656"/>
                    <a:pt x="1610" y="3656"/>
                  </a:cubicBezTo>
                  <a:cubicBezTo>
                    <a:pt x="1711" y="3656"/>
                    <a:pt x="1817" y="3648"/>
                    <a:pt x="1927" y="3636"/>
                  </a:cubicBezTo>
                  <a:cubicBezTo>
                    <a:pt x="2227" y="3569"/>
                    <a:pt x="2460" y="3469"/>
                    <a:pt x="2727" y="3303"/>
                  </a:cubicBezTo>
                  <a:cubicBezTo>
                    <a:pt x="3227" y="2969"/>
                    <a:pt x="3694" y="2535"/>
                    <a:pt x="4195" y="2068"/>
                  </a:cubicBezTo>
                  <a:cubicBezTo>
                    <a:pt x="4428" y="1868"/>
                    <a:pt x="4695" y="1635"/>
                    <a:pt x="4929" y="1401"/>
                  </a:cubicBezTo>
                  <a:cubicBezTo>
                    <a:pt x="5196" y="1201"/>
                    <a:pt x="5429" y="1034"/>
                    <a:pt x="5729" y="901"/>
                  </a:cubicBezTo>
                  <a:cubicBezTo>
                    <a:pt x="5896" y="868"/>
                    <a:pt x="6063" y="801"/>
                    <a:pt x="6230" y="734"/>
                  </a:cubicBezTo>
                  <a:cubicBezTo>
                    <a:pt x="6396" y="667"/>
                    <a:pt x="6563" y="667"/>
                    <a:pt x="6730" y="634"/>
                  </a:cubicBezTo>
                  <a:cubicBezTo>
                    <a:pt x="6897" y="567"/>
                    <a:pt x="7030" y="567"/>
                    <a:pt x="7197" y="567"/>
                  </a:cubicBezTo>
                  <a:cubicBezTo>
                    <a:pt x="7297" y="634"/>
                    <a:pt x="7464" y="634"/>
                    <a:pt x="7597" y="701"/>
                  </a:cubicBezTo>
                  <a:cubicBezTo>
                    <a:pt x="7864" y="834"/>
                    <a:pt x="8064" y="1034"/>
                    <a:pt x="8231" y="1335"/>
                  </a:cubicBezTo>
                  <a:cubicBezTo>
                    <a:pt x="8431" y="1635"/>
                    <a:pt x="8565" y="1902"/>
                    <a:pt x="8731" y="2235"/>
                  </a:cubicBezTo>
                  <a:cubicBezTo>
                    <a:pt x="8865" y="2569"/>
                    <a:pt x="9065" y="2902"/>
                    <a:pt x="9265" y="3203"/>
                  </a:cubicBezTo>
                  <a:cubicBezTo>
                    <a:pt x="9399" y="3336"/>
                    <a:pt x="9465" y="3503"/>
                    <a:pt x="9632" y="3636"/>
                  </a:cubicBezTo>
                  <a:cubicBezTo>
                    <a:pt x="9732" y="3670"/>
                    <a:pt x="9765" y="3736"/>
                    <a:pt x="9866" y="3803"/>
                  </a:cubicBezTo>
                  <a:lnTo>
                    <a:pt x="10099" y="3970"/>
                  </a:lnTo>
                  <a:cubicBezTo>
                    <a:pt x="10433" y="4203"/>
                    <a:pt x="10800" y="4237"/>
                    <a:pt x="11233" y="4237"/>
                  </a:cubicBezTo>
                  <a:cubicBezTo>
                    <a:pt x="11633" y="4237"/>
                    <a:pt x="12000" y="4070"/>
                    <a:pt x="12334" y="3970"/>
                  </a:cubicBezTo>
                  <a:cubicBezTo>
                    <a:pt x="13001" y="3670"/>
                    <a:pt x="13635" y="3236"/>
                    <a:pt x="14235" y="3236"/>
                  </a:cubicBezTo>
                  <a:cubicBezTo>
                    <a:pt x="14502" y="3236"/>
                    <a:pt x="14802" y="3336"/>
                    <a:pt x="15069" y="3536"/>
                  </a:cubicBezTo>
                  <a:cubicBezTo>
                    <a:pt x="15136" y="3569"/>
                    <a:pt x="15203" y="3636"/>
                    <a:pt x="15269" y="3670"/>
                  </a:cubicBezTo>
                  <a:lnTo>
                    <a:pt x="15436" y="3836"/>
                  </a:lnTo>
                  <a:cubicBezTo>
                    <a:pt x="15603" y="3970"/>
                    <a:pt x="15703" y="4036"/>
                    <a:pt x="15770" y="4170"/>
                  </a:cubicBezTo>
                  <a:cubicBezTo>
                    <a:pt x="16103" y="4737"/>
                    <a:pt x="16370" y="5404"/>
                    <a:pt x="16604" y="6005"/>
                  </a:cubicBezTo>
                  <a:cubicBezTo>
                    <a:pt x="16904" y="6572"/>
                    <a:pt x="17137" y="7172"/>
                    <a:pt x="17438" y="7672"/>
                  </a:cubicBezTo>
                  <a:cubicBezTo>
                    <a:pt x="17738" y="8173"/>
                    <a:pt x="18105" y="8640"/>
                    <a:pt x="18605" y="8740"/>
                  </a:cubicBezTo>
                  <a:cubicBezTo>
                    <a:pt x="18717" y="8782"/>
                    <a:pt x="18823" y="8800"/>
                    <a:pt x="18920" y="8800"/>
                  </a:cubicBezTo>
                  <a:cubicBezTo>
                    <a:pt x="19056" y="8800"/>
                    <a:pt x="19175" y="8765"/>
                    <a:pt x="19272" y="8706"/>
                  </a:cubicBezTo>
                  <a:cubicBezTo>
                    <a:pt x="19439" y="8640"/>
                    <a:pt x="19606" y="8540"/>
                    <a:pt x="19706" y="8473"/>
                  </a:cubicBezTo>
                  <a:cubicBezTo>
                    <a:pt x="19773" y="8373"/>
                    <a:pt x="19873" y="8340"/>
                    <a:pt x="19906" y="8306"/>
                  </a:cubicBezTo>
                  <a:lnTo>
                    <a:pt x="19973" y="8206"/>
                  </a:lnTo>
                  <a:cubicBezTo>
                    <a:pt x="20087" y="8046"/>
                    <a:pt x="20013" y="7917"/>
                    <a:pt x="19901" y="7917"/>
                  </a:cubicBezTo>
                  <a:cubicBezTo>
                    <a:pt x="19850" y="7917"/>
                    <a:pt x="19791" y="7943"/>
                    <a:pt x="19739" y="8006"/>
                  </a:cubicBezTo>
                  <a:lnTo>
                    <a:pt x="19673" y="8039"/>
                  </a:lnTo>
                  <a:cubicBezTo>
                    <a:pt x="19606" y="8073"/>
                    <a:pt x="19572" y="8139"/>
                    <a:pt x="19472" y="8206"/>
                  </a:cubicBezTo>
                  <a:cubicBezTo>
                    <a:pt x="19342" y="8284"/>
                    <a:pt x="19129" y="8404"/>
                    <a:pt x="18915" y="8404"/>
                  </a:cubicBezTo>
                  <a:cubicBezTo>
                    <a:pt x="18856" y="8404"/>
                    <a:pt x="18796" y="8395"/>
                    <a:pt x="18739" y="8373"/>
                  </a:cubicBezTo>
                  <a:cubicBezTo>
                    <a:pt x="18438" y="8306"/>
                    <a:pt x="18105" y="7906"/>
                    <a:pt x="17838" y="7472"/>
                  </a:cubicBezTo>
                  <a:cubicBezTo>
                    <a:pt x="17604" y="7005"/>
                    <a:pt x="17404" y="6472"/>
                    <a:pt x="17137" y="5838"/>
                  </a:cubicBezTo>
                  <a:cubicBezTo>
                    <a:pt x="16904" y="5204"/>
                    <a:pt x="16737" y="4537"/>
                    <a:pt x="16303" y="3870"/>
                  </a:cubicBezTo>
                  <a:cubicBezTo>
                    <a:pt x="16237" y="3703"/>
                    <a:pt x="16070" y="3536"/>
                    <a:pt x="15937" y="3403"/>
                  </a:cubicBezTo>
                  <a:lnTo>
                    <a:pt x="15736" y="3203"/>
                  </a:lnTo>
                  <a:cubicBezTo>
                    <a:pt x="15636" y="3169"/>
                    <a:pt x="15570" y="3069"/>
                    <a:pt x="15470" y="3036"/>
                  </a:cubicBezTo>
                  <a:cubicBezTo>
                    <a:pt x="15136" y="2802"/>
                    <a:pt x="14736" y="2635"/>
                    <a:pt x="14269" y="2635"/>
                  </a:cubicBezTo>
                  <a:cubicBezTo>
                    <a:pt x="13802" y="2635"/>
                    <a:pt x="13401" y="2736"/>
                    <a:pt x="13068" y="2902"/>
                  </a:cubicBezTo>
                  <a:cubicBezTo>
                    <a:pt x="12734" y="3069"/>
                    <a:pt x="12401" y="3236"/>
                    <a:pt x="12100" y="3369"/>
                  </a:cubicBezTo>
                  <a:cubicBezTo>
                    <a:pt x="11800" y="3503"/>
                    <a:pt x="11500" y="3569"/>
                    <a:pt x="11233" y="3569"/>
                  </a:cubicBezTo>
                  <a:cubicBezTo>
                    <a:pt x="11200" y="3592"/>
                    <a:pt x="11174" y="3599"/>
                    <a:pt x="11150" y="3599"/>
                  </a:cubicBezTo>
                  <a:cubicBezTo>
                    <a:pt x="11103" y="3599"/>
                    <a:pt x="11066" y="3569"/>
                    <a:pt x="11000" y="3569"/>
                  </a:cubicBezTo>
                  <a:cubicBezTo>
                    <a:pt x="10933" y="3569"/>
                    <a:pt x="10900" y="3569"/>
                    <a:pt x="10800" y="3536"/>
                  </a:cubicBezTo>
                  <a:lnTo>
                    <a:pt x="10599" y="3503"/>
                  </a:lnTo>
                  <a:cubicBezTo>
                    <a:pt x="10566" y="3469"/>
                    <a:pt x="10499" y="3469"/>
                    <a:pt x="10499" y="3469"/>
                  </a:cubicBezTo>
                  <a:lnTo>
                    <a:pt x="10433" y="3403"/>
                  </a:lnTo>
                  <a:cubicBezTo>
                    <a:pt x="9966" y="3136"/>
                    <a:pt x="9599" y="2635"/>
                    <a:pt x="9298" y="2002"/>
                  </a:cubicBezTo>
                  <a:cubicBezTo>
                    <a:pt x="9132" y="1701"/>
                    <a:pt x="8965" y="1368"/>
                    <a:pt x="8765" y="1034"/>
                  </a:cubicBezTo>
                  <a:cubicBezTo>
                    <a:pt x="8598" y="701"/>
                    <a:pt x="8264" y="334"/>
                    <a:pt x="7831" y="167"/>
                  </a:cubicBezTo>
                  <a:cubicBezTo>
                    <a:pt x="7664" y="34"/>
                    <a:pt x="7430" y="34"/>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2"/>
            <p:cNvSpPr/>
            <p:nvPr/>
          </p:nvSpPr>
          <p:spPr>
            <a:xfrm>
              <a:off x="466077" y="310721"/>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2"/>
            <p:cNvSpPr/>
            <p:nvPr/>
          </p:nvSpPr>
          <p:spPr>
            <a:xfrm>
              <a:off x="748886" y="803316"/>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2"/>
            <p:cNvSpPr/>
            <p:nvPr/>
          </p:nvSpPr>
          <p:spPr>
            <a:xfrm>
              <a:off x="757760" y="819444"/>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2"/>
            <p:cNvSpPr/>
            <p:nvPr/>
          </p:nvSpPr>
          <p:spPr>
            <a:xfrm>
              <a:off x="765014" y="843866"/>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2"/>
            <p:cNvSpPr/>
            <p:nvPr/>
          </p:nvSpPr>
          <p:spPr>
            <a:xfrm>
              <a:off x="921483" y="875324"/>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2"/>
            <p:cNvSpPr/>
            <p:nvPr/>
          </p:nvSpPr>
          <p:spPr>
            <a:xfrm>
              <a:off x="933597" y="896312"/>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2"/>
            <p:cNvSpPr/>
            <p:nvPr/>
          </p:nvSpPr>
          <p:spPr>
            <a:xfrm>
              <a:off x="945687" y="918896"/>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2"/>
            <p:cNvSpPr/>
            <p:nvPr/>
          </p:nvSpPr>
          <p:spPr>
            <a:xfrm>
              <a:off x="604507" y="340583"/>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2"/>
            <p:cNvSpPr/>
            <p:nvPr/>
          </p:nvSpPr>
          <p:spPr>
            <a:xfrm>
              <a:off x="611761" y="360749"/>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2"/>
            <p:cNvSpPr/>
            <p:nvPr/>
          </p:nvSpPr>
          <p:spPr>
            <a:xfrm>
              <a:off x="621433" y="387928"/>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2"/>
            <p:cNvSpPr/>
            <p:nvPr/>
          </p:nvSpPr>
          <p:spPr>
            <a:xfrm>
              <a:off x="636763" y="413970"/>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2"/>
            <p:cNvSpPr/>
            <p:nvPr/>
          </p:nvSpPr>
          <p:spPr>
            <a:xfrm>
              <a:off x="757760" y="478506"/>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2"/>
            <p:cNvSpPr/>
            <p:nvPr/>
          </p:nvSpPr>
          <p:spPr>
            <a:xfrm>
              <a:off x="770648" y="509142"/>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2"/>
            <p:cNvSpPr/>
            <p:nvPr/>
          </p:nvSpPr>
          <p:spPr>
            <a:xfrm>
              <a:off x="785180" y="542946"/>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2"/>
            <p:cNvSpPr/>
            <p:nvPr/>
          </p:nvSpPr>
          <p:spPr>
            <a:xfrm>
              <a:off x="803726" y="564804"/>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a:off x="822272" y="594328"/>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a:off x="847274" y="617227"/>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a:off x="1298957" y="284921"/>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a:off x="1304615" y="318434"/>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a:off x="1315109" y="336183"/>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a:off x="1328819" y="356711"/>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a:off x="1350581" y="376055"/>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a:off x="1302197" y="304120"/>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a:off x="398010" y="1640766"/>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2"/>
            <p:cNvSpPr/>
            <p:nvPr/>
          </p:nvSpPr>
          <p:spPr>
            <a:xfrm>
              <a:off x="405288" y="1661754"/>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2"/>
            <p:cNvSpPr/>
            <p:nvPr/>
          </p:nvSpPr>
          <p:spPr>
            <a:xfrm>
              <a:off x="418998" y="1693213"/>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2"/>
            <p:cNvSpPr/>
            <p:nvPr/>
          </p:nvSpPr>
          <p:spPr>
            <a:xfrm>
              <a:off x="444798" y="1718215"/>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a:off x="546427" y="1719013"/>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a:off x="1019895" y="1261962"/>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2"/>
            <p:cNvSpPr/>
            <p:nvPr/>
          </p:nvSpPr>
          <p:spPr>
            <a:xfrm>
              <a:off x="1133179" y="597399"/>
              <a:ext cx="578071" cy="256574"/>
            </a:xfrm>
            <a:custGeom>
              <a:avLst/>
              <a:gdLst/>
              <a:ahLst/>
              <a:cxnLst/>
              <a:rect l="l" t="t" r="r" b="b"/>
              <a:pathLst>
                <a:path w="23907" h="10611" extrusionOk="0">
                  <a:moveTo>
                    <a:pt x="23735" y="0"/>
                  </a:moveTo>
                  <a:cubicBezTo>
                    <a:pt x="23662" y="0"/>
                    <a:pt x="23579" y="55"/>
                    <a:pt x="23535" y="187"/>
                  </a:cubicBezTo>
                  <a:cubicBezTo>
                    <a:pt x="23535" y="187"/>
                    <a:pt x="23502" y="320"/>
                    <a:pt x="23435" y="520"/>
                  </a:cubicBezTo>
                  <a:cubicBezTo>
                    <a:pt x="23435" y="620"/>
                    <a:pt x="23335" y="721"/>
                    <a:pt x="23269" y="854"/>
                  </a:cubicBezTo>
                  <a:cubicBezTo>
                    <a:pt x="23202" y="887"/>
                    <a:pt x="23169" y="987"/>
                    <a:pt x="23135" y="1054"/>
                  </a:cubicBezTo>
                  <a:cubicBezTo>
                    <a:pt x="23102" y="1121"/>
                    <a:pt x="23002" y="1188"/>
                    <a:pt x="22968" y="1288"/>
                  </a:cubicBezTo>
                  <a:cubicBezTo>
                    <a:pt x="22868" y="1354"/>
                    <a:pt x="22835" y="1454"/>
                    <a:pt x="22768" y="1521"/>
                  </a:cubicBezTo>
                  <a:lnTo>
                    <a:pt x="22501" y="1788"/>
                  </a:lnTo>
                  <a:cubicBezTo>
                    <a:pt x="22335" y="1955"/>
                    <a:pt x="22134" y="2055"/>
                    <a:pt x="21934" y="2222"/>
                  </a:cubicBezTo>
                  <a:cubicBezTo>
                    <a:pt x="21467" y="2555"/>
                    <a:pt x="20967" y="2855"/>
                    <a:pt x="20333" y="3056"/>
                  </a:cubicBezTo>
                  <a:cubicBezTo>
                    <a:pt x="19132" y="3556"/>
                    <a:pt x="17665" y="3856"/>
                    <a:pt x="16197" y="4156"/>
                  </a:cubicBezTo>
                  <a:cubicBezTo>
                    <a:pt x="14796" y="4390"/>
                    <a:pt x="13328" y="4657"/>
                    <a:pt x="12027" y="4857"/>
                  </a:cubicBezTo>
                  <a:cubicBezTo>
                    <a:pt x="9459" y="5324"/>
                    <a:pt x="6156" y="5991"/>
                    <a:pt x="3721" y="7292"/>
                  </a:cubicBezTo>
                  <a:cubicBezTo>
                    <a:pt x="2520" y="7892"/>
                    <a:pt x="1586" y="8660"/>
                    <a:pt x="986" y="9293"/>
                  </a:cubicBezTo>
                  <a:cubicBezTo>
                    <a:pt x="686" y="9560"/>
                    <a:pt x="452" y="9827"/>
                    <a:pt x="319" y="10027"/>
                  </a:cubicBezTo>
                  <a:cubicBezTo>
                    <a:pt x="185" y="10194"/>
                    <a:pt x="119" y="10327"/>
                    <a:pt x="119" y="10327"/>
                  </a:cubicBezTo>
                  <a:cubicBezTo>
                    <a:pt x="1" y="10469"/>
                    <a:pt x="116" y="10610"/>
                    <a:pt x="253" y="10610"/>
                  </a:cubicBezTo>
                  <a:cubicBezTo>
                    <a:pt x="310" y="10610"/>
                    <a:pt x="370" y="10586"/>
                    <a:pt x="419" y="10528"/>
                  </a:cubicBezTo>
                  <a:cubicBezTo>
                    <a:pt x="419" y="10528"/>
                    <a:pt x="486" y="10394"/>
                    <a:pt x="619" y="10227"/>
                  </a:cubicBezTo>
                  <a:cubicBezTo>
                    <a:pt x="753" y="10061"/>
                    <a:pt x="953" y="9827"/>
                    <a:pt x="1253" y="9527"/>
                  </a:cubicBezTo>
                  <a:cubicBezTo>
                    <a:pt x="1853" y="8993"/>
                    <a:pt x="2787" y="8293"/>
                    <a:pt x="3955" y="7726"/>
                  </a:cubicBezTo>
                  <a:cubicBezTo>
                    <a:pt x="6323" y="6558"/>
                    <a:pt x="9592" y="5991"/>
                    <a:pt x="12127" y="5524"/>
                  </a:cubicBezTo>
                  <a:cubicBezTo>
                    <a:pt x="13395" y="5290"/>
                    <a:pt x="14863" y="5024"/>
                    <a:pt x="16330" y="4723"/>
                  </a:cubicBezTo>
                  <a:cubicBezTo>
                    <a:pt x="17798" y="4457"/>
                    <a:pt x="19232" y="4056"/>
                    <a:pt x="20500" y="3523"/>
                  </a:cubicBezTo>
                  <a:cubicBezTo>
                    <a:pt x="21134" y="3289"/>
                    <a:pt x="21701" y="2955"/>
                    <a:pt x="22168" y="2622"/>
                  </a:cubicBezTo>
                  <a:cubicBezTo>
                    <a:pt x="22368" y="2455"/>
                    <a:pt x="22635" y="2288"/>
                    <a:pt x="22802" y="2055"/>
                  </a:cubicBezTo>
                  <a:lnTo>
                    <a:pt x="23035" y="1821"/>
                  </a:lnTo>
                  <a:cubicBezTo>
                    <a:pt x="23135" y="1688"/>
                    <a:pt x="23169" y="1621"/>
                    <a:pt x="23235" y="1521"/>
                  </a:cubicBezTo>
                  <a:cubicBezTo>
                    <a:pt x="23302" y="1454"/>
                    <a:pt x="23369" y="1354"/>
                    <a:pt x="23402" y="1288"/>
                  </a:cubicBezTo>
                  <a:lnTo>
                    <a:pt x="23535" y="1021"/>
                  </a:lnTo>
                  <a:cubicBezTo>
                    <a:pt x="23636" y="854"/>
                    <a:pt x="23702" y="721"/>
                    <a:pt x="23769" y="620"/>
                  </a:cubicBezTo>
                  <a:lnTo>
                    <a:pt x="23869" y="220"/>
                  </a:lnTo>
                  <a:cubicBezTo>
                    <a:pt x="23906" y="89"/>
                    <a:pt x="23828" y="0"/>
                    <a:pt x="23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a:off x="10864" y="698012"/>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22"/>
            <p:cNvGrpSpPr/>
            <p:nvPr/>
          </p:nvGrpSpPr>
          <p:grpSpPr>
            <a:xfrm>
              <a:off x="3610" y="8"/>
              <a:ext cx="2069687" cy="5143763"/>
              <a:chOff x="3610" y="8"/>
              <a:chExt cx="2069687" cy="5143763"/>
            </a:xfrm>
          </p:grpSpPr>
          <p:sp>
            <p:nvSpPr>
              <p:cNvPr id="2628" name="Google Shape;2628;p22"/>
              <p:cNvSpPr/>
              <p:nvPr/>
            </p:nvSpPr>
            <p:spPr>
              <a:xfrm>
                <a:off x="627889" y="3237468"/>
                <a:ext cx="41058" cy="76989"/>
              </a:xfrm>
              <a:custGeom>
                <a:avLst/>
                <a:gdLst/>
                <a:ahLst/>
                <a:cxnLst/>
                <a:rect l="l" t="t" r="r" b="b"/>
                <a:pathLst>
                  <a:path w="1698" h="3184" extrusionOk="0">
                    <a:moveTo>
                      <a:pt x="1396" y="1"/>
                    </a:moveTo>
                    <a:cubicBezTo>
                      <a:pt x="1383" y="1"/>
                      <a:pt x="1373" y="5"/>
                      <a:pt x="1368" y="14"/>
                    </a:cubicBezTo>
                    <a:cubicBezTo>
                      <a:pt x="1368" y="14"/>
                      <a:pt x="1202" y="214"/>
                      <a:pt x="1001" y="448"/>
                    </a:cubicBezTo>
                    <a:cubicBezTo>
                      <a:pt x="801" y="715"/>
                      <a:pt x="568" y="1082"/>
                      <a:pt x="401" y="1382"/>
                    </a:cubicBezTo>
                    <a:cubicBezTo>
                      <a:pt x="301" y="1715"/>
                      <a:pt x="134" y="2116"/>
                      <a:pt x="67" y="2449"/>
                    </a:cubicBezTo>
                    <a:cubicBezTo>
                      <a:pt x="34" y="2783"/>
                      <a:pt x="1" y="3050"/>
                      <a:pt x="1" y="3050"/>
                    </a:cubicBezTo>
                    <a:cubicBezTo>
                      <a:pt x="1" y="3083"/>
                      <a:pt x="334" y="3183"/>
                      <a:pt x="334" y="3183"/>
                    </a:cubicBezTo>
                    <a:cubicBezTo>
                      <a:pt x="334" y="3183"/>
                      <a:pt x="735" y="2282"/>
                      <a:pt x="1035" y="1715"/>
                    </a:cubicBezTo>
                    <a:cubicBezTo>
                      <a:pt x="1202" y="1415"/>
                      <a:pt x="1335" y="1048"/>
                      <a:pt x="1468" y="748"/>
                    </a:cubicBezTo>
                    <a:cubicBezTo>
                      <a:pt x="1569" y="448"/>
                      <a:pt x="1669" y="214"/>
                      <a:pt x="1669" y="214"/>
                    </a:cubicBezTo>
                    <a:cubicBezTo>
                      <a:pt x="1697" y="157"/>
                      <a:pt x="1479" y="1"/>
                      <a:pt x="1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a:off x="615001" y="3378873"/>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a:off x="683551" y="3621181"/>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a:off x="805419" y="3779753"/>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a:off x="1046542" y="3961248"/>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a:off x="1100560" y="4368004"/>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2"/>
              <p:cNvSpPr/>
              <p:nvPr/>
            </p:nvSpPr>
            <p:spPr>
              <a:xfrm>
                <a:off x="946533" y="449274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2"/>
              <p:cNvSpPr/>
              <p:nvPr/>
            </p:nvSpPr>
            <p:spPr>
              <a:xfrm>
                <a:off x="764216" y="4591234"/>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a:off x="660967" y="464764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a:off x="660169" y="4824547"/>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a:off x="735272" y="4956545"/>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a:off x="894860" y="5013078"/>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a:off x="1026351" y="5084603"/>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a:off x="172991" y="4146805"/>
                <a:ext cx="510585" cy="76892"/>
              </a:xfrm>
              <a:custGeom>
                <a:avLst/>
                <a:gdLst/>
                <a:ahLst/>
                <a:cxnLst/>
                <a:rect l="l" t="t" r="r" b="b"/>
                <a:pathLst>
                  <a:path w="21116" h="3180" extrusionOk="0">
                    <a:moveTo>
                      <a:pt x="10841" y="1"/>
                    </a:moveTo>
                    <a:cubicBezTo>
                      <a:pt x="10675" y="201"/>
                      <a:pt x="10474" y="468"/>
                      <a:pt x="10241" y="701"/>
                    </a:cubicBezTo>
                    <a:cubicBezTo>
                      <a:pt x="10141" y="835"/>
                      <a:pt x="10041" y="968"/>
                      <a:pt x="9907" y="1068"/>
                    </a:cubicBezTo>
                    <a:lnTo>
                      <a:pt x="9874" y="1135"/>
                    </a:lnTo>
                    <a:lnTo>
                      <a:pt x="9841" y="1168"/>
                    </a:lnTo>
                    <a:lnTo>
                      <a:pt x="9741" y="1268"/>
                    </a:lnTo>
                    <a:cubicBezTo>
                      <a:pt x="9540" y="1468"/>
                      <a:pt x="9307" y="1635"/>
                      <a:pt x="9040" y="1769"/>
                    </a:cubicBezTo>
                    <a:cubicBezTo>
                      <a:pt x="8572" y="2003"/>
                      <a:pt x="8053" y="2108"/>
                      <a:pt x="7527" y="2108"/>
                    </a:cubicBezTo>
                    <a:cubicBezTo>
                      <a:pt x="7453" y="2108"/>
                      <a:pt x="7379" y="2106"/>
                      <a:pt x="7306" y="2102"/>
                    </a:cubicBezTo>
                    <a:cubicBezTo>
                      <a:pt x="6672" y="2036"/>
                      <a:pt x="6071" y="1802"/>
                      <a:pt x="5571" y="1468"/>
                    </a:cubicBezTo>
                    <a:cubicBezTo>
                      <a:pt x="5471" y="1335"/>
                      <a:pt x="5337" y="1268"/>
                      <a:pt x="5204" y="1168"/>
                    </a:cubicBezTo>
                    <a:lnTo>
                      <a:pt x="5037" y="1035"/>
                    </a:lnTo>
                    <a:lnTo>
                      <a:pt x="4904" y="935"/>
                    </a:lnTo>
                    <a:lnTo>
                      <a:pt x="4804" y="801"/>
                    </a:lnTo>
                    <a:lnTo>
                      <a:pt x="4537" y="534"/>
                    </a:lnTo>
                    <a:lnTo>
                      <a:pt x="4504" y="501"/>
                    </a:lnTo>
                    <a:lnTo>
                      <a:pt x="4403" y="568"/>
                    </a:lnTo>
                    <a:lnTo>
                      <a:pt x="4237" y="701"/>
                    </a:lnTo>
                    <a:cubicBezTo>
                      <a:pt x="4137" y="868"/>
                      <a:pt x="3970" y="1001"/>
                      <a:pt x="3836" y="1135"/>
                    </a:cubicBezTo>
                    <a:cubicBezTo>
                      <a:pt x="3002" y="1902"/>
                      <a:pt x="2068" y="2369"/>
                      <a:pt x="1368" y="2503"/>
                    </a:cubicBezTo>
                    <a:cubicBezTo>
                      <a:pt x="1034" y="2569"/>
                      <a:pt x="734" y="2636"/>
                      <a:pt x="534" y="2636"/>
                    </a:cubicBezTo>
                    <a:lnTo>
                      <a:pt x="234" y="2636"/>
                    </a:lnTo>
                    <a:cubicBezTo>
                      <a:pt x="0" y="2669"/>
                      <a:pt x="0" y="3003"/>
                      <a:pt x="234" y="3003"/>
                    </a:cubicBezTo>
                    <a:lnTo>
                      <a:pt x="567" y="3003"/>
                    </a:lnTo>
                    <a:cubicBezTo>
                      <a:pt x="801" y="3003"/>
                      <a:pt x="1134" y="2970"/>
                      <a:pt x="1501" y="2903"/>
                    </a:cubicBezTo>
                    <a:cubicBezTo>
                      <a:pt x="1702" y="2836"/>
                      <a:pt x="1902" y="2836"/>
                      <a:pt x="2135" y="2736"/>
                    </a:cubicBezTo>
                    <a:cubicBezTo>
                      <a:pt x="2369" y="2669"/>
                      <a:pt x="2569" y="2603"/>
                      <a:pt x="2836" y="2469"/>
                    </a:cubicBezTo>
                    <a:cubicBezTo>
                      <a:pt x="3303" y="2236"/>
                      <a:pt x="3803" y="1869"/>
                      <a:pt x="4237" y="1502"/>
                    </a:cubicBezTo>
                    <a:lnTo>
                      <a:pt x="4403" y="1335"/>
                    </a:lnTo>
                    <a:lnTo>
                      <a:pt x="4470" y="1302"/>
                    </a:lnTo>
                    <a:cubicBezTo>
                      <a:pt x="4470" y="1302"/>
                      <a:pt x="4470" y="1272"/>
                      <a:pt x="4480" y="1272"/>
                    </a:cubicBezTo>
                    <a:cubicBezTo>
                      <a:pt x="4485" y="1272"/>
                      <a:pt x="4492" y="1279"/>
                      <a:pt x="4504" y="1302"/>
                    </a:cubicBezTo>
                    <a:lnTo>
                      <a:pt x="4570" y="1368"/>
                    </a:lnTo>
                    <a:lnTo>
                      <a:pt x="4637" y="1402"/>
                    </a:lnTo>
                    <a:lnTo>
                      <a:pt x="4670" y="1468"/>
                    </a:lnTo>
                    <a:lnTo>
                      <a:pt x="4870" y="1635"/>
                    </a:lnTo>
                    <a:cubicBezTo>
                      <a:pt x="5004" y="1769"/>
                      <a:pt x="5171" y="1869"/>
                      <a:pt x="5304" y="1969"/>
                    </a:cubicBezTo>
                    <a:cubicBezTo>
                      <a:pt x="5871" y="2369"/>
                      <a:pt x="6538" y="2669"/>
                      <a:pt x="7306" y="2736"/>
                    </a:cubicBezTo>
                    <a:cubicBezTo>
                      <a:pt x="7486" y="2771"/>
                      <a:pt x="7674" y="2787"/>
                      <a:pt x="7863" y="2787"/>
                    </a:cubicBezTo>
                    <a:cubicBezTo>
                      <a:pt x="8406" y="2787"/>
                      <a:pt x="8962" y="2650"/>
                      <a:pt x="9407" y="2402"/>
                    </a:cubicBezTo>
                    <a:cubicBezTo>
                      <a:pt x="9741" y="2236"/>
                      <a:pt x="10041" y="2036"/>
                      <a:pt x="10308" y="1835"/>
                    </a:cubicBezTo>
                    <a:lnTo>
                      <a:pt x="10474" y="1669"/>
                    </a:lnTo>
                    <a:cubicBezTo>
                      <a:pt x="10508" y="1802"/>
                      <a:pt x="10575" y="1969"/>
                      <a:pt x="10675" y="2136"/>
                    </a:cubicBezTo>
                    <a:cubicBezTo>
                      <a:pt x="10841" y="2436"/>
                      <a:pt x="11175" y="2703"/>
                      <a:pt x="11509" y="2869"/>
                    </a:cubicBezTo>
                    <a:cubicBezTo>
                      <a:pt x="11922" y="3106"/>
                      <a:pt x="12359" y="3179"/>
                      <a:pt x="12792" y="3179"/>
                    </a:cubicBezTo>
                    <a:cubicBezTo>
                      <a:pt x="13092" y="3179"/>
                      <a:pt x="13390" y="3144"/>
                      <a:pt x="13677" y="3103"/>
                    </a:cubicBezTo>
                    <a:cubicBezTo>
                      <a:pt x="14377" y="2970"/>
                      <a:pt x="15044" y="2703"/>
                      <a:pt x="15678" y="2436"/>
                    </a:cubicBezTo>
                    <a:cubicBezTo>
                      <a:pt x="15978" y="2302"/>
                      <a:pt x="16245" y="2136"/>
                      <a:pt x="16545" y="1935"/>
                    </a:cubicBezTo>
                    <a:cubicBezTo>
                      <a:pt x="16646" y="1835"/>
                      <a:pt x="16679" y="1802"/>
                      <a:pt x="16746" y="1769"/>
                    </a:cubicBezTo>
                    <a:lnTo>
                      <a:pt x="16846" y="1669"/>
                    </a:lnTo>
                    <a:lnTo>
                      <a:pt x="16879" y="1635"/>
                    </a:lnTo>
                    <a:cubicBezTo>
                      <a:pt x="16925" y="1612"/>
                      <a:pt x="16955" y="1573"/>
                      <a:pt x="16969" y="1573"/>
                    </a:cubicBezTo>
                    <a:cubicBezTo>
                      <a:pt x="16976" y="1573"/>
                      <a:pt x="16979" y="1581"/>
                      <a:pt x="16979" y="1602"/>
                    </a:cubicBezTo>
                    <a:cubicBezTo>
                      <a:pt x="17012" y="1602"/>
                      <a:pt x="17012" y="1635"/>
                      <a:pt x="17012" y="1635"/>
                    </a:cubicBezTo>
                    <a:lnTo>
                      <a:pt x="17046" y="1702"/>
                    </a:lnTo>
                    <a:cubicBezTo>
                      <a:pt x="17113" y="1702"/>
                      <a:pt x="17113" y="1769"/>
                      <a:pt x="17146" y="1802"/>
                    </a:cubicBezTo>
                    <a:cubicBezTo>
                      <a:pt x="17279" y="1935"/>
                      <a:pt x="17346" y="2036"/>
                      <a:pt x="17479" y="2136"/>
                    </a:cubicBezTo>
                    <a:cubicBezTo>
                      <a:pt x="17680" y="2336"/>
                      <a:pt x="17946" y="2503"/>
                      <a:pt x="18180" y="2636"/>
                    </a:cubicBezTo>
                    <a:cubicBezTo>
                      <a:pt x="18647" y="2869"/>
                      <a:pt x="19114" y="3003"/>
                      <a:pt x="19514" y="3103"/>
                    </a:cubicBezTo>
                    <a:cubicBezTo>
                      <a:pt x="19731" y="3120"/>
                      <a:pt x="19923" y="3128"/>
                      <a:pt x="20085" y="3128"/>
                    </a:cubicBezTo>
                    <a:cubicBezTo>
                      <a:pt x="20248" y="3128"/>
                      <a:pt x="20382" y="3120"/>
                      <a:pt x="20482" y="3103"/>
                    </a:cubicBezTo>
                    <a:cubicBezTo>
                      <a:pt x="20682" y="3036"/>
                      <a:pt x="20815" y="3003"/>
                      <a:pt x="20815" y="3003"/>
                    </a:cubicBezTo>
                    <a:cubicBezTo>
                      <a:pt x="21115" y="2869"/>
                      <a:pt x="20882" y="2603"/>
                      <a:pt x="20582" y="2569"/>
                    </a:cubicBezTo>
                    <a:cubicBezTo>
                      <a:pt x="20582" y="2569"/>
                      <a:pt x="20548" y="2636"/>
                      <a:pt x="20515" y="2636"/>
                    </a:cubicBezTo>
                    <a:cubicBezTo>
                      <a:pt x="20482" y="2636"/>
                      <a:pt x="20382" y="2669"/>
                      <a:pt x="20315" y="2669"/>
                    </a:cubicBezTo>
                    <a:cubicBezTo>
                      <a:pt x="20218" y="2683"/>
                      <a:pt x="20116" y="2691"/>
                      <a:pt x="20005" y="2691"/>
                    </a:cubicBezTo>
                    <a:cubicBezTo>
                      <a:pt x="19849" y="2691"/>
                      <a:pt x="19676" y="2675"/>
                      <a:pt x="19481" y="2636"/>
                    </a:cubicBezTo>
                    <a:cubicBezTo>
                      <a:pt x="19147" y="2569"/>
                      <a:pt x="18714" y="2402"/>
                      <a:pt x="18313" y="2169"/>
                    </a:cubicBezTo>
                    <a:cubicBezTo>
                      <a:pt x="18080" y="2036"/>
                      <a:pt x="17880" y="1869"/>
                      <a:pt x="17713" y="1702"/>
                    </a:cubicBezTo>
                    <a:cubicBezTo>
                      <a:pt x="17646" y="1635"/>
                      <a:pt x="17546" y="1502"/>
                      <a:pt x="17479" y="1402"/>
                    </a:cubicBezTo>
                    <a:cubicBezTo>
                      <a:pt x="17479" y="1368"/>
                      <a:pt x="17413" y="1368"/>
                      <a:pt x="17413" y="1335"/>
                    </a:cubicBezTo>
                    <a:lnTo>
                      <a:pt x="17379" y="1302"/>
                    </a:lnTo>
                    <a:lnTo>
                      <a:pt x="17346" y="1202"/>
                    </a:lnTo>
                    <a:cubicBezTo>
                      <a:pt x="17313" y="1068"/>
                      <a:pt x="17213" y="968"/>
                      <a:pt x="17179" y="835"/>
                    </a:cubicBezTo>
                    <a:lnTo>
                      <a:pt x="17079" y="668"/>
                    </a:lnTo>
                    <a:cubicBezTo>
                      <a:pt x="17046" y="668"/>
                      <a:pt x="17046" y="635"/>
                      <a:pt x="17046" y="635"/>
                    </a:cubicBezTo>
                    <a:lnTo>
                      <a:pt x="17012" y="668"/>
                    </a:lnTo>
                    <a:lnTo>
                      <a:pt x="16912" y="735"/>
                    </a:lnTo>
                    <a:cubicBezTo>
                      <a:pt x="16812" y="868"/>
                      <a:pt x="16712" y="968"/>
                      <a:pt x="16579" y="1035"/>
                    </a:cubicBezTo>
                    <a:cubicBezTo>
                      <a:pt x="16545" y="1068"/>
                      <a:pt x="16479" y="1135"/>
                      <a:pt x="16412" y="1168"/>
                    </a:cubicBezTo>
                    <a:lnTo>
                      <a:pt x="16345" y="1235"/>
                    </a:lnTo>
                    <a:cubicBezTo>
                      <a:pt x="16312" y="1302"/>
                      <a:pt x="16212" y="1335"/>
                      <a:pt x="16179" y="1368"/>
                    </a:cubicBezTo>
                    <a:cubicBezTo>
                      <a:pt x="15912" y="1535"/>
                      <a:pt x="15645" y="1702"/>
                      <a:pt x="15345" y="1835"/>
                    </a:cubicBezTo>
                    <a:cubicBezTo>
                      <a:pt x="14744" y="2136"/>
                      <a:pt x="14144" y="2336"/>
                      <a:pt x="13510" y="2402"/>
                    </a:cubicBezTo>
                    <a:cubicBezTo>
                      <a:pt x="13269" y="2441"/>
                      <a:pt x="13029" y="2464"/>
                      <a:pt x="12795" y="2464"/>
                    </a:cubicBezTo>
                    <a:cubicBezTo>
                      <a:pt x="12414" y="2464"/>
                      <a:pt x="12052" y="2401"/>
                      <a:pt x="11742" y="2236"/>
                    </a:cubicBezTo>
                    <a:cubicBezTo>
                      <a:pt x="11542" y="2136"/>
                      <a:pt x="11342" y="1969"/>
                      <a:pt x="11208" y="1735"/>
                    </a:cubicBezTo>
                    <a:cubicBezTo>
                      <a:pt x="11142" y="1635"/>
                      <a:pt x="11075" y="1535"/>
                      <a:pt x="11042" y="1368"/>
                    </a:cubicBezTo>
                    <a:cubicBezTo>
                      <a:pt x="10975" y="1035"/>
                      <a:pt x="10908" y="668"/>
                      <a:pt x="10875" y="368"/>
                    </a:cubicBezTo>
                    <a:cubicBezTo>
                      <a:pt x="10875" y="201"/>
                      <a:pt x="10841" y="101"/>
                      <a:pt x="10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a:off x="1059043" y="3265324"/>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a:off x="1403511" y="4612319"/>
                <a:ext cx="514937" cy="104143"/>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a:off x="290747" y="3605609"/>
                <a:ext cx="250070" cy="96793"/>
              </a:xfrm>
              <a:custGeom>
                <a:avLst/>
                <a:gdLst/>
                <a:ahLst/>
                <a:cxnLst/>
                <a:rect l="l" t="t" r="r" b="b"/>
                <a:pathLst>
                  <a:path w="10342" h="4003" extrusionOk="0">
                    <a:moveTo>
                      <a:pt x="5338" y="0"/>
                    </a:moveTo>
                    <a:lnTo>
                      <a:pt x="5304" y="33"/>
                    </a:lnTo>
                    <a:lnTo>
                      <a:pt x="5171" y="234"/>
                    </a:lnTo>
                    <a:cubicBezTo>
                      <a:pt x="5004" y="500"/>
                      <a:pt x="4904" y="734"/>
                      <a:pt x="4737" y="1034"/>
                    </a:cubicBezTo>
                    <a:cubicBezTo>
                      <a:pt x="4670" y="1134"/>
                      <a:pt x="4637" y="1168"/>
                      <a:pt x="4604" y="1234"/>
                    </a:cubicBezTo>
                    <a:lnTo>
                      <a:pt x="4470" y="1468"/>
                    </a:lnTo>
                    <a:cubicBezTo>
                      <a:pt x="4404" y="1635"/>
                      <a:pt x="4270" y="1735"/>
                      <a:pt x="4170" y="1868"/>
                    </a:cubicBezTo>
                    <a:cubicBezTo>
                      <a:pt x="4103" y="2002"/>
                      <a:pt x="3970" y="2135"/>
                      <a:pt x="3837" y="2235"/>
                    </a:cubicBezTo>
                    <a:cubicBezTo>
                      <a:pt x="3636" y="2502"/>
                      <a:pt x="3336" y="2669"/>
                      <a:pt x="3103" y="2869"/>
                    </a:cubicBezTo>
                    <a:cubicBezTo>
                      <a:pt x="2969" y="2969"/>
                      <a:pt x="2802" y="3002"/>
                      <a:pt x="2669" y="3069"/>
                    </a:cubicBezTo>
                    <a:cubicBezTo>
                      <a:pt x="2569" y="3136"/>
                      <a:pt x="2436" y="3202"/>
                      <a:pt x="2269" y="3236"/>
                    </a:cubicBezTo>
                    <a:cubicBezTo>
                      <a:pt x="1969" y="3336"/>
                      <a:pt x="1735" y="3469"/>
                      <a:pt x="1468" y="3469"/>
                    </a:cubicBezTo>
                    <a:cubicBezTo>
                      <a:pt x="1235" y="3503"/>
                      <a:pt x="1001" y="3536"/>
                      <a:pt x="801" y="3536"/>
                    </a:cubicBezTo>
                    <a:lnTo>
                      <a:pt x="167" y="3536"/>
                    </a:lnTo>
                    <a:cubicBezTo>
                      <a:pt x="67" y="3536"/>
                      <a:pt x="0" y="3903"/>
                      <a:pt x="134" y="3903"/>
                    </a:cubicBezTo>
                    <a:cubicBezTo>
                      <a:pt x="134" y="3903"/>
                      <a:pt x="401" y="3903"/>
                      <a:pt x="801" y="3970"/>
                    </a:cubicBezTo>
                    <a:cubicBezTo>
                      <a:pt x="1001" y="3970"/>
                      <a:pt x="1268" y="3903"/>
                      <a:pt x="1568" y="3903"/>
                    </a:cubicBezTo>
                    <a:cubicBezTo>
                      <a:pt x="1835" y="3903"/>
                      <a:pt x="2135" y="3836"/>
                      <a:pt x="2469" y="3736"/>
                    </a:cubicBezTo>
                    <a:cubicBezTo>
                      <a:pt x="2636" y="3736"/>
                      <a:pt x="2802" y="3669"/>
                      <a:pt x="2969" y="3569"/>
                    </a:cubicBezTo>
                    <a:lnTo>
                      <a:pt x="3470" y="3336"/>
                    </a:lnTo>
                    <a:cubicBezTo>
                      <a:pt x="3770" y="3136"/>
                      <a:pt x="4103" y="2969"/>
                      <a:pt x="4337" y="2669"/>
                    </a:cubicBezTo>
                    <a:cubicBezTo>
                      <a:pt x="4470" y="2502"/>
                      <a:pt x="4604" y="2368"/>
                      <a:pt x="4737" y="2235"/>
                    </a:cubicBezTo>
                    <a:cubicBezTo>
                      <a:pt x="4837" y="2135"/>
                      <a:pt x="4937" y="1968"/>
                      <a:pt x="5071" y="1835"/>
                    </a:cubicBezTo>
                    <a:lnTo>
                      <a:pt x="5238" y="1635"/>
                    </a:lnTo>
                    <a:cubicBezTo>
                      <a:pt x="5271" y="1568"/>
                      <a:pt x="5304" y="1501"/>
                      <a:pt x="5338" y="1401"/>
                    </a:cubicBezTo>
                    <a:lnTo>
                      <a:pt x="5338" y="1368"/>
                    </a:lnTo>
                    <a:lnTo>
                      <a:pt x="5471" y="1568"/>
                    </a:lnTo>
                    <a:cubicBezTo>
                      <a:pt x="5671" y="1868"/>
                      <a:pt x="5938" y="2168"/>
                      <a:pt x="6172" y="2402"/>
                    </a:cubicBezTo>
                    <a:cubicBezTo>
                      <a:pt x="6672" y="2969"/>
                      <a:pt x="7306" y="3403"/>
                      <a:pt x="7939" y="3669"/>
                    </a:cubicBezTo>
                    <a:cubicBezTo>
                      <a:pt x="8573" y="3903"/>
                      <a:pt x="9140" y="4003"/>
                      <a:pt x="9574" y="4003"/>
                    </a:cubicBezTo>
                    <a:cubicBezTo>
                      <a:pt x="9774" y="4003"/>
                      <a:pt x="9941" y="3970"/>
                      <a:pt x="10074" y="3970"/>
                    </a:cubicBezTo>
                    <a:cubicBezTo>
                      <a:pt x="10174" y="3903"/>
                      <a:pt x="10241" y="3903"/>
                      <a:pt x="10241" y="3903"/>
                    </a:cubicBezTo>
                    <a:cubicBezTo>
                      <a:pt x="10341" y="3870"/>
                      <a:pt x="10308" y="3569"/>
                      <a:pt x="10241" y="3569"/>
                    </a:cubicBezTo>
                    <a:lnTo>
                      <a:pt x="10074" y="3569"/>
                    </a:lnTo>
                    <a:cubicBezTo>
                      <a:pt x="10030" y="3592"/>
                      <a:pt x="9985" y="3599"/>
                      <a:pt x="9938" y="3599"/>
                    </a:cubicBezTo>
                    <a:cubicBezTo>
                      <a:pt x="9845" y="3599"/>
                      <a:pt x="9741" y="3569"/>
                      <a:pt x="9607" y="3569"/>
                    </a:cubicBezTo>
                    <a:cubicBezTo>
                      <a:pt x="9240" y="3536"/>
                      <a:pt x="8740" y="3403"/>
                      <a:pt x="8173" y="3169"/>
                    </a:cubicBezTo>
                    <a:cubicBezTo>
                      <a:pt x="7639" y="2869"/>
                      <a:pt x="7139" y="2469"/>
                      <a:pt x="6672" y="1968"/>
                    </a:cubicBezTo>
                    <a:cubicBezTo>
                      <a:pt x="6438" y="1701"/>
                      <a:pt x="6272" y="1401"/>
                      <a:pt x="6071" y="1168"/>
                    </a:cubicBezTo>
                    <a:cubicBezTo>
                      <a:pt x="5971" y="1068"/>
                      <a:pt x="5938" y="1001"/>
                      <a:pt x="5905" y="901"/>
                    </a:cubicBezTo>
                    <a:cubicBezTo>
                      <a:pt x="5805" y="801"/>
                      <a:pt x="5738" y="634"/>
                      <a:pt x="5638" y="500"/>
                    </a:cubicBezTo>
                    <a:cubicBezTo>
                      <a:pt x="5571" y="367"/>
                      <a:pt x="5471" y="200"/>
                      <a:pt x="5404" y="67"/>
                    </a:cubicBezTo>
                    <a:lnTo>
                      <a:pt x="5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a:off x="1361075" y="3729821"/>
                <a:ext cx="252488" cy="70992"/>
              </a:xfrm>
              <a:custGeom>
                <a:avLst/>
                <a:gdLst/>
                <a:ahLst/>
                <a:cxnLst/>
                <a:rect l="l" t="t" r="r" b="b"/>
                <a:pathLst>
                  <a:path w="10442" h="2936" extrusionOk="0">
                    <a:moveTo>
                      <a:pt x="5338" y="0"/>
                    </a:moveTo>
                    <a:lnTo>
                      <a:pt x="5204" y="167"/>
                    </a:lnTo>
                    <a:cubicBezTo>
                      <a:pt x="5071" y="334"/>
                      <a:pt x="4904" y="500"/>
                      <a:pt x="4737" y="667"/>
                    </a:cubicBezTo>
                    <a:lnTo>
                      <a:pt x="4604" y="834"/>
                    </a:lnTo>
                    <a:lnTo>
                      <a:pt x="4437" y="934"/>
                    </a:lnTo>
                    <a:cubicBezTo>
                      <a:pt x="4337" y="1034"/>
                      <a:pt x="4237" y="1168"/>
                      <a:pt x="4103" y="1234"/>
                    </a:cubicBezTo>
                    <a:lnTo>
                      <a:pt x="3736" y="1501"/>
                    </a:lnTo>
                    <a:lnTo>
                      <a:pt x="3536" y="1601"/>
                    </a:lnTo>
                    <a:lnTo>
                      <a:pt x="3336" y="1701"/>
                    </a:lnTo>
                    <a:cubicBezTo>
                      <a:pt x="3169" y="1768"/>
                      <a:pt x="3036" y="1868"/>
                      <a:pt x="2902" y="1901"/>
                    </a:cubicBezTo>
                    <a:cubicBezTo>
                      <a:pt x="2602" y="2002"/>
                      <a:pt x="2369" y="2102"/>
                      <a:pt x="2069" y="2168"/>
                    </a:cubicBezTo>
                    <a:cubicBezTo>
                      <a:pt x="1535" y="2268"/>
                      <a:pt x="1034" y="2368"/>
                      <a:pt x="701" y="2435"/>
                    </a:cubicBezTo>
                    <a:cubicBezTo>
                      <a:pt x="334" y="2502"/>
                      <a:pt x="100" y="2535"/>
                      <a:pt x="100" y="2535"/>
                    </a:cubicBezTo>
                    <a:cubicBezTo>
                      <a:pt x="0" y="2569"/>
                      <a:pt x="34" y="2902"/>
                      <a:pt x="167" y="2902"/>
                    </a:cubicBezTo>
                    <a:cubicBezTo>
                      <a:pt x="167" y="2902"/>
                      <a:pt x="367" y="2902"/>
                      <a:pt x="734" y="2869"/>
                    </a:cubicBezTo>
                    <a:cubicBezTo>
                      <a:pt x="1101" y="2802"/>
                      <a:pt x="1602" y="2769"/>
                      <a:pt x="2202" y="2669"/>
                    </a:cubicBezTo>
                    <a:cubicBezTo>
                      <a:pt x="2502" y="2602"/>
                      <a:pt x="2769" y="2535"/>
                      <a:pt x="3103" y="2435"/>
                    </a:cubicBezTo>
                    <a:cubicBezTo>
                      <a:pt x="3269" y="2402"/>
                      <a:pt x="3403" y="2335"/>
                      <a:pt x="3570" y="2268"/>
                    </a:cubicBezTo>
                    <a:lnTo>
                      <a:pt x="3836" y="2202"/>
                    </a:lnTo>
                    <a:lnTo>
                      <a:pt x="4037" y="2068"/>
                    </a:lnTo>
                    <a:cubicBezTo>
                      <a:pt x="4203" y="1968"/>
                      <a:pt x="4370" y="1901"/>
                      <a:pt x="4504" y="1835"/>
                    </a:cubicBezTo>
                    <a:cubicBezTo>
                      <a:pt x="4670" y="1735"/>
                      <a:pt x="4770" y="1601"/>
                      <a:pt x="4904" y="1535"/>
                    </a:cubicBezTo>
                    <a:lnTo>
                      <a:pt x="5104" y="1368"/>
                    </a:lnTo>
                    <a:lnTo>
                      <a:pt x="5271" y="1201"/>
                    </a:lnTo>
                    <a:lnTo>
                      <a:pt x="5371" y="1101"/>
                    </a:lnTo>
                    <a:lnTo>
                      <a:pt x="5404" y="1068"/>
                    </a:lnTo>
                    <a:lnTo>
                      <a:pt x="5704" y="1368"/>
                    </a:lnTo>
                    <a:cubicBezTo>
                      <a:pt x="5838" y="1501"/>
                      <a:pt x="5938" y="1568"/>
                      <a:pt x="6071" y="1701"/>
                    </a:cubicBezTo>
                    <a:cubicBezTo>
                      <a:pt x="6205" y="1768"/>
                      <a:pt x="6305" y="1901"/>
                      <a:pt x="6472" y="2002"/>
                    </a:cubicBezTo>
                    <a:cubicBezTo>
                      <a:pt x="7072" y="2402"/>
                      <a:pt x="7706" y="2602"/>
                      <a:pt x="8273" y="2769"/>
                    </a:cubicBezTo>
                    <a:cubicBezTo>
                      <a:pt x="8573" y="2835"/>
                      <a:pt x="8873" y="2869"/>
                      <a:pt x="9107" y="2902"/>
                    </a:cubicBezTo>
                    <a:cubicBezTo>
                      <a:pt x="9374" y="2902"/>
                      <a:pt x="9607" y="2936"/>
                      <a:pt x="9774" y="2936"/>
                    </a:cubicBezTo>
                    <a:lnTo>
                      <a:pt x="10374" y="2936"/>
                    </a:lnTo>
                    <a:cubicBezTo>
                      <a:pt x="10441" y="2936"/>
                      <a:pt x="10441" y="2602"/>
                      <a:pt x="10241" y="2535"/>
                    </a:cubicBezTo>
                    <a:cubicBezTo>
                      <a:pt x="10241" y="2535"/>
                      <a:pt x="10041" y="2535"/>
                      <a:pt x="9707" y="2502"/>
                    </a:cubicBezTo>
                    <a:cubicBezTo>
                      <a:pt x="9507" y="2502"/>
                      <a:pt x="9340" y="2435"/>
                      <a:pt x="9074" y="2402"/>
                    </a:cubicBezTo>
                    <a:cubicBezTo>
                      <a:pt x="8840" y="2368"/>
                      <a:pt x="8573" y="2268"/>
                      <a:pt x="8340" y="2202"/>
                    </a:cubicBezTo>
                    <a:cubicBezTo>
                      <a:pt x="7839" y="2035"/>
                      <a:pt x="7239" y="1768"/>
                      <a:pt x="6772" y="1401"/>
                    </a:cubicBezTo>
                    <a:cubicBezTo>
                      <a:pt x="6672" y="1334"/>
                      <a:pt x="6572" y="1201"/>
                      <a:pt x="6438" y="1101"/>
                    </a:cubicBezTo>
                    <a:cubicBezTo>
                      <a:pt x="6338" y="1034"/>
                      <a:pt x="6238" y="901"/>
                      <a:pt x="6105" y="834"/>
                    </a:cubicBezTo>
                    <a:cubicBezTo>
                      <a:pt x="6005" y="701"/>
                      <a:pt x="5905" y="567"/>
                      <a:pt x="5771" y="434"/>
                    </a:cubicBezTo>
                    <a:cubicBezTo>
                      <a:pt x="5704" y="334"/>
                      <a:pt x="5571" y="234"/>
                      <a:pt x="5504" y="100"/>
                    </a:cubicBezTo>
                    <a:cubicBezTo>
                      <a:pt x="5404" y="67"/>
                      <a:pt x="5371" y="33"/>
                      <a:pt x="5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a:off x="165906" y="4659784"/>
                <a:ext cx="272291" cy="115387"/>
              </a:xfrm>
              <a:custGeom>
                <a:avLst/>
                <a:gdLst/>
                <a:ahLst/>
                <a:cxnLst/>
                <a:rect l="l" t="t" r="r" b="b"/>
                <a:pathLst>
                  <a:path w="11261" h="4772" extrusionOk="0">
                    <a:moveTo>
                      <a:pt x="6931" y="1"/>
                    </a:moveTo>
                    <a:lnTo>
                      <a:pt x="6898" y="34"/>
                    </a:lnTo>
                    <a:lnTo>
                      <a:pt x="6798" y="168"/>
                    </a:lnTo>
                    <a:cubicBezTo>
                      <a:pt x="6731" y="335"/>
                      <a:pt x="6598" y="468"/>
                      <a:pt x="6498" y="635"/>
                    </a:cubicBezTo>
                    <a:cubicBezTo>
                      <a:pt x="6331" y="868"/>
                      <a:pt x="6064" y="1335"/>
                      <a:pt x="5997" y="1369"/>
                    </a:cubicBezTo>
                    <a:cubicBezTo>
                      <a:pt x="5630" y="1936"/>
                      <a:pt x="5130" y="2536"/>
                      <a:pt x="4563" y="3003"/>
                    </a:cubicBezTo>
                    <a:cubicBezTo>
                      <a:pt x="3963" y="3470"/>
                      <a:pt x="3295" y="3837"/>
                      <a:pt x="2628" y="3970"/>
                    </a:cubicBezTo>
                    <a:cubicBezTo>
                      <a:pt x="2370" y="4035"/>
                      <a:pt x="2126" y="4060"/>
                      <a:pt x="1900" y="4060"/>
                    </a:cubicBezTo>
                    <a:cubicBezTo>
                      <a:pt x="1542" y="4060"/>
                      <a:pt x="1226" y="3998"/>
                      <a:pt x="960" y="3937"/>
                    </a:cubicBezTo>
                    <a:cubicBezTo>
                      <a:pt x="760" y="3870"/>
                      <a:pt x="594" y="3804"/>
                      <a:pt x="460" y="3770"/>
                    </a:cubicBezTo>
                    <a:cubicBezTo>
                      <a:pt x="327" y="3704"/>
                      <a:pt x="293" y="3670"/>
                      <a:pt x="293" y="3670"/>
                    </a:cubicBezTo>
                    <a:cubicBezTo>
                      <a:pt x="286" y="3669"/>
                      <a:pt x="279" y="3668"/>
                      <a:pt x="272" y="3668"/>
                    </a:cubicBezTo>
                    <a:cubicBezTo>
                      <a:pt x="143" y="3668"/>
                      <a:pt x="0" y="3941"/>
                      <a:pt x="127" y="4004"/>
                    </a:cubicBezTo>
                    <a:cubicBezTo>
                      <a:pt x="127" y="4004"/>
                      <a:pt x="160" y="4037"/>
                      <a:pt x="293" y="4104"/>
                    </a:cubicBezTo>
                    <a:cubicBezTo>
                      <a:pt x="393" y="4137"/>
                      <a:pt x="594" y="4204"/>
                      <a:pt x="794" y="4304"/>
                    </a:cubicBezTo>
                    <a:cubicBezTo>
                      <a:pt x="1103" y="4423"/>
                      <a:pt x="1549" y="4525"/>
                      <a:pt x="2046" y="4525"/>
                    </a:cubicBezTo>
                    <a:cubicBezTo>
                      <a:pt x="2245" y="4525"/>
                      <a:pt x="2452" y="4509"/>
                      <a:pt x="2662" y="4471"/>
                    </a:cubicBezTo>
                    <a:cubicBezTo>
                      <a:pt x="3462" y="4337"/>
                      <a:pt x="4263" y="3970"/>
                      <a:pt x="4930" y="3470"/>
                    </a:cubicBezTo>
                    <a:cubicBezTo>
                      <a:pt x="5597" y="2970"/>
                      <a:pt x="6131" y="2303"/>
                      <a:pt x="6564" y="1702"/>
                    </a:cubicBezTo>
                    <a:cubicBezTo>
                      <a:pt x="6613" y="1590"/>
                      <a:pt x="6630" y="1562"/>
                      <a:pt x="6635" y="1557"/>
                    </a:cubicBezTo>
                    <a:lnTo>
                      <a:pt x="6635" y="1557"/>
                    </a:lnTo>
                    <a:cubicBezTo>
                      <a:pt x="6635" y="1557"/>
                      <a:pt x="6635" y="1557"/>
                      <a:pt x="6635" y="1557"/>
                    </a:cubicBezTo>
                    <a:cubicBezTo>
                      <a:pt x="6636" y="1557"/>
                      <a:pt x="6637" y="1556"/>
                      <a:pt x="6636" y="1556"/>
                    </a:cubicBezTo>
                    <a:cubicBezTo>
                      <a:pt x="6636" y="1556"/>
                      <a:pt x="6636" y="1556"/>
                      <a:pt x="6635" y="1557"/>
                    </a:cubicBezTo>
                    <a:lnTo>
                      <a:pt x="6635" y="1557"/>
                    </a:lnTo>
                    <a:cubicBezTo>
                      <a:pt x="6633" y="1556"/>
                      <a:pt x="6631" y="1552"/>
                      <a:pt x="6631" y="1535"/>
                    </a:cubicBezTo>
                    <a:lnTo>
                      <a:pt x="6631" y="1535"/>
                    </a:lnTo>
                    <a:lnTo>
                      <a:pt x="6665" y="1602"/>
                    </a:lnTo>
                    <a:lnTo>
                      <a:pt x="6931" y="2102"/>
                    </a:lnTo>
                    <a:cubicBezTo>
                      <a:pt x="7332" y="2836"/>
                      <a:pt x="7932" y="3503"/>
                      <a:pt x="8599" y="3904"/>
                    </a:cubicBezTo>
                    <a:cubicBezTo>
                      <a:pt x="8666" y="3970"/>
                      <a:pt x="8766" y="4004"/>
                      <a:pt x="8833" y="4037"/>
                    </a:cubicBezTo>
                    <a:lnTo>
                      <a:pt x="9100" y="4171"/>
                    </a:lnTo>
                    <a:cubicBezTo>
                      <a:pt x="9266" y="4271"/>
                      <a:pt x="9433" y="4304"/>
                      <a:pt x="9567" y="4371"/>
                    </a:cubicBezTo>
                    <a:cubicBezTo>
                      <a:pt x="9833" y="4471"/>
                      <a:pt x="10134" y="4571"/>
                      <a:pt x="10334" y="4638"/>
                    </a:cubicBezTo>
                    <a:cubicBezTo>
                      <a:pt x="10801" y="4738"/>
                      <a:pt x="11101" y="4771"/>
                      <a:pt x="11101" y="4771"/>
                    </a:cubicBezTo>
                    <a:cubicBezTo>
                      <a:pt x="11221" y="4771"/>
                      <a:pt x="11260" y="4528"/>
                      <a:pt x="11194" y="4528"/>
                    </a:cubicBezTo>
                    <a:cubicBezTo>
                      <a:pt x="11186" y="4528"/>
                      <a:pt x="11178" y="4531"/>
                      <a:pt x="11168" y="4538"/>
                    </a:cubicBezTo>
                    <a:cubicBezTo>
                      <a:pt x="11168" y="4538"/>
                      <a:pt x="10934" y="4471"/>
                      <a:pt x="10501" y="4371"/>
                    </a:cubicBezTo>
                    <a:cubicBezTo>
                      <a:pt x="10300" y="4304"/>
                      <a:pt x="10100" y="4204"/>
                      <a:pt x="9800" y="4104"/>
                    </a:cubicBezTo>
                    <a:cubicBezTo>
                      <a:pt x="9633" y="4037"/>
                      <a:pt x="9500" y="3970"/>
                      <a:pt x="9400" y="3870"/>
                    </a:cubicBezTo>
                    <a:cubicBezTo>
                      <a:pt x="9300" y="3837"/>
                      <a:pt x="9266" y="3804"/>
                      <a:pt x="9166" y="3770"/>
                    </a:cubicBezTo>
                    <a:cubicBezTo>
                      <a:pt x="9100" y="3704"/>
                      <a:pt x="9066" y="3637"/>
                      <a:pt x="8966" y="3604"/>
                    </a:cubicBezTo>
                    <a:cubicBezTo>
                      <a:pt x="8432" y="3203"/>
                      <a:pt x="7932" y="2603"/>
                      <a:pt x="7599" y="1936"/>
                    </a:cubicBezTo>
                    <a:lnTo>
                      <a:pt x="7465" y="1669"/>
                    </a:lnTo>
                    <a:lnTo>
                      <a:pt x="7432" y="1535"/>
                    </a:lnTo>
                    <a:lnTo>
                      <a:pt x="7398" y="1469"/>
                    </a:lnTo>
                    <a:lnTo>
                      <a:pt x="7332" y="1335"/>
                    </a:lnTo>
                    <a:cubicBezTo>
                      <a:pt x="7232" y="1002"/>
                      <a:pt x="7132" y="635"/>
                      <a:pt x="6998" y="301"/>
                    </a:cubicBezTo>
                    <a:lnTo>
                      <a:pt x="6931" y="34"/>
                    </a:lnTo>
                    <a:lnTo>
                      <a:pt x="6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a:off x="18118" y="8"/>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a:off x="3610" y="24236"/>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a:off x="217240" y="2600833"/>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a:off x="222149" y="1610009"/>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a:off x="239123" y="2074894"/>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a:off x="552085" y="1739638"/>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2"/>
              <p:cNvSpPr/>
              <p:nvPr/>
            </p:nvSpPr>
            <p:spPr>
              <a:xfrm>
                <a:off x="564973" y="1757725"/>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2"/>
              <p:cNvSpPr/>
              <p:nvPr/>
            </p:nvSpPr>
            <p:spPr>
              <a:xfrm>
                <a:off x="579505" y="1778350"/>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a:off x="318965" y="2170695"/>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a:off x="340752" y="2185227"/>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a:off x="360918" y="2199735"/>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a:off x="548047" y="2094891"/>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a:off x="554503" y="2109399"/>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a:off x="570631" y="2122311"/>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a:off x="397212" y="2638505"/>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a:off x="387540" y="2665853"/>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a:off x="403668" y="2690130"/>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a:off x="423834" y="2710296"/>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a:off x="555301" y="2756262"/>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a:off x="576265" y="2788542"/>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a:off x="583543" y="2812722"/>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a:off x="602089" y="2849839"/>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a:off x="635143" y="2888551"/>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a:off x="386355" y="2370881"/>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a:off x="685969" y="2216710"/>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rot="2507687">
                <a:off x="492095" y="3172939"/>
                <a:ext cx="292139" cy="292139"/>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73" name="Google Shape;2673;p22"/>
          <p:cNvGrpSpPr/>
          <p:nvPr/>
        </p:nvGrpSpPr>
        <p:grpSpPr>
          <a:xfrm>
            <a:off x="745500" y="539488"/>
            <a:ext cx="214500" cy="219400"/>
            <a:chOff x="5881675" y="584200"/>
            <a:chExt cx="214500" cy="219400"/>
          </a:xfrm>
        </p:grpSpPr>
        <p:sp>
          <p:nvSpPr>
            <p:cNvPr id="2674" name="Google Shape;2674;p22"/>
            <p:cNvSpPr/>
            <p:nvPr/>
          </p:nvSpPr>
          <p:spPr>
            <a:xfrm>
              <a:off x="5882200" y="783700"/>
              <a:ext cx="14150" cy="4200"/>
            </a:xfrm>
            <a:custGeom>
              <a:avLst/>
              <a:gdLst/>
              <a:ahLst/>
              <a:cxnLst/>
              <a:rect l="l" t="t" r="r" b="b"/>
              <a:pathLst>
                <a:path w="566" h="168" extrusionOk="0">
                  <a:moveTo>
                    <a:pt x="524" y="0"/>
                  </a:moveTo>
                  <a:cubicBezTo>
                    <a:pt x="336" y="0"/>
                    <a:pt x="189" y="42"/>
                    <a:pt x="22" y="126"/>
                  </a:cubicBezTo>
                  <a:cubicBezTo>
                    <a:pt x="1" y="147"/>
                    <a:pt x="22" y="168"/>
                    <a:pt x="43" y="168"/>
                  </a:cubicBezTo>
                  <a:cubicBezTo>
                    <a:pt x="210" y="126"/>
                    <a:pt x="357" y="63"/>
                    <a:pt x="524" y="63"/>
                  </a:cubicBezTo>
                  <a:cubicBezTo>
                    <a:pt x="566" y="63"/>
                    <a:pt x="566" y="21"/>
                    <a:pt x="5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2"/>
            <p:cNvSpPr/>
            <p:nvPr/>
          </p:nvSpPr>
          <p:spPr>
            <a:xfrm>
              <a:off x="5886175" y="588375"/>
              <a:ext cx="210000" cy="215225"/>
            </a:xfrm>
            <a:custGeom>
              <a:avLst/>
              <a:gdLst/>
              <a:ahLst/>
              <a:cxnLst/>
              <a:rect l="l" t="t" r="r" b="b"/>
              <a:pathLst>
                <a:path w="8400" h="8609" extrusionOk="0">
                  <a:moveTo>
                    <a:pt x="8086" y="134"/>
                  </a:moveTo>
                  <a:lnTo>
                    <a:pt x="8002" y="218"/>
                  </a:lnTo>
                  <a:lnTo>
                    <a:pt x="7814" y="218"/>
                  </a:lnTo>
                  <a:cubicBezTo>
                    <a:pt x="7897" y="197"/>
                    <a:pt x="8002" y="176"/>
                    <a:pt x="8086" y="134"/>
                  </a:cubicBezTo>
                  <a:close/>
                  <a:moveTo>
                    <a:pt x="8211" y="197"/>
                  </a:moveTo>
                  <a:lnTo>
                    <a:pt x="8211" y="197"/>
                  </a:lnTo>
                  <a:cubicBezTo>
                    <a:pt x="8149" y="239"/>
                    <a:pt x="8128" y="302"/>
                    <a:pt x="8107" y="344"/>
                  </a:cubicBezTo>
                  <a:lnTo>
                    <a:pt x="8086" y="344"/>
                  </a:lnTo>
                  <a:cubicBezTo>
                    <a:pt x="8086" y="344"/>
                    <a:pt x="8086" y="323"/>
                    <a:pt x="8044" y="323"/>
                  </a:cubicBezTo>
                  <a:lnTo>
                    <a:pt x="8107" y="260"/>
                  </a:lnTo>
                  <a:lnTo>
                    <a:pt x="8128" y="260"/>
                  </a:lnTo>
                  <a:lnTo>
                    <a:pt x="8149" y="239"/>
                  </a:lnTo>
                  <a:lnTo>
                    <a:pt x="8211" y="197"/>
                  </a:lnTo>
                  <a:close/>
                  <a:moveTo>
                    <a:pt x="7605" y="323"/>
                  </a:moveTo>
                  <a:cubicBezTo>
                    <a:pt x="7563" y="344"/>
                    <a:pt x="7521" y="344"/>
                    <a:pt x="7479" y="365"/>
                  </a:cubicBezTo>
                  <a:cubicBezTo>
                    <a:pt x="7423" y="402"/>
                    <a:pt x="7384" y="406"/>
                    <a:pt x="7331" y="421"/>
                  </a:cubicBezTo>
                  <a:lnTo>
                    <a:pt x="7331" y="421"/>
                  </a:lnTo>
                  <a:cubicBezTo>
                    <a:pt x="7344" y="412"/>
                    <a:pt x="7346" y="393"/>
                    <a:pt x="7339" y="380"/>
                  </a:cubicBezTo>
                  <a:lnTo>
                    <a:pt x="7339" y="380"/>
                  </a:lnTo>
                  <a:cubicBezTo>
                    <a:pt x="7433" y="354"/>
                    <a:pt x="7525" y="339"/>
                    <a:pt x="7605" y="323"/>
                  </a:cubicBezTo>
                  <a:close/>
                  <a:moveTo>
                    <a:pt x="8044" y="406"/>
                  </a:moveTo>
                  <a:lnTo>
                    <a:pt x="8044" y="406"/>
                  </a:lnTo>
                  <a:cubicBezTo>
                    <a:pt x="8023" y="448"/>
                    <a:pt x="8002" y="532"/>
                    <a:pt x="7981" y="595"/>
                  </a:cubicBezTo>
                  <a:lnTo>
                    <a:pt x="7939" y="553"/>
                  </a:lnTo>
                  <a:lnTo>
                    <a:pt x="7939" y="532"/>
                  </a:lnTo>
                  <a:cubicBezTo>
                    <a:pt x="7939" y="511"/>
                    <a:pt x="7981" y="511"/>
                    <a:pt x="7981" y="490"/>
                  </a:cubicBezTo>
                  <a:lnTo>
                    <a:pt x="8044" y="406"/>
                  </a:lnTo>
                  <a:close/>
                  <a:moveTo>
                    <a:pt x="7395" y="637"/>
                  </a:moveTo>
                  <a:lnTo>
                    <a:pt x="7374" y="657"/>
                  </a:lnTo>
                  <a:lnTo>
                    <a:pt x="7312" y="657"/>
                  </a:lnTo>
                  <a:cubicBezTo>
                    <a:pt x="7353" y="637"/>
                    <a:pt x="7374" y="637"/>
                    <a:pt x="7395" y="637"/>
                  </a:cubicBezTo>
                  <a:close/>
                  <a:moveTo>
                    <a:pt x="7374" y="804"/>
                  </a:moveTo>
                  <a:lnTo>
                    <a:pt x="7374" y="825"/>
                  </a:lnTo>
                  <a:lnTo>
                    <a:pt x="7353" y="846"/>
                  </a:lnTo>
                  <a:cubicBezTo>
                    <a:pt x="7312" y="846"/>
                    <a:pt x="7291" y="846"/>
                    <a:pt x="7270" y="825"/>
                  </a:cubicBezTo>
                  <a:lnTo>
                    <a:pt x="7291" y="825"/>
                  </a:lnTo>
                  <a:cubicBezTo>
                    <a:pt x="7291" y="825"/>
                    <a:pt x="7300" y="834"/>
                    <a:pt x="7306" y="834"/>
                  </a:cubicBezTo>
                  <a:cubicBezTo>
                    <a:pt x="7309" y="834"/>
                    <a:pt x="7312" y="832"/>
                    <a:pt x="7312" y="825"/>
                  </a:cubicBezTo>
                  <a:cubicBezTo>
                    <a:pt x="7353" y="825"/>
                    <a:pt x="7353" y="825"/>
                    <a:pt x="7374" y="804"/>
                  </a:cubicBezTo>
                  <a:close/>
                  <a:moveTo>
                    <a:pt x="7081" y="595"/>
                  </a:moveTo>
                  <a:cubicBezTo>
                    <a:pt x="7081" y="657"/>
                    <a:pt x="7102" y="741"/>
                    <a:pt x="7102" y="846"/>
                  </a:cubicBezTo>
                  <a:cubicBezTo>
                    <a:pt x="7102" y="929"/>
                    <a:pt x="7144" y="971"/>
                    <a:pt x="7186" y="1013"/>
                  </a:cubicBezTo>
                  <a:lnTo>
                    <a:pt x="7102" y="1076"/>
                  </a:lnTo>
                  <a:cubicBezTo>
                    <a:pt x="7081" y="1013"/>
                    <a:pt x="7061" y="950"/>
                    <a:pt x="7040" y="867"/>
                  </a:cubicBezTo>
                  <a:lnTo>
                    <a:pt x="7040" y="720"/>
                  </a:lnTo>
                  <a:cubicBezTo>
                    <a:pt x="7061" y="657"/>
                    <a:pt x="7061" y="616"/>
                    <a:pt x="7081" y="595"/>
                  </a:cubicBezTo>
                  <a:close/>
                  <a:moveTo>
                    <a:pt x="7370" y="1059"/>
                  </a:moveTo>
                  <a:cubicBezTo>
                    <a:pt x="7385" y="1065"/>
                    <a:pt x="7401" y="1076"/>
                    <a:pt x="7416" y="1076"/>
                  </a:cubicBezTo>
                  <a:cubicBezTo>
                    <a:pt x="7416" y="1076"/>
                    <a:pt x="7416" y="1118"/>
                    <a:pt x="7395" y="1118"/>
                  </a:cubicBezTo>
                  <a:lnTo>
                    <a:pt x="7395" y="1139"/>
                  </a:lnTo>
                  <a:lnTo>
                    <a:pt x="7374" y="1139"/>
                  </a:lnTo>
                  <a:cubicBezTo>
                    <a:pt x="7407" y="1090"/>
                    <a:pt x="7389" y="1067"/>
                    <a:pt x="7370" y="1059"/>
                  </a:cubicBezTo>
                  <a:close/>
                  <a:moveTo>
                    <a:pt x="7312" y="1118"/>
                  </a:moveTo>
                  <a:cubicBezTo>
                    <a:pt x="7312" y="1118"/>
                    <a:pt x="7291" y="1139"/>
                    <a:pt x="7312" y="1139"/>
                  </a:cubicBezTo>
                  <a:lnTo>
                    <a:pt x="7312" y="1160"/>
                  </a:lnTo>
                  <a:lnTo>
                    <a:pt x="7270" y="1160"/>
                  </a:lnTo>
                  <a:cubicBezTo>
                    <a:pt x="7270" y="1139"/>
                    <a:pt x="7291" y="1118"/>
                    <a:pt x="7312" y="1118"/>
                  </a:cubicBezTo>
                  <a:close/>
                  <a:moveTo>
                    <a:pt x="7688" y="1181"/>
                  </a:moveTo>
                  <a:cubicBezTo>
                    <a:pt x="7619" y="1236"/>
                    <a:pt x="7549" y="1264"/>
                    <a:pt x="7473" y="1264"/>
                  </a:cubicBezTo>
                  <a:cubicBezTo>
                    <a:pt x="7435" y="1264"/>
                    <a:pt x="7395" y="1257"/>
                    <a:pt x="7353" y="1243"/>
                  </a:cubicBezTo>
                  <a:lnTo>
                    <a:pt x="7395" y="1243"/>
                  </a:lnTo>
                  <a:cubicBezTo>
                    <a:pt x="7479" y="1243"/>
                    <a:pt x="7563" y="1222"/>
                    <a:pt x="7605" y="1181"/>
                  </a:cubicBezTo>
                  <a:close/>
                  <a:moveTo>
                    <a:pt x="3399" y="4968"/>
                  </a:moveTo>
                  <a:cubicBezTo>
                    <a:pt x="3420" y="5030"/>
                    <a:pt x="3441" y="5051"/>
                    <a:pt x="3483" y="5093"/>
                  </a:cubicBezTo>
                  <a:cubicBezTo>
                    <a:pt x="3399" y="5156"/>
                    <a:pt x="3315" y="5219"/>
                    <a:pt x="3273" y="5302"/>
                  </a:cubicBezTo>
                  <a:lnTo>
                    <a:pt x="3232" y="5302"/>
                  </a:lnTo>
                  <a:lnTo>
                    <a:pt x="3294" y="5240"/>
                  </a:lnTo>
                  <a:cubicBezTo>
                    <a:pt x="3315" y="5219"/>
                    <a:pt x="3315" y="5177"/>
                    <a:pt x="3294" y="5177"/>
                  </a:cubicBezTo>
                  <a:cubicBezTo>
                    <a:pt x="3315" y="5156"/>
                    <a:pt x="3315" y="5135"/>
                    <a:pt x="3294" y="5072"/>
                  </a:cubicBezTo>
                  <a:cubicBezTo>
                    <a:pt x="3315" y="5051"/>
                    <a:pt x="3378" y="5030"/>
                    <a:pt x="3399" y="4968"/>
                  </a:cubicBezTo>
                  <a:close/>
                  <a:moveTo>
                    <a:pt x="2980" y="5219"/>
                  </a:moveTo>
                  <a:lnTo>
                    <a:pt x="2562" y="5637"/>
                  </a:lnTo>
                  <a:cubicBezTo>
                    <a:pt x="2541" y="5679"/>
                    <a:pt x="2478" y="5679"/>
                    <a:pt x="2457" y="5721"/>
                  </a:cubicBezTo>
                  <a:cubicBezTo>
                    <a:pt x="2478" y="5679"/>
                    <a:pt x="2499" y="5658"/>
                    <a:pt x="2541" y="5616"/>
                  </a:cubicBezTo>
                  <a:cubicBezTo>
                    <a:pt x="2687" y="5470"/>
                    <a:pt x="2855" y="5344"/>
                    <a:pt x="2980" y="5219"/>
                  </a:cubicBezTo>
                  <a:close/>
                  <a:moveTo>
                    <a:pt x="2269" y="5784"/>
                  </a:moveTo>
                  <a:cubicBezTo>
                    <a:pt x="2269" y="5826"/>
                    <a:pt x="2290" y="5847"/>
                    <a:pt x="2332" y="5847"/>
                  </a:cubicBezTo>
                  <a:cubicBezTo>
                    <a:pt x="2353" y="5847"/>
                    <a:pt x="2374" y="5826"/>
                    <a:pt x="2395" y="5826"/>
                  </a:cubicBezTo>
                  <a:lnTo>
                    <a:pt x="2395" y="5826"/>
                  </a:lnTo>
                  <a:lnTo>
                    <a:pt x="2185" y="6035"/>
                  </a:lnTo>
                  <a:lnTo>
                    <a:pt x="2123" y="5951"/>
                  </a:lnTo>
                  <a:lnTo>
                    <a:pt x="2269" y="5784"/>
                  </a:lnTo>
                  <a:close/>
                  <a:moveTo>
                    <a:pt x="1181" y="6935"/>
                  </a:moveTo>
                  <a:lnTo>
                    <a:pt x="1181" y="6935"/>
                  </a:lnTo>
                  <a:cubicBezTo>
                    <a:pt x="1185" y="6942"/>
                    <a:pt x="1188" y="6949"/>
                    <a:pt x="1190" y="6955"/>
                  </a:cubicBezTo>
                  <a:lnTo>
                    <a:pt x="1190" y="6955"/>
                  </a:lnTo>
                  <a:cubicBezTo>
                    <a:pt x="1195" y="6955"/>
                    <a:pt x="1200" y="6955"/>
                    <a:pt x="1205" y="6956"/>
                  </a:cubicBezTo>
                  <a:lnTo>
                    <a:pt x="1205" y="6956"/>
                  </a:lnTo>
                  <a:cubicBezTo>
                    <a:pt x="1192" y="6945"/>
                    <a:pt x="1181" y="6935"/>
                    <a:pt x="1181" y="6935"/>
                  </a:cubicBezTo>
                  <a:close/>
                  <a:moveTo>
                    <a:pt x="1293" y="7071"/>
                  </a:moveTo>
                  <a:cubicBezTo>
                    <a:pt x="1296" y="7071"/>
                    <a:pt x="1296" y="7081"/>
                    <a:pt x="1286" y="7102"/>
                  </a:cubicBezTo>
                  <a:cubicBezTo>
                    <a:pt x="1286" y="7081"/>
                    <a:pt x="1291" y="7071"/>
                    <a:pt x="1293" y="7071"/>
                  </a:cubicBezTo>
                  <a:close/>
                  <a:moveTo>
                    <a:pt x="1300" y="7083"/>
                  </a:moveTo>
                  <a:cubicBezTo>
                    <a:pt x="1304" y="7083"/>
                    <a:pt x="1300" y="7102"/>
                    <a:pt x="1286" y="7102"/>
                  </a:cubicBezTo>
                  <a:cubicBezTo>
                    <a:pt x="1293" y="7088"/>
                    <a:pt x="1297" y="7083"/>
                    <a:pt x="1300" y="7083"/>
                  </a:cubicBezTo>
                  <a:close/>
                  <a:moveTo>
                    <a:pt x="679" y="7060"/>
                  </a:moveTo>
                  <a:cubicBezTo>
                    <a:pt x="670" y="7078"/>
                    <a:pt x="657" y="7093"/>
                    <a:pt x="643" y="7103"/>
                  </a:cubicBezTo>
                  <a:lnTo>
                    <a:pt x="643" y="7103"/>
                  </a:lnTo>
                  <a:cubicBezTo>
                    <a:pt x="648" y="7102"/>
                    <a:pt x="653" y="7102"/>
                    <a:pt x="658" y="7102"/>
                  </a:cubicBezTo>
                  <a:lnTo>
                    <a:pt x="679" y="7060"/>
                  </a:lnTo>
                  <a:close/>
                  <a:moveTo>
                    <a:pt x="643" y="7103"/>
                  </a:moveTo>
                  <a:cubicBezTo>
                    <a:pt x="611" y="7107"/>
                    <a:pt x="595" y="7123"/>
                    <a:pt x="595" y="7123"/>
                  </a:cubicBezTo>
                  <a:cubicBezTo>
                    <a:pt x="607" y="7123"/>
                    <a:pt x="625" y="7116"/>
                    <a:pt x="643" y="7103"/>
                  </a:cubicBezTo>
                  <a:close/>
                  <a:moveTo>
                    <a:pt x="870" y="7162"/>
                  </a:moveTo>
                  <a:cubicBezTo>
                    <a:pt x="868" y="7168"/>
                    <a:pt x="867" y="7176"/>
                    <a:pt x="867" y="7186"/>
                  </a:cubicBezTo>
                  <a:cubicBezTo>
                    <a:pt x="804" y="7207"/>
                    <a:pt x="763" y="7207"/>
                    <a:pt x="700" y="7227"/>
                  </a:cubicBezTo>
                  <a:cubicBezTo>
                    <a:pt x="753" y="7210"/>
                    <a:pt x="805" y="7192"/>
                    <a:pt x="870" y="7162"/>
                  </a:cubicBezTo>
                  <a:close/>
                  <a:moveTo>
                    <a:pt x="1181" y="7207"/>
                  </a:moveTo>
                  <a:cubicBezTo>
                    <a:pt x="1139" y="7227"/>
                    <a:pt x="1139" y="7248"/>
                    <a:pt x="1118" y="7269"/>
                  </a:cubicBezTo>
                  <a:lnTo>
                    <a:pt x="1118" y="7248"/>
                  </a:lnTo>
                  <a:cubicBezTo>
                    <a:pt x="1118" y="7227"/>
                    <a:pt x="1118" y="7227"/>
                    <a:pt x="1097" y="7227"/>
                  </a:cubicBezTo>
                  <a:cubicBezTo>
                    <a:pt x="1139" y="7227"/>
                    <a:pt x="1139" y="7207"/>
                    <a:pt x="1139" y="7207"/>
                  </a:cubicBezTo>
                  <a:close/>
                  <a:moveTo>
                    <a:pt x="622" y="7302"/>
                  </a:moveTo>
                  <a:cubicBezTo>
                    <a:pt x="642" y="7302"/>
                    <a:pt x="665" y="7311"/>
                    <a:pt x="679" y="7311"/>
                  </a:cubicBezTo>
                  <a:lnTo>
                    <a:pt x="637" y="7332"/>
                  </a:lnTo>
                  <a:cubicBezTo>
                    <a:pt x="616" y="7311"/>
                    <a:pt x="616" y="7311"/>
                    <a:pt x="595" y="7311"/>
                  </a:cubicBezTo>
                  <a:cubicBezTo>
                    <a:pt x="602" y="7304"/>
                    <a:pt x="611" y="7302"/>
                    <a:pt x="622" y="7302"/>
                  </a:cubicBezTo>
                  <a:close/>
                  <a:moveTo>
                    <a:pt x="1014" y="7207"/>
                  </a:moveTo>
                  <a:lnTo>
                    <a:pt x="867" y="7353"/>
                  </a:lnTo>
                  <a:lnTo>
                    <a:pt x="783" y="7290"/>
                  </a:lnTo>
                  <a:cubicBezTo>
                    <a:pt x="825" y="7248"/>
                    <a:pt x="867" y="7248"/>
                    <a:pt x="888" y="7227"/>
                  </a:cubicBezTo>
                  <a:cubicBezTo>
                    <a:pt x="930" y="7227"/>
                    <a:pt x="972" y="7207"/>
                    <a:pt x="1014" y="7207"/>
                  </a:cubicBezTo>
                  <a:close/>
                  <a:moveTo>
                    <a:pt x="595" y="7395"/>
                  </a:moveTo>
                  <a:lnTo>
                    <a:pt x="595" y="7416"/>
                  </a:lnTo>
                  <a:cubicBezTo>
                    <a:pt x="553" y="7416"/>
                    <a:pt x="553" y="7416"/>
                    <a:pt x="511" y="7395"/>
                  </a:cubicBezTo>
                  <a:close/>
                  <a:moveTo>
                    <a:pt x="1076" y="7290"/>
                  </a:moveTo>
                  <a:cubicBezTo>
                    <a:pt x="1076" y="7311"/>
                    <a:pt x="1076" y="7353"/>
                    <a:pt x="1035" y="7395"/>
                  </a:cubicBezTo>
                  <a:cubicBezTo>
                    <a:pt x="1028" y="7382"/>
                    <a:pt x="1022" y="7377"/>
                    <a:pt x="1016" y="7377"/>
                  </a:cubicBezTo>
                  <a:cubicBezTo>
                    <a:pt x="1003" y="7377"/>
                    <a:pt x="993" y="7401"/>
                    <a:pt x="993" y="7416"/>
                  </a:cubicBezTo>
                  <a:cubicBezTo>
                    <a:pt x="993" y="7416"/>
                    <a:pt x="993" y="7437"/>
                    <a:pt x="1014" y="7437"/>
                  </a:cubicBezTo>
                  <a:lnTo>
                    <a:pt x="993" y="7458"/>
                  </a:lnTo>
                  <a:lnTo>
                    <a:pt x="930" y="7416"/>
                  </a:lnTo>
                  <a:cubicBezTo>
                    <a:pt x="993" y="7353"/>
                    <a:pt x="1035" y="7332"/>
                    <a:pt x="1076" y="7290"/>
                  </a:cubicBezTo>
                  <a:close/>
                  <a:moveTo>
                    <a:pt x="511" y="7471"/>
                  </a:moveTo>
                  <a:lnTo>
                    <a:pt x="511" y="7471"/>
                  </a:lnTo>
                  <a:cubicBezTo>
                    <a:pt x="463" y="7475"/>
                    <a:pt x="414" y="7491"/>
                    <a:pt x="365" y="7520"/>
                  </a:cubicBezTo>
                  <a:cubicBezTo>
                    <a:pt x="369" y="7520"/>
                    <a:pt x="374" y="7520"/>
                    <a:pt x="378" y="7521"/>
                  </a:cubicBezTo>
                  <a:lnTo>
                    <a:pt x="378" y="7521"/>
                  </a:lnTo>
                  <a:cubicBezTo>
                    <a:pt x="417" y="7494"/>
                    <a:pt x="459" y="7479"/>
                    <a:pt x="511" y="7479"/>
                  </a:cubicBezTo>
                  <a:lnTo>
                    <a:pt x="511" y="7471"/>
                  </a:lnTo>
                  <a:close/>
                  <a:moveTo>
                    <a:pt x="909" y="7437"/>
                  </a:moveTo>
                  <a:lnTo>
                    <a:pt x="972" y="7499"/>
                  </a:lnTo>
                  <a:cubicBezTo>
                    <a:pt x="972" y="7499"/>
                    <a:pt x="930" y="7499"/>
                    <a:pt x="930" y="7520"/>
                  </a:cubicBezTo>
                  <a:cubicBezTo>
                    <a:pt x="930" y="7541"/>
                    <a:pt x="909" y="7604"/>
                    <a:pt x="909" y="7625"/>
                  </a:cubicBezTo>
                  <a:cubicBezTo>
                    <a:pt x="867" y="7604"/>
                    <a:pt x="867" y="7541"/>
                    <a:pt x="825" y="7520"/>
                  </a:cubicBezTo>
                  <a:lnTo>
                    <a:pt x="909" y="7437"/>
                  </a:lnTo>
                  <a:close/>
                  <a:moveTo>
                    <a:pt x="574" y="7646"/>
                  </a:moveTo>
                  <a:cubicBezTo>
                    <a:pt x="553" y="7646"/>
                    <a:pt x="553" y="7646"/>
                    <a:pt x="553" y="7667"/>
                  </a:cubicBezTo>
                  <a:lnTo>
                    <a:pt x="553" y="7688"/>
                  </a:lnTo>
                  <a:lnTo>
                    <a:pt x="366" y="7703"/>
                  </a:lnTo>
                  <a:lnTo>
                    <a:pt x="366" y="7703"/>
                  </a:lnTo>
                  <a:cubicBezTo>
                    <a:pt x="399" y="7687"/>
                    <a:pt x="433" y="7674"/>
                    <a:pt x="470" y="7667"/>
                  </a:cubicBezTo>
                  <a:cubicBezTo>
                    <a:pt x="449" y="7663"/>
                    <a:pt x="427" y="7662"/>
                    <a:pt x="406" y="7662"/>
                  </a:cubicBezTo>
                  <a:cubicBezTo>
                    <a:pt x="402" y="7662"/>
                    <a:pt x="399" y="7662"/>
                    <a:pt x="396" y="7662"/>
                  </a:cubicBezTo>
                  <a:lnTo>
                    <a:pt x="396" y="7662"/>
                  </a:lnTo>
                  <a:cubicBezTo>
                    <a:pt x="450" y="7646"/>
                    <a:pt x="508" y="7646"/>
                    <a:pt x="574" y="7646"/>
                  </a:cubicBezTo>
                  <a:close/>
                  <a:moveTo>
                    <a:pt x="972" y="7562"/>
                  </a:moveTo>
                  <a:lnTo>
                    <a:pt x="972" y="7604"/>
                  </a:lnTo>
                  <a:cubicBezTo>
                    <a:pt x="972" y="7646"/>
                    <a:pt x="930" y="7709"/>
                    <a:pt x="888" y="7730"/>
                  </a:cubicBezTo>
                  <a:cubicBezTo>
                    <a:pt x="909" y="7667"/>
                    <a:pt x="909" y="7625"/>
                    <a:pt x="930" y="7562"/>
                  </a:cubicBezTo>
                  <a:close/>
                  <a:moveTo>
                    <a:pt x="972" y="7730"/>
                  </a:moveTo>
                  <a:lnTo>
                    <a:pt x="972" y="7751"/>
                  </a:lnTo>
                  <a:lnTo>
                    <a:pt x="888" y="7834"/>
                  </a:lnTo>
                  <a:cubicBezTo>
                    <a:pt x="905" y="7817"/>
                    <a:pt x="908" y="7786"/>
                    <a:pt x="898" y="7753"/>
                  </a:cubicBezTo>
                  <a:lnTo>
                    <a:pt x="898" y="7753"/>
                  </a:lnTo>
                  <a:cubicBezTo>
                    <a:pt x="902" y="7757"/>
                    <a:pt x="907" y="7759"/>
                    <a:pt x="912" y="7759"/>
                  </a:cubicBezTo>
                  <a:cubicBezTo>
                    <a:pt x="918" y="7759"/>
                    <a:pt x="924" y="7757"/>
                    <a:pt x="930" y="7751"/>
                  </a:cubicBezTo>
                  <a:cubicBezTo>
                    <a:pt x="930" y="7751"/>
                    <a:pt x="930" y="7730"/>
                    <a:pt x="972" y="7730"/>
                  </a:cubicBezTo>
                  <a:close/>
                  <a:moveTo>
                    <a:pt x="783" y="7562"/>
                  </a:moveTo>
                  <a:cubicBezTo>
                    <a:pt x="783" y="7604"/>
                    <a:pt x="783" y="7604"/>
                    <a:pt x="804" y="7625"/>
                  </a:cubicBezTo>
                  <a:lnTo>
                    <a:pt x="804" y="7646"/>
                  </a:lnTo>
                  <a:cubicBezTo>
                    <a:pt x="825" y="7709"/>
                    <a:pt x="825" y="7751"/>
                    <a:pt x="825" y="7813"/>
                  </a:cubicBezTo>
                  <a:cubicBezTo>
                    <a:pt x="825" y="7834"/>
                    <a:pt x="825" y="7834"/>
                    <a:pt x="804" y="7855"/>
                  </a:cubicBezTo>
                  <a:cubicBezTo>
                    <a:pt x="783" y="7771"/>
                    <a:pt x="783" y="7709"/>
                    <a:pt x="721" y="7625"/>
                  </a:cubicBezTo>
                  <a:cubicBezTo>
                    <a:pt x="763" y="7625"/>
                    <a:pt x="763" y="7604"/>
                    <a:pt x="783" y="7562"/>
                  </a:cubicBezTo>
                  <a:close/>
                  <a:moveTo>
                    <a:pt x="721" y="7771"/>
                  </a:moveTo>
                  <a:lnTo>
                    <a:pt x="721" y="7771"/>
                  </a:lnTo>
                  <a:cubicBezTo>
                    <a:pt x="780" y="7949"/>
                    <a:pt x="765" y="8127"/>
                    <a:pt x="639" y="8270"/>
                  </a:cubicBezTo>
                  <a:lnTo>
                    <a:pt x="639" y="8270"/>
                  </a:lnTo>
                  <a:cubicBezTo>
                    <a:pt x="667" y="8201"/>
                    <a:pt x="672" y="8133"/>
                    <a:pt x="658" y="8064"/>
                  </a:cubicBezTo>
                  <a:cubicBezTo>
                    <a:pt x="658" y="7981"/>
                    <a:pt x="658" y="7897"/>
                    <a:pt x="616" y="7855"/>
                  </a:cubicBezTo>
                  <a:cubicBezTo>
                    <a:pt x="658" y="7834"/>
                    <a:pt x="679" y="7792"/>
                    <a:pt x="721" y="7771"/>
                  </a:cubicBezTo>
                  <a:close/>
                  <a:moveTo>
                    <a:pt x="8317" y="0"/>
                  </a:moveTo>
                  <a:cubicBezTo>
                    <a:pt x="8309" y="0"/>
                    <a:pt x="8301" y="3"/>
                    <a:pt x="8295" y="9"/>
                  </a:cubicBezTo>
                  <a:lnTo>
                    <a:pt x="8232" y="51"/>
                  </a:lnTo>
                  <a:cubicBezTo>
                    <a:pt x="7897" y="134"/>
                    <a:pt x="7563" y="239"/>
                    <a:pt x="7249" y="344"/>
                  </a:cubicBezTo>
                  <a:cubicBezTo>
                    <a:pt x="7209" y="344"/>
                    <a:pt x="7207" y="400"/>
                    <a:pt x="7242" y="406"/>
                  </a:cubicBezTo>
                  <a:lnTo>
                    <a:pt x="7242" y="406"/>
                  </a:lnTo>
                  <a:cubicBezTo>
                    <a:pt x="7231" y="414"/>
                    <a:pt x="7219" y="421"/>
                    <a:pt x="7207" y="427"/>
                  </a:cubicBezTo>
                  <a:cubicBezTo>
                    <a:pt x="7249" y="427"/>
                    <a:pt x="7270" y="427"/>
                    <a:pt x="7291" y="406"/>
                  </a:cubicBezTo>
                  <a:lnTo>
                    <a:pt x="7291" y="406"/>
                  </a:lnTo>
                  <a:cubicBezTo>
                    <a:pt x="7270" y="427"/>
                    <a:pt x="7270" y="448"/>
                    <a:pt x="7291" y="490"/>
                  </a:cubicBezTo>
                  <a:lnTo>
                    <a:pt x="7207" y="553"/>
                  </a:lnTo>
                  <a:lnTo>
                    <a:pt x="7186" y="595"/>
                  </a:lnTo>
                  <a:cubicBezTo>
                    <a:pt x="7186" y="532"/>
                    <a:pt x="7207" y="490"/>
                    <a:pt x="7207" y="427"/>
                  </a:cubicBezTo>
                  <a:lnTo>
                    <a:pt x="7186" y="427"/>
                  </a:lnTo>
                  <a:lnTo>
                    <a:pt x="7186" y="448"/>
                  </a:lnTo>
                  <a:cubicBezTo>
                    <a:pt x="7144" y="490"/>
                    <a:pt x="7102" y="532"/>
                    <a:pt x="7081" y="553"/>
                  </a:cubicBezTo>
                  <a:cubicBezTo>
                    <a:pt x="7102" y="490"/>
                    <a:pt x="7165" y="406"/>
                    <a:pt x="7207" y="344"/>
                  </a:cubicBezTo>
                  <a:cubicBezTo>
                    <a:pt x="7237" y="329"/>
                    <a:pt x="7224" y="314"/>
                    <a:pt x="7207" y="314"/>
                  </a:cubicBezTo>
                  <a:cubicBezTo>
                    <a:pt x="7200" y="314"/>
                    <a:pt x="7192" y="317"/>
                    <a:pt x="7186" y="323"/>
                  </a:cubicBezTo>
                  <a:cubicBezTo>
                    <a:pt x="7061" y="448"/>
                    <a:pt x="6956" y="657"/>
                    <a:pt x="6977" y="867"/>
                  </a:cubicBezTo>
                  <a:cubicBezTo>
                    <a:pt x="6977" y="971"/>
                    <a:pt x="6998" y="1076"/>
                    <a:pt x="7081" y="1139"/>
                  </a:cubicBezTo>
                  <a:lnTo>
                    <a:pt x="7102" y="1160"/>
                  </a:lnTo>
                  <a:cubicBezTo>
                    <a:pt x="6203" y="2080"/>
                    <a:pt x="5282" y="3022"/>
                    <a:pt x="4361" y="3922"/>
                  </a:cubicBezTo>
                  <a:lnTo>
                    <a:pt x="3399" y="4905"/>
                  </a:lnTo>
                  <a:cubicBezTo>
                    <a:pt x="3378" y="4884"/>
                    <a:pt x="3336" y="4842"/>
                    <a:pt x="3315" y="4842"/>
                  </a:cubicBezTo>
                  <a:cubicBezTo>
                    <a:pt x="3309" y="4836"/>
                    <a:pt x="3303" y="4834"/>
                    <a:pt x="3298" y="4834"/>
                  </a:cubicBezTo>
                  <a:cubicBezTo>
                    <a:pt x="3286" y="4834"/>
                    <a:pt x="3280" y="4848"/>
                    <a:pt x="3294" y="4863"/>
                  </a:cubicBezTo>
                  <a:cubicBezTo>
                    <a:pt x="3315" y="4905"/>
                    <a:pt x="3336" y="4926"/>
                    <a:pt x="3336" y="4947"/>
                  </a:cubicBezTo>
                  <a:lnTo>
                    <a:pt x="3232" y="5051"/>
                  </a:lnTo>
                  <a:cubicBezTo>
                    <a:pt x="3232" y="5030"/>
                    <a:pt x="3211" y="5030"/>
                    <a:pt x="3190" y="5030"/>
                  </a:cubicBezTo>
                  <a:lnTo>
                    <a:pt x="3169" y="5030"/>
                  </a:lnTo>
                  <a:cubicBezTo>
                    <a:pt x="3106" y="5051"/>
                    <a:pt x="3085" y="5114"/>
                    <a:pt x="3022" y="5135"/>
                  </a:cubicBezTo>
                  <a:cubicBezTo>
                    <a:pt x="3001" y="5156"/>
                    <a:pt x="2960" y="5198"/>
                    <a:pt x="2918" y="5219"/>
                  </a:cubicBezTo>
                  <a:cubicBezTo>
                    <a:pt x="3064" y="5051"/>
                    <a:pt x="3211" y="4926"/>
                    <a:pt x="3336" y="4779"/>
                  </a:cubicBezTo>
                  <a:cubicBezTo>
                    <a:pt x="3378" y="4738"/>
                    <a:pt x="3336" y="4738"/>
                    <a:pt x="3315" y="4738"/>
                  </a:cubicBezTo>
                  <a:cubicBezTo>
                    <a:pt x="2855" y="5156"/>
                    <a:pt x="2395" y="5616"/>
                    <a:pt x="1976" y="6077"/>
                  </a:cubicBezTo>
                  <a:cubicBezTo>
                    <a:pt x="1958" y="6095"/>
                    <a:pt x="2002" y="6144"/>
                    <a:pt x="2028" y="6144"/>
                  </a:cubicBezTo>
                  <a:cubicBezTo>
                    <a:pt x="2032" y="6144"/>
                    <a:pt x="2036" y="6142"/>
                    <a:pt x="2039" y="6139"/>
                  </a:cubicBezTo>
                  <a:cubicBezTo>
                    <a:pt x="2060" y="6098"/>
                    <a:pt x="2081" y="6077"/>
                    <a:pt x="2144" y="6056"/>
                  </a:cubicBezTo>
                  <a:lnTo>
                    <a:pt x="2227" y="6139"/>
                  </a:lnTo>
                  <a:cubicBezTo>
                    <a:pt x="1934" y="6411"/>
                    <a:pt x="1641" y="6704"/>
                    <a:pt x="1348" y="7018"/>
                  </a:cubicBezTo>
                  <a:cubicBezTo>
                    <a:pt x="1348" y="6997"/>
                    <a:pt x="1348" y="6997"/>
                    <a:pt x="1327" y="6976"/>
                  </a:cubicBezTo>
                  <a:cubicBezTo>
                    <a:pt x="1286" y="6964"/>
                    <a:pt x="1245" y="6957"/>
                    <a:pt x="1205" y="6956"/>
                  </a:cubicBezTo>
                  <a:lnTo>
                    <a:pt x="1205" y="6956"/>
                  </a:lnTo>
                  <a:cubicBezTo>
                    <a:pt x="1218" y="6966"/>
                    <a:pt x="1233" y="6976"/>
                    <a:pt x="1244" y="6976"/>
                  </a:cubicBezTo>
                  <a:cubicBezTo>
                    <a:pt x="1202" y="7018"/>
                    <a:pt x="1139" y="7081"/>
                    <a:pt x="1097" y="7144"/>
                  </a:cubicBezTo>
                  <a:cubicBezTo>
                    <a:pt x="1097" y="7123"/>
                    <a:pt x="1097" y="7123"/>
                    <a:pt x="1076" y="7123"/>
                  </a:cubicBezTo>
                  <a:lnTo>
                    <a:pt x="1035" y="7123"/>
                  </a:lnTo>
                  <a:cubicBezTo>
                    <a:pt x="1003" y="7112"/>
                    <a:pt x="972" y="7107"/>
                    <a:pt x="938" y="7107"/>
                  </a:cubicBezTo>
                  <a:cubicBezTo>
                    <a:pt x="919" y="7107"/>
                    <a:pt x="899" y="7109"/>
                    <a:pt x="878" y="7112"/>
                  </a:cubicBezTo>
                  <a:lnTo>
                    <a:pt x="878" y="7112"/>
                  </a:lnTo>
                  <a:cubicBezTo>
                    <a:pt x="881" y="7109"/>
                    <a:pt x="884" y="7106"/>
                    <a:pt x="888" y="7102"/>
                  </a:cubicBezTo>
                  <a:cubicBezTo>
                    <a:pt x="909" y="7102"/>
                    <a:pt x="930" y="7081"/>
                    <a:pt x="993" y="7081"/>
                  </a:cubicBezTo>
                  <a:cubicBezTo>
                    <a:pt x="1014" y="7081"/>
                    <a:pt x="1014" y="7081"/>
                    <a:pt x="1014" y="7039"/>
                  </a:cubicBezTo>
                  <a:cubicBezTo>
                    <a:pt x="1076" y="7018"/>
                    <a:pt x="1118" y="7018"/>
                    <a:pt x="1181" y="6997"/>
                  </a:cubicBezTo>
                  <a:cubicBezTo>
                    <a:pt x="1198" y="6997"/>
                    <a:pt x="1201" y="6983"/>
                    <a:pt x="1190" y="6955"/>
                  </a:cubicBezTo>
                  <a:lnTo>
                    <a:pt x="1190" y="6955"/>
                  </a:lnTo>
                  <a:cubicBezTo>
                    <a:pt x="1187" y="6955"/>
                    <a:pt x="1184" y="6955"/>
                    <a:pt x="1182" y="6955"/>
                  </a:cubicBezTo>
                  <a:cubicBezTo>
                    <a:pt x="1024" y="6955"/>
                    <a:pt x="875" y="7027"/>
                    <a:pt x="763" y="7123"/>
                  </a:cubicBezTo>
                  <a:cubicBezTo>
                    <a:pt x="679" y="7144"/>
                    <a:pt x="595" y="7207"/>
                    <a:pt x="553" y="7248"/>
                  </a:cubicBezTo>
                  <a:lnTo>
                    <a:pt x="511" y="7269"/>
                  </a:lnTo>
                  <a:cubicBezTo>
                    <a:pt x="488" y="7285"/>
                    <a:pt x="461" y="7298"/>
                    <a:pt x="434" y="7311"/>
                  </a:cubicBezTo>
                  <a:lnTo>
                    <a:pt x="470" y="7311"/>
                  </a:lnTo>
                  <a:lnTo>
                    <a:pt x="470" y="7332"/>
                  </a:lnTo>
                  <a:cubicBezTo>
                    <a:pt x="463" y="7325"/>
                    <a:pt x="453" y="7323"/>
                    <a:pt x="442" y="7323"/>
                  </a:cubicBezTo>
                  <a:cubicBezTo>
                    <a:pt x="429" y="7323"/>
                    <a:pt x="414" y="7326"/>
                    <a:pt x="398" y="7329"/>
                  </a:cubicBezTo>
                  <a:lnTo>
                    <a:pt x="398" y="7329"/>
                  </a:lnTo>
                  <a:cubicBezTo>
                    <a:pt x="410" y="7323"/>
                    <a:pt x="422" y="7317"/>
                    <a:pt x="434" y="7311"/>
                  </a:cubicBezTo>
                  <a:lnTo>
                    <a:pt x="386" y="7311"/>
                  </a:lnTo>
                  <a:lnTo>
                    <a:pt x="365" y="7332"/>
                  </a:lnTo>
                  <a:cubicBezTo>
                    <a:pt x="376" y="7332"/>
                    <a:pt x="387" y="7331"/>
                    <a:pt x="398" y="7329"/>
                  </a:cubicBezTo>
                  <a:lnTo>
                    <a:pt x="398" y="7329"/>
                  </a:lnTo>
                  <a:cubicBezTo>
                    <a:pt x="364" y="7346"/>
                    <a:pt x="331" y="7366"/>
                    <a:pt x="302" y="7395"/>
                  </a:cubicBezTo>
                  <a:cubicBezTo>
                    <a:pt x="281" y="7416"/>
                    <a:pt x="302" y="7437"/>
                    <a:pt x="344" y="7437"/>
                  </a:cubicBezTo>
                  <a:cubicBezTo>
                    <a:pt x="302" y="7458"/>
                    <a:pt x="260" y="7499"/>
                    <a:pt x="239" y="7520"/>
                  </a:cubicBezTo>
                  <a:cubicBezTo>
                    <a:pt x="208" y="7536"/>
                    <a:pt x="236" y="7576"/>
                    <a:pt x="261" y="7576"/>
                  </a:cubicBezTo>
                  <a:cubicBezTo>
                    <a:pt x="269" y="7576"/>
                    <a:pt x="276" y="7572"/>
                    <a:pt x="281" y="7562"/>
                  </a:cubicBezTo>
                  <a:cubicBezTo>
                    <a:pt x="365" y="7520"/>
                    <a:pt x="449" y="7458"/>
                    <a:pt x="511" y="7458"/>
                  </a:cubicBezTo>
                  <a:lnTo>
                    <a:pt x="511" y="7471"/>
                  </a:lnTo>
                  <a:lnTo>
                    <a:pt x="511" y="7471"/>
                  </a:lnTo>
                  <a:cubicBezTo>
                    <a:pt x="520" y="7471"/>
                    <a:pt x="529" y="7470"/>
                    <a:pt x="538" y="7470"/>
                  </a:cubicBezTo>
                  <a:cubicBezTo>
                    <a:pt x="585" y="7470"/>
                    <a:pt x="632" y="7481"/>
                    <a:pt x="679" y="7499"/>
                  </a:cubicBezTo>
                  <a:cubicBezTo>
                    <a:pt x="700" y="7499"/>
                    <a:pt x="721" y="7458"/>
                    <a:pt x="700" y="7437"/>
                  </a:cubicBezTo>
                  <a:cubicBezTo>
                    <a:pt x="679" y="7437"/>
                    <a:pt x="658" y="7416"/>
                    <a:pt x="658" y="7416"/>
                  </a:cubicBezTo>
                  <a:lnTo>
                    <a:pt x="679" y="7395"/>
                  </a:lnTo>
                  <a:cubicBezTo>
                    <a:pt x="721" y="7395"/>
                    <a:pt x="783" y="7416"/>
                    <a:pt x="804" y="7437"/>
                  </a:cubicBezTo>
                  <a:lnTo>
                    <a:pt x="783" y="7458"/>
                  </a:lnTo>
                  <a:cubicBezTo>
                    <a:pt x="781" y="7455"/>
                    <a:pt x="777" y="7453"/>
                    <a:pt x="773" y="7453"/>
                  </a:cubicBezTo>
                  <a:cubicBezTo>
                    <a:pt x="747" y="7453"/>
                    <a:pt x="703" y="7502"/>
                    <a:pt x="721" y="7520"/>
                  </a:cubicBezTo>
                  <a:lnTo>
                    <a:pt x="721" y="7541"/>
                  </a:lnTo>
                  <a:lnTo>
                    <a:pt x="658" y="7625"/>
                  </a:lnTo>
                  <a:cubicBezTo>
                    <a:pt x="616" y="7625"/>
                    <a:pt x="595" y="7604"/>
                    <a:pt x="574" y="7604"/>
                  </a:cubicBezTo>
                  <a:cubicBezTo>
                    <a:pt x="515" y="7545"/>
                    <a:pt x="455" y="7523"/>
                    <a:pt x="378" y="7521"/>
                  </a:cubicBezTo>
                  <a:lnTo>
                    <a:pt x="378" y="7521"/>
                  </a:lnTo>
                  <a:cubicBezTo>
                    <a:pt x="339" y="7547"/>
                    <a:pt x="302" y="7583"/>
                    <a:pt x="260" y="7625"/>
                  </a:cubicBezTo>
                  <a:cubicBezTo>
                    <a:pt x="177" y="7646"/>
                    <a:pt x="93" y="7688"/>
                    <a:pt x="72" y="7771"/>
                  </a:cubicBezTo>
                  <a:cubicBezTo>
                    <a:pt x="58" y="7786"/>
                    <a:pt x="73" y="7810"/>
                    <a:pt x="98" y="7810"/>
                  </a:cubicBezTo>
                  <a:cubicBezTo>
                    <a:pt x="109" y="7810"/>
                    <a:pt x="122" y="7805"/>
                    <a:pt x="135" y="7792"/>
                  </a:cubicBezTo>
                  <a:cubicBezTo>
                    <a:pt x="186" y="7708"/>
                    <a:pt x="291" y="7664"/>
                    <a:pt x="396" y="7662"/>
                  </a:cubicBezTo>
                  <a:lnTo>
                    <a:pt x="396" y="7662"/>
                  </a:lnTo>
                  <a:cubicBezTo>
                    <a:pt x="364" y="7671"/>
                    <a:pt x="333" y="7686"/>
                    <a:pt x="302" y="7709"/>
                  </a:cubicBezTo>
                  <a:lnTo>
                    <a:pt x="366" y="7703"/>
                  </a:lnTo>
                  <a:lnTo>
                    <a:pt x="366" y="7703"/>
                  </a:lnTo>
                  <a:cubicBezTo>
                    <a:pt x="306" y="7734"/>
                    <a:pt x="252" y="7780"/>
                    <a:pt x="198" y="7834"/>
                  </a:cubicBezTo>
                  <a:cubicBezTo>
                    <a:pt x="156" y="7855"/>
                    <a:pt x="72" y="7876"/>
                    <a:pt x="30" y="7939"/>
                  </a:cubicBezTo>
                  <a:cubicBezTo>
                    <a:pt x="1" y="7954"/>
                    <a:pt x="13" y="7968"/>
                    <a:pt x="30" y="7968"/>
                  </a:cubicBezTo>
                  <a:cubicBezTo>
                    <a:pt x="37" y="7968"/>
                    <a:pt x="45" y="7966"/>
                    <a:pt x="51" y="7960"/>
                  </a:cubicBezTo>
                  <a:cubicBezTo>
                    <a:pt x="72" y="7939"/>
                    <a:pt x="135" y="7897"/>
                    <a:pt x="177" y="7876"/>
                  </a:cubicBezTo>
                  <a:cubicBezTo>
                    <a:pt x="177" y="7876"/>
                    <a:pt x="186" y="7885"/>
                    <a:pt x="192" y="7885"/>
                  </a:cubicBezTo>
                  <a:cubicBezTo>
                    <a:pt x="195" y="7885"/>
                    <a:pt x="198" y="7883"/>
                    <a:pt x="198" y="7876"/>
                  </a:cubicBezTo>
                  <a:lnTo>
                    <a:pt x="239" y="7855"/>
                  </a:lnTo>
                  <a:cubicBezTo>
                    <a:pt x="344" y="7834"/>
                    <a:pt x="449" y="7834"/>
                    <a:pt x="511" y="7834"/>
                  </a:cubicBezTo>
                  <a:lnTo>
                    <a:pt x="449" y="7897"/>
                  </a:lnTo>
                  <a:cubicBezTo>
                    <a:pt x="407" y="7939"/>
                    <a:pt x="470" y="7960"/>
                    <a:pt x="491" y="7960"/>
                  </a:cubicBezTo>
                  <a:lnTo>
                    <a:pt x="574" y="7876"/>
                  </a:lnTo>
                  <a:cubicBezTo>
                    <a:pt x="595" y="7939"/>
                    <a:pt x="595" y="7981"/>
                    <a:pt x="616" y="8043"/>
                  </a:cubicBezTo>
                  <a:cubicBezTo>
                    <a:pt x="616" y="8106"/>
                    <a:pt x="595" y="8211"/>
                    <a:pt x="574" y="8295"/>
                  </a:cubicBezTo>
                  <a:lnTo>
                    <a:pt x="574" y="8274"/>
                  </a:lnTo>
                  <a:cubicBezTo>
                    <a:pt x="574" y="8263"/>
                    <a:pt x="569" y="8258"/>
                    <a:pt x="559" y="8258"/>
                  </a:cubicBezTo>
                  <a:cubicBezTo>
                    <a:pt x="548" y="8258"/>
                    <a:pt x="532" y="8263"/>
                    <a:pt x="511" y="8274"/>
                  </a:cubicBezTo>
                  <a:cubicBezTo>
                    <a:pt x="491" y="8378"/>
                    <a:pt x="470" y="8504"/>
                    <a:pt x="386" y="8588"/>
                  </a:cubicBezTo>
                  <a:cubicBezTo>
                    <a:pt x="386" y="8608"/>
                    <a:pt x="407" y="8608"/>
                    <a:pt x="407" y="8608"/>
                  </a:cubicBezTo>
                  <a:cubicBezTo>
                    <a:pt x="470" y="8525"/>
                    <a:pt x="491" y="8483"/>
                    <a:pt x="511" y="8399"/>
                  </a:cubicBezTo>
                  <a:lnTo>
                    <a:pt x="553" y="8399"/>
                  </a:lnTo>
                  <a:cubicBezTo>
                    <a:pt x="553" y="8399"/>
                    <a:pt x="553" y="8378"/>
                    <a:pt x="574" y="8378"/>
                  </a:cubicBezTo>
                  <a:cubicBezTo>
                    <a:pt x="588" y="8361"/>
                    <a:pt x="601" y="8343"/>
                    <a:pt x="611" y="8325"/>
                  </a:cubicBezTo>
                  <a:lnTo>
                    <a:pt x="611" y="8325"/>
                  </a:lnTo>
                  <a:cubicBezTo>
                    <a:pt x="595" y="8361"/>
                    <a:pt x="593" y="8380"/>
                    <a:pt x="574" y="8399"/>
                  </a:cubicBezTo>
                  <a:cubicBezTo>
                    <a:pt x="560" y="8414"/>
                    <a:pt x="575" y="8438"/>
                    <a:pt x="586" y="8438"/>
                  </a:cubicBezTo>
                  <a:cubicBezTo>
                    <a:pt x="591" y="8438"/>
                    <a:pt x="595" y="8433"/>
                    <a:pt x="595" y="8420"/>
                  </a:cubicBezTo>
                  <a:cubicBezTo>
                    <a:pt x="616" y="8378"/>
                    <a:pt x="679" y="8315"/>
                    <a:pt x="700" y="8274"/>
                  </a:cubicBezTo>
                  <a:cubicBezTo>
                    <a:pt x="700" y="8288"/>
                    <a:pt x="710" y="8303"/>
                    <a:pt x="731" y="8303"/>
                  </a:cubicBezTo>
                  <a:cubicBezTo>
                    <a:pt x="740" y="8303"/>
                    <a:pt x="750" y="8301"/>
                    <a:pt x="763" y="8295"/>
                  </a:cubicBezTo>
                  <a:cubicBezTo>
                    <a:pt x="804" y="8253"/>
                    <a:pt x="825" y="8169"/>
                    <a:pt x="867" y="8085"/>
                  </a:cubicBezTo>
                  <a:cubicBezTo>
                    <a:pt x="867" y="8085"/>
                    <a:pt x="867" y="8064"/>
                    <a:pt x="888" y="8064"/>
                  </a:cubicBezTo>
                  <a:lnTo>
                    <a:pt x="972" y="7981"/>
                  </a:lnTo>
                  <a:lnTo>
                    <a:pt x="972" y="7981"/>
                  </a:lnTo>
                  <a:cubicBezTo>
                    <a:pt x="930" y="8043"/>
                    <a:pt x="909" y="8064"/>
                    <a:pt x="867" y="8106"/>
                  </a:cubicBezTo>
                  <a:cubicBezTo>
                    <a:pt x="825" y="8148"/>
                    <a:pt x="867" y="8169"/>
                    <a:pt x="888" y="8169"/>
                  </a:cubicBezTo>
                  <a:cubicBezTo>
                    <a:pt x="972" y="8106"/>
                    <a:pt x="1014" y="8064"/>
                    <a:pt x="1035" y="7981"/>
                  </a:cubicBezTo>
                  <a:cubicBezTo>
                    <a:pt x="1076" y="7855"/>
                    <a:pt x="1097" y="7855"/>
                    <a:pt x="1097" y="7834"/>
                  </a:cubicBezTo>
                  <a:cubicBezTo>
                    <a:pt x="1118" y="7771"/>
                    <a:pt x="1139" y="7730"/>
                    <a:pt x="1139" y="7667"/>
                  </a:cubicBezTo>
                  <a:lnTo>
                    <a:pt x="1202" y="7625"/>
                  </a:lnTo>
                  <a:lnTo>
                    <a:pt x="1244" y="7562"/>
                  </a:lnTo>
                  <a:lnTo>
                    <a:pt x="1286" y="7562"/>
                  </a:lnTo>
                  <a:cubicBezTo>
                    <a:pt x="1348" y="7416"/>
                    <a:pt x="1411" y="7248"/>
                    <a:pt x="1453" y="7060"/>
                  </a:cubicBezTo>
                  <a:cubicBezTo>
                    <a:pt x="1453" y="7045"/>
                    <a:pt x="1443" y="7030"/>
                    <a:pt x="1436" y="7030"/>
                  </a:cubicBezTo>
                  <a:cubicBezTo>
                    <a:pt x="1434" y="7030"/>
                    <a:pt x="1432" y="7033"/>
                    <a:pt x="1432" y="7039"/>
                  </a:cubicBezTo>
                  <a:cubicBezTo>
                    <a:pt x="1432" y="7039"/>
                    <a:pt x="1432" y="7018"/>
                    <a:pt x="1411" y="7018"/>
                  </a:cubicBezTo>
                  <a:cubicBezTo>
                    <a:pt x="1704" y="6725"/>
                    <a:pt x="1976" y="6453"/>
                    <a:pt x="2269" y="6181"/>
                  </a:cubicBezTo>
                  <a:lnTo>
                    <a:pt x="2290" y="6202"/>
                  </a:lnTo>
                  <a:cubicBezTo>
                    <a:pt x="2302" y="6208"/>
                    <a:pt x="2313" y="6211"/>
                    <a:pt x="2321" y="6211"/>
                  </a:cubicBezTo>
                  <a:cubicBezTo>
                    <a:pt x="2340" y="6211"/>
                    <a:pt x="2347" y="6196"/>
                    <a:pt x="2332" y="6181"/>
                  </a:cubicBezTo>
                  <a:lnTo>
                    <a:pt x="2290" y="6160"/>
                  </a:lnTo>
                  <a:cubicBezTo>
                    <a:pt x="2353" y="6098"/>
                    <a:pt x="2395" y="6056"/>
                    <a:pt x="2457" y="6035"/>
                  </a:cubicBezTo>
                  <a:cubicBezTo>
                    <a:pt x="2457" y="6050"/>
                    <a:pt x="2478" y="6064"/>
                    <a:pt x="2505" y="6064"/>
                  </a:cubicBezTo>
                  <a:cubicBezTo>
                    <a:pt x="2517" y="6064"/>
                    <a:pt x="2529" y="6062"/>
                    <a:pt x="2541" y="6056"/>
                  </a:cubicBezTo>
                  <a:cubicBezTo>
                    <a:pt x="2562" y="6035"/>
                    <a:pt x="2583" y="5993"/>
                    <a:pt x="2646" y="5972"/>
                  </a:cubicBezTo>
                  <a:lnTo>
                    <a:pt x="2667" y="5972"/>
                  </a:lnTo>
                  <a:cubicBezTo>
                    <a:pt x="2562" y="6077"/>
                    <a:pt x="2457" y="6202"/>
                    <a:pt x="2353" y="6307"/>
                  </a:cubicBezTo>
                  <a:cubicBezTo>
                    <a:pt x="2337" y="6337"/>
                    <a:pt x="2345" y="6357"/>
                    <a:pt x="2358" y="6357"/>
                  </a:cubicBezTo>
                  <a:cubicBezTo>
                    <a:pt x="2362" y="6357"/>
                    <a:pt x="2368" y="6354"/>
                    <a:pt x="2374" y="6349"/>
                  </a:cubicBezTo>
                  <a:cubicBezTo>
                    <a:pt x="2604" y="6139"/>
                    <a:pt x="2813" y="5930"/>
                    <a:pt x="3064" y="5700"/>
                  </a:cubicBezTo>
                  <a:cubicBezTo>
                    <a:pt x="3169" y="5637"/>
                    <a:pt x="3232" y="5533"/>
                    <a:pt x="3336" y="5449"/>
                  </a:cubicBezTo>
                  <a:cubicBezTo>
                    <a:pt x="3336" y="5428"/>
                    <a:pt x="3378" y="5428"/>
                    <a:pt x="3378" y="5386"/>
                  </a:cubicBezTo>
                  <a:cubicBezTo>
                    <a:pt x="3441" y="5323"/>
                    <a:pt x="3504" y="5240"/>
                    <a:pt x="3587" y="5156"/>
                  </a:cubicBezTo>
                  <a:cubicBezTo>
                    <a:pt x="3587" y="5156"/>
                    <a:pt x="3608" y="5156"/>
                    <a:pt x="3608" y="5135"/>
                  </a:cubicBezTo>
                  <a:cubicBezTo>
                    <a:pt x="3629" y="5114"/>
                    <a:pt x="3650" y="5072"/>
                    <a:pt x="3650" y="5051"/>
                  </a:cubicBezTo>
                  <a:cubicBezTo>
                    <a:pt x="3680" y="5037"/>
                    <a:pt x="3667" y="5022"/>
                    <a:pt x="3650" y="5022"/>
                  </a:cubicBezTo>
                  <a:cubicBezTo>
                    <a:pt x="3643" y="5022"/>
                    <a:pt x="3635" y="5024"/>
                    <a:pt x="3629" y="5030"/>
                  </a:cubicBezTo>
                  <a:lnTo>
                    <a:pt x="3587" y="5093"/>
                  </a:lnTo>
                  <a:cubicBezTo>
                    <a:pt x="3545" y="5051"/>
                    <a:pt x="3524" y="5010"/>
                    <a:pt x="3504" y="4968"/>
                  </a:cubicBezTo>
                  <a:lnTo>
                    <a:pt x="4466" y="4005"/>
                  </a:lnTo>
                  <a:cubicBezTo>
                    <a:pt x="5387" y="3085"/>
                    <a:pt x="6328" y="2185"/>
                    <a:pt x="7249" y="1264"/>
                  </a:cubicBezTo>
                  <a:lnTo>
                    <a:pt x="7291" y="1264"/>
                  </a:lnTo>
                  <a:cubicBezTo>
                    <a:pt x="7378" y="1355"/>
                    <a:pt x="7464" y="1393"/>
                    <a:pt x="7549" y="1393"/>
                  </a:cubicBezTo>
                  <a:cubicBezTo>
                    <a:pt x="7953" y="1393"/>
                    <a:pt x="8302" y="512"/>
                    <a:pt x="8337" y="218"/>
                  </a:cubicBezTo>
                  <a:lnTo>
                    <a:pt x="8337" y="197"/>
                  </a:lnTo>
                  <a:lnTo>
                    <a:pt x="8337" y="155"/>
                  </a:lnTo>
                  <a:cubicBezTo>
                    <a:pt x="8337" y="134"/>
                    <a:pt x="8337" y="134"/>
                    <a:pt x="8316" y="113"/>
                  </a:cubicBezTo>
                  <a:cubicBezTo>
                    <a:pt x="8337" y="113"/>
                    <a:pt x="8337" y="113"/>
                    <a:pt x="8358" y="93"/>
                  </a:cubicBezTo>
                  <a:cubicBezTo>
                    <a:pt x="8400" y="93"/>
                    <a:pt x="8400" y="30"/>
                    <a:pt x="8358" y="30"/>
                  </a:cubicBezTo>
                  <a:cubicBezTo>
                    <a:pt x="8358" y="15"/>
                    <a:pt x="8337" y="0"/>
                    <a:pt x="83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2"/>
            <p:cNvSpPr/>
            <p:nvPr/>
          </p:nvSpPr>
          <p:spPr>
            <a:xfrm>
              <a:off x="6081500" y="783700"/>
              <a:ext cx="13625" cy="4200"/>
            </a:xfrm>
            <a:custGeom>
              <a:avLst/>
              <a:gdLst/>
              <a:ahLst/>
              <a:cxnLst/>
              <a:rect l="l" t="t" r="r" b="b"/>
              <a:pathLst>
                <a:path w="545" h="168" extrusionOk="0">
                  <a:moveTo>
                    <a:pt x="22" y="0"/>
                  </a:moveTo>
                  <a:cubicBezTo>
                    <a:pt x="1" y="21"/>
                    <a:pt x="1" y="63"/>
                    <a:pt x="22" y="63"/>
                  </a:cubicBezTo>
                  <a:cubicBezTo>
                    <a:pt x="189" y="63"/>
                    <a:pt x="336" y="126"/>
                    <a:pt x="503" y="168"/>
                  </a:cubicBezTo>
                  <a:cubicBezTo>
                    <a:pt x="524" y="168"/>
                    <a:pt x="545" y="147"/>
                    <a:pt x="524" y="126"/>
                  </a:cubicBezTo>
                  <a:cubicBezTo>
                    <a:pt x="377" y="42"/>
                    <a:pt x="210" y="0"/>
                    <a:pt x="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2"/>
            <p:cNvSpPr/>
            <p:nvPr/>
          </p:nvSpPr>
          <p:spPr>
            <a:xfrm>
              <a:off x="5881675" y="584200"/>
              <a:ext cx="209725" cy="215950"/>
            </a:xfrm>
            <a:custGeom>
              <a:avLst/>
              <a:gdLst/>
              <a:ahLst/>
              <a:cxnLst/>
              <a:rect l="l" t="t" r="r" b="b"/>
              <a:pathLst>
                <a:path w="8389" h="8638" extrusionOk="0">
                  <a:moveTo>
                    <a:pt x="315" y="301"/>
                  </a:moveTo>
                  <a:cubicBezTo>
                    <a:pt x="419" y="343"/>
                    <a:pt x="482" y="364"/>
                    <a:pt x="566" y="385"/>
                  </a:cubicBezTo>
                  <a:lnTo>
                    <a:pt x="378" y="385"/>
                  </a:lnTo>
                  <a:lnTo>
                    <a:pt x="315" y="301"/>
                  </a:lnTo>
                  <a:close/>
                  <a:moveTo>
                    <a:pt x="852" y="356"/>
                  </a:moveTo>
                  <a:cubicBezTo>
                    <a:pt x="921" y="367"/>
                    <a:pt x="992" y="378"/>
                    <a:pt x="1057" y="389"/>
                  </a:cubicBezTo>
                  <a:lnTo>
                    <a:pt x="1057" y="389"/>
                  </a:lnTo>
                  <a:cubicBezTo>
                    <a:pt x="1048" y="396"/>
                    <a:pt x="1052" y="416"/>
                    <a:pt x="1068" y="448"/>
                  </a:cubicBezTo>
                  <a:cubicBezTo>
                    <a:pt x="1005" y="406"/>
                    <a:pt x="963" y="406"/>
                    <a:pt x="901" y="385"/>
                  </a:cubicBezTo>
                  <a:cubicBezTo>
                    <a:pt x="890" y="374"/>
                    <a:pt x="874" y="364"/>
                    <a:pt x="852" y="356"/>
                  </a:cubicBezTo>
                  <a:close/>
                  <a:moveTo>
                    <a:pt x="210" y="364"/>
                  </a:moveTo>
                  <a:lnTo>
                    <a:pt x="252" y="406"/>
                  </a:lnTo>
                  <a:cubicBezTo>
                    <a:pt x="252" y="406"/>
                    <a:pt x="252" y="448"/>
                    <a:pt x="273" y="448"/>
                  </a:cubicBezTo>
                  <a:lnTo>
                    <a:pt x="315" y="448"/>
                  </a:lnTo>
                  <a:lnTo>
                    <a:pt x="357" y="490"/>
                  </a:lnTo>
                  <a:cubicBezTo>
                    <a:pt x="357" y="490"/>
                    <a:pt x="336" y="490"/>
                    <a:pt x="336" y="511"/>
                  </a:cubicBezTo>
                  <a:lnTo>
                    <a:pt x="315" y="511"/>
                  </a:lnTo>
                  <a:cubicBezTo>
                    <a:pt x="273" y="469"/>
                    <a:pt x="231" y="406"/>
                    <a:pt x="210" y="364"/>
                  </a:cubicBezTo>
                  <a:close/>
                  <a:moveTo>
                    <a:pt x="357" y="594"/>
                  </a:moveTo>
                  <a:lnTo>
                    <a:pt x="357" y="594"/>
                  </a:lnTo>
                  <a:cubicBezTo>
                    <a:pt x="357" y="594"/>
                    <a:pt x="419" y="615"/>
                    <a:pt x="440" y="678"/>
                  </a:cubicBezTo>
                  <a:cubicBezTo>
                    <a:pt x="440" y="699"/>
                    <a:pt x="461" y="699"/>
                    <a:pt x="461" y="720"/>
                  </a:cubicBezTo>
                  <a:lnTo>
                    <a:pt x="461" y="762"/>
                  </a:lnTo>
                  <a:cubicBezTo>
                    <a:pt x="461" y="762"/>
                    <a:pt x="440" y="762"/>
                    <a:pt x="440" y="783"/>
                  </a:cubicBezTo>
                  <a:cubicBezTo>
                    <a:pt x="419" y="720"/>
                    <a:pt x="378" y="657"/>
                    <a:pt x="357" y="594"/>
                  </a:cubicBezTo>
                  <a:close/>
                  <a:moveTo>
                    <a:pt x="1089" y="594"/>
                  </a:moveTo>
                  <a:cubicBezTo>
                    <a:pt x="1110" y="594"/>
                    <a:pt x="1152" y="594"/>
                    <a:pt x="1173" y="615"/>
                  </a:cubicBezTo>
                  <a:cubicBezTo>
                    <a:pt x="1173" y="678"/>
                    <a:pt x="1194" y="720"/>
                    <a:pt x="1194" y="783"/>
                  </a:cubicBezTo>
                  <a:lnTo>
                    <a:pt x="1173" y="762"/>
                  </a:lnTo>
                  <a:lnTo>
                    <a:pt x="1089" y="678"/>
                  </a:lnTo>
                  <a:cubicBezTo>
                    <a:pt x="1110" y="657"/>
                    <a:pt x="1110" y="615"/>
                    <a:pt x="1089" y="594"/>
                  </a:cubicBezTo>
                  <a:close/>
                  <a:moveTo>
                    <a:pt x="1068" y="804"/>
                  </a:moveTo>
                  <a:cubicBezTo>
                    <a:pt x="1068" y="804"/>
                    <a:pt x="1068" y="824"/>
                    <a:pt x="1089" y="866"/>
                  </a:cubicBezTo>
                  <a:cubicBezTo>
                    <a:pt x="1068" y="866"/>
                    <a:pt x="1068" y="866"/>
                    <a:pt x="1047" y="824"/>
                  </a:cubicBezTo>
                  <a:lnTo>
                    <a:pt x="1005" y="804"/>
                  </a:lnTo>
                  <a:close/>
                  <a:moveTo>
                    <a:pt x="524" y="908"/>
                  </a:moveTo>
                  <a:cubicBezTo>
                    <a:pt x="535" y="919"/>
                    <a:pt x="535" y="924"/>
                    <a:pt x="532" y="924"/>
                  </a:cubicBezTo>
                  <a:cubicBezTo>
                    <a:pt x="529" y="924"/>
                    <a:pt x="524" y="919"/>
                    <a:pt x="524" y="908"/>
                  </a:cubicBezTo>
                  <a:close/>
                  <a:moveTo>
                    <a:pt x="1005" y="929"/>
                  </a:moveTo>
                  <a:cubicBezTo>
                    <a:pt x="1047" y="929"/>
                    <a:pt x="1047" y="929"/>
                    <a:pt x="1068" y="971"/>
                  </a:cubicBezTo>
                  <a:lnTo>
                    <a:pt x="1089" y="971"/>
                  </a:lnTo>
                  <a:lnTo>
                    <a:pt x="1110" y="992"/>
                  </a:lnTo>
                  <a:cubicBezTo>
                    <a:pt x="1099" y="1002"/>
                    <a:pt x="1089" y="1008"/>
                    <a:pt x="1079" y="1008"/>
                  </a:cubicBezTo>
                  <a:cubicBezTo>
                    <a:pt x="1068" y="1008"/>
                    <a:pt x="1058" y="1002"/>
                    <a:pt x="1047" y="992"/>
                  </a:cubicBezTo>
                  <a:lnTo>
                    <a:pt x="1005" y="971"/>
                  </a:lnTo>
                  <a:lnTo>
                    <a:pt x="1005" y="929"/>
                  </a:lnTo>
                  <a:close/>
                  <a:moveTo>
                    <a:pt x="1277" y="720"/>
                  </a:moveTo>
                  <a:lnTo>
                    <a:pt x="1277" y="720"/>
                  </a:lnTo>
                  <a:cubicBezTo>
                    <a:pt x="1298" y="783"/>
                    <a:pt x="1319" y="804"/>
                    <a:pt x="1319" y="866"/>
                  </a:cubicBezTo>
                  <a:cubicBezTo>
                    <a:pt x="1361" y="908"/>
                    <a:pt x="1361" y="971"/>
                    <a:pt x="1319" y="1013"/>
                  </a:cubicBezTo>
                  <a:cubicBezTo>
                    <a:pt x="1298" y="1096"/>
                    <a:pt x="1277" y="1138"/>
                    <a:pt x="1256" y="1222"/>
                  </a:cubicBezTo>
                  <a:lnTo>
                    <a:pt x="1173" y="1138"/>
                  </a:lnTo>
                  <a:cubicBezTo>
                    <a:pt x="1215" y="1117"/>
                    <a:pt x="1256" y="1034"/>
                    <a:pt x="1256" y="992"/>
                  </a:cubicBezTo>
                  <a:cubicBezTo>
                    <a:pt x="1298" y="908"/>
                    <a:pt x="1298" y="824"/>
                    <a:pt x="1277" y="720"/>
                  </a:cubicBezTo>
                  <a:close/>
                  <a:moveTo>
                    <a:pt x="1018" y="1234"/>
                  </a:moveTo>
                  <a:cubicBezTo>
                    <a:pt x="1028" y="1234"/>
                    <a:pt x="1040" y="1235"/>
                    <a:pt x="1055" y="1239"/>
                  </a:cubicBezTo>
                  <a:lnTo>
                    <a:pt x="1055" y="1239"/>
                  </a:lnTo>
                  <a:cubicBezTo>
                    <a:pt x="1028" y="1242"/>
                    <a:pt x="988" y="1288"/>
                    <a:pt x="1005" y="1306"/>
                  </a:cubicBezTo>
                  <a:lnTo>
                    <a:pt x="984" y="1306"/>
                  </a:lnTo>
                  <a:lnTo>
                    <a:pt x="984" y="1285"/>
                  </a:lnTo>
                  <a:cubicBezTo>
                    <a:pt x="984" y="1285"/>
                    <a:pt x="984" y="1243"/>
                    <a:pt x="963" y="1243"/>
                  </a:cubicBezTo>
                  <a:cubicBezTo>
                    <a:pt x="977" y="1243"/>
                    <a:pt x="991" y="1234"/>
                    <a:pt x="1018" y="1234"/>
                  </a:cubicBezTo>
                  <a:close/>
                  <a:moveTo>
                    <a:pt x="984" y="1389"/>
                  </a:moveTo>
                  <a:cubicBezTo>
                    <a:pt x="979" y="1392"/>
                    <a:pt x="972" y="1394"/>
                    <a:pt x="965" y="1394"/>
                  </a:cubicBezTo>
                  <a:cubicBezTo>
                    <a:pt x="958" y="1394"/>
                    <a:pt x="950" y="1392"/>
                    <a:pt x="942" y="1391"/>
                  </a:cubicBezTo>
                  <a:lnTo>
                    <a:pt x="942" y="1391"/>
                  </a:lnTo>
                  <a:cubicBezTo>
                    <a:pt x="906" y="1405"/>
                    <a:pt x="871" y="1412"/>
                    <a:pt x="835" y="1412"/>
                  </a:cubicBezTo>
                  <a:cubicBezTo>
                    <a:pt x="834" y="1412"/>
                    <a:pt x="833" y="1412"/>
                    <a:pt x="832" y="1412"/>
                  </a:cubicBezTo>
                  <a:lnTo>
                    <a:pt x="832" y="1412"/>
                  </a:lnTo>
                  <a:cubicBezTo>
                    <a:pt x="860" y="1421"/>
                    <a:pt x="889" y="1425"/>
                    <a:pt x="916" y="1425"/>
                  </a:cubicBezTo>
                  <a:cubicBezTo>
                    <a:pt x="963" y="1425"/>
                    <a:pt x="1008" y="1413"/>
                    <a:pt x="1047" y="1389"/>
                  </a:cubicBezTo>
                  <a:close/>
                  <a:moveTo>
                    <a:pt x="5023" y="5177"/>
                  </a:moveTo>
                  <a:cubicBezTo>
                    <a:pt x="5044" y="5197"/>
                    <a:pt x="5085" y="5218"/>
                    <a:pt x="5127" y="5281"/>
                  </a:cubicBezTo>
                  <a:lnTo>
                    <a:pt x="5127" y="5386"/>
                  </a:lnTo>
                  <a:cubicBezTo>
                    <a:pt x="5085" y="5407"/>
                    <a:pt x="5085" y="5428"/>
                    <a:pt x="5127" y="5428"/>
                  </a:cubicBezTo>
                  <a:cubicBezTo>
                    <a:pt x="5127" y="5469"/>
                    <a:pt x="5148" y="5469"/>
                    <a:pt x="5169" y="5490"/>
                  </a:cubicBezTo>
                  <a:lnTo>
                    <a:pt x="5148" y="5490"/>
                  </a:lnTo>
                  <a:cubicBezTo>
                    <a:pt x="5064" y="5407"/>
                    <a:pt x="4981" y="5365"/>
                    <a:pt x="4939" y="5281"/>
                  </a:cubicBezTo>
                  <a:cubicBezTo>
                    <a:pt x="4960" y="5218"/>
                    <a:pt x="4981" y="5197"/>
                    <a:pt x="5023" y="5177"/>
                  </a:cubicBezTo>
                  <a:close/>
                  <a:moveTo>
                    <a:pt x="5441" y="5407"/>
                  </a:moveTo>
                  <a:lnTo>
                    <a:pt x="5441" y="5407"/>
                  </a:lnTo>
                  <a:cubicBezTo>
                    <a:pt x="5588" y="5532"/>
                    <a:pt x="5755" y="5679"/>
                    <a:pt x="5881" y="5804"/>
                  </a:cubicBezTo>
                  <a:cubicBezTo>
                    <a:pt x="5901" y="5825"/>
                    <a:pt x="5922" y="5846"/>
                    <a:pt x="5964" y="5909"/>
                  </a:cubicBezTo>
                  <a:cubicBezTo>
                    <a:pt x="5901" y="5846"/>
                    <a:pt x="5881" y="5846"/>
                    <a:pt x="5860" y="5825"/>
                  </a:cubicBezTo>
                  <a:lnTo>
                    <a:pt x="5441" y="5407"/>
                  </a:lnTo>
                  <a:close/>
                  <a:moveTo>
                    <a:pt x="6227" y="6067"/>
                  </a:moveTo>
                  <a:lnTo>
                    <a:pt x="6173" y="6139"/>
                  </a:lnTo>
                  <a:cubicBezTo>
                    <a:pt x="6184" y="6150"/>
                    <a:pt x="6194" y="6162"/>
                    <a:pt x="6205" y="6173"/>
                  </a:cubicBezTo>
                  <a:lnTo>
                    <a:pt x="6205" y="6173"/>
                  </a:lnTo>
                  <a:lnTo>
                    <a:pt x="6278" y="6118"/>
                  </a:lnTo>
                  <a:lnTo>
                    <a:pt x="6227" y="6067"/>
                  </a:lnTo>
                  <a:close/>
                  <a:moveTo>
                    <a:pt x="7722" y="7269"/>
                  </a:moveTo>
                  <a:cubicBezTo>
                    <a:pt x="7764" y="7269"/>
                    <a:pt x="7785" y="7290"/>
                    <a:pt x="7805" y="7311"/>
                  </a:cubicBezTo>
                  <a:cubicBezTo>
                    <a:pt x="7785" y="7311"/>
                    <a:pt x="7764" y="7290"/>
                    <a:pt x="7764" y="7290"/>
                  </a:cubicBezTo>
                  <a:lnTo>
                    <a:pt x="7722" y="7269"/>
                  </a:lnTo>
                  <a:close/>
                  <a:moveTo>
                    <a:pt x="7224" y="7125"/>
                  </a:moveTo>
                  <a:cubicBezTo>
                    <a:pt x="7236" y="7125"/>
                    <a:pt x="7249" y="7130"/>
                    <a:pt x="7261" y="7143"/>
                  </a:cubicBezTo>
                  <a:cubicBezTo>
                    <a:pt x="7241" y="7143"/>
                    <a:pt x="7241" y="7164"/>
                    <a:pt x="7261" y="7185"/>
                  </a:cubicBezTo>
                  <a:cubicBezTo>
                    <a:pt x="7324" y="7206"/>
                    <a:pt x="7366" y="7206"/>
                    <a:pt x="7429" y="7248"/>
                  </a:cubicBezTo>
                  <a:cubicBezTo>
                    <a:pt x="7429" y="7248"/>
                    <a:pt x="7429" y="7269"/>
                    <a:pt x="7450" y="7269"/>
                  </a:cubicBezTo>
                  <a:cubicBezTo>
                    <a:pt x="7471" y="7269"/>
                    <a:pt x="7492" y="7290"/>
                    <a:pt x="7554" y="7290"/>
                  </a:cubicBezTo>
                  <a:cubicBezTo>
                    <a:pt x="7575" y="7290"/>
                    <a:pt x="7575" y="7290"/>
                    <a:pt x="7596" y="7311"/>
                  </a:cubicBezTo>
                  <a:lnTo>
                    <a:pt x="7366" y="7311"/>
                  </a:lnTo>
                  <a:cubicBezTo>
                    <a:pt x="7345" y="7311"/>
                    <a:pt x="7345" y="7332"/>
                    <a:pt x="7345" y="7332"/>
                  </a:cubicBezTo>
                  <a:cubicBezTo>
                    <a:pt x="7282" y="7290"/>
                    <a:pt x="7241" y="7206"/>
                    <a:pt x="7157" y="7164"/>
                  </a:cubicBezTo>
                  <a:lnTo>
                    <a:pt x="7178" y="7164"/>
                  </a:lnTo>
                  <a:cubicBezTo>
                    <a:pt x="7178" y="7150"/>
                    <a:pt x="7198" y="7125"/>
                    <a:pt x="7224" y="7125"/>
                  </a:cubicBezTo>
                  <a:close/>
                  <a:moveTo>
                    <a:pt x="7524" y="7313"/>
                  </a:moveTo>
                  <a:lnTo>
                    <a:pt x="7524" y="7313"/>
                  </a:lnTo>
                  <a:cubicBezTo>
                    <a:pt x="7592" y="7322"/>
                    <a:pt x="7647" y="7358"/>
                    <a:pt x="7701" y="7394"/>
                  </a:cubicBezTo>
                  <a:cubicBezTo>
                    <a:pt x="7659" y="7374"/>
                    <a:pt x="7596" y="7353"/>
                    <a:pt x="7554" y="7353"/>
                  </a:cubicBezTo>
                  <a:cubicBezTo>
                    <a:pt x="7541" y="7326"/>
                    <a:pt x="7536" y="7317"/>
                    <a:pt x="7524" y="7313"/>
                  </a:cubicBezTo>
                  <a:close/>
                  <a:moveTo>
                    <a:pt x="7220" y="7374"/>
                  </a:moveTo>
                  <a:cubicBezTo>
                    <a:pt x="7261" y="7374"/>
                    <a:pt x="7261" y="7394"/>
                    <a:pt x="7261" y="7394"/>
                  </a:cubicBezTo>
                  <a:lnTo>
                    <a:pt x="7241" y="7415"/>
                  </a:lnTo>
                  <a:lnTo>
                    <a:pt x="7241" y="7436"/>
                  </a:lnTo>
                  <a:cubicBezTo>
                    <a:pt x="7220" y="7415"/>
                    <a:pt x="7220" y="7394"/>
                    <a:pt x="7178" y="7374"/>
                  </a:cubicBezTo>
                  <a:close/>
                  <a:moveTo>
                    <a:pt x="7785" y="7457"/>
                  </a:moveTo>
                  <a:lnTo>
                    <a:pt x="7805" y="7478"/>
                  </a:lnTo>
                  <a:lnTo>
                    <a:pt x="7764" y="7478"/>
                  </a:lnTo>
                  <a:cubicBezTo>
                    <a:pt x="7764" y="7457"/>
                    <a:pt x="7785" y="7457"/>
                    <a:pt x="7785" y="7457"/>
                  </a:cubicBezTo>
                  <a:close/>
                  <a:moveTo>
                    <a:pt x="8015" y="7478"/>
                  </a:moveTo>
                  <a:cubicBezTo>
                    <a:pt x="8015" y="7478"/>
                    <a:pt x="8057" y="7478"/>
                    <a:pt x="8057" y="7499"/>
                  </a:cubicBezTo>
                  <a:cubicBezTo>
                    <a:pt x="7994" y="7499"/>
                    <a:pt x="7973" y="7478"/>
                    <a:pt x="7952" y="7478"/>
                  </a:cubicBezTo>
                  <a:close/>
                  <a:moveTo>
                    <a:pt x="7366" y="7374"/>
                  </a:moveTo>
                  <a:cubicBezTo>
                    <a:pt x="7429" y="7374"/>
                    <a:pt x="7471" y="7374"/>
                    <a:pt x="7492" y="7394"/>
                  </a:cubicBezTo>
                  <a:cubicBezTo>
                    <a:pt x="7533" y="7415"/>
                    <a:pt x="7575" y="7415"/>
                    <a:pt x="7596" y="7457"/>
                  </a:cubicBezTo>
                  <a:lnTo>
                    <a:pt x="7533" y="7520"/>
                  </a:lnTo>
                  <a:lnTo>
                    <a:pt x="7366" y="7374"/>
                  </a:lnTo>
                  <a:close/>
                  <a:moveTo>
                    <a:pt x="7680" y="7499"/>
                  </a:moveTo>
                  <a:cubicBezTo>
                    <a:pt x="7659" y="7499"/>
                    <a:pt x="7596" y="7520"/>
                    <a:pt x="7575" y="7562"/>
                  </a:cubicBezTo>
                  <a:cubicBezTo>
                    <a:pt x="7596" y="7520"/>
                    <a:pt x="7638" y="7499"/>
                    <a:pt x="7680" y="7499"/>
                  </a:cubicBezTo>
                  <a:close/>
                  <a:moveTo>
                    <a:pt x="7847" y="7562"/>
                  </a:moveTo>
                  <a:cubicBezTo>
                    <a:pt x="7847" y="7562"/>
                    <a:pt x="7868" y="7562"/>
                    <a:pt x="7889" y="7583"/>
                  </a:cubicBezTo>
                  <a:lnTo>
                    <a:pt x="7847" y="7583"/>
                  </a:lnTo>
                  <a:lnTo>
                    <a:pt x="7847" y="7562"/>
                  </a:lnTo>
                  <a:close/>
                  <a:moveTo>
                    <a:pt x="7324" y="7478"/>
                  </a:moveTo>
                  <a:lnTo>
                    <a:pt x="7324" y="7478"/>
                  </a:lnTo>
                  <a:cubicBezTo>
                    <a:pt x="7366" y="7520"/>
                    <a:pt x="7429" y="7562"/>
                    <a:pt x="7450" y="7604"/>
                  </a:cubicBezTo>
                  <a:lnTo>
                    <a:pt x="7387" y="7666"/>
                  </a:lnTo>
                  <a:lnTo>
                    <a:pt x="7366" y="7625"/>
                  </a:lnTo>
                  <a:cubicBezTo>
                    <a:pt x="7366" y="7625"/>
                    <a:pt x="7366" y="7604"/>
                    <a:pt x="7387" y="7604"/>
                  </a:cubicBezTo>
                  <a:cubicBezTo>
                    <a:pt x="7417" y="7589"/>
                    <a:pt x="7394" y="7574"/>
                    <a:pt x="7371" y="7574"/>
                  </a:cubicBezTo>
                  <a:cubicBezTo>
                    <a:pt x="7361" y="7574"/>
                    <a:pt x="7351" y="7577"/>
                    <a:pt x="7345" y="7583"/>
                  </a:cubicBezTo>
                  <a:cubicBezTo>
                    <a:pt x="7345" y="7562"/>
                    <a:pt x="7324" y="7499"/>
                    <a:pt x="7324" y="7478"/>
                  </a:cubicBezTo>
                  <a:close/>
                  <a:moveTo>
                    <a:pt x="7972" y="7682"/>
                  </a:moveTo>
                  <a:cubicBezTo>
                    <a:pt x="7952" y="7683"/>
                    <a:pt x="7931" y="7684"/>
                    <a:pt x="7910" y="7687"/>
                  </a:cubicBezTo>
                  <a:cubicBezTo>
                    <a:pt x="7920" y="7689"/>
                    <a:pt x="7929" y="7692"/>
                    <a:pt x="7939" y="7694"/>
                  </a:cubicBezTo>
                  <a:lnTo>
                    <a:pt x="7939" y="7694"/>
                  </a:lnTo>
                  <a:cubicBezTo>
                    <a:pt x="7949" y="7691"/>
                    <a:pt x="7960" y="7687"/>
                    <a:pt x="7972" y="7682"/>
                  </a:cubicBezTo>
                  <a:close/>
                  <a:moveTo>
                    <a:pt x="7533" y="7604"/>
                  </a:moveTo>
                  <a:lnTo>
                    <a:pt x="7596" y="7687"/>
                  </a:lnTo>
                  <a:cubicBezTo>
                    <a:pt x="7554" y="7708"/>
                    <a:pt x="7554" y="7771"/>
                    <a:pt x="7533" y="7792"/>
                  </a:cubicBezTo>
                  <a:cubicBezTo>
                    <a:pt x="7533" y="7771"/>
                    <a:pt x="7492" y="7708"/>
                    <a:pt x="7492" y="7687"/>
                  </a:cubicBezTo>
                  <a:cubicBezTo>
                    <a:pt x="7492" y="7666"/>
                    <a:pt x="7471" y="7666"/>
                    <a:pt x="7471" y="7666"/>
                  </a:cubicBezTo>
                  <a:cubicBezTo>
                    <a:pt x="7471" y="7625"/>
                    <a:pt x="7492" y="7625"/>
                    <a:pt x="7533" y="7604"/>
                  </a:cubicBezTo>
                  <a:close/>
                  <a:moveTo>
                    <a:pt x="7952" y="7826"/>
                  </a:moveTo>
                  <a:cubicBezTo>
                    <a:pt x="7924" y="7826"/>
                    <a:pt x="7896" y="7828"/>
                    <a:pt x="7868" y="7834"/>
                  </a:cubicBezTo>
                  <a:lnTo>
                    <a:pt x="7910" y="7875"/>
                  </a:lnTo>
                  <a:lnTo>
                    <a:pt x="7910" y="7875"/>
                  </a:lnTo>
                  <a:cubicBezTo>
                    <a:pt x="7968" y="7875"/>
                    <a:pt x="8018" y="7870"/>
                    <a:pt x="8078" y="7843"/>
                  </a:cubicBezTo>
                  <a:lnTo>
                    <a:pt x="8078" y="7843"/>
                  </a:lnTo>
                  <a:cubicBezTo>
                    <a:pt x="8038" y="7832"/>
                    <a:pt x="7995" y="7826"/>
                    <a:pt x="7952" y="7826"/>
                  </a:cubicBezTo>
                  <a:close/>
                  <a:moveTo>
                    <a:pt x="7429" y="7729"/>
                  </a:moveTo>
                  <a:cubicBezTo>
                    <a:pt x="7450" y="7792"/>
                    <a:pt x="7450" y="7834"/>
                    <a:pt x="7471" y="7897"/>
                  </a:cubicBezTo>
                  <a:cubicBezTo>
                    <a:pt x="7450" y="7876"/>
                    <a:pt x="7429" y="7813"/>
                    <a:pt x="7387" y="7771"/>
                  </a:cubicBezTo>
                  <a:lnTo>
                    <a:pt x="7387" y="7729"/>
                  </a:lnTo>
                  <a:close/>
                  <a:moveTo>
                    <a:pt x="7429" y="7897"/>
                  </a:moveTo>
                  <a:cubicBezTo>
                    <a:pt x="7429" y="7897"/>
                    <a:pt x="7429" y="7918"/>
                    <a:pt x="7450" y="7918"/>
                  </a:cubicBezTo>
                  <a:cubicBezTo>
                    <a:pt x="7456" y="7924"/>
                    <a:pt x="7462" y="7926"/>
                    <a:pt x="7467" y="7926"/>
                  </a:cubicBezTo>
                  <a:cubicBezTo>
                    <a:pt x="7473" y="7926"/>
                    <a:pt x="7478" y="7922"/>
                    <a:pt x="7479" y="7916"/>
                  </a:cubicBezTo>
                  <a:lnTo>
                    <a:pt x="7479" y="7916"/>
                  </a:lnTo>
                  <a:cubicBezTo>
                    <a:pt x="7492" y="7951"/>
                    <a:pt x="7492" y="7984"/>
                    <a:pt x="7492" y="8001"/>
                  </a:cubicBezTo>
                  <a:lnTo>
                    <a:pt x="7429" y="7918"/>
                  </a:lnTo>
                  <a:lnTo>
                    <a:pt x="7429" y="7897"/>
                  </a:lnTo>
                  <a:close/>
                  <a:moveTo>
                    <a:pt x="7638" y="7729"/>
                  </a:moveTo>
                  <a:cubicBezTo>
                    <a:pt x="7659" y="7729"/>
                    <a:pt x="7659" y="7771"/>
                    <a:pt x="7680" y="7792"/>
                  </a:cubicBezTo>
                  <a:cubicBezTo>
                    <a:pt x="7678" y="7797"/>
                    <a:pt x="7675" y="7801"/>
                    <a:pt x="7673" y="7806"/>
                  </a:cubicBezTo>
                  <a:lnTo>
                    <a:pt x="7673" y="7806"/>
                  </a:lnTo>
                  <a:cubicBezTo>
                    <a:pt x="7668" y="7801"/>
                    <a:pt x="7664" y="7797"/>
                    <a:pt x="7659" y="7792"/>
                  </a:cubicBezTo>
                  <a:lnTo>
                    <a:pt x="7659" y="7792"/>
                  </a:lnTo>
                  <a:cubicBezTo>
                    <a:pt x="7657" y="7809"/>
                    <a:pt x="7656" y="7825"/>
                    <a:pt x="7654" y="7841"/>
                  </a:cubicBezTo>
                  <a:lnTo>
                    <a:pt x="7654" y="7841"/>
                  </a:lnTo>
                  <a:cubicBezTo>
                    <a:pt x="7661" y="7830"/>
                    <a:pt x="7667" y="7818"/>
                    <a:pt x="7673" y="7806"/>
                  </a:cubicBezTo>
                  <a:lnTo>
                    <a:pt x="7673" y="7806"/>
                  </a:lnTo>
                  <a:cubicBezTo>
                    <a:pt x="7691" y="7823"/>
                    <a:pt x="7714" y="7843"/>
                    <a:pt x="7764" y="7876"/>
                  </a:cubicBezTo>
                  <a:cubicBezTo>
                    <a:pt x="7743" y="7938"/>
                    <a:pt x="7743" y="8022"/>
                    <a:pt x="7743" y="8085"/>
                  </a:cubicBezTo>
                  <a:cubicBezTo>
                    <a:pt x="7718" y="8148"/>
                    <a:pt x="7723" y="8218"/>
                    <a:pt x="7744" y="8282"/>
                  </a:cubicBezTo>
                  <a:lnTo>
                    <a:pt x="7744" y="8282"/>
                  </a:lnTo>
                  <a:cubicBezTo>
                    <a:pt x="7665" y="8141"/>
                    <a:pt x="7643" y="7998"/>
                    <a:pt x="7654" y="7841"/>
                  </a:cubicBezTo>
                  <a:lnTo>
                    <a:pt x="7654" y="7841"/>
                  </a:lnTo>
                  <a:cubicBezTo>
                    <a:pt x="7623" y="7902"/>
                    <a:pt x="7596" y="7956"/>
                    <a:pt x="7596" y="8022"/>
                  </a:cubicBezTo>
                  <a:cubicBezTo>
                    <a:pt x="7596" y="8001"/>
                    <a:pt x="7596" y="8001"/>
                    <a:pt x="7575" y="7980"/>
                  </a:cubicBezTo>
                  <a:cubicBezTo>
                    <a:pt x="7575" y="7918"/>
                    <a:pt x="7575" y="7855"/>
                    <a:pt x="7596" y="7813"/>
                  </a:cubicBezTo>
                  <a:lnTo>
                    <a:pt x="7596" y="7792"/>
                  </a:lnTo>
                  <a:cubicBezTo>
                    <a:pt x="7596" y="7771"/>
                    <a:pt x="7596" y="7771"/>
                    <a:pt x="7638" y="7729"/>
                  </a:cubicBezTo>
                  <a:close/>
                  <a:moveTo>
                    <a:pt x="73" y="0"/>
                  </a:moveTo>
                  <a:cubicBezTo>
                    <a:pt x="44" y="0"/>
                    <a:pt x="22" y="20"/>
                    <a:pt x="22" y="50"/>
                  </a:cubicBezTo>
                  <a:cubicBezTo>
                    <a:pt x="1" y="50"/>
                    <a:pt x="1" y="92"/>
                    <a:pt x="22" y="92"/>
                  </a:cubicBezTo>
                  <a:cubicBezTo>
                    <a:pt x="43" y="92"/>
                    <a:pt x="43" y="92"/>
                    <a:pt x="64" y="134"/>
                  </a:cubicBezTo>
                  <a:cubicBezTo>
                    <a:pt x="43" y="134"/>
                    <a:pt x="43" y="155"/>
                    <a:pt x="43" y="176"/>
                  </a:cubicBezTo>
                  <a:lnTo>
                    <a:pt x="43" y="197"/>
                  </a:lnTo>
                  <a:lnTo>
                    <a:pt x="43" y="239"/>
                  </a:lnTo>
                  <a:cubicBezTo>
                    <a:pt x="95" y="515"/>
                    <a:pt x="433" y="1408"/>
                    <a:pt x="832" y="1412"/>
                  </a:cubicBezTo>
                  <a:lnTo>
                    <a:pt x="832" y="1412"/>
                  </a:lnTo>
                  <a:cubicBezTo>
                    <a:pt x="782" y="1397"/>
                    <a:pt x="734" y="1369"/>
                    <a:pt x="691" y="1327"/>
                  </a:cubicBezTo>
                  <a:lnTo>
                    <a:pt x="775" y="1327"/>
                  </a:lnTo>
                  <a:cubicBezTo>
                    <a:pt x="836" y="1342"/>
                    <a:pt x="897" y="1379"/>
                    <a:pt x="942" y="1391"/>
                  </a:cubicBezTo>
                  <a:lnTo>
                    <a:pt x="942" y="1391"/>
                  </a:lnTo>
                  <a:cubicBezTo>
                    <a:pt x="991" y="1371"/>
                    <a:pt x="1040" y="1336"/>
                    <a:pt x="1089" y="1285"/>
                  </a:cubicBezTo>
                  <a:lnTo>
                    <a:pt x="1089" y="1306"/>
                  </a:lnTo>
                  <a:lnTo>
                    <a:pt x="1089" y="1327"/>
                  </a:lnTo>
                  <a:lnTo>
                    <a:pt x="1152" y="1327"/>
                  </a:lnTo>
                  <a:cubicBezTo>
                    <a:pt x="1110" y="1306"/>
                    <a:pt x="1110" y="1285"/>
                    <a:pt x="1089" y="1285"/>
                  </a:cubicBezTo>
                  <a:lnTo>
                    <a:pt x="1152" y="1285"/>
                  </a:lnTo>
                  <a:cubicBezTo>
                    <a:pt x="2051" y="2226"/>
                    <a:pt x="2993" y="3105"/>
                    <a:pt x="3914" y="4026"/>
                  </a:cubicBezTo>
                  <a:lnTo>
                    <a:pt x="4876" y="4988"/>
                  </a:lnTo>
                  <a:cubicBezTo>
                    <a:pt x="4855" y="5009"/>
                    <a:pt x="4834" y="5051"/>
                    <a:pt x="4813" y="5093"/>
                  </a:cubicBezTo>
                  <a:lnTo>
                    <a:pt x="4751" y="5051"/>
                  </a:lnTo>
                  <a:cubicBezTo>
                    <a:pt x="4744" y="5038"/>
                    <a:pt x="4738" y="5033"/>
                    <a:pt x="4732" y="5033"/>
                  </a:cubicBezTo>
                  <a:cubicBezTo>
                    <a:pt x="4721" y="5033"/>
                    <a:pt x="4715" y="5058"/>
                    <a:pt x="4730" y="5072"/>
                  </a:cubicBezTo>
                  <a:cubicBezTo>
                    <a:pt x="4751" y="5093"/>
                    <a:pt x="4772" y="5114"/>
                    <a:pt x="4772" y="5156"/>
                  </a:cubicBezTo>
                  <a:cubicBezTo>
                    <a:pt x="4772" y="5156"/>
                    <a:pt x="4772" y="5177"/>
                    <a:pt x="4813" y="5177"/>
                  </a:cubicBezTo>
                  <a:cubicBezTo>
                    <a:pt x="4876" y="5260"/>
                    <a:pt x="4939" y="5323"/>
                    <a:pt x="5023" y="5407"/>
                  </a:cubicBezTo>
                  <a:cubicBezTo>
                    <a:pt x="5023" y="5407"/>
                    <a:pt x="5023" y="5428"/>
                    <a:pt x="5044" y="5469"/>
                  </a:cubicBezTo>
                  <a:cubicBezTo>
                    <a:pt x="5127" y="5574"/>
                    <a:pt x="5232" y="5637"/>
                    <a:pt x="5337" y="5721"/>
                  </a:cubicBezTo>
                  <a:cubicBezTo>
                    <a:pt x="5546" y="5930"/>
                    <a:pt x="5776" y="6160"/>
                    <a:pt x="6006" y="6348"/>
                  </a:cubicBezTo>
                  <a:cubicBezTo>
                    <a:pt x="6012" y="6354"/>
                    <a:pt x="6020" y="6357"/>
                    <a:pt x="6027" y="6357"/>
                  </a:cubicBezTo>
                  <a:cubicBezTo>
                    <a:pt x="6044" y="6357"/>
                    <a:pt x="6057" y="6342"/>
                    <a:pt x="6027" y="6327"/>
                  </a:cubicBezTo>
                  <a:cubicBezTo>
                    <a:pt x="5922" y="6223"/>
                    <a:pt x="5818" y="6097"/>
                    <a:pt x="5713" y="5993"/>
                  </a:cubicBezTo>
                  <a:lnTo>
                    <a:pt x="5755" y="5993"/>
                  </a:lnTo>
                  <a:cubicBezTo>
                    <a:pt x="5776" y="6014"/>
                    <a:pt x="5797" y="6034"/>
                    <a:pt x="5860" y="6055"/>
                  </a:cubicBezTo>
                  <a:cubicBezTo>
                    <a:pt x="5866" y="6068"/>
                    <a:pt x="5875" y="6073"/>
                    <a:pt x="5883" y="6073"/>
                  </a:cubicBezTo>
                  <a:cubicBezTo>
                    <a:pt x="5902" y="6073"/>
                    <a:pt x="5922" y="6049"/>
                    <a:pt x="5922" y="6034"/>
                  </a:cubicBezTo>
                  <a:cubicBezTo>
                    <a:pt x="5985" y="6097"/>
                    <a:pt x="6027" y="6139"/>
                    <a:pt x="6090" y="6160"/>
                  </a:cubicBezTo>
                  <a:lnTo>
                    <a:pt x="6069" y="6202"/>
                  </a:lnTo>
                  <a:cubicBezTo>
                    <a:pt x="6039" y="6217"/>
                    <a:pt x="6051" y="6231"/>
                    <a:pt x="6069" y="6231"/>
                  </a:cubicBezTo>
                  <a:cubicBezTo>
                    <a:pt x="6076" y="6231"/>
                    <a:pt x="6084" y="6229"/>
                    <a:pt x="6090" y="6223"/>
                  </a:cubicBezTo>
                  <a:lnTo>
                    <a:pt x="6111" y="6202"/>
                  </a:lnTo>
                  <a:cubicBezTo>
                    <a:pt x="6404" y="6474"/>
                    <a:pt x="6697" y="6767"/>
                    <a:pt x="6969" y="7039"/>
                  </a:cubicBezTo>
                  <a:cubicBezTo>
                    <a:pt x="6969" y="7039"/>
                    <a:pt x="6948" y="7039"/>
                    <a:pt x="6948" y="7060"/>
                  </a:cubicBezTo>
                  <a:cubicBezTo>
                    <a:pt x="6927" y="7060"/>
                    <a:pt x="6906" y="7060"/>
                    <a:pt x="6927" y="7081"/>
                  </a:cubicBezTo>
                  <a:cubicBezTo>
                    <a:pt x="6969" y="7248"/>
                    <a:pt x="7031" y="7415"/>
                    <a:pt x="7115" y="7583"/>
                  </a:cubicBezTo>
                  <a:cubicBezTo>
                    <a:pt x="7115" y="7583"/>
                    <a:pt x="7124" y="7592"/>
                    <a:pt x="7131" y="7592"/>
                  </a:cubicBezTo>
                  <a:cubicBezTo>
                    <a:pt x="7134" y="7592"/>
                    <a:pt x="7136" y="7590"/>
                    <a:pt x="7136" y="7583"/>
                  </a:cubicBezTo>
                  <a:lnTo>
                    <a:pt x="7178" y="7625"/>
                  </a:lnTo>
                  <a:cubicBezTo>
                    <a:pt x="7220" y="7666"/>
                    <a:pt x="7220" y="7687"/>
                    <a:pt x="7241" y="7687"/>
                  </a:cubicBezTo>
                  <a:cubicBezTo>
                    <a:pt x="7241" y="7729"/>
                    <a:pt x="7261" y="7792"/>
                    <a:pt x="7282" y="7834"/>
                  </a:cubicBezTo>
                  <a:cubicBezTo>
                    <a:pt x="7314" y="7975"/>
                    <a:pt x="7333" y="8010"/>
                    <a:pt x="7341" y="8010"/>
                  </a:cubicBezTo>
                  <a:cubicBezTo>
                    <a:pt x="7344" y="8010"/>
                    <a:pt x="7345" y="8006"/>
                    <a:pt x="7345" y="8001"/>
                  </a:cubicBezTo>
                  <a:cubicBezTo>
                    <a:pt x="7366" y="8085"/>
                    <a:pt x="7429" y="8148"/>
                    <a:pt x="7492" y="8190"/>
                  </a:cubicBezTo>
                  <a:cubicBezTo>
                    <a:pt x="7497" y="8192"/>
                    <a:pt x="7503" y="8194"/>
                    <a:pt x="7508" y="8194"/>
                  </a:cubicBezTo>
                  <a:cubicBezTo>
                    <a:pt x="7539" y="8194"/>
                    <a:pt x="7551" y="8145"/>
                    <a:pt x="7533" y="8127"/>
                  </a:cubicBezTo>
                  <a:cubicBezTo>
                    <a:pt x="7471" y="8106"/>
                    <a:pt x="7450" y="8043"/>
                    <a:pt x="7429" y="8001"/>
                  </a:cubicBezTo>
                  <a:lnTo>
                    <a:pt x="7429" y="8001"/>
                  </a:lnTo>
                  <a:lnTo>
                    <a:pt x="7492" y="8085"/>
                  </a:lnTo>
                  <a:cubicBezTo>
                    <a:pt x="7492" y="8106"/>
                    <a:pt x="7492" y="8106"/>
                    <a:pt x="7533" y="8106"/>
                  </a:cubicBezTo>
                  <a:cubicBezTo>
                    <a:pt x="7554" y="8169"/>
                    <a:pt x="7575" y="8231"/>
                    <a:pt x="7638" y="8315"/>
                  </a:cubicBezTo>
                  <a:cubicBezTo>
                    <a:pt x="7644" y="8321"/>
                    <a:pt x="7650" y="8324"/>
                    <a:pt x="7656" y="8324"/>
                  </a:cubicBezTo>
                  <a:cubicBezTo>
                    <a:pt x="7669" y="8324"/>
                    <a:pt x="7680" y="8309"/>
                    <a:pt x="7680" y="8294"/>
                  </a:cubicBezTo>
                  <a:cubicBezTo>
                    <a:pt x="7701" y="8336"/>
                    <a:pt x="7764" y="8399"/>
                    <a:pt x="7785" y="8441"/>
                  </a:cubicBezTo>
                  <a:cubicBezTo>
                    <a:pt x="7791" y="8447"/>
                    <a:pt x="7799" y="8449"/>
                    <a:pt x="7806" y="8449"/>
                  </a:cubicBezTo>
                  <a:cubicBezTo>
                    <a:pt x="7823" y="8449"/>
                    <a:pt x="7835" y="8435"/>
                    <a:pt x="7805" y="8420"/>
                  </a:cubicBezTo>
                  <a:cubicBezTo>
                    <a:pt x="7785" y="8399"/>
                    <a:pt x="7785" y="8357"/>
                    <a:pt x="7764" y="8336"/>
                  </a:cubicBezTo>
                  <a:cubicBezTo>
                    <a:pt x="7764" y="8336"/>
                    <a:pt x="7764" y="8335"/>
                    <a:pt x="7766" y="8334"/>
                  </a:cubicBezTo>
                  <a:lnTo>
                    <a:pt x="7766" y="8334"/>
                  </a:lnTo>
                  <a:cubicBezTo>
                    <a:pt x="7777" y="8357"/>
                    <a:pt x="7791" y="8379"/>
                    <a:pt x="7805" y="8399"/>
                  </a:cubicBezTo>
                  <a:cubicBezTo>
                    <a:pt x="7805" y="8399"/>
                    <a:pt x="7805" y="8420"/>
                    <a:pt x="7847" y="8420"/>
                  </a:cubicBezTo>
                  <a:cubicBezTo>
                    <a:pt x="7847" y="8430"/>
                    <a:pt x="7853" y="8435"/>
                    <a:pt x="7858" y="8435"/>
                  </a:cubicBezTo>
                  <a:cubicBezTo>
                    <a:pt x="7863" y="8435"/>
                    <a:pt x="7868" y="8430"/>
                    <a:pt x="7868" y="8420"/>
                  </a:cubicBezTo>
                  <a:cubicBezTo>
                    <a:pt x="7889" y="8503"/>
                    <a:pt x="7910" y="8566"/>
                    <a:pt x="7973" y="8629"/>
                  </a:cubicBezTo>
                  <a:cubicBezTo>
                    <a:pt x="7979" y="8635"/>
                    <a:pt x="7985" y="8638"/>
                    <a:pt x="7990" y="8638"/>
                  </a:cubicBezTo>
                  <a:cubicBezTo>
                    <a:pt x="8002" y="8638"/>
                    <a:pt x="8009" y="8623"/>
                    <a:pt x="7994" y="8608"/>
                  </a:cubicBezTo>
                  <a:cubicBezTo>
                    <a:pt x="7952" y="8503"/>
                    <a:pt x="7889" y="8399"/>
                    <a:pt x="7868" y="8294"/>
                  </a:cubicBezTo>
                  <a:cubicBezTo>
                    <a:pt x="7868" y="8273"/>
                    <a:pt x="7853" y="8263"/>
                    <a:pt x="7837" y="8263"/>
                  </a:cubicBezTo>
                  <a:cubicBezTo>
                    <a:pt x="7821" y="8263"/>
                    <a:pt x="7805" y="8273"/>
                    <a:pt x="7805" y="8294"/>
                  </a:cubicBezTo>
                  <a:lnTo>
                    <a:pt x="7805" y="8315"/>
                  </a:lnTo>
                  <a:cubicBezTo>
                    <a:pt x="7785" y="8231"/>
                    <a:pt x="7764" y="8127"/>
                    <a:pt x="7764" y="8043"/>
                  </a:cubicBezTo>
                  <a:cubicBezTo>
                    <a:pt x="7764" y="8001"/>
                    <a:pt x="7785" y="7938"/>
                    <a:pt x="7805" y="7897"/>
                  </a:cubicBezTo>
                  <a:lnTo>
                    <a:pt x="7889" y="7980"/>
                  </a:lnTo>
                  <a:cubicBezTo>
                    <a:pt x="7892" y="7983"/>
                    <a:pt x="7895" y="7985"/>
                    <a:pt x="7899" y="7985"/>
                  </a:cubicBezTo>
                  <a:cubicBezTo>
                    <a:pt x="7921" y="7985"/>
                    <a:pt x="7952" y="7936"/>
                    <a:pt x="7952" y="7918"/>
                  </a:cubicBezTo>
                  <a:lnTo>
                    <a:pt x="7910" y="7875"/>
                  </a:lnTo>
                  <a:lnTo>
                    <a:pt x="7910" y="7875"/>
                  </a:lnTo>
                  <a:cubicBezTo>
                    <a:pt x="7896" y="7876"/>
                    <a:pt x="7883" y="7876"/>
                    <a:pt x="7868" y="7876"/>
                  </a:cubicBezTo>
                  <a:lnTo>
                    <a:pt x="7868" y="7813"/>
                  </a:lnTo>
                  <a:cubicBezTo>
                    <a:pt x="7868" y="7796"/>
                    <a:pt x="7868" y="7793"/>
                    <a:pt x="7858" y="7792"/>
                  </a:cubicBezTo>
                  <a:lnTo>
                    <a:pt x="7858" y="7792"/>
                  </a:lnTo>
                  <a:cubicBezTo>
                    <a:pt x="7921" y="7794"/>
                    <a:pt x="8019" y="7814"/>
                    <a:pt x="8098" y="7834"/>
                  </a:cubicBezTo>
                  <a:cubicBezTo>
                    <a:pt x="8091" y="7837"/>
                    <a:pt x="8085" y="7841"/>
                    <a:pt x="8078" y="7843"/>
                  </a:cubicBezTo>
                  <a:lnTo>
                    <a:pt x="8078" y="7843"/>
                  </a:lnTo>
                  <a:cubicBezTo>
                    <a:pt x="8107" y="7852"/>
                    <a:pt x="8135" y="7863"/>
                    <a:pt x="8161" y="7876"/>
                  </a:cubicBezTo>
                  <a:lnTo>
                    <a:pt x="8182" y="7897"/>
                  </a:lnTo>
                  <a:lnTo>
                    <a:pt x="8203" y="7897"/>
                  </a:lnTo>
                  <a:cubicBezTo>
                    <a:pt x="8266" y="7918"/>
                    <a:pt x="8287" y="7938"/>
                    <a:pt x="8329" y="7980"/>
                  </a:cubicBezTo>
                  <a:cubicBezTo>
                    <a:pt x="8335" y="7983"/>
                    <a:pt x="8340" y="7985"/>
                    <a:pt x="8345" y="7985"/>
                  </a:cubicBezTo>
                  <a:cubicBezTo>
                    <a:pt x="8376" y="7985"/>
                    <a:pt x="8388" y="7938"/>
                    <a:pt x="8370" y="7938"/>
                  </a:cubicBezTo>
                  <a:cubicBezTo>
                    <a:pt x="8308" y="7897"/>
                    <a:pt x="8266" y="7876"/>
                    <a:pt x="8182" y="7834"/>
                  </a:cubicBezTo>
                  <a:cubicBezTo>
                    <a:pt x="8106" y="7777"/>
                    <a:pt x="8030" y="7720"/>
                    <a:pt x="7939" y="7694"/>
                  </a:cubicBezTo>
                  <a:lnTo>
                    <a:pt x="7939" y="7694"/>
                  </a:lnTo>
                  <a:cubicBezTo>
                    <a:pt x="7901" y="7708"/>
                    <a:pt x="7869" y="7719"/>
                    <a:pt x="7847" y="7729"/>
                  </a:cubicBezTo>
                  <a:cubicBezTo>
                    <a:pt x="7805" y="7729"/>
                    <a:pt x="7785" y="7729"/>
                    <a:pt x="7764" y="7771"/>
                  </a:cubicBezTo>
                  <a:lnTo>
                    <a:pt x="7680" y="7687"/>
                  </a:lnTo>
                  <a:lnTo>
                    <a:pt x="7680" y="7666"/>
                  </a:lnTo>
                  <a:cubicBezTo>
                    <a:pt x="7697" y="7632"/>
                    <a:pt x="7672" y="7598"/>
                    <a:pt x="7651" y="7598"/>
                  </a:cubicBezTo>
                  <a:cubicBezTo>
                    <a:pt x="7646" y="7598"/>
                    <a:pt x="7642" y="7600"/>
                    <a:pt x="7638" y="7604"/>
                  </a:cubicBezTo>
                  <a:lnTo>
                    <a:pt x="7596" y="7583"/>
                  </a:lnTo>
                  <a:cubicBezTo>
                    <a:pt x="7659" y="7562"/>
                    <a:pt x="7701" y="7520"/>
                    <a:pt x="7743" y="7520"/>
                  </a:cubicBezTo>
                  <a:lnTo>
                    <a:pt x="7764" y="7562"/>
                  </a:lnTo>
                  <a:cubicBezTo>
                    <a:pt x="7743" y="7562"/>
                    <a:pt x="7701" y="7562"/>
                    <a:pt x="7701" y="7583"/>
                  </a:cubicBezTo>
                  <a:cubicBezTo>
                    <a:pt x="7680" y="7583"/>
                    <a:pt x="7701" y="7625"/>
                    <a:pt x="7743" y="7625"/>
                  </a:cubicBezTo>
                  <a:cubicBezTo>
                    <a:pt x="7786" y="7616"/>
                    <a:pt x="7829" y="7611"/>
                    <a:pt x="7873" y="7611"/>
                  </a:cubicBezTo>
                  <a:cubicBezTo>
                    <a:pt x="7934" y="7611"/>
                    <a:pt x="7995" y="7621"/>
                    <a:pt x="8057" y="7646"/>
                  </a:cubicBezTo>
                  <a:cubicBezTo>
                    <a:pt x="8028" y="7660"/>
                    <a:pt x="7999" y="7672"/>
                    <a:pt x="7972" y="7682"/>
                  </a:cubicBezTo>
                  <a:lnTo>
                    <a:pt x="7972" y="7682"/>
                  </a:lnTo>
                  <a:cubicBezTo>
                    <a:pt x="7975" y="7682"/>
                    <a:pt x="7978" y="7682"/>
                    <a:pt x="7982" y="7682"/>
                  </a:cubicBezTo>
                  <a:cubicBezTo>
                    <a:pt x="8097" y="7682"/>
                    <a:pt x="8196" y="7726"/>
                    <a:pt x="8266" y="7813"/>
                  </a:cubicBezTo>
                  <a:cubicBezTo>
                    <a:pt x="8272" y="7819"/>
                    <a:pt x="8278" y="7822"/>
                    <a:pt x="8284" y="7822"/>
                  </a:cubicBezTo>
                  <a:cubicBezTo>
                    <a:pt x="8297" y="7822"/>
                    <a:pt x="8308" y="7807"/>
                    <a:pt x="8308" y="7792"/>
                  </a:cubicBezTo>
                  <a:cubicBezTo>
                    <a:pt x="8266" y="7708"/>
                    <a:pt x="8203" y="7666"/>
                    <a:pt x="8119" y="7625"/>
                  </a:cubicBezTo>
                  <a:cubicBezTo>
                    <a:pt x="8057" y="7562"/>
                    <a:pt x="7973" y="7520"/>
                    <a:pt x="7868" y="7499"/>
                  </a:cubicBezTo>
                  <a:lnTo>
                    <a:pt x="7868" y="7478"/>
                  </a:lnTo>
                  <a:cubicBezTo>
                    <a:pt x="7952" y="7499"/>
                    <a:pt x="8015" y="7520"/>
                    <a:pt x="8098" y="7583"/>
                  </a:cubicBezTo>
                  <a:cubicBezTo>
                    <a:pt x="8102" y="7587"/>
                    <a:pt x="8108" y="7588"/>
                    <a:pt x="8113" y="7588"/>
                  </a:cubicBezTo>
                  <a:cubicBezTo>
                    <a:pt x="8140" y="7588"/>
                    <a:pt x="8178" y="7554"/>
                    <a:pt x="8161" y="7520"/>
                  </a:cubicBezTo>
                  <a:cubicBezTo>
                    <a:pt x="8119" y="7499"/>
                    <a:pt x="8098" y="7478"/>
                    <a:pt x="8057" y="7457"/>
                  </a:cubicBezTo>
                  <a:cubicBezTo>
                    <a:pt x="8077" y="7457"/>
                    <a:pt x="8077" y="7415"/>
                    <a:pt x="8077" y="7394"/>
                  </a:cubicBezTo>
                  <a:cubicBezTo>
                    <a:pt x="8015" y="7353"/>
                    <a:pt x="7952" y="7290"/>
                    <a:pt x="7868" y="7290"/>
                  </a:cubicBezTo>
                  <a:lnTo>
                    <a:pt x="7847" y="7269"/>
                  </a:lnTo>
                  <a:cubicBezTo>
                    <a:pt x="7785" y="7185"/>
                    <a:pt x="7743" y="7143"/>
                    <a:pt x="7638" y="7143"/>
                  </a:cubicBezTo>
                  <a:cubicBezTo>
                    <a:pt x="7497" y="7020"/>
                    <a:pt x="7327" y="6971"/>
                    <a:pt x="7151" y="6971"/>
                  </a:cubicBezTo>
                  <a:cubicBezTo>
                    <a:pt x="7118" y="6971"/>
                    <a:pt x="7085" y="6973"/>
                    <a:pt x="7052" y="6976"/>
                  </a:cubicBezTo>
                  <a:cubicBezTo>
                    <a:pt x="7031" y="6976"/>
                    <a:pt x="7031" y="6997"/>
                    <a:pt x="7031" y="7039"/>
                  </a:cubicBezTo>
                  <a:cubicBezTo>
                    <a:pt x="6750" y="6757"/>
                    <a:pt x="6468" y="6456"/>
                    <a:pt x="6205" y="6173"/>
                  </a:cubicBezTo>
                  <a:lnTo>
                    <a:pt x="6205" y="6173"/>
                  </a:lnTo>
                  <a:lnTo>
                    <a:pt x="6194" y="6181"/>
                  </a:lnTo>
                  <a:lnTo>
                    <a:pt x="5985" y="5993"/>
                  </a:lnTo>
                  <a:lnTo>
                    <a:pt x="5985" y="5993"/>
                  </a:lnTo>
                  <a:cubicBezTo>
                    <a:pt x="6006" y="5993"/>
                    <a:pt x="6027" y="6014"/>
                    <a:pt x="6069" y="6014"/>
                  </a:cubicBezTo>
                  <a:cubicBezTo>
                    <a:pt x="6090" y="6014"/>
                    <a:pt x="6111" y="5993"/>
                    <a:pt x="6111" y="5951"/>
                  </a:cubicBezTo>
                  <a:lnTo>
                    <a:pt x="6227" y="6067"/>
                  </a:lnTo>
                  <a:lnTo>
                    <a:pt x="6236" y="6055"/>
                  </a:lnTo>
                  <a:cubicBezTo>
                    <a:pt x="6278" y="6097"/>
                    <a:pt x="6299" y="6118"/>
                    <a:pt x="6341" y="6139"/>
                  </a:cubicBezTo>
                  <a:cubicBezTo>
                    <a:pt x="6349" y="6143"/>
                    <a:pt x="6357" y="6145"/>
                    <a:pt x="6364" y="6145"/>
                  </a:cubicBezTo>
                  <a:cubicBezTo>
                    <a:pt x="6396" y="6145"/>
                    <a:pt x="6421" y="6114"/>
                    <a:pt x="6404" y="6097"/>
                  </a:cubicBezTo>
                  <a:cubicBezTo>
                    <a:pt x="5985" y="5616"/>
                    <a:pt x="5504" y="5177"/>
                    <a:pt x="5064" y="4758"/>
                  </a:cubicBezTo>
                  <a:cubicBezTo>
                    <a:pt x="5058" y="4752"/>
                    <a:pt x="5054" y="4749"/>
                    <a:pt x="5051" y="4749"/>
                  </a:cubicBezTo>
                  <a:cubicBezTo>
                    <a:pt x="5044" y="4749"/>
                    <a:pt x="5044" y="4764"/>
                    <a:pt x="5044" y="4779"/>
                  </a:cubicBezTo>
                  <a:cubicBezTo>
                    <a:pt x="5165" y="4941"/>
                    <a:pt x="5287" y="5084"/>
                    <a:pt x="5447" y="5207"/>
                  </a:cubicBezTo>
                  <a:lnTo>
                    <a:pt x="5447" y="5207"/>
                  </a:lnTo>
                  <a:cubicBezTo>
                    <a:pt x="5420" y="5190"/>
                    <a:pt x="5375" y="5173"/>
                    <a:pt x="5357" y="5156"/>
                  </a:cubicBezTo>
                  <a:cubicBezTo>
                    <a:pt x="5295" y="5114"/>
                    <a:pt x="5274" y="5072"/>
                    <a:pt x="5232" y="5051"/>
                  </a:cubicBezTo>
                  <a:lnTo>
                    <a:pt x="5190" y="5051"/>
                  </a:lnTo>
                  <a:cubicBezTo>
                    <a:pt x="5169" y="5051"/>
                    <a:pt x="5148" y="5051"/>
                    <a:pt x="5148" y="5072"/>
                  </a:cubicBezTo>
                  <a:lnTo>
                    <a:pt x="5044" y="4967"/>
                  </a:lnTo>
                  <a:cubicBezTo>
                    <a:pt x="5064" y="4946"/>
                    <a:pt x="5085" y="4905"/>
                    <a:pt x="5085" y="4884"/>
                  </a:cubicBezTo>
                  <a:cubicBezTo>
                    <a:pt x="5115" y="4869"/>
                    <a:pt x="5103" y="4854"/>
                    <a:pt x="5086" y="4854"/>
                  </a:cubicBezTo>
                  <a:cubicBezTo>
                    <a:pt x="5079" y="4854"/>
                    <a:pt x="5071" y="4857"/>
                    <a:pt x="5064" y="4863"/>
                  </a:cubicBezTo>
                  <a:cubicBezTo>
                    <a:pt x="5044" y="4884"/>
                    <a:pt x="5023" y="4905"/>
                    <a:pt x="4981" y="4905"/>
                  </a:cubicBezTo>
                  <a:lnTo>
                    <a:pt x="4018" y="3942"/>
                  </a:lnTo>
                  <a:cubicBezTo>
                    <a:pt x="3098" y="3021"/>
                    <a:pt x="2219" y="2080"/>
                    <a:pt x="1277" y="1180"/>
                  </a:cubicBezTo>
                  <a:lnTo>
                    <a:pt x="1298" y="1138"/>
                  </a:lnTo>
                  <a:cubicBezTo>
                    <a:pt x="1382" y="1076"/>
                    <a:pt x="1403" y="971"/>
                    <a:pt x="1403" y="887"/>
                  </a:cubicBezTo>
                  <a:cubicBezTo>
                    <a:pt x="1424" y="678"/>
                    <a:pt x="1319" y="469"/>
                    <a:pt x="1194" y="343"/>
                  </a:cubicBezTo>
                  <a:cubicBezTo>
                    <a:pt x="1187" y="330"/>
                    <a:pt x="1181" y="325"/>
                    <a:pt x="1175" y="325"/>
                  </a:cubicBezTo>
                  <a:cubicBezTo>
                    <a:pt x="1164" y="325"/>
                    <a:pt x="1158" y="350"/>
                    <a:pt x="1173" y="364"/>
                  </a:cubicBezTo>
                  <a:cubicBezTo>
                    <a:pt x="1215" y="406"/>
                    <a:pt x="1277" y="490"/>
                    <a:pt x="1298" y="573"/>
                  </a:cubicBezTo>
                  <a:cubicBezTo>
                    <a:pt x="1277" y="511"/>
                    <a:pt x="1215" y="490"/>
                    <a:pt x="1194" y="469"/>
                  </a:cubicBezTo>
                  <a:lnTo>
                    <a:pt x="1194" y="448"/>
                  </a:lnTo>
                  <a:lnTo>
                    <a:pt x="1173" y="448"/>
                  </a:lnTo>
                  <a:cubicBezTo>
                    <a:pt x="1155" y="411"/>
                    <a:pt x="1105" y="407"/>
                    <a:pt x="1078" y="392"/>
                  </a:cubicBezTo>
                  <a:lnTo>
                    <a:pt x="1078" y="392"/>
                  </a:lnTo>
                  <a:cubicBezTo>
                    <a:pt x="1104" y="397"/>
                    <a:pt x="1129" y="401"/>
                    <a:pt x="1152" y="406"/>
                  </a:cubicBezTo>
                  <a:cubicBezTo>
                    <a:pt x="1173" y="406"/>
                    <a:pt x="1194" y="385"/>
                    <a:pt x="1152" y="364"/>
                  </a:cubicBezTo>
                  <a:cubicBezTo>
                    <a:pt x="838" y="260"/>
                    <a:pt x="482" y="155"/>
                    <a:pt x="147" y="71"/>
                  </a:cubicBezTo>
                  <a:lnTo>
                    <a:pt x="106" y="8"/>
                  </a:lnTo>
                  <a:cubicBezTo>
                    <a:pt x="94" y="3"/>
                    <a:pt x="83" y="0"/>
                    <a:pt x="7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678"/>
        <p:cNvGrpSpPr/>
        <p:nvPr/>
      </p:nvGrpSpPr>
      <p:grpSpPr>
        <a:xfrm>
          <a:off x="0" y="0"/>
          <a:ext cx="0" cy="0"/>
          <a:chOff x="0" y="0"/>
          <a:chExt cx="0" cy="0"/>
        </a:xfrm>
      </p:grpSpPr>
      <p:pic>
        <p:nvPicPr>
          <p:cNvPr id="2679" name="Google Shape;2679;p23"/>
          <p:cNvPicPr preferRelativeResize="0"/>
          <p:nvPr/>
        </p:nvPicPr>
        <p:blipFill rotWithShape="1">
          <a:blip r:embed="rId2">
            <a:alphaModFix/>
          </a:blip>
          <a:srcRect b="15597"/>
          <a:stretch/>
        </p:blipFill>
        <p:spPr>
          <a:xfrm flipH="1">
            <a:off x="0" y="0"/>
            <a:ext cx="9144003" cy="5143501"/>
          </a:xfrm>
          <a:prstGeom prst="rect">
            <a:avLst/>
          </a:prstGeom>
          <a:noFill/>
          <a:ln>
            <a:noFill/>
          </a:ln>
        </p:spPr>
      </p:pic>
      <p:sp>
        <p:nvSpPr>
          <p:cNvPr id="2680" name="Google Shape;268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81" name="Google Shape;2681;p23"/>
          <p:cNvSpPr txBox="1">
            <a:spLocks noGrp="1"/>
          </p:cNvSpPr>
          <p:nvPr>
            <p:ph type="subTitle" idx="1"/>
          </p:nvPr>
        </p:nvSpPr>
        <p:spPr>
          <a:xfrm>
            <a:off x="937613" y="2263274"/>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2" name="Google Shape;2682;p23"/>
          <p:cNvSpPr txBox="1">
            <a:spLocks noGrp="1"/>
          </p:cNvSpPr>
          <p:nvPr>
            <p:ph type="subTitle" idx="2"/>
          </p:nvPr>
        </p:nvSpPr>
        <p:spPr>
          <a:xfrm>
            <a:off x="3484334" y="2263274"/>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3" name="Google Shape;2683;p23"/>
          <p:cNvSpPr txBox="1">
            <a:spLocks noGrp="1"/>
          </p:cNvSpPr>
          <p:nvPr>
            <p:ph type="subTitle" idx="3"/>
          </p:nvPr>
        </p:nvSpPr>
        <p:spPr>
          <a:xfrm>
            <a:off x="6031062" y="2263274"/>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4" name="Google Shape;2684;p23"/>
          <p:cNvSpPr txBox="1">
            <a:spLocks noGrp="1"/>
          </p:cNvSpPr>
          <p:nvPr>
            <p:ph type="subTitle" idx="4"/>
          </p:nvPr>
        </p:nvSpPr>
        <p:spPr>
          <a:xfrm>
            <a:off x="937613" y="1674165"/>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veria Serif Libre"/>
                <a:ea typeface="Averia Serif Libre"/>
                <a:cs typeface="Averia Serif Libre"/>
                <a:sym typeface="Averia Serif Libr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85" name="Google Shape;2685;p23"/>
          <p:cNvSpPr txBox="1">
            <a:spLocks noGrp="1"/>
          </p:cNvSpPr>
          <p:nvPr>
            <p:ph type="subTitle" idx="5"/>
          </p:nvPr>
        </p:nvSpPr>
        <p:spPr>
          <a:xfrm>
            <a:off x="3484338" y="1674165"/>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veria Serif Libre"/>
                <a:ea typeface="Averia Serif Libre"/>
                <a:cs typeface="Averia Serif Libre"/>
                <a:sym typeface="Averia Serif Libr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86" name="Google Shape;2686;p23"/>
          <p:cNvSpPr txBox="1">
            <a:spLocks noGrp="1"/>
          </p:cNvSpPr>
          <p:nvPr>
            <p:ph type="subTitle" idx="6"/>
          </p:nvPr>
        </p:nvSpPr>
        <p:spPr>
          <a:xfrm>
            <a:off x="6031063" y="1674165"/>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a:solidFill>
                  <a:schemeClr val="dk1"/>
                </a:solidFill>
                <a:latin typeface="Averia Serif Libre"/>
                <a:ea typeface="Averia Serif Libre"/>
                <a:cs typeface="Averia Serif Libre"/>
                <a:sym typeface="Averia Serif Libr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87" name="Google Shape;2687;p23"/>
          <p:cNvSpPr/>
          <p:nvPr/>
        </p:nvSpPr>
        <p:spPr>
          <a:xfrm>
            <a:off x="6297593" y="4915678"/>
            <a:ext cx="472718" cy="95605"/>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3"/>
          <p:cNvSpPr/>
          <p:nvPr/>
        </p:nvSpPr>
        <p:spPr>
          <a:xfrm>
            <a:off x="9137475" y="5116721"/>
            <a:ext cx="407280" cy="182419"/>
          </a:xfrm>
          <a:custGeom>
            <a:avLst/>
            <a:gdLst/>
            <a:ahLst/>
            <a:cxnLst/>
            <a:rect l="l" t="t" r="r" b="b"/>
            <a:pathLst>
              <a:path w="18348" h="8218" extrusionOk="0">
                <a:moveTo>
                  <a:pt x="12508" y="0"/>
                </a:moveTo>
                <a:cubicBezTo>
                  <a:pt x="12453" y="0"/>
                  <a:pt x="12398" y="4"/>
                  <a:pt x="12343" y="12"/>
                </a:cubicBezTo>
                <a:cubicBezTo>
                  <a:pt x="12210" y="12"/>
                  <a:pt x="12143" y="45"/>
                  <a:pt x="12010" y="45"/>
                </a:cubicBezTo>
                <a:cubicBezTo>
                  <a:pt x="11943" y="45"/>
                  <a:pt x="11809" y="145"/>
                  <a:pt x="11676" y="179"/>
                </a:cubicBezTo>
                <a:cubicBezTo>
                  <a:pt x="11543" y="246"/>
                  <a:pt x="11476" y="312"/>
                  <a:pt x="11376" y="379"/>
                </a:cubicBezTo>
                <a:lnTo>
                  <a:pt x="11176" y="579"/>
                </a:lnTo>
                <a:cubicBezTo>
                  <a:pt x="10642" y="1180"/>
                  <a:pt x="10308" y="1813"/>
                  <a:pt x="9975" y="2347"/>
                </a:cubicBezTo>
                <a:cubicBezTo>
                  <a:pt x="9641" y="2881"/>
                  <a:pt x="9308" y="3515"/>
                  <a:pt x="8941" y="4082"/>
                </a:cubicBezTo>
                <a:cubicBezTo>
                  <a:pt x="8774" y="4382"/>
                  <a:pt x="8540" y="4682"/>
                  <a:pt x="8340" y="4882"/>
                </a:cubicBezTo>
                <a:lnTo>
                  <a:pt x="8274" y="4949"/>
                </a:lnTo>
                <a:lnTo>
                  <a:pt x="8174" y="5016"/>
                </a:lnTo>
                <a:cubicBezTo>
                  <a:pt x="8174" y="5049"/>
                  <a:pt x="8107" y="5082"/>
                  <a:pt x="8007" y="5082"/>
                </a:cubicBezTo>
                <a:cubicBezTo>
                  <a:pt x="7840" y="5149"/>
                  <a:pt x="7707" y="5149"/>
                  <a:pt x="7540" y="5149"/>
                </a:cubicBezTo>
                <a:cubicBezTo>
                  <a:pt x="6939" y="5149"/>
                  <a:pt x="6339" y="4682"/>
                  <a:pt x="5605" y="4382"/>
                </a:cubicBezTo>
                <a:cubicBezTo>
                  <a:pt x="5505" y="4348"/>
                  <a:pt x="5405" y="4315"/>
                  <a:pt x="5305" y="4315"/>
                </a:cubicBezTo>
                <a:cubicBezTo>
                  <a:pt x="5271" y="4315"/>
                  <a:pt x="5238" y="4248"/>
                  <a:pt x="5138" y="4248"/>
                </a:cubicBezTo>
                <a:lnTo>
                  <a:pt x="4971" y="4248"/>
                </a:lnTo>
                <a:cubicBezTo>
                  <a:pt x="4771" y="4248"/>
                  <a:pt x="4604" y="4248"/>
                  <a:pt x="4404" y="4315"/>
                </a:cubicBezTo>
                <a:cubicBezTo>
                  <a:pt x="4004" y="4348"/>
                  <a:pt x="3637" y="4449"/>
                  <a:pt x="3337" y="4682"/>
                </a:cubicBezTo>
                <a:cubicBezTo>
                  <a:pt x="2736" y="5049"/>
                  <a:pt x="2336" y="5616"/>
                  <a:pt x="2069" y="6116"/>
                </a:cubicBezTo>
                <a:cubicBezTo>
                  <a:pt x="1769" y="6583"/>
                  <a:pt x="1569" y="7050"/>
                  <a:pt x="1302" y="7351"/>
                </a:cubicBezTo>
                <a:cubicBezTo>
                  <a:pt x="1269" y="7417"/>
                  <a:pt x="1168" y="7517"/>
                  <a:pt x="1135" y="7551"/>
                </a:cubicBezTo>
                <a:cubicBezTo>
                  <a:pt x="1102" y="7584"/>
                  <a:pt x="1068" y="7617"/>
                  <a:pt x="968" y="7684"/>
                </a:cubicBezTo>
                <a:cubicBezTo>
                  <a:pt x="935" y="7684"/>
                  <a:pt x="835" y="7718"/>
                  <a:pt x="802" y="7751"/>
                </a:cubicBezTo>
                <a:cubicBezTo>
                  <a:pt x="735" y="7751"/>
                  <a:pt x="668" y="7784"/>
                  <a:pt x="635" y="7784"/>
                </a:cubicBezTo>
                <a:cubicBezTo>
                  <a:pt x="601" y="7784"/>
                  <a:pt x="568" y="7851"/>
                  <a:pt x="501" y="7851"/>
                </a:cubicBezTo>
                <a:lnTo>
                  <a:pt x="335" y="7851"/>
                </a:lnTo>
                <a:cubicBezTo>
                  <a:pt x="101" y="7851"/>
                  <a:pt x="1" y="8218"/>
                  <a:pt x="335" y="8218"/>
                </a:cubicBezTo>
                <a:lnTo>
                  <a:pt x="568" y="8218"/>
                </a:lnTo>
                <a:cubicBezTo>
                  <a:pt x="601" y="8218"/>
                  <a:pt x="635" y="8185"/>
                  <a:pt x="735" y="8185"/>
                </a:cubicBezTo>
                <a:cubicBezTo>
                  <a:pt x="968" y="8118"/>
                  <a:pt x="1335" y="7918"/>
                  <a:pt x="1635" y="7584"/>
                </a:cubicBezTo>
                <a:cubicBezTo>
                  <a:pt x="1936" y="7251"/>
                  <a:pt x="2169" y="6817"/>
                  <a:pt x="2469" y="6350"/>
                </a:cubicBezTo>
                <a:cubicBezTo>
                  <a:pt x="2770" y="5883"/>
                  <a:pt x="3137" y="5383"/>
                  <a:pt x="3637" y="5082"/>
                </a:cubicBezTo>
                <a:cubicBezTo>
                  <a:pt x="3904" y="4916"/>
                  <a:pt x="4237" y="4849"/>
                  <a:pt x="4504" y="4782"/>
                </a:cubicBezTo>
                <a:lnTo>
                  <a:pt x="5138" y="4782"/>
                </a:lnTo>
                <a:cubicBezTo>
                  <a:pt x="5138" y="4782"/>
                  <a:pt x="5171" y="4849"/>
                  <a:pt x="5238" y="4849"/>
                </a:cubicBezTo>
                <a:cubicBezTo>
                  <a:pt x="5271" y="4882"/>
                  <a:pt x="5338" y="4882"/>
                  <a:pt x="5438" y="4916"/>
                </a:cubicBezTo>
                <a:cubicBezTo>
                  <a:pt x="5738" y="5049"/>
                  <a:pt x="6072" y="5249"/>
                  <a:pt x="6406" y="5416"/>
                </a:cubicBezTo>
                <a:cubicBezTo>
                  <a:pt x="6739" y="5583"/>
                  <a:pt x="7106" y="5749"/>
                  <a:pt x="7573" y="5783"/>
                </a:cubicBezTo>
                <a:cubicBezTo>
                  <a:pt x="7645" y="5804"/>
                  <a:pt x="7715" y="5811"/>
                  <a:pt x="7783" y="5811"/>
                </a:cubicBezTo>
                <a:cubicBezTo>
                  <a:pt x="7934" y="5811"/>
                  <a:pt x="8079" y="5773"/>
                  <a:pt x="8240" y="5749"/>
                </a:cubicBezTo>
                <a:cubicBezTo>
                  <a:pt x="8340" y="5716"/>
                  <a:pt x="8440" y="5716"/>
                  <a:pt x="8574" y="5616"/>
                </a:cubicBezTo>
                <a:cubicBezTo>
                  <a:pt x="8607" y="5583"/>
                  <a:pt x="8674" y="5549"/>
                  <a:pt x="8741" y="5516"/>
                </a:cubicBezTo>
                <a:lnTo>
                  <a:pt x="8841" y="5383"/>
                </a:lnTo>
                <a:cubicBezTo>
                  <a:pt x="9141" y="5082"/>
                  <a:pt x="9341" y="4749"/>
                  <a:pt x="9575" y="4449"/>
                </a:cubicBezTo>
                <a:cubicBezTo>
                  <a:pt x="9975" y="3848"/>
                  <a:pt x="10308" y="3214"/>
                  <a:pt x="10642" y="2681"/>
                </a:cubicBezTo>
                <a:cubicBezTo>
                  <a:pt x="10976" y="2114"/>
                  <a:pt x="11342" y="1513"/>
                  <a:pt x="11776" y="1046"/>
                </a:cubicBezTo>
                <a:cubicBezTo>
                  <a:pt x="11809" y="946"/>
                  <a:pt x="11910" y="913"/>
                  <a:pt x="11943" y="879"/>
                </a:cubicBezTo>
                <a:cubicBezTo>
                  <a:pt x="11976" y="846"/>
                  <a:pt x="12076" y="746"/>
                  <a:pt x="12110" y="746"/>
                </a:cubicBezTo>
                <a:cubicBezTo>
                  <a:pt x="12143" y="713"/>
                  <a:pt x="12343" y="679"/>
                  <a:pt x="12477" y="679"/>
                </a:cubicBezTo>
                <a:cubicBezTo>
                  <a:pt x="12539" y="665"/>
                  <a:pt x="12599" y="659"/>
                  <a:pt x="12657" y="659"/>
                </a:cubicBezTo>
                <a:cubicBezTo>
                  <a:pt x="12876" y="659"/>
                  <a:pt x="13066" y="754"/>
                  <a:pt x="13277" y="913"/>
                </a:cubicBezTo>
                <a:cubicBezTo>
                  <a:pt x="13778" y="1346"/>
                  <a:pt x="14111" y="2013"/>
                  <a:pt x="14411" y="2647"/>
                </a:cubicBezTo>
                <a:cubicBezTo>
                  <a:pt x="14678" y="3248"/>
                  <a:pt x="14945" y="3915"/>
                  <a:pt x="15179" y="4549"/>
                </a:cubicBezTo>
                <a:cubicBezTo>
                  <a:pt x="15679" y="5749"/>
                  <a:pt x="16179" y="6884"/>
                  <a:pt x="16813" y="7517"/>
                </a:cubicBezTo>
                <a:cubicBezTo>
                  <a:pt x="17113" y="7851"/>
                  <a:pt x="17447" y="8018"/>
                  <a:pt x="17680" y="8084"/>
                </a:cubicBezTo>
                <a:cubicBezTo>
                  <a:pt x="17814" y="8118"/>
                  <a:pt x="17914" y="8185"/>
                  <a:pt x="17981" y="8185"/>
                </a:cubicBezTo>
                <a:lnTo>
                  <a:pt x="18081" y="8185"/>
                </a:lnTo>
                <a:cubicBezTo>
                  <a:pt x="18347" y="8185"/>
                  <a:pt x="18314" y="7884"/>
                  <a:pt x="18047" y="7851"/>
                </a:cubicBezTo>
                <a:lnTo>
                  <a:pt x="17981" y="7851"/>
                </a:lnTo>
                <a:cubicBezTo>
                  <a:pt x="17947" y="7784"/>
                  <a:pt x="17847" y="7784"/>
                  <a:pt x="17780" y="7751"/>
                </a:cubicBezTo>
                <a:cubicBezTo>
                  <a:pt x="17547" y="7684"/>
                  <a:pt x="17313" y="7517"/>
                  <a:pt x="17047" y="7217"/>
                </a:cubicBezTo>
                <a:cubicBezTo>
                  <a:pt x="16546" y="6617"/>
                  <a:pt x="16113" y="5583"/>
                  <a:pt x="15646" y="4348"/>
                </a:cubicBezTo>
                <a:cubicBezTo>
                  <a:pt x="15445" y="3715"/>
                  <a:pt x="15179" y="3048"/>
                  <a:pt x="14878" y="2380"/>
                </a:cubicBezTo>
                <a:cubicBezTo>
                  <a:pt x="14545" y="1713"/>
                  <a:pt x="14278" y="1013"/>
                  <a:pt x="13611" y="412"/>
                </a:cubicBezTo>
                <a:cubicBezTo>
                  <a:pt x="13317" y="206"/>
                  <a:pt x="12919" y="0"/>
                  <a:pt x="1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3"/>
          <p:cNvSpPr/>
          <p:nvPr/>
        </p:nvSpPr>
        <p:spPr>
          <a:xfrm>
            <a:off x="8528109" y="4914835"/>
            <a:ext cx="22974" cy="11121"/>
          </a:xfrm>
          <a:custGeom>
            <a:avLst/>
            <a:gdLst/>
            <a:ahLst/>
            <a:cxnLst/>
            <a:rect l="l" t="t" r="r" b="b"/>
            <a:pathLst>
              <a:path w="1035" h="501" extrusionOk="0">
                <a:moveTo>
                  <a:pt x="500" y="1"/>
                </a:moveTo>
                <a:cubicBezTo>
                  <a:pt x="267" y="67"/>
                  <a:pt x="0" y="167"/>
                  <a:pt x="0" y="167"/>
                </a:cubicBezTo>
                <a:lnTo>
                  <a:pt x="0" y="434"/>
                </a:lnTo>
                <a:cubicBezTo>
                  <a:pt x="0" y="434"/>
                  <a:pt x="334" y="501"/>
                  <a:pt x="534" y="501"/>
                </a:cubicBezTo>
                <a:cubicBezTo>
                  <a:pt x="734" y="468"/>
                  <a:pt x="1034" y="334"/>
                  <a:pt x="1034" y="334"/>
                </a:cubicBezTo>
                <a:lnTo>
                  <a:pt x="1034" y="101"/>
                </a:lnTo>
                <a:cubicBezTo>
                  <a:pt x="1034" y="101"/>
                  <a:pt x="701"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3"/>
          <p:cNvSpPr/>
          <p:nvPr/>
        </p:nvSpPr>
        <p:spPr>
          <a:xfrm>
            <a:off x="8506622" y="4894102"/>
            <a:ext cx="22974" cy="15116"/>
          </a:xfrm>
          <a:custGeom>
            <a:avLst/>
            <a:gdLst/>
            <a:ahLst/>
            <a:cxnLst/>
            <a:rect l="l" t="t" r="r" b="b"/>
            <a:pathLst>
              <a:path w="1035" h="681" extrusionOk="0">
                <a:moveTo>
                  <a:pt x="868" y="1"/>
                </a:moveTo>
                <a:cubicBezTo>
                  <a:pt x="868" y="1"/>
                  <a:pt x="534" y="67"/>
                  <a:pt x="401" y="167"/>
                </a:cubicBezTo>
                <a:cubicBezTo>
                  <a:pt x="334" y="167"/>
                  <a:pt x="234" y="234"/>
                  <a:pt x="167" y="267"/>
                </a:cubicBezTo>
                <a:lnTo>
                  <a:pt x="1" y="367"/>
                </a:lnTo>
                <a:lnTo>
                  <a:pt x="1" y="601"/>
                </a:lnTo>
                <a:cubicBezTo>
                  <a:pt x="1" y="601"/>
                  <a:pt x="67" y="668"/>
                  <a:pt x="201" y="668"/>
                </a:cubicBezTo>
                <a:cubicBezTo>
                  <a:pt x="237" y="677"/>
                  <a:pt x="275" y="681"/>
                  <a:pt x="314" y="681"/>
                </a:cubicBezTo>
                <a:cubicBezTo>
                  <a:pt x="421" y="681"/>
                  <a:pt x="537" y="650"/>
                  <a:pt x="634" y="601"/>
                </a:cubicBezTo>
                <a:cubicBezTo>
                  <a:pt x="868" y="501"/>
                  <a:pt x="1035" y="201"/>
                  <a:pt x="1035" y="201"/>
                </a:cubicBezTo>
                <a:cubicBezTo>
                  <a:pt x="1035" y="201"/>
                  <a:pt x="901" y="34"/>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3"/>
          <p:cNvSpPr/>
          <p:nvPr/>
        </p:nvSpPr>
        <p:spPr>
          <a:xfrm>
            <a:off x="7692883" y="4875589"/>
            <a:ext cx="14828" cy="14828"/>
          </a:xfrm>
          <a:custGeom>
            <a:avLst/>
            <a:gdLst/>
            <a:ahLst/>
            <a:cxnLst/>
            <a:rect l="l" t="t" r="r" b="b"/>
            <a:pathLst>
              <a:path w="668" h="668" extrusionOk="0">
                <a:moveTo>
                  <a:pt x="534" y="1"/>
                </a:moveTo>
                <a:cubicBezTo>
                  <a:pt x="534" y="1"/>
                  <a:pt x="300" y="67"/>
                  <a:pt x="167" y="167"/>
                </a:cubicBezTo>
                <a:cubicBezTo>
                  <a:pt x="34" y="267"/>
                  <a:pt x="0" y="534"/>
                  <a:pt x="0" y="534"/>
                </a:cubicBezTo>
                <a:cubicBezTo>
                  <a:pt x="0" y="534"/>
                  <a:pt x="167" y="668"/>
                  <a:pt x="200" y="668"/>
                </a:cubicBezTo>
                <a:cubicBezTo>
                  <a:pt x="200" y="668"/>
                  <a:pt x="434" y="568"/>
                  <a:pt x="501" y="501"/>
                </a:cubicBezTo>
                <a:cubicBezTo>
                  <a:pt x="601" y="401"/>
                  <a:pt x="667" y="201"/>
                  <a:pt x="667" y="201"/>
                </a:cubicBezTo>
                <a:lnTo>
                  <a:pt x="5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3"/>
          <p:cNvSpPr/>
          <p:nvPr/>
        </p:nvSpPr>
        <p:spPr>
          <a:xfrm>
            <a:off x="7706935" y="4888175"/>
            <a:ext cx="11876" cy="15583"/>
          </a:xfrm>
          <a:custGeom>
            <a:avLst/>
            <a:gdLst/>
            <a:ahLst/>
            <a:cxnLst/>
            <a:rect l="l" t="t" r="r" b="b"/>
            <a:pathLst>
              <a:path w="535" h="702" extrusionOk="0">
                <a:moveTo>
                  <a:pt x="301" y="1"/>
                </a:moveTo>
                <a:cubicBezTo>
                  <a:pt x="301" y="1"/>
                  <a:pt x="68" y="134"/>
                  <a:pt x="34" y="268"/>
                </a:cubicBezTo>
                <a:cubicBezTo>
                  <a:pt x="1" y="368"/>
                  <a:pt x="1" y="634"/>
                  <a:pt x="1" y="634"/>
                </a:cubicBezTo>
                <a:cubicBezTo>
                  <a:pt x="1" y="634"/>
                  <a:pt x="201" y="668"/>
                  <a:pt x="234" y="701"/>
                </a:cubicBezTo>
                <a:cubicBezTo>
                  <a:pt x="234" y="701"/>
                  <a:pt x="468" y="601"/>
                  <a:pt x="501" y="468"/>
                </a:cubicBezTo>
                <a:cubicBezTo>
                  <a:pt x="535" y="334"/>
                  <a:pt x="535" y="101"/>
                  <a:pt x="535" y="101"/>
                </a:cubicBezTo>
                <a:lnTo>
                  <a:pt x="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3"/>
          <p:cNvSpPr/>
          <p:nvPr/>
        </p:nvSpPr>
        <p:spPr>
          <a:xfrm>
            <a:off x="7838011" y="4873370"/>
            <a:ext cx="14073" cy="18535"/>
          </a:xfrm>
          <a:custGeom>
            <a:avLst/>
            <a:gdLst/>
            <a:ahLst/>
            <a:cxnLst/>
            <a:rect l="l" t="t" r="r" b="b"/>
            <a:pathLst>
              <a:path w="634" h="835" extrusionOk="0">
                <a:moveTo>
                  <a:pt x="501" y="1"/>
                </a:moveTo>
                <a:lnTo>
                  <a:pt x="334" y="101"/>
                </a:lnTo>
                <a:cubicBezTo>
                  <a:pt x="267" y="134"/>
                  <a:pt x="167" y="201"/>
                  <a:pt x="134" y="301"/>
                </a:cubicBezTo>
                <a:cubicBezTo>
                  <a:pt x="67" y="468"/>
                  <a:pt x="0" y="668"/>
                  <a:pt x="0" y="668"/>
                </a:cubicBezTo>
                <a:cubicBezTo>
                  <a:pt x="0" y="701"/>
                  <a:pt x="167" y="834"/>
                  <a:pt x="167" y="834"/>
                </a:cubicBezTo>
                <a:cubicBezTo>
                  <a:pt x="167" y="834"/>
                  <a:pt x="234" y="801"/>
                  <a:pt x="300" y="768"/>
                </a:cubicBezTo>
                <a:cubicBezTo>
                  <a:pt x="400" y="668"/>
                  <a:pt x="467" y="634"/>
                  <a:pt x="501" y="534"/>
                </a:cubicBezTo>
                <a:cubicBezTo>
                  <a:pt x="601" y="434"/>
                  <a:pt x="634" y="201"/>
                  <a:pt x="634" y="201"/>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3"/>
          <p:cNvSpPr/>
          <p:nvPr/>
        </p:nvSpPr>
        <p:spPr>
          <a:xfrm>
            <a:off x="7855036" y="4892615"/>
            <a:ext cx="15560" cy="24462"/>
          </a:xfrm>
          <a:custGeom>
            <a:avLst/>
            <a:gdLst/>
            <a:ahLst/>
            <a:cxnLst/>
            <a:rect l="l" t="t" r="r" b="b"/>
            <a:pathLst>
              <a:path w="701" h="1102" extrusionOk="0">
                <a:moveTo>
                  <a:pt x="401" y="1"/>
                </a:moveTo>
                <a:cubicBezTo>
                  <a:pt x="401" y="1"/>
                  <a:pt x="301" y="268"/>
                  <a:pt x="167" y="434"/>
                </a:cubicBezTo>
                <a:cubicBezTo>
                  <a:pt x="134" y="501"/>
                  <a:pt x="67" y="635"/>
                  <a:pt x="34" y="768"/>
                </a:cubicBezTo>
                <a:cubicBezTo>
                  <a:pt x="0" y="901"/>
                  <a:pt x="0" y="968"/>
                  <a:pt x="0" y="968"/>
                </a:cubicBezTo>
                <a:cubicBezTo>
                  <a:pt x="0" y="968"/>
                  <a:pt x="201" y="1068"/>
                  <a:pt x="301" y="1102"/>
                </a:cubicBezTo>
                <a:lnTo>
                  <a:pt x="401" y="968"/>
                </a:lnTo>
                <a:cubicBezTo>
                  <a:pt x="467" y="901"/>
                  <a:pt x="567" y="768"/>
                  <a:pt x="634" y="668"/>
                </a:cubicBezTo>
                <a:cubicBezTo>
                  <a:pt x="668" y="568"/>
                  <a:pt x="701" y="401"/>
                  <a:pt x="701" y="268"/>
                </a:cubicBezTo>
                <a:cubicBezTo>
                  <a:pt x="701" y="134"/>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3"/>
          <p:cNvSpPr/>
          <p:nvPr/>
        </p:nvSpPr>
        <p:spPr>
          <a:xfrm>
            <a:off x="7871329" y="4921494"/>
            <a:ext cx="12608" cy="18535"/>
          </a:xfrm>
          <a:custGeom>
            <a:avLst/>
            <a:gdLst/>
            <a:ahLst/>
            <a:cxnLst/>
            <a:rect l="l" t="t" r="r" b="b"/>
            <a:pathLst>
              <a:path w="568" h="835" extrusionOk="0">
                <a:moveTo>
                  <a:pt x="267" y="1"/>
                </a:moveTo>
                <a:cubicBezTo>
                  <a:pt x="267" y="1"/>
                  <a:pt x="234" y="34"/>
                  <a:pt x="167" y="134"/>
                </a:cubicBezTo>
                <a:cubicBezTo>
                  <a:pt x="134" y="168"/>
                  <a:pt x="67" y="268"/>
                  <a:pt x="67" y="334"/>
                </a:cubicBezTo>
                <a:cubicBezTo>
                  <a:pt x="0" y="501"/>
                  <a:pt x="67" y="801"/>
                  <a:pt x="67" y="801"/>
                </a:cubicBezTo>
                <a:cubicBezTo>
                  <a:pt x="100" y="801"/>
                  <a:pt x="300" y="835"/>
                  <a:pt x="300" y="835"/>
                </a:cubicBezTo>
                <a:cubicBezTo>
                  <a:pt x="300" y="835"/>
                  <a:pt x="501" y="635"/>
                  <a:pt x="567" y="468"/>
                </a:cubicBezTo>
                <a:lnTo>
                  <a:pt x="567" y="168"/>
                </a:lnTo>
                <a:cubicBezTo>
                  <a:pt x="567" y="101"/>
                  <a:pt x="501"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3"/>
          <p:cNvSpPr/>
          <p:nvPr/>
        </p:nvSpPr>
        <p:spPr>
          <a:xfrm>
            <a:off x="7886867" y="4951860"/>
            <a:ext cx="11876" cy="17780"/>
          </a:xfrm>
          <a:custGeom>
            <a:avLst/>
            <a:gdLst/>
            <a:ahLst/>
            <a:cxnLst/>
            <a:rect l="l" t="t" r="r" b="b"/>
            <a:pathLst>
              <a:path w="535" h="801" extrusionOk="0">
                <a:moveTo>
                  <a:pt x="168" y="0"/>
                </a:moveTo>
                <a:cubicBezTo>
                  <a:pt x="168" y="0"/>
                  <a:pt x="134" y="67"/>
                  <a:pt x="101" y="134"/>
                </a:cubicBezTo>
                <a:cubicBezTo>
                  <a:pt x="67" y="234"/>
                  <a:pt x="1" y="267"/>
                  <a:pt x="1" y="334"/>
                </a:cubicBezTo>
                <a:cubicBezTo>
                  <a:pt x="1" y="467"/>
                  <a:pt x="67" y="734"/>
                  <a:pt x="67" y="734"/>
                </a:cubicBezTo>
                <a:cubicBezTo>
                  <a:pt x="67" y="768"/>
                  <a:pt x="268" y="801"/>
                  <a:pt x="301" y="801"/>
                </a:cubicBezTo>
                <a:cubicBezTo>
                  <a:pt x="301" y="801"/>
                  <a:pt x="468" y="634"/>
                  <a:pt x="534" y="467"/>
                </a:cubicBezTo>
                <a:cubicBezTo>
                  <a:pt x="534" y="401"/>
                  <a:pt x="468" y="267"/>
                  <a:pt x="468" y="167"/>
                </a:cubicBezTo>
                <a:cubicBezTo>
                  <a:pt x="468" y="67"/>
                  <a:pt x="434"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3"/>
          <p:cNvSpPr/>
          <p:nvPr/>
        </p:nvSpPr>
        <p:spPr>
          <a:xfrm>
            <a:off x="7906867" y="4985178"/>
            <a:ext cx="11876" cy="16315"/>
          </a:xfrm>
          <a:custGeom>
            <a:avLst/>
            <a:gdLst/>
            <a:ahLst/>
            <a:cxnLst/>
            <a:rect l="l" t="t" r="r" b="b"/>
            <a:pathLst>
              <a:path w="535" h="735" extrusionOk="0">
                <a:moveTo>
                  <a:pt x="201" y="0"/>
                </a:moveTo>
                <a:cubicBezTo>
                  <a:pt x="201" y="0"/>
                  <a:pt x="67" y="167"/>
                  <a:pt x="34" y="267"/>
                </a:cubicBezTo>
                <a:cubicBezTo>
                  <a:pt x="0" y="401"/>
                  <a:pt x="0" y="634"/>
                  <a:pt x="0" y="634"/>
                </a:cubicBezTo>
                <a:cubicBezTo>
                  <a:pt x="34" y="634"/>
                  <a:pt x="201" y="668"/>
                  <a:pt x="234" y="734"/>
                </a:cubicBezTo>
                <a:cubicBezTo>
                  <a:pt x="234" y="734"/>
                  <a:pt x="467" y="601"/>
                  <a:pt x="501" y="434"/>
                </a:cubicBezTo>
                <a:cubicBezTo>
                  <a:pt x="534" y="301"/>
                  <a:pt x="467"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3"/>
          <p:cNvSpPr/>
          <p:nvPr/>
        </p:nvSpPr>
        <p:spPr>
          <a:xfrm>
            <a:off x="9402557" y="4155147"/>
            <a:ext cx="11143" cy="24373"/>
          </a:xfrm>
          <a:custGeom>
            <a:avLst/>
            <a:gdLst/>
            <a:ahLst/>
            <a:cxnLst/>
            <a:rect l="l" t="t" r="r" b="b"/>
            <a:pathLst>
              <a:path w="502" h="1098" extrusionOk="0">
                <a:moveTo>
                  <a:pt x="168" y="0"/>
                </a:moveTo>
                <a:cubicBezTo>
                  <a:pt x="168" y="0"/>
                  <a:pt x="1" y="334"/>
                  <a:pt x="1" y="500"/>
                </a:cubicBezTo>
                <a:cubicBezTo>
                  <a:pt x="1" y="701"/>
                  <a:pt x="34" y="1034"/>
                  <a:pt x="34" y="1034"/>
                </a:cubicBezTo>
                <a:cubicBezTo>
                  <a:pt x="34" y="1071"/>
                  <a:pt x="94" y="1097"/>
                  <a:pt x="154" y="1097"/>
                </a:cubicBezTo>
                <a:cubicBezTo>
                  <a:pt x="204" y="1097"/>
                  <a:pt x="253" y="1079"/>
                  <a:pt x="268" y="1034"/>
                </a:cubicBezTo>
                <a:cubicBezTo>
                  <a:pt x="268" y="1034"/>
                  <a:pt x="435" y="767"/>
                  <a:pt x="501" y="534"/>
                </a:cubicBezTo>
                <a:cubicBezTo>
                  <a:pt x="501" y="334"/>
                  <a:pt x="401"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3"/>
          <p:cNvSpPr/>
          <p:nvPr/>
        </p:nvSpPr>
        <p:spPr>
          <a:xfrm>
            <a:off x="9481047" y="4614813"/>
            <a:ext cx="14828" cy="11276"/>
          </a:xfrm>
          <a:custGeom>
            <a:avLst/>
            <a:gdLst/>
            <a:ahLst/>
            <a:cxnLst/>
            <a:rect l="l" t="t" r="r" b="b"/>
            <a:pathLst>
              <a:path w="668" h="508" extrusionOk="0">
                <a:moveTo>
                  <a:pt x="295" y="0"/>
                </a:moveTo>
                <a:cubicBezTo>
                  <a:pt x="274" y="0"/>
                  <a:pt x="253" y="2"/>
                  <a:pt x="234" y="7"/>
                </a:cubicBezTo>
                <a:cubicBezTo>
                  <a:pt x="201" y="7"/>
                  <a:pt x="134" y="40"/>
                  <a:pt x="67" y="107"/>
                </a:cubicBezTo>
                <a:lnTo>
                  <a:pt x="1" y="174"/>
                </a:lnTo>
                <a:lnTo>
                  <a:pt x="1" y="441"/>
                </a:lnTo>
                <a:cubicBezTo>
                  <a:pt x="1" y="441"/>
                  <a:pt x="34" y="474"/>
                  <a:pt x="134" y="474"/>
                </a:cubicBezTo>
                <a:cubicBezTo>
                  <a:pt x="201" y="507"/>
                  <a:pt x="301" y="507"/>
                  <a:pt x="368" y="507"/>
                </a:cubicBezTo>
                <a:cubicBezTo>
                  <a:pt x="501" y="474"/>
                  <a:pt x="668" y="307"/>
                  <a:pt x="668" y="307"/>
                </a:cubicBezTo>
                <a:cubicBezTo>
                  <a:pt x="668" y="274"/>
                  <a:pt x="635" y="107"/>
                  <a:pt x="568" y="74"/>
                </a:cubicBezTo>
                <a:cubicBezTo>
                  <a:pt x="568" y="74"/>
                  <a:pt x="421"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3"/>
          <p:cNvSpPr/>
          <p:nvPr/>
        </p:nvSpPr>
        <p:spPr>
          <a:xfrm>
            <a:off x="9481802" y="4640140"/>
            <a:ext cx="27414" cy="14073"/>
          </a:xfrm>
          <a:custGeom>
            <a:avLst/>
            <a:gdLst/>
            <a:ahLst/>
            <a:cxnLst/>
            <a:rect l="l" t="t" r="r" b="b"/>
            <a:pathLst>
              <a:path w="1235" h="634" extrusionOk="0">
                <a:moveTo>
                  <a:pt x="1134" y="0"/>
                </a:moveTo>
                <a:cubicBezTo>
                  <a:pt x="1134" y="0"/>
                  <a:pt x="1134" y="0"/>
                  <a:pt x="1134" y="0"/>
                </a:cubicBezTo>
                <a:lnTo>
                  <a:pt x="1134" y="0"/>
                </a:lnTo>
                <a:cubicBezTo>
                  <a:pt x="1134" y="0"/>
                  <a:pt x="1134" y="0"/>
                  <a:pt x="1134" y="0"/>
                </a:cubicBezTo>
                <a:close/>
                <a:moveTo>
                  <a:pt x="1134" y="0"/>
                </a:moveTo>
                <a:cubicBezTo>
                  <a:pt x="1132" y="0"/>
                  <a:pt x="1065" y="1"/>
                  <a:pt x="934" y="33"/>
                </a:cubicBezTo>
                <a:cubicBezTo>
                  <a:pt x="801" y="67"/>
                  <a:pt x="634" y="67"/>
                  <a:pt x="567" y="133"/>
                </a:cubicBezTo>
                <a:cubicBezTo>
                  <a:pt x="467" y="133"/>
                  <a:pt x="334" y="200"/>
                  <a:pt x="234" y="267"/>
                </a:cubicBezTo>
                <a:cubicBezTo>
                  <a:pt x="100" y="300"/>
                  <a:pt x="0" y="334"/>
                  <a:pt x="0" y="334"/>
                </a:cubicBezTo>
                <a:lnTo>
                  <a:pt x="0" y="600"/>
                </a:lnTo>
                <a:cubicBezTo>
                  <a:pt x="0" y="600"/>
                  <a:pt x="134" y="634"/>
                  <a:pt x="267" y="634"/>
                </a:cubicBezTo>
                <a:cubicBezTo>
                  <a:pt x="400" y="634"/>
                  <a:pt x="567" y="634"/>
                  <a:pt x="667" y="600"/>
                </a:cubicBezTo>
                <a:cubicBezTo>
                  <a:pt x="801" y="534"/>
                  <a:pt x="934" y="467"/>
                  <a:pt x="1068" y="367"/>
                </a:cubicBezTo>
                <a:lnTo>
                  <a:pt x="1234" y="200"/>
                </a:lnTo>
                <a:cubicBezTo>
                  <a:pt x="1234" y="167"/>
                  <a:pt x="110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3"/>
          <p:cNvSpPr/>
          <p:nvPr/>
        </p:nvSpPr>
        <p:spPr>
          <a:xfrm>
            <a:off x="9484022" y="4661605"/>
            <a:ext cx="20000" cy="14095"/>
          </a:xfrm>
          <a:custGeom>
            <a:avLst/>
            <a:gdLst/>
            <a:ahLst/>
            <a:cxnLst/>
            <a:rect l="l" t="t" r="r" b="b"/>
            <a:pathLst>
              <a:path w="901" h="635" extrusionOk="0">
                <a:moveTo>
                  <a:pt x="834" y="0"/>
                </a:moveTo>
                <a:cubicBezTo>
                  <a:pt x="833" y="0"/>
                  <a:pt x="833" y="0"/>
                  <a:pt x="832" y="1"/>
                </a:cubicBezTo>
                <a:lnTo>
                  <a:pt x="832" y="1"/>
                </a:lnTo>
                <a:cubicBezTo>
                  <a:pt x="833" y="0"/>
                  <a:pt x="834" y="0"/>
                  <a:pt x="834" y="0"/>
                </a:cubicBezTo>
                <a:close/>
                <a:moveTo>
                  <a:pt x="832" y="1"/>
                </a:moveTo>
                <a:cubicBezTo>
                  <a:pt x="806" y="4"/>
                  <a:pt x="526" y="38"/>
                  <a:pt x="367" y="134"/>
                </a:cubicBezTo>
                <a:cubicBezTo>
                  <a:pt x="334" y="167"/>
                  <a:pt x="234" y="234"/>
                  <a:pt x="167" y="301"/>
                </a:cubicBezTo>
                <a:cubicBezTo>
                  <a:pt x="67" y="334"/>
                  <a:pt x="34" y="367"/>
                  <a:pt x="34" y="367"/>
                </a:cubicBezTo>
                <a:cubicBezTo>
                  <a:pt x="0" y="367"/>
                  <a:pt x="67" y="634"/>
                  <a:pt x="67" y="634"/>
                </a:cubicBezTo>
                <a:lnTo>
                  <a:pt x="234" y="634"/>
                </a:lnTo>
                <a:cubicBezTo>
                  <a:pt x="367" y="634"/>
                  <a:pt x="501" y="567"/>
                  <a:pt x="567" y="534"/>
                </a:cubicBezTo>
                <a:cubicBezTo>
                  <a:pt x="734" y="467"/>
                  <a:pt x="901" y="201"/>
                  <a:pt x="901" y="201"/>
                </a:cubicBezTo>
                <a:cubicBezTo>
                  <a:pt x="901" y="168"/>
                  <a:pt x="805" y="7"/>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3"/>
          <p:cNvSpPr/>
          <p:nvPr/>
        </p:nvSpPr>
        <p:spPr>
          <a:xfrm>
            <a:off x="9492901" y="4681605"/>
            <a:ext cx="22242" cy="13163"/>
          </a:xfrm>
          <a:custGeom>
            <a:avLst/>
            <a:gdLst/>
            <a:ahLst/>
            <a:cxnLst/>
            <a:rect l="l" t="t" r="r" b="b"/>
            <a:pathLst>
              <a:path w="1002" h="593" extrusionOk="0">
                <a:moveTo>
                  <a:pt x="734" y="0"/>
                </a:moveTo>
                <a:cubicBezTo>
                  <a:pt x="634" y="0"/>
                  <a:pt x="501" y="0"/>
                  <a:pt x="434" y="33"/>
                </a:cubicBezTo>
                <a:lnTo>
                  <a:pt x="167" y="167"/>
                </a:lnTo>
                <a:lnTo>
                  <a:pt x="0" y="267"/>
                </a:lnTo>
                <a:lnTo>
                  <a:pt x="0" y="500"/>
                </a:lnTo>
                <a:cubicBezTo>
                  <a:pt x="0" y="500"/>
                  <a:pt x="101" y="567"/>
                  <a:pt x="234" y="567"/>
                </a:cubicBezTo>
                <a:cubicBezTo>
                  <a:pt x="284" y="584"/>
                  <a:pt x="342" y="592"/>
                  <a:pt x="405" y="592"/>
                </a:cubicBezTo>
                <a:cubicBezTo>
                  <a:pt x="467" y="592"/>
                  <a:pt x="534" y="584"/>
                  <a:pt x="601" y="567"/>
                </a:cubicBezTo>
                <a:cubicBezTo>
                  <a:pt x="668" y="500"/>
                  <a:pt x="801" y="467"/>
                  <a:pt x="901" y="400"/>
                </a:cubicBezTo>
                <a:lnTo>
                  <a:pt x="1001" y="267"/>
                </a:lnTo>
                <a:cubicBezTo>
                  <a:pt x="1001" y="267"/>
                  <a:pt x="901" y="10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3"/>
          <p:cNvSpPr/>
          <p:nvPr/>
        </p:nvSpPr>
        <p:spPr>
          <a:xfrm>
            <a:off x="9492168" y="4714169"/>
            <a:ext cx="20755" cy="11143"/>
          </a:xfrm>
          <a:custGeom>
            <a:avLst/>
            <a:gdLst/>
            <a:ahLst/>
            <a:cxnLst/>
            <a:rect l="l" t="t" r="r" b="b"/>
            <a:pathLst>
              <a:path w="935" h="502" extrusionOk="0">
                <a:moveTo>
                  <a:pt x="434" y="1"/>
                </a:moveTo>
                <a:cubicBezTo>
                  <a:pt x="300" y="34"/>
                  <a:pt x="134" y="101"/>
                  <a:pt x="134" y="101"/>
                </a:cubicBezTo>
                <a:lnTo>
                  <a:pt x="0" y="301"/>
                </a:lnTo>
                <a:cubicBezTo>
                  <a:pt x="0" y="301"/>
                  <a:pt x="100" y="368"/>
                  <a:pt x="167" y="434"/>
                </a:cubicBezTo>
                <a:cubicBezTo>
                  <a:pt x="267" y="501"/>
                  <a:pt x="434" y="501"/>
                  <a:pt x="500" y="501"/>
                </a:cubicBezTo>
                <a:cubicBezTo>
                  <a:pt x="601" y="501"/>
                  <a:pt x="701" y="468"/>
                  <a:pt x="801" y="368"/>
                </a:cubicBezTo>
                <a:cubicBezTo>
                  <a:pt x="867" y="334"/>
                  <a:pt x="934" y="268"/>
                  <a:pt x="934" y="268"/>
                </a:cubicBezTo>
                <a:cubicBezTo>
                  <a:pt x="934" y="268"/>
                  <a:pt x="801" y="10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3"/>
          <p:cNvSpPr/>
          <p:nvPr/>
        </p:nvSpPr>
        <p:spPr>
          <a:xfrm>
            <a:off x="9077519" y="4877809"/>
            <a:ext cx="15560" cy="24462"/>
          </a:xfrm>
          <a:custGeom>
            <a:avLst/>
            <a:gdLst/>
            <a:ahLst/>
            <a:cxnLst/>
            <a:rect l="l" t="t" r="r" b="b"/>
            <a:pathLst>
              <a:path w="701" h="1102" extrusionOk="0">
                <a:moveTo>
                  <a:pt x="434" y="1"/>
                </a:moveTo>
                <a:cubicBezTo>
                  <a:pt x="434" y="67"/>
                  <a:pt x="367" y="101"/>
                  <a:pt x="334" y="167"/>
                </a:cubicBezTo>
                <a:cubicBezTo>
                  <a:pt x="300" y="234"/>
                  <a:pt x="200" y="334"/>
                  <a:pt x="167" y="434"/>
                </a:cubicBezTo>
                <a:cubicBezTo>
                  <a:pt x="133" y="501"/>
                  <a:pt x="100" y="634"/>
                  <a:pt x="33" y="768"/>
                </a:cubicBezTo>
                <a:cubicBezTo>
                  <a:pt x="0" y="901"/>
                  <a:pt x="0" y="968"/>
                  <a:pt x="0" y="968"/>
                </a:cubicBezTo>
                <a:cubicBezTo>
                  <a:pt x="29" y="997"/>
                  <a:pt x="162" y="1079"/>
                  <a:pt x="171" y="1097"/>
                </a:cubicBezTo>
                <a:lnTo>
                  <a:pt x="171" y="1097"/>
                </a:lnTo>
                <a:lnTo>
                  <a:pt x="300" y="968"/>
                </a:lnTo>
                <a:cubicBezTo>
                  <a:pt x="367" y="901"/>
                  <a:pt x="500" y="768"/>
                  <a:pt x="534" y="668"/>
                </a:cubicBezTo>
                <a:cubicBezTo>
                  <a:pt x="634" y="568"/>
                  <a:pt x="667" y="401"/>
                  <a:pt x="667" y="268"/>
                </a:cubicBezTo>
                <a:cubicBezTo>
                  <a:pt x="701" y="134"/>
                  <a:pt x="667" y="1"/>
                  <a:pt x="667" y="1"/>
                </a:cubicBezTo>
                <a:close/>
                <a:moveTo>
                  <a:pt x="171" y="1097"/>
                </a:moveTo>
                <a:lnTo>
                  <a:pt x="167" y="1101"/>
                </a:lnTo>
                <a:cubicBezTo>
                  <a:pt x="171" y="1101"/>
                  <a:pt x="172" y="1100"/>
                  <a:pt x="171" y="10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3"/>
          <p:cNvSpPr/>
          <p:nvPr/>
        </p:nvSpPr>
        <p:spPr>
          <a:xfrm>
            <a:off x="9088618" y="4903736"/>
            <a:ext cx="14828" cy="28146"/>
          </a:xfrm>
          <a:custGeom>
            <a:avLst/>
            <a:gdLst/>
            <a:ahLst/>
            <a:cxnLst/>
            <a:rect l="l" t="t" r="r" b="b"/>
            <a:pathLst>
              <a:path w="668" h="1268" extrusionOk="0">
                <a:moveTo>
                  <a:pt x="467" y="0"/>
                </a:moveTo>
                <a:cubicBezTo>
                  <a:pt x="467" y="0"/>
                  <a:pt x="201" y="300"/>
                  <a:pt x="100" y="567"/>
                </a:cubicBezTo>
                <a:cubicBezTo>
                  <a:pt x="0" y="767"/>
                  <a:pt x="0" y="1168"/>
                  <a:pt x="0" y="1168"/>
                </a:cubicBezTo>
                <a:cubicBezTo>
                  <a:pt x="0" y="1168"/>
                  <a:pt x="157" y="1246"/>
                  <a:pt x="170" y="1264"/>
                </a:cubicBezTo>
                <a:lnTo>
                  <a:pt x="170" y="1264"/>
                </a:lnTo>
                <a:cubicBezTo>
                  <a:pt x="199" y="1227"/>
                  <a:pt x="438" y="922"/>
                  <a:pt x="501" y="734"/>
                </a:cubicBezTo>
                <a:cubicBezTo>
                  <a:pt x="634" y="501"/>
                  <a:pt x="668" y="134"/>
                  <a:pt x="668" y="134"/>
                </a:cubicBezTo>
                <a:lnTo>
                  <a:pt x="467" y="0"/>
                </a:lnTo>
                <a:close/>
                <a:moveTo>
                  <a:pt x="170" y="1264"/>
                </a:moveTo>
                <a:cubicBezTo>
                  <a:pt x="168" y="1266"/>
                  <a:pt x="167" y="1268"/>
                  <a:pt x="167" y="1268"/>
                </a:cubicBezTo>
                <a:cubicBezTo>
                  <a:pt x="171" y="1268"/>
                  <a:pt x="172" y="1266"/>
                  <a:pt x="170" y="1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3"/>
          <p:cNvSpPr/>
          <p:nvPr/>
        </p:nvSpPr>
        <p:spPr>
          <a:xfrm>
            <a:off x="9118984" y="4924468"/>
            <a:ext cx="11121" cy="22220"/>
          </a:xfrm>
          <a:custGeom>
            <a:avLst/>
            <a:gdLst/>
            <a:ahLst/>
            <a:cxnLst/>
            <a:rect l="l" t="t" r="r" b="b"/>
            <a:pathLst>
              <a:path w="501" h="1001" extrusionOk="0">
                <a:moveTo>
                  <a:pt x="300" y="0"/>
                </a:moveTo>
                <a:cubicBezTo>
                  <a:pt x="300" y="0"/>
                  <a:pt x="267" y="67"/>
                  <a:pt x="167" y="167"/>
                </a:cubicBezTo>
                <a:cubicBezTo>
                  <a:pt x="133" y="234"/>
                  <a:pt x="100" y="367"/>
                  <a:pt x="33" y="467"/>
                </a:cubicBezTo>
                <a:cubicBezTo>
                  <a:pt x="0" y="634"/>
                  <a:pt x="100" y="901"/>
                  <a:pt x="100" y="901"/>
                </a:cubicBezTo>
                <a:cubicBezTo>
                  <a:pt x="100" y="968"/>
                  <a:pt x="300" y="1001"/>
                  <a:pt x="300" y="1001"/>
                </a:cubicBezTo>
                <a:cubicBezTo>
                  <a:pt x="300" y="1001"/>
                  <a:pt x="467" y="701"/>
                  <a:pt x="500" y="534"/>
                </a:cubicBezTo>
                <a:lnTo>
                  <a:pt x="500" y="300"/>
                </a:lnTo>
                <a:lnTo>
                  <a:pt x="500" y="134"/>
                </a:lnTo>
                <a:cubicBezTo>
                  <a:pt x="500" y="67"/>
                  <a:pt x="3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3"/>
          <p:cNvSpPr/>
          <p:nvPr/>
        </p:nvSpPr>
        <p:spPr>
          <a:xfrm>
            <a:off x="9220404" y="5231748"/>
            <a:ext cx="15583" cy="18735"/>
          </a:xfrm>
          <a:custGeom>
            <a:avLst/>
            <a:gdLst/>
            <a:ahLst/>
            <a:cxnLst/>
            <a:rect l="l" t="t" r="r" b="b"/>
            <a:pathLst>
              <a:path w="702" h="844" extrusionOk="0">
                <a:moveTo>
                  <a:pt x="568" y="0"/>
                </a:moveTo>
                <a:lnTo>
                  <a:pt x="401" y="67"/>
                </a:lnTo>
                <a:cubicBezTo>
                  <a:pt x="335" y="134"/>
                  <a:pt x="234" y="201"/>
                  <a:pt x="168" y="301"/>
                </a:cubicBezTo>
                <a:cubicBezTo>
                  <a:pt x="34" y="467"/>
                  <a:pt x="1" y="734"/>
                  <a:pt x="1" y="734"/>
                </a:cubicBezTo>
                <a:cubicBezTo>
                  <a:pt x="1" y="789"/>
                  <a:pt x="112" y="843"/>
                  <a:pt x="153" y="843"/>
                </a:cubicBezTo>
                <a:cubicBezTo>
                  <a:pt x="162" y="843"/>
                  <a:pt x="168" y="840"/>
                  <a:pt x="168" y="834"/>
                </a:cubicBezTo>
                <a:cubicBezTo>
                  <a:pt x="168" y="834"/>
                  <a:pt x="401" y="668"/>
                  <a:pt x="501" y="534"/>
                </a:cubicBezTo>
                <a:cubicBezTo>
                  <a:pt x="535" y="501"/>
                  <a:pt x="568" y="401"/>
                  <a:pt x="601" y="334"/>
                </a:cubicBezTo>
                <a:cubicBezTo>
                  <a:pt x="668" y="234"/>
                  <a:pt x="702" y="201"/>
                  <a:pt x="702" y="201"/>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9250038" y="5236920"/>
            <a:ext cx="14828" cy="18535"/>
          </a:xfrm>
          <a:custGeom>
            <a:avLst/>
            <a:gdLst/>
            <a:ahLst/>
            <a:cxnLst/>
            <a:rect l="l" t="t" r="r" b="b"/>
            <a:pathLst>
              <a:path w="668" h="835" extrusionOk="0">
                <a:moveTo>
                  <a:pt x="501" y="1"/>
                </a:moveTo>
                <a:cubicBezTo>
                  <a:pt x="501" y="1"/>
                  <a:pt x="434" y="68"/>
                  <a:pt x="367" y="101"/>
                </a:cubicBezTo>
                <a:cubicBezTo>
                  <a:pt x="267" y="134"/>
                  <a:pt x="167" y="234"/>
                  <a:pt x="100" y="301"/>
                </a:cubicBezTo>
                <a:cubicBezTo>
                  <a:pt x="34" y="435"/>
                  <a:pt x="0" y="735"/>
                  <a:pt x="0" y="735"/>
                </a:cubicBezTo>
                <a:cubicBezTo>
                  <a:pt x="0" y="735"/>
                  <a:pt x="167" y="835"/>
                  <a:pt x="200" y="835"/>
                </a:cubicBezTo>
                <a:cubicBezTo>
                  <a:pt x="200" y="835"/>
                  <a:pt x="434" y="668"/>
                  <a:pt x="534" y="568"/>
                </a:cubicBezTo>
                <a:cubicBezTo>
                  <a:pt x="567" y="501"/>
                  <a:pt x="567" y="435"/>
                  <a:pt x="601" y="334"/>
                </a:cubicBezTo>
                <a:cubicBezTo>
                  <a:pt x="667" y="268"/>
                  <a:pt x="667" y="168"/>
                  <a:pt x="667"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3"/>
          <p:cNvSpPr/>
          <p:nvPr/>
        </p:nvSpPr>
        <p:spPr>
          <a:xfrm>
            <a:off x="9270771" y="5245821"/>
            <a:ext cx="17780" cy="26681"/>
          </a:xfrm>
          <a:custGeom>
            <a:avLst/>
            <a:gdLst/>
            <a:ahLst/>
            <a:cxnLst/>
            <a:rect l="l" t="t" r="r" b="b"/>
            <a:pathLst>
              <a:path w="801" h="1202" extrusionOk="0">
                <a:moveTo>
                  <a:pt x="601" y="0"/>
                </a:moveTo>
                <a:cubicBezTo>
                  <a:pt x="601" y="0"/>
                  <a:pt x="301" y="267"/>
                  <a:pt x="167" y="501"/>
                </a:cubicBezTo>
                <a:cubicBezTo>
                  <a:pt x="67" y="701"/>
                  <a:pt x="0" y="1101"/>
                  <a:pt x="0" y="1101"/>
                </a:cubicBezTo>
                <a:cubicBezTo>
                  <a:pt x="0" y="1101"/>
                  <a:pt x="234" y="1201"/>
                  <a:pt x="267" y="1201"/>
                </a:cubicBezTo>
                <a:cubicBezTo>
                  <a:pt x="267" y="1201"/>
                  <a:pt x="501" y="901"/>
                  <a:pt x="601" y="701"/>
                </a:cubicBezTo>
                <a:cubicBezTo>
                  <a:pt x="734" y="501"/>
                  <a:pt x="801" y="100"/>
                  <a:pt x="801" y="100"/>
                </a:cubicBezTo>
                <a:lnTo>
                  <a:pt x="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3"/>
          <p:cNvSpPr/>
          <p:nvPr/>
        </p:nvSpPr>
        <p:spPr>
          <a:xfrm>
            <a:off x="9414411" y="5151771"/>
            <a:ext cx="22974" cy="20755"/>
          </a:xfrm>
          <a:custGeom>
            <a:avLst/>
            <a:gdLst/>
            <a:ahLst/>
            <a:cxnLst/>
            <a:rect l="l" t="t" r="r" b="b"/>
            <a:pathLst>
              <a:path w="1035" h="935" extrusionOk="0">
                <a:moveTo>
                  <a:pt x="935" y="1"/>
                </a:moveTo>
                <a:cubicBezTo>
                  <a:pt x="935" y="1"/>
                  <a:pt x="534" y="101"/>
                  <a:pt x="334" y="268"/>
                </a:cubicBezTo>
                <a:cubicBezTo>
                  <a:pt x="167" y="434"/>
                  <a:pt x="1" y="801"/>
                  <a:pt x="1" y="801"/>
                </a:cubicBezTo>
                <a:cubicBezTo>
                  <a:pt x="1" y="801"/>
                  <a:pt x="167" y="935"/>
                  <a:pt x="201" y="935"/>
                </a:cubicBezTo>
                <a:cubicBezTo>
                  <a:pt x="201" y="935"/>
                  <a:pt x="501" y="768"/>
                  <a:pt x="668" y="635"/>
                </a:cubicBezTo>
                <a:cubicBezTo>
                  <a:pt x="801" y="501"/>
                  <a:pt x="1035" y="234"/>
                  <a:pt x="1035" y="234"/>
                </a:cubicBez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3"/>
          <p:cNvSpPr/>
          <p:nvPr/>
        </p:nvSpPr>
        <p:spPr>
          <a:xfrm>
            <a:off x="9428484" y="5172503"/>
            <a:ext cx="21487" cy="22242"/>
          </a:xfrm>
          <a:custGeom>
            <a:avLst/>
            <a:gdLst/>
            <a:ahLst/>
            <a:cxnLst/>
            <a:rect l="l" t="t" r="r" b="b"/>
            <a:pathLst>
              <a:path w="968" h="1002" extrusionOk="0">
                <a:moveTo>
                  <a:pt x="734" y="1"/>
                </a:moveTo>
                <a:cubicBezTo>
                  <a:pt x="734" y="1"/>
                  <a:pt x="401" y="168"/>
                  <a:pt x="301" y="334"/>
                </a:cubicBezTo>
                <a:cubicBezTo>
                  <a:pt x="167" y="501"/>
                  <a:pt x="0" y="835"/>
                  <a:pt x="0" y="835"/>
                </a:cubicBezTo>
                <a:cubicBezTo>
                  <a:pt x="0" y="835"/>
                  <a:pt x="167" y="968"/>
                  <a:pt x="201" y="1002"/>
                </a:cubicBezTo>
                <a:cubicBezTo>
                  <a:pt x="201" y="1002"/>
                  <a:pt x="534" y="835"/>
                  <a:pt x="668" y="668"/>
                </a:cubicBezTo>
                <a:cubicBezTo>
                  <a:pt x="801" y="501"/>
                  <a:pt x="968" y="168"/>
                  <a:pt x="968" y="168"/>
                </a:cubicBezTo>
                <a:cubicBezTo>
                  <a:pt x="968" y="134"/>
                  <a:pt x="734"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3"/>
          <p:cNvSpPr/>
          <p:nvPr/>
        </p:nvSpPr>
        <p:spPr>
          <a:xfrm>
            <a:off x="9446242" y="5196210"/>
            <a:ext cx="16315" cy="17048"/>
          </a:xfrm>
          <a:custGeom>
            <a:avLst/>
            <a:gdLst/>
            <a:ahLst/>
            <a:cxnLst/>
            <a:rect l="l" t="t" r="r" b="b"/>
            <a:pathLst>
              <a:path w="735" h="768" extrusionOk="0">
                <a:moveTo>
                  <a:pt x="535" y="0"/>
                </a:moveTo>
                <a:cubicBezTo>
                  <a:pt x="535" y="0"/>
                  <a:pt x="268" y="100"/>
                  <a:pt x="201" y="234"/>
                </a:cubicBezTo>
                <a:cubicBezTo>
                  <a:pt x="68" y="334"/>
                  <a:pt x="1" y="601"/>
                  <a:pt x="1" y="601"/>
                </a:cubicBezTo>
                <a:cubicBezTo>
                  <a:pt x="1" y="601"/>
                  <a:pt x="101" y="767"/>
                  <a:pt x="201" y="767"/>
                </a:cubicBezTo>
                <a:cubicBezTo>
                  <a:pt x="201" y="767"/>
                  <a:pt x="435" y="667"/>
                  <a:pt x="568" y="567"/>
                </a:cubicBezTo>
                <a:cubicBezTo>
                  <a:pt x="668" y="434"/>
                  <a:pt x="735" y="134"/>
                  <a:pt x="735" y="134"/>
                </a:cubicBezTo>
                <a:lnTo>
                  <a:pt x="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3"/>
          <p:cNvSpPr/>
          <p:nvPr/>
        </p:nvSpPr>
        <p:spPr>
          <a:xfrm>
            <a:off x="9455876" y="5224334"/>
            <a:ext cx="11121" cy="14828"/>
          </a:xfrm>
          <a:custGeom>
            <a:avLst/>
            <a:gdLst/>
            <a:ahLst/>
            <a:cxnLst/>
            <a:rect l="l" t="t" r="r" b="b"/>
            <a:pathLst>
              <a:path w="501" h="668" extrusionOk="0">
                <a:moveTo>
                  <a:pt x="334" y="1"/>
                </a:moveTo>
                <a:cubicBezTo>
                  <a:pt x="334" y="1"/>
                  <a:pt x="267" y="1"/>
                  <a:pt x="234" y="34"/>
                </a:cubicBezTo>
                <a:lnTo>
                  <a:pt x="67" y="201"/>
                </a:lnTo>
                <a:cubicBezTo>
                  <a:pt x="1" y="234"/>
                  <a:pt x="1" y="334"/>
                  <a:pt x="1" y="368"/>
                </a:cubicBezTo>
                <a:lnTo>
                  <a:pt x="1" y="501"/>
                </a:lnTo>
                <a:cubicBezTo>
                  <a:pt x="1" y="535"/>
                  <a:pt x="167" y="668"/>
                  <a:pt x="167" y="668"/>
                </a:cubicBezTo>
                <a:cubicBezTo>
                  <a:pt x="167" y="668"/>
                  <a:pt x="267" y="668"/>
                  <a:pt x="301" y="635"/>
                </a:cubicBezTo>
                <a:lnTo>
                  <a:pt x="468" y="468"/>
                </a:lnTo>
                <a:cubicBezTo>
                  <a:pt x="501" y="401"/>
                  <a:pt x="501" y="334"/>
                  <a:pt x="501" y="301"/>
                </a:cubicBezTo>
                <a:lnTo>
                  <a:pt x="501" y="168"/>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3"/>
          <p:cNvSpPr/>
          <p:nvPr/>
        </p:nvSpPr>
        <p:spPr>
          <a:xfrm>
            <a:off x="9472901" y="5242847"/>
            <a:ext cx="14095" cy="17558"/>
          </a:xfrm>
          <a:custGeom>
            <a:avLst/>
            <a:gdLst/>
            <a:ahLst/>
            <a:cxnLst/>
            <a:rect l="l" t="t" r="r" b="b"/>
            <a:pathLst>
              <a:path w="635" h="791" extrusionOk="0">
                <a:moveTo>
                  <a:pt x="368" y="1"/>
                </a:moveTo>
                <a:cubicBezTo>
                  <a:pt x="368" y="1"/>
                  <a:pt x="201" y="168"/>
                  <a:pt x="134" y="301"/>
                </a:cubicBezTo>
                <a:cubicBezTo>
                  <a:pt x="34" y="468"/>
                  <a:pt x="1" y="735"/>
                  <a:pt x="1" y="735"/>
                </a:cubicBezTo>
                <a:cubicBezTo>
                  <a:pt x="1" y="735"/>
                  <a:pt x="113" y="791"/>
                  <a:pt x="170" y="791"/>
                </a:cubicBezTo>
                <a:cubicBezTo>
                  <a:pt x="188" y="791"/>
                  <a:pt x="201" y="785"/>
                  <a:pt x="201" y="768"/>
                </a:cubicBezTo>
                <a:cubicBezTo>
                  <a:pt x="201" y="768"/>
                  <a:pt x="468" y="635"/>
                  <a:pt x="535" y="501"/>
                </a:cubicBezTo>
                <a:cubicBezTo>
                  <a:pt x="568" y="401"/>
                  <a:pt x="635" y="334"/>
                  <a:pt x="635" y="201"/>
                </a:cubicBezTo>
                <a:lnTo>
                  <a:pt x="635" y="34"/>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3"/>
          <p:cNvSpPr/>
          <p:nvPr/>
        </p:nvSpPr>
        <p:spPr>
          <a:xfrm>
            <a:off x="9481047" y="5268774"/>
            <a:ext cx="11876" cy="14828"/>
          </a:xfrm>
          <a:custGeom>
            <a:avLst/>
            <a:gdLst/>
            <a:ahLst/>
            <a:cxnLst/>
            <a:rect l="l" t="t" r="r" b="b"/>
            <a:pathLst>
              <a:path w="535" h="668" extrusionOk="0">
                <a:moveTo>
                  <a:pt x="334" y="0"/>
                </a:moveTo>
                <a:cubicBezTo>
                  <a:pt x="334" y="0"/>
                  <a:pt x="168" y="67"/>
                  <a:pt x="101" y="200"/>
                </a:cubicBezTo>
                <a:cubicBezTo>
                  <a:pt x="1" y="300"/>
                  <a:pt x="1" y="534"/>
                  <a:pt x="1" y="534"/>
                </a:cubicBezTo>
                <a:cubicBezTo>
                  <a:pt x="1" y="534"/>
                  <a:pt x="168" y="667"/>
                  <a:pt x="201" y="667"/>
                </a:cubicBezTo>
                <a:cubicBezTo>
                  <a:pt x="201" y="667"/>
                  <a:pt x="368" y="567"/>
                  <a:pt x="468" y="467"/>
                </a:cubicBezTo>
                <a:cubicBezTo>
                  <a:pt x="534" y="367"/>
                  <a:pt x="534" y="134"/>
                  <a:pt x="534" y="134"/>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3"/>
          <p:cNvSpPr/>
          <p:nvPr/>
        </p:nvSpPr>
        <p:spPr>
          <a:xfrm>
            <a:off x="9503267" y="5287286"/>
            <a:ext cx="13341" cy="22775"/>
          </a:xfrm>
          <a:custGeom>
            <a:avLst/>
            <a:gdLst/>
            <a:ahLst/>
            <a:cxnLst/>
            <a:rect l="l" t="t" r="r" b="b"/>
            <a:pathLst>
              <a:path w="601" h="1026" extrusionOk="0">
                <a:moveTo>
                  <a:pt x="234" y="0"/>
                </a:moveTo>
                <a:lnTo>
                  <a:pt x="167" y="167"/>
                </a:lnTo>
                <a:cubicBezTo>
                  <a:pt x="134" y="234"/>
                  <a:pt x="34" y="367"/>
                  <a:pt x="34" y="467"/>
                </a:cubicBezTo>
                <a:cubicBezTo>
                  <a:pt x="34" y="534"/>
                  <a:pt x="0" y="667"/>
                  <a:pt x="34" y="801"/>
                </a:cubicBezTo>
                <a:cubicBezTo>
                  <a:pt x="34" y="901"/>
                  <a:pt x="101" y="1001"/>
                  <a:pt x="101" y="1001"/>
                </a:cubicBezTo>
                <a:cubicBezTo>
                  <a:pt x="101" y="1018"/>
                  <a:pt x="151" y="1026"/>
                  <a:pt x="205" y="1026"/>
                </a:cubicBezTo>
                <a:cubicBezTo>
                  <a:pt x="259" y="1026"/>
                  <a:pt x="317" y="1018"/>
                  <a:pt x="334" y="1001"/>
                </a:cubicBezTo>
                <a:lnTo>
                  <a:pt x="434" y="834"/>
                </a:lnTo>
                <a:cubicBezTo>
                  <a:pt x="467" y="734"/>
                  <a:pt x="534" y="634"/>
                  <a:pt x="534" y="534"/>
                </a:cubicBezTo>
                <a:cubicBezTo>
                  <a:pt x="534" y="467"/>
                  <a:pt x="601" y="334"/>
                  <a:pt x="534" y="200"/>
                </a:cubicBezTo>
                <a:cubicBezTo>
                  <a:pt x="534" y="67"/>
                  <a:pt x="5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3"/>
          <p:cNvSpPr/>
          <p:nvPr/>
        </p:nvSpPr>
        <p:spPr>
          <a:xfrm>
            <a:off x="8069309" y="5125822"/>
            <a:ext cx="552118" cy="262175"/>
          </a:xfrm>
          <a:custGeom>
            <a:avLst/>
            <a:gdLst/>
            <a:ahLst/>
            <a:cxnLst/>
            <a:rect l="l" t="t" r="r" b="b"/>
            <a:pathLst>
              <a:path w="24873" h="11811" extrusionOk="0">
                <a:moveTo>
                  <a:pt x="314" y="0"/>
                </a:moveTo>
                <a:cubicBezTo>
                  <a:pt x="49" y="0"/>
                  <a:pt x="0" y="307"/>
                  <a:pt x="254" y="403"/>
                </a:cubicBezTo>
                <a:cubicBezTo>
                  <a:pt x="254" y="403"/>
                  <a:pt x="388" y="436"/>
                  <a:pt x="621" y="469"/>
                </a:cubicBezTo>
                <a:cubicBezTo>
                  <a:pt x="888" y="503"/>
                  <a:pt x="1255" y="569"/>
                  <a:pt x="1722" y="636"/>
                </a:cubicBezTo>
                <a:cubicBezTo>
                  <a:pt x="2656" y="770"/>
                  <a:pt x="3924" y="803"/>
                  <a:pt x="5391" y="803"/>
                </a:cubicBezTo>
                <a:cubicBezTo>
                  <a:pt x="6859" y="836"/>
                  <a:pt x="8494" y="836"/>
                  <a:pt x="10061" y="1036"/>
                </a:cubicBezTo>
                <a:cubicBezTo>
                  <a:pt x="11663" y="1270"/>
                  <a:pt x="13130" y="1837"/>
                  <a:pt x="14231" y="2638"/>
                </a:cubicBezTo>
                <a:cubicBezTo>
                  <a:pt x="15365" y="3438"/>
                  <a:pt x="16333" y="4672"/>
                  <a:pt x="17100" y="6107"/>
                </a:cubicBezTo>
                <a:cubicBezTo>
                  <a:pt x="17934" y="7474"/>
                  <a:pt x="18701" y="8975"/>
                  <a:pt x="19735" y="10110"/>
                </a:cubicBezTo>
                <a:cubicBezTo>
                  <a:pt x="20235" y="10643"/>
                  <a:pt x="20869" y="11110"/>
                  <a:pt x="21436" y="11344"/>
                </a:cubicBezTo>
                <a:cubicBezTo>
                  <a:pt x="22037" y="11611"/>
                  <a:pt x="22604" y="11744"/>
                  <a:pt x="23071" y="11777"/>
                </a:cubicBezTo>
                <a:cubicBezTo>
                  <a:pt x="23271" y="11811"/>
                  <a:pt x="23538" y="11811"/>
                  <a:pt x="23705" y="11811"/>
                </a:cubicBezTo>
                <a:lnTo>
                  <a:pt x="24172" y="11811"/>
                </a:lnTo>
                <a:cubicBezTo>
                  <a:pt x="24438" y="11777"/>
                  <a:pt x="24572" y="11777"/>
                  <a:pt x="24572" y="11777"/>
                </a:cubicBezTo>
                <a:cubicBezTo>
                  <a:pt x="24872" y="11744"/>
                  <a:pt x="24839" y="11411"/>
                  <a:pt x="24572" y="11411"/>
                </a:cubicBezTo>
                <a:cubicBezTo>
                  <a:pt x="24572" y="11411"/>
                  <a:pt x="24438" y="11444"/>
                  <a:pt x="24205" y="11444"/>
                </a:cubicBezTo>
                <a:lnTo>
                  <a:pt x="23738" y="11444"/>
                </a:lnTo>
                <a:cubicBezTo>
                  <a:pt x="23571" y="11444"/>
                  <a:pt x="23371" y="11444"/>
                  <a:pt x="23137" y="11411"/>
                </a:cubicBezTo>
                <a:cubicBezTo>
                  <a:pt x="22704" y="11310"/>
                  <a:pt x="22203" y="11177"/>
                  <a:pt x="21636" y="10944"/>
                </a:cubicBezTo>
                <a:cubicBezTo>
                  <a:pt x="21136" y="10643"/>
                  <a:pt x="20602" y="10276"/>
                  <a:pt x="20135" y="9743"/>
                </a:cubicBezTo>
                <a:cubicBezTo>
                  <a:pt x="19201" y="8675"/>
                  <a:pt x="18467" y="7174"/>
                  <a:pt x="17700" y="5773"/>
                </a:cubicBezTo>
                <a:cubicBezTo>
                  <a:pt x="16933" y="4339"/>
                  <a:pt x="15932" y="2938"/>
                  <a:pt x="14698" y="2070"/>
                </a:cubicBezTo>
                <a:cubicBezTo>
                  <a:pt x="13464" y="1170"/>
                  <a:pt x="11863" y="603"/>
                  <a:pt x="10195" y="403"/>
                </a:cubicBezTo>
                <a:cubicBezTo>
                  <a:pt x="9247" y="270"/>
                  <a:pt x="8299" y="234"/>
                  <a:pt x="7388" y="234"/>
                </a:cubicBezTo>
                <a:cubicBezTo>
                  <a:pt x="6696" y="234"/>
                  <a:pt x="6025" y="255"/>
                  <a:pt x="5391" y="269"/>
                </a:cubicBezTo>
                <a:cubicBezTo>
                  <a:pt x="4784" y="283"/>
                  <a:pt x="4216" y="291"/>
                  <a:pt x="3693" y="291"/>
                </a:cubicBezTo>
                <a:cubicBezTo>
                  <a:pt x="2953" y="291"/>
                  <a:pt x="2303" y="275"/>
                  <a:pt x="1756" y="236"/>
                </a:cubicBezTo>
                <a:cubicBezTo>
                  <a:pt x="1355" y="169"/>
                  <a:pt x="955" y="136"/>
                  <a:pt x="721" y="102"/>
                </a:cubicBezTo>
                <a:cubicBezTo>
                  <a:pt x="455" y="69"/>
                  <a:pt x="355" y="2"/>
                  <a:pt x="355" y="2"/>
                </a:cubicBezTo>
                <a:cubicBezTo>
                  <a:pt x="340" y="1"/>
                  <a:pt x="327"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3"/>
          <p:cNvSpPr/>
          <p:nvPr/>
        </p:nvSpPr>
        <p:spPr>
          <a:xfrm>
            <a:off x="9399827" y="3991441"/>
            <a:ext cx="382663" cy="127680"/>
          </a:xfrm>
          <a:custGeom>
            <a:avLst/>
            <a:gdLst/>
            <a:ahLst/>
            <a:cxnLst/>
            <a:rect l="l" t="t" r="r" b="b"/>
            <a:pathLst>
              <a:path w="17239" h="5752" extrusionOk="0">
                <a:moveTo>
                  <a:pt x="262" y="0"/>
                </a:moveTo>
                <a:cubicBezTo>
                  <a:pt x="109" y="0"/>
                  <a:pt x="0" y="242"/>
                  <a:pt x="157" y="337"/>
                </a:cubicBezTo>
                <a:cubicBezTo>
                  <a:pt x="157" y="337"/>
                  <a:pt x="491" y="403"/>
                  <a:pt x="1025" y="637"/>
                </a:cubicBezTo>
                <a:cubicBezTo>
                  <a:pt x="1558" y="804"/>
                  <a:pt x="2359" y="1004"/>
                  <a:pt x="3293" y="1171"/>
                </a:cubicBezTo>
                <a:cubicBezTo>
                  <a:pt x="5127" y="1471"/>
                  <a:pt x="7362" y="1571"/>
                  <a:pt x="9130" y="1804"/>
                </a:cubicBezTo>
                <a:cubicBezTo>
                  <a:pt x="9597" y="1871"/>
                  <a:pt x="10031" y="1871"/>
                  <a:pt x="10498" y="2005"/>
                </a:cubicBezTo>
                <a:cubicBezTo>
                  <a:pt x="10731" y="2071"/>
                  <a:pt x="10965" y="2105"/>
                  <a:pt x="11198" y="2171"/>
                </a:cubicBezTo>
                <a:cubicBezTo>
                  <a:pt x="11465" y="2238"/>
                  <a:pt x="11665" y="2305"/>
                  <a:pt x="11932" y="2371"/>
                </a:cubicBezTo>
                <a:cubicBezTo>
                  <a:pt x="12166" y="2405"/>
                  <a:pt x="12366" y="2538"/>
                  <a:pt x="12633" y="2638"/>
                </a:cubicBezTo>
                <a:cubicBezTo>
                  <a:pt x="12833" y="2738"/>
                  <a:pt x="13100" y="2805"/>
                  <a:pt x="13300" y="2905"/>
                </a:cubicBezTo>
                <a:cubicBezTo>
                  <a:pt x="13700" y="3172"/>
                  <a:pt x="14167" y="3372"/>
                  <a:pt x="14501" y="3639"/>
                </a:cubicBezTo>
                <a:cubicBezTo>
                  <a:pt x="14701" y="3739"/>
                  <a:pt x="14868" y="3873"/>
                  <a:pt x="15035" y="4006"/>
                </a:cubicBezTo>
                <a:cubicBezTo>
                  <a:pt x="15201" y="4106"/>
                  <a:pt x="15368" y="4239"/>
                  <a:pt x="15502" y="4373"/>
                </a:cubicBezTo>
                <a:cubicBezTo>
                  <a:pt x="15735" y="4606"/>
                  <a:pt x="16035" y="4840"/>
                  <a:pt x="16202" y="5040"/>
                </a:cubicBezTo>
                <a:cubicBezTo>
                  <a:pt x="16636" y="5440"/>
                  <a:pt x="16836" y="5707"/>
                  <a:pt x="16836" y="5707"/>
                </a:cubicBezTo>
                <a:cubicBezTo>
                  <a:pt x="16875" y="5738"/>
                  <a:pt x="16919" y="5751"/>
                  <a:pt x="16962" y="5751"/>
                </a:cubicBezTo>
                <a:cubicBezTo>
                  <a:pt x="17105" y="5751"/>
                  <a:pt x="17238" y="5609"/>
                  <a:pt x="17136" y="5507"/>
                </a:cubicBezTo>
                <a:cubicBezTo>
                  <a:pt x="17136" y="5507"/>
                  <a:pt x="16936" y="5240"/>
                  <a:pt x="16536" y="4807"/>
                </a:cubicBezTo>
                <a:cubicBezTo>
                  <a:pt x="16369" y="4540"/>
                  <a:pt x="16135" y="4340"/>
                  <a:pt x="15835" y="4039"/>
                </a:cubicBezTo>
                <a:cubicBezTo>
                  <a:pt x="15668" y="3906"/>
                  <a:pt x="15535" y="3739"/>
                  <a:pt x="15368" y="3639"/>
                </a:cubicBezTo>
                <a:cubicBezTo>
                  <a:pt x="15201" y="3506"/>
                  <a:pt x="15001" y="3339"/>
                  <a:pt x="14834" y="3205"/>
                </a:cubicBezTo>
                <a:cubicBezTo>
                  <a:pt x="14467" y="2905"/>
                  <a:pt x="14034" y="2672"/>
                  <a:pt x="13600" y="2405"/>
                </a:cubicBezTo>
                <a:cubicBezTo>
                  <a:pt x="13367" y="2305"/>
                  <a:pt x="13133" y="2205"/>
                  <a:pt x="12866" y="2071"/>
                </a:cubicBezTo>
                <a:cubicBezTo>
                  <a:pt x="12633" y="1971"/>
                  <a:pt x="12366" y="1871"/>
                  <a:pt x="12132" y="1804"/>
                </a:cubicBezTo>
                <a:lnTo>
                  <a:pt x="11365" y="1538"/>
                </a:lnTo>
                <a:cubicBezTo>
                  <a:pt x="11132" y="1471"/>
                  <a:pt x="10865" y="1404"/>
                  <a:pt x="10631" y="1371"/>
                </a:cubicBezTo>
                <a:cubicBezTo>
                  <a:pt x="10131" y="1237"/>
                  <a:pt x="9664" y="1204"/>
                  <a:pt x="9197" y="1137"/>
                </a:cubicBezTo>
                <a:cubicBezTo>
                  <a:pt x="7429" y="904"/>
                  <a:pt x="5161" y="904"/>
                  <a:pt x="3360" y="670"/>
                </a:cubicBezTo>
                <a:cubicBezTo>
                  <a:pt x="2492" y="537"/>
                  <a:pt x="1692" y="370"/>
                  <a:pt x="1158" y="237"/>
                </a:cubicBezTo>
                <a:cubicBezTo>
                  <a:pt x="624" y="70"/>
                  <a:pt x="291" y="3"/>
                  <a:pt x="291" y="3"/>
                </a:cubicBezTo>
                <a:cubicBezTo>
                  <a:pt x="281" y="1"/>
                  <a:pt x="271"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3"/>
          <p:cNvSpPr/>
          <p:nvPr/>
        </p:nvSpPr>
        <p:spPr>
          <a:xfrm>
            <a:off x="3187343" y="4938124"/>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3"/>
          <p:cNvSpPr/>
          <p:nvPr/>
        </p:nvSpPr>
        <p:spPr>
          <a:xfrm flipH="1">
            <a:off x="4395008" y="4373670"/>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1" name="Google Shape;2721;p23"/>
          <p:cNvGrpSpPr/>
          <p:nvPr/>
        </p:nvGrpSpPr>
        <p:grpSpPr>
          <a:xfrm>
            <a:off x="340859" y="4650501"/>
            <a:ext cx="744752" cy="317042"/>
            <a:chOff x="-1377541" y="1119951"/>
            <a:chExt cx="744752" cy="317042"/>
          </a:xfrm>
        </p:grpSpPr>
        <p:sp>
          <p:nvSpPr>
            <p:cNvPr id="2722" name="Google Shape;2722;p23"/>
            <p:cNvSpPr/>
            <p:nvPr/>
          </p:nvSpPr>
          <p:spPr>
            <a:xfrm flipH="1">
              <a:off x="-1048467" y="1177920"/>
              <a:ext cx="415679" cy="246140"/>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3"/>
            <p:cNvSpPr/>
            <p:nvPr/>
          </p:nvSpPr>
          <p:spPr>
            <a:xfrm flipH="1">
              <a:off x="-1377541" y="1119951"/>
              <a:ext cx="370483" cy="268670"/>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3"/>
            <p:cNvSpPr/>
            <p:nvPr/>
          </p:nvSpPr>
          <p:spPr>
            <a:xfrm flipH="1">
              <a:off x="-781600" y="1201419"/>
              <a:ext cx="27059" cy="11288"/>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3"/>
            <p:cNvSpPr/>
            <p:nvPr/>
          </p:nvSpPr>
          <p:spPr>
            <a:xfrm flipH="1">
              <a:off x="-788381" y="1220953"/>
              <a:ext cx="27847" cy="12189"/>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3"/>
            <p:cNvSpPr/>
            <p:nvPr/>
          </p:nvSpPr>
          <p:spPr>
            <a:xfrm flipH="1">
              <a:off x="-798137" y="1245758"/>
              <a:ext cx="28568" cy="14599"/>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3"/>
            <p:cNvSpPr/>
            <p:nvPr/>
          </p:nvSpPr>
          <p:spPr>
            <a:xfrm flipH="1">
              <a:off x="-815417" y="1261529"/>
              <a:ext cx="33840" cy="21066"/>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3"/>
            <p:cNvSpPr/>
            <p:nvPr/>
          </p:nvSpPr>
          <p:spPr>
            <a:xfrm flipH="1">
              <a:off x="-816927" y="1290097"/>
              <a:ext cx="16560" cy="12054"/>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3"/>
            <p:cNvSpPr/>
            <p:nvPr/>
          </p:nvSpPr>
          <p:spPr>
            <a:xfrm flipH="1">
              <a:off x="-956725" y="1293522"/>
              <a:ext cx="30100" cy="1313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3"/>
            <p:cNvSpPr/>
            <p:nvPr/>
          </p:nvSpPr>
          <p:spPr>
            <a:xfrm flipH="1">
              <a:off x="-956725" y="1321662"/>
              <a:ext cx="33840" cy="13541"/>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3"/>
            <p:cNvSpPr/>
            <p:nvPr/>
          </p:nvSpPr>
          <p:spPr>
            <a:xfrm flipH="1">
              <a:off x="-956725" y="1349892"/>
              <a:ext cx="24828" cy="11197"/>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3"/>
            <p:cNvSpPr/>
            <p:nvPr/>
          </p:nvSpPr>
          <p:spPr>
            <a:xfrm flipH="1">
              <a:off x="-958212" y="1372016"/>
              <a:ext cx="19556" cy="12797"/>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3"/>
            <p:cNvSpPr/>
            <p:nvPr/>
          </p:nvSpPr>
          <p:spPr>
            <a:xfrm flipH="1">
              <a:off x="-967247" y="1393059"/>
              <a:ext cx="24085" cy="22553"/>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3"/>
            <p:cNvSpPr/>
            <p:nvPr/>
          </p:nvSpPr>
          <p:spPr>
            <a:xfrm flipH="1">
              <a:off x="-976259" y="1425367"/>
              <a:ext cx="12797" cy="11625"/>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3"/>
            <p:cNvSpPr/>
            <p:nvPr/>
          </p:nvSpPr>
          <p:spPr>
            <a:xfrm flipH="1">
              <a:off x="-1149852" y="1155571"/>
              <a:ext cx="18813" cy="11288"/>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3"/>
            <p:cNvSpPr/>
            <p:nvPr/>
          </p:nvSpPr>
          <p:spPr>
            <a:xfrm flipH="1">
              <a:off x="-1155124" y="1176614"/>
              <a:ext cx="22575" cy="11288"/>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3"/>
            <p:cNvSpPr/>
            <p:nvPr/>
          </p:nvSpPr>
          <p:spPr>
            <a:xfrm flipH="1">
              <a:off x="-1164902" y="1196913"/>
              <a:ext cx="30844" cy="12031"/>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3"/>
            <p:cNvSpPr/>
            <p:nvPr/>
          </p:nvSpPr>
          <p:spPr>
            <a:xfrm flipH="1">
              <a:off x="-1171661" y="1220953"/>
              <a:ext cx="27081" cy="12910"/>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3"/>
            <p:cNvSpPr/>
            <p:nvPr/>
          </p:nvSpPr>
          <p:spPr>
            <a:xfrm flipH="1">
              <a:off x="-1186689" y="1238842"/>
              <a:ext cx="20322" cy="11445"/>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3"/>
            <p:cNvSpPr/>
            <p:nvPr/>
          </p:nvSpPr>
          <p:spPr>
            <a:xfrm flipH="1">
              <a:off x="-1296410" y="1268108"/>
              <a:ext cx="20322" cy="12729"/>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3"/>
            <p:cNvSpPr/>
            <p:nvPr/>
          </p:nvSpPr>
          <p:spPr>
            <a:xfrm flipH="1">
              <a:off x="-1299406" y="1295347"/>
              <a:ext cx="26315" cy="1131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3"/>
            <p:cNvSpPr/>
            <p:nvPr/>
          </p:nvSpPr>
          <p:spPr>
            <a:xfrm flipH="1">
              <a:off x="-1302426" y="1323171"/>
              <a:ext cx="24828" cy="11288"/>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3"/>
            <p:cNvSpPr/>
            <p:nvPr/>
          </p:nvSpPr>
          <p:spPr>
            <a:xfrm flipH="1">
              <a:off x="-1314457" y="1353970"/>
              <a:ext cx="24085" cy="1131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23"/>
          <p:cNvGrpSpPr/>
          <p:nvPr/>
        </p:nvGrpSpPr>
        <p:grpSpPr>
          <a:xfrm>
            <a:off x="88909" y="4233497"/>
            <a:ext cx="442512" cy="256076"/>
            <a:chOff x="-1501591" y="1582672"/>
            <a:chExt cx="442512" cy="256076"/>
          </a:xfrm>
        </p:grpSpPr>
        <p:sp>
          <p:nvSpPr>
            <p:cNvPr id="2745" name="Google Shape;2745;p23"/>
            <p:cNvSpPr/>
            <p:nvPr/>
          </p:nvSpPr>
          <p:spPr>
            <a:xfrm flipH="1">
              <a:off x="-1501591" y="1582672"/>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3"/>
            <p:cNvSpPr/>
            <p:nvPr/>
          </p:nvSpPr>
          <p:spPr>
            <a:xfrm flipH="1">
              <a:off x="-1177677" y="1615746"/>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3"/>
            <p:cNvSpPr/>
            <p:nvPr/>
          </p:nvSpPr>
          <p:spPr>
            <a:xfrm flipH="1">
              <a:off x="-1182926" y="1638817"/>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3"/>
            <p:cNvSpPr/>
            <p:nvPr/>
          </p:nvSpPr>
          <p:spPr>
            <a:xfrm flipH="1">
              <a:off x="-1185945" y="1658012"/>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3"/>
            <p:cNvSpPr/>
            <p:nvPr/>
          </p:nvSpPr>
          <p:spPr>
            <a:xfrm flipH="1">
              <a:off x="-1198720" y="1683899"/>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3"/>
            <p:cNvSpPr/>
            <p:nvPr/>
          </p:nvSpPr>
          <p:spPr>
            <a:xfrm flipH="1">
              <a:off x="-1373057" y="1700436"/>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3"/>
            <p:cNvSpPr/>
            <p:nvPr/>
          </p:nvSpPr>
          <p:spPr>
            <a:xfrm flipH="1">
              <a:off x="-1375333" y="1731257"/>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3"/>
            <p:cNvSpPr/>
            <p:nvPr/>
          </p:nvSpPr>
          <p:spPr>
            <a:xfrm flipH="1">
              <a:off x="-1377586" y="1758699"/>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3"/>
            <p:cNvSpPr/>
            <p:nvPr/>
          </p:nvSpPr>
          <p:spPr>
            <a:xfrm flipH="1">
              <a:off x="-1388107" y="1786118"/>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3"/>
            <p:cNvSpPr/>
            <p:nvPr/>
          </p:nvSpPr>
          <p:spPr>
            <a:xfrm flipH="1">
              <a:off x="-1403878" y="1798892"/>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3"/>
            <p:cNvSpPr/>
            <p:nvPr/>
          </p:nvSpPr>
          <p:spPr>
            <a:xfrm flipH="1">
              <a:off x="-1424178" y="1819935"/>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23"/>
          <p:cNvGrpSpPr/>
          <p:nvPr/>
        </p:nvGrpSpPr>
        <p:grpSpPr>
          <a:xfrm>
            <a:off x="1828398" y="4801010"/>
            <a:ext cx="393757" cy="237624"/>
            <a:chOff x="-1778327" y="2071573"/>
            <a:chExt cx="393757" cy="237624"/>
          </a:xfrm>
        </p:grpSpPr>
        <p:sp>
          <p:nvSpPr>
            <p:cNvPr id="2757" name="Google Shape;2757;p23"/>
            <p:cNvSpPr/>
            <p:nvPr/>
          </p:nvSpPr>
          <p:spPr>
            <a:xfrm flipH="1">
              <a:off x="-1778327" y="2071573"/>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3"/>
            <p:cNvSpPr/>
            <p:nvPr/>
          </p:nvSpPr>
          <p:spPr>
            <a:xfrm flipH="1">
              <a:off x="-1527883" y="2103250"/>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3"/>
            <p:cNvSpPr/>
            <p:nvPr/>
          </p:nvSpPr>
          <p:spPr>
            <a:xfrm flipH="1">
              <a:off x="-1527140" y="2121094"/>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3"/>
            <p:cNvSpPr/>
            <p:nvPr/>
          </p:nvSpPr>
          <p:spPr>
            <a:xfrm flipH="1">
              <a:off x="-1535408" y="2146102"/>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3"/>
            <p:cNvSpPr/>
            <p:nvPr/>
          </p:nvSpPr>
          <p:spPr>
            <a:xfrm flipH="1">
              <a:off x="-1542167" y="2168632"/>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3"/>
            <p:cNvSpPr/>
            <p:nvPr/>
          </p:nvSpPr>
          <p:spPr>
            <a:xfrm flipH="1">
              <a:off x="-1648892" y="2209456"/>
              <a:ext cx="17326" cy="11963"/>
            </a:xfrm>
            <a:custGeom>
              <a:avLst/>
              <a:gdLst/>
              <a:ahLst/>
              <a:cxnLst/>
              <a:rect l="l" t="t" r="r" b="b"/>
              <a:pathLst>
                <a:path w="769" h="531" extrusionOk="0">
                  <a:moveTo>
                    <a:pt x="326" y="1"/>
                  </a:moveTo>
                  <a:cubicBezTo>
                    <a:pt x="214" y="1"/>
                    <a:pt x="101" y="57"/>
                    <a:pt x="101" y="57"/>
                  </a:cubicBezTo>
                  <a:lnTo>
                    <a:pt x="1" y="290"/>
                  </a:lnTo>
                  <a:cubicBezTo>
                    <a:pt x="1" y="290"/>
                    <a:pt x="201" y="457"/>
                    <a:pt x="368" y="524"/>
                  </a:cubicBezTo>
                  <a:cubicBezTo>
                    <a:pt x="382" y="529"/>
                    <a:pt x="399" y="531"/>
                    <a:pt x="418" y="531"/>
                  </a:cubicBezTo>
                  <a:cubicBezTo>
                    <a:pt x="530" y="531"/>
                    <a:pt x="701" y="457"/>
                    <a:pt x="701" y="457"/>
                  </a:cubicBezTo>
                  <a:cubicBezTo>
                    <a:pt x="701" y="424"/>
                    <a:pt x="768" y="257"/>
                    <a:pt x="768" y="224"/>
                  </a:cubicBezTo>
                  <a:cubicBezTo>
                    <a:pt x="768" y="224"/>
                    <a:pt x="601" y="57"/>
                    <a:pt x="435" y="24"/>
                  </a:cubicBezTo>
                  <a:cubicBezTo>
                    <a:pt x="401" y="7"/>
                    <a:pt x="364"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3"/>
            <p:cNvSpPr/>
            <p:nvPr/>
          </p:nvSpPr>
          <p:spPr>
            <a:xfrm flipH="1">
              <a:off x="-1660157" y="2233271"/>
              <a:ext cx="18069" cy="11288"/>
            </a:xfrm>
            <a:custGeom>
              <a:avLst/>
              <a:gdLst/>
              <a:ahLst/>
              <a:cxnLst/>
              <a:rect l="l" t="t" r="r" b="b"/>
              <a:pathLst>
                <a:path w="802" h="501" extrusionOk="0">
                  <a:moveTo>
                    <a:pt x="368" y="1"/>
                  </a:moveTo>
                  <a:cubicBezTo>
                    <a:pt x="234" y="1"/>
                    <a:pt x="1" y="101"/>
                    <a:pt x="1" y="101"/>
                  </a:cubicBezTo>
                  <a:lnTo>
                    <a:pt x="1" y="368"/>
                  </a:lnTo>
                  <a:cubicBezTo>
                    <a:pt x="1" y="368"/>
                    <a:pt x="234" y="501"/>
                    <a:pt x="368" y="501"/>
                  </a:cubicBezTo>
                  <a:cubicBezTo>
                    <a:pt x="468" y="501"/>
                    <a:pt x="568" y="434"/>
                    <a:pt x="635" y="401"/>
                  </a:cubicBezTo>
                  <a:cubicBezTo>
                    <a:pt x="735" y="368"/>
                    <a:pt x="768" y="334"/>
                    <a:pt x="768" y="334"/>
                  </a:cubicBezTo>
                  <a:cubicBezTo>
                    <a:pt x="801" y="301"/>
                    <a:pt x="735" y="67"/>
                    <a:pt x="735" y="67"/>
                  </a:cubicBezTo>
                  <a:cubicBezTo>
                    <a:pt x="735" y="67"/>
                    <a:pt x="668" y="34"/>
                    <a:pt x="601" y="34"/>
                  </a:cubicBezTo>
                  <a:cubicBezTo>
                    <a:pt x="501" y="1"/>
                    <a:pt x="4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3"/>
            <p:cNvSpPr/>
            <p:nvPr/>
          </p:nvSpPr>
          <p:spPr>
            <a:xfrm flipH="1">
              <a:off x="-1674441" y="2252804"/>
              <a:ext cx="19579" cy="11310"/>
            </a:xfrm>
            <a:custGeom>
              <a:avLst/>
              <a:gdLst/>
              <a:ahLst/>
              <a:cxnLst/>
              <a:rect l="l" t="t" r="r" b="b"/>
              <a:pathLst>
                <a:path w="869" h="502" extrusionOk="0">
                  <a:moveTo>
                    <a:pt x="568" y="1"/>
                  </a:moveTo>
                  <a:cubicBezTo>
                    <a:pt x="535" y="18"/>
                    <a:pt x="493" y="18"/>
                    <a:pt x="451" y="18"/>
                  </a:cubicBezTo>
                  <a:cubicBezTo>
                    <a:pt x="410" y="18"/>
                    <a:pt x="368" y="18"/>
                    <a:pt x="335" y="34"/>
                  </a:cubicBezTo>
                  <a:cubicBezTo>
                    <a:pt x="268" y="34"/>
                    <a:pt x="201" y="101"/>
                    <a:pt x="101" y="134"/>
                  </a:cubicBezTo>
                  <a:cubicBezTo>
                    <a:pt x="34" y="168"/>
                    <a:pt x="1" y="201"/>
                    <a:pt x="1" y="201"/>
                  </a:cubicBezTo>
                  <a:lnTo>
                    <a:pt x="1" y="468"/>
                  </a:lnTo>
                  <a:cubicBezTo>
                    <a:pt x="1" y="468"/>
                    <a:pt x="68" y="468"/>
                    <a:pt x="168" y="501"/>
                  </a:cubicBezTo>
                  <a:lnTo>
                    <a:pt x="501" y="501"/>
                  </a:lnTo>
                  <a:cubicBezTo>
                    <a:pt x="568" y="468"/>
                    <a:pt x="668" y="435"/>
                    <a:pt x="735" y="335"/>
                  </a:cubicBezTo>
                  <a:lnTo>
                    <a:pt x="868" y="201"/>
                  </a:lnTo>
                  <a:cubicBezTo>
                    <a:pt x="868" y="168"/>
                    <a:pt x="768"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3"/>
            <p:cNvSpPr/>
            <p:nvPr/>
          </p:nvSpPr>
          <p:spPr>
            <a:xfrm flipH="1">
              <a:off x="-1690978" y="2272360"/>
              <a:ext cx="27847" cy="12797"/>
            </a:xfrm>
            <a:custGeom>
              <a:avLst/>
              <a:gdLst/>
              <a:ahLst/>
              <a:cxnLst/>
              <a:rect l="l" t="t" r="r" b="b"/>
              <a:pathLst>
                <a:path w="1236" h="568" extrusionOk="0">
                  <a:moveTo>
                    <a:pt x="1168" y="0"/>
                  </a:moveTo>
                  <a:cubicBezTo>
                    <a:pt x="1168" y="0"/>
                    <a:pt x="801" y="0"/>
                    <a:pt x="535" y="67"/>
                  </a:cubicBezTo>
                  <a:cubicBezTo>
                    <a:pt x="334" y="100"/>
                    <a:pt x="1" y="300"/>
                    <a:pt x="1" y="300"/>
                  </a:cubicBezTo>
                  <a:lnTo>
                    <a:pt x="34" y="567"/>
                  </a:lnTo>
                  <a:cubicBezTo>
                    <a:pt x="34" y="567"/>
                    <a:pt x="401" y="567"/>
                    <a:pt x="668" y="501"/>
                  </a:cubicBezTo>
                  <a:cubicBezTo>
                    <a:pt x="868" y="467"/>
                    <a:pt x="1202" y="267"/>
                    <a:pt x="1202" y="267"/>
                  </a:cubicBezTo>
                  <a:cubicBezTo>
                    <a:pt x="1235" y="234"/>
                    <a:pt x="120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3"/>
            <p:cNvSpPr/>
            <p:nvPr/>
          </p:nvSpPr>
          <p:spPr>
            <a:xfrm flipH="1">
              <a:off x="-1704496" y="2297909"/>
              <a:ext cx="15050" cy="11288"/>
            </a:xfrm>
            <a:custGeom>
              <a:avLst/>
              <a:gdLst/>
              <a:ahLst/>
              <a:cxnLst/>
              <a:rect l="l" t="t" r="r" b="b"/>
              <a:pathLst>
                <a:path w="668" h="501" extrusionOk="0">
                  <a:moveTo>
                    <a:pt x="334" y="0"/>
                  </a:moveTo>
                  <a:cubicBezTo>
                    <a:pt x="201" y="0"/>
                    <a:pt x="0" y="134"/>
                    <a:pt x="0" y="134"/>
                  </a:cubicBezTo>
                  <a:lnTo>
                    <a:pt x="0" y="367"/>
                  </a:lnTo>
                  <a:cubicBezTo>
                    <a:pt x="0" y="367"/>
                    <a:pt x="201" y="501"/>
                    <a:pt x="334" y="501"/>
                  </a:cubicBezTo>
                  <a:cubicBezTo>
                    <a:pt x="467" y="501"/>
                    <a:pt x="668" y="367"/>
                    <a:pt x="668" y="367"/>
                  </a:cubicBezTo>
                  <a:lnTo>
                    <a:pt x="668" y="134"/>
                  </a:lnTo>
                  <a:cubicBezTo>
                    <a:pt x="668" y="134"/>
                    <a:pt x="467"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7" name="Google Shape;2767;p23"/>
          <p:cNvGrpSpPr/>
          <p:nvPr/>
        </p:nvGrpSpPr>
        <p:grpSpPr>
          <a:xfrm rot="-5618440">
            <a:off x="464210" y="3023952"/>
            <a:ext cx="1634649" cy="3160115"/>
            <a:chOff x="-1937479" y="625169"/>
            <a:chExt cx="1634619" cy="3160058"/>
          </a:xfrm>
        </p:grpSpPr>
        <p:sp>
          <p:nvSpPr>
            <p:cNvPr id="2768" name="Google Shape;2768;p23"/>
            <p:cNvSpPr/>
            <p:nvPr/>
          </p:nvSpPr>
          <p:spPr>
            <a:xfrm flipH="1">
              <a:off x="-1937479" y="643779"/>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3"/>
            <p:cNvSpPr/>
            <p:nvPr/>
          </p:nvSpPr>
          <p:spPr>
            <a:xfrm flipH="1">
              <a:off x="-1852158" y="728357"/>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3"/>
            <p:cNvSpPr/>
            <p:nvPr/>
          </p:nvSpPr>
          <p:spPr>
            <a:xfrm flipH="1">
              <a:off x="-1849972" y="679061"/>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3"/>
            <p:cNvSpPr/>
            <p:nvPr/>
          </p:nvSpPr>
          <p:spPr>
            <a:xfrm flipH="1">
              <a:off x="-1877188" y="625169"/>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3"/>
            <p:cNvSpPr/>
            <p:nvPr/>
          </p:nvSpPr>
          <p:spPr>
            <a:xfrm flipH="1">
              <a:off x="-975538" y="1444901"/>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3"/>
            <p:cNvSpPr/>
            <p:nvPr/>
          </p:nvSpPr>
          <p:spPr>
            <a:xfrm flipH="1">
              <a:off x="-1673675" y="1218700"/>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3"/>
            <p:cNvSpPr/>
            <p:nvPr/>
          </p:nvSpPr>
          <p:spPr>
            <a:xfrm flipH="1">
              <a:off x="-1714432" y="3061766"/>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3"/>
            <p:cNvSpPr/>
            <p:nvPr/>
          </p:nvSpPr>
          <p:spPr>
            <a:xfrm flipH="1">
              <a:off x="-878546" y="2165636"/>
              <a:ext cx="413358" cy="757233"/>
            </a:xfrm>
            <a:custGeom>
              <a:avLst/>
              <a:gdLst/>
              <a:ahLst/>
              <a:cxnLst/>
              <a:rect l="l" t="t" r="r" b="b"/>
              <a:pathLst>
                <a:path w="18347" h="33610" extrusionOk="0">
                  <a:moveTo>
                    <a:pt x="12676" y="534"/>
                  </a:moveTo>
                  <a:cubicBezTo>
                    <a:pt x="12943" y="534"/>
                    <a:pt x="13177" y="568"/>
                    <a:pt x="13477" y="568"/>
                  </a:cubicBezTo>
                  <a:cubicBezTo>
                    <a:pt x="13777" y="634"/>
                    <a:pt x="14044" y="668"/>
                    <a:pt x="14344" y="734"/>
                  </a:cubicBezTo>
                  <a:cubicBezTo>
                    <a:pt x="14945" y="901"/>
                    <a:pt x="15512" y="1235"/>
                    <a:pt x="16012" y="1735"/>
                  </a:cubicBezTo>
                  <a:cubicBezTo>
                    <a:pt x="16479" y="2235"/>
                    <a:pt x="16813" y="3003"/>
                    <a:pt x="17013" y="3803"/>
                  </a:cubicBezTo>
                  <a:cubicBezTo>
                    <a:pt x="17380" y="5404"/>
                    <a:pt x="17179" y="7372"/>
                    <a:pt x="16612" y="9307"/>
                  </a:cubicBezTo>
                  <a:cubicBezTo>
                    <a:pt x="16312" y="10308"/>
                    <a:pt x="15945" y="11242"/>
                    <a:pt x="15478" y="12209"/>
                  </a:cubicBezTo>
                  <a:cubicBezTo>
                    <a:pt x="15211" y="12676"/>
                    <a:pt x="15011" y="13177"/>
                    <a:pt x="14778" y="13677"/>
                  </a:cubicBezTo>
                  <a:cubicBezTo>
                    <a:pt x="14511" y="14144"/>
                    <a:pt x="14277" y="14644"/>
                    <a:pt x="13977" y="15145"/>
                  </a:cubicBezTo>
                  <a:cubicBezTo>
                    <a:pt x="13443" y="16145"/>
                    <a:pt x="12876" y="17146"/>
                    <a:pt x="12509" y="18314"/>
                  </a:cubicBezTo>
                  <a:cubicBezTo>
                    <a:pt x="12476" y="18580"/>
                    <a:pt x="12343" y="18881"/>
                    <a:pt x="12309" y="19181"/>
                  </a:cubicBezTo>
                  <a:lnTo>
                    <a:pt x="12209" y="19648"/>
                  </a:lnTo>
                  <a:lnTo>
                    <a:pt x="12176" y="19848"/>
                  </a:lnTo>
                  <a:lnTo>
                    <a:pt x="12176" y="20015"/>
                  </a:lnTo>
                  <a:lnTo>
                    <a:pt x="12176" y="20148"/>
                  </a:lnTo>
                  <a:cubicBezTo>
                    <a:pt x="12176" y="20749"/>
                    <a:pt x="12276" y="21349"/>
                    <a:pt x="12376" y="21916"/>
                  </a:cubicBezTo>
                  <a:cubicBezTo>
                    <a:pt x="12643" y="23084"/>
                    <a:pt x="12976" y="24184"/>
                    <a:pt x="13210" y="25252"/>
                  </a:cubicBezTo>
                  <a:cubicBezTo>
                    <a:pt x="13310" y="25752"/>
                    <a:pt x="13377" y="26319"/>
                    <a:pt x="13443" y="26853"/>
                  </a:cubicBezTo>
                  <a:cubicBezTo>
                    <a:pt x="13477" y="27387"/>
                    <a:pt x="13443" y="27887"/>
                    <a:pt x="13310" y="28387"/>
                  </a:cubicBezTo>
                  <a:cubicBezTo>
                    <a:pt x="13177" y="28854"/>
                    <a:pt x="13010" y="29355"/>
                    <a:pt x="12776" y="29822"/>
                  </a:cubicBezTo>
                  <a:cubicBezTo>
                    <a:pt x="12509" y="30255"/>
                    <a:pt x="12276" y="30689"/>
                    <a:pt x="11942" y="31056"/>
                  </a:cubicBezTo>
                  <a:cubicBezTo>
                    <a:pt x="11309" y="31757"/>
                    <a:pt x="10475" y="32324"/>
                    <a:pt x="9607" y="32524"/>
                  </a:cubicBezTo>
                  <a:cubicBezTo>
                    <a:pt x="9325" y="32592"/>
                    <a:pt x="9029" y="32626"/>
                    <a:pt x="8729" y="32626"/>
                  </a:cubicBezTo>
                  <a:cubicBezTo>
                    <a:pt x="8001" y="32626"/>
                    <a:pt x="7253" y="32425"/>
                    <a:pt x="6639" y="32023"/>
                  </a:cubicBezTo>
                  <a:cubicBezTo>
                    <a:pt x="5771" y="31423"/>
                    <a:pt x="5138" y="30422"/>
                    <a:pt x="4871" y="29355"/>
                  </a:cubicBezTo>
                  <a:cubicBezTo>
                    <a:pt x="4771" y="28821"/>
                    <a:pt x="4671" y="28254"/>
                    <a:pt x="4671" y="27687"/>
                  </a:cubicBezTo>
                  <a:lnTo>
                    <a:pt x="4671" y="27554"/>
                  </a:lnTo>
                  <a:lnTo>
                    <a:pt x="4671" y="27487"/>
                  </a:lnTo>
                  <a:lnTo>
                    <a:pt x="4671" y="27387"/>
                  </a:lnTo>
                  <a:lnTo>
                    <a:pt x="4671" y="27187"/>
                  </a:lnTo>
                  <a:lnTo>
                    <a:pt x="4671" y="26753"/>
                  </a:lnTo>
                  <a:cubicBezTo>
                    <a:pt x="4671" y="26486"/>
                    <a:pt x="4704" y="26219"/>
                    <a:pt x="4771" y="25919"/>
                  </a:cubicBezTo>
                  <a:cubicBezTo>
                    <a:pt x="4937" y="24852"/>
                    <a:pt x="5304" y="23717"/>
                    <a:pt x="5371" y="22550"/>
                  </a:cubicBezTo>
                  <a:cubicBezTo>
                    <a:pt x="5471" y="21983"/>
                    <a:pt x="5438" y="21382"/>
                    <a:pt x="5304" y="20849"/>
                  </a:cubicBezTo>
                  <a:lnTo>
                    <a:pt x="5304" y="20749"/>
                  </a:lnTo>
                  <a:cubicBezTo>
                    <a:pt x="5304" y="20715"/>
                    <a:pt x="5271" y="20649"/>
                    <a:pt x="5271" y="20582"/>
                  </a:cubicBezTo>
                  <a:lnTo>
                    <a:pt x="5138" y="20382"/>
                  </a:lnTo>
                  <a:cubicBezTo>
                    <a:pt x="5037" y="20248"/>
                    <a:pt x="5004" y="20148"/>
                    <a:pt x="4937" y="20015"/>
                  </a:cubicBezTo>
                  <a:cubicBezTo>
                    <a:pt x="4804" y="19815"/>
                    <a:pt x="4671" y="19581"/>
                    <a:pt x="4504" y="19381"/>
                  </a:cubicBezTo>
                  <a:cubicBezTo>
                    <a:pt x="3937" y="18580"/>
                    <a:pt x="3270" y="18013"/>
                    <a:pt x="2769" y="17413"/>
                  </a:cubicBezTo>
                  <a:cubicBezTo>
                    <a:pt x="2269" y="16879"/>
                    <a:pt x="1835" y="16379"/>
                    <a:pt x="1602" y="15912"/>
                  </a:cubicBezTo>
                  <a:cubicBezTo>
                    <a:pt x="1335" y="15512"/>
                    <a:pt x="1201" y="15145"/>
                    <a:pt x="1135" y="14878"/>
                  </a:cubicBezTo>
                  <a:lnTo>
                    <a:pt x="1135" y="14844"/>
                  </a:lnTo>
                  <a:cubicBezTo>
                    <a:pt x="634" y="13343"/>
                    <a:pt x="634" y="11842"/>
                    <a:pt x="901" y="10508"/>
                  </a:cubicBezTo>
                  <a:cubicBezTo>
                    <a:pt x="1201" y="9207"/>
                    <a:pt x="1702" y="8040"/>
                    <a:pt x="2302" y="7072"/>
                  </a:cubicBezTo>
                  <a:cubicBezTo>
                    <a:pt x="2869" y="6138"/>
                    <a:pt x="3503" y="5338"/>
                    <a:pt x="4137" y="4671"/>
                  </a:cubicBezTo>
                  <a:cubicBezTo>
                    <a:pt x="4737" y="4003"/>
                    <a:pt x="5371" y="3470"/>
                    <a:pt x="5905" y="3036"/>
                  </a:cubicBezTo>
                  <a:cubicBezTo>
                    <a:pt x="7039" y="2169"/>
                    <a:pt x="7940" y="1702"/>
                    <a:pt x="8507" y="1468"/>
                  </a:cubicBezTo>
                  <a:cubicBezTo>
                    <a:pt x="9107" y="1201"/>
                    <a:pt x="9374" y="1135"/>
                    <a:pt x="9374" y="1135"/>
                  </a:cubicBezTo>
                  <a:cubicBezTo>
                    <a:pt x="9681" y="1028"/>
                    <a:pt x="9860" y="889"/>
                    <a:pt x="9906" y="777"/>
                  </a:cubicBezTo>
                  <a:lnTo>
                    <a:pt x="9906" y="777"/>
                  </a:lnTo>
                  <a:cubicBezTo>
                    <a:pt x="9926" y="823"/>
                    <a:pt x="9988" y="853"/>
                    <a:pt x="10083" y="853"/>
                  </a:cubicBezTo>
                  <a:cubicBezTo>
                    <a:pt x="10152" y="853"/>
                    <a:pt x="10239" y="837"/>
                    <a:pt x="10341" y="801"/>
                  </a:cubicBezTo>
                  <a:cubicBezTo>
                    <a:pt x="10341" y="801"/>
                    <a:pt x="10475" y="801"/>
                    <a:pt x="10641" y="734"/>
                  </a:cubicBezTo>
                  <a:cubicBezTo>
                    <a:pt x="10808" y="701"/>
                    <a:pt x="11108" y="668"/>
                    <a:pt x="11442" y="634"/>
                  </a:cubicBezTo>
                  <a:cubicBezTo>
                    <a:pt x="11776" y="568"/>
                    <a:pt x="12176" y="534"/>
                    <a:pt x="12676" y="534"/>
                  </a:cubicBezTo>
                  <a:close/>
                  <a:moveTo>
                    <a:pt x="12976" y="0"/>
                  </a:moveTo>
                  <a:cubicBezTo>
                    <a:pt x="12443" y="34"/>
                    <a:pt x="12009" y="67"/>
                    <a:pt x="11642" y="134"/>
                  </a:cubicBezTo>
                  <a:cubicBezTo>
                    <a:pt x="11275" y="201"/>
                    <a:pt x="10975" y="234"/>
                    <a:pt x="10808" y="301"/>
                  </a:cubicBezTo>
                  <a:cubicBezTo>
                    <a:pt x="10608" y="334"/>
                    <a:pt x="10508" y="367"/>
                    <a:pt x="10508" y="367"/>
                  </a:cubicBezTo>
                  <a:cubicBezTo>
                    <a:pt x="10147" y="454"/>
                    <a:pt x="9961" y="584"/>
                    <a:pt x="9912" y="688"/>
                  </a:cubicBezTo>
                  <a:lnTo>
                    <a:pt x="9912" y="688"/>
                  </a:lnTo>
                  <a:cubicBezTo>
                    <a:pt x="9890" y="628"/>
                    <a:pt x="9807" y="588"/>
                    <a:pt x="9660" y="588"/>
                  </a:cubicBezTo>
                  <a:cubicBezTo>
                    <a:pt x="9547" y="588"/>
                    <a:pt x="9396" y="612"/>
                    <a:pt x="9207" y="668"/>
                  </a:cubicBezTo>
                  <a:cubicBezTo>
                    <a:pt x="9207" y="668"/>
                    <a:pt x="9174" y="701"/>
                    <a:pt x="9007" y="734"/>
                  </a:cubicBezTo>
                  <a:cubicBezTo>
                    <a:pt x="8840" y="801"/>
                    <a:pt x="8607" y="868"/>
                    <a:pt x="8306" y="1001"/>
                  </a:cubicBezTo>
                  <a:cubicBezTo>
                    <a:pt x="7673" y="1301"/>
                    <a:pt x="6772" y="1735"/>
                    <a:pt x="5605" y="2636"/>
                  </a:cubicBezTo>
                  <a:cubicBezTo>
                    <a:pt x="5004" y="3069"/>
                    <a:pt x="4370" y="3636"/>
                    <a:pt x="3703" y="4304"/>
                  </a:cubicBezTo>
                  <a:cubicBezTo>
                    <a:pt x="3103" y="5004"/>
                    <a:pt x="2436" y="5838"/>
                    <a:pt x="1802" y="6839"/>
                  </a:cubicBezTo>
                  <a:cubicBezTo>
                    <a:pt x="1201" y="7839"/>
                    <a:pt x="634" y="9040"/>
                    <a:pt x="334" y="10475"/>
                  </a:cubicBezTo>
                  <a:cubicBezTo>
                    <a:pt x="34" y="11842"/>
                    <a:pt x="1" y="13510"/>
                    <a:pt x="534" y="15145"/>
                  </a:cubicBezTo>
                  <a:lnTo>
                    <a:pt x="534" y="15078"/>
                  </a:lnTo>
                  <a:cubicBezTo>
                    <a:pt x="634" y="15378"/>
                    <a:pt x="768" y="15845"/>
                    <a:pt x="1035" y="16346"/>
                  </a:cubicBezTo>
                  <a:cubicBezTo>
                    <a:pt x="1335" y="16846"/>
                    <a:pt x="1735" y="17413"/>
                    <a:pt x="2302" y="18013"/>
                  </a:cubicBezTo>
                  <a:cubicBezTo>
                    <a:pt x="2836" y="18647"/>
                    <a:pt x="3470" y="19248"/>
                    <a:pt x="4003" y="19981"/>
                  </a:cubicBezTo>
                  <a:cubicBezTo>
                    <a:pt x="4137" y="20182"/>
                    <a:pt x="4237" y="20348"/>
                    <a:pt x="4370" y="20549"/>
                  </a:cubicBezTo>
                  <a:cubicBezTo>
                    <a:pt x="4470" y="20649"/>
                    <a:pt x="4504" y="20749"/>
                    <a:pt x="4537" y="20849"/>
                  </a:cubicBezTo>
                  <a:lnTo>
                    <a:pt x="4604" y="20982"/>
                  </a:lnTo>
                  <a:lnTo>
                    <a:pt x="4637" y="21082"/>
                  </a:lnTo>
                  <a:cubicBezTo>
                    <a:pt x="4771" y="21549"/>
                    <a:pt x="4771" y="22050"/>
                    <a:pt x="4704" y="22550"/>
                  </a:cubicBezTo>
                  <a:cubicBezTo>
                    <a:pt x="4637" y="23551"/>
                    <a:pt x="4237" y="24651"/>
                    <a:pt x="4037" y="25852"/>
                  </a:cubicBezTo>
                  <a:cubicBezTo>
                    <a:pt x="4003" y="26186"/>
                    <a:pt x="3970" y="26486"/>
                    <a:pt x="3970" y="26820"/>
                  </a:cubicBezTo>
                  <a:lnTo>
                    <a:pt x="3970" y="27320"/>
                  </a:lnTo>
                  <a:lnTo>
                    <a:pt x="3970" y="27554"/>
                  </a:lnTo>
                  <a:lnTo>
                    <a:pt x="3970" y="27587"/>
                  </a:lnTo>
                  <a:lnTo>
                    <a:pt x="3970" y="27720"/>
                  </a:lnTo>
                  <a:cubicBezTo>
                    <a:pt x="3970" y="28354"/>
                    <a:pt x="4037" y="28988"/>
                    <a:pt x="4204" y="29588"/>
                  </a:cubicBezTo>
                  <a:cubicBezTo>
                    <a:pt x="4504" y="30856"/>
                    <a:pt x="5204" y="32057"/>
                    <a:pt x="6338" y="32824"/>
                  </a:cubicBezTo>
                  <a:cubicBezTo>
                    <a:pt x="7118" y="33368"/>
                    <a:pt x="8049" y="33610"/>
                    <a:pt x="8953" y="33610"/>
                  </a:cubicBezTo>
                  <a:cubicBezTo>
                    <a:pt x="9324" y="33610"/>
                    <a:pt x="9691" y="33569"/>
                    <a:pt x="10041" y="33491"/>
                  </a:cubicBezTo>
                  <a:cubicBezTo>
                    <a:pt x="11142" y="33224"/>
                    <a:pt x="12143" y="32557"/>
                    <a:pt x="12876" y="31690"/>
                  </a:cubicBezTo>
                  <a:cubicBezTo>
                    <a:pt x="13277" y="31223"/>
                    <a:pt x="13610" y="30722"/>
                    <a:pt x="13844" y="30222"/>
                  </a:cubicBezTo>
                  <a:cubicBezTo>
                    <a:pt x="14111" y="29722"/>
                    <a:pt x="14311" y="29188"/>
                    <a:pt x="14478" y="28588"/>
                  </a:cubicBezTo>
                  <a:cubicBezTo>
                    <a:pt x="14711" y="27387"/>
                    <a:pt x="14611" y="26186"/>
                    <a:pt x="14344" y="25052"/>
                  </a:cubicBezTo>
                  <a:cubicBezTo>
                    <a:pt x="14111" y="23884"/>
                    <a:pt x="13710" y="22817"/>
                    <a:pt x="13510" y="21716"/>
                  </a:cubicBezTo>
                  <a:cubicBezTo>
                    <a:pt x="13377" y="21182"/>
                    <a:pt x="13310" y="20649"/>
                    <a:pt x="13310" y="20082"/>
                  </a:cubicBezTo>
                  <a:lnTo>
                    <a:pt x="13310" y="20015"/>
                  </a:lnTo>
                  <a:lnTo>
                    <a:pt x="13310" y="19981"/>
                  </a:lnTo>
                  <a:lnTo>
                    <a:pt x="13343" y="19748"/>
                  </a:lnTo>
                  <a:lnTo>
                    <a:pt x="13443" y="19348"/>
                  </a:lnTo>
                  <a:cubicBezTo>
                    <a:pt x="13477" y="19081"/>
                    <a:pt x="13544" y="18814"/>
                    <a:pt x="13644" y="18547"/>
                  </a:cubicBezTo>
                  <a:cubicBezTo>
                    <a:pt x="13944" y="17513"/>
                    <a:pt x="14478" y="16512"/>
                    <a:pt x="14978" y="15512"/>
                  </a:cubicBezTo>
                  <a:lnTo>
                    <a:pt x="15712" y="14011"/>
                  </a:lnTo>
                  <a:cubicBezTo>
                    <a:pt x="15979" y="13510"/>
                    <a:pt x="16179" y="13010"/>
                    <a:pt x="16446" y="12509"/>
                  </a:cubicBezTo>
                  <a:cubicBezTo>
                    <a:pt x="16879" y="11509"/>
                    <a:pt x="17280" y="10475"/>
                    <a:pt x="17546" y="9474"/>
                  </a:cubicBezTo>
                  <a:cubicBezTo>
                    <a:pt x="18147" y="7439"/>
                    <a:pt x="18347" y="5404"/>
                    <a:pt x="17947" y="3603"/>
                  </a:cubicBezTo>
                  <a:cubicBezTo>
                    <a:pt x="17713" y="2736"/>
                    <a:pt x="17313" y="1902"/>
                    <a:pt x="16712" y="1335"/>
                  </a:cubicBezTo>
                  <a:cubicBezTo>
                    <a:pt x="16145" y="734"/>
                    <a:pt x="15445" y="367"/>
                    <a:pt x="14778" y="201"/>
                  </a:cubicBezTo>
                  <a:cubicBezTo>
                    <a:pt x="14444" y="101"/>
                    <a:pt x="14111" y="67"/>
                    <a:pt x="13810" y="34"/>
                  </a:cubicBezTo>
                  <a:cubicBezTo>
                    <a:pt x="13510" y="34"/>
                    <a:pt x="13210" y="0"/>
                    <a:pt x="1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3"/>
            <p:cNvSpPr/>
            <p:nvPr/>
          </p:nvSpPr>
          <p:spPr>
            <a:xfrm flipH="1">
              <a:off x="-952197" y="2100907"/>
              <a:ext cx="555387" cy="887299"/>
            </a:xfrm>
            <a:custGeom>
              <a:avLst/>
              <a:gdLst/>
              <a:ahLst/>
              <a:cxnLst/>
              <a:rect l="l" t="t" r="r" b="b"/>
              <a:pathLst>
                <a:path w="24651" h="39383" extrusionOk="0">
                  <a:moveTo>
                    <a:pt x="16897" y="0"/>
                  </a:moveTo>
                  <a:cubicBezTo>
                    <a:pt x="16399" y="0"/>
                    <a:pt x="15956" y="25"/>
                    <a:pt x="15578" y="38"/>
                  </a:cubicBezTo>
                  <a:cubicBezTo>
                    <a:pt x="15144" y="71"/>
                    <a:pt x="14811" y="105"/>
                    <a:pt x="14544" y="172"/>
                  </a:cubicBezTo>
                  <a:cubicBezTo>
                    <a:pt x="14310" y="205"/>
                    <a:pt x="14177" y="205"/>
                    <a:pt x="14177" y="205"/>
                  </a:cubicBezTo>
                  <a:cubicBezTo>
                    <a:pt x="13563" y="324"/>
                    <a:pt x="13325" y="443"/>
                    <a:pt x="13450" y="443"/>
                  </a:cubicBezTo>
                  <a:cubicBezTo>
                    <a:pt x="13536" y="443"/>
                    <a:pt x="13790" y="387"/>
                    <a:pt x="14210" y="238"/>
                  </a:cubicBezTo>
                  <a:cubicBezTo>
                    <a:pt x="14210" y="238"/>
                    <a:pt x="14277" y="238"/>
                    <a:pt x="14544" y="205"/>
                  </a:cubicBezTo>
                  <a:cubicBezTo>
                    <a:pt x="14744" y="205"/>
                    <a:pt x="15077" y="138"/>
                    <a:pt x="15544" y="105"/>
                  </a:cubicBezTo>
                  <a:cubicBezTo>
                    <a:pt x="15867" y="92"/>
                    <a:pt x="16254" y="71"/>
                    <a:pt x="16691" y="71"/>
                  </a:cubicBezTo>
                  <a:cubicBezTo>
                    <a:pt x="17431" y="71"/>
                    <a:pt x="18316" y="133"/>
                    <a:pt x="19280" y="405"/>
                  </a:cubicBezTo>
                  <a:cubicBezTo>
                    <a:pt x="20081" y="605"/>
                    <a:pt x="20882" y="972"/>
                    <a:pt x="21615" y="1573"/>
                  </a:cubicBezTo>
                  <a:cubicBezTo>
                    <a:pt x="22383" y="2140"/>
                    <a:pt x="22950" y="2974"/>
                    <a:pt x="23383" y="3974"/>
                  </a:cubicBezTo>
                  <a:cubicBezTo>
                    <a:pt x="24217" y="6009"/>
                    <a:pt x="24184" y="8511"/>
                    <a:pt x="23617" y="11013"/>
                  </a:cubicBezTo>
                  <a:cubicBezTo>
                    <a:pt x="23383" y="12247"/>
                    <a:pt x="22950" y="13548"/>
                    <a:pt x="22383" y="14749"/>
                  </a:cubicBezTo>
                  <a:cubicBezTo>
                    <a:pt x="21782" y="15950"/>
                    <a:pt x="21015" y="17084"/>
                    <a:pt x="20181" y="18251"/>
                  </a:cubicBezTo>
                  <a:cubicBezTo>
                    <a:pt x="19347" y="19385"/>
                    <a:pt x="18447" y="20586"/>
                    <a:pt x="18013" y="22021"/>
                  </a:cubicBezTo>
                  <a:cubicBezTo>
                    <a:pt x="17879" y="22387"/>
                    <a:pt x="17746" y="22721"/>
                    <a:pt x="17713" y="23088"/>
                  </a:cubicBezTo>
                  <a:lnTo>
                    <a:pt x="17679" y="23221"/>
                  </a:lnTo>
                  <a:lnTo>
                    <a:pt x="17679" y="23388"/>
                  </a:lnTo>
                  <a:lnTo>
                    <a:pt x="17679" y="23688"/>
                  </a:lnTo>
                  <a:cubicBezTo>
                    <a:pt x="17679" y="23855"/>
                    <a:pt x="17679" y="24055"/>
                    <a:pt x="17713" y="24222"/>
                  </a:cubicBezTo>
                  <a:cubicBezTo>
                    <a:pt x="17779" y="24956"/>
                    <a:pt x="18013" y="25690"/>
                    <a:pt x="18213" y="26390"/>
                  </a:cubicBezTo>
                  <a:cubicBezTo>
                    <a:pt x="18680" y="27758"/>
                    <a:pt x="19247" y="29092"/>
                    <a:pt x="19514" y="30460"/>
                  </a:cubicBezTo>
                  <a:cubicBezTo>
                    <a:pt x="19681" y="31127"/>
                    <a:pt x="19714" y="31861"/>
                    <a:pt x="19614" y="32528"/>
                  </a:cubicBezTo>
                  <a:cubicBezTo>
                    <a:pt x="19614" y="32695"/>
                    <a:pt x="19581" y="32862"/>
                    <a:pt x="19547" y="33028"/>
                  </a:cubicBezTo>
                  <a:lnTo>
                    <a:pt x="19514" y="33262"/>
                  </a:lnTo>
                  <a:cubicBezTo>
                    <a:pt x="19514" y="33295"/>
                    <a:pt x="19447" y="33395"/>
                    <a:pt x="19414" y="33462"/>
                  </a:cubicBezTo>
                  <a:lnTo>
                    <a:pt x="19214" y="33929"/>
                  </a:lnTo>
                  <a:lnTo>
                    <a:pt x="19014" y="34396"/>
                  </a:lnTo>
                  <a:cubicBezTo>
                    <a:pt x="18713" y="35030"/>
                    <a:pt x="18346" y="35564"/>
                    <a:pt x="17879" y="36064"/>
                  </a:cubicBezTo>
                  <a:cubicBezTo>
                    <a:pt x="17679" y="36297"/>
                    <a:pt x="17412" y="36564"/>
                    <a:pt x="17179" y="36764"/>
                  </a:cubicBezTo>
                  <a:cubicBezTo>
                    <a:pt x="16912" y="36965"/>
                    <a:pt x="16679" y="37198"/>
                    <a:pt x="16378" y="37365"/>
                  </a:cubicBezTo>
                  <a:cubicBezTo>
                    <a:pt x="15845" y="37732"/>
                    <a:pt x="15244" y="38032"/>
                    <a:pt x="14677" y="38232"/>
                  </a:cubicBezTo>
                  <a:cubicBezTo>
                    <a:pt x="14043" y="38466"/>
                    <a:pt x="13443" y="38599"/>
                    <a:pt x="12843" y="38666"/>
                  </a:cubicBezTo>
                  <a:cubicBezTo>
                    <a:pt x="12476" y="38705"/>
                    <a:pt x="12101" y="38727"/>
                    <a:pt x="11724" y="38727"/>
                  </a:cubicBezTo>
                  <a:cubicBezTo>
                    <a:pt x="10828" y="38727"/>
                    <a:pt x="9918" y="38604"/>
                    <a:pt x="9073" y="38299"/>
                  </a:cubicBezTo>
                  <a:cubicBezTo>
                    <a:pt x="7872" y="37932"/>
                    <a:pt x="6705" y="37098"/>
                    <a:pt x="5938" y="35997"/>
                  </a:cubicBezTo>
                  <a:cubicBezTo>
                    <a:pt x="5571" y="35463"/>
                    <a:pt x="5270" y="34830"/>
                    <a:pt x="5104" y="34163"/>
                  </a:cubicBezTo>
                  <a:lnTo>
                    <a:pt x="5004" y="33662"/>
                  </a:lnTo>
                  <a:lnTo>
                    <a:pt x="4904" y="33195"/>
                  </a:lnTo>
                  <a:cubicBezTo>
                    <a:pt x="4870" y="33028"/>
                    <a:pt x="4870" y="32862"/>
                    <a:pt x="4870" y="32695"/>
                  </a:cubicBezTo>
                  <a:lnTo>
                    <a:pt x="4870" y="32428"/>
                  </a:lnTo>
                  <a:lnTo>
                    <a:pt x="4870" y="32361"/>
                  </a:lnTo>
                  <a:lnTo>
                    <a:pt x="4870" y="32261"/>
                  </a:lnTo>
                  <a:lnTo>
                    <a:pt x="4870" y="32128"/>
                  </a:lnTo>
                  <a:cubicBezTo>
                    <a:pt x="4770" y="31461"/>
                    <a:pt x="4870" y="30760"/>
                    <a:pt x="5037" y="30093"/>
                  </a:cubicBezTo>
                  <a:cubicBezTo>
                    <a:pt x="5204" y="29392"/>
                    <a:pt x="5437" y="28725"/>
                    <a:pt x="5671" y="28025"/>
                  </a:cubicBezTo>
                  <a:cubicBezTo>
                    <a:pt x="5871" y="27291"/>
                    <a:pt x="6004" y="26557"/>
                    <a:pt x="6004" y="25790"/>
                  </a:cubicBezTo>
                  <a:cubicBezTo>
                    <a:pt x="6004" y="25623"/>
                    <a:pt x="6004" y="25423"/>
                    <a:pt x="5938" y="25256"/>
                  </a:cubicBezTo>
                  <a:cubicBezTo>
                    <a:pt x="5938" y="25089"/>
                    <a:pt x="5904" y="24889"/>
                    <a:pt x="5871" y="24722"/>
                  </a:cubicBezTo>
                  <a:lnTo>
                    <a:pt x="5771" y="24422"/>
                  </a:lnTo>
                  <a:lnTo>
                    <a:pt x="5771" y="24356"/>
                  </a:lnTo>
                  <a:cubicBezTo>
                    <a:pt x="5771" y="24356"/>
                    <a:pt x="5771" y="24289"/>
                    <a:pt x="5737" y="24255"/>
                  </a:cubicBezTo>
                  <a:lnTo>
                    <a:pt x="5671" y="24122"/>
                  </a:lnTo>
                  <a:cubicBezTo>
                    <a:pt x="5571" y="23955"/>
                    <a:pt x="5504" y="23855"/>
                    <a:pt x="5371" y="23688"/>
                  </a:cubicBezTo>
                  <a:cubicBezTo>
                    <a:pt x="4537" y="22454"/>
                    <a:pt x="3603" y="21387"/>
                    <a:pt x="2769" y="20253"/>
                  </a:cubicBezTo>
                  <a:cubicBezTo>
                    <a:pt x="1935" y="19118"/>
                    <a:pt x="1168" y="18018"/>
                    <a:pt x="667" y="16750"/>
                  </a:cubicBezTo>
                  <a:cubicBezTo>
                    <a:pt x="567" y="16417"/>
                    <a:pt x="434" y="16116"/>
                    <a:pt x="400" y="15783"/>
                  </a:cubicBezTo>
                  <a:cubicBezTo>
                    <a:pt x="334" y="15516"/>
                    <a:pt x="367" y="15182"/>
                    <a:pt x="334" y="14849"/>
                  </a:cubicBezTo>
                  <a:cubicBezTo>
                    <a:pt x="267" y="14682"/>
                    <a:pt x="334" y="14515"/>
                    <a:pt x="334" y="14348"/>
                  </a:cubicBezTo>
                  <a:lnTo>
                    <a:pt x="367" y="13848"/>
                  </a:lnTo>
                  <a:cubicBezTo>
                    <a:pt x="367" y="13514"/>
                    <a:pt x="434" y="13214"/>
                    <a:pt x="500" y="12881"/>
                  </a:cubicBezTo>
                  <a:cubicBezTo>
                    <a:pt x="701" y="11613"/>
                    <a:pt x="1168" y="10412"/>
                    <a:pt x="1701" y="9378"/>
                  </a:cubicBezTo>
                  <a:cubicBezTo>
                    <a:pt x="1935" y="8844"/>
                    <a:pt x="2268" y="8377"/>
                    <a:pt x="2569" y="7877"/>
                  </a:cubicBezTo>
                  <a:cubicBezTo>
                    <a:pt x="2902" y="7410"/>
                    <a:pt x="3236" y="6943"/>
                    <a:pt x="3569" y="6543"/>
                  </a:cubicBezTo>
                  <a:cubicBezTo>
                    <a:pt x="4937" y="4875"/>
                    <a:pt x="6438" y="3607"/>
                    <a:pt x="7839" y="2740"/>
                  </a:cubicBezTo>
                  <a:cubicBezTo>
                    <a:pt x="8206" y="2540"/>
                    <a:pt x="8506" y="2340"/>
                    <a:pt x="8840" y="2173"/>
                  </a:cubicBezTo>
                  <a:cubicBezTo>
                    <a:pt x="9107" y="1939"/>
                    <a:pt x="9440" y="1839"/>
                    <a:pt x="9740" y="1706"/>
                  </a:cubicBezTo>
                  <a:cubicBezTo>
                    <a:pt x="10274" y="1406"/>
                    <a:pt x="10841" y="1239"/>
                    <a:pt x="11241" y="1072"/>
                  </a:cubicBezTo>
                  <a:cubicBezTo>
                    <a:pt x="11442" y="1005"/>
                    <a:pt x="11608" y="905"/>
                    <a:pt x="11775" y="872"/>
                  </a:cubicBezTo>
                  <a:cubicBezTo>
                    <a:pt x="11942" y="839"/>
                    <a:pt x="12075" y="772"/>
                    <a:pt x="12209" y="739"/>
                  </a:cubicBezTo>
                  <a:cubicBezTo>
                    <a:pt x="12409" y="705"/>
                    <a:pt x="12542" y="672"/>
                    <a:pt x="12542" y="672"/>
                  </a:cubicBezTo>
                  <a:cubicBezTo>
                    <a:pt x="13278" y="482"/>
                    <a:pt x="13490" y="309"/>
                    <a:pt x="13167" y="309"/>
                  </a:cubicBezTo>
                  <a:cubicBezTo>
                    <a:pt x="13036" y="309"/>
                    <a:pt x="12817" y="338"/>
                    <a:pt x="12509" y="405"/>
                  </a:cubicBezTo>
                  <a:cubicBezTo>
                    <a:pt x="12509" y="405"/>
                    <a:pt x="12409" y="438"/>
                    <a:pt x="12175" y="505"/>
                  </a:cubicBezTo>
                  <a:cubicBezTo>
                    <a:pt x="12042" y="538"/>
                    <a:pt x="11909" y="572"/>
                    <a:pt x="11742" y="605"/>
                  </a:cubicBezTo>
                  <a:cubicBezTo>
                    <a:pt x="11575" y="705"/>
                    <a:pt x="11375" y="739"/>
                    <a:pt x="11175" y="839"/>
                  </a:cubicBezTo>
                  <a:cubicBezTo>
                    <a:pt x="10741" y="1005"/>
                    <a:pt x="10207" y="1172"/>
                    <a:pt x="9607" y="1439"/>
                  </a:cubicBezTo>
                  <a:cubicBezTo>
                    <a:pt x="9340" y="1606"/>
                    <a:pt x="9040" y="1706"/>
                    <a:pt x="8706" y="1906"/>
                  </a:cubicBezTo>
                  <a:cubicBezTo>
                    <a:pt x="8406" y="2073"/>
                    <a:pt x="8072" y="2273"/>
                    <a:pt x="7706" y="2507"/>
                  </a:cubicBezTo>
                  <a:cubicBezTo>
                    <a:pt x="6338" y="3374"/>
                    <a:pt x="4770" y="4608"/>
                    <a:pt x="3369" y="6343"/>
                  </a:cubicBezTo>
                  <a:cubicBezTo>
                    <a:pt x="3036" y="6743"/>
                    <a:pt x="2702" y="7243"/>
                    <a:pt x="2368" y="7710"/>
                  </a:cubicBezTo>
                  <a:cubicBezTo>
                    <a:pt x="2035" y="8211"/>
                    <a:pt x="1701" y="8711"/>
                    <a:pt x="1434" y="9245"/>
                  </a:cubicBezTo>
                  <a:cubicBezTo>
                    <a:pt x="867" y="10346"/>
                    <a:pt x="400" y="11546"/>
                    <a:pt x="167" y="12847"/>
                  </a:cubicBezTo>
                  <a:cubicBezTo>
                    <a:pt x="100" y="13181"/>
                    <a:pt x="33" y="13514"/>
                    <a:pt x="33" y="13848"/>
                  </a:cubicBezTo>
                  <a:lnTo>
                    <a:pt x="0" y="14348"/>
                  </a:lnTo>
                  <a:lnTo>
                    <a:pt x="0" y="14849"/>
                  </a:lnTo>
                  <a:cubicBezTo>
                    <a:pt x="33" y="15182"/>
                    <a:pt x="33" y="15549"/>
                    <a:pt x="67" y="15883"/>
                  </a:cubicBezTo>
                  <a:cubicBezTo>
                    <a:pt x="100" y="16216"/>
                    <a:pt x="200" y="16550"/>
                    <a:pt x="334" y="16884"/>
                  </a:cubicBezTo>
                  <a:cubicBezTo>
                    <a:pt x="834" y="18218"/>
                    <a:pt x="1668" y="19385"/>
                    <a:pt x="2502" y="20519"/>
                  </a:cubicBezTo>
                  <a:cubicBezTo>
                    <a:pt x="3336" y="21620"/>
                    <a:pt x="4236" y="22754"/>
                    <a:pt x="5037" y="23922"/>
                  </a:cubicBezTo>
                  <a:cubicBezTo>
                    <a:pt x="5170" y="24089"/>
                    <a:pt x="5237" y="24222"/>
                    <a:pt x="5337" y="24389"/>
                  </a:cubicBezTo>
                  <a:lnTo>
                    <a:pt x="5404" y="24489"/>
                  </a:lnTo>
                  <a:lnTo>
                    <a:pt x="5404" y="24556"/>
                  </a:lnTo>
                  <a:lnTo>
                    <a:pt x="5404" y="24622"/>
                  </a:lnTo>
                  <a:lnTo>
                    <a:pt x="5437" y="24889"/>
                  </a:lnTo>
                  <a:cubicBezTo>
                    <a:pt x="5504" y="25056"/>
                    <a:pt x="5537" y="25223"/>
                    <a:pt x="5537" y="25390"/>
                  </a:cubicBezTo>
                  <a:cubicBezTo>
                    <a:pt x="5571" y="25556"/>
                    <a:pt x="5571" y="25723"/>
                    <a:pt x="5571" y="25890"/>
                  </a:cubicBezTo>
                  <a:cubicBezTo>
                    <a:pt x="5571" y="26590"/>
                    <a:pt x="5437" y="27291"/>
                    <a:pt x="5237" y="27958"/>
                  </a:cubicBezTo>
                  <a:cubicBezTo>
                    <a:pt x="5037" y="28659"/>
                    <a:pt x="4770" y="29326"/>
                    <a:pt x="4603" y="30060"/>
                  </a:cubicBezTo>
                  <a:cubicBezTo>
                    <a:pt x="4403" y="30760"/>
                    <a:pt x="4336" y="31494"/>
                    <a:pt x="4403" y="32261"/>
                  </a:cubicBezTo>
                  <a:lnTo>
                    <a:pt x="4403" y="32395"/>
                  </a:lnTo>
                  <a:lnTo>
                    <a:pt x="4403" y="32461"/>
                  </a:lnTo>
                  <a:lnTo>
                    <a:pt x="4403" y="32495"/>
                  </a:lnTo>
                  <a:lnTo>
                    <a:pt x="4403" y="32795"/>
                  </a:lnTo>
                  <a:cubicBezTo>
                    <a:pt x="4403" y="32962"/>
                    <a:pt x="4403" y="33162"/>
                    <a:pt x="4437" y="33329"/>
                  </a:cubicBezTo>
                  <a:lnTo>
                    <a:pt x="4537" y="33896"/>
                  </a:lnTo>
                  <a:cubicBezTo>
                    <a:pt x="4570" y="34096"/>
                    <a:pt x="4603" y="34263"/>
                    <a:pt x="4670" y="34429"/>
                  </a:cubicBezTo>
                  <a:cubicBezTo>
                    <a:pt x="4870" y="35130"/>
                    <a:pt x="5170" y="35830"/>
                    <a:pt x="5571" y="36431"/>
                  </a:cubicBezTo>
                  <a:cubicBezTo>
                    <a:pt x="6405" y="37632"/>
                    <a:pt x="7672" y="38466"/>
                    <a:pt x="8940" y="38933"/>
                  </a:cubicBezTo>
                  <a:cubicBezTo>
                    <a:pt x="9824" y="39250"/>
                    <a:pt x="10739" y="39382"/>
                    <a:pt x="11642" y="39382"/>
                  </a:cubicBezTo>
                  <a:cubicBezTo>
                    <a:pt x="12069" y="39382"/>
                    <a:pt x="12492" y="39353"/>
                    <a:pt x="12909" y="39300"/>
                  </a:cubicBezTo>
                  <a:cubicBezTo>
                    <a:pt x="13543" y="39233"/>
                    <a:pt x="14210" y="39099"/>
                    <a:pt x="14844" y="38866"/>
                  </a:cubicBezTo>
                  <a:cubicBezTo>
                    <a:pt x="15511" y="38632"/>
                    <a:pt x="16078" y="38299"/>
                    <a:pt x="16679" y="37932"/>
                  </a:cubicBezTo>
                  <a:cubicBezTo>
                    <a:pt x="16945" y="37765"/>
                    <a:pt x="17212" y="37532"/>
                    <a:pt x="17513" y="37298"/>
                  </a:cubicBezTo>
                  <a:cubicBezTo>
                    <a:pt x="17746" y="37065"/>
                    <a:pt x="18046" y="36831"/>
                    <a:pt x="18246" y="36564"/>
                  </a:cubicBezTo>
                  <a:cubicBezTo>
                    <a:pt x="18713" y="36064"/>
                    <a:pt x="19114" y="35430"/>
                    <a:pt x="19447" y="34796"/>
                  </a:cubicBezTo>
                  <a:lnTo>
                    <a:pt x="19714" y="34296"/>
                  </a:lnTo>
                  <a:lnTo>
                    <a:pt x="19914" y="33796"/>
                  </a:lnTo>
                  <a:cubicBezTo>
                    <a:pt x="19914" y="33729"/>
                    <a:pt x="19948" y="33696"/>
                    <a:pt x="20014" y="33562"/>
                  </a:cubicBezTo>
                  <a:lnTo>
                    <a:pt x="20048" y="33295"/>
                  </a:lnTo>
                  <a:cubicBezTo>
                    <a:pt x="20081" y="33128"/>
                    <a:pt x="20114" y="32928"/>
                    <a:pt x="20114" y="32762"/>
                  </a:cubicBezTo>
                  <a:cubicBezTo>
                    <a:pt x="20214" y="32028"/>
                    <a:pt x="20114" y="31260"/>
                    <a:pt x="20014" y="30560"/>
                  </a:cubicBezTo>
                  <a:cubicBezTo>
                    <a:pt x="19714" y="29126"/>
                    <a:pt x="19114" y="27791"/>
                    <a:pt x="18713" y="26424"/>
                  </a:cubicBezTo>
                  <a:cubicBezTo>
                    <a:pt x="18447" y="25723"/>
                    <a:pt x="18280" y="25056"/>
                    <a:pt x="18213" y="24356"/>
                  </a:cubicBezTo>
                  <a:cubicBezTo>
                    <a:pt x="18180" y="24122"/>
                    <a:pt x="18180" y="23955"/>
                    <a:pt x="18180" y="23788"/>
                  </a:cubicBezTo>
                  <a:lnTo>
                    <a:pt x="18180" y="23555"/>
                  </a:lnTo>
                  <a:lnTo>
                    <a:pt x="18180" y="23455"/>
                  </a:lnTo>
                  <a:lnTo>
                    <a:pt x="18213" y="23355"/>
                  </a:lnTo>
                  <a:cubicBezTo>
                    <a:pt x="18246" y="23021"/>
                    <a:pt x="18346" y="22688"/>
                    <a:pt x="18447" y="22354"/>
                  </a:cubicBezTo>
                  <a:cubicBezTo>
                    <a:pt x="18914" y="20986"/>
                    <a:pt x="19747" y="19852"/>
                    <a:pt x="20548" y="18651"/>
                  </a:cubicBezTo>
                  <a:cubicBezTo>
                    <a:pt x="21349" y="17517"/>
                    <a:pt x="22183" y="16350"/>
                    <a:pt x="22750" y="15082"/>
                  </a:cubicBezTo>
                  <a:cubicBezTo>
                    <a:pt x="23383" y="13848"/>
                    <a:pt x="23750" y="12547"/>
                    <a:pt x="24051" y="11246"/>
                  </a:cubicBezTo>
                  <a:cubicBezTo>
                    <a:pt x="24584" y="8711"/>
                    <a:pt x="24651" y="6109"/>
                    <a:pt x="23750" y="4041"/>
                  </a:cubicBezTo>
                  <a:cubicBezTo>
                    <a:pt x="23350" y="2974"/>
                    <a:pt x="22683" y="2073"/>
                    <a:pt x="21882" y="1472"/>
                  </a:cubicBezTo>
                  <a:cubicBezTo>
                    <a:pt x="21082" y="872"/>
                    <a:pt x="20214" y="472"/>
                    <a:pt x="19414" y="272"/>
                  </a:cubicBezTo>
                  <a:cubicBezTo>
                    <a:pt x="18480" y="53"/>
                    <a:pt x="17630" y="0"/>
                    <a:pt x="16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3"/>
            <p:cNvSpPr/>
            <p:nvPr/>
          </p:nvSpPr>
          <p:spPr>
            <a:xfrm flipH="1">
              <a:off x="-813164" y="2209749"/>
              <a:ext cx="192789" cy="221132"/>
            </a:xfrm>
            <a:custGeom>
              <a:avLst/>
              <a:gdLst/>
              <a:ahLst/>
              <a:cxnLst/>
              <a:rect l="l" t="t" r="r" b="b"/>
              <a:pathLst>
                <a:path w="8557" h="9815" extrusionOk="0">
                  <a:moveTo>
                    <a:pt x="4415" y="0"/>
                  </a:moveTo>
                  <a:cubicBezTo>
                    <a:pt x="4213" y="0"/>
                    <a:pt x="4014" y="16"/>
                    <a:pt x="3820" y="44"/>
                  </a:cubicBezTo>
                  <a:cubicBezTo>
                    <a:pt x="3387" y="111"/>
                    <a:pt x="2920" y="244"/>
                    <a:pt x="2553" y="411"/>
                  </a:cubicBezTo>
                  <a:cubicBezTo>
                    <a:pt x="1752" y="744"/>
                    <a:pt x="1152" y="1145"/>
                    <a:pt x="751" y="1478"/>
                  </a:cubicBezTo>
                  <a:cubicBezTo>
                    <a:pt x="551" y="1645"/>
                    <a:pt x="418" y="1812"/>
                    <a:pt x="284" y="1912"/>
                  </a:cubicBezTo>
                  <a:lnTo>
                    <a:pt x="118" y="2079"/>
                  </a:lnTo>
                  <a:cubicBezTo>
                    <a:pt x="0" y="2196"/>
                    <a:pt x="192" y="2391"/>
                    <a:pt x="331" y="2391"/>
                  </a:cubicBezTo>
                  <a:cubicBezTo>
                    <a:pt x="350" y="2391"/>
                    <a:pt x="368" y="2387"/>
                    <a:pt x="384" y="2379"/>
                  </a:cubicBezTo>
                  <a:cubicBezTo>
                    <a:pt x="384" y="2379"/>
                    <a:pt x="418" y="2312"/>
                    <a:pt x="551" y="2246"/>
                  </a:cubicBezTo>
                  <a:cubicBezTo>
                    <a:pt x="618" y="2145"/>
                    <a:pt x="785" y="1979"/>
                    <a:pt x="985" y="1879"/>
                  </a:cubicBezTo>
                  <a:cubicBezTo>
                    <a:pt x="1385" y="1578"/>
                    <a:pt x="1986" y="1211"/>
                    <a:pt x="2719" y="945"/>
                  </a:cubicBezTo>
                  <a:cubicBezTo>
                    <a:pt x="3086" y="811"/>
                    <a:pt x="3453" y="744"/>
                    <a:pt x="3887" y="711"/>
                  </a:cubicBezTo>
                  <a:cubicBezTo>
                    <a:pt x="3999" y="692"/>
                    <a:pt x="4113" y="684"/>
                    <a:pt x="4228" y="684"/>
                  </a:cubicBezTo>
                  <a:cubicBezTo>
                    <a:pt x="4524" y="684"/>
                    <a:pt x="4823" y="739"/>
                    <a:pt x="5088" y="811"/>
                  </a:cubicBezTo>
                  <a:cubicBezTo>
                    <a:pt x="5822" y="1078"/>
                    <a:pt x="6489" y="1612"/>
                    <a:pt x="6889" y="2246"/>
                  </a:cubicBezTo>
                  <a:cubicBezTo>
                    <a:pt x="7289" y="2813"/>
                    <a:pt x="7590" y="3647"/>
                    <a:pt x="7723" y="4480"/>
                  </a:cubicBezTo>
                  <a:cubicBezTo>
                    <a:pt x="7823" y="5314"/>
                    <a:pt x="7790" y="6248"/>
                    <a:pt x="7623" y="6982"/>
                  </a:cubicBezTo>
                  <a:cubicBezTo>
                    <a:pt x="7456" y="7783"/>
                    <a:pt x="7223" y="8417"/>
                    <a:pt x="6989" y="8884"/>
                  </a:cubicBezTo>
                  <a:cubicBezTo>
                    <a:pt x="6922" y="9117"/>
                    <a:pt x="6822" y="9284"/>
                    <a:pt x="6756" y="9417"/>
                  </a:cubicBezTo>
                  <a:lnTo>
                    <a:pt x="6656" y="9584"/>
                  </a:lnTo>
                  <a:cubicBezTo>
                    <a:pt x="6631" y="9681"/>
                    <a:pt x="6767" y="9814"/>
                    <a:pt x="6881" y="9814"/>
                  </a:cubicBezTo>
                  <a:cubicBezTo>
                    <a:pt x="6923" y="9814"/>
                    <a:pt x="6962" y="9796"/>
                    <a:pt x="6989" y="9751"/>
                  </a:cubicBezTo>
                  <a:cubicBezTo>
                    <a:pt x="6989" y="9751"/>
                    <a:pt x="7056" y="9718"/>
                    <a:pt x="7123" y="9584"/>
                  </a:cubicBezTo>
                  <a:cubicBezTo>
                    <a:pt x="7223" y="9451"/>
                    <a:pt x="7323" y="9284"/>
                    <a:pt x="7456" y="9050"/>
                  </a:cubicBezTo>
                  <a:cubicBezTo>
                    <a:pt x="7723" y="8583"/>
                    <a:pt x="7990" y="7916"/>
                    <a:pt x="8223" y="7082"/>
                  </a:cubicBezTo>
                  <a:cubicBezTo>
                    <a:pt x="8423" y="6282"/>
                    <a:pt x="8557" y="5314"/>
                    <a:pt x="8423" y="4380"/>
                  </a:cubicBezTo>
                  <a:cubicBezTo>
                    <a:pt x="8290" y="3413"/>
                    <a:pt x="7990" y="2479"/>
                    <a:pt x="7489" y="1778"/>
                  </a:cubicBezTo>
                  <a:cubicBezTo>
                    <a:pt x="7089" y="1078"/>
                    <a:pt x="6255" y="377"/>
                    <a:pt x="5288" y="111"/>
                  </a:cubicBezTo>
                  <a:cubicBezTo>
                    <a:pt x="4995" y="32"/>
                    <a:pt x="4702" y="0"/>
                    <a:pt x="4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3"/>
            <p:cNvSpPr/>
            <p:nvPr/>
          </p:nvSpPr>
          <p:spPr>
            <a:xfrm flipH="1">
              <a:off x="-706349" y="2744995"/>
              <a:ext cx="109631" cy="111726"/>
            </a:xfrm>
            <a:custGeom>
              <a:avLst/>
              <a:gdLst/>
              <a:ahLst/>
              <a:cxnLst/>
              <a:rect l="l" t="t" r="r" b="b"/>
              <a:pathLst>
                <a:path w="4866" h="4959" extrusionOk="0">
                  <a:moveTo>
                    <a:pt x="253" y="1"/>
                  </a:moveTo>
                  <a:cubicBezTo>
                    <a:pt x="187" y="1"/>
                    <a:pt x="133" y="12"/>
                    <a:pt x="133" y="37"/>
                  </a:cubicBezTo>
                  <a:cubicBezTo>
                    <a:pt x="133" y="37"/>
                    <a:pt x="100" y="204"/>
                    <a:pt x="33" y="471"/>
                  </a:cubicBezTo>
                  <a:cubicBezTo>
                    <a:pt x="33" y="571"/>
                    <a:pt x="0" y="738"/>
                    <a:pt x="0" y="905"/>
                  </a:cubicBezTo>
                  <a:lnTo>
                    <a:pt x="0" y="1505"/>
                  </a:lnTo>
                  <a:lnTo>
                    <a:pt x="0" y="1839"/>
                  </a:lnTo>
                  <a:cubicBezTo>
                    <a:pt x="0" y="1939"/>
                    <a:pt x="33" y="2039"/>
                    <a:pt x="33" y="2172"/>
                  </a:cubicBezTo>
                  <a:cubicBezTo>
                    <a:pt x="100" y="2439"/>
                    <a:pt x="167" y="2639"/>
                    <a:pt x="200" y="2873"/>
                  </a:cubicBezTo>
                  <a:cubicBezTo>
                    <a:pt x="334" y="3340"/>
                    <a:pt x="600" y="3807"/>
                    <a:pt x="867" y="4140"/>
                  </a:cubicBezTo>
                  <a:cubicBezTo>
                    <a:pt x="1001" y="4340"/>
                    <a:pt x="1201" y="4474"/>
                    <a:pt x="1434" y="4641"/>
                  </a:cubicBezTo>
                  <a:cubicBezTo>
                    <a:pt x="1534" y="4674"/>
                    <a:pt x="1668" y="4774"/>
                    <a:pt x="1801" y="4807"/>
                  </a:cubicBezTo>
                  <a:cubicBezTo>
                    <a:pt x="1868" y="4874"/>
                    <a:pt x="2035" y="4874"/>
                    <a:pt x="2168" y="4941"/>
                  </a:cubicBezTo>
                  <a:cubicBezTo>
                    <a:pt x="2257" y="4953"/>
                    <a:pt x="2349" y="4958"/>
                    <a:pt x="2442" y="4958"/>
                  </a:cubicBezTo>
                  <a:cubicBezTo>
                    <a:pt x="2874" y="4958"/>
                    <a:pt x="3334" y="4839"/>
                    <a:pt x="3636" y="4674"/>
                  </a:cubicBezTo>
                  <a:cubicBezTo>
                    <a:pt x="3869" y="4607"/>
                    <a:pt x="4003" y="4474"/>
                    <a:pt x="4170" y="4340"/>
                  </a:cubicBezTo>
                  <a:cubicBezTo>
                    <a:pt x="4270" y="4240"/>
                    <a:pt x="4303" y="4207"/>
                    <a:pt x="4370" y="4174"/>
                  </a:cubicBezTo>
                  <a:lnTo>
                    <a:pt x="4537" y="4007"/>
                  </a:lnTo>
                  <a:lnTo>
                    <a:pt x="4837" y="3707"/>
                  </a:lnTo>
                  <a:cubicBezTo>
                    <a:pt x="4866" y="3649"/>
                    <a:pt x="4721" y="3493"/>
                    <a:pt x="4659" y="3493"/>
                  </a:cubicBezTo>
                  <a:cubicBezTo>
                    <a:pt x="4649" y="3493"/>
                    <a:pt x="4641" y="3497"/>
                    <a:pt x="4637" y="3506"/>
                  </a:cubicBezTo>
                  <a:cubicBezTo>
                    <a:pt x="4637" y="3506"/>
                    <a:pt x="4503" y="3573"/>
                    <a:pt x="4303" y="3740"/>
                  </a:cubicBezTo>
                  <a:cubicBezTo>
                    <a:pt x="4270" y="3807"/>
                    <a:pt x="4170" y="3840"/>
                    <a:pt x="4136" y="3873"/>
                  </a:cubicBezTo>
                  <a:cubicBezTo>
                    <a:pt x="4036" y="3940"/>
                    <a:pt x="4003" y="3973"/>
                    <a:pt x="3936" y="4007"/>
                  </a:cubicBezTo>
                  <a:cubicBezTo>
                    <a:pt x="3803" y="4040"/>
                    <a:pt x="3636" y="4174"/>
                    <a:pt x="3469" y="4207"/>
                  </a:cubicBezTo>
                  <a:cubicBezTo>
                    <a:pt x="3244" y="4309"/>
                    <a:pt x="3007" y="4349"/>
                    <a:pt x="2773" y="4349"/>
                  </a:cubicBezTo>
                  <a:cubicBezTo>
                    <a:pt x="2624" y="4349"/>
                    <a:pt x="2477" y="4333"/>
                    <a:pt x="2335" y="4307"/>
                  </a:cubicBezTo>
                  <a:cubicBezTo>
                    <a:pt x="2268" y="4240"/>
                    <a:pt x="2168" y="4240"/>
                    <a:pt x="2102" y="4207"/>
                  </a:cubicBezTo>
                  <a:lnTo>
                    <a:pt x="1835" y="4073"/>
                  </a:lnTo>
                  <a:cubicBezTo>
                    <a:pt x="1701" y="3973"/>
                    <a:pt x="1534" y="3873"/>
                    <a:pt x="1468" y="3707"/>
                  </a:cubicBezTo>
                  <a:cubicBezTo>
                    <a:pt x="1268" y="3473"/>
                    <a:pt x="1034" y="3073"/>
                    <a:pt x="867" y="2706"/>
                  </a:cubicBezTo>
                  <a:cubicBezTo>
                    <a:pt x="801" y="2506"/>
                    <a:pt x="701" y="2306"/>
                    <a:pt x="667" y="2072"/>
                  </a:cubicBezTo>
                  <a:cubicBezTo>
                    <a:pt x="634" y="2005"/>
                    <a:pt x="634" y="1872"/>
                    <a:pt x="600" y="1805"/>
                  </a:cubicBezTo>
                  <a:cubicBezTo>
                    <a:pt x="600" y="1705"/>
                    <a:pt x="534" y="1572"/>
                    <a:pt x="534" y="1505"/>
                  </a:cubicBezTo>
                  <a:cubicBezTo>
                    <a:pt x="500" y="1305"/>
                    <a:pt x="500" y="1138"/>
                    <a:pt x="500" y="971"/>
                  </a:cubicBezTo>
                  <a:lnTo>
                    <a:pt x="500" y="504"/>
                  </a:lnTo>
                  <a:lnTo>
                    <a:pt x="500" y="71"/>
                  </a:lnTo>
                  <a:cubicBezTo>
                    <a:pt x="500" y="29"/>
                    <a:pt x="360"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9" name="Google Shape;2779;p23"/>
          <p:cNvSpPr/>
          <p:nvPr/>
        </p:nvSpPr>
        <p:spPr>
          <a:xfrm>
            <a:off x="7999831" y="3871619"/>
            <a:ext cx="356514" cy="101398"/>
          </a:xfrm>
          <a:custGeom>
            <a:avLst/>
            <a:gdLst/>
            <a:ahLst/>
            <a:cxnLst/>
            <a:rect l="l" t="t" r="r" b="b"/>
            <a:pathLst>
              <a:path w="16061" h="4568" extrusionOk="0">
                <a:moveTo>
                  <a:pt x="4527" y="1"/>
                </a:moveTo>
                <a:cubicBezTo>
                  <a:pt x="4522" y="1"/>
                  <a:pt x="4519" y="8"/>
                  <a:pt x="4519" y="31"/>
                </a:cubicBezTo>
                <a:lnTo>
                  <a:pt x="4318" y="297"/>
                </a:lnTo>
                <a:cubicBezTo>
                  <a:pt x="4185" y="464"/>
                  <a:pt x="4085" y="631"/>
                  <a:pt x="3985" y="798"/>
                </a:cubicBezTo>
                <a:cubicBezTo>
                  <a:pt x="3685" y="1231"/>
                  <a:pt x="3351" y="1632"/>
                  <a:pt x="3051" y="2032"/>
                </a:cubicBezTo>
                <a:cubicBezTo>
                  <a:pt x="2484" y="2733"/>
                  <a:pt x="1750" y="3200"/>
                  <a:pt x="1216" y="3266"/>
                </a:cubicBezTo>
                <a:lnTo>
                  <a:pt x="849" y="3266"/>
                </a:lnTo>
                <a:cubicBezTo>
                  <a:pt x="716" y="3266"/>
                  <a:pt x="649" y="3233"/>
                  <a:pt x="549" y="3233"/>
                </a:cubicBezTo>
                <a:cubicBezTo>
                  <a:pt x="416" y="3200"/>
                  <a:pt x="349" y="3133"/>
                  <a:pt x="349" y="3133"/>
                </a:cubicBezTo>
                <a:cubicBezTo>
                  <a:pt x="334" y="3127"/>
                  <a:pt x="319" y="3124"/>
                  <a:pt x="303" y="3124"/>
                </a:cubicBezTo>
                <a:cubicBezTo>
                  <a:pt x="149" y="3124"/>
                  <a:pt x="0" y="3406"/>
                  <a:pt x="182" y="3466"/>
                </a:cubicBezTo>
                <a:lnTo>
                  <a:pt x="416" y="3600"/>
                </a:lnTo>
                <a:cubicBezTo>
                  <a:pt x="516" y="3633"/>
                  <a:pt x="649" y="3633"/>
                  <a:pt x="749" y="3700"/>
                </a:cubicBezTo>
                <a:lnTo>
                  <a:pt x="1216" y="3700"/>
                </a:lnTo>
                <a:cubicBezTo>
                  <a:pt x="1550" y="3633"/>
                  <a:pt x="1983" y="3533"/>
                  <a:pt x="2350" y="3266"/>
                </a:cubicBezTo>
                <a:cubicBezTo>
                  <a:pt x="2717" y="3066"/>
                  <a:pt x="3118" y="2733"/>
                  <a:pt x="3451" y="2366"/>
                </a:cubicBezTo>
                <a:cubicBezTo>
                  <a:pt x="3751" y="1965"/>
                  <a:pt x="4085" y="1565"/>
                  <a:pt x="4419" y="1131"/>
                </a:cubicBezTo>
                <a:lnTo>
                  <a:pt x="4552" y="965"/>
                </a:lnTo>
                <a:lnTo>
                  <a:pt x="4552" y="1031"/>
                </a:lnTo>
                <a:lnTo>
                  <a:pt x="4685" y="1131"/>
                </a:lnTo>
                <a:lnTo>
                  <a:pt x="4986" y="1432"/>
                </a:lnTo>
                <a:cubicBezTo>
                  <a:pt x="5386" y="1865"/>
                  <a:pt x="5853" y="2232"/>
                  <a:pt x="6353" y="2466"/>
                </a:cubicBezTo>
                <a:cubicBezTo>
                  <a:pt x="6854" y="2733"/>
                  <a:pt x="7454" y="2899"/>
                  <a:pt x="7988" y="2899"/>
                </a:cubicBezTo>
                <a:cubicBezTo>
                  <a:pt x="8521" y="2899"/>
                  <a:pt x="9122" y="2766"/>
                  <a:pt x="9589" y="2566"/>
                </a:cubicBezTo>
                <a:cubicBezTo>
                  <a:pt x="10156" y="2366"/>
                  <a:pt x="10656" y="2099"/>
                  <a:pt x="11123" y="1799"/>
                </a:cubicBezTo>
                <a:cubicBezTo>
                  <a:pt x="11223" y="1732"/>
                  <a:pt x="11357" y="1698"/>
                  <a:pt x="11490" y="1598"/>
                </a:cubicBezTo>
                <a:lnTo>
                  <a:pt x="11557" y="1565"/>
                </a:lnTo>
                <a:lnTo>
                  <a:pt x="11624" y="1565"/>
                </a:lnTo>
                <a:cubicBezTo>
                  <a:pt x="11629" y="1565"/>
                  <a:pt x="11633" y="1564"/>
                  <a:pt x="11636" y="1564"/>
                </a:cubicBezTo>
                <a:cubicBezTo>
                  <a:pt x="11651" y="1564"/>
                  <a:pt x="11646" y="1587"/>
                  <a:pt x="11757" y="1865"/>
                </a:cubicBezTo>
                <a:cubicBezTo>
                  <a:pt x="12024" y="2366"/>
                  <a:pt x="12324" y="2799"/>
                  <a:pt x="12591" y="3233"/>
                </a:cubicBezTo>
                <a:cubicBezTo>
                  <a:pt x="12925" y="3633"/>
                  <a:pt x="13292" y="3967"/>
                  <a:pt x="13692" y="4234"/>
                </a:cubicBezTo>
                <a:cubicBezTo>
                  <a:pt x="14125" y="4467"/>
                  <a:pt x="14526" y="4567"/>
                  <a:pt x="14859" y="4567"/>
                </a:cubicBezTo>
                <a:cubicBezTo>
                  <a:pt x="15226" y="4567"/>
                  <a:pt x="15493" y="4534"/>
                  <a:pt x="15660" y="4467"/>
                </a:cubicBezTo>
                <a:cubicBezTo>
                  <a:pt x="15827" y="4434"/>
                  <a:pt x="15893" y="4400"/>
                  <a:pt x="15893" y="4400"/>
                </a:cubicBezTo>
                <a:cubicBezTo>
                  <a:pt x="16060" y="4300"/>
                  <a:pt x="15960" y="4033"/>
                  <a:pt x="15727" y="3967"/>
                </a:cubicBezTo>
                <a:cubicBezTo>
                  <a:pt x="15727" y="3967"/>
                  <a:pt x="15660" y="4033"/>
                  <a:pt x="15493" y="4067"/>
                </a:cubicBezTo>
                <a:cubicBezTo>
                  <a:pt x="15326" y="4067"/>
                  <a:pt x="15093" y="4100"/>
                  <a:pt x="14826" y="4100"/>
                </a:cubicBezTo>
                <a:cubicBezTo>
                  <a:pt x="14526" y="4067"/>
                  <a:pt x="14226" y="3967"/>
                  <a:pt x="13892" y="3767"/>
                </a:cubicBezTo>
                <a:cubicBezTo>
                  <a:pt x="13558" y="3566"/>
                  <a:pt x="13258" y="3233"/>
                  <a:pt x="13025" y="2866"/>
                </a:cubicBezTo>
                <a:cubicBezTo>
                  <a:pt x="12758" y="2432"/>
                  <a:pt x="12524" y="1965"/>
                  <a:pt x="12324" y="1532"/>
                </a:cubicBezTo>
                <a:cubicBezTo>
                  <a:pt x="12224" y="1398"/>
                  <a:pt x="12191" y="1231"/>
                  <a:pt x="12091" y="1065"/>
                </a:cubicBezTo>
                <a:lnTo>
                  <a:pt x="11924" y="731"/>
                </a:lnTo>
                <a:lnTo>
                  <a:pt x="11891" y="631"/>
                </a:lnTo>
                <a:lnTo>
                  <a:pt x="11891" y="598"/>
                </a:lnTo>
                <a:cubicBezTo>
                  <a:pt x="11891" y="587"/>
                  <a:pt x="11887" y="583"/>
                  <a:pt x="11882" y="583"/>
                </a:cubicBezTo>
                <a:cubicBezTo>
                  <a:pt x="11872" y="583"/>
                  <a:pt x="11857" y="598"/>
                  <a:pt x="11857" y="598"/>
                </a:cubicBezTo>
                <a:lnTo>
                  <a:pt x="11690" y="698"/>
                </a:lnTo>
                <a:lnTo>
                  <a:pt x="11090" y="1031"/>
                </a:lnTo>
                <a:cubicBezTo>
                  <a:pt x="11023" y="1098"/>
                  <a:pt x="10890" y="1131"/>
                  <a:pt x="10756" y="1231"/>
                </a:cubicBezTo>
                <a:cubicBezTo>
                  <a:pt x="9856" y="1732"/>
                  <a:pt x="8855" y="2132"/>
                  <a:pt x="8021" y="2132"/>
                </a:cubicBezTo>
                <a:cubicBezTo>
                  <a:pt x="7187" y="2132"/>
                  <a:pt x="6220" y="1698"/>
                  <a:pt x="5486" y="931"/>
                </a:cubicBezTo>
                <a:cubicBezTo>
                  <a:pt x="5386" y="865"/>
                  <a:pt x="5252" y="764"/>
                  <a:pt x="5186" y="698"/>
                </a:cubicBezTo>
                <a:lnTo>
                  <a:pt x="4752" y="231"/>
                </a:lnTo>
                <a:lnTo>
                  <a:pt x="4652" y="97"/>
                </a:lnTo>
                <a:lnTo>
                  <a:pt x="4552" y="31"/>
                </a:lnTo>
                <a:cubicBezTo>
                  <a:pt x="4552" y="31"/>
                  <a:pt x="4537" y="1"/>
                  <a:pt x="4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3"/>
          <p:cNvSpPr/>
          <p:nvPr/>
        </p:nvSpPr>
        <p:spPr>
          <a:xfrm>
            <a:off x="7320432" y="4122561"/>
            <a:ext cx="300643" cy="81465"/>
          </a:xfrm>
          <a:custGeom>
            <a:avLst/>
            <a:gdLst/>
            <a:ahLst/>
            <a:cxnLst/>
            <a:rect l="l" t="t" r="r" b="b"/>
            <a:pathLst>
              <a:path w="13544" h="3670" extrusionOk="0">
                <a:moveTo>
                  <a:pt x="8173" y="0"/>
                </a:moveTo>
                <a:cubicBezTo>
                  <a:pt x="7773" y="267"/>
                  <a:pt x="7339" y="501"/>
                  <a:pt x="6972" y="701"/>
                </a:cubicBezTo>
                <a:cubicBezTo>
                  <a:pt x="6672" y="868"/>
                  <a:pt x="6338" y="1034"/>
                  <a:pt x="6005" y="1201"/>
                </a:cubicBezTo>
                <a:cubicBezTo>
                  <a:pt x="5638" y="1335"/>
                  <a:pt x="5304" y="1501"/>
                  <a:pt x="4937" y="1635"/>
                </a:cubicBezTo>
                <a:cubicBezTo>
                  <a:pt x="4570" y="1768"/>
                  <a:pt x="4170" y="1935"/>
                  <a:pt x="3803" y="1968"/>
                </a:cubicBezTo>
                <a:cubicBezTo>
                  <a:pt x="3636" y="2002"/>
                  <a:pt x="3436" y="2035"/>
                  <a:pt x="3270" y="2102"/>
                </a:cubicBezTo>
                <a:cubicBezTo>
                  <a:pt x="3103" y="2135"/>
                  <a:pt x="2903" y="2135"/>
                  <a:pt x="2736" y="2135"/>
                </a:cubicBezTo>
                <a:cubicBezTo>
                  <a:pt x="2569" y="2135"/>
                  <a:pt x="2402" y="2169"/>
                  <a:pt x="2235" y="2169"/>
                </a:cubicBezTo>
                <a:cubicBezTo>
                  <a:pt x="2180" y="2191"/>
                  <a:pt x="2128" y="2198"/>
                  <a:pt x="2077" y="2198"/>
                </a:cubicBezTo>
                <a:cubicBezTo>
                  <a:pt x="1976" y="2198"/>
                  <a:pt x="1880" y="2169"/>
                  <a:pt x="1768" y="2169"/>
                </a:cubicBezTo>
                <a:cubicBezTo>
                  <a:pt x="1468" y="2135"/>
                  <a:pt x="1168" y="2135"/>
                  <a:pt x="968" y="2102"/>
                </a:cubicBezTo>
                <a:cubicBezTo>
                  <a:pt x="501" y="2002"/>
                  <a:pt x="267" y="1968"/>
                  <a:pt x="267" y="1968"/>
                </a:cubicBezTo>
                <a:cubicBezTo>
                  <a:pt x="134" y="1968"/>
                  <a:pt x="1" y="2302"/>
                  <a:pt x="201" y="2335"/>
                </a:cubicBezTo>
                <a:cubicBezTo>
                  <a:pt x="201" y="2335"/>
                  <a:pt x="434" y="2435"/>
                  <a:pt x="901" y="2535"/>
                </a:cubicBezTo>
                <a:cubicBezTo>
                  <a:pt x="1135" y="2636"/>
                  <a:pt x="1402" y="2636"/>
                  <a:pt x="1735" y="2669"/>
                </a:cubicBezTo>
                <a:cubicBezTo>
                  <a:pt x="1902" y="2669"/>
                  <a:pt x="2069" y="2736"/>
                  <a:pt x="2235" y="2736"/>
                </a:cubicBezTo>
                <a:lnTo>
                  <a:pt x="2769" y="2736"/>
                </a:lnTo>
                <a:cubicBezTo>
                  <a:pt x="2869" y="2702"/>
                  <a:pt x="2961" y="2702"/>
                  <a:pt x="3053" y="2702"/>
                </a:cubicBezTo>
                <a:cubicBezTo>
                  <a:pt x="3144" y="2702"/>
                  <a:pt x="3236" y="2702"/>
                  <a:pt x="3336" y="2669"/>
                </a:cubicBezTo>
                <a:cubicBezTo>
                  <a:pt x="3536" y="2636"/>
                  <a:pt x="3737" y="2636"/>
                  <a:pt x="3937" y="2602"/>
                </a:cubicBezTo>
                <a:cubicBezTo>
                  <a:pt x="4370" y="2569"/>
                  <a:pt x="4737" y="2402"/>
                  <a:pt x="5138" y="2302"/>
                </a:cubicBezTo>
                <a:cubicBezTo>
                  <a:pt x="5571" y="2235"/>
                  <a:pt x="5938" y="2002"/>
                  <a:pt x="6305" y="1902"/>
                </a:cubicBezTo>
                <a:cubicBezTo>
                  <a:pt x="6672" y="1735"/>
                  <a:pt x="7039" y="1568"/>
                  <a:pt x="7372" y="1401"/>
                </a:cubicBezTo>
                <a:cubicBezTo>
                  <a:pt x="7506" y="1301"/>
                  <a:pt x="7706" y="1168"/>
                  <a:pt x="7873" y="1101"/>
                </a:cubicBezTo>
                <a:cubicBezTo>
                  <a:pt x="7940" y="1068"/>
                  <a:pt x="8040" y="968"/>
                  <a:pt x="8106" y="934"/>
                </a:cubicBezTo>
                <a:lnTo>
                  <a:pt x="8306" y="1134"/>
                </a:lnTo>
                <a:cubicBezTo>
                  <a:pt x="8440" y="1268"/>
                  <a:pt x="8607" y="1435"/>
                  <a:pt x="8773" y="1568"/>
                </a:cubicBezTo>
                <a:cubicBezTo>
                  <a:pt x="9107" y="1835"/>
                  <a:pt x="9441" y="2102"/>
                  <a:pt x="9774" y="2335"/>
                </a:cubicBezTo>
                <a:cubicBezTo>
                  <a:pt x="10141" y="2569"/>
                  <a:pt x="10475" y="2769"/>
                  <a:pt x="10808" y="2936"/>
                </a:cubicBezTo>
                <a:cubicBezTo>
                  <a:pt x="11475" y="3269"/>
                  <a:pt x="12109" y="3436"/>
                  <a:pt x="12576" y="3570"/>
                </a:cubicBezTo>
                <a:cubicBezTo>
                  <a:pt x="12776" y="3603"/>
                  <a:pt x="12976" y="3603"/>
                  <a:pt x="13110" y="3636"/>
                </a:cubicBezTo>
                <a:cubicBezTo>
                  <a:pt x="13243" y="3670"/>
                  <a:pt x="13310" y="3670"/>
                  <a:pt x="13310" y="3670"/>
                </a:cubicBezTo>
                <a:cubicBezTo>
                  <a:pt x="13477" y="3670"/>
                  <a:pt x="13544" y="3403"/>
                  <a:pt x="13310" y="3269"/>
                </a:cubicBezTo>
                <a:cubicBezTo>
                  <a:pt x="13310" y="3269"/>
                  <a:pt x="13277" y="3269"/>
                  <a:pt x="13143" y="3203"/>
                </a:cubicBezTo>
                <a:cubicBezTo>
                  <a:pt x="13010" y="3169"/>
                  <a:pt x="12843" y="3169"/>
                  <a:pt x="12643" y="3103"/>
                </a:cubicBezTo>
                <a:cubicBezTo>
                  <a:pt x="12243" y="2969"/>
                  <a:pt x="11642" y="2769"/>
                  <a:pt x="11008" y="2369"/>
                </a:cubicBezTo>
                <a:cubicBezTo>
                  <a:pt x="10742" y="2269"/>
                  <a:pt x="10441" y="2002"/>
                  <a:pt x="10108" y="1802"/>
                </a:cubicBezTo>
                <a:cubicBezTo>
                  <a:pt x="9808" y="1535"/>
                  <a:pt x="9507" y="1335"/>
                  <a:pt x="9240" y="1034"/>
                </a:cubicBezTo>
                <a:cubicBezTo>
                  <a:pt x="9074" y="934"/>
                  <a:pt x="8940" y="801"/>
                  <a:pt x="8807" y="634"/>
                </a:cubicBezTo>
                <a:lnTo>
                  <a:pt x="8607" y="434"/>
                </a:lnTo>
                <a:cubicBezTo>
                  <a:pt x="8440" y="301"/>
                  <a:pt x="8306" y="100"/>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3"/>
          <p:cNvSpPr/>
          <p:nvPr/>
        </p:nvSpPr>
        <p:spPr>
          <a:xfrm>
            <a:off x="7051642" y="3864316"/>
            <a:ext cx="2822612" cy="1583481"/>
          </a:xfrm>
          <a:custGeom>
            <a:avLst/>
            <a:gdLst/>
            <a:ahLst/>
            <a:cxnLst/>
            <a:rect l="l" t="t" r="r" b="b"/>
            <a:pathLst>
              <a:path w="127159" h="71336" extrusionOk="0">
                <a:moveTo>
                  <a:pt x="98163" y="1"/>
                </a:moveTo>
                <a:cubicBezTo>
                  <a:pt x="97767" y="1"/>
                  <a:pt x="97368" y="20"/>
                  <a:pt x="96970" y="59"/>
                </a:cubicBezTo>
                <a:cubicBezTo>
                  <a:pt x="96303" y="126"/>
                  <a:pt x="95636" y="260"/>
                  <a:pt x="94969" y="393"/>
                </a:cubicBezTo>
                <a:cubicBezTo>
                  <a:pt x="94302" y="560"/>
                  <a:pt x="93634" y="760"/>
                  <a:pt x="93034" y="1060"/>
                </a:cubicBezTo>
                <a:cubicBezTo>
                  <a:pt x="91733" y="1594"/>
                  <a:pt x="90532" y="2394"/>
                  <a:pt x="89365" y="3195"/>
                </a:cubicBezTo>
                <a:cubicBezTo>
                  <a:pt x="88197" y="3962"/>
                  <a:pt x="87063" y="4796"/>
                  <a:pt x="85795" y="5463"/>
                </a:cubicBezTo>
                <a:cubicBezTo>
                  <a:pt x="85195" y="5797"/>
                  <a:pt x="84528" y="6064"/>
                  <a:pt x="83861" y="6264"/>
                </a:cubicBezTo>
                <a:cubicBezTo>
                  <a:pt x="83527" y="6397"/>
                  <a:pt x="83127" y="6431"/>
                  <a:pt x="82793" y="6531"/>
                </a:cubicBezTo>
                <a:cubicBezTo>
                  <a:pt x="82426" y="6564"/>
                  <a:pt x="82093" y="6597"/>
                  <a:pt x="81726" y="6631"/>
                </a:cubicBezTo>
                <a:cubicBezTo>
                  <a:pt x="80925" y="6731"/>
                  <a:pt x="80191" y="6864"/>
                  <a:pt x="79424" y="7064"/>
                </a:cubicBezTo>
                <a:cubicBezTo>
                  <a:pt x="78690" y="7298"/>
                  <a:pt x="77957" y="7698"/>
                  <a:pt x="77289" y="8098"/>
                </a:cubicBezTo>
                <a:cubicBezTo>
                  <a:pt x="76689" y="8565"/>
                  <a:pt x="76055" y="9066"/>
                  <a:pt x="75521" y="9600"/>
                </a:cubicBezTo>
                <a:cubicBezTo>
                  <a:pt x="74954" y="10100"/>
                  <a:pt x="74421" y="10700"/>
                  <a:pt x="73887" y="11234"/>
                </a:cubicBezTo>
                <a:cubicBezTo>
                  <a:pt x="73387" y="11801"/>
                  <a:pt x="72853" y="12368"/>
                  <a:pt x="72286" y="12902"/>
                </a:cubicBezTo>
                <a:lnTo>
                  <a:pt x="71452" y="13702"/>
                </a:lnTo>
                <a:cubicBezTo>
                  <a:pt x="71285" y="13803"/>
                  <a:pt x="71185" y="13936"/>
                  <a:pt x="71052" y="14069"/>
                </a:cubicBezTo>
                <a:cubicBezTo>
                  <a:pt x="70885" y="14203"/>
                  <a:pt x="70751" y="14270"/>
                  <a:pt x="70585" y="14403"/>
                </a:cubicBezTo>
                <a:cubicBezTo>
                  <a:pt x="69384" y="15204"/>
                  <a:pt x="67883" y="15704"/>
                  <a:pt x="66415" y="16138"/>
                </a:cubicBezTo>
                <a:cubicBezTo>
                  <a:pt x="64914" y="16605"/>
                  <a:pt x="63413" y="17038"/>
                  <a:pt x="61912" y="17572"/>
                </a:cubicBezTo>
                <a:cubicBezTo>
                  <a:pt x="60411" y="18106"/>
                  <a:pt x="58910" y="18773"/>
                  <a:pt x="57575" y="19640"/>
                </a:cubicBezTo>
                <a:cubicBezTo>
                  <a:pt x="51538" y="22942"/>
                  <a:pt x="51404" y="31282"/>
                  <a:pt x="45667" y="33317"/>
                </a:cubicBezTo>
                <a:cubicBezTo>
                  <a:pt x="45050" y="33579"/>
                  <a:pt x="44411" y="33698"/>
                  <a:pt x="43775" y="33698"/>
                </a:cubicBezTo>
                <a:cubicBezTo>
                  <a:pt x="43035" y="33698"/>
                  <a:pt x="42297" y="33537"/>
                  <a:pt x="41597" y="33250"/>
                </a:cubicBezTo>
                <a:cubicBezTo>
                  <a:pt x="40330" y="32716"/>
                  <a:pt x="39062" y="31882"/>
                  <a:pt x="37661" y="31315"/>
                </a:cubicBezTo>
                <a:cubicBezTo>
                  <a:pt x="37328" y="31148"/>
                  <a:pt x="36927" y="31082"/>
                  <a:pt x="36560" y="30948"/>
                </a:cubicBezTo>
                <a:cubicBezTo>
                  <a:pt x="36193" y="30881"/>
                  <a:pt x="35826" y="30781"/>
                  <a:pt x="35426" y="30748"/>
                </a:cubicBezTo>
                <a:lnTo>
                  <a:pt x="34892" y="30648"/>
                </a:lnTo>
                <a:lnTo>
                  <a:pt x="34359" y="30615"/>
                </a:lnTo>
                <a:cubicBezTo>
                  <a:pt x="34236" y="30603"/>
                  <a:pt x="34110" y="30600"/>
                  <a:pt x="33983" y="30600"/>
                </a:cubicBezTo>
                <a:cubicBezTo>
                  <a:pt x="33729" y="30600"/>
                  <a:pt x="33469" y="30615"/>
                  <a:pt x="33225" y="30615"/>
                </a:cubicBezTo>
                <a:cubicBezTo>
                  <a:pt x="32491" y="30648"/>
                  <a:pt x="31724" y="30781"/>
                  <a:pt x="31023" y="31082"/>
                </a:cubicBezTo>
                <a:cubicBezTo>
                  <a:pt x="30323" y="31315"/>
                  <a:pt x="29689" y="31782"/>
                  <a:pt x="29155" y="32282"/>
                </a:cubicBezTo>
                <a:cubicBezTo>
                  <a:pt x="28054" y="33317"/>
                  <a:pt x="27387" y="34651"/>
                  <a:pt x="26820" y="35952"/>
                </a:cubicBezTo>
                <a:cubicBezTo>
                  <a:pt x="26220" y="37253"/>
                  <a:pt x="25686" y="38587"/>
                  <a:pt x="24985" y="39788"/>
                </a:cubicBezTo>
                <a:cubicBezTo>
                  <a:pt x="24252" y="40989"/>
                  <a:pt x="23251" y="41989"/>
                  <a:pt x="21983" y="42456"/>
                </a:cubicBezTo>
                <a:cubicBezTo>
                  <a:pt x="21349" y="42723"/>
                  <a:pt x="20649" y="42823"/>
                  <a:pt x="19982" y="42823"/>
                </a:cubicBezTo>
                <a:cubicBezTo>
                  <a:pt x="19348" y="42823"/>
                  <a:pt x="18681" y="42590"/>
                  <a:pt x="18080" y="42223"/>
                </a:cubicBezTo>
                <a:cubicBezTo>
                  <a:pt x="17513" y="41823"/>
                  <a:pt x="16913" y="41389"/>
                  <a:pt x="16346" y="40889"/>
                </a:cubicBezTo>
                <a:cubicBezTo>
                  <a:pt x="15745" y="40422"/>
                  <a:pt x="15145" y="39888"/>
                  <a:pt x="14344" y="39554"/>
                </a:cubicBezTo>
                <a:cubicBezTo>
                  <a:pt x="13853" y="39298"/>
                  <a:pt x="13292" y="39178"/>
                  <a:pt x="12734" y="39178"/>
                </a:cubicBezTo>
                <a:cubicBezTo>
                  <a:pt x="12421" y="39178"/>
                  <a:pt x="12109" y="39216"/>
                  <a:pt x="11809" y="39287"/>
                </a:cubicBezTo>
                <a:cubicBezTo>
                  <a:pt x="11676" y="39321"/>
                  <a:pt x="11576" y="39321"/>
                  <a:pt x="11476" y="39388"/>
                </a:cubicBezTo>
                <a:lnTo>
                  <a:pt x="11142" y="39488"/>
                </a:lnTo>
                <a:cubicBezTo>
                  <a:pt x="10909" y="39621"/>
                  <a:pt x="10709" y="39754"/>
                  <a:pt x="10542" y="39921"/>
                </a:cubicBezTo>
                <a:cubicBezTo>
                  <a:pt x="10208" y="40221"/>
                  <a:pt x="9975" y="40588"/>
                  <a:pt x="9741" y="40922"/>
                </a:cubicBezTo>
                <a:cubicBezTo>
                  <a:pt x="9341" y="41622"/>
                  <a:pt x="9007" y="42323"/>
                  <a:pt x="8640" y="42957"/>
                </a:cubicBezTo>
                <a:cubicBezTo>
                  <a:pt x="8407" y="43257"/>
                  <a:pt x="8207" y="43557"/>
                  <a:pt x="7973" y="43724"/>
                </a:cubicBezTo>
                <a:cubicBezTo>
                  <a:pt x="7873" y="43791"/>
                  <a:pt x="7673" y="43891"/>
                  <a:pt x="7540" y="43957"/>
                </a:cubicBezTo>
                <a:lnTo>
                  <a:pt x="7306" y="44058"/>
                </a:lnTo>
                <a:cubicBezTo>
                  <a:pt x="7206" y="44091"/>
                  <a:pt x="7139" y="44091"/>
                  <a:pt x="7039" y="44124"/>
                </a:cubicBezTo>
                <a:cubicBezTo>
                  <a:pt x="6644" y="44223"/>
                  <a:pt x="6226" y="44252"/>
                  <a:pt x="5785" y="44252"/>
                </a:cubicBezTo>
                <a:cubicBezTo>
                  <a:pt x="5480" y="44252"/>
                  <a:pt x="5165" y="44238"/>
                  <a:pt x="4838" y="44224"/>
                </a:cubicBezTo>
                <a:cubicBezTo>
                  <a:pt x="4665" y="44210"/>
                  <a:pt x="4488" y="44202"/>
                  <a:pt x="4308" y="44202"/>
                </a:cubicBezTo>
                <a:cubicBezTo>
                  <a:pt x="3652" y="44202"/>
                  <a:pt x="2957" y="44310"/>
                  <a:pt x="2303" y="44625"/>
                </a:cubicBezTo>
                <a:cubicBezTo>
                  <a:pt x="1902" y="44825"/>
                  <a:pt x="1569" y="45092"/>
                  <a:pt x="1235" y="45325"/>
                </a:cubicBezTo>
                <a:cubicBezTo>
                  <a:pt x="902" y="45625"/>
                  <a:pt x="635" y="45926"/>
                  <a:pt x="368" y="46326"/>
                </a:cubicBezTo>
                <a:cubicBezTo>
                  <a:pt x="134" y="46759"/>
                  <a:pt x="1" y="47293"/>
                  <a:pt x="134" y="47794"/>
                </a:cubicBezTo>
                <a:cubicBezTo>
                  <a:pt x="234" y="48294"/>
                  <a:pt x="501" y="48661"/>
                  <a:pt x="801" y="48994"/>
                </a:cubicBezTo>
                <a:cubicBezTo>
                  <a:pt x="1402" y="49662"/>
                  <a:pt x="2069" y="50095"/>
                  <a:pt x="2803" y="50495"/>
                </a:cubicBezTo>
                <a:cubicBezTo>
                  <a:pt x="3503" y="50862"/>
                  <a:pt x="4237" y="51196"/>
                  <a:pt x="4971" y="51563"/>
                </a:cubicBezTo>
                <a:cubicBezTo>
                  <a:pt x="7840" y="52797"/>
                  <a:pt x="10875" y="53631"/>
                  <a:pt x="13744" y="54598"/>
                </a:cubicBezTo>
                <a:cubicBezTo>
                  <a:pt x="14078" y="54698"/>
                  <a:pt x="14478" y="54832"/>
                  <a:pt x="14811" y="54965"/>
                </a:cubicBezTo>
                <a:cubicBezTo>
                  <a:pt x="15012" y="54999"/>
                  <a:pt x="15178" y="55099"/>
                  <a:pt x="15312" y="55165"/>
                </a:cubicBezTo>
                <a:lnTo>
                  <a:pt x="15745" y="55466"/>
                </a:lnTo>
                <a:cubicBezTo>
                  <a:pt x="16079" y="55666"/>
                  <a:pt x="16413" y="55866"/>
                  <a:pt x="16813" y="55999"/>
                </a:cubicBezTo>
                <a:cubicBezTo>
                  <a:pt x="17180" y="56166"/>
                  <a:pt x="17513" y="56333"/>
                  <a:pt x="17880" y="56466"/>
                </a:cubicBezTo>
                <a:cubicBezTo>
                  <a:pt x="18214" y="56600"/>
                  <a:pt x="18581" y="56767"/>
                  <a:pt x="18981" y="56833"/>
                </a:cubicBezTo>
                <a:cubicBezTo>
                  <a:pt x="19348" y="56933"/>
                  <a:pt x="19715" y="57033"/>
                  <a:pt x="20082" y="57134"/>
                </a:cubicBezTo>
                <a:cubicBezTo>
                  <a:pt x="20849" y="57267"/>
                  <a:pt x="21583" y="57434"/>
                  <a:pt x="22350" y="57467"/>
                </a:cubicBezTo>
                <a:cubicBezTo>
                  <a:pt x="22717" y="57534"/>
                  <a:pt x="23092" y="57551"/>
                  <a:pt x="23468" y="57551"/>
                </a:cubicBezTo>
                <a:cubicBezTo>
                  <a:pt x="23843" y="57551"/>
                  <a:pt x="24218" y="57534"/>
                  <a:pt x="24585" y="57534"/>
                </a:cubicBezTo>
                <a:cubicBezTo>
                  <a:pt x="25352" y="57467"/>
                  <a:pt x="26086" y="57434"/>
                  <a:pt x="26787" y="57334"/>
                </a:cubicBezTo>
                <a:cubicBezTo>
                  <a:pt x="28254" y="57134"/>
                  <a:pt x="29622" y="56800"/>
                  <a:pt x="31023" y="56500"/>
                </a:cubicBezTo>
                <a:cubicBezTo>
                  <a:pt x="32303" y="56219"/>
                  <a:pt x="33583" y="55996"/>
                  <a:pt x="34809" y="55996"/>
                </a:cubicBezTo>
                <a:cubicBezTo>
                  <a:pt x="34892" y="55996"/>
                  <a:pt x="34976" y="55997"/>
                  <a:pt x="35059" y="55999"/>
                </a:cubicBezTo>
                <a:cubicBezTo>
                  <a:pt x="35726" y="55999"/>
                  <a:pt x="36360" y="56133"/>
                  <a:pt x="36927" y="56333"/>
                </a:cubicBezTo>
                <a:cubicBezTo>
                  <a:pt x="37061" y="56366"/>
                  <a:pt x="37227" y="56433"/>
                  <a:pt x="37361" y="56500"/>
                </a:cubicBezTo>
                <a:lnTo>
                  <a:pt x="37761" y="56767"/>
                </a:lnTo>
                <a:cubicBezTo>
                  <a:pt x="38061" y="56933"/>
                  <a:pt x="38328" y="57100"/>
                  <a:pt x="38595" y="57267"/>
                </a:cubicBezTo>
                <a:cubicBezTo>
                  <a:pt x="39696" y="57934"/>
                  <a:pt x="40697" y="58701"/>
                  <a:pt x="41731" y="59469"/>
                </a:cubicBezTo>
                <a:cubicBezTo>
                  <a:pt x="42231" y="59835"/>
                  <a:pt x="42765" y="60169"/>
                  <a:pt x="43365" y="60469"/>
                </a:cubicBezTo>
                <a:cubicBezTo>
                  <a:pt x="43932" y="60769"/>
                  <a:pt x="44533" y="61003"/>
                  <a:pt x="45100" y="61136"/>
                </a:cubicBezTo>
                <a:cubicBezTo>
                  <a:pt x="46301" y="61437"/>
                  <a:pt x="47535" y="61470"/>
                  <a:pt x="48636" y="61470"/>
                </a:cubicBezTo>
                <a:cubicBezTo>
                  <a:pt x="49770" y="61470"/>
                  <a:pt x="50871" y="61403"/>
                  <a:pt x="51905" y="61403"/>
                </a:cubicBezTo>
                <a:cubicBezTo>
                  <a:pt x="52171" y="61395"/>
                  <a:pt x="52435" y="61390"/>
                  <a:pt x="52697" y="61390"/>
                </a:cubicBezTo>
                <a:cubicBezTo>
                  <a:pt x="54471" y="61390"/>
                  <a:pt x="56134" y="61606"/>
                  <a:pt x="57442" y="62304"/>
                </a:cubicBezTo>
                <a:cubicBezTo>
                  <a:pt x="58209" y="62671"/>
                  <a:pt x="58843" y="63171"/>
                  <a:pt x="59343" y="63772"/>
                </a:cubicBezTo>
                <a:cubicBezTo>
                  <a:pt x="59877" y="64339"/>
                  <a:pt x="60244" y="64972"/>
                  <a:pt x="60611" y="65573"/>
                </a:cubicBezTo>
                <a:cubicBezTo>
                  <a:pt x="61345" y="66740"/>
                  <a:pt x="61912" y="67808"/>
                  <a:pt x="62512" y="68608"/>
                </a:cubicBezTo>
                <a:cubicBezTo>
                  <a:pt x="63079" y="69409"/>
                  <a:pt x="63580" y="69976"/>
                  <a:pt x="64013" y="70310"/>
                </a:cubicBezTo>
                <a:cubicBezTo>
                  <a:pt x="64180" y="70476"/>
                  <a:pt x="64347" y="70610"/>
                  <a:pt x="64447" y="70677"/>
                </a:cubicBezTo>
                <a:cubicBezTo>
                  <a:pt x="64580" y="70777"/>
                  <a:pt x="64614" y="70810"/>
                  <a:pt x="64614" y="70810"/>
                </a:cubicBezTo>
                <a:cubicBezTo>
                  <a:pt x="65114" y="71110"/>
                  <a:pt x="65581" y="71310"/>
                  <a:pt x="66115" y="71310"/>
                </a:cubicBezTo>
                <a:cubicBezTo>
                  <a:pt x="66265" y="71327"/>
                  <a:pt x="66382" y="71335"/>
                  <a:pt x="66461" y="71335"/>
                </a:cubicBezTo>
                <a:cubicBezTo>
                  <a:pt x="66540" y="71335"/>
                  <a:pt x="66582" y="71327"/>
                  <a:pt x="66582" y="71310"/>
                </a:cubicBezTo>
                <a:cubicBezTo>
                  <a:pt x="66615" y="71277"/>
                  <a:pt x="66515" y="71144"/>
                  <a:pt x="66248" y="71010"/>
                </a:cubicBezTo>
                <a:cubicBezTo>
                  <a:pt x="66015" y="70877"/>
                  <a:pt x="65614" y="70677"/>
                  <a:pt x="65181" y="70343"/>
                </a:cubicBezTo>
                <a:cubicBezTo>
                  <a:pt x="65181" y="70343"/>
                  <a:pt x="65081" y="70310"/>
                  <a:pt x="65014" y="70210"/>
                </a:cubicBezTo>
                <a:cubicBezTo>
                  <a:pt x="64914" y="70176"/>
                  <a:pt x="64747" y="70043"/>
                  <a:pt x="64580" y="69876"/>
                </a:cubicBezTo>
                <a:cubicBezTo>
                  <a:pt x="64213" y="69609"/>
                  <a:pt x="63713" y="69042"/>
                  <a:pt x="63179" y="68275"/>
                </a:cubicBezTo>
                <a:cubicBezTo>
                  <a:pt x="62579" y="67508"/>
                  <a:pt x="62012" y="66474"/>
                  <a:pt x="61278" y="65273"/>
                </a:cubicBezTo>
                <a:cubicBezTo>
                  <a:pt x="60911" y="64639"/>
                  <a:pt x="60511" y="64005"/>
                  <a:pt x="59944" y="63371"/>
                </a:cubicBezTo>
                <a:cubicBezTo>
                  <a:pt x="59410" y="62771"/>
                  <a:pt x="58743" y="62170"/>
                  <a:pt x="57909" y="61770"/>
                </a:cubicBezTo>
                <a:cubicBezTo>
                  <a:pt x="56241" y="60870"/>
                  <a:pt x="54206" y="60736"/>
                  <a:pt x="52105" y="60736"/>
                </a:cubicBezTo>
                <a:cubicBezTo>
                  <a:pt x="51896" y="60730"/>
                  <a:pt x="51685" y="60727"/>
                  <a:pt x="51473" y="60727"/>
                </a:cubicBezTo>
                <a:cubicBezTo>
                  <a:pt x="50585" y="60727"/>
                  <a:pt x="49671" y="60774"/>
                  <a:pt x="48746" y="60774"/>
                </a:cubicBezTo>
                <a:cubicBezTo>
                  <a:pt x="47671" y="60774"/>
                  <a:pt x="46582" y="60710"/>
                  <a:pt x="45500" y="60436"/>
                </a:cubicBezTo>
                <a:cubicBezTo>
                  <a:pt x="44933" y="60269"/>
                  <a:pt x="44399" y="60069"/>
                  <a:pt x="43866" y="59802"/>
                </a:cubicBezTo>
                <a:cubicBezTo>
                  <a:pt x="43332" y="59502"/>
                  <a:pt x="42831" y="59168"/>
                  <a:pt x="42331" y="58835"/>
                </a:cubicBezTo>
                <a:cubicBezTo>
                  <a:pt x="41330" y="58134"/>
                  <a:pt x="40330" y="57300"/>
                  <a:pt x="39196" y="56600"/>
                </a:cubicBezTo>
                <a:cubicBezTo>
                  <a:pt x="38895" y="56400"/>
                  <a:pt x="38595" y="56200"/>
                  <a:pt x="38328" y="56066"/>
                </a:cubicBezTo>
                <a:lnTo>
                  <a:pt x="37861" y="55799"/>
                </a:lnTo>
                <a:cubicBezTo>
                  <a:pt x="37694" y="55733"/>
                  <a:pt x="37528" y="55666"/>
                  <a:pt x="37361" y="55599"/>
                </a:cubicBezTo>
                <a:cubicBezTo>
                  <a:pt x="36694" y="55332"/>
                  <a:pt x="35993" y="55232"/>
                  <a:pt x="35259" y="55232"/>
                </a:cubicBezTo>
                <a:cubicBezTo>
                  <a:pt x="35112" y="55225"/>
                  <a:pt x="34965" y="55222"/>
                  <a:pt x="34817" y="55222"/>
                </a:cubicBezTo>
                <a:cubicBezTo>
                  <a:pt x="33558" y="55222"/>
                  <a:pt x="32281" y="55464"/>
                  <a:pt x="31056" y="55733"/>
                </a:cubicBezTo>
                <a:cubicBezTo>
                  <a:pt x="29689" y="55999"/>
                  <a:pt x="28321" y="56333"/>
                  <a:pt x="26887" y="56500"/>
                </a:cubicBezTo>
                <a:cubicBezTo>
                  <a:pt x="26186" y="56600"/>
                  <a:pt x="25486" y="56633"/>
                  <a:pt x="24752" y="56700"/>
                </a:cubicBezTo>
                <a:cubicBezTo>
                  <a:pt x="24051" y="56667"/>
                  <a:pt x="23318" y="56700"/>
                  <a:pt x="22584" y="56633"/>
                </a:cubicBezTo>
                <a:cubicBezTo>
                  <a:pt x="21850" y="56600"/>
                  <a:pt x="21149" y="56433"/>
                  <a:pt x="20415" y="56300"/>
                </a:cubicBezTo>
                <a:cubicBezTo>
                  <a:pt x="20049" y="56166"/>
                  <a:pt x="19715" y="56099"/>
                  <a:pt x="19348" y="55999"/>
                </a:cubicBezTo>
                <a:cubicBezTo>
                  <a:pt x="18981" y="55933"/>
                  <a:pt x="18648" y="55799"/>
                  <a:pt x="18314" y="55666"/>
                </a:cubicBezTo>
                <a:cubicBezTo>
                  <a:pt x="17980" y="55599"/>
                  <a:pt x="17647" y="55432"/>
                  <a:pt x="17313" y="55266"/>
                </a:cubicBezTo>
                <a:cubicBezTo>
                  <a:pt x="16980" y="55132"/>
                  <a:pt x="16679" y="54932"/>
                  <a:pt x="16346" y="54765"/>
                </a:cubicBezTo>
                <a:lnTo>
                  <a:pt x="15846" y="54465"/>
                </a:lnTo>
                <a:cubicBezTo>
                  <a:pt x="15679" y="54365"/>
                  <a:pt x="15479" y="54298"/>
                  <a:pt x="15312" y="54198"/>
                </a:cubicBezTo>
                <a:cubicBezTo>
                  <a:pt x="14978" y="54065"/>
                  <a:pt x="14578" y="53931"/>
                  <a:pt x="14211" y="53798"/>
                </a:cubicBezTo>
                <a:cubicBezTo>
                  <a:pt x="11309" y="52797"/>
                  <a:pt x="8307" y="51930"/>
                  <a:pt x="5471" y="50729"/>
                </a:cubicBezTo>
                <a:cubicBezTo>
                  <a:pt x="4804" y="50429"/>
                  <a:pt x="4070" y="50095"/>
                  <a:pt x="3403" y="49728"/>
                </a:cubicBezTo>
                <a:cubicBezTo>
                  <a:pt x="2803" y="49328"/>
                  <a:pt x="2136" y="48894"/>
                  <a:pt x="1669" y="48394"/>
                </a:cubicBezTo>
                <a:cubicBezTo>
                  <a:pt x="1469" y="48094"/>
                  <a:pt x="1235" y="47827"/>
                  <a:pt x="1202" y="47560"/>
                </a:cubicBezTo>
                <a:cubicBezTo>
                  <a:pt x="1168" y="47260"/>
                  <a:pt x="1202" y="46960"/>
                  <a:pt x="1369" y="46726"/>
                </a:cubicBezTo>
                <a:cubicBezTo>
                  <a:pt x="1669" y="46126"/>
                  <a:pt x="2336" y="45725"/>
                  <a:pt x="2970" y="45325"/>
                </a:cubicBezTo>
                <a:cubicBezTo>
                  <a:pt x="3403" y="45121"/>
                  <a:pt x="3953" y="45034"/>
                  <a:pt x="4516" y="45034"/>
                </a:cubicBezTo>
                <a:cubicBezTo>
                  <a:pt x="4689" y="45034"/>
                  <a:pt x="4865" y="45042"/>
                  <a:pt x="5038" y="45058"/>
                </a:cubicBezTo>
                <a:cubicBezTo>
                  <a:pt x="5328" y="45071"/>
                  <a:pt x="5627" y="45083"/>
                  <a:pt x="5935" y="45083"/>
                </a:cubicBezTo>
                <a:cubicBezTo>
                  <a:pt x="6440" y="45083"/>
                  <a:pt x="6967" y="45049"/>
                  <a:pt x="7506" y="44925"/>
                </a:cubicBezTo>
                <a:cubicBezTo>
                  <a:pt x="7640" y="44925"/>
                  <a:pt x="7706" y="44891"/>
                  <a:pt x="7840" y="44825"/>
                </a:cubicBezTo>
                <a:lnTo>
                  <a:pt x="8140" y="44725"/>
                </a:lnTo>
                <a:cubicBezTo>
                  <a:pt x="8340" y="44625"/>
                  <a:pt x="8507" y="44491"/>
                  <a:pt x="8707" y="44391"/>
                </a:cubicBezTo>
                <a:cubicBezTo>
                  <a:pt x="9074" y="44091"/>
                  <a:pt x="9374" y="43724"/>
                  <a:pt x="9574" y="43390"/>
                </a:cubicBezTo>
                <a:cubicBezTo>
                  <a:pt x="10041" y="42657"/>
                  <a:pt x="10342" y="41956"/>
                  <a:pt x="10709" y="41322"/>
                </a:cubicBezTo>
                <a:cubicBezTo>
                  <a:pt x="10875" y="41055"/>
                  <a:pt x="11075" y="40755"/>
                  <a:pt x="11342" y="40555"/>
                </a:cubicBezTo>
                <a:lnTo>
                  <a:pt x="11709" y="40288"/>
                </a:lnTo>
                <a:lnTo>
                  <a:pt x="11909" y="40221"/>
                </a:lnTo>
                <a:cubicBezTo>
                  <a:pt x="12009" y="40221"/>
                  <a:pt x="12076" y="40155"/>
                  <a:pt x="12176" y="40155"/>
                </a:cubicBezTo>
                <a:cubicBezTo>
                  <a:pt x="12394" y="40100"/>
                  <a:pt x="12611" y="40074"/>
                  <a:pt x="12827" y="40074"/>
                </a:cubicBezTo>
                <a:cubicBezTo>
                  <a:pt x="13275" y="40074"/>
                  <a:pt x="13717" y="40186"/>
                  <a:pt x="14144" y="40388"/>
                </a:cubicBezTo>
                <a:cubicBezTo>
                  <a:pt x="15379" y="40955"/>
                  <a:pt x="16379" y="42223"/>
                  <a:pt x="17747" y="43057"/>
                </a:cubicBezTo>
                <a:cubicBezTo>
                  <a:pt x="18414" y="43457"/>
                  <a:pt x="19215" y="43791"/>
                  <a:pt x="20082" y="43824"/>
                </a:cubicBezTo>
                <a:cubicBezTo>
                  <a:pt x="20916" y="43791"/>
                  <a:pt x="21683" y="43657"/>
                  <a:pt x="22484" y="43424"/>
                </a:cubicBezTo>
                <a:cubicBezTo>
                  <a:pt x="23217" y="43157"/>
                  <a:pt x="23918" y="42723"/>
                  <a:pt x="24518" y="42156"/>
                </a:cubicBezTo>
                <a:cubicBezTo>
                  <a:pt x="25085" y="41656"/>
                  <a:pt x="25586" y="40989"/>
                  <a:pt x="25986" y="40355"/>
                </a:cubicBezTo>
                <a:cubicBezTo>
                  <a:pt x="26753" y="39087"/>
                  <a:pt x="27254" y="37720"/>
                  <a:pt x="27854" y="36452"/>
                </a:cubicBezTo>
                <a:cubicBezTo>
                  <a:pt x="28421" y="35151"/>
                  <a:pt x="29055" y="33950"/>
                  <a:pt x="29989" y="33083"/>
                </a:cubicBezTo>
                <a:cubicBezTo>
                  <a:pt x="30423" y="32616"/>
                  <a:pt x="30990" y="32282"/>
                  <a:pt x="31557" y="32016"/>
                </a:cubicBezTo>
                <a:cubicBezTo>
                  <a:pt x="32157" y="31782"/>
                  <a:pt x="32758" y="31649"/>
                  <a:pt x="33425" y="31615"/>
                </a:cubicBezTo>
                <a:cubicBezTo>
                  <a:pt x="33647" y="31615"/>
                  <a:pt x="33870" y="31600"/>
                  <a:pt x="34092" y="31600"/>
                </a:cubicBezTo>
                <a:cubicBezTo>
                  <a:pt x="34203" y="31600"/>
                  <a:pt x="34314" y="31604"/>
                  <a:pt x="34425" y="31615"/>
                </a:cubicBezTo>
                <a:lnTo>
                  <a:pt x="34926" y="31649"/>
                </a:lnTo>
                <a:lnTo>
                  <a:pt x="35426" y="31749"/>
                </a:lnTo>
                <a:cubicBezTo>
                  <a:pt x="35760" y="31782"/>
                  <a:pt x="36093" y="31882"/>
                  <a:pt x="36427" y="31949"/>
                </a:cubicBezTo>
                <a:cubicBezTo>
                  <a:pt x="36727" y="32016"/>
                  <a:pt x="37061" y="32149"/>
                  <a:pt x="37394" y="32282"/>
                </a:cubicBezTo>
                <a:cubicBezTo>
                  <a:pt x="38729" y="32816"/>
                  <a:pt x="39929" y="33617"/>
                  <a:pt x="41397" y="34217"/>
                </a:cubicBezTo>
                <a:cubicBezTo>
                  <a:pt x="42098" y="34484"/>
                  <a:pt x="42898" y="34651"/>
                  <a:pt x="43732" y="34718"/>
                </a:cubicBezTo>
                <a:cubicBezTo>
                  <a:pt x="43783" y="34722"/>
                  <a:pt x="43836" y="34724"/>
                  <a:pt x="43889" y="34724"/>
                </a:cubicBezTo>
                <a:cubicBezTo>
                  <a:pt x="44219" y="34724"/>
                  <a:pt x="44589" y="34646"/>
                  <a:pt x="44933" y="34617"/>
                </a:cubicBezTo>
                <a:cubicBezTo>
                  <a:pt x="45367" y="34551"/>
                  <a:pt x="45734" y="34417"/>
                  <a:pt x="46100" y="34284"/>
                </a:cubicBezTo>
                <a:cubicBezTo>
                  <a:pt x="46534" y="34150"/>
                  <a:pt x="46868" y="33950"/>
                  <a:pt x="47235" y="33784"/>
                </a:cubicBezTo>
                <a:cubicBezTo>
                  <a:pt x="47568" y="33583"/>
                  <a:pt x="47902" y="33383"/>
                  <a:pt x="48235" y="33116"/>
                </a:cubicBezTo>
                <a:cubicBezTo>
                  <a:pt x="48869" y="32616"/>
                  <a:pt x="49436" y="32082"/>
                  <a:pt x="49937" y="31449"/>
                </a:cubicBezTo>
                <a:cubicBezTo>
                  <a:pt x="50937" y="30214"/>
                  <a:pt x="51738" y="28813"/>
                  <a:pt x="52438" y="27446"/>
                </a:cubicBezTo>
                <a:cubicBezTo>
                  <a:pt x="52839" y="26778"/>
                  <a:pt x="53172" y="26078"/>
                  <a:pt x="53539" y="25411"/>
                </a:cubicBezTo>
                <a:cubicBezTo>
                  <a:pt x="53906" y="24777"/>
                  <a:pt x="54273" y="24110"/>
                  <a:pt x="54773" y="23543"/>
                </a:cubicBezTo>
                <a:cubicBezTo>
                  <a:pt x="55240" y="22942"/>
                  <a:pt x="55741" y="22375"/>
                  <a:pt x="56341" y="21875"/>
                </a:cubicBezTo>
                <a:cubicBezTo>
                  <a:pt x="56875" y="21375"/>
                  <a:pt x="57509" y="20908"/>
                  <a:pt x="58109" y="20474"/>
                </a:cubicBezTo>
                <a:cubicBezTo>
                  <a:pt x="59377" y="19640"/>
                  <a:pt x="60778" y="19040"/>
                  <a:pt x="62245" y="18473"/>
                </a:cubicBezTo>
                <a:cubicBezTo>
                  <a:pt x="63713" y="17939"/>
                  <a:pt x="65214" y="17539"/>
                  <a:pt x="66715" y="17072"/>
                </a:cubicBezTo>
                <a:cubicBezTo>
                  <a:pt x="68216" y="16605"/>
                  <a:pt x="69717" y="16104"/>
                  <a:pt x="71085" y="15204"/>
                </a:cubicBezTo>
                <a:lnTo>
                  <a:pt x="71585" y="14803"/>
                </a:lnTo>
                <a:cubicBezTo>
                  <a:pt x="71752" y="14703"/>
                  <a:pt x="71919" y="14536"/>
                  <a:pt x="72052" y="14403"/>
                </a:cubicBezTo>
                <a:lnTo>
                  <a:pt x="72886" y="13569"/>
                </a:lnTo>
                <a:cubicBezTo>
                  <a:pt x="73420" y="13035"/>
                  <a:pt x="73920" y="12435"/>
                  <a:pt x="74454" y="11901"/>
                </a:cubicBezTo>
                <a:cubicBezTo>
                  <a:pt x="74954" y="11367"/>
                  <a:pt x="75521" y="10767"/>
                  <a:pt x="76055" y="10267"/>
                </a:cubicBezTo>
                <a:cubicBezTo>
                  <a:pt x="76589" y="9733"/>
                  <a:pt x="77189" y="9266"/>
                  <a:pt x="77756" y="8866"/>
                </a:cubicBezTo>
                <a:cubicBezTo>
                  <a:pt x="78357" y="8465"/>
                  <a:pt x="79024" y="8132"/>
                  <a:pt x="79691" y="7932"/>
                </a:cubicBezTo>
                <a:cubicBezTo>
                  <a:pt x="80358" y="7732"/>
                  <a:pt x="81059" y="7598"/>
                  <a:pt x="81759" y="7565"/>
                </a:cubicBezTo>
                <a:lnTo>
                  <a:pt x="82893" y="7431"/>
                </a:lnTo>
                <a:lnTo>
                  <a:pt x="84028" y="7198"/>
                </a:lnTo>
                <a:cubicBezTo>
                  <a:pt x="84728" y="6931"/>
                  <a:pt x="85429" y="6697"/>
                  <a:pt x="86096" y="6297"/>
                </a:cubicBezTo>
                <a:cubicBezTo>
                  <a:pt x="87430" y="5597"/>
                  <a:pt x="88564" y="4729"/>
                  <a:pt x="89732" y="3929"/>
                </a:cubicBezTo>
                <a:cubicBezTo>
                  <a:pt x="90866" y="3095"/>
                  <a:pt x="92033" y="2394"/>
                  <a:pt x="93234" y="1861"/>
                </a:cubicBezTo>
                <a:cubicBezTo>
                  <a:pt x="94435" y="1294"/>
                  <a:pt x="95703" y="1060"/>
                  <a:pt x="96970" y="893"/>
                </a:cubicBezTo>
                <a:cubicBezTo>
                  <a:pt x="97435" y="834"/>
                  <a:pt x="97895" y="804"/>
                  <a:pt x="98348" y="804"/>
                </a:cubicBezTo>
                <a:cubicBezTo>
                  <a:pt x="99164" y="804"/>
                  <a:pt x="99956" y="900"/>
                  <a:pt x="100706" y="1093"/>
                </a:cubicBezTo>
                <a:cubicBezTo>
                  <a:pt x="101874" y="1394"/>
                  <a:pt x="102974" y="1861"/>
                  <a:pt x="104075" y="2361"/>
                </a:cubicBezTo>
                <a:cubicBezTo>
                  <a:pt x="105143" y="2861"/>
                  <a:pt x="106210" y="3362"/>
                  <a:pt x="107278" y="3762"/>
                </a:cubicBezTo>
                <a:cubicBezTo>
                  <a:pt x="107811" y="3962"/>
                  <a:pt x="108312" y="4196"/>
                  <a:pt x="108879" y="4296"/>
                </a:cubicBezTo>
                <a:cubicBezTo>
                  <a:pt x="109112" y="4396"/>
                  <a:pt x="109412" y="4429"/>
                  <a:pt x="109646" y="4529"/>
                </a:cubicBezTo>
                <a:cubicBezTo>
                  <a:pt x="109913" y="4563"/>
                  <a:pt x="110213" y="4596"/>
                  <a:pt x="110446" y="4629"/>
                </a:cubicBezTo>
                <a:cubicBezTo>
                  <a:pt x="111215" y="4748"/>
                  <a:pt x="111959" y="4790"/>
                  <a:pt x="112676" y="4790"/>
                </a:cubicBezTo>
                <a:cubicBezTo>
                  <a:pt x="113981" y="4790"/>
                  <a:pt x="115198" y="4649"/>
                  <a:pt x="116317" y="4563"/>
                </a:cubicBezTo>
                <a:cubicBezTo>
                  <a:pt x="116784" y="4529"/>
                  <a:pt x="117218" y="4463"/>
                  <a:pt x="117618" y="4429"/>
                </a:cubicBezTo>
                <a:cubicBezTo>
                  <a:pt x="118052" y="4396"/>
                  <a:pt x="118452" y="4362"/>
                  <a:pt x="118819" y="4296"/>
                </a:cubicBezTo>
                <a:cubicBezTo>
                  <a:pt x="119100" y="4284"/>
                  <a:pt x="119376" y="4276"/>
                  <a:pt x="119646" y="4276"/>
                </a:cubicBezTo>
                <a:cubicBezTo>
                  <a:pt x="120115" y="4276"/>
                  <a:pt x="120564" y="4299"/>
                  <a:pt x="120987" y="4362"/>
                </a:cubicBezTo>
                <a:cubicBezTo>
                  <a:pt x="122388" y="4529"/>
                  <a:pt x="123456" y="4963"/>
                  <a:pt x="124223" y="5530"/>
                </a:cubicBezTo>
                <a:cubicBezTo>
                  <a:pt x="124957" y="6064"/>
                  <a:pt x="125424" y="6631"/>
                  <a:pt x="125724" y="7031"/>
                </a:cubicBezTo>
                <a:cubicBezTo>
                  <a:pt x="125991" y="7431"/>
                  <a:pt x="126124" y="7631"/>
                  <a:pt x="126124" y="7631"/>
                </a:cubicBezTo>
                <a:cubicBezTo>
                  <a:pt x="126258" y="7898"/>
                  <a:pt x="126391" y="8098"/>
                  <a:pt x="126491" y="8265"/>
                </a:cubicBezTo>
                <a:cubicBezTo>
                  <a:pt x="126591" y="8432"/>
                  <a:pt x="126658" y="8599"/>
                  <a:pt x="126758" y="8732"/>
                </a:cubicBezTo>
                <a:cubicBezTo>
                  <a:pt x="126925" y="8966"/>
                  <a:pt x="127058" y="9066"/>
                  <a:pt x="127092" y="9066"/>
                </a:cubicBezTo>
                <a:cubicBezTo>
                  <a:pt x="127158" y="9032"/>
                  <a:pt x="127158" y="8899"/>
                  <a:pt x="127092" y="8599"/>
                </a:cubicBezTo>
                <a:cubicBezTo>
                  <a:pt x="127058" y="8432"/>
                  <a:pt x="126992" y="8265"/>
                  <a:pt x="126925" y="8065"/>
                </a:cubicBezTo>
                <a:cubicBezTo>
                  <a:pt x="126825" y="7865"/>
                  <a:pt x="126725" y="7598"/>
                  <a:pt x="126591" y="7365"/>
                </a:cubicBezTo>
                <a:cubicBezTo>
                  <a:pt x="126591" y="7365"/>
                  <a:pt x="126458" y="7131"/>
                  <a:pt x="126158" y="6697"/>
                </a:cubicBezTo>
                <a:cubicBezTo>
                  <a:pt x="125824" y="6264"/>
                  <a:pt x="125390" y="5597"/>
                  <a:pt x="124557" y="5030"/>
                </a:cubicBezTo>
                <a:cubicBezTo>
                  <a:pt x="123723" y="4429"/>
                  <a:pt x="122555" y="3895"/>
                  <a:pt x="121121" y="3729"/>
                </a:cubicBezTo>
                <a:cubicBezTo>
                  <a:pt x="120654" y="3640"/>
                  <a:pt x="120142" y="3610"/>
                  <a:pt x="119616" y="3610"/>
                </a:cubicBezTo>
                <a:cubicBezTo>
                  <a:pt x="119353" y="3610"/>
                  <a:pt x="119086" y="3617"/>
                  <a:pt x="118819" y="3629"/>
                </a:cubicBezTo>
                <a:lnTo>
                  <a:pt x="117585" y="3762"/>
                </a:lnTo>
                <a:cubicBezTo>
                  <a:pt x="117151" y="3795"/>
                  <a:pt x="116751" y="3862"/>
                  <a:pt x="116284" y="3895"/>
                </a:cubicBezTo>
                <a:cubicBezTo>
                  <a:pt x="115206" y="3978"/>
                  <a:pt x="114050" y="4100"/>
                  <a:pt x="112841" y="4100"/>
                </a:cubicBezTo>
                <a:cubicBezTo>
                  <a:pt x="112105" y="4100"/>
                  <a:pt x="111350" y="4055"/>
                  <a:pt x="110580" y="3929"/>
                </a:cubicBezTo>
                <a:cubicBezTo>
                  <a:pt x="108545" y="3629"/>
                  <a:pt x="106544" y="2628"/>
                  <a:pt x="104375" y="1627"/>
                </a:cubicBezTo>
                <a:cubicBezTo>
                  <a:pt x="103275" y="1127"/>
                  <a:pt x="102141" y="593"/>
                  <a:pt x="100906" y="293"/>
                </a:cubicBezTo>
                <a:cubicBezTo>
                  <a:pt x="100017" y="106"/>
                  <a:pt x="99095" y="1"/>
                  <a:pt x="98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3"/>
          <p:cNvSpPr/>
          <p:nvPr/>
        </p:nvSpPr>
        <p:spPr>
          <a:xfrm>
            <a:off x="6913196" y="3715592"/>
            <a:ext cx="2857462" cy="1776821"/>
          </a:xfrm>
          <a:custGeom>
            <a:avLst/>
            <a:gdLst/>
            <a:ahLst/>
            <a:cxnLst/>
            <a:rect l="l" t="t" r="r" b="b"/>
            <a:pathLst>
              <a:path w="128729" h="80046" extrusionOk="0">
                <a:moveTo>
                  <a:pt x="105098" y="0"/>
                </a:moveTo>
                <a:cubicBezTo>
                  <a:pt x="104528" y="0"/>
                  <a:pt x="103947" y="42"/>
                  <a:pt x="103374" y="121"/>
                </a:cubicBezTo>
                <a:cubicBezTo>
                  <a:pt x="102173" y="288"/>
                  <a:pt x="100972" y="622"/>
                  <a:pt x="99738" y="1089"/>
                </a:cubicBezTo>
                <a:cubicBezTo>
                  <a:pt x="98537" y="1522"/>
                  <a:pt x="97370" y="2156"/>
                  <a:pt x="96202" y="2823"/>
                </a:cubicBezTo>
                <a:cubicBezTo>
                  <a:pt x="93867" y="4191"/>
                  <a:pt x="91832" y="6126"/>
                  <a:pt x="89230" y="7293"/>
                </a:cubicBezTo>
                <a:cubicBezTo>
                  <a:pt x="87963" y="7827"/>
                  <a:pt x="86562" y="8194"/>
                  <a:pt x="85128" y="8361"/>
                </a:cubicBezTo>
                <a:cubicBezTo>
                  <a:pt x="84360" y="8461"/>
                  <a:pt x="83660" y="8527"/>
                  <a:pt x="82893" y="8594"/>
                </a:cubicBezTo>
                <a:cubicBezTo>
                  <a:pt x="82526" y="8627"/>
                  <a:pt x="82159" y="8661"/>
                  <a:pt x="81792" y="8661"/>
                </a:cubicBezTo>
                <a:cubicBezTo>
                  <a:pt x="81392" y="8661"/>
                  <a:pt x="81025" y="8694"/>
                  <a:pt x="80658" y="8761"/>
                </a:cubicBezTo>
                <a:cubicBezTo>
                  <a:pt x="79890" y="8828"/>
                  <a:pt x="79157" y="9028"/>
                  <a:pt x="78389" y="9261"/>
                </a:cubicBezTo>
                <a:cubicBezTo>
                  <a:pt x="77689" y="9495"/>
                  <a:pt x="76955" y="9795"/>
                  <a:pt x="76288" y="10162"/>
                </a:cubicBezTo>
                <a:cubicBezTo>
                  <a:pt x="74887" y="10862"/>
                  <a:pt x="73653" y="11830"/>
                  <a:pt x="72452" y="12830"/>
                </a:cubicBezTo>
                <a:cubicBezTo>
                  <a:pt x="71218" y="13831"/>
                  <a:pt x="70117" y="14965"/>
                  <a:pt x="68849" y="15866"/>
                </a:cubicBezTo>
                <a:cubicBezTo>
                  <a:pt x="67615" y="16833"/>
                  <a:pt x="66214" y="17600"/>
                  <a:pt x="64813" y="18301"/>
                </a:cubicBezTo>
                <a:cubicBezTo>
                  <a:pt x="63379" y="19001"/>
                  <a:pt x="61944" y="19635"/>
                  <a:pt x="60510" y="20436"/>
                </a:cubicBezTo>
                <a:cubicBezTo>
                  <a:pt x="59109" y="21203"/>
                  <a:pt x="57808" y="22170"/>
                  <a:pt x="56707" y="23438"/>
                </a:cubicBezTo>
                <a:cubicBezTo>
                  <a:pt x="54539" y="25940"/>
                  <a:pt x="53705" y="29142"/>
                  <a:pt x="52137" y="31811"/>
                </a:cubicBezTo>
                <a:cubicBezTo>
                  <a:pt x="51770" y="32478"/>
                  <a:pt x="51303" y="33112"/>
                  <a:pt x="50703" y="33612"/>
                </a:cubicBezTo>
                <a:cubicBezTo>
                  <a:pt x="50169" y="34112"/>
                  <a:pt x="49469" y="34446"/>
                  <a:pt x="48768" y="34613"/>
                </a:cubicBezTo>
                <a:cubicBezTo>
                  <a:pt x="48363" y="34701"/>
                  <a:pt x="47968" y="34742"/>
                  <a:pt x="47571" y="34742"/>
                </a:cubicBezTo>
                <a:cubicBezTo>
                  <a:pt x="47217" y="34742"/>
                  <a:pt x="46862" y="34709"/>
                  <a:pt x="46500" y="34646"/>
                </a:cubicBezTo>
                <a:cubicBezTo>
                  <a:pt x="45766" y="34513"/>
                  <a:pt x="45032" y="34279"/>
                  <a:pt x="44298" y="34046"/>
                </a:cubicBezTo>
                <a:cubicBezTo>
                  <a:pt x="42831" y="33612"/>
                  <a:pt x="41430" y="33011"/>
                  <a:pt x="39962" y="32544"/>
                </a:cubicBezTo>
                <a:cubicBezTo>
                  <a:pt x="39195" y="32311"/>
                  <a:pt x="38461" y="32144"/>
                  <a:pt x="37694" y="32011"/>
                </a:cubicBezTo>
                <a:lnTo>
                  <a:pt x="37127" y="31977"/>
                </a:lnTo>
                <a:lnTo>
                  <a:pt x="36826" y="31944"/>
                </a:lnTo>
                <a:lnTo>
                  <a:pt x="36526" y="31944"/>
                </a:lnTo>
                <a:lnTo>
                  <a:pt x="35959" y="31977"/>
                </a:lnTo>
                <a:cubicBezTo>
                  <a:pt x="35759" y="31977"/>
                  <a:pt x="35592" y="32011"/>
                  <a:pt x="35359" y="32044"/>
                </a:cubicBezTo>
                <a:cubicBezTo>
                  <a:pt x="34992" y="32111"/>
                  <a:pt x="34658" y="32278"/>
                  <a:pt x="34291" y="32378"/>
                </a:cubicBezTo>
                <a:cubicBezTo>
                  <a:pt x="34124" y="32444"/>
                  <a:pt x="33958" y="32544"/>
                  <a:pt x="33791" y="32645"/>
                </a:cubicBezTo>
                <a:lnTo>
                  <a:pt x="33291" y="32945"/>
                </a:lnTo>
                <a:cubicBezTo>
                  <a:pt x="32957" y="33145"/>
                  <a:pt x="32657" y="33378"/>
                  <a:pt x="32357" y="33612"/>
                </a:cubicBezTo>
                <a:cubicBezTo>
                  <a:pt x="32090" y="33845"/>
                  <a:pt x="31823" y="34146"/>
                  <a:pt x="31589" y="34379"/>
                </a:cubicBezTo>
                <a:cubicBezTo>
                  <a:pt x="31289" y="34646"/>
                  <a:pt x="31122" y="34946"/>
                  <a:pt x="30855" y="35213"/>
                </a:cubicBezTo>
                <a:lnTo>
                  <a:pt x="30522" y="35647"/>
                </a:lnTo>
                <a:lnTo>
                  <a:pt x="30255" y="36147"/>
                </a:lnTo>
                <a:cubicBezTo>
                  <a:pt x="29955" y="36814"/>
                  <a:pt x="29688" y="37515"/>
                  <a:pt x="29521" y="38182"/>
                </a:cubicBezTo>
                <a:cubicBezTo>
                  <a:pt x="29154" y="39516"/>
                  <a:pt x="28987" y="40951"/>
                  <a:pt x="28354" y="42185"/>
                </a:cubicBezTo>
                <a:cubicBezTo>
                  <a:pt x="28287" y="42352"/>
                  <a:pt x="28187" y="42518"/>
                  <a:pt x="28120" y="42652"/>
                </a:cubicBezTo>
                <a:cubicBezTo>
                  <a:pt x="28020" y="42819"/>
                  <a:pt x="27953" y="42952"/>
                  <a:pt x="27820" y="43052"/>
                </a:cubicBezTo>
                <a:cubicBezTo>
                  <a:pt x="27753" y="43185"/>
                  <a:pt x="27586" y="43286"/>
                  <a:pt x="27453" y="43386"/>
                </a:cubicBezTo>
                <a:cubicBezTo>
                  <a:pt x="27320" y="43519"/>
                  <a:pt x="27186" y="43652"/>
                  <a:pt x="27019" y="43719"/>
                </a:cubicBezTo>
                <a:cubicBezTo>
                  <a:pt x="26546" y="44104"/>
                  <a:pt x="25968" y="44331"/>
                  <a:pt x="25378" y="44331"/>
                </a:cubicBezTo>
                <a:cubicBezTo>
                  <a:pt x="25303" y="44331"/>
                  <a:pt x="25227" y="44327"/>
                  <a:pt x="25151" y="44320"/>
                </a:cubicBezTo>
                <a:cubicBezTo>
                  <a:pt x="24484" y="44220"/>
                  <a:pt x="23850" y="43786"/>
                  <a:pt x="23283" y="43352"/>
                </a:cubicBezTo>
                <a:cubicBezTo>
                  <a:pt x="22650" y="42952"/>
                  <a:pt x="22083" y="42452"/>
                  <a:pt x="21315" y="42151"/>
                </a:cubicBezTo>
                <a:cubicBezTo>
                  <a:pt x="20581" y="41851"/>
                  <a:pt x="19814" y="41651"/>
                  <a:pt x="19014" y="41618"/>
                </a:cubicBezTo>
                <a:cubicBezTo>
                  <a:pt x="18902" y="41608"/>
                  <a:pt x="18789" y="41603"/>
                  <a:pt x="18676" y="41603"/>
                </a:cubicBezTo>
                <a:cubicBezTo>
                  <a:pt x="18014" y="41603"/>
                  <a:pt x="17334" y="41766"/>
                  <a:pt x="16679" y="42051"/>
                </a:cubicBezTo>
                <a:cubicBezTo>
                  <a:pt x="15945" y="42452"/>
                  <a:pt x="15311" y="42952"/>
                  <a:pt x="14777" y="43519"/>
                </a:cubicBezTo>
                <a:cubicBezTo>
                  <a:pt x="14244" y="44119"/>
                  <a:pt x="13777" y="44720"/>
                  <a:pt x="13276" y="45320"/>
                </a:cubicBezTo>
                <a:cubicBezTo>
                  <a:pt x="12776" y="45954"/>
                  <a:pt x="12276" y="46521"/>
                  <a:pt x="11675" y="46988"/>
                </a:cubicBezTo>
                <a:cubicBezTo>
                  <a:pt x="11108" y="47455"/>
                  <a:pt x="10441" y="47789"/>
                  <a:pt x="9674" y="47855"/>
                </a:cubicBezTo>
                <a:cubicBezTo>
                  <a:pt x="9507" y="47889"/>
                  <a:pt x="9340" y="47889"/>
                  <a:pt x="9140" y="47889"/>
                </a:cubicBezTo>
                <a:cubicBezTo>
                  <a:pt x="8940" y="47889"/>
                  <a:pt x="8773" y="47889"/>
                  <a:pt x="8573" y="47855"/>
                </a:cubicBezTo>
                <a:cubicBezTo>
                  <a:pt x="8173" y="47822"/>
                  <a:pt x="7772" y="47722"/>
                  <a:pt x="7339" y="47722"/>
                </a:cubicBezTo>
                <a:cubicBezTo>
                  <a:pt x="7243" y="47718"/>
                  <a:pt x="7146" y="47716"/>
                  <a:pt x="7048" y="47716"/>
                </a:cubicBezTo>
                <a:cubicBezTo>
                  <a:pt x="6364" y="47716"/>
                  <a:pt x="5637" y="47818"/>
                  <a:pt x="4937" y="48022"/>
                </a:cubicBezTo>
                <a:cubicBezTo>
                  <a:pt x="3336" y="48489"/>
                  <a:pt x="1968" y="49557"/>
                  <a:pt x="1134" y="50991"/>
                </a:cubicBezTo>
                <a:cubicBezTo>
                  <a:pt x="300" y="52392"/>
                  <a:pt x="0" y="54127"/>
                  <a:pt x="334" y="55728"/>
                </a:cubicBezTo>
                <a:cubicBezTo>
                  <a:pt x="667" y="57362"/>
                  <a:pt x="1635" y="58830"/>
                  <a:pt x="2936" y="59831"/>
                </a:cubicBezTo>
                <a:cubicBezTo>
                  <a:pt x="4236" y="60831"/>
                  <a:pt x="5671" y="61532"/>
                  <a:pt x="7139" y="62132"/>
                </a:cubicBezTo>
                <a:cubicBezTo>
                  <a:pt x="8606" y="62699"/>
                  <a:pt x="10141" y="63133"/>
                  <a:pt x="11642" y="63533"/>
                </a:cubicBezTo>
                <a:cubicBezTo>
                  <a:pt x="14644" y="64367"/>
                  <a:pt x="17646" y="65134"/>
                  <a:pt x="20315" y="66469"/>
                </a:cubicBezTo>
                <a:cubicBezTo>
                  <a:pt x="20682" y="66569"/>
                  <a:pt x="21015" y="66736"/>
                  <a:pt x="21349" y="66902"/>
                </a:cubicBezTo>
                <a:lnTo>
                  <a:pt x="21849" y="67169"/>
                </a:lnTo>
                <a:lnTo>
                  <a:pt x="22416" y="67369"/>
                </a:lnTo>
                <a:cubicBezTo>
                  <a:pt x="23117" y="67636"/>
                  <a:pt x="23817" y="67903"/>
                  <a:pt x="24518" y="68070"/>
                </a:cubicBezTo>
                <a:cubicBezTo>
                  <a:pt x="24918" y="68203"/>
                  <a:pt x="25251" y="68303"/>
                  <a:pt x="25618" y="68370"/>
                </a:cubicBezTo>
                <a:cubicBezTo>
                  <a:pt x="25985" y="68403"/>
                  <a:pt x="26319" y="68504"/>
                  <a:pt x="26686" y="68537"/>
                </a:cubicBezTo>
                <a:cubicBezTo>
                  <a:pt x="27420" y="68670"/>
                  <a:pt x="28154" y="68670"/>
                  <a:pt x="28854" y="68737"/>
                </a:cubicBezTo>
                <a:cubicBezTo>
                  <a:pt x="29099" y="68759"/>
                  <a:pt x="29340" y="68767"/>
                  <a:pt x="29578" y="68767"/>
                </a:cubicBezTo>
                <a:cubicBezTo>
                  <a:pt x="30055" y="68767"/>
                  <a:pt x="30522" y="68737"/>
                  <a:pt x="30989" y="68737"/>
                </a:cubicBezTo>
                <a:cubicBezTo>
                  <a:pt x="31689" y="68704"/>
                  <a:pt x="32390" y="68670"/>
                  <a:pt x="33090" y="68570"/>
                </a:cubicBezTo>
                <a:cubicBezTo>
                  <a:pt x="34458" y="68370"/>
                  <a:pt x="35792" y="68170"/>
                  <a:pt x="37127" y="68137"/>
                </a:cubicBezTo>
                <a:cubicBezTo>
                  <a:pt x="37422" y="68114"/>
                  <a:pt x="37715" y="68104"/>
                  <a:pt x="38007" y="68104"/>
                </a:cubicBezTo>
                <a:cubicBezTo>
                  <a:pt x="39032" y="68104"/>
                  <a:pt x="40028" y="68236"/>
                  <a:pt x="40963" y="68470"/>
                </a:cubicBezTo>
                <a:cubicBezTo>
                  <a:pt x="42197" y="68737"/>
                  <a:pt x="43331" y="69204"/>
                  <a:pt x="44465" y="69671"/>
                </a:cubicBezTo>
                <a:cubicBezTo>
                  <a:pt x="45599" y="70171"/>
                  <a:pt x="46667" y="70638"/>
                  <a:pt x="47768" y="71005"/>
                </a:cubicBezTo>
                <a:cubicBezTo>
                  <a:pt x="48301" y="71172"/>
                  <a:pt x="48802" y="71372"/>
                  <a:pt x="49335" y="71539"/>
                </a:cubicBezTo>
                <a:cubicBezTo>
                  <a:pt x="49836" y="71706"/>
                  <a:pt x="50369" y="71839"/>
                  <a:pt x="50936" y="71906"/>
                </a:cubicBezTo>
                <a:cubicBezTo>
                  <a:pt x="53038" y="72306"/>
                  <a:pt x="55039" y="72206"/>
                  <a:pt x="56841" y="72240"/>
                </a:cubicBezTo>
                <a:cubicBezTo>
                  <a:pt x="58642" y="72306"/>
                  <a:pt x="60276" y="72373"/>
                  <a:pt x="61544" y="72973"/>
                </a:cubicBezTo>
                <a:cubicBezTo>
                  <a:pt x="62812" y="73507"/>
                  <a:pt x="63612" y="74508"/>
                  <a:pt x="63979" y="75375"/>
                </a:cubicBezTo>
                <a:cubicBezTo>
                  <a:pt x="64379" y="76242"/>
                  <a:pt x="64513" y="77010"/>
                  <a:pt x="64613" y="77510"/>
                </a:cubicBezTo>
                <a:cubicBezTo>
                  <a:pt x="64646" y="77744"/>
                  <a:pt x="64680" y="77977"/>
                  <a:pt x="64680" y="78077"/>
                </a:cubicBezTo>
                <a:lnTo>
                  <a:pt x="64680" y="78311"/>
                </a:lnTo>
                <a:cubicBezTo>
                  <a:pt x="64713" y="78577"/>
                  <a:pt x="64780" y="78844"/>
                  <a:pt x="64780" y="79044"/>
                </a:cubicBezTo>
                <a:cubicBezTo>
                  <a:pt x="64780" y="79245"/>
                  <a:pt x="64813" y="79411"/>
                  <a:pt x="64813" y="79578"/>
                </a:cubicBezTo>
                <a:cubicBezTo>
                  <a:pt x="64813" y="79878"/>
                  <a:pt x="64846" y="80045"/>
                  <a:pt x="64880" y="80045"/>
                </a:cubicBezTo>
                <a:cubicBezTo>
                  <a:pt x="64946" y="80045"/>
                  <a:pt x="64980" y="79912"/>
                  <a:pt x="64980" y="79645"/>
                </a:cubicBezTo>
                <a:lnTo>
                  <a:pt x="64980" y="79078"/>
                </a:lnTo>
                <a:cubicBezTo>
                  <a:pt x="64980" y="78878"/>
                  <a:pt x="64980" y="78577"/>
                  <a:pt x="64946" y="78311"/>
                </a:cubicBezTo>
                <a:lnTo>
                  <a:pt x="64946" y="78077"/>
                </a:lnTo>
                <a:cubicBezTo>
                  <a:pt x="64946" y="77977"/>
                  <a:pt x="64880" y="77777"/>
                  <a:pt x="64846" y="77510"/>
                </a:cubicBezTo>
                <a:cubicBezTo>
                  <a:pt x="64780" y="77010"/>
                  <a:pt x="64646" y="76209"/>
                  <a:pt x="64213" y="75308"/>
                </a:cubicBezTo>
                <a:cubicBezTo>
                  <a:pt x="63812" y="74374"/>
                  <a:pt x="62978" y="73307"/>
                  <a:pt x="61644" y="72707"/>
                </a:cubicBezTo>
                <a:cubicBezTo>
                  <a:pt x="60310" y="72139"/>
                  <a:pt x="58642" y="72006"/>
                  <a:pt x="56841" y="71973"/>
                </a:cubicBezTo>
                <a:cubicBezTo>
                  <a:pt x="55039" y="71906"/>
                  <a:pt x="53038" y="72006"/>
                  <a:pt x="50970" y="71639"/>
                </a:cubicBezTo>
                <a:cubicBezTo>
                  <a:pt x="50469" y="71539"/>
                  <a:pt x="49936" y="71406"/>
                  <a:pt x="49435" y="71239"/>
                </a:cubicBezTo>
                <a:cubicBezTo>
                  <a:pt x="48868" y="71072"/>
                  <a:pt x="48368" y="70905"/>
                  <a:pt x="47834" y="70705"/>
                </a:cubicBezTo>
                <a:cubicBezTo>
                  <a:pt x="46800" y="70305"/>
                  <a:pt x="45699" y="69838"/>
                  <a:pt x="44599" y="69371"/>
                </a:cubicBezTo>
                <a:cubicBezTo>
                  <a:pt x="43464" y="68904"/>
                  <a:pt x="42297" y="68403"/>
                  <a:pt x="41029" y="68137"/>
                </a:cubicBezTo>
                <a:cubicBezTo>
                  <a:pt x="40033" y="67867"/>
                  <a:pt x="38971" y="67750"/>
                  <a:pt x="37897" y="67750"/>
                </a:cubicBezTo>
                <a:cubicBezTo>
                  <a:pt x="37641" y="67750"/>
                  <a:pt x="37384" y="67757"/>
                  <a:pt x="37127" y="67770"/>
                </a:cubicBezTo>
                <a:cubicBezTo>
                  <a:pt x="35759" y="67803"/>
                  <a:pt x="34425" y="68003"/>
                  <a:pt x="33024" y="68170"/>
                </a:cubicBezTo>
                <a:cubicBezTo>
                  <a:pt x="32323" y="68270"/>
                  <a:pt x="31656" y="68303"/>
                  <a:pt x="30956" y="68337"/>
                </a:cubicBezTo>
                <a:cubicBezTo>
                  <a:pt x="30489" y="68337"/>
                  <a:pt x="30007" y="68352"/>
                  <a:pt x="29530" y="68352"/>
                </a:cubicBezTo>
                <a:cubicBezTo>
                  <a:pt x="29291" y="68352"/>
                  <a:pt x="29054" y="68348"/>
                  <a:pt x="28821" y="68337"/>
                </a:cubicBezTo>
                <a:cubicBezTo>
                  <a:pt x="25985" y="68203"/>
                  <a:pt x="23117" y="67436"/>
                  <a:pt x="20448" y="66102"/>
                </a:cubicBezTo>
                <a:cubicBezTo>
                  <a:pt x="17746" y="64701"/>
                  <a:pt x="14677" y="63967"/>
                  <a:pt x="11675" y="63133"/>
                </a:cubicBezTo>
                <a:cubicBezTo>
                  <a:pt x="10174" y="62699"/>
                  <a:pt x="8673" y="62299"/>
                  <a:pt x="7239" y="61699"/>
                </a:cubicBezTo>
                <a:cubicBezTo>
                  <a:pt x="5771" y="61132"/>
                  <a:pt x="4337" y="60464"/>
                  <a:pt x="3136" y="59464"/>
                </a:cubicBezTo>
                <a:cubicBezTo>
                  <a:pt x="1935" y="58496"/>
                  <a:pt x="1001" y="57129"/>
                  <a:pt x="734" y="55628"/>
                </a:cubicBezTo>
                <a:cubicBezTo>
                  <a:pt x="400" y="54127"/>
                  <a:pt x="667" y="52492"/>
                  <a:pt x="1468" y="51158"/>
                </a:cubicBezTo>
                <a:cubicBezTo>
                  <a:pt x="2235" y="49824"/>
                  <a:pt x="3569" y="48823"/>
                  <a:pt x="5004" y="48423"/>
                </a:cubicBezTo>
                <a:cubicBezTo>
                  <a:pt x="5649" y="48226"/>
                  <a:pt x="6319" y="48148"/>
                  <a:pt x="6952" y="48148"/>
                </a:cubicBezTo>
                <a:cubicBezTo>
                  <a:pt x="7071" y="48148"/>
                  <a:pt x="7189" y="48150"/>
                  <a:pt x="7305" y="48156"/>
                </a:cubicBezTo>
                <a:cubicBezTo>
                  <a:pt x="7739" y="48156"/>
                  <a:pt x="8073" y="48256"/>
                  <a:pt x="8473" y="48289"/>
                </a:cubicBezTo>
                <a:cubicBezTo>
                  <a:pt x="8673" y="48322"/>
                  <a:pt x="8906" y="48322"/>
                  <a:pt x="9107" y="48322"/>
                </a:cubicBezTo>
                <a:cubicBezTo>
                  <a:pt x="9307" y="48322"/>
                  <a:pt x="9507" y="48322"/>
                  <a:pt x="9740" y="48289"/>
                </a:cubicBezTo>
                <a:cubicBezTo>
                  <a:pt x="10574" y="48156"/>
                  <a:pt x="11342" y="47789"/>
                  <a:pt x="11975" y="47288"/>
                </a:cubicBezTo>
                <a:cubicBezTo>
                  <a:pt x="12609" y="46788"/>
                  <a:pt x="13143" y="46188"/>
                  <a:pt x="13643" y="45587"/>
                </a:cubicBezTo>
                <a:cubicBezTo>
                  <a:pt x="14611" y="44353"/>
                  <a:pt x="15578" y="43085"/>
                  <a:pt x="16912" y="42452"/>
                </a:cubicBezTo>
                <a:cubicBezTo>
                  <a:pt x="17467" y="42202"/>
                  <a:pt x="18044" y="42068"/>
                  <a:pt x="18644" y="42068"/>
                </a:cubicBezTo>
                <a:cubicBezTo>
                  <a:pt x="18767" y="42068"/>
                  <a:pt x="18890" y="42073"/>
                  <a:pt x="19014" y="42085"/>
                </a:cubicBezTo>
                <a:cubicBezTo>
                  <a:pt x="19748" y="42118"/>
                  <a:pt x="20481" y="42318"/>
                  <a:pt x="21149" y="42585"/>
                </a:cubicBezTo>
                <a:cubicBezTo>
                  <a:pt x="21816" y="42852"/>
                  <a:pt x="22416" y="43286"/>
                  <a:pt x="23017" y="43753"/>
                </a:cubicBezTo>
                <a:cubicBezTo>
                  <a:pt x="23650" y="44186"/>
                  <a:pt x="24284" y="44653"/>
                  <a:pt x="25118" y="44787"/>
                </a:cubicBezTo>
                <a:cubicBezTo>
                  <a:pt x="25225" y="44804"/>
                  <a:pt x="25335" y="44813"/>
                  <a:pt x="25445" y="44813"/>
                </a:cubicBezTo>
                <a:cubicBezTo>
                  <a:pt x="25746" y="44813"/>
                  <a:pt x="26050" y="44751"/>
                  <a:pt x="26319" y="44653"/>
                </a:cubicBezTo>
                <a:cubicBezTo>
                  <a:pt x="26519" y="44553"/>
                  <a:pt x="26686" y="44486"/>
                  <a:pt x="26853" y="44420"/>
                </a:cubicBezTo>
                <a:cubicBezTo>
                  <a:pt x="27019" y="44320"/>
                  <a:pt x="27186" y="44186"/>
                  <a:pt x="27353" y="44119"/>
                </a:cubicBezTo>
                <a:cubicBezTo>
                  <a:pt x="27520" y="44019"/>
                  <a:pt x="27653" y="43919"/>
                  <a:pt x="27820" y="43786"/>
                </a:cubicBezTo>
                <a:cubicBezTo>
                  <a:pt x="27953" y="43686"/>
                  <a:pt x="28120" y="43586"/>
                  <a:pt x="28254" y="43419"/>
                </a:cubicBezTo>
                <a:cubicBezTo>
                  <a:pt x="28354" y="43286"/>
                  <a:pt x="28487" y="43119"/>
                  <a:pt x="28587" y="42952"/>
                </a:cubicBezTo>
                <a:cubicBezTo>
                  <a:pt x="28687" y="42785"/>
                  <a:pt x="28787" y="42618"/>
                  <a:pt x="28854" y="42452"/>
                </a:cubicBezTo>
                <a:cubicBezTo>
                  <a:pt x="29521" y="41084"/>
                  <a:pt x="29688" y="39650"/>
                  <a:pt x="30088" y="38315"/>
                </a:cubicBezTo>
                <a:cubicBezTo>
                  <a:pt x="30288" y="37648"/>
                  <a:pt x="30489" y="37014"/>
                  <a:pt x="30789" y="36414"/>
                </a:cubicBezTo>
                <a:lnTo>
                  <a:pt x="31022" y="35947"/>
                </a:lnTo>
                <a:lnTo>
                  <a:pt x="31356" y="35513"/>
                </a:lnTo>
                <a:cubicBezTo>
                  <a:pt x="31589" y="35280"/>
                  <a:pt x="31789" y="34980"/>
                  <a:pt x="32023" y="34746"/>
                </a:cubicBezTo>
                <a:cubicBezTo>
                  <a:pt x="32957" y="33679"/>
                  <a:pt x="34158" y="32811"/>
                  <a:pt x="35592" y="32578"/>
                </a:cubicBezTo>
                <a:cubicBezTo>
                  <a:pt x="35792" y="32578"/>
                  <a:pt x="35959" y="32511"/>
                  <a:pt x="36126" y="32478"/>
                </a:cubicBezTo>
                <a:lnTo>
                  <a:pt x="36660" y="32444"/>
                </a:lnTo>
                <a:lnTo>
                  <a:pt x="36926" y="32444"/>
                </a:lnTo>
                <a:lnTo>
                  <a:pt x="37160" y="32478"/>
                </a:lnTo>
                <a:lnTo>
                  <a:pt x="37727" y="32511"/>
                </a:lnTo>
                <a:cubicBezTo>
                  <a:pt x="38461" y="32611"/>
                  <a:pt x="39161" y="32778"/>
                  <a:pt x="39895" y="33011"/>
                </a:cubicBezTo>
                <a:cubicBezTo>
                  <a:pt x="41330" y="33478"/>
                  <a:pt x="42764" y="34079"/>
                  <a:pt x="44198" y="34513"/>
                </a:cubicBezTo>
                <a:cubicBezTo>
                  <a:pt x="44966" y="34746"/>
                  <a:pt x="45733" y="34980"/>
                  <a:pt x="46500" y="35113"/>
                </a:cubicBezTo>
                <a:cubicBezTo>
                  <a:pt x="46878" y="35176"/>
                  <a:pt x="47263" y="35209"/>
                  <a:pt x="47649" y="35209"/>
                </a:cubicBezTo>
                <a:cubicBezTo>
                  <a:pt x="48081" y="35209"/>
                  <a:pt x="48512" y="35168"/>
                  <a:pt x="48935" y="35080"/>
                </a:cubicBezTo>
                <a:cubicBezTo>
                  <a:pt x="49702" y="34913"/>
                  <a:pt x="50469" y="34479"/>
                  <a:pt x="51103" y="33945"/>
                </a:cubicBezTo>
                <a:cubicBezTo>
                  <a:pt x="51670" y="33412"/>
                  <a:pt x="52171" y="32778"/>
                  <a:pt x="52604" y="32077"/>
                </a:cubicBezTo>
                <a:cubicBezTo>
                  <a:pt x="53438" y="30676"/>
                  <a:pt x="54005" y="29175"/>
                  <a:pt x="54672" y="27774"/>
                </a:cubicBezTo>
                <a:cubicBezTo>
                  <a:pt x="55006" y="27007"/>
                  <a:pt x="55406" y="26340"/>
                  <a:pt x="55773" y="25640"/>
                </a:cubicBezTo>
                <a:cubicBezTo>
                  <a:pt x="56174" y="24972"/>
                  <a:pt x="56641" y="24305"/>
                  <a:pt x="57141" y="23705"/>
                </a:cubicBezTo>
                <a:cubicBezTo>
                  <a:pt x="58142" y="22571"/>
                  <a:pt x="59443" y="21603"/>
                  <a:pt x="60810" y="20836"/>
                </a:cubicBezTo>
                <a:cubicBezTo>
                  <a:pt x="62245" y="20036"/>
                  <a:pt x="63679" y="19435"/>
                  <a:pt x="65113" y="18701"/>
                </a:cubicBezTo>
                <a:cubicBezTo>
                  <a:pt x="66581" y="18001"/>
                  <a:pt x="67949" y="17234"/>
                  <a:pt x="69250" y="16266"/>
                </a:cubicBezTo>
                <a:cubicBezTo>
                  <a:pt x="70517" y="15299"/>
                  <a:pt x="71618" y="14198"/>
                  <a:pt x="72819" y="13231"/>
                </a:cubicBezTo>
                <a:cubicBezTo>
                  <a:pt x="73986" y="12197"/>
                  <a:pt x="75254" y="11296"/>
                  <a:pt x="76588" y="10595"/>
                </a:cubicBezTo>
                <a:cubicBezTo>
                  <a:pt x="77255" y="10229"/>
                  <a:pt x="77956" y="9928"/>
                  <a:pt x="78656" y="9661"/>
                </a:cubicBezTo>
                <a:cubicBezTo>
                  <a:pt x="79357" y="9461"/>
                  <a:pt x="80091" y="9295"/>
                  <a:pt x="80824" y="9194"/>
                </a:cubicBezTo>
                <a:cubicBezTo>
                  <a:pt x="81191" y="9161"/>
                  <a:pt x="81592" y="9128"/>
                  <a:pt x="81959" y="9128"/>
                </a:cubicBezTo>
                <a:cubicBezTo>
                  <a:pt x="82326" y="9094"/>
                  <a:pt x="82692" y="9094"/>
                  <a:pt x="83093" y="9061"/>
                </a:cubicBezTo>
                <a:cubicBezTo>
                  <a:pt x="83827" y="8994"/>
                  <a:pt x="84527" y="8928"/>
                  <a:pt x="85294" y="8828"/>
                </a:cubicBezTo>
                <a:cubicBezTo>
                  <a:pt x="86762" y="8627"/>
                  <a:pt x="88196" y="8294"/>
                  <a:pt x="89531" y="7727"/>
                </a:cubicBezTo>
                <a:cubicBezTo>
                  <a:pt x="92199" y="6459"/>
                  <a:pt x="94267" y="4524"/>
                  <a:pt x="96536" y="3190"/>
                </a:cubicBezTo>
                <a:cubicBezTo>
                  <a:pt x="97670" y="2490"/>
                  <a:pt x="98837" y="1923"/>
                  <a:pt x="100005" y="1456"/>
                </a:cubicBezTo>
                <a:cubicBezTo>
                  <a:pt x="101172" y="989"/>
                  <a:pt x="102340" y="655"/>
                  <a:pt x="103541" y="555"/>
                </a:cubicBezTo>
                <a:cubicBezTo>
                  <a:pt x="104092" y="492"/>
                  <a:pt x="104643" y="459"/>
                  <a:pt x="105191" y="459"/>
                </a:cubicBezTo>
                <a:cubicBezTo>
                  <a:pt x="105803" y="459"/>
                  <a:pt x="106411" y="500"/>
                  <a:pt x="107010" y="588"/>
                </a:cubicBezTo>
                <a:cubicBezTo>
                  <a:pt x="107544" y="622"/>
                  <a:pt x="108111" y="788"/>
                  <a:pt x="108644" y="922"/>
                </a:cubicBezTo>
                <a:cubicBezTo>
                  <a:pt x="109178" y="1089"/>
                  <a:pt x="109678" y="1255"/>
                  <a:pt x="110179" y="1422"/>
                </a:cubicBezTo>
                <a:cubicBezTo>
                  <a:pt x="112180" y="2156"/>
                  <a:pt x="113848" y="3157"/>
                  <a:pt x="115383" y="4124"/>
                </a:cubicBezTo>
                <a:cubicBezTo>
                  <a:pt x="118518" y="5925"/>
                  <a:pt x="121487" y="6493"/>
                  <a:pt x="123455" y="6626"/>
                </a:cubicBezTo>
                <a:cubicBezTo>
                  <a:pt x="123855" y="6679"/>
                  <a:pt x="124213" y="6695"/>
                  <a:pt x="124532" y="6695"/>
                </a:cubicBezTo>
                <a:cubicBezTo>
                  <a:pt x="125011" y="6695"/>
                  <a:pt x="125403" y="6659"/>
                  <a:pt x="125723" y="6659"/>
                </a:cubicBezTo>
                <a:lnTo>
                  <a:pt x="126324" y="6659"/>
                </a:lnTo>
                <a:cubicBezTo>
                  <a:pt x="126457" y="6626"/>
                  <a:pt x="126524" y="6626"/>
                  <a:pt x="126524" y="6626"/>
                </a:cubicBezTo>
                <a:cubicBezTo>
                  <a:pt x="128354" y="6391"/>
                  <a:pt x="128729" y="6217"/>
                  <a:pt x="127618" y="6217"/>
                </a:cubicBezTo>
                <a:cubicBezTo>
                  <a:pt x="127311" y="6217"/>
                  <a:pt x="126891" y="6230"/>
                  <a:pt x="126357" y="6259"/>
                </a:cubicBezTo>
                <a:cubicBezTo>
                  <a:pt x="126357" y="6259"/>
                  <a:pt x="126257" y="6292"/>
                  <a:pt x="126157" y="6292"/>
                </a:cubicBezTo>
                <a:lnTo>
                  <a:pt x="125556" y="6292"/>
                </a:lnTo>
                <a:cubicBezTo>
                  <a:pt x="125271" y="6292"/>
                  <a:pt x="124908" y="6314"/>
                  <a:pt x="124464" y="6314"/>
                </a:cubicBezTo>
                <a:cubicBezTo>
                  <a:pt x="124130" y="6314"/>
                  <a:pt x="123750" y="6302"/>
                  <a:pt x="123322" y="6259"/>
                </a:cubicBezTo>
                <a:cubicBezTo>
                  <a:pt x="121387" y="6126"/>
                  <a:pt x="118518" y="5525"/>
                  <a:pt x="115383" y="3757"/>
                </a:cubicBezTo>
                <a:cubicBezTo>
                  <a:pt x="113848" y="2823"/>
                  <a:pt x="112147" y="1756"/>
                  <a:pt x="110145" y="989"/>
                </a:cubicBezTo>
                <a:cubicBezTo>
                  <a:pt x="109645" y="822"/>
                  <a:pt x="109145" y="655"/>
                  <a:pt x="108578" y="488"/>
                </a:cubicBezTo>
                <a:cubicBezTo>
                  <a:pt x="108044" y="355"/>
                  <a:pt x="107510" y="188"/>
                  <a:pt x="106910" y="155"/>
                </a:cubicBezTo>
                <a:cubicBezTo>
                  <a:pt x="106334" y="50"/>
                  <a:pt x="105722" y="0"/>
                  <a:pt x="10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3"/>
          <p:cNvSpPr/>
          <p:nvPr/>
        </p:nvSpPr>
        <p:spPr>
          <a:xfrm>
            <a:off x="8206756" y="4699008"/>
            <a:ext cx="395404" cy="219733"/>
          </a:xfrm>
          <a:custGeom>
            <a:avLst/>
            <a:gdLst/>
            <a:ahLst/>
            <a:cxnLst/>
            <a:rect l="l" t="t" r="r" b="b"/>
            <a:pathLst>
              <a:path w="17813" h="9899" extrusionOk="0">
                <a:moveTo>
                  <a:pt x="3546" y="0"/>
                </a:moveTo>
                <a:cubicBezTo>
                  <a:pt x="2909" y="0"/>
                  <a:pt x="2293" y="245"/>
                  <a:pt x="1868" y="617"/>
                </a:cubicBezTo>
                <a:cubicBezTo>
                  <a:pt x="1268" y="1051"/>
                  <a:pt x="967" y="1651"/>
                  <a:pt x="701" y="2151"/>
                </a:cubicBezTo>
                <a:cubicBezTo>
                  <a:pt x="467" y="2685"/>
                  <a:pt x="267" y="3152"/>
                  <a:pt x="200" y="3552"/>
                </a:cubicBezTo>
                <a:cubicBezTo>
                  <a:pt x="133" y="3986"/>
                  <a:pt x="67" y="4320"/>
                  <a:pt x="33" y="4520"/>
                </a:cubicBezTo>
                <a:cubicBezTo>
                  <a:pt x="0" y="4720"/>
                  <a:pt x="0" y="4853"/>
                  <a:pt x="0" y="4853"/>
                </a:cubicBezTo>
                <a:cubicBezTo>
                  <a:pt x="0" y="4995"/>
                  <a:pt x="94" y="5071"/>
                  <a:pt x="187" y="5071"/>
                </a:cubicBezTo>
                <a:cubicBezTo>
                  <a:pt x="270" y="5071"/>
                  <a:pt x="351" y="5012"/>
                  <a:pt x="367" y="4887"/>
                </a:cubicBezTo>
                <a:cubicBezTo>
                  <a:pt x="367" y="4887"/>
                  <a:pt x="367" y="4787"/>
                  <a:pt x="400" y="4553"/>
                </a:cubicBezTo>
                <a:cubicBezTo>
                  <a:pt x="467" y="4353"/>
                  <a:pt x="500" y="4019"/>
                  <a:pt x="634" y="3653"/>
                </a:cubicBezTo>
                <a:cubicBezTo>
                  <a:pt x="701" y="3286"/>
                  <a:pt x="867" y="2819"/>
                  <a:pt x="1101" y="2352"/>
                </a:cubicBezTo>
                <a:cubicBezTo>
                  <a:pt x="1368" y="1885"/>
                  <a:pt x="1701" y="1384"/>
                  <a:pt x="2168" y="1051"/>
                </a:cubicBezTo>
                <a:cubicBezTo>
                  <a:pt x="2526" y="795"/>
                  <a:pt x="2962" y="638"/>
                  <a:pt x="3431" y="638"/>
                </a:cubicBezTo>
                <a:cubicBezTo>
                  <a:pt x="3574" y="638"/>
                  <a:pt x="3721" y="652"/>
                  <a:pt x="3869" y="684"/>
                </a:cubicBezTo>
                <a:cubicBezTo>
                  <a:pt x="4036" y="717"/>
                  <a:pt x="4170" y="784"/>
                  <a:pt x="4336" y="817"/>
                </a:cubicBezTo>
                <a:cubicBezTo>
                  <a:pt x="4470" y="817"/>
                  <a:pt x="4470" y="851"/>
                  <a:pt x="4537" y="884"/>
                </a:cubicBezTo>
                <a:cubicBezTo>
                  <a:pt x="4570" y="951"/>
                  <a:pt x="4670" y="984"/>
                  <a:pt x="4703" y="1017"/>
                </a:cubicBezTo>
                <a:cubicBezTo>
                  <a:pt x="4904" y="1217"/>
                  <a:pt x="5137" y="1518"/>
                  <a:pt x="5270" y="1818"/>
                </a:cubicBezTo>
                <a:cubicBezTo>
                  <a:pt x="5504" y="2118"/>
                  <a:pt x="5671" y="2452"/>
                  <a:pt x="5904" y="2785"/>
                </a:cubicBezTo>
                <a:cubicBezTo>
                  <a:pt x="6038" y="2885"/>
                  <a:pt x="6171" y="3052"/>
                  <a:pt x="6371" y="3186"/>
                </a:cubicBezTo>
                <a:cubicBezTo>
                  <a:pt x="6471" y="3286"/>
                  <a:pt x="6538" y="3286"/>
                  <a:pt x="6671" y="3352"/>
                </a:cubicBezTo>
                <a:cubicBezTo>
                  <a:pt x="6838" y="3386"/>
                  <a:pt x="6872" y="3386"/>
                  <a:pt x="7005" y="3452"/>
                </a:cubicBezTo>
                <a:lnTo>
                  <a:pt x="7305" y="3486"/>
                </a:lnTo>
                <a:lnTo>
                  <a:pt x="7572" y="3486"/>
                </a:lnTo>
                <a:cubicBezTo>
                  <a:pt x="7772" y="3486"/>
                  <a:pt x="7939" y="3452"/>
                  <a:pt x="8173" y="3386"/>
                </a:cubicBezTo>
                <a:cubicBezTo>
                  <a:pt x="8339" y="3352"/>
                  <a:pt x="8506" y="3286"/>
                  <a:pt x="8673" y="3186"/>
                </a:cubicBezTo>
                <a:cubicBezTo>
                  <a:pt x="8840" y="3152"/>
                  <a:pt x="9006" y="3052"/>
                  <a:pt x="9107" y="2985"/>
                </a:cubicBezTo>
                <a:cubicBezTo>
                  <a:pt x="9407" y="2852"/>
                  <a:pt x="9674" y="2719"/>
                  <a:pt x="9940" y="2652"/>
                </a:cubicBezTo>
                <a:lnTo>
                  <a:pt x="10174" y="2618"/>
                </a:lnTo>
                <a:cubicBezTo>
                  <a:pt x="10241" y="2552"/>
                  <a:pt x="10341" y="2552"/>
                  <a:pt x="10407" y="2552"/>
                </a:cubicBezTo>
                <a:lnTo>
                  <a:pt x="10874" y="2552"/>
                </a:lnTo>
                <a:cubicBezTo>
                  <a:pt x="11041" y="2552"/>
                  <a:pt x="11175" y="2618"/>
                  <a:pt x="11341" y="2618"/>
                </a:cubicBezTo>
                <a:cubicBezTo>
                  <a:pt x="11475" y="2652"/>
                  <a:pt x="11642" y="2685"/>
                  <a:pt x="11742" y="2785"/>
                </a:cubicBezTo>
                <a:cubicBezTo>
                  <a:pt x="12042" y="2885"/>
                  <a:pt x="12309" y="3119"/>
                  <a:pt x="12509" y="3352"/>
                </a:cubicBezTo>
                <a:cubicBezTo>
                  <a:pt x="12909" y="3853"/>
                  <a:pt x="13209" y="4520"/>
                  <a:pt x="13476" y="5154"/>
                </a:cubicBezTo>
                <a:cubicBezTo>
                  <a:pt x="13710" y="5787"/>
                  <a:pt x="13910" y="6455"/>
                  <a:pt x="14143" y="7055"/>
                </a:cubicBezTo>
                <a:cubicBezTo>
                  <a:pt x="14344" y="7689"/>
                  <a:pt x="14544" y="8289"/>
                  <a:pt x="14877" y="8790"/>
                </a:cubicBezTo>
                <a:cubicBezTo>
                  <a:pt x="15211" y="9223"/>
                  <a:pt x="15645" y="9657"/>
                  <a:pt x="16078" y="9790"/>
                </a:cubicBezTo>
                <a:cubicBezTo>
                  <a:pt x="16312" y="9874"/>
                  <a:pt x="16512" y="9899"/>
                  <a:pt x="16687" y="9899"/>
                </a:cubicBezTo>
                <a:cubicBezTo>
                  <a:pt x="16862" y="9899"/>
                  <a:pt x="17012" y="9874"/>
                  <a:pt x="17146" y="9857"/>
                </a:cubicBezTo>
                <a:cubicBezTo>
                  <a:pt x="17379" y="9824"/>
                  <a:pt x="17513" y="9790"/>
                  <a:pt x="17513" y="9790"/>
                </a:cubicBezTo>
                <a:cubicBezTo>
                  <a:pt x="17813" y="9657"/>
                  <a:pt x="17679" y="9357"/>
                  <a:pt x="17446" y="9290"/>
                </a:cubicBezTo>
                <a:cubicBezTo>
                  <a:pt x="17446" y="9273"/>
                  <a:pt x="17440" y="9267"/>
                  <a:pt x="17427" y="9267"/>
                </a:cubicBezTo>
                <a:cubicBezTo>
                  <a:pt x="17387" y="9267"/>
                  <a:pt x="17287" y="9323"/>
                  <a:pt x="17112" y="9323"/>
                </a:cubicBezTo>
                <a:cubicBezTo>
                  <a:pt x="17046" y="9334"/>
                  <a:pt x="16968" y="9342"/>
                  <a:pt x="16881" y="9342"/>
                </a:cubicBezTo>
                <a:cubicBezTo>
                  <a:pt x="16708" y="9342"/>
                  <a:pt x="16501" y="9312"/>
                  <a:pt x="16278" y="9223"/>
                </a:cubicBezTo>
                <a:cubicBezTo>
                  <a:pt x="15945" y="9123"/>
                  <a:pt x="15645" y="8823"/>
                  <a:pt x="15378" y="8356"/>
                </a:cubicBezTo>
                <a:cubicBezTo>
                  <a:pt x="15077" y="7889"/>
                  <a:pt x="14911" y="7355"/>
                  <a:pt x="14711" y="6721"/>
                </a:cubicBezTo>
                <a:cubicBezTo>
                  <a:pt x="14544" y="6154"/>
                  <a:pt x="14377" y="5454"/>
                  <a:pt x="14110" y="4787"/>
                </a:cubicBezTo>
                <a:cubicBezTo>
                  <a:pt x="13877" y="4120"/>
                  <a:pt x="13576" y="3386"/>
                  <a:pt x="13076" y="2785"/>
                </a:cubicBezTo>
                <a:cubicBezTo>
                  <a:pt x="12576" y="2151"/>
                  <a:pt x="11742" y="1718"/>
                  <a:pt x="10941" y="1718"/>
                </a:cubicBezTo>
                <a:cubicBezTo>
                  <a:pt x="10841" y="1701"/>
                  <a:pt x="10741" y="1693"/>
                  <a:pt x="10645" y="1693"/>
                </a:cubicBezTo>
                <a:cubicBezTo>
                  <a:pt x="10549" y="1693"/>
                  <a:pt x="10458" y="1701"/>
                  <a:pt x="10374" y="1718"/>
                </a:cubicBezTo>
                <a:cubicBezTo>
                  <a:pt x="10241" y="1785"/>
                  <a:pt x="10174" y="1785"/>
                  <a:pt x="10074" y="1785"/>
                </a:cubicBezTo>
                <a:lnTo>
                  <a:pt x="9807" y="1851"/>
                </a:lnTo>
                <a:cubicBezTo>
                  <a:pt x="9440" y="1985"/>
                  <a:pt x="9107" y="2151"/>
                  <a:pt x="8840" y="2285"/>
                </a:cubicBezTo>
                <a:cubicBezTo>
                  <a:pt x="8394" y="2547"/>
                  <a:pt x="7969" y="2727"/>
                  <a:pt x="7531" y="2727"/>
                </a:cubicBezTo>
                <a:cubicBezTo>
                  <a:pt x="7413" y="2727"/>
                  <a:pt x="7293" y="2714"/>
                  <a:pt x="7172" y="2685"/>
                </a:cubicBezTo>
                <a:cubicBezTo>
                  <a:pt x="6671" y="2685"/>
                  <a:pt x="6271" y="2051"/>
                  <a:pt x="5904" y="1451"/>
                </a:cubicBezTo>
                <a:cubicBezTo>
                  <a:pt x="5704" y="1151"/>
                  <a:pt x="5504" y="817"/>
                  <a:pt x="5170" y="517"/>
                </a:cubicBezTo>
                <a:cubicBezTo>
                  <a:pt x="5104" y="450"/>
                  <a:pt x="5004" y="350"/>
                  <a:pt x="4904" y="317"/>
                </a:cubicBezTo>
                <a:cubicBezTo>
                  <a:pt x="4837" y="283"/>
                  <a:pt x="4703" y="183"/>
                  <a:pt x="4603" y="183"/>
                </a:cubicBezTo>
                <a:cubicBezTo>
                  <a:pt x="4403" y="150"/>
                  <a:pt x="4236" y="117"/>
                  <a:pt x="4036" y="50"/>
                </a:cubicBezTo>
                <a:cubicBezTo>
                  <a:pt x="3873" y="16"/>
                  <a:pt x="3709" y="0"/>
                  <a:pt x="3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3"/>
          <p:cNvSpPr/>
          <p:nvPr/>
        </p:nvSpPr>
        <p:spPr>
          <a:xfrm>
            <a:off x="8843802" y="4290175"/>
            <a:ext cx="350698" cy="171587"/>
          </a:xfrm>
          <a:custGeom>
            <a:avLst/>
            <a:gdLst/>
            <a:ahLst/>
            <a:cxnLst/>
            <a:rect l="l" t="t" r="r" b="b"/>
            <a:pathLst>
              <a:path w="15799" h="7730" extrusionOk="0">
                <a:moveTo>
                  <a:pt x="2764" y="0"/>
                </a:moveTo>
                <a:cubicBezTo>
                  <a:pt x="2541" y="0"/>
                  <a:pt x="2325" y="26"/>
                  <a:pt x="2123" y="88"/>
                </a:cubicBezTo>
                <a:cubicBezTo>
                  <a:pt x="1656" y="222"/>
                  <a:pt x="1222" y="455"/>
                  <a:pt x="989" y="755"/>
                </a:cubicBezTo>
                <a:cubicBezTo>
                  <a:pt x="722" y="1055"/>
                  <a:pt x="555" y="1389"/>
                  <a:pt x="455" y="1623"/>
                </a:cubicBezTo>
                <a:cubicBezTo>
                  <a:pt x="322" y="1923"/>
                  <a:pt x="222" y="2123"/>
                  <a:pt x="188" y="2323"/>
                </a:cubicBezTo>
                <a:cubicBezTo>
                  <a:pt x="55" y="2757"/>
                  <a:pt x="22" y="2957"/>
                  <a:pt x="22" y="2957"/>
                </a:cubicBezTo>
                <a:cubicBezTo>
                  <a:pt x="1" y="3081"/>
                  <a:pt x="133" y="3166"/>
                  <a:pt x="245" y="3166"/>
                </a:cubicBezTo>
                <a:cubicBezTo>
                  <a:pt x="314" y="3166"/>
                  <a:pt x="376" y="3133"/>
                  <a:pt x="388" y="3057"/>
                </a:cubicBezTo>
                <a:cubicBezTo>
                  <a:pt x="388" y="3057"/>
                  <a:pt x="455" y="2823"/>
                  <a:pt x="555" y="2456"/>
                </a:cubicBezTo>
                <a:cubicBezTo>
                  <a:pt x="722" y="2090"/>
                  <a:pt x="889" y="1556"/>
                  <a:pt x="1356" y="1089"/>
                </a:cubicBezTo>
                <a:cubicBezTo>
                  <a:pt x="1556" y="822"/>
                  <a:pt x="1856" y="655"/>
                  <a:pt x="2223" y="588"/>
                </a:cubicBezTo>
                <a:cubicBezTo>
                  <a:pt x="2409" y="542"/>
                  <a:pt x="2595" y="517"/>
                  <a:pt x="2784" y="517"/>
                </a:cubicBezTo>
                <a:cubicBezTo>
                  <a:pt x="3002" y="517"/>
                  <a:pt x="3225" y="550"/>
                  <a:pt x="3457" y="622"/>
                </a:cubicBezTo>
                <a:lnTo>
                  <a:pt x="3624" y="689"/>
                </a:lnTo>
                <a:cubicBezTo>
                  <a:pt x="3624" y="689"/>
                  <a:pt x="3657" y="689"/>
                  <a:pt x="3691" y="722"/>
                </a:cubicBezTo>
                <a:cubicBezTo>
                  <a:pt x="3791" y="789"/>
                  <a:pt x="3858" y="855"/>
                  <a:pt x="3958" y="922"/>
                </a:cubicBezTo>
                <a:cubicBezTo>
                  <a:pt x="4124" y="1055"/>
                  <a:pt x="4291" y="1256"/>
                  <a:pt x="4458" y="1422"/>
                </a:cubicBezTo>
                <a:cubicBezTo>
                  <a:pt x="4792" y="1789"/>
                  <a:pt x="5225" y="2256"/>
                  <a:pt x="5892" y="2390"/>
                </a:cubicBezTo>
                <a:lnTo>
                  <a:pt x="5859" y="2390"/>
                </a:lnTo>
                <a:cubicBezTo>
                  <a:pt x="5992" y="2423"/>
                  <a:pt x="6193" y="2523"/>
                  <a:pt x="6459" y="2523"/>
                </a:cubicBezTo>
                <a:cubicBezTo>
                  <a:pt x="6693" y="2523"/>
                  <a:pt x="6993" y="2456"/>
                  <a:pt x="7293" y="2356"/>
                </a:cubicBezTo>
                <a:cubicBezTo>
                  <a:pt x="7860" y="2123"/>
                  <a:pt x="8361" y="1756"/>
                  <a:pt x="8828" y="1623"/>
                </a:cubicBezTo>
                <a:cubicBezTo>
                  <a:pt x="8895" y="1623"/>
                  <a:pt x="8961" y="1589"/>
                  <a:pt x="8995" y="1589"/>
                </a:cubicBezTo>
                <a:lnTo>
                  <a:pt x="9128" y="1589"/>
                </a:lnTo>
                <a:cubicBezTo>
                  <a:pt x="9228" y="1623"/>
                  <a:pt x="9362" y="1623"/>
                  <a:pt x="9495" y="1689"/>
                </a:cubicBezTo>
                <a:cubicBezTo>
                  <a:pt x="9728" y="1756"/>
                  <a:pt x="9995" y="1789"/>
                  <a:pt x="10129" y="1956"/>
                </a:cubicBezTo>
                <a:cubicBezTo>
                  <a:pt x="10462" y="2223"/>
                  <a:pt x="10396" y="2790"/>
                  <a:pt x="10362" y="3424"/>
                </a:cubicBezTo>
                <a:cubicBezTo>
                  <a:pt x="10362" y="3724"/>
                  <a:pt x="10362" y="4058"/>
                  <a:pt x="10396" y="4391"/>
                </a:cubicBezTo>
                <a:cubicBezTo>
                  <a:pt x="10462" y="4725"/>
                  <a:pt x="10529" y="5058"/>
                  <a:pt x="10696" y="5359"/>
                </a:cubicBezTo>
                <a:cubicBezTo>
                  <a:pt x="11029" y="5926"/>
                  <a:pt x="11463" y="6359"/>
                  <a:pt x="11897" y="6726"/>
                </a:cubicBezTo>
                <a:cubicBezTo>
                  <a:pt x="12667" y="7325"/>
                  <a:pt x="13511" y="7729"/>
                  <a:pt x="14219" y="7729"/>
                </a:cubicBezTo>
                <a:cubicBezTo>
                  <a:pt x="14338" y="7729"/>
                  <a:pt x="14454" y="7718"/>
                  <a:pt x="14565" y="7694"/>
                </a:cubicBezTo>
                <a:cubicBezTo>
                  <a:pt x="14799" y="7694"/>
                  <a:pt x="14932" y="7593"/>
                  <a:pt x="15066" y="7560"/>
                </a:cubicBezTo>
                <a:cubicBezTo>
                  <a:pt x="15199" y="7460"/>
                  <a:pt x="15332" y="7393"/>
                  <a:pt x="15399" y="7360"/>
                </a:cubicBezTo>
                <a:cubicBezTo>
                  <a:pt x="15566" y="7227"/>
                  <a:pt x="15666" y="7126"/>
                  <a:pt x="15666" y="7126"/>
                </a:cubicBezTo>
                <a:cubicBezTo>
                  <a:pt x="15798" y="6968"/>
                  <a:pt x="15658" y="6830"/>
                  <a:pt x="15477" y="6830"/>
                </a:cubicBezTo>
                <a:cubicBezTo>
                  <a:pt x="15430" y="6830"/>
                  <a:pt x="15381" y="6839"/>
                  <a:pt x="15332" y="6860"/>
                </a:cubicBezTo>
                <a:cubicBezTo>
                  <a:pt x="15332" y="6860"/>
                  <a:pt x="15066" y="7193"/>
                  <a:pt x="14465" y="7260"/>
                </a:cubicBezTo>
                <a:cubicBezTo>
                  <a:pt x="14400" y="7270"/>
                  <a:pt x="14333" y="7275"/>
                  <a:pt x="14263" y="7275"/>
                </a:cubicBezTo>
                <a:cubicBezTo>
                  <a:pt x="13654" y="7275"/>
                  <a:pt x="12882" y="6891"/>
                  <a:pt x="12164" y="6293"/>
                </a:cubicBezTo>
                <a:cubicBezTo>
                  <a:pt x="11797" y="5926"/>
                  <a:pt x="11396" y="5525"/>
                  <a:pt x="11163" y="5058"/>
                </a:cubicBezTo>
                <a:cubicBezTo>
                  <a:pt x="10896" y="4625"/>
                  <a:pt x="10896" y="4058"/>
                  <a:pt x="10963" y="3457"/>
                </a:cubicBezTo>
                <a:cubicBezTo>
                  <a:pt x="10996" y="3190"/>
                  <a:pt x="11029" y="2823"/>
                  <a:pt x="10996" y="2490"/>
                </a:cubicBezTo>
                <a:cubicBezTo>
                  <a:pt x="10996" y="2156"/>
                  <a:pt x="10863" y="1756"/>
                  <a:pt x="10562" y="1456"/>
                </a:cubicBezTo>
                <a:cubicBezTo>
                  <a:pt x="10296" y="1156"/>
                  <a:pt x="9962" y="1089"/>
                  <a:pt x="9662" y="955"/>
                </a:cubicBezTo>
                <a:cubicBezTo>
                  <a:pt x="9495" y="955"/>
                  <a:pt x="9362" y="922"/>
                  <a:pt x="9195" y="889"/>
                </a:cubicBezTo>
                <a:lnTo>
                  <a:pt x="8895" y="889"/>
                </a:lnTo>
                <a:cubicBezTo>
                  <a:pt x="8828" y="889"/>
                  <a:pt x="8728" y="922"/>
                  <a:pt x="8661" y="922"/>
                </a:cubicBezTo>
                <a:cubicBezTo>
                  <a:pt x="7994" y="1122"/>
                  <a:pt x="7527" y="1522"/>
                  <a:pt x="7060" y="1689"/>
                </a:cubicBezTo>
                <a:cubicBezTo>
                  <a:pt x="6873" y="1783"/>
                  <a:pt x="6694" y="1811"/>
                  <a:pt x="6539" y="1811"/>
                </a:cubicBezTo>
                <a:cubicBezTo>
                  <a:pt x="6361" y="1811"/>
                  <a:pt x="6215" y="1774"/>
                  <a:pt x="6126" y="1756"/>
                </a:cubicBezTo>
                <a:lnTo>
                  <a:pt x="6059" y="1756"/>
                </a:lnTo>
                <a:cubicBezTo>
                  <a:pt x="5626" y="1689"/>
                  <a:pt x="5292" y="1389"/>
                  <a:pt x="4892" y="1022"/>
                </a:cubicBezTo>
                <a:cubicBezTo>
                  <a:pt x="4725" y="822"/>
                  <a:pt x="4525" y="622"/>
                  <a:pt x="4325" y="455"/>
                </a:cubicBezTo>
                <a:cubicBezTo>
                  <a:pt x="4225" y="322"/>
                  <a:pt x="4124" y="288"/>
                  <a:pt x="3991" y="222"/>
                </a:cubicBezTo>
                <a:lnTo>
                  <a:pt x="3891" y="155"/>
                </a:lnTo>
                <a:cubicBezTo>
                  <a:pt x="3858" y="155"/>
                  <a:pt x="3824" y="121"/>
                  <a:pt x="3791" y="121"/>
                </a:cubicBezTo>
                <a:lnTo>
                  <a:pt x="3557" y="88"/>
                </a:lnTo>
                <a:cubicBezTo>
                  <a:pt x="3290" y="35"/>
                  <a:pt x="3022" y="0"/>
                  <a:pt x="2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3"/>
          <p:cNvSpPr/>
          <p:nvPr/>
        </p:nvSpPr>
        <p:spPr>
          <a:xfrm>
            <a:off x="8833169" y="4776699"/>
            <a:ext cx="373762" cy="172430"/>
          </a:xfrm>
          <a:custGeom>
            <a:avLst/>
            <a:gdLst/>
            <a:ahLst/>
            <a:cxnLst/>
            <a:rect l="l" t="t" r="r" b="b"/>
            <a:pathLst>
              <a:path w="16838" h="7768" extrusionOk="0">
                <a:moveTo>
                  <a:pt x="2026" y="1"/>
                </a:moveTo>
                <a:cubicBezTo>
                  <a:pt x="1861" y="1"/>
                  <a:pt x="1690" y="30"/>
                  <a:pt x="1535" y="119"/>
                </a:cubicBezTo>
                <a:cubicBezTo>
                  <a:pt x="1101" y="319"/>
                  <a:pt x="867" y="686"/>
                  <a:pt x="701" y="1020"/>
                </a:cubicBezTo>
                <a:cubicBezTo>
                  <a:pt x="534" y="1353"/>
                  <a:pt x="434" y="1687"/>
                  <a:pt x="300" y="2021"/>
                </a:cubicBezTo>
                <a:cubicBezTo>
                  <a:pt x="267" y="2121"/>
                  <a:pt x="267" y="2187"/>
                  <a:pt x="200" y="2287"/>
                </a:cubicBezTo>
                <a:lnTo>
                  <a:pt x="167" y="2521"/>
                </a:lnTo>
                <a:cubicBezTo>
                  <a:pt x="134" y="2688"/>
                  <a:pt x="100" y="2854"/>
                  <a:pt x="100" y="3021"/>
                </a:cubicBezTo>
                <a:cubicBezTo>
                  <a:pt x="0" y="4356"/>
                  <a:pt x="200" y="5523"/>
                  <a:pt x="367" y="6324"/>
                </a:cubicBezTo>
                <a:cubicBezTo>
                  <a:pt x="534" y="7158"/>
                  <a:pt x="701" y="7625"/>
                  <a:pt x="701" y="7625"/>
                </a:cubicBezTo>
                <a:cubicBezTo>
                  <a:pt x="743" y="7722"/>
                  <a:pt x="825" y="7767"/>
                  <a:pt x="905" y="7767"/>
                </a:cubicBezTo>
                <a:cubicBezTo>
                  <a:pt x="1016" y="7767"/>
                  <a:pt x="1120" y="7680"/>
                  <a:pt x="1101" y="7524"/>
                </a:cubicBezTo>
                <a:cubicBezTo>
                  <a:pt x="1101" y="7524"/>
                  <a:pt x="968" y="7057"/>
                  <a:pt x="834" y="6290"/>
                </a:cubicBezTo>
                <a:cubicBezTo>
                  <a:pt x="701" y="5490"/>
                  <a:pt x="534" y="4356"/>
                  <a:pt x="667" y="3121"/>
                </a:cubicBezTo>
                <a:cubicBezTo>
                  <a:pt x="667" y="2955"/>
                  <a:pt x="701" y="2821"/>
                  <a:pt x="767" y="2654"/>
                </a:cubicBezTo>
                <a:lnTo>
                  <a:pt x="801" y="2454"/>
                </a:lnTo>
                <a:cubicBezTo>
                  <a:pt x="834" y="2387"/>
                  <a:pt x="834" y="2321"/>
                  <a:pt x="867" y="2221"/>
                </a:cubicBezTo>
                <a:cubicBezTo>
                  <a:pt x="1001" y="1887"/>
                  <a:pt x="1134" y="1620"/>
                  <a:pt x="1301" y="1320"/>
                </a:cubicBezTo>
                <a:cubicBezTo>
                  <a:pt x="1468" y="1053"/>
                  <a:pt x="1668" y="786"/>
                  <a:pt x="1868" y="686"/>
                </a:cubicBezTo>
                <a:cubicBezTo>
                  <a:pt x="1944" y="643"/>
                  <a:pt x="2016" y="624"/>
                  <a:pt x="2089" y="624"/>
                </a:cubicBezTo>
                <a:cubicBezTo>
                  <a:pt x="2241" y="624"/>
                  <a:pt x="2399" y="707"/>
                  <a:pt x="2602" y="820"/>
                </a:cubicBezTo>
                <a:cubicBezTo>
                  <a:pt x="3136" y="1153"/>
                  <a:pt x="3636" y="1687"/>
                  <a:pt x="4203" y="2121"/>
                </a:cubicBezTo>
                <a:cubicBezTo>
                  <a:pt x="4503" y="2321"/>
                  <a:pt x="4804" y="2521"/>
                  <a:pt x="5137" y="2688"/>
                </a:cubicBezTo>
                <a:cubicBezTo>
                  <a:pt x="5304" y="2788"/>
                  <a:pt x="5504" y="2854"/>
                  <a:pt x="5671" y="2888"/>
                </a:cubicBezTo>
                <a:cubicBezTo>
                  <a:pt x="5871" y="2955"/>
                  <a:pt x="6038" y="2955"/>
                  <a:pt x="6205" y="2988"/>
                </a:cubicBezTo>
                <a:cubicBezTo>
                  <a:pt x="6293" y="2997"/>
                  <a:pt x="6383" y="3001"/>
                  <a:pt x="6475" y="3001"/>
                </a:cubicBezTo>
                <a:cubicBezTo>
                  <a:pt x="7074" y="3001"/>
                  <a:pt x="7728" y="2823"/>
                  <a:pt x="8306" y="2621"/>
                </a:cubicBezTo>
                <a:cubicBezTo>
                  <a:pt x="8831" y="2385"/>
                  <a:pt x="9315" y="2169"/>
                  <a:pt x="9773" y="2169"/>
                </a:cubicBezTo>
                <a:cubicBezTo>
                  <a:pt x="9897" y="2169"/>
                  <a:pt x="10020" y="2185"/>
                  <a:pt x="10141" y="2221"/>
                </a:cubicBezTo>
                <a:cubicBezTo>
                  <a:pt x="10674" y="2387"/>
                  <a:pt x="11175" y="2955"/>
                  <a:pt x="11608" y="3455"/>
                </a:cubicBezTo>
                <a:cubicBezTo>
                  <a:pt x="12009" y="3955"/>
                  <a:pt x="12342" y="4556"/>
                  <a:pt x="12676" y="5123"/>
                </a:cubicBezTo>
                <a:cubicBezTo>
                  <a:pt x="13009" y="5656"/>
                  <a:pt x="13376" y="6190"/>
                  <a:pt x="13877" y="6557"/>
                </a:cubicBezTo>
                <a:cubicBezTo>
                  <a:pt x="14260" y="6886"/>
                  <a:pt x="14757" y="6967"/>
                  <a:pt x="15144" y="6967"/>
                </a:cubicBezTo>
                <a:cubicBezTo>
                  <a:pt x="15228" y="6967"/>
                  <a:pt x="15306" y="6963"/>
                  <a:pt x="15378" y="6957"/>
                </a:cubicBezTo>
                <a:cubicBezTo>
                  <a:pt x="15811" y="6857"/>
                  <a:pt x="16145" y="6724"/>
                  <a:pt x="16345" y="6657"/>
                </a:cubicBezTo>
                <a:cubicBezTo>
                  <a:pt x="16545" y="6524"/>
                  <a:pt x="16679" y="6490"/>
                  <a:pt x="16679" y="6490"/>
                </a:cubicBezTo>
                <a:cubicBezTo>
                  <a:pt x="16837" y="6385"/>
                  <a:pt x="16807" y="6174"/>
                  <a:pt x="16639" y="6174"/>
                </a:cubicBezTo>
                <a:cubicBezTo>
                  <a:pt x="16595" y="6174"/>
                  <a:pt x="16541" y="6189"/>
                  <a:pt x="16479" y="6224"/>
                </a:cubicBezTo>
                <a:cubicBezTo>
                  <a:pt x="16479" y="6224"/>
                  <a:pt x="16379" y="6290"/>
                  <a:pt x="16178" y="6357"/>
                </a:cubicBezTo>
                <a:cubicBezTo>
                  <a:pt x="15978" y="6390"/>
                  <a:pt x="15678" y="6524"/>
                  <a:pt x="15311" y="6557"/>
                </a:cubicBezTo>
                <a:cubicBezTo>
                  <a:pt x="15246" y="6570"/>
                  <a:pt x="15175" y="6577"/>
                  <a:pt x="15101" y="6577"/>
                </a:cubicBezTo>
                <a:cubicBezTo>
                  <a:pt x="14798" y="6577"/>
                  <a:pt x="14439" y="6465"/>
                  <a:pt x="14144" y="6224"/>
                </a:cubicBezTo>
                <a:cubicBezTo>
                  <a:pt x="13777" y="5957"/>
                  <a:pt x="13443" y="5456"/>
                  <a:pt x="13143" y="4889"/>
                </a:cubicBezTo>
                <a:cubicBezTo>
                  <a:pt x="12843" y="4322"/>
                  <a:pt x="12509" y="3688"/>
                  <a:pt x="12109" y="3121"/>
                </a:cubicBezTo>
                <a:cubicBezTo>
                  <a:pt x="12009" y="2988"/>
                  <a:pt x="11875" y="2821"/>
                  <a:pt x="11775" y="2688"/>
                </a:cubicBezTo>
                <a:cubicBezTo>
                  <a:pt x="11642" y="2521"/>
                  <a:pt x="11475" y="2387"/>
                  <a:pt x="11342" y="2287"/>
                </a:cubicBezTo>
                <a:cubicBezTo>
                  <a:pt x="11041" y="2021"/>
                  <a:pt x="10708" y="1787"/>
                  <a:pt x="10308" y="1654"/>
                </a:cubicBezTo>
                <a:cubicBezTo>
                  <a:pt x="10106" y="1592"/>
                  <a:pt x="9904" y="1566"/>
                  <a:pt x="9706" y="1566"/>
                </a:cubicBezTo>
                <a:cubicBezTo>
                  <a:pt x="9478" y="1566"/>
                  <a:pt x="9254" y="1600"/>
                  <a:pt x="9040" y="1654"/>
                </a:cubicBezTo>
                <a:cubicBezTo>
                  <a:pt x="8673" y="1720"/>
                  <a:pt x="8339" y="1854"/>
                  <a:pt x="8006" y="1987"/>
                </a:cubicBezTo>
                <a:cubicBezTo>
                  <a:pt x="7437" y="2197"/>
                  <a:pt x="6895" y="2326"/>
                  <a:pt x="6379" y="2326"/>
                </a:cubicBezTo>
                <a:cubicBezTo>
                  <a:pt x="6321" y="2326"/>
                  <a:pt x="6263" y="2324"/>
                  <a:pt x="6205" y="2321"/>
                </a:cubicBezTo>
                <a:cubicBezTo>
                  <a:pt x="6105" y="2287"/>
                  <a:pt x="5938" y="2287"/>
                  <a:pt x="5804" y="2221"/>
                </a:cubicBezTo>
                <a:cubicBezTo>
                  <a:pt x="5638" y="2221"/>
                  <a:pt x="5504" y="2154"/>
                  <a:pt x="5371" y="2121"/>
                </a:cubicBezTo>
                <a:cubicBezTo>
                  <a:pt x="5137" y="1987"/>
                  <a:pt x="4837" y="1820"/>
                  <a:pt x="4603" y="1620"/>
                </a:cubicBezTo>
                <a:cubicBezTo>
                  <a:pt x="4036" y="1187"/>
                  <a:pt x="3536" y="686"/>
                  <a:pt x="2869" y="286"/>
                </a:cubicBezTo>
                <a:cubicBezTo>
                  <a:pt x="2669" y="153"/>
                  <a:pt x="2502" y="52"/>
                  <a:pt x="2268" y="19"/>
                </a:cubicBezTo>
                <a:cubicBezTo>
                  <a:pt x="2191" y="8"/>
                  <a:pt x="2109" y="1"/>
                  <a:pt x="2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3"/>
          <p:cNvSpPr/>
          <p:nvPr/>
        </p:nvSpPr>
        <p:spPr>
          <a:xfrm>
            <a:off x="7629199" y="4841250"/>
            <a:ext cx="403262" cy="174117"/>
          </a:xfrm>
          <a:custGeom>
            <a:avLst/>
            <a:gdLst/>
            <a:ahLst/>
            <a:cxnLst/>
            <a:rect l="l" t="t" r="r" b="b"/>
            <a:pathLst>
              <a:path w="18167" h="7844" extrusionOk="0">
                <a:moveTo>
                  <a:pt x="9442" y="1"/>
                </a:moveTo>
                <a:cubicBezTo>
                  <a:pt x="9145" y="1"/>
                  <a:pt x="8857" y="38"/>
                  <a:pt x="8607" y="113"/>
                </a:cubicBezTo>
                <a:cubicBezTo>
                  <a:pt x="8507" y="147"/>
                  <a:pt x="8373" y="180"/>
                  <a:pt x="8273" y="180"/>
                </a:cubicBezTo>
                <a:lnTo>
                  <a:pt x="8340" y="180"/>
                </a:lnTo>
                <a:cubicBezTo>
                  <a:pt x="7906" y="280"/>
                  <a:pt x="7573" y="580"/>
                  <a:pt x="7339" y="847"/>
                </a:cubicBezTo>
                <a:cubicBezTo>
                  <a:pt x="7072" y="1147"/>
                  <a:pt x="6872" y="1448"/>
                  <a:pt x="6672" y="1648"/>
                </a:cubicBezTo>
                <a:cubicBezTo>
                  <a:pt x="6405" y="1848"/>
                  <a:pt x="6205" y="2015"/>
                  <a:pt x="5905" y="2081"/>
                </a:cubicBezTo>
                <a:cubicBezTo>
                  <a:pt x="5812" y="2092"/>
                  <a:pt x="5722" y="2099"/>
                  <a:pt x="5636" y="2099"/>
                </a:cubicBezTo>
                <a:cubicBezTo>
                  <a:pt x="5443" y="2099"/>
                  <a:pt x="5265" y="2063"/>
                  <a:pt x="5104" y="1948"/>
                </a:cubicBezTo>
                <a:cubicBezTo>
                  <a:pt x="4670" y="1648"/>
                  <a:pt x="4437" y="780"/>
                  <a:pt x="3670" y="347"/>
                </a:cubicBezTo>
                <a:lnTo>
                  <a:pt x="3536" y="280"/>
                </a:lnTo>
                <a:cubicBezTo>
                  <a:pt x="3436" y="247"/>
                  <a:pt x="3403" y="247"/>
                  <a:pt x="3370" y="247"/>
                </a:cubicBezTo>
                <a:lnTo>
                  <a:pt x="3103" y="180"/>
                </a:lnTo>
                <a:cubicBezTo>
                  <a:pt x="2936" y="113"/>
                  <a:pt x="2736" y="113"/>
                  <a:pt x="2569" y="113"/>
                </a:cubicBezTo>
                <a:cubicBezTo>
                  <a:pt x="2402" y="113"/>
                  <a:pt x="2202" y="147"/>
                  <a:pt x="2035" y="147"/>
                </a:cubicBezTo>
                <a:cubicBezTo>
                  <a:pt x="1835" y="180"/>
                  <a:pt x="1668" y="247"/>
                  <a:pt x="1502" y="313"/>
                </a:cubicBezTo>
                <a:cubicBezTo>
                  <a:pt x="1168" y="480"/>
                  <a:pt x="901" y="747"/>
                  <a:pt x="701" y="981"/>
                </a:cubicBezTo>
                <a:cubicBezTo>
                  <a:pt x="601" y="1114"/>
                  <a:pt x="534" y="1281"/>
                  <a:pt x="434" y="1414"/>
                </a:cubicBezTo>
                <a:cubicBezTo>
                  <a:pt x="401" y="1514"/>
                  <a:pt x="334" y="1681"/>
                  <a:pt x="267" y="1814"/>
                </a:cubicBezTo>
                <a:cubicBezTo>
                  <a:pt x="67" y="2348"/>
                  <a:pt x="34" y="2849"/>
                  <a:pt x="34" y="3282"/>
                </a:cubicBezTo>
                <a:cubicBezTo>
                  <a:pt x="0" y="3682"/>
                  <a:pt x="34" y="4016"/>
                  <a:pt x="34" y="4250"/>
                </a:cubicBezTo>
                <a:cubicBezTo>
                  <a:pt x="67" y="4450"/>
                  <a:pt x="67" y="4583"/>
                  <a:pt x="67" y="4583"/>
                </a:cubicBezTo>
                <a:cubicBezTo>
                  <a:pt x="82" y="4688"/>
                  <a:pt x="158" y="4739"/>
                  <a:pt x="237" y="4739"/>
                </a:cubicBezTo>
                <a:cubicBezTo>
                  <a:pt x="333" y="4739"/>
                  <a:pt x="434" y="4663"/>
                  <a:pt x="434" y="4516"/>
                </a:cubicBezTo>
                <a:lnTo>
                  <a:pt x="434" y="4183"/>
                </a:lnTo>
                <a:cubicBezTo>
                  <a:pt x="434" y="3983"/>
                  <a:pt x="434" y="3649"/>
                  <a:pt x="501" y="3282"/>
                </a:cubicBezTo>
                <a:cubicBezTo>
                  <a:pt x="501" y="2849"/>
                  <a:pt x="568" y="2415"/>
                  <a:pt x="734" y="1948"/>
                </a:cubicBezTo>
                <a:cubicBezTo>
                  <a:pt x="868" y="1481"/>
                  <a:pt x="1201" y="1014"/>
                  <a:pt x="1702" y="814"/>
                </a:cubicBezTo>
                <a:cubicBezTo>
                  <a:pt x="1835" y="747"/>
                  <a:pt x="2002" y="747"/>
                  <a:pt x="2102" y="680"/>
                </a:cubicBezTo>
                <a:cubicBezTo>
                  <a:pt x="2235" y="680"/>
                  <a:pt x="2324" y="665"/>
                  <a:pt x="2418" y="665"/>
                </a:cubicBezTo>
                <a:cubicBezTo>
                  <a:pt x="2465" y="665"/>
                  <a:pt x="2513" y="669"/>
                  <a:pt x="2569" y="680"/>
                </a:cubicBezTo>
                <a:cubicBezTo>
                  <a:pt x="2736" y="747"/>
                  <a:pt x="2869" y="747"/>
                  <a:pt x="3036" y="780"/>
                </a:cubicBezTo>
                <a:lnTo>
                  <a:pt x="3303" y="814"/>
                </a:lnTo>
                <a:cubicBezTo>
                  <a:pt x="3336" y="847"/>
                  <a:pt x="3370" y="847"/>
                  <a:pt x="3370" y="847"/>
                </a:cubicBezTo>
                <a:lnTo>
                  <a:pt x="3470" y="914"/>
                </a:lnTo>
                <a:cubicBezTo>
                  <a:pt x="3703" y="1014"/>
                  <a:pt x="3870" y="1281"/>
                  <a:pt x="4070" y="1581"/>
                </a:cubicBezTo>
                <a:cubicBezTo>
                  <a:pt x="4304" y="1848"/>
                  <a:pt x="4470" y="2181"/>
                  <a:pt x="4837" y="2482"/>
                </a:cubicBezTo>
                <a:cubicBezTo>
                  <a:pt x="5134" y="2704"/>
                  <a:pt x="5462" y="2798"/>
                  <a:pt x="5786" y="2798"/>
                </a:cubicBezTo>
                <a:cubicBezTo>
                  <a:pt x="6335" y="2798"/>
                  <a:pt x="6870" y="2526"/>
                  <a:pt x="7206" y="2148"/>
                </a:cubicBezTo>
                <a:cubicBezTo>
                  <a:pt x="7506" y="1915"/>
                  <a:pt x="7706" y="1614"/>
                  <a:pt x="7906" y="1347"/>
                </a:cubicBezTo>
                <a:cubicBezTo>
                  <a:pt x="8140" y="1147"/>
                  <a:pt x="8340" y="981"/>
                  <a:pt x="8540" y="947"/>
                </a:cubicBezTo>
                <a:lnTo>
                  <a:pt x="8573" y="947"/>
                </a:lnTo>
                <a:cubicBezTo>
                  <a:pt x="8673" y="914"/>
                  <a:pt x="8740" y="914"/>
                  <a:pt x="8873" y="880"/>
                </a:cubicBezTo>
                <a:cubicBezTo>
                  <a:pt x="9074" y="805"/>
                  <a:pt x="9274" y="768"/>
                  <a:pt x="9488" y="768"/>
                </a:cubicBezTo>
                <a:cubicBezTo>
                  <a:pt x="9559" y="768"/>
                  <a:pt x="9632" y="772"/>
                  <a:pt x="9707" y="780"/>
                </a:cubicBezTo>
                <a:cubicBezTo>
                  <a:pt x="10008" y="814"/>
                  <a:pt x="10241" y="947"/>
                  <a:pt x="10508" y="1114"/>
                </a:cubicBezTo>
                <a:cubicBezTo>
                  <a:pt x="10975" y="1481"/>
                  <a:pt x="11309" y="2115"/>
                  <a:pt x="11575" y="2782"/>
                </a:cubicBezTo>
                <a:cubicBezTo>
                  <a:pt x="12176" y="4083"/>
                  <a:pt x="12576" y="5550"/>
                  <a:pt x="13477" y="6651"/>
                </a:cubicBezTo>
                <a:cubicBezTo>
                  <a:pt x="13877" y="7252"/>
                  <a:pt x="14511" y="7619"/>
                  <a:pt x="15078" y="7752"/>
                </a:cubicBezTo>
                <a:cubicBezTo>
                  <a:pt x="15321" y="7820"/>
                  <a:pt x="15553" y="7843"/>
                  <a:pt x="15769" y="7843"/>
                </a:cubicBezTo>
                <a:cubicBezTo>
                  <a:pt x="16088" y="7843"/>
                  <a:pt x="16374" y="7792"/>
                  <a:pt x="16612" y="7752"/>
                </a:cubicBezTo>
                <a:cubicBezTo>
                  <a:pt x="16846" y="7719"/>
                  <a:pt x="17013" y="7619"/>
                  <a:pt x="17179" y="7585"/>
                </a:cubicBezTo>
                <a:cubicBezTo>
                  <a:pt x="17346" y="7552"/>
                  <a:pt x="17446" y="7485"/>
                  <a:pt x="17580" y="7452"/>
                </a:cubicBezTo>
                <a:cubicBezTo>
                  <a:pt x="17780" y="7385"/>
                  <a:pt x="17913" y="7318"/>
                  <a:pt x="17913" y="7318"/>
                </a:cubicBezTo>
                <a:cubicBezTo>
                  <a:pt x="18166" y="7224"/>
                  <a:pt x="18060" y="6949"/>
                  <a:pt x="17764" y="6949"/>
                </a:cubicBezTo>
                <a:cubicBezTo>
                  <a:pt x="17747" y="6949"/>
                  <a:pt x="17731" y="6950"/>
                  <a:pt x="17713" y="6951"/>
                </a:cubicBezTo>
                <a:cubicBezTo>
                  <a:pt x="17713" y="6951"/>
                  <a:pt x="17580" y="6985"/>
                  <a:pt x="17380" y="7085"/>
                </a:cubicBezTo>
                <a:cubicBezTo>
                  <a:pt x="17279" y="7118"/>
                  <a:pt x="17179" y="7152"/>
                  <a:pt x="17013" y="7185"/>
                </a:cubicBezTo>
                <a:cubicBezTo>
                  <a:pt x="16879" y="7252"/>
                  <a:pt x="16712" y="7285"/>
                  <a:pt x="16512" y="7318"/>
                </a:cubicBezTo>
                <a:cubicBezTo>
                  <a:pt x="16326" y="7365"/>
                  <a:pt x="16134" y="7390"/>
                  <a:pt x="15930" y="7390"/>
                </a:cubicBezTo>
                <a:cubicBezTo>
                  <a:pt x="15695" y="7390"/>
                  <a:pt x="15446" y="7357"/>
                  <a:pt x="15178" y="7285"/>
                </a:cubicBezTo>
                <a:cubicBezTo>
                  <a:pt x="14678" y="7152"/>
                  <a:pt x="14211" y="6818"/>
                  <a:pt x="13844" y="6318"/>
                </a:cubicBezTo>
                <a:cubicBezTo>
                  <a:pt x="13076" y="5317"/>
                  <a:pt x="12743" y="3849"/>
                  <a:pt x="12176" y="2482"/>
                </a:cubicBezTo>
                <a:cubicBezTo>
                  <a:pt x="11876" y="1781"/>
                  <a:pt x="11509" y="1081"/>
                  <a:pt x="10875" y="514"/>
                </a:cubicBezTo>
                <a:cubicBezTo>
                  <a:pt x="10541" y="280"/>
                  <a:pt x="10174" y="80"/>
                  <a:pt x="9741" y="13"/>
                </a:cubicBezTo>
                <a:cubicBezTo>
                  <a:pt x="9641" y="5"/>
                  <a:pt x="9541" y="1"/>
                  <a:pt x="9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3"/>
          <p:cNvSpPr/>
          <p:nvPr/>
        </p:nvSpPr>
        <p:spPr>
          <a:xfrm>
            <a:off x="9129816" y="4033372"/>
            <a:ext cx="369611" cy="143263"/>
          </a:xfrm>
          <a:custGeom>
            <a:avLst/>
            <a:gdLst/>
            <a:ahLst/>
            <a:cxnLst/>
            <a:rect l="l" t="t" r="r" b="b"/>
            <a:pathLst>
              <a:path w="16651" h="6454" extrusionOk="0">
                <a:moveTo>
                  <a:pt x="3860" y="1"/>
                </a:moveTo>
                <a:cubicBezTo>
                  <a:pt x="3763" y="1"/>
                  <a:pt x="3682" y="15"/>
                  <a:pt x="3615" y="15"/>
                </a:cubicBezTo>
                <a:cubicBezTo>
                  <a:pt x="3515" y="82"/>
                  <a:pt x="3448" y="82"/>
                  <a:pt x="3381" y="82"/>
                </a:cubicBezTo>
                <a:cubicBezTo>
                  <a:pt x="3348" y="82"/>
                  <a:pt x="3281" y="116"/>
                  <a:pt x="3215" y="116"/>
                </a:cubicBezTo>
                <a:cubicBezTo>
                  <a:pt x="3148" y="116"/>
                  <a:pt x="3015" y="149"/>
                  <a:pt x="2948" y="182"/>
                </a:cubicBezTo>
                <a:cubicBezTo>
                  <a:pt x="2848" y="249"/>
                  <a:pt x="2814" y="282"/>
                  <a:pt x="2714" y="316"/>
                </a:cubicBezTo>
                <a:cubicBezTo>
                  <a:pt x="2614" y="416"/>
                  <a:pt x="2514" y="449"/>
                  <a:pt x="2447" y="482"/>
                </a:cubicBezTo>
                <a:lnTo>
                  <a:pt x="2481" y="482"/>
                </a:lnTo>
                <a:cubicBezTo>
                  <a:pt x="2014" y="683"/>
                  <a:pt x="1647" y="1116"/>
                  <a:pt x="1480" y="1483"/>
                </a:cubicBezTo>
                <a:cubicBezTo>
                  <a:pt x="1280" y="1883"/>
                  <a:pt x="1180" y="2250"/>
                  <a:pt x="1147" y="2584"/>
                </a:cubicBezTo>
                <a:cubicBezTo>
                  <a:pt x="1013" y="3184"/>
                  <a:pt x="980" y="3651"/>
                  <a:pt x="813" y="3985"/>
                </a:cubicBezTo>
                <a:cubicBezTo>
                  <a:pt x="646" y="4319"/>
                  <a:pt x="479" y="4485"/>
                  <a:pt x="346" y="4552"/>
                </a:cubicBezTo>
                <a:cubicBezTo>
                  <a:pt x="213" y="4685"/>
                  <a:pt x="146" y="4685"/>
                  <a:pt x="146" y="4685"/>
                </a:cubicBezTo>
                <a:cubicBezTo>
                  <a:pt x="0" y="4773"/>
                  <a:pt x="33" y="5038"/>
                  <a:pt x="220" y="5038"/>
                </a:cubicBezTo>
                <a:cubicBezTo>
                  <a:pt x="248" y="5038"/>
                  <a:pt x="278" y="5032"/>
                  <a:pt x="313" y="5019"/>
                </a:cubicBezTo>
                <a:cubicBezTo>
                  <a:pt x="313" y="5019"/>
                  <a:pt x="379" y="5019"/>
                  <a:pt x="546" y="4886"/>
                </a:cubicBezTo>
                <a:cubicBezTo>
                  <a:pt x="713" y="4786"/>
                  <a:pt x="980" y="4552"/>
                  <a:pt x="1180" y="4185"/>
                </a:cubicBezTo>
                <a:cubicBezTo>
                  <a:pt x="1380" y="3785"/>
                  <a:pt x="1480" y="3284"/>
                  <a:pt x="1614" y="2651"/>
                </a:cubicBezTo>
                <a:cubicBezTo>
                  <a:pt x="1714" y="2084"/>
                  <a:pt x="1947" y="1316"/>
                  <a:pt x="2681" y="983"/>
                </a:cubicBezTo>
                <a:lnTo>
                  <a:pt x="2714" y="983"/>
                </a:lnTo>
                <a:cubicBezTo>
                  <a:pt x="2781" y="949"/>
                  <a:pt x="2848" y="916"/>
                  <a:pt x="2981" y="849"/>
                </a:cubicBezTo>
                <a:cubicBezTo>
                  <a:pt x="3048" y="849"/>
                  <a:pt x="3115" y="816"/>
                  <a:pt x="3181" y="783"/>
                </a:cubicBezTo>
                <a:cubicBezTo>
                  <a:pt x="3281" y="783"/>
                  <a:pt x="3348" y="783"/>
                  <a:pt x="3448" y="716"/>
                </a:cubicBezTo>
                <a:cubicBezTo>
                  <a:pt x="3556" y="684"/>
                  <a:pt x="3671" y="665"/>
                  <a:pt x="3789" y="665"/>
                </a:cubicBezTo>
                <a:cubicBezTo>
                  <a:pt x="4037" y="665"/>
                  <a:pt x="4301" y="746"/>
                  <a:pt x="4549" y="949"/>
                </a:cubicBezTo>
                <a:cubicBezTo>
                  <a:pt x="4949" y="1250"/>
                  <a:pt x="5316" y="1750"/>
                  <a:pt x="5750" y="2250"/>
                </a:cubicBezTo>
                <a:cubicBezTo>
                  <a:pt x="5950" y="2484"/>
                  <a:pt x="6184" y="2717"/>
                  <a:pt x="6517" y="2951"/>
                </a:cubicBezTo>
                <a:cubicBezTo>
                  <a:pt x="6851" y="3151"/>
                  <a:pt x="7284" y="3184"/>
                  <a:pt x="7651" y="3184"/>
                </a:cubicBezTo>
                <a:lnTo>
                  <a:pt x="7851" y="3184"/>
                </a:lnTo>
                <a:cubicBezTo>
                  <a:pt x="7951" y="3151"/>
                  <a:pt x="8052" y="3151"/>
                  <a:pt x="8152" y="3118"/>
                </a:cubicBezTo>
                <a:cubicBezTo>
                  <a:pt x="8819" y="2817"/>
                  <a:pt x="9186" y="2284"/>
                  <a:pt x="9653" y="2084"/>
                </a:cubicBezTo>
                <a:cubicBezTo>
                  <a:pt x="9853" y="1950"/>
                  <a:pt x="10120" y="1917"/>
                  <a:pt x="10353" y="1917"/>
                </a:cubicBezTo>
                <a:cubicBezTo>
                  <a:pt x="10620" y="1917"/>
                  <a:pt x="10887" y="1984"/>
                  <a:pt x="11120" y="2117"/>
                </a:cubicBezTo>
                <a:cubicBezTo>
                  <a:pt x="11487" y="2317"/>
                  <a:pt x="11621" y="2984"/>
                  <a:pt x="11854" y="3585"/>
                </a:cubicBezTo>
                <a:cubicBezTo>
                  <a:pt x="11954" y="3751"/>
                  <a:pt x="11988" y="3852"/>
                  <a:pt x="12054" y="4018"/>
                </a:cubicBezTo>
                <a:cubicBezTo>
                  <a:pt x="12121" y="4118"/>
                  <a:pt x="12121" y="4152"/>
                  <a:pt x="12188" y="4285"/>
                </a:cubicBezTo>
                <a:lnTo>
                  <a:pt x="12321" y="4485"/>
                </a:lnTo>
                <a:cubicBezTo>
                  <a:pt x="12488" y="4752"/>
                  <a:pt x="12655" y="4986"/>
                  <a:pt x="12855" y="5186"/>
                </a:cubicBezTo>
                <a:cubicBezTo>
                  <a:pt x="13255" y="5653"/>
                  <a:pt x="13656" y="6086"/>
                  <a:pt x="14156" y="6287"/>
                </a:cubicBezTo>
                <a:cubicBezTo>
                  <a:pt x="14406" y="6403"/>
                  <a:pt x="14665" y="6453"/>
                  <a:pt x="14911" y="6453"/>
                </a:cubicBezTo>
                <a:cubicBezTo>
                  <a:pt x="15157" y="6453"/>
                  <a:pt x="15390" y="6403"/>
                  <a:pt x="15590" y="6320"/>
                </a:cubicBezTo>
                <a:cubicBezTo>
                  <a:pt x="15757" y="6253"/>
                  <a:pt x="15924" y="6153"/>
                  <a:pt x="16024" y="6086"/>
                </a:cubicBezTo>
                <a:cubicBezTo>
                  <a:pt x="16157" y="5986"/>
                  <a:pt x="16257" y="5920"/>
                  <a:pt x="16324" y="5820"/>
                </a:cubicBezTo>
                <a:cubicBezTo>
                  <a:pt x="16458" y="5653"/>
                  <a:pt x="16524" y="5586"/>
                  <a:pt x="16524" y="5586"/>
                </a:cubicBezTo>
                <a:cubicBezTo>
                  <a:pt x="16651" y="5460"/>
                  <a:pt x="16547" y="5295"/>
                  <a:pt x="16417" y="5295"/>
                </a:cubicBezTo>
                <a:cubicBezTo>
                  <a:pt x="16376" y="5295"/>
                  <a:pt x="16331" y="5312"/>
                  <a:pt x="16291" y="5353"/>
                </a:cubicBezTo>
                <a:lnTo>
                  <a:pt x="16057" y="5553"/>
                </a:lnTo>
                <a:cubicBezTo>
                  <a:pt x="15991" y="5653"/>
                  <a:pt x="15890" y="5686"/>
                  <a:pt x="15790" y="5786"/>
                </a:cubicBezTo>
                <a:cubicBezTo>
                  <a:pt x="15690" y="5853"/>
                  <a:pt x="15557" y="5953"/>
                  <a:pt x="15390" y="5986"/>
                </a:cubicBezTo>
                <a:cubicBezTo>
                  <a:pt x="15275" y="6044"/>
                  <a:pt x="15136" y="6077"/>
                  <a:pt x="14985" y="6077"/>
                </a:cubicBezTo>
                <a:cubicBezTo>
                  <a:pt x="14785" y="6077"/>
                  <a:pt x="14565" y="6019"/>
                  <a:pt x="14356" y="5886"/>
                </a:cubicBezTo>
                <a:cubicBezTo>
                  <a:pt x="13989" y="5686"/>
                  <a:pt x="13622" y="5319"/>
                  <a:pt x="13289" y="4886"/>
                </a:cubicBezTo>
                <a:cubicBezTo>
                  <a:pt x="13122" y="4685"/>
                  <a:pt x="12955" y="4452"/>
                  <a:pt x="12788" y="4185"/>
                </a:cubicBezTo>
                <a:lnTo>
                  <a:pt x="12655" y="3985"/>
                </a:lnTo>
                <a:cubicBezTo>
                  <a:pt x="12621" y="3985"/>
                  <a:pt x="12621" y="3852"/>
                  <a:pt x="12555" y="3818"/>
                </a:cubicBezTo>
                <a:cubicBezTo>
                  <a:pt x="12488" y="3685"/>
                  <a:pt x="12455" y="3518"/>
                  <a:pt x="12388" y="3385"/>
                </a:cubicBezTo>
                <a:cubicBezTo>
                  <a:pt x="12321" y="3118"/>
                  <a:pt x="12221" y="2817"/>
                  <a:pt x="12121" y="2484"/>
                </a:cubicBezTo>
                <a:cubicBezTo>
                  <a:pt x="11988" y="2150"/>
                  <a:pt x="11788" y="1783"/>
                  <a:pt x="11454" y="1550"/>
                </a:cubicBezTo>
                <a:cubicBezTo>
                  <a:pt x="11054" y="1350"/>
                  <a:pt x="10720" y="1283"/>
                  <a:pt x="10353" y="1216"/>
                </a:cubicBezTo>
                <a:cubicBezTo>
                  <a:pt x="10306" y="1212"/>
                  <a:pt x="10258" y="1210"/>
                  <a:pt x="10211" y="1210"/>
                </a:cubicBezTo>
                <a:cubicBezTo>
                  <a:pt x="9892" y="1210"/>
                  <a:pt x="9576" y="1305"/>
                  <a:pt x="9286" y="1450"/>
                </a:cubicBezTo>
                <a:cubicBezTo>
                  <a:pt x="8652" y="1783"/>
                  <a:pt x="8218" y="2284"/>
                  <a:pt x="7851" y="2384"/>
                </a:cubicBezTo>
                <a:cubicBezTo>
                  <a:pt x="7718" y="2451"/>
                  <a:pt x="7618" y="2451"/>
                  <a:pt x="7551" y="2451"/>
                </a:cubicBezTo>
                <a:lnTo>
                  <a:pt x="7518" y="2451"/>
                </a:lnTo>
                <a:cubicBezTo>
                  <a:pt x="7494" y="2452"/>
                  <a:pt x="7470" y="2453"/>
                  <a:pt x="7447" y="2453"/>
                </a:cubicBezTo>
                <a:cubicBezTo>
                  <a:pt x="7007" y="2453"/>
                  <a:pt x="6595" y="2162"/>
                  <a:pt x="6184" y="1750"/>
                </a:cubicBezTo>
                <a:cubicBezTo>
                  <a:pt x="5817" y="1283"/>
                  <a:pt x="5450" y="716"/>
                  <a:pt x="4883" y="349"/>
                </a:cubicBezTo>
                <a:cubicBezTo>
                  <a:pt x="4816" y="316"/>
                  <a:pt x="4783" y="282"/>
                  <a:pt x="4682" y="216"/>
                </a:cubicBezTo>
                <a:cubicBezTo>
                  <a:pt x="4649" y="182"/>
                  <a:pt x="4549" y="182"/>
                  <a:pt x="4482" y="149"/>
                </a:cubicBezTo>
                <a:cubicBezTo>
                  <a:pt x="4315" y="82"/>
                  <a:pt x="4182" y="82"/>
                  <a:pt x="4015" y="15"/>
                </a:cubicBezTo>
                <a:cubicBezTo>
                  <a:pt x="3960" y="4"/>
                  <a:pt x="3908"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3"/>
          <p:cNvSpPr/>
          <p:nvPr/>
        </p:nvSpPr>
        <p:spPr>
          <a:xfrm>
            <a:off x="8280784" y="4723803"/>
            <a:ext cx="21509" cy="9656"/>
          </a:xfrm>
          <a:custGeom>
            <a:avLst/>
            <a:gdLst/>
            <a:ahLst/>
            <a:cxnLst/>
            <a:rect l="l" t="t" r="r" b="b"/>
            <a:pathLst>
              <a:path w="969" h="435" extrusionOk="0">
                <a:moveTo>
                  <a:pt x="501" y="0"/>
                </a:moveTo>
                <a:cubicBezTo>
                  <a:pt x="301" y="0"/>
                  <a:pt x="34" y="167"/>
                  <a:pt x="34" y="167"/>
                </a:cubicBezTo>
                <a:cubicBezTo>
                  <a:pt x="1" y="167"/>
                  <a:pt x="67" y="401"/>
                  <a:pt x="67" y="401"/>
                </a:cubicBezTo>
                <a:cubicBezTo>
                  <a:pt x="67" y="401"/>
                  <a:pt x="334" y="434"/>
                  <a:pt x="501" y="434"/>
                </a:cubicBezTo>
                <a:cubicBezTo>
                  <a:pt x="668" y="434"/>
                  <a:pt x="901" y="334"/>
                  <a:pt x="901" y="334"/>
                </a:cubicBezTo>
                <a:cubicBezTo>
                  <a:pt x="901" y="334"/>
                  <a:pt x="901" y="100"/>
                  <a:pt x="968" y="100"/>
                </a:cubicBezTo>
                <a:cubicBezTo>
                  <a:pt x="968" y="100"/>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3"/>
          <p:cNvSpPr/>
          <p:nvPr/>
        </p:nvSpPr>
        <p:spPr>
          <a:xfrm>
            <a:off x="8285978" y="4740828"/>
            <a:ext cx="24462" cy="11121"/>
          </a:xfrm>
          <a:custGeom>
            <a:avLst/>
            <a:gdLst/>
            <a:ahLst/>
            <a:cxnLst/>
            <a:rect l="l" t="t" r="r" b="b"/>
            <a:pathLst>
              <a:path w="1102" h="501" extrusionOk="0">
                <a:moveTo>
                  <a:pt x="567" y="1"/>
                </a:moveTo>
                <a:cubicBezTo>
                  <a:pt x="334" y="1"/>
                  <a:pt x="0" y="134"/>
                  <a:pt x="0" y="134"/>
                </a:cubicBezTo>
                <a:lnTo>
                  <a:pt x="0" y="401"/>
                </a:lnTo>
                <a:cubicBezTo>
                  <a:pt x="0" y="401"/>
                  <a:pt x="334" y="501"/>
                  <a:pt x="567" y="501"/>
                </a:cubicBezTo>
                <a:cubicBezTo>
                  <a:pt x="767" y="501"/>
                  <a:pt x="1101" y="401"/>
                  <a:pt x="1101" y="401"/>
                </a:cubicBezTo>
                <a:lnTo>
                  <a:pt x="1101" y="134"/>
                </a:lnTo>
                <a:cubicBezTo>
                  <a:pt x="1101" y="134"/>
                  <a:pt x="76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3"/>
          <p:cNvSpPr/>
          <p:nvPr/>
        </p:nvSpPr>
        <p:spPr>
          <a:xfrm>
            <a:off x="8302271" y="4764535"/>
            <a:ext cx="12608" cy="11121"/>
          </a:xfrm>
          <a:custGeom>
            <a:avLst/>
            <a:gdLst/>
            <a:ahLst/>
            <a:cxnLst/>
            <a:rect l="l" t="t" r="r" b="b"/>
            <a:pathLst>
              <a:path w="568" h="501" extrusionOk="0">
                <a:moveTo>
                  <a:pt x="267" y="0"/>
                </a:moveTo>
                <a:cubicBezTo>
                  <a:pt x="167" y="0"/>
                  <a:pt x="0" y="100"/>
                  <a:pt x="0" y="100"/>
                </a:cubicBezTo>
                <a:lnTo>
                  <a:pt x="0" y="367"/>
                </a:lnTo>
                <a:cubicBezTo>
                  <a:pt x="0" y="367"/>
                  <a:pt x="167" y="500"/>
                  <a:pt x="267" y="500"/>
                </a:cubicBezTo>
                <a:cubicBezTo>
                  <a:pt x="400" y="500"/>
                  <a:pt x="567" y="367"/>
                  <a:pt x="567" y="367"/>
                </a:cubicBezTo>
                <a:lnTo>
                  <a:pt x="567" y="100"/>
                </a:lnTo>
                <a:cubicBezTo>
                  <a:pt x="567" y="100"/>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3"/>
          <p:cNvSpPr/>
          <p:nvPr/>
        </p:nvSpPr>
        <p:spPr>
          <a:xfrm>
            <a:off x="8318542" y="4784513"/>
            <a:ext cx="24462" cy="12697"/>
          </a:xfrm>
          <a:custGeom>
            <a:avLst/>
            <a:gdLst/>
            <a:ahLst/>
            <a:cxnLst/>
            <a:rect l="l" t="t" r="r" b="b"/>
            <a:pathLst>
              <a:path w="1102" h="572" extrusionOk="0">
                <a:moveTo>
                  <a:pt x="835" y="1"/>
                </a:moveTo>
                <a:cubicBezTo>
                  <a:pt x="835" y="1"/>
                  <a:pt x="635" y="34"/>
                  <a:pt x="468" y="101"/>
                </a:cubicBezTo>
                <a:cubicBezTo>
                  <a:pt x="301" y="134"/>
                  <a:pt x="1" y="234"/>
                  <a:pt x="1" y="234"/>
                </a:cubicBezTo>
                <a:lnTo>
                  <a:pt x="1" y="501"/>
                </a:lnTo>
                <a:cubicBezTo>
                  <a:pt x="1" y="501"/>
                  <a:pt x="177" y="572"/>
                  <a:pt x="376" y="572"/>
                </a:cubicBezTo>
                <a:cubicBezTo>
                  <a:pt x="451" y="572"/>
                  <a:pt x="529" y="562"/>
                  <a:pt x="601" y="534"/>
                </a:cubicBezTo>
                <a:cubicBezTo>
                  <a:pt x="701" y="534"/>
                  <a:pt x="868" y="468"/>
                  <a:pt x="968" y="334"/>
                </a:cubicBezTo>
                <a:cubicBezTo>
                  <a:pt x="1035" y="268"/>
                  <a:pt x="1102" y="134"/>
                  <a:pt x="1102" y="134"/>
                </a:cubicBezTo>
                <a:cubicBezTo>
                  <a:pt x="1035" y="101"/>
                  <a:pt x="868"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3"/>
          <p:cNvSpPr/>
          <p:nvPr/>
        </p:nvSpPr>
        <p:spPr>
          <a:xfrm>
            <a:off x="8444424" y="4770151"/>
            <a:ext cx="24462" cy="11010"/>
          </a:xfrm>
          <a:custGeom>
            <a:avLst/>
            <a:gdLst/>
            <a:ahLst/>
            <a:cxnLst/>
            <a:rect l="l" t="t" r="r" b="b"/>
            <a:pathLst>
              <a:path w="1102" h="496" extrusionOk="0">
                <a:moveTo>
                  <a:pt x="494" y="1"/>
                </a:moveTo>
                <a:cubicBezTo>
                  <a:pt x="396" y="1"/>
                  <a:pt x="299" y="32"/>
                  <a:pt x="201" y="81"/>
                </a:cubicBezTo>
                <a:cubicBezTo>
                  <a:pt x="101" y="114"/>
                  <a:pt x="1" y="181"/>
                  <a:pt x="1" y="181"/>
                </a:cubicBezTo>
                <a:lnTo>
                  <a:pt x="134" y="414"/>
                </a:lnTo>
                <a:cubicBezTo>
                  <a:pt x="134" y="414"/>
                  <a:pt x="334" y="448"/>
                  <a:pt x="501" y="481"/>
                </a:cubicBezTo>
                <a:cubicBezTo>
                  <a:pt x="557" y="492"/>
                  <a:pt x="631" y="496"/>
                  <a:pt x="705" y="496"/>
                </a:cubicBezTo>
                <a:cubicBezTo>
                  <a:pt x="853" y="496"/>
                  <a:pt x="1001" y="481"/>
                  <a:pt x="1001" y="481"/>
                </a:cubicBezTo>
                <a:cubicBezTo>
                  <a:pt x="1035" y="448"/>
                  <a:pt x="1101" y="247"/>
                  <a:pt x="1035" y="247"/>
                </a:cubicBezTo>
                <a:cubicBezTo>
                  <a:pt x="1035" y="247"/>
                  <a:pt x="801" y="81"/>
                  <a:pt x="601" y="14"/>
                </a:cubicBezTo>
                <a:cubicBezTo>
                  <a:pt x="565" y="5"/>
                  <a:pt x="530"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3"/>
          <p:cNvSpPr/>
          <p:nvPr/>
        </p:nvSpPr>
        <p:spPr>
          <a:xfrm>
            <a:off x="8456278" y="4803758"/>
            <a:ext cx="28146" cy="10388"/>
          </a:xfrm>
          <a:custGeom>
            <a:avLst/>
            <a:gdLst/>
            <a:ahLst/>
            <a:cxnLst/>
            <a:rect l="l" t="t" r="r" b="b"/>
            <a:pathLst>
              <a:path w="1268" h="468" extrusionOk="0">
                <a:moveTo>
                  <a:pt x="634" y="1"/>
                </a:moveTo>
                <a:cubicBezTo>
                  <a:pt x="501" y="1"/>
                  <a:pt x="334" y="68"/>
                  <a:pt x="234" y="134"/>
                </a:cubicBezTo>
                <a:cubicBezTo>
                  <a:pt x="100" y="168"/>
                  <a:pt x="0" y="268"/>
                  <a:pt x="0" y="268"/>
                </a:cubicBezTo>
                <a:lnTo>
                  <a:pt x="134" y="468"/>
                </a:lnTo>
                <a:lnTo>
                  <a:pt x="634" y="468"/>
                </a:lnTo>
                <a:cubicBezTo>
                  <a:pt x="768" y="468"/>
                  <a:pt x="934" y="435"/>
                  <a:pt x="1068" y="401"/>
                </a:cubicBezTo>
                <a:cubicBezTo>
                  <a:pt x="1168" y="335"/>
                  <a:pt x="1268" y="268"/>
                  <a:pt x="1268" y="268"/>
                </a:cubicBezTo>
                <a:lnTo>
                  <a:pt x="1168" y="68"/>
                </a:lnTo>
                <a:lnTo>
                  <a:pt x="1001" y="68"/>
                </a:lnTo>
                <a:cubicBezTo>
                  <a:pt x="901" y="68"/>
                  <a:pt x="7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3"/>
          <p:cNvSpPr/>
          <p:nvPr/>
        </p:nvSpPr>
        <p:spPr>
          <a:xfrm>
            <a:off x="8457010" y="4787487"/>
            <a:ext cx="20755" cy="11121"/>
          </a:xfrm>
          <a:custGeom>
            <a:avLst/>
            <a:gdLst/>
            <a:ahLst/>
            <a:cxnLst/>
            <a:rect l="l" t="t" r="r" b="b"/>
            <a:pathLst>
              <a:path w="935" h="501" extrusionOk="0">
                <a:moveTo>
                  <a:pt x="434" y="0"/>
                </a:moveTo>
                <a:cubicBezTo>
                  <a:pt x="268" y="0"/>
                  <a:pt x="1" y="100"/>
                  <a:pt x="1" y="100"/>
                </a:cubicBezTo>
                <a:lnTo>
                  <a:pt x="1" y="367"/>
                </a:lnTo>
                <a:cubicBezTo>
                  <a:pt x="1" y="367"/>
                  <a:pt x="301" y="500"/>
                  <a:pt x="468" y="500"/>
                </a:cubicBezTo>
                <a:cubicBezTo>
                  <a:pt x="668" y="500"/>
                  <a:pt x="935" y="334"/>
                  <a:pt x="935" y="334"/>
                </a:cubicBezTo>
                <a:cubicBezTo>
                  <a:pt x="935" y="300"/>
                  <a:pt x="901" y="67"/>
                  <a:pt x="835" y="33"/>
                </a:cubicBezTo>
                <a:cubicBezTo>
                  <a:pt x="835" y="33"/>
                  <a:pt x="601"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3"/>
          <p:cNvSpPr/>
          <p:nvPr/>
        </p:nvSpPr>
        <p:spPr>
          <a:xfrm>
            <a:off x="8463669" y="4828730"/>
            <a:ext cx="28169" cy="12075"/>
          </a:xfrm>
          <a:custGeom>
            <a:avLst/>
            <a:gdLst/>
            <a:ahLst/>
            <a:cxnLst/>
            <a:rect l="l" t="t" r="r" b="b"/>
            <a:pathLst>
              <a:path w="1269" h="544" extrusionOk="0">
                <a:moveTo>
                  <a:pt x="803" y="1"/>
                </a:moveTo>
                <a:cubicBezTo>
                  <a:pt x="746" y="1"/>
                  <a:pt x="688" y="3"/>
                  <a:pt x="635" y="10"/>
                </a:cubicBezTo>
                <a:cubicBezTo>
                  <a:pt x="501" y="43"/>
                  <a:pt x="335" y="110"/>
                  <a:pt x="234" y="177"/>
                </a:cubicBezTo>
                <a:cubicBezTo>
                  <a:pt x="101" y="277"/>
                  <a:pt x="1" y="344"/>
                  <a:pt x="1" y="344"/>
                </a:cubicBezTo>
                <a:lnTo>
                  <a:pt x="134" y="544"/>
                </a:lnTo>
                <a:cubicBezTo>
                  <a:pt x="134" y="544"/>
                  <a:pt x="234" y="510"/>
                  <a:pt x="335" y="510"/>
                </a:cubicBezTo>
                <a:cubicBezTo>
                  <a:pt x="385" y="494"/>
                  <a:pt x="451" y="494"/>
                  <a:pt x="514" y="494"/>
                </a:cubicBezTo>
                <a:cubicBezTo>
                  <a:pt x="576" y="494"/>
                  <a:pt x="635" y="494"/>
                  <a:pt x="668" y="477"/>
                </a:cubicBezTo>
                <a:cubicBezTo>
                  <a:pt x="902" y="444"/>
                  <a:pt x="1269" y="277"/>
                  <a:pt x="1269" y="277"/>
                </a:cubicBezTo>
                <a:cubicBezTo>
                  <a:pt x="1269" y="277"/>
                  <a:pt x="1235" y="43"/>
                  <a:pt x="1269" y="43"/>
                </a:cubicBezTo>
                <a:cubicBezTo>
                  <a:pt x="1269" y="43"/>
                  <a:pt x="1034"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3"/>
          <p:cNvSpPr/>
          <p:nvPr/>
        </p:nvSpPr>
        <p:spPr>
          <a:xfrm>
            <a:off x="8481450" y="4845978"/>
            <a:ext cx="28169" cy="14828"/>
          </a:xfrm>
          <a:custGeom>
            <a:avLst/>
            <a:gdLst/>
            <a:ahLst/>
            <a:cxnLst/>
            <a:rect l="l" t="t" r="r" b="b"/>
            <a:pathLst>
              <a:path w="1269" h="668" extrusionOk="0">
                <a:moveTo>
                  <a:pt x="1068" y="0"/>
                </a:moveTo>
                <a:cubicBezTo>
                  <a:pt x="1068" y="0"/>
                  <a:pt x="701" y="0"/>
                  <a:pt x="501" y="67"/>
                </a:cubicBezTo>
                <a:cubicBezTo>
                  <a:pt x="401" y="100"/>
                  <a:pt x="234" y="200"/>
                  <a:pt x="167" y="267"/>
                </a:cubicBezTo>
                <a:lnTo>
                  <a:pt x="1" y="434"/>
                </a:lnTo>
                <a:lnTo>
                  <a:pt x="134" y="667"/>
                </a:lnTo>
                <a:cubicBezTo>
                  <a:pt x="134" y="667"/>
                  <a:pt x="201" y="601"/>
                  <a:pt x="334" y="601"/>
                </a:cubicBezTo>
                <a:cubicBezTo>
                  <a:pt x="401" y="567"/>
                  <a:pt x="601" y="567"/>
                  <a:pt x="668" y="534"/>
                </a:cubicBezTo>
                <a:cubicBezTo>
                  <a:pt x="868" y="434"/>
                  <a:pt x="1201" y="234"/>
                  <a:pt x="1201" y="234"/>
                </a:cubicBezTo>
                <a:cubicBezTo>
                  <a:pt x="1268" y="234"/>
                  <a:pt x="1168" y="34"/>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3"/>
          <p:cNvSpPr/>
          <p:nvPr/>
        </p:nvSpPr>
        <p:spPr>
          <a:xfrm>
            <a:off x="8496255" y="4868930"/>
            <a:ext cx="18535" cy="11876"/>
          </a:xfrm>
          <a:custGeom>
            <a:avLst/>
            <a:gdLst/>
            <a:ahLst/>
            <a:cxnLst/>
            <a:rect l="l" t="t" r="r" b="b"/>
            <a:pathLst>
              <a:path w="835" h="535" extrusionOk="0">
                <a:moveTo>
                  <a:pt x="801" y="0"/>
                </a:moveTo>
                <a:cubicBezTo>
                  <a:pt x="801" y="0"/>
                  <a:pt x="534" y="0"/>
                  <a:pt x="368" y="34"/>
                </a:cubicBezTo>
                <a:cubicBezTo>
                  <a:pt x="234" y="134"/>
                  <a:pt x="34" y="301"/>
                  <a:pt x="34" y="301"/>
                </a:cubicBezTo>
                <a:cubicBezTo>
                  <a:pt x="1" y="301"/>
                  <a:pt x="101" y="534"/>
                  <a:pt x="101" y="534"/>
                </a:cubicBezTo>
                <a:cubicBezTo>
                  <a:pt x="101" y="534"/>
                  <a:pt x="334" y="534"/>
                  <a:pt x="501" y="501"/>
                </a:cubicBezTo>
                <a:cubicBezTo>
                  <a:pt x="668" y="467"/>
                  <a:pt x="835" y="234"/>
                  <a:pt x="835" y="234"/>
                </a:cubicBezTo>
                <a:cubicBezTo>
                  <a:pt x="835" y="234"/>
                  <a:pt x="801" y="34"/>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3"/>
          <p:cNvSpPr/>
          <p:nvPr/>
        </p:nvSpPr>
        <p:spPr>
          <a:xfrm>
            <a:off x="7684737" y="4865956"/>
            <a:ext cx="16315" cy="11143"/>
          </a:xfrm>
          <a:custGeom>
            <a:avLst/>
            <a:gdLst/>
            <a:ahLst/>
            <a:cxnLst/>
            <a:rect l="l" t="t" r="r" b="b"/>
            <a:pathLst>
              <a:path w="735" h="502" extrusionOk="0">
                <a:moveTo>
                  <a:pt x="334" y="1"/>
                </a:moveTo>
                <a:cubicBezTo>
                  <a:pt x="234" y="34"/>
                  <a:pt x="134" y="101"/>
                  <a:pt x="67" y="168"/>
                </a:cubicBezTo>
                <a:cubicBezTo>
                  <a:pt x="34" y="234"/>
                  <a:pt x="0" y="301"/>
                  <a:pt x="0" y="301"/>
                </a:cubicBezTo>
                <a:lnTo>
                  <a:pt x="134" y="501"/>
                </a:lnTo>
                <a:lnTo>
                  <a:pt x="467" y="501"/>
                </a:lnTo>
                <a:cubicBezTo>
                  <a:pt x="501" y="501"/>
                  <a:pt x="534" y="468"/>
                  <a:pt x="634" y="435"/>
                </a:cubicBezTo>
                <a:cubicBezTo>
                  <a:pt x="701" y="368"/>
                  <a:pt x="734" y="335"/>
                  <a:pt x="734" y="335"/>
                </a:cubicBezTo>
                <a:lnTo>
                  <a:pt x="734" y="34"/>
                </a:lnTo>
                <a:cubicBezTo>
                  <a:pt x="734" y="34"/>
                  <a:pt x="701" y="34"/>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3"/>
          <p:cNvSpPr/>
          <p:nvPr/>
        </p:nvSpPr>
        <p:spPr>
          <a:xfrm>
            <a:off x="8906465" y="4311373"/>
            <a:ext cx="14828" cy="16471"/>
          </a:xfrm>
          <a:custGeom>
            <a:avLst/>
            <a:gdLst/>
            <a:ahLst/>
            <a:cxnLst/>
            <a:rect l="l" t="t" r="r" b="b"/>
            <a:pathLst>
              <a:path w="668" h="742" extrusionOk="0">
                <a:moveTo>
                  <a:pt x="501" y="0"/>
                </a:moveTo>
                <a:cubicBezTo>
                  <a:pt x="501" y="0"/>
                  <a:pt x="234" y="100"/>
                  <a:pt x="134" y="234"/>
                </a:cubicBezTo>
                <a:cubicBezTo>
                  <a:pt x="67" y="301"/>
                  <a:pt x="34" y="434"/>
                  <a:pt x="1" y="501"/>
                </a:cubicBezTo>
                <a:lnTo>
                  <a:pt x="1" y="668"/>
                </a:lnTo>
                <a:cubicBezTo>
                  <a:pt x="29" y="668"/>
                  <a:pt x="156" y="741"/>
                  <a:pt x="191" y="741"/>
                </a:cubicBezTo>
                <a:cubicBezTo>
                  <a:pt x="197" y="741"/>
                  <a:pt x="201" y="739"/>
                  <a:pt x="201" y="734"/>
                </a:cubicBezTo>
                <a:cubicBezTo>
                  <a:pt x="201" y="734"/>
                  <a:pt x="401" y="601"/>
                  <a:pt x="501" y="501"/>
                </a:cubicBezTo>
                <a:cubicBezTo>
                  <a:pt x="568" y="434"/>
                  <a:pt x="668" y="167"/>
                  <a:pt x="668"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3"/>
          <p:cNvSpPr/>
          <p:nvPr/>
        </p:nvSpPr>
        <p:spPr>
          <a:xfrm>
            <a:off x="8921271" y="4321740"/>
            <a:ext cx="11143" cy="17780"/>
          </a:xfrm>
          <a:custGeom>
            <a:avLst/>
            <a:gdLst/>
            <a:ahLst/>
            <a:cxnLst/>
            <a:rect l="l" t="t" r="r" b="b"/>
            <a:pathLst>
              <a:path w="502" h="801" extrusionOk="0">
                <a:moveTo>
                  <a:pt x="334" y="0"/>
                </a:moveTo>
                <a:cubicBezTo>
                  <a:pt x="268" y="0"/>
                  <a:pt x="67" y="100"/>
                  <a:pt x="67" y="100"/>
                </a:cubicBezTo>
                <a:cubicBezTo>
                  <a:pt x="67" y="100"/>
                  <a:pt x="1" y="301"/>
                  <a:pt x="1" y="367"/>
                </a:cubicBezTo>
                <a:cubicBezTo>
                  <a:pt x="1" y="467"/>
                  <a:pt x="34" y="668"/>
                  <a:pt x="34" y="668"/>
                </a:cubicBezTo>
                <a:lnTo>
                  <a:pt x="234" y="801"/>
                </a:lnTo>
                <a:cubicBezTo>
                  <a:pt x="234" y="801"/>
                  <a:pt x="501" y="634"/>
                  <a:pt x="501" y="434"/>
                </a:cubicBezTo>
                <a:cubicBezTo>
                  <a:pt x="501" y="334"/>
                  <a:pt x="468" y="201"/>
                  <a:pt x="401" y="134"/>
                </a:cubicBezTo>
                <a:cubicBezTo>
                  <a:pt x="368" y="34"/>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3"/>
          <p:cNvSpPr/>
          <p:nvPr/>
        </p:nvSpPr>
        <p:spPr>
          <a:xfrm>
            <a:off x="8939051" y="4332838"/>
            <a:ext cx="11853" cy="21043"/>
          </a:xfrm>
          <a:custGeom>
            <a:avLst/>
            <a:gdLst/>
            <a:ahLst/>
            <a:cxnLst/>
            <a:rect l="l" t="t" r="r" b="b"/>
            <a:pathLst>
              <a:path w="534" h="948" extrusionOk="0">
                <a:moveTo>
                  <a:pt x="334" y="1"/>
                </a:moveTo>
                <a:cubicBezTo>
                  <a:pt x="334" y="1"/>
                  <a:pt x="100" y="201"/>
                  <a:pt x="34" y="368"/>
                </a:cubicBezTo>
                <a:cubicBezTo>
                  <a:pt x="0" y="601"/>
                  <a:pt x="0" y="868"/>
                  <a:pt x="0" y="868"/>
                </a:cubicBezTo>
                <a:cubicBezTo>
                  <a:pt x="0" y="917"/>
                  <a:pt x="108" y="948"/>
                  <a:pt x="165" y="948"/>
                </a:cubicBezTo>
                <a:cubicBezTo>
                  <a:pt x="186" y="948"/>
                  <a:pt x="200" y="944"/>
                  <a:pt x="200" y="935"/>
                </a:cubicBezTo>
                <a:cubicBezTo>
                  <a:pt x="200" y="935"/>
                  <a:pt x="401" y="701"/>
                  <a:pt x="434" y="601"/>
                </a:cubicBezTo>
                <a:cubicBezTo>
                  <a:pt x="534" y="434"/>
                  <a:pt x="534" y="134"/>
                  <a:pt x="534" y="134"/>
                </a:cubicBezTo>
                <a:cubicBezTo>
                  <a:pt x="534" y="101"/>
                  <a:pt x="334"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3"/>
          <p:cNvSpPr/>
          <p:nvPr/>
        </p:nvSpPr>
        <p:spPr>
          <a:xfrm>
            <a:off x="9047885" y="4353992"/>
            <a:ext cx="14828" cy="11454"/>
          </a:xfrm>
          <a:custGeom>
            <a:avLst/>
            <a:gdLst/>
            <a:ahLst/>
            <a:cxnLst/>
            <a:rect l="l" t="t" r="r" b="b"/>
            <a:pathLst>
              <a:path w="668" h="516" extrusionOk="0">
                <a:moveTo>
                  <a:pt x="399" y="0"/>
                </a:moveTo>
                <a:cubicBezTo>
                  <a:pt x="349" y="0"/>
                  <a:pt x="301" y="4"/>
                  <a:pt x="268" y="15"/>
                </a:cubicBezTo>
                <a:cubicBezTo>
                  <a:pt x="134" y="48"/>
                  <a:pt x="1" y="315"/>
                  <a:pt x="1" y="315"/>
                </a:cubicBezTo>
                <a:cubicBezTo>
                  <a:pt x="1" y="349"/>
                  <a:pt x="134" y="482"/>
                  <a:pt x="168" y="515"/>
                </a:cubicBezTo>
                <a:cubicBezTo>
                  <a:pt x="168" y="515"/>
                  <a:pt x="334" y="515"/>
                  <a:pt x="434" y="482"/>
                </a:cubicBezTo>
                <a:cubicBezTo>
                  <a:pt x="534" y="415"/>
                  <a:pt x="668" y="249"/>
                  <a:pt x="668" y="249"/>
                </a:cubicBezTo>
                <a:cubicBezTo>
                  <a:pt x="668" y="215"/>
                  <a:pt x="601" y="15"/>
                  <a:pt x="601" y="15"/>
                </a:cubicBezTo>
                <a:cubicBezTo>
                  <a:pt x="601" y="15"/>
                  <a:pt x="497"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3"/>
          <p:cNvSpPr/>
          <p:nvPr/>
        </p:nvSpPr>
        <p:spPr>
          <a:xfrm>
            <a:off x="9050860" y="4380962"/>
            <a:ext cx="15560" cy="17802"/>
          </a:xfrm>
          <a:custGeom>
            <a:avLst/>
            <a:gdLst/>
            <a:ahLst/>
            <a:cxnLst/>
            <a:rect l="l" t="t" r="r" b="b"/>
            <a:pathLst>
              <a:path w="701" h="802" extrusionOk="0">
                <a:moveTo>
                  <a:pt x="567" y="1"/>
                </a:moveTo>
                <a:cubicBezTo>
                  <a:pt x="567" y="1"/>
                  <a:pt x="501" y="1"/>
                  <a:pt x="400" y="34"/>
                </a:cubicBezTo>
                <a:cubicBezTo>
                  <a:pt x="334" y="101"/>
                  <a:pt x="234" y="134"/>
                  <a:pt x="167" y="201"/>
                </a:cubicBezTo>
                <a:cubicBezTo>
                  <a:pt x="34" y="335"/>
                  <a:pt x="0" y="635"/>
                  <a:pt x="0" y="635"/>
                </a:cubicBezTo>
                <a:cubicBezTo>
                  <a:pt x="0" y="668"/>
                  <a:pt x="167" y="768"/>
                  <a:pt x="200" y="802"/>
                </a:cubicBezTo>
                <a:cubicBezTo>
                  <a:pt x="200" y="802"/>
                  <a:pt x="467" y="668"/>
                  <a:pt x="534" y="535"/>
                </a:cubicBezTo>
                <a:cubicBezTo>
                  <a:pt x="567" y="501"/>
                  <a:pt x="601" y="435"/>
                  <a:pt x="667" y="335"/>
                </a:cubicBezTo>
                <a:cubicBezTo>
                  <a:pt x="667" y="268"/>
                  <a:pt x="701" y="201"/>
                  <a:pt x="701" y="201"/>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3"/>
          <p:cNvSpPr/>
          <p:nvPr/>
        </p:nvSpPr>
        <p:spPr>
          <a:xfrm>
            <a:off x="9061226" y="4413548"/>
            <a:ext cx="13341" cy="21509"/>
          </a:xfrm>
          <a:custGeom>
            <a:avLst/>
            <a:gdLst/>
            <a:ahLst/>
            <a:cxnLst/>
            <a:rect l="l" t="t" r="r" b="b"/>
            <a:pathLst>
              <a:path w="601" h="969" extrusionOk="0">
                <a:moveTo>
                  <a:pt x="367" y="1"/>
                </a:moveTo>
                <a:cubicBezTo>
                  <a:pt x="367" y="1"/>
                  <a:pt x="334" y="34"/>
                  <a:pt x="267" y="134"/>
                </a:cubicBezTo>
                <a:cubicBezTo>
                  <a:pt x="234" y="201"/>
                  <a:pt x="167" y="301"/>
                  <a:pt x="100" y="368"/>
                </a:cubicBezTo>
                <a:cubicBezTo>
                  <a:pt x="34" y="534"/>
                  <a:pt x="0" y="868"/>
                  <a:pt x="0" y="868"/>
                </a:cubicBezTo>
                <a:lnTo>
                  <a:pt x="200" y="968"/>
                </a:lnTo>
                <a:cubicBezTo>
                  <a:pt x="200" y="968"/>
                  <a:pt x="434" y="735"/>
                  <a:pt x="534" y="568"/>
                </a:cubicBezTo>
                <a:cubicBezTo>
                  <a:pt x="567" y="501"/>
                  <a:pt x="601" y="368"/>
                  <a:pt x="601" y="234"/>
                </a:cubicBezTo>
                <a:lnTo>
                  <a:pt x="601" y="34"/>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3"/>
          <p:cNvSpPr/>
          <p:nvPr/>
        </p:nvSpPr>
        <p:spPr>
          <a:xfrm>
            <a:off x="9081204" y="4439475"/>
            <a:ext cx="11143" cy="12608"/>
          </a:xfrm>
          <a:custGeom>
            <a:avLst/>
            <a:gdLst/>
            <a:ahLst/>
            <a:cxnLst/>
            <a:rect l="l" t="t" r="r" b="b"/>
            <a:pathLst>
              <a:path w="502" h="568" extrusionOk="0">
                <a:moveTo>
                  <a:pt x="134" y="0"/>
                </a:moveTo>
                <a:cubicBezTo>
                  <a:pt x="134" y="0"/>
                  <a:pt x="1" y="167"/>
                  <a:pt x="1" y="300"/>
                </a:cubicBezTo>
                <a:cubicBezTo>
                  <a:pt x="1" y="400"/>
                  <a:pt x="134" y="567"/>
                  <a:pt x="134" y="567"/>
                </a:cubicBezTo>
                <a:lnTo>
                  <a:pt x="368" y="567"/>
                </a:lnTo>
                <a:cubicBezTo>
                  <a:pt x="368" y="567"/>
                  <a:pt x="501" y="400"/>
                  <a:pt x="501" y="300"/>
                </a:cubicBezTo>
                <a:cubicBezTo>
                  <a:pt x="501" y="167"/>
                  <a:pt x="3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3"/>
          <p:cNvSpPr/>
          <p:nvPr/>
        </p:nvSpPr>
        <p:spPr>
          <a:xfrm>
            <a:off x="9115277" y="4459453"/>
            <a:ext cx="11121" cy="14095"/>
          </a:xfrm>
          <a:custGeom>
            <a:avLst/>
            <a:gdLst/>
            <a:ahLst/>
            <a:cxnLst/>
            <a:rect l="l" t="t" r="r" b="b"/>
            <a:pathLst>
              <a:path w="501" h="635" extrusionOk="0">
                <a:moveTo>
                  <a:pt x="134" y="1"/>
                </a:moveTo>
                <a:cubicBezTo>
                  <a:pt x="134" y="1"/>
                  <a:pt x="0" y="234"/>
                  <a:pt x="0" y="334"/>
                </a:cubicBezTo>
                <a:cubicBezTo>
                  <a:pt x="0" y="401"/>
                  <a:pt x="67" y="468"/>
                  <a:pt x="100" y="568"/>
                </a:cubicBezTo>
                <a:lnTo>
                  <a:pt x="167" y="635"/>
                </a:lnTo>
                <a:cubicBezTo>
                  <a:pt x="220" y="635"/>
                  <a:pt x="338" y="592"/>
                  <a:pt x="400" y="592"/>
                </a:cubicBezTo>
                <a:cubicBezTo>
                  <a:pt x="415" y="592"/>
                  <a:pt x="427" y="595"/>
                  <a:pt x="434" y="601"/>
                </a:cubicBezTo>
                <a:cubicBezTo>
                  <a:pt x="434" y="601"/>
                  <a:pt x="467" y="501"/>
                  <a:pt x="467" y="468"/>
                </a:cubicBezTo>
                <a:cubicBezTo>
                  <a:pt x="501" y="434"/>
                  <a:pt x="501" y="334"/>
                  <a:pt x="501" y="301"/>
                </a:cubicBezTo>
                <a:cubicBezTo>
                  <a:pt x="501" y="168"/>
                  <a:pt x="4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3"/>
          <p:cNvSpPr/>
          <p:nvPr/>
        </p:nvSpPr>
        <p:spPr>
          <a:xfrm>
            <a:off x="9206353" y="4055924"/>
            <a:ext cx="14828" cy="17247"/>
          </a:xfrm>
          <a:custGeom>
            <a:avLst/>
            <a:gdLst/>
            <a:ahLst/>
            <a:cxnLst/>
            <a:rect l="l" t="t" r="r" b="b"/>
            <a:pathLst>
              <a:path w="668" h="777" extrusionOk="0">
                <a:moveTo>
                  <a:pt x="501" y="0"/>
                </a:moveTo>
                <a:cubicBezTo>
                  <a:pt x="501" y="0"/>
                  <a:pt x="234" y="134"/>
                  <a:pt x="134" y="267"/>
                </a:cubicBezTo>
                <a:cubicBezTo>
                  <a:pt x="34" y="434"/>
                  <a:pt x="0" y="667"/>
                  <a:pt x="0" y="667"/>
                </a:cubicBezTo>
                <a:cubicBezTo>
                  <a:pt x="0" y="722"/>
                  <a:pt x="111" y="776"/>
                  <a:pt x="152" y="776"/>
                </a:cubicBezTo>
                <a:cubicBezTo>
                  <a:pt x="161" y="776"/>
                  <a:pt x="167" y="774"/>
                  <a:pt x="167" y="767"/>
                </a:cubicBezTo>
                <a:cubicBezTo>
                  <a:pt x="167" y="767"/>
                  <a:pt x="400" y="634"/>
                  <a:pt x="501" y="501"/>
                </a:cubicBezTo>
                <a:cubicBezTo>
                  <a:pt x="634" y="434"/>
                  <a:pt x="667" y="167"/>
                  <a:pt x="667"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3"/>
          <p:cNvSpPr/>
          <p:nvPr/>
        </p:nvSpPr>
        <p:spPr>
          <a:xfrm>
            <a:off x="9224866" y="4070730"/>
            <a:ext cx="11853" cy="17780"/>
          </a:xfrm>
          <a:custGeom>
            <a:avLst/>
            <a:gdLst/>
            <a:ahLst/>
            <a:cxnLst/>
            <a:rect l="l" t="t" r="r" b="b"/>
            <a:pathLst>
              <a:path w="534" h="801" extrusionOk="0">
                <a:moveTo>
                  <a:pt x="234" y="0"/>
                </a:moveTo>
                <a:cubicBezTo>
                  <a:pt x="234" y="0"/>
                  <a:pt x="67" y="167"/>
                  <a:pt x="33" y="334"/>
                </a:cubicBezTo>
                <a:cubicBezTo>
                  <a:pt x="0" y="501"/>
                  <a:pt x="33" y="768"/>
                  <a:pt x="33" y="768"/>
                </a:cubicBezTo>
                <a:cubicBezTo>
                  <a:pt x="33" y="768"/>
                  <a:pt x="234" y="801"/>
                  <a:pt x="300" y="801"/>
                </a:cubicBezTo>
                <a:cubicBezTo>
                  <a:pt x="300" y="801"/>
                  <a:pt x="467" y="634"/>
                  <a:pt x="501" y="467"/>
                </a:cubicBezTo>
                <a:cubicBezTo>
                  <a:pt x="534" y="301"/>
                  <a:pt x="501" y="67"/>
                  <a:pt x="501" y="67"/>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3"/>
          <p:cNvSpPr/>
          <p:nvPr/>
        </p:nvSpPr>
        <p:spPr>
          <a:xfrm>
            <a:off x="9246331" y="4092950"/>
            <a:ext cx="11876" cy="21687"/>
          </a:xfrm>
          <a:custGeom>
            <a:avLst/>
            <a:gdLst/>
            <a:ahLst/>
            <a:cxnLst/>
            <a:rect l="l" t="t" r="r" b="b"/>
            <a:pathLst>
              <a:path w="535" h="977" extrusionOk="0">
                <a:moveTo>
                  <a:pt x="334" y="0"/>
                </a:moveTo>
                <a:cubicBezTo>
                  <a:pt x="334" y="0"/>
                  <a:pt x="101" y="267"/>
                  <a:pt x="34" y="434"/>
                </a:cubicBezTo>
                <a:cubicBezTo>
                  <a:pt x="1" y="600"/>
                  <a:pt x="1" y="934"/>
                  <a:pt x="1" y="934"/>
                </a:cubicBezTo>
                <a:cubicBezTo>
                  <a:pt x="1" y="934"/>
                  <a:pt x="129" y="977"/>
                  <a:pt x="180" y="977"/>
                </a:cubicBezTo>
                <a:cubicBezTo>
                  <a:pt x="193" y="977"/>
                  <a:pt x="201" y="974"/>
                  <a:pt x="201" y="967"/>
                </a:cubicBezTo>
                <a:cubicBezTo>
                  <a:pt x="201" y="967"/>
                  <a:pt x="401" y="767"/>
                  <a:pt x="434" y="600"/>
                </a:cubicBezTo>
                <a:cubicBezTo>
                  <a:pt x="534" y="434"/>
                  <a:pt x="534" y="133"/>
                  <a:pt x="534" y="133"/>
                </a:cubicBezTo>
                <a:cubicBezTo>
                  <a:pt x="534" y="100"/>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3"/>
          <p:cNvSpPr/>
          <p:nvPr/>
        </p:nvSpPr>
        <p:spPr>
          <a:xfrm>
            <a:off x="9358872" y="4084803"/>
            <a:ext cx="11876" cy="13341"/>
          </a:xfrm>
          <a:custGeom>
            <a:avLst/>
            <a:gdLst/>
            <a:ahLst/>
            <a:cxnLst/>
            <a:rect l="l" t="t" r="r" b="b"/>
            <a:pathLst>
              <a:path w="535" h="601" extrusionOk="0">
                <a:moveTo>
                  <a:pt x="368" y="0"/>
                </a:moveTo>
                <a:cubicBezTo>
                  <a:pt x="368" y="0"/>
                  <a:pt x="168" y="100"/>
                  <a:pt x="101" y="167"/>
                </a:cubicBezTo>
                <a:cubicBezTo>
                  <a:pt x="1" y="200"/>
                  <a:pt x="1" y="434"/>
                  <a:pt x="1" y="434"/>
                </a:cubicBezTo>
                <a:lnTo>
                  <a:pt x="168" y="601"/>
                </a:lnTo>
                <a:cubicBezTo>
                  <a:pt x="168" y="601"/>
                  <a:pt x="368" y="500"/>
                  <a:pt x="468" y="434"/>
                </a:cubicBezTo>
                <a:cubicBezTo>
                  <a:pt x="535" y="367"/>
                  <a:pt x="535" y="167"/>
                  <a:pt x="535" y="167"/>
                </a:cubicBezTo>
                <a:lnTo>
                  <a:pt x="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3"/>
          <p:cNvSpPr/>
          <p:nvPr/>
        </p:nvSpPr>
        <p:spPr>
          <a:xfrm>
            <a:off x="9363312" y="4101829"/>
            <a:ext cx="14850" cy="22974"/>
          </a:xfrm>
          <a:custGeom>
            <a:avLst/>
            <a:gdLst/>
            <a:ahLst/>
            <a:cxnLst/>
            <a:rect l="l" t="t" r="r" b="b"/>
            <a:pathLst>
              <a:path w="669" h="1035" extrusionOk="0">
                <a:moveTo>
                  <a:pt x="435" y="0"/>
                </a:moveTo>
                <a:cubicBezTo>
                  <a:pt x="435" y="0"/>
                  <a:pt x="168" y="234"/>
                  <a:pt x="101" y="401"/>
                </a:cubicBezTo>
                <a:cubicBezTo>
                  <a:pt x="1" y="601"/>
                  <a:pt x="1" y="934"/>
                  <a:pt x="1" y="934"/>
                </a:cubicBezTo>
                <a:cubicBezTo>
                  <a:pt x="1" y="934"/>
                  <a:pt x="234" y="1034"/>
                  <a:pt x="268" y="1034"/>
                </a:cubicBezTo>
                <a:cubicBezTo>
                  <a:pt x="268" y="1034"/>
                  <a:pt x="501" y="768"/>
                  <a:pt x="601" y="601"/>
                </a:cubicBezTo>
                <a:cubicBezTo>
                  <a:pt x="668" y="401"/>
                  <a:pt x="668" y="67"/>
                  <a:pt x="668" y="67"/>
                </a:cubicBezTo>
                <a:cubicBezTo>
                  <a:pt x="635" y="67"/>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3"/>
          <p:cNvSpPr/>
          <p:nvPr/>
        </p:nvSpPr>
        <p:spPr>
          <a:xfrm>
            <a:off x="9381825" y="4132173"/>
            <a:ext cx="14095" cy="19489"/>
          </a:xfrm>
          <a:custGeom>
            <a:avLst/>
            <a:gdLst/>
            <a:ahLst/>
            <a:cxnLst/>
            <a:rect l="l" t="t" r="r" b="b"/>
            <a:pathLst>
              <a:path w="635" h="878" extrusionOk="0">
                <a:moveTo>
                  <a:pt x="334" y="1"/>
                </a:moveTo>
                <a:cubicBezTo>
                  <a:pt x="334" y="1"/>
                  <a:pt x="134" y="201"/>
                  <a:pt x="101" y="368"/>
                </a:cubicBezTo>
                <a:cubicBezTo>
                  <a:pt x="1" y="535"/>
                  <a:pt x="68" y="835"/>
                  <a:pt x="68" y="835"/>
                </a:cubicBezTo>
                <a:cubicBezTo>
                  <a:pt x="68" y="835"/>
                  <a:pt x="196" y="878"/>
                  <a:pt x="264" y="878"/>
                </a:cubicBezTo>
                <a:cubicBezTo>
                  <a:pt x="281" y="878"/>
                  <a:pt x="294" y="875"/>
                  <a:pt x="301" y="868"/>
                </a:cubicBezTo>
                <a:cubicBezTo>
                  <a:pt x="301" y="868"/>
                  <a:pt x="501" y="668"/>
                  <a:pt x="568" y="501"/>
                </a:cubicBezTo>
                <a:cubicBezTo>
                  <a:pt x="635" y="335"/>
                  <a:pt x="601" y="34"/>
                  <a:pt x="601" y="34"/>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3"/>
          <p:cNvSpPr/>
          <p:nvPr/>
        </p:nvSpPr>
        <p:spPr>
          <a:xfrm>
            <a:off x="9243690" y="4532016"/>
            <a:ext cx="300821" cy="205771"/>
          </a:xfrm>
          <a:custGeom>
            <a:avLst/>
            <a:gdLst/>
            <a:ahLst/>
            <a:cxnLst/>
            <a:rect l="l" t="t" r="r" b="b"/>
            <a:pathLst>
              <a:path w="13552" h="9270" extrusionOk="0">
                <a:moveTo>
                  <a:pt x="4122" y="1"/>
                </a:moveTo>
                <a:cubicBezTo>
                  <a:pt x="3389" y="34"/>
                  <a:pt x="2721" y="368"/>
                  <a:pt x="2321" y="835"/>
                </a:cubicBezTo>
                <a:cubicBezTo>
                  <a:pt x="2054" y="1035"/>
                  <a:pt x="1887" y="1335"/>
                  <a:pt x="1821" y="1569"/>
                </a:cubicBezTo>
                <a:cubicBezTo>
                  <a:pt x="1721" y="1869"/>
                  <a:pt x="1654" y="2136"/>
                  <a:pt x="1554" y="2336"/>
                </a:cubicBezTo>
                <a:cubicBezTo>
                  <a:pt x="1454" y="2803"/>
                  <a:pt x="1287" y="3203"/>
                  <a:pt x="1120" y="3470"/>
                </a:cubicBezTo>
                <a:cubicBezTo>
                  <a:pt x="953" y="3737"/>
                  <a:pt x="720" y="3837"/>
                  <a:pt x="620" y="3870"/>
                </a:cubicBezTo>
                <a:lnTo>
                  <a:pt x="353" y="3870"/>
                </a:lnTo>
                <a:cubicBezTo>
                  <a:pt x="345" y="3869"/>
                  <a:pt x="337" y="3868"/>
                  <a:pt x="329" y="3868"/>
                </a:cubicBezTo>
                <a:cubicBezTo>
                  <a:pt x="168" y="3868"/>
                  <a:pt x="0" y="4174"/>
                  <a:pt x="286" y="4237"/>
                </a:cubicBezTo>
                <a:cubicBezTo>
                  <a:pt x="286" y="4237"/>
                  <a:pt x="320" y="4304"/>
                  <a:pt x="353" y="4304"/>
                </a:cubicBezTo>
                <a:lnTo>
                  <a:pt x="653" y="4304"/>
                </a:lnTo>
                <a:cubicBezTo>
                  <a:pt x="887" y="4304"/>
                  <a:pt x="1287" y="4070"/>
                  <a:pt x="1487" y="3737"/>
                </a:cubicBezTo>
                <a:cubicBezTo>
                  <a:pt x="1721" y="3403"/>
                  <a:pt x="1887" y="3003"/>
                  <a:pt x="2054" y="2536"/>
                </a:cubicBezTo>
                <a:cubicBezTo>
                  <a:pt x="2288" y="2069"/>
                  <a:pt x="2388" y="1569"/>
                  <a:pt x="2788" y="1235"/>
                </a:cubicBezTo>
                <a:cubicBezTo>
                  <a:pt x="3155" y="901"/>
                  <a:pt x="3655" y="668"/>
                  <a:pt x="4189" y="668"/>
                </a:cubicBezTo>
                <a:cubicBezTo>
                  <a:pt x="4689" y="668"/>
                  <a:pt x="5290" y="901"/>
                  <a:pt x="5557" y="1335"/>
                </a:cubicBezTo>
                <a:cubicBezTo>
                  <a:pt x="5890" y="1735"/>
                  <a:pt x="5990" y="2369"/>
                  <a:pt x="6157" y="3003"/>
                </a:cubicBezTo>
                <a:cubicBezTo>
                  <a:pt x="6357" y="3637"/>
                  <a:pt x="6724" y="4337"/>
                  <a:pt x="7491" y="4537"/>
                </a:cubicBezTo>
                <a:cubicBezTo>
                  <a:pt x="7607" y="4579"/>
                  <a:pt x="7732" y="4598"/>
                  <a:pt x="7858" y="4598"/>
                </a:cubicBezTo>
                <a:cubicBezTo>
                  <a:pt x="8135" y="4598"/>
                  <a:pt x="8420" y="4508"/>
                  <a:pt x="8626" y="4371"/>
                </a:cubicBezTo>
                <a:cubicBezTo>
                  <a:pt x="8792" y="4237"/>
                  <a:pt x="8892" y="4171"/>
                  <a:pt x="9026" y="4037"/>
                </a:cubicBezTo>
                <a:lnTo>
                  <a:pt x="9126" y="3970"/>
                </a:lnTo>
                <a:lnTo>
                  <a:pt x="9159" y="3904"/>
                </a:lnTo>
                <a:lnTo>
                  <a:pt x="9326" y="3804"/>
                </a:lnTo>
                <a:cubicBezTo>
                  <a:pt x="9793" y="3403"/>
                  <a:pt x="10227" y="3070"/>
                  <a:pt x="10794" y="3070"/>
                </a:cubicBezTo>
                <a:cubicBezTo>
                  <a:pt x="10827" y="3059"/>
                  <a:pt x="10868" y="3055"/>
                  <a:pt x="10912" y="3055"/>
                </a:cubicBezTo>
                <a:cubicBezTo>
                  <a:pt x="11001" y="3055"/>
                  <a:pt x="11105" y="3070"/>
                  <a:pt x="11194" y="3070"/>
                </a:cubicBezTo>
                <a:cubicBezTo>
                  <a:pt x="11328" y="3070"/>
                  <a:pt x="11461" y="3136"/>
                  <a:pt x="11561" y="3170"/>
                </a:cubicBezTo>
                <a:cubicBezTo>
                  <a:pt x="11828" y="3303"/>
                  <a:pt x="12028" y="3403"/>
                  <a:pt x="12161" y="3637"/>
                </a:cubicBezTo>
                <a:cubicBezTo>
                  <a:pt x="12428" y="4037"/>
                  <a:pt x="12428" y="4571"/>
                  <a:pt x="12495" y="5171"/>
                </a:cubicBezTo>
                <a:cubicBezTo>
                  <a:pt x="12528" y="6305"/>
                  <a:pt x="12628" y="7339"/>
                  <a:pt x="12829" y="8040"/>
                </a:cubicBezTo>
                <a:cubicBezTo>
                  <a:pt x="12895" y="8407"/>
                  <a:pt x="12995" y="8707"/>
                  <a:pt x="13062" y="8874"/>
                </a:cubicBezTo>
                <a:cubicBezTo>
                  <a:pt x="13162" y="9074"/>
                  <a:pt x="13196" y="9174"/>
                  <a:pt x="13196" y="9174"/>
                </a:cubicBezTo>
                <a:cubicBezTo>
                  <a:pt x="13228" y="9239"/>
                  <a:pt x="13279" y="9269"/>
                  <a:pt x="13331" y="9269"/>
                </a:cubicBezTo>
                <a:cubicBezTo>
                  <a:pt x="13438" y="9269"/>
                  <a:pt x="13552" y="9143"/>
                  <a:pt x="13529" y="8941"/>
                </a:cubicBezTo>
                <a:cubicBezTo>
                  <a:pt x="13529" y="8941"/>
                  <a:pt x="13529" y="8841"/>
                  <a:pt x="13462" y="8674"/>
                </a:cubicBezTo>
                <a:cubicBezTo>
                  <a:pt x="13362" y="8507"/>
                  <a:pt x="13329" y="8207"/>
                  <a:pt x="13229" y="7873"/>
                </a:cubicBezTo>
                <a:cubicBezTo>
                  <a:pt x="13062" y="7206"/>
                  <a:pt x="13029" y="6205"/>
                  <a:pt x="13029" y="5071"/>
                </a:cubicBezTo>
                <a:cubicBezTo>
                  <a:pt x="12995" y="4537"/>
                  <a:pt x="13029" y="3837"/>
                  <a:pt x="12628" y="3203"/>
                </a:cubicBezTo>
                <a:cubicBezTo>
                  <a:pt x="12395" y="2870"/>
                  <a:pt x="12061" y="2636"/>
                  <a:pt x="11728" y="2503"/>
                </a:cubicBezTo>
                <a:cubicBezTo>
                  <a:pt x="11561" y="2436"/>
                  <a:pt x="11361" y="2403"/>
                  <a:pt x="11194" y="2369"/>
                </a:cubicBezTo>
                <a:cubicBezTo>
                  <a:pt x="11027" y="2369"/>
                  <a:pt x="10827" y="2336"/>
                  <a:pt x="10660" y="2336"/>
                </a:cubicBezTo>
                <a:cubicBezTo>
                  <a:pt x="10293" y="2336"/>
                  <a:pt x="9960" y="2436"/>
                  <a:pt x="9626" y="2603"/>
                </a:cubicBezTo>
                <a:cubicBezTo>
                  <a:pt x="9293" y="2770"/>
                  <a:pt x="9026" y="2936"/>
                  <a:pt x="8792" y="3170"/>
                </a:cubicBezTo>
                <a:lnTo>
                  <a:pt x="8626" y="3270"/>
                </a:lnTo>
                <a:lnTo>
                  <a:pt x="8559" y="3337"/>
                </a:lnTo>
                <a:cubicBezTo>
                  <a:pt x="8526" y="3337"/>
                  <a:pt x="8526" y="3337"/>
                  <a:pt x="8492" y="3370"/>
                </a:cubicBezTo>
                <a:lnTo>
                  <a:pt x="8392" y="3470"/>
                </a:lnTo>
                <a:cubicBezTo>
                  <a:pt x="8325" y="3570"/>
                  <a:pt x="8192" y="3670"/>
                  <a:pt x="8125" y="3704"/>
                </a:cubicBezTo>
                <a:cubicBezTo>
                  <a:pt x="7970" y="3792"/>
                  <a:pt x="7844" y="3822"/>
                  <a:pt x="7727" y="3822"/>
                </a:cubicBezTo>
                <a:cubicBezTo>
                  <a:pt x="7669" y="3822"/>
                  <a:pt x="7614" y="3815"/>
                  <a:pt x="7558" y="3804"/>
                </a:cubicBezTo>
                <a:cubicBezTo>
                  <a:pt x="7391" y="3737"/>
                  <a:pt x="7225" y="3637"/>
                  <a:pt x="7058" y="3403"/>
                </a:cubicBezTo>
                <a:cubicBezTo>
                  <a:pt x="6958" y="3203"/>
                  <a:pt x="6824" y="2970"/>
                  <a:pt x="6724" y="2703"/>
                </a:cubicBezTo>
                <a:cubicBezTo>
                  <a:pt x="6557" y="2202"/>
                  <a:pt x="6491" y="1502"/>
                  <a:pt x="6024" y="868"/>
                </a:cubicBezTo>
                <a:cubicBezTo>
                  <a:pt x="5557" y="234"/>
                  <a:pt x="4823" y="1"/>
                  <a:pt x="4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3"/>
          <p:cNvSpPr/>
          <p:nvPr/>
        </p:nvSpPr>
        <p:spPr>
          <a:xfrm>
            <a:off x="9333700" y="4564602"/>
            <a:ext cx="20022" cy="11121"/>
          </a:xfrm>
          <a:custGeom>
            <a:avLst/>
            <a:gdLst/>
            <a:ahLst/>
            <a:cxnLst/>
            <a:rect l="l" t="t" r="r" b="b"/>
            <a:pathLst>
              <a:path w="902" h="501" extrusionOk="0">
                <a:moveTo>
                  <a:pt x="601" y="1"/>
                </a:moveTo>
                <a:cubicBezTo>
                  <a:pt x="551" y="17"/>
                  <a:pt x="509" y="17"/>
                  <a:pt x="468" y="17"/>
                </a:cubicBezTo>
                <a:cubicBezTo>
                  <a:pt x="426" y="17"/>
                  <a:pt x="384" y="17"/>
                  <a:pt x="334" y="34"/>
                </a:cubicBezTo>
                <a:cubicBezTo>
                  <a:pt x="301" y="34"/>
                  <a:pt x="234" y="67"/>
                  <a:pt x="134" y="101"/>
                </a:cubicBezTo>
                <a:cubicBezTo>
                  <a:pt x="67" y="134"/>
                  <a:pt x="1" y="201"/>
                  <a:pt x="1" y="201"/>
                </a:cubicBezTo>
                <a:lnTo>
                  <a:pt x="1" y="434"/>
                </a:lnTo>
                <a:cubicBezTo>
                  <a:pt x="1" y="434"/>
                  <a:pt x="101" y="434"/>
                  <a:pt x="167" y="501"/>
                </a:cubicBezTo>
                <a:lnTo>
                  <a:pt x="501" y="501"/>
                </a:lnTo>
                <a:cubicBezTo>
                  <a:pt x="668" y="401"/>
                  <a:pt x="901" y="201"/>
                  <a:pt x="901" y="201"/>
                </a:cubicBezTo>
                <a:lnTo>
                  <a:pt x="7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3"/>
          <p:cNvSpPr/>
          <p:nvPr/>
        </p:nvSpPr>
        <p:spPr>
          <a:xfrm>
            <a:off x="9337407" y="4580163"/>
            <a:ext cx="25194" cy="14828"/>
          </a:xfrm>
          <a:custGeom>
            <a:avLst/>
            <a:gdLst/>
            <a:ahLst/>
            <a:cxnLst/>
            <a:rect l="l" t="t" r="r" b="b"/>
            <a:pathLst>
              <a:path w="1135" h="668" extrusionOk="0">
                <a:moveTo>
                  <a:pt x="1068" y="0"/>
                </a:moveTo>
                <a:lnTo>
                  <a:pt x="1068" y="0"/>
                </a:lnTo>
                <a:cubicBezTo>
                  <a:pt x="1068" y="0"/>
                  <a:pt x="968" y="33"/>
                  <a:pt x="834" y="33"/>
                </a:cubicBezTo>
                <a:cubicBezTo>
                  <a:pt x="768" y="67"/>
                  <a:pt x="601" y="67"/>
                  <a:pt x="501" y="134"/>
                </a:cubicBezTo>
                <a:cubicBezTo>
                  <a:pt x="301" y="200"/>
                  <a:pt x="0" y="400"/>
                  <a:pt x="0" y="400"/>
                </a:cubicBezTo>
                <a:cubicBezTo>
                  <a:pt x="0" y="467"/>
                  <a:pt x="101" y="667"/>
                  <a:pt x="101" y="667"/>
                </a:cubicBezTo>
                <a:cubicBezTo>
                  <a:pt x="101" y="667"/>
                  <a:pt x="434" y="667"/>
                  <a:pt x="634" y="567"/>
                </a:cubicBezTo>
                <a:cubicBezTo>
                  <a:pt x="768" y="534"/>
                  <a:pt x="901" y="467"/>
                  <a:pt x="968" y="367"/>
                </a:cubicBezTo>
                <a:cubicBezTo>
                  <a:pt x="1068" y="334"/>
                  <a:pt x="1135" y="234"/>
                  <a:pt x="1135" y="234"/>
                </a:cubicBezTo>
                <a:cubicBezTo>
                  <a:pt x="1135" y="234"/>
                  <a:pt x="1001" y="67"/>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3"/>
          <p:cNvSpPr/>
          <p:nvPr/>
        </p:nvSpPr>
        <p:spPr>
          <a:xfrm>
            <a:off x="9343334" y="4600141"/>
            <a:ext cx="22220" cy="18535"/>
          </a:xfrm>
          <a:custGeom>
            <a:avLst/>
            <a:gdLst/>
            <a:ahLst/>
            <a:cxnLst/>
            <a:rect l="l" t="t" r="r" b="b"/>
            <a:pathLst>
              <a:path w="1001" h="835" extrusionOk="0">
                <a:moveTo>
                  <a:pt x="834" y="1"/>
                </a:moveTo>
                <a:cubicBezTo>
                  <a:pt x="834" y="1"/>
                  <a:pt x="701" y="34"/>
                  <a:pt x="634" y="101"/>
                </a:cubicBezTo>
                <a:cubicBezTo>
                  <a:pt x="534" y="134"/>
                  <a:pt x="401" y="168"/>
                  <a:pt x="334" y="268"/>
                </a:cubicBezTo>
                <a:cubicBezTo>
                  <a:pt x="234" y="301"/>
                  <a:pt x="200" y="434"/>
                  <a:pt x="134" y="468"/>
                </a:cubicBezTo>
                <a:lnTo>
                  <a:pt x="0" y="601"/>
                </a:lnTo>
                <a:lnTo>
                  <a:pt x="34" y="835"/>
                </a:lnTo>
                <a:cubicBezTo>
                  <a:pt x="34" y="818"/>
                  <a:pt x="67" y="818"/>
                  <a:pt x="117" y="818"/>
                </a:cubicBezTo>
                <a:cubicBezTo>
                  <a:pt x="167" y="818"/>
                  <a:pt x="234" y="818"/>
                  <a:pt x="301" y="801"/>
                </a:cubicBezTo>
                <a:cubicBezTo>
                  <a:pt x="401" y="768"/>
                  <a:pt x="567" y="701"/>
                  <a:pt x="667" y="635"/>
                </a:cubicBezTo>
                <a:cubicBezTo>
                  <a:pt x="801" y="534"/>
                  <a:pt x="868" y="434"/>
                  <a:pt x="901" y="334"/>
                </a:cubicBezTo>
                <a:lnTo>
                  <a:pt x="1001" y="168"/>
                </a:lnTo>
                <a:cubicBezTo>
                  <a:pt x="1001" y="168"/>
                  <a:pt x="868"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3"/>
          <p:cNvSpPr/>
          <p:nvPr/>
        </p:nvSpPr>
        <p:spPr>
          <a:xfrm>
            <a:off x="9355188" y="4629774"/>
            <a:ext cx="15560" cy="14073"/>
          </a:xfrm>
          <a:custGeom>
            <a:avLst/>
            <a:gdLst/>
            <a:ahLst/>
            <a:cxnLst/>
            <a:rect l="l" t="t" r="r" b="b"/>
            <a:pathLst>
              <a:path w="701" h="634" extrusionOk="0">
                <a:moveTo>
                  <a:pt x="534" y="0"/>
                </a:moveTo>
                <a:cubicBezTo>
                  <a:pt x="534" y="0"/>
                  <a:pt x="500" y="33"/>
                  <a:pt x="434" y="33"/>
                </a:cubicBezTo>
                <a:cubicBezTo>
                  <a:pt x="334" y="100"/>
                  <a:pt x="267" y="100"/>
                  <a:pt x="200" y="133"/>
                </a:cubicBezTo>
                <a:lnTo>
                  <a:pt x="0" y="334"/>
                </a:lnTo>
                <a:lnTo>
                  <a:pt x="0" y="600"/>
                </a:lnTo>
                <a:cubicBezTo>
                  <a:pt x="0" y="600"/>
                  <a:pt x="33" y="634"/>
                  <a:pt x="167" y="634"/>
                </a:cubicBezTo>
                <a:cubicBezTo>
                  <a:pt x="300" y="634"/>
                  <a:pt x="367" y="600"/>
                  <a:pt x="467" y="567"/>
                </a:cubicBezTo>
                <a:cubicBezTo>
                  <a:pt x="500" y="500"/>
                  <a:pt x="600" y="434"/>
                  <a:pt x="634" y="334"/>
                </a:cubicBezTo>
                <a:cubicBezTo>
                  <a:pt x="667" y="267"/>
                  <a:pt x="701" y="234"/>
                  <a:pt x="701" y="234"/>
                </a:cubicBezTo>
                <a:cubicBezTo>
                  <a:pt x="701" y="234"/>
                  <a:pt x="534" y="67"/>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3"/>
          <p:cNvSpPr/>
          <p:nvPr/>
        </p:nvSpPr>
        <p:spPr>
          <a:xfrm>
            <a:off x="8873147" y="4809685"/>
            <a:ext cx="20022" cy="11143"/>
          </a:xfrm>
          <a:custGeom>
            <a:avLst/>
            <a:gdLst/>
            <a:ahLst/>
            <a:cxnLst/>
            <a:rect l="l" t="t" r="r" b="b"/>
            <a:pathLst>
              <a:path w="902" h="502" extrusionOk="0">
                <a:moveTo>
                  <a:pt x="467" y="1"/>
                </a:moveTo>
                <a:cubicBezTo>
                  <a:pt x="267" y="1"/>
                  <a:pt x="0" y="134"/>
                  <a:pt x="0" y="134"/>
                </a:cubicBezTo>
                <a:lnTo>
                  <a:pt x="0" y="368"/>
                </a:lnTo>
                <a:cubicBezTo>
                  <a:pt x="0" y="368"/>
                  <a:pt x="234" y="501"/>
                  <a:pt x="467" y="501"/>
                </a:cubicBezTo>
                <a:cubicBezTo>
                  <a:pt x="634" y="501"/>
                  <a:pt x="901" y="368"/>
                  <a:pt x="901" y="368"/>
                </a:cubicBezTo>
                <a:lnTo>
                  <a:pt x="901" y="134"/>
                </a:lnTo>
                <a:cubicBezTo>
                  <a:pt x="901"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3"/>
          <p:cNvSpPr/>
          <p:nvPr/>
        </p:nvSpPr>
        <p:spPr>
          <a:xfrm>
            <a:off x="8891659" y="4830662"/>
            <a:ext cx="25927" cy="10144"/>
          </a:xfrm>
          <a:custGeom>
            <a:avLst/>
            <a:gdLst/>
            <a:ahLst/>
            <a:cxnLst/>
            <a:rect l="l" t="t" r="r" b="b"/>
            <a:pathLst>
              <a:path w="1168" h="457" extrusionOk="0">
                <a:moveTo>
                  <a:pt x="735" y="0"/>
                </a:moveTo>
                <a:cubicBezTo>
                  <a:pt x="676" y="0"/>
                  <a:pt x="618" y="6"/>
                  <a:pt x="567" y="23"/>
                </a:cubicBezTo>
                <a:cubicBezTo>
                  <a:pt x="467" y="23"/>
                  <a:pt x="334" y="57"/>
                  <a:pt x="201" y="123"/>
                </a:cubicBezTo>
                <a:cubicBezTo>
                  <a:pt x="67" y="223"/>
                  <a:pt x="0" y="257"/>
                  <a:pt x="0" y="257"/>
                </a:cubicBezTo>
                <a:lnTo>
                  <a:pt x="134" y="457"/>
                </a:lnTo>
                <a:lnTo>
                  <a:pt x="634" y="457"/>
                </a:lnTo>
                <a:cubicBezTo>
                  <a:pt x="834" y="423"/>
                  <a:pt x="1168" y="257"/>
                  <a:pt x="1168" y="257"/>
                </a:cubicBezTo>
                <a:cubicBezTo>
                  <a:pt x="1168" y="226"/>
                  <a:pt x="1139" y="53"/>
                  <a:pt x="1109" y="53"/>
                </a:cubicBezTo>
                <a:cubicBezTo>
                  <a:pt x="1106" y="53"/>
                  <a:pt x="1104" y="54"/>
                  <a:pt x="1101" y="57"/>
                </a:cubicBezTo>
                <a:cubicBezTo>
                  <a:pt x="1101" y="57"/>
                  <a:pt x="914"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3"/>
          <p:cNvSpPr/>
          <p:nvPr/>
        </p:nvSpPr>
        <p:spPr>
          <a:xfrm>
            <a:off x="8921271" y="4843447"/>
            <a:ext cx="11876" cy="12164"/>
          </a:xfrm>
          <a:custGeom>
            <a:avLst/>
            <a:gdLst/>
            <a:ahLst/>
            <a:cxnLst/>
            <a:rect l="l" t="t" r="r" b="b"/>
            <a:pathLst>
              <a:path w="535" h="548" extrusionOk="0">
                <a:moveTo>
                  <a:pt x="335" y="0"/>
                </a:moveTo>
                <a:cubicBezTo>
                  <a:pt x="279" y="0"/>
                  <a:pt x="215" y="24"/>
                  <a:pt x="167" y="48"/>
                </a:cubicBezTo>
                <a:cubicBezTo>
                  <a:pt x="34" y="148"/>
                  <a:pt x="1" y="348"/>
                  <a:pt x="1" y="348"/>
                </a:cubicBezTo>
                <a:cubicBezTo>
                  <a:pt x="1" y="381"/>
                  <a:pt x="167" y="515"/>
                  <a:pt x="167" y="548"/>
                </a:cubicBezTo>
                <a:cubicBezTo>
                  <a:pt x="167" y="548"/>
                  <a:pt x="368" y="515"/>
                  <a:pt x="401" y="481"/>
                </a:cubicBezTo>
                <a:cubicBezTo>
                  <a:pt x="468" y="448"/>
                  <a:pt x="534" y="314"/>
                  <a:pt x="534" y="314"/>
                </a:cubicBezTo>
                <a:lnTo>
                  <a:pt x="534" y="48"/>
                </a:lnTo>
                <a:cubicBezTo>
                  <a:pt x="534" y="48"/>
                  <a:pt x="501" y="14"/>
                  <a:pt x="401" y="14"/>
                </a:cubicBezTo>
                <a:cubicBezTo>
                  <a:pt x="381" y="4"/>
                  <a:pt x="35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3"/>
          <p:cNvSpPr/>
          <p:nvPr/>
        </p:nvSpPr>
        <p:spPr>
          <a:xfrm>
            <a:off x="8941271" y="4853370"/>
            <a:ext cx="11121" cy="11876"/>
          </a:xfrm>
          <a:custGeom>
            <a:avLst/>
            <a:gdLst/>
            <a:ahLst/>
            <a:cxnLst/>
            <a:rect l="l" t="t" r="r" b="b"/>
            <a:pathLst>
              <a:path w="501" h="535" extrusionOk="0">
                <a:moveTo>
                  <a:pt x="334" y="1"/>
                </a:moveTo>
                <a:cubicBezTo>
                  <a:pt x="334" y="1"/>
                  <a:pt x="267" y="1"/>
                  <a:pt x="234" y="34"/>
                </a:cubicBezTo>
                <a:cubicBezTo>
                  <a:pt x="134" y="68"/>
                  <a:pt x="100" y="68"/>
                  <a:pt x="67" y="101"/>
                </a:cubicBezTo>
                <a:cubicBezTo>
                  <a:pt x="0" y="201"/>
                  <a:pt x="0" y="334"/>
                  <a:pt x="0" y="334"/>
                </a:cubicBezTo>
                <a:cubicBezTo>
                  <a:pt x="65" y="334"/>
                  <a:pt x="130" y="524"/>
                  <a:pt x="164" y="534"/>
                </a:cubicBezTo>
                <a:lnTo>
                  <a:pt x="164" y="534"/>
                </a:lnTo>
                <a:cubicBezTo>
                  <a:pt x="158" y="528"/>
                  <a:pt x="404" y="465"/>
                  <a:pt x="467" y="401"/>
                </a:cubicBezTo>
                <a:cubicBezTo>
                  <a:pt x="467" y="368"/>
                  <a:pt x="501" y="268"/>
                  <a:pt x="501" y="234"/>
                </a:cubicBezTo>
                <a:lnTo>
                  <a:pt x="501" y="168"/>
                </a:lnTo>
                <a:lnTo>
                  <a:pt x="334" y="1"/>
                </a:lnTo>
                <a:close/>
                <a:moveTo>
                  <a:pt x="164" y="534"/>
                </a:moveTo>
                <a:lnTo>
                  <a:pt x="164" y="534"/>
                </a:lnTo>
                <a:cubicBezTo>
                  <a:pt x="165" y="534"/>
                  <a:pt x="166" y="535"/>
                  <a:pt x="167" y="535"/>
                </a:cubicBezTo>
                <a:cubicBezTo>
                  <a:pt x="166" y="535"/>
                  <a:pt x="165" y="534"/>
                  <a:pt x="164"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3"/>
          <p:cNvSpPr/>
          <p:nvPr/>
        </p:nvSpPr>
        <p:spPr>
          <a:xfrm>
            <a:off x="9044178" y="4836344"/>
            <a:ext cx="20755" cy="22375"/>
          </a:xfrm>
          <a:custGeom>
            <a:avLst/>
            <a:gdLst/>
            <a:ahLst/>
            <a:cxnLst/>
            <a:rect l="l" t="t" r="r" b="b"/>
            <a:pathLst>
              <a:path w="935" h="1008" extrusionOk="0">
                <a:moveTo>
                  <a:pt x="802" y="1"/>
                </a:moveTo>
                <a:cubicBezTo>
                  <a:pt x="802" y="1"/>
                  <a:pt x="701" y="34"/>
                  <a:pt x="601" y="101"/>
                </a:cubicBezTo>
                <a:cubicBezTo>
                  <a:pt x="468" y="134"/>
                  <a:pt x="335" y="268"/>
                  <a:pt x="268" y="334"/>
                </a:cubicBezTo>
                <a:cubicBezTo>
                  <a:pt x="101" y="534"/>
                  <a:pt x="1" y="868"/>
                  <a:pt x="1" y="868"/>
                </a:cubicBezTo>
                <a:cubicBezTo>
                  <a:pt x="1" y="926"/>
                  <a:pt x="125" y="1008"/>
                  <a:pt x="159" y="1008"/>
                </a:cubicBezTo>
                <a:cubicBezTo>
                  <a:pt x="165" y="1008"/>
                  <a:pt x="168" y="1006"/>
                  <a:pt x="168" y="1001"/>
                </a:cubicBezTo>
                <a:cubicBezTo>
                  <a:pt x="168" y="1001"/>
                  <a:pt x="468" y="801"/>
                  <a:pt x="601" y="634"/>
                </a:cubicBezTo>
                <a:cubicBezTo>
                  <a:pt x="668" y="601"/>
                  <a:pt x="701" y="468"/>
                  <a:pt x="802" y="368"/>
                </a:cubicBezTo>
                <a:cubicBezTo>
                  <a:pt x="868" y="301"/>
                  <a:pt x="935" y="201"/>
                  <a:pt x="935" y="201"/>
                </a:cubicBezTo>
                <a:lnTo>
                  <a:pt x="8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3"/>
          <p:cNvSpPr/>
          <p:nvPr/>
        </p:nvSpPr>
        <p:spPr>
          <a:xfrm>
            <a:off x="9058252" y="4860784"/>
            <a:ext cx="22242" cy="22242"/>
          </a:xfrm>
          <a:custGeom>
            <a:avLst/>
            <a:gdLst/>
            <a:ahLst/>
            <a:cxnLst/>
            <a:rect l="l" t="t" r="r" b="b"/>
            <a:pathLst>
              <a:path w="1002" h="1002" extrusionOk="0">
                <a:moveTo>
                  <a:pt x="835" y="0"/>
                </a:moveTo>
                <a:cubicBezTo>
                  <a:pt x="835" y="0"/>
                  <a:pt x="501" y="167"/>
                  <a:pt x="334" y="334"/>
                </a:cubicBezTo>
                <a:cubicBezTo>
                  <a:pt x="168" y="501"/>
                  <a:pt x="1" y="834"/>
                  <a:pt x="1" y="834"/>
                </a:cubicBezTo>
                <a:cubicBezTo>
                  <a:pt x="1" y="868"/>
                  <a:pt x="168" y="1001"/>
                  <a:pt x="168" y="1001"/>
                </a:cubicBezTo>
                <a:cubicBezTo>
                  <a:pt x="168" y="1001"/>
                  <a:pt x="501" y="834"/>
                  <a:pt x="668" y="668"/>
                </a:cubicBezTo>
                <a:cubicBezTo>
                  <a:pt x="835" y="501"/>
                  <a:pt x="1001" y="167"/>
                  <a:pt x="1001" y="167"/>
                </a:cubicBezTo>
                <a:lnTo>
                  <a:pt x="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3"/>
          <p:cNvSpPr/>
          <p:nvPr/>
        </p:nvSpPr>
        <p:spPr>
          <a:xfrm>
            <a:off x="7118412" y="4832371"/>
            <a:ext cx="214628" cy="96604"/>
          </a:xfrm>
          <a:custGeom>
            <a:avLst/>
            <a:gdLst/>
            <a:ahLst/>
            <a:cxnLst/>
            <a:rect l="l" t="t" r="r" b="b"/>
            <a:pathLst>
              <a:path w="9669" h="4352" extrusionOk="0">
                <a:moveTo>
                  <a:pt x="9381" y="1"/>
                </a:moveTo>
                <a:cubicBezTo>
                  <a:pt x="9346" y="1"/>
                  <a:pt x="9317" y="5"/>
                  <a:pt x="9302" y="13"/>
                </a:cubicBezTo>
                <a:cubicBezTo>
                  <a:pt x="9302" y="13"/>
                  <a:pt x="9302" y="80"/>
                  <a:pt x="9235" y="180"/>
                </a:cubicBezTo>
                <a:cubicBezTo>
                  <a:pt x="9235" y="313"/>
                  <a:pt x="9202" y="447"/>
                  <a:pt x="9168" y="580"/>
                </a:cubicBezTo>
                <a:cubicBezTo>
                  <a:pt x="9068" y="914"/>
                  <a:pt x="8901" y="1414"/>
                  <a:pt x="8668" y="1881"/>
                </a:cubicBezTo>
                <a:cubicBezTo>
                  <a:pt x="8368" y="2348"/>
                  <a:pt x="7967" y="2815"/>
                  <a:pt x="7467" y="3048"/>
                </a:cubicBezTo>
                <a:cubicBezTo>
                  <a:pt x="6967" y="3315"/>
                  <a:pt x="6366" y="3415"/>
                  <a:pt x="5833" y="3482"/>
                </a:cubicBezTo>
                <a:cubicBezTo>
                  <a:pt x="4798" y="3615"/>
                  <a:pt x="3331" y="3515"/>
                  <a:pt x="2163" y="3615"/>
                </a:cubicBezTo>
                <a:cubicBezTo>
                  <a:pt x="1563" y="3649"/>
                  <a:pt x="1062" y="3716"/>
                  <a:pt x="696" y="3816"/>
                </a:cubicBezTo>
                <a:cubicBezTo>
                  <a:pt x="329" y="3882"/>
                  <a:pt x="128" y="3982"/>
                  <a:pt x="128" y="3982"/>
                </a:cubicBezTo>
                <a:cubicBezTo>
                  <a:pt x="1" y="4014"/>
                  <a:pt x="56" y="4351"/>
                  <a:pt x="178" y="4351"/>
                </a:cubicBezTo>
                <a:cubicBezTo>
                  <a:pt x="184" y="4351"/>
                  <a:pt x="189" y="4351"/>
                  <a:pt x="195" y="4349"/>
                </a:cubicBezTo>
                <a:cubicBezTo>
                  <a:pt x="195" y="4349"/>
                  <a:pt x="395" y="4316"/>
                  <a:pt x="729" y="4249"/>
                </a:cubicBezTo>
                <a:cubicBezTo>
                  <a:pt x="1129" y="4216"/>
                  <a:pt x="1563" y="4183"/>
                  <a:pt x="2163" y="4183"/>
                </a:cubicBezTo>
                <a:cubicBezTo>
                  <a:pt x="2982" y="4207"/>
                  <a:pt x="3957" y="4300"/>
                  <a:pt x="4876" y="4300"/>
                </a:cubicBezTo>
                <a:cubicBezTo>
                  <a:pt x="5229" y="4300"/>
                  <a:pt x="5575" y="4286"/>
                  <a:pt x="5899" y="4249"/>
                </a:cubicBezTo>
                <a:cubicBezTo>
                  <a:pt x="6500" y="4183"/>
                  <a:pt x="7167" y="4049"/>
                  <a:pt x="7801" y="3682"/>
                </a:cubicBezTo>
                <a:cubicBezTo>
                  <a:pt x="8368" y="3315"/>
                  <a:pt x="8868" y="2715"/>
                  <a:pt x="9135" y="2181"/>
                </a:cubicBezTo>
                <a:cubicBezTo>
                  <a:pt x="9402" y="1614"/>
                  <a:pt x="9502" y="1080"/>
                  <a:pt x="9569" y="713"/>
                </a:cubicBezTo>
                <a:cubicBezTo>
                  <a:pt x="9635" y="547"/>
                  <a:pt x="9669" y="380"/>
                  <a:pt x="9669" y="313"/>
                </a:cubicBezTo>
                <a:lnTo>
                  <a:pt x="9669" y="146"/>
                </a:lnTo>
                <a:cubicBezTo>
                  <a:pt x="9669" y="44"/>
                  <a:pt x="9493" y="1"/>
                  <a:pt x="9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3"/>
          <p:cNvSpPr/>
          <p:nvPr/>
        </p:nvSpPr>
        <p:spPr>
          <a:xfrm>
            <a:off x="8220518" y="4107756"/>
            <a:ext cx="648211" cy="428589"/>
          </a:xfrm>
          <a:custGeom>
            <a:avLst/>
            <a:gdLst/>
            <a:ahLst/>
            <a:cxnLst/>
            <a:rect l="l" t="t" r="r" b="b"/>
            <a:pathLst>
              <a:path w="29202" h="19308" extrusionOk="0">
                <a:moveTo>
                  <a:pt x="28734" y="0"/>
                </a:moveTo>
                <a:cubicBezTo>
                  <a:pt x="28734" y="0"/>
                  <a:pt x="28568" y="34"/>
                  <a:pt x="28234" y="100"/>
                </a:cubicBezTo>
                <a:cubicBezTo>
                  <a:pt x="28067" y="100"/>
                  <a:pt x="27834" y="167"/>
                  <a:pt x="27634" y="200"/>
                </a:cubicBezTo>
                <a:cubicBezTo>
                  <a:pt x="27400" y="267"/>
                  <a:pt x="27167" y="367"/>
                  <a:pt x="26900" y="467"/>
                </a:cubicBezTo>
                <a:cubicBezTo>
                  <a:pt x="26399" y="701"/>
                  <a:pt x="25766" y="1034"/>
                  <a:pt x="25165" y="1601"/>
                </a:cubicBezTo>
                <a:cubicBezTo>
                  <a:pt x="24598" y="2102"/>
                  <a:pt x="24064" y="2769"/>
                  <a:pt x="23464" y="3436"/>
                </a:cubicBezTo>
                <a:cubicBezTo>
                  <a:pt x="22897" y="4103"/>
                  <a:pt x="22230" y="4770"/>
                  <a:pt x="21429" y="5271"/>
                </a:cubicBezTo>
                <a:lnTo>
                  <a:pt x="20795" y="5638"/>
                </a:lnTo>
                <a:lnTo>
                  <a:pt x="20495" y="5838"/>
                </a:lnTo>
                <a:lnTo>
                  <a:pt x="20162" y="6004"/>
                </a:lnTo>
                <a:lnTo>
                  <a:pt x="19561" y="6338"/>
                </a:lnTo>
                <a:lnTo>
                  <a:pt x="18894" y="6605"/>
                </a:lnTo>
                <a:cubicBezTo>
                  <a:pt x="17993" y="6938"/>
                  <a:pt x="17059" y="7105"/>
                  <a:pt x="16092" y="7272"/>
                </a:cubicBezTo>
                <a:cubicBezTo>
                  <a:pt x="15592" y="7339"/>
                  <a:pt x="15125" y="7439"/>
                  <a:pt x="14658" y="7506"/>
                </a:cubicBezTo>
                <a:cubicBezTo>
                  <a:pt x="14224" y="7639"/>
                  <a:pt x="13757" y="7706"/>
                  <a:pt x="13323" y="7806"/>
                </a:cubicBezTo>
                <a:cubicBezTo>
                  <a:pt x="11622" y="8206"/>
                  <a:pt x="9721" y="8873"/>
                  <a:pt x="7919" y="9841"/>
                </a:cubicBezTo>
                <a:cubicBezTo>
                  <a:pt x="6118" y="10808"/>
                  <a:pt x="4450" y="12109"/>
                  <a:pt x="3283" y="13476"/>
                </a:cubicBezTo>
                <a:cubicBezTo>
                  <a:pt x="2082" y="14844"/>
                  <a:pt x="1281" y="16278"/>
                  <a:pt x="781" y="17279"/>
                </a:cubicBezTo>
                <a:cubicBezTo>
                  <a:pt x="648" y="17546"/>
                  <a:pt x="548" y="17780"/>
                  <a:pt x="447" y="17980"/>
                </a:cubicBezTo>
                <a:cubicBezTo>
                  <a:pt x="381" y="18180"/>
                  <a:pt x="281" y="18380"/>
                  <a:pt x="247" y="18513"/>
                </a:cubicBezTo>
                <a:cubicBezTo>
                  <a:pt x="147" y="18814"/>
                  <a:pt x="81" y="18980"/>
                  <a:pt x="81" y="18980"/>
                </a:cubicBezTo>
                <a:cubicBezTo>
                  <a:pt x="1" y="19179"/>
                  <a:pt x="76" y="19307"/>
                  <a:pt x="184" y="19307"/>
                </a:cubicBezTo>
                <a:cubicBezTo>
                  <a:pt x="258" y="19307"/>
                  <a:pt x="347" y="19249"/>
                  <a:pt x="414" y="19114"/>
                </a:cubicBezTo>
                <a:cubicBezTo>
                  <a:pt x="414" y="19114"/>
                  <a:pt x="481" y="18980"/>
                  <a:pt x="614" y="18680"/>
                </a:cubicBezTo>
                <a:cubicBezTo>
                  <a:pt x="714" y="18547"/>
                  <a:pt x="781" y="18380"/>
                  <a:pt x="881" y="18180"/>
                </a:cubicBezTo>
                <a:cubicBezTo>
                  <a:pt x="948" y="17980"/>
                  <a:pt x="1081" y="17780"/>
                  <a:pt x="1215" y="17513"/>
                </a:cubicBezTo>
                <a:cubicBezTo>
                  <a:pt x="1748" y="16512"/>
                  <a:pt x="2549" y="15178"/>
                  <a:pt x="3750" y="13877"/>
                </a:cubicBezTo>
                <a:cubicBezTo>
                  <a:pt x="4951" y="12542"/>
                  <a:pt x="6552" y="11375"/>
                  <a:pt x="8286" y="10474"/>
                </a:cubicBezTo>
                <a:cubicBezTo>
                  <a:pt x="10054" y="9540"/>
                  <a:pt x="11922" y="8940"/>
                  <a:pt x="13590" y="8506"/>
                </a:cubicBezTo>
                <a:cubicBezTo>
                  <a:pt x="13990" y="8440"/>
                  <a:pt x="14424" y="8306"/>
                  <a:pt x="14891" y="8206"/>
                </a:cubicBezTo>
                <a:cubicBezTo>
                  <a:pt x="15291" y="8139"/>
                  <a:pt x="15792" y="8039"/>
                  <a:pt x="16259" y="7973"/>
                </a:cubicBezTo>
                <a:cubicBezTo>
                  <a:pt x="17226" y="7806"/>
                  <a:pt x="18227" y="7606"/>
                  <a:pt x="19161" y="7205"/>
                </a:cubicBezTo>
                <a:lnTo>
                  <a:pt x="19895" y="6938"/>
                </a:lnTo>
                <a:lnTo>
                  <a:pt x="20562" y="6538"/>
                </a:lnTo>
                <a:lnTo>
                  <a:pt x="20895" y="6405"/>
                </a:lnTo>
                <a:lnTo>
                  <a:pt x="21229" y="6171"/>
                </a:lnTo>
                <a:cubicBezTo>
                  <a:pt x="21429" y="6038"/>
                  <a:pt x="21629" y="5904"/>
                  <a:pt x="21829" y="5771"/>
                </a:cubicBezTo>
                <a:cubicBezTo>
                  <a:pt x="22663" y="5204"/>
                  <a:pt x="23397" y="4503"/>
                  <a:pt x="23964" y="3803"/>
                </a:cubicBezTo>
                <a:cubicBezTo>
                  <a:pt x="24565" y="3136"/>
                  <a:pt x="25065" y="2469"/>
                  <a:pt x="25599" y="1968"/>
                </a:cubicBezTo>
                <a:cubicBezTo>
                  <a:pt x="26132" y="1468"/>
                  <a:pt x="26700" y="1134"/>
                  <a:pt x="27167" y="901"/>
                </a:cubicBezTo>
                <a:cubicBezTo>
                  <a:pt x="27433" y="801"/>
                  <a:pt x="27634" y="667"/>
                  <a:pt x="27867" y="634"/>
                </a:cubicBezTo>
                <a:cubicBezTo>
                  <a:pt x="28067" y="567"/>
                  <a:pt x="28267" y="501"/>
                  <a:pt x="28401" y="467"/>
                </a:cubicBezTo>
                <a:cubicBezTo>
                  <a:pt x="28701" y="434"/>
                  <a:pt x="28868" y="400"/>
                  <a:pt x="28868" y="400"/>
                </a:cubicBezTo>
                <a:cubicBezTo>
                  <a:pt x="29201" y="300"/>
                  <a:pt x="29135" y="0"/>
                  <a:pt x="28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6" name="Google Shape;2826;p23"/>
          <p:cNvGrpSpPr/>
          <p:nvPr/>
        </p:nvGrpSpPr>
        <p:grpSpPr>
          <a:xfrm>
            <a:off x="4980537" y="4422714"/>
            <a:ext cx="686413" cy="448944"/>
            <a:chOff x="6585162" y="4163427"/>
            <a:chExt cx="686413" cy="448944"/>
          </a:xfrm>
        </p:grpSpPr>
        <p:sp>
          <p:nvSpPr>
            <p:cNvPr id="2827" name="Google Shape;2827;p23"/>
            <p:cNvSpPr/>
            <p:nvPr/>
          </p:nvSpPr>
          <p:spPr>
            <a:xfrm>
              <a:off x="6670311" y="4239365"/>
              <a:ext cx="520576" cy="320554"/>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3"/>
            <p:cNvSpPr/>
            <p:nvPr/>
          </p:nvSpPr>
          <p:spPr>
            <a:xfrm>
              <a:off x="6585162" y="4163427"/>
              <a:ext cx="686413" cy="448944"/>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3"/>
            <p:cNvSpPr/>
            <p:nvPr/>
          </p:nvSpPr>
          <p:spPr>
            <a:xfrm>
              <a:off x="6739923" y="4295236"/>
              <a:ext cx="172475" cy="149234"/>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0" name="Google Shape;2830;p23"/>
          <p:cNvGrpSpPr/>
          <p:nvPr/>
        </p:nvGrpSpPr>
        <p:grpSpPr>
          <a:xfrm>
            <a:off x="2004572" y="4053317"/>
            <a:ext cx="1295666" cy="914234"/>
            <a:chOff x="2320822" y="4053305"/>
            <a:chExt cx="1295666" cy="914234"/>
          </a:xfrm>
        </p:grpSpPr>
        <p:grpSp>
          <p:nvGrpSpPr>
            <p:cNvPr id="2831" name="Google Shape;2831;p23"/>
            <p:cNvGrpSpPr/>
            <p:nvPr/>
          </p:nvGrpSpPr>
          <p:grpSpPr>
            <a:xfrm rot="-3703538">
              <a:off x="2795037" y="3868208"/>
              <a:ext cx="347237" cy="1284428"/>
              <a:chOff x="-347221" y="897782"/>
              <a:chExt cx="347232" cy="1284413"/>
            </a:xfrm>
          </p:grpSpPr>
          <p:sp>
            <p:nvSpPr>
              <p:cNvPr id="2832" name="Google Shape;2832;p23"/>
              <p:cNvSpPr/>
              <p:nvPr/>
            </p:nvSpPr>
            <p:spPr>
              <a:xfrm flipH="1">
                <a:off x="-341206" y="897782"/>
                <a:ext cx="139799" cy="33840"/>
              </a:xfrm>
              <a:custGeom>
                <a:avLst/>
                <a:gdLst/>
                <a:ahLst/>
                <a:cxnLst/>
                <a:rect l="l" t="t" r="r" b="b"/>
                <a:pathLst>
                  <a:path w="6205" h="1502" extrusionOk="0">
                    <a:moveTo>
                      <a:pt x="4537" y="1"/>
                    </a:moveTo>
                    <a:cubicBezTo>
                      <a:pt x="4370" y="1"/>
                      <a:pt x="4203" y="68"/>
                      <a:pt x="4036" y="68"/>
                    </a:cubicBezTo>
                    <a:cubicBezTo>
                      <a:pt x="3703" y="101"/>
                      <a:pt x="3336" y="134"/>
                      <a:pt x="3036" y="201"/>
                    </a:cubicBezTo>
                    <a:cubicBezTo>
                      <a:pt x="2469" y="301"/>
                      <a:pt x="1701" y="535"/>
                      <a:pt x="1134" y="735"/>
                    </a:cubicBezTo>
                    <a:cubicBezTo>
                      <a:pt x="534" y="935"/>
                      <a:pt x="67" y="1102"/>
                      <a:pt x="67" y="1102"/>
                    </a:cubicBezTo>
                    <a:cubicBezTo>
                      <a:pt x="0" y="1135"/>
                      <a:pt x="67" y="1435"/>
                      <a:pt x="167" y="1502"/>
                    </a:cubicBezTo>
                    <a:cubicBezTo>
                      <a:pt x="167" y="1502"/>
                      <a:pt x="601" y="1435"/>
                      <a:pt x="1234" y="1302"/>
                    </a:cubicBezTo>
                    <a:cubicBezTo>
                      <a:pt x="1835" y="1202"/>
                      <a:pt x="2569" y="1068"/>
                      <a:pt x="3169" y="935"/>
                    </a:cubicBezTo>
                    <a:cubicBezTo>
                      <a:pt x="3436" y="902"/>
                      <a:pt x="3803" y="868"/>
                      <a:pt x="4136" y="768"/>
                    </a:cubicBezTo>
                    <a:lnTo>
                      <a:pt x="4637" y="635"/>
                    </a:lnTo>
                    <a:cubicBezTo>
                      <a:pt x="4804" y="635"/>
                      <a:pt x="4904" y="601"/>
                      <a:pt x="5070" y="601"/>
                    </a:cubicBezTo>
                    <a:cubicBezTo>
                      <a:pt x="5671" y="501"/>
                      <a:pt x="6138" y="435"/>
                      <a:pt x="6138" y="435"/>
                    </a:cubicBezTo>
                    <a:cubicBezTo>
                      <a:pt x="6171" y="435"/>
                      <a:pt x="6205" y="68"/>
                      <a:pt x="6138" y="68"/>
                    </a:cubicBezTo>
                    <a:cubicBezTo>
                      <a:pt x="6138" y="68"/>
                      <a:pt x="5671"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3"/>
              <p:cNvSpPr/>
              <p:nvPr/>
            </p:nvSpPr>
            <p:spPr>
              <a:xfrm flipH="1">
                <a:off x="-160830" y="955662"/>
                <a:ext cx="42852" cy="52945"/>
              </a:xfrm>
              <a:custGeom>
                <a:avLst/>
                <a:gdLst/>
                <a:ahLst/>
                <a:cxnLst/>
                <a:rect l="l" t="t" r="r" b="b"/>
                <a:pathLst>
                  <a:path w="1902" h="2350" extrusionOk="0">
                    <a:moveTo>
                      <a:pt x="1702" y="0"/>
                    </a:moveTo>
                    <a:cubicBezTo>
                      <a:pt x="1702" y="0"/>
                      <a:pt x="1668" y="0"/>
                      <a:pt x="1568" y="34"/>
                    </a:cubicBezTo>
                    <a:cubicBezTo>
                      <a:pt x="1502" y="67"/>
                      <a:pt x="1368" y="134"/>
                      <a:pt x="1235" y="201"/>
                    </a:cubicBezTo>
                    <a:cubicBezTo>
                      <a:pt x="1001" y="334"/>
                      <a:pt x="701" y="567"/>
                      <a:pt x="501" y="834"/>
                    </a:cubicBezTo>
                    <a:cubicBezTo>
                      <a:pt x="267" y="1068"/>
                      <a:pt x="101" y="1468"/>
                      <a:pt x="67" y="1735"/>
                    </a:cubicBezTo>
                    <a:cubicBezTo>
                      <a:pt x="1" y="1902"/>
                      <a:pt x="1" y="2035"/>
                      <a:pt x="1" y="2135"/>
                    </a:cubicBezTo>
                    <a:lnTo>
                      <a:pt x="1" y="2302"/>
                    </a:lnTo>
                    <a:cubicBezTo>
                      <a:pt x="1" y="2326"/>
                      <a:pt x="134" y="2349"/>
                      <a:pt x="236" y="2349"/>
                    </a:cubicBezTo>
                    <a:cubicBezTo>
                      <a:pt x="278" y="2349"/>
                      <a:pt x="315" y="2345"/>
                      <a:pt x="334" y="2335"/>
                    </a:cubicBezTo>
                    <a:cubicBezTo>
                      <a:pt x="334" y="2335"/>
                      <a:pt x="367" y="2302"/>
                      <a:pt x="401" y="2202"/>
                    </a:cubicBezTo>
                    <a:cubicBezTo>
                      <a:pt x="434" y="2135"/>
                      <a:pt x="501" y="2035"/>
                      <a:pt x="568" y="1902"/>
                    </a:cubicBezTo>
                    <a:cubicBezTo>
                      <a:pt x="701" y="1668"/>
                      <a:pt x="868" y="1468"/>
                      <a:pt x="1035" y="1235"/>
                    </a:cubicBezTo>
                    <a:cubicBezTo>
                      <a:pt x="1201" y="1068"/>
                      <a:pt x="1368" y="834"/>
                      <a:pt x="1568" y="634"/>
                    </a:cubicBezTo>
                    <a:cubicBezTo>
                      <a:pt x="1668" y="534"/>
                      <a:pt x="1768" y="467"/>
                      <a:pt x="1835" y="367"/>
                    </a:cubicBezTo>
                    <a:lnTo>
                      <a:pt x="1902" y="301"/>
                    </a:lnTo>
                    <a:cubicBezTo>
                      <a:pt x="1902" y="301"/>
                      <a:pt x="1735"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3"/>
              <p:cNvSpPr/>
              <p:nvPr/>
            </p:nvSpPr>
            <p:spPr>
              <a:xfrm flipH="1">
                <a:off x="-93849" y="1056844"/>
                <a:ext cx="32240" cy="71690"/>
              </a:xfrm>
              <a:custGeom>
                <a:avLst/>
                <a:gdLst/>
                <a:ahLst/>
                <a:cxnLst/>
                <a:rect l="l" t="t" r="r" b="b"/>
                <a:pathLst>
                  <a:path w="1431" h="3182" extrusionOk="0">
                    <a:moveTo>
                      <a:pt x="1135" y="1"/>
                    </a:moveTo>
                    <a:cubicBezTo>
                      <a:pt x="1121" y="1"/>
                      <a:pt x="1110" y="4"/>
                      <a:pt x="1102" y="13"/>
                    </a:cubicBezTo>
                    <a:cubicBezTo>
                      <a:pt x="1102" y="13"/>
                      <a:pt x="935" y="179"/>
                      <a:pt x="735" y="446"/>
                    </a:cubicBezTo>
                    <a:cubicBezTo>
                      <a:pt x="601" y="580"/>
                      <a:pt x="534" y="746"/>
                      <a:pt x="434" y="913"/>
                    </a:cubicBezTo>
                    <a:cubicBezTo>
                      <a:pt x="368" y="1080"/>
                      <a:pt x="268" y="1247"/>
                      <a:pt x="234" y="1414"/>
                    </a:cubicBezTo>
                    <a:cubicBezTo>
                      <a:pt x="67" y="2047"/>
                      <a:pt x="1" y="3048"/>
                      <a:pt x="1" y="3048"/>
                    </a:cubicBezTo>
                    <a:cubicBezTo>
                      <a:pt x="1" y="3081"/>
                      <a:pt x="268" y="3182"/>
                      <a:pt x="368" y="3182"/>
                    </a:cubicBezTo>
                    <a:cubicBezTo>
                      <a:pt x="368" y="3182"/>
                      <a:pt x="735" y="2248"/>
                      <a:pt x="935" y="1680"/>
                    </a:cubicBezTo>
                    <a:cubicBezTo>
                      <a:pt x="1035" y="1547"/>
                      <a:pt x="1068" y="1380"/>
                      <a:pt x="1102" y="1213"/>
                    </a:cubicBezTo>
                    <a:cubicBezTo>
                      <a:pt x="1168" y="1047"/>
                      <a:pt x="1202" y="847"/>
                      <a:pt x="1235" y="713"/>
                    </a:cubicBezTo>
                    <a:lnTo>
                      <a:pt x="1402" y="213"/>
                    </a:lnTo>
                    <a:cubicBezTo>
                      <a:pt x="1431" y="184"/>
                      <a:pt x="1230"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3"/>
              <p:cNvSpPr/>
              <p:nvPr/>
            </p:nvSpPr>
            <p:spPr>
              <a:xfrm flipH="1">
                <a:off x="-66903" y="1203920"/>
                <a:ext cx="36859" cy="132792"/>
              </a:xfrm>
              <a:custGeom>
                <a:avLst/>
                <a:gdLst/>
                <a:ahLst/>
                <a:cxnLst/>
                <a:rect l="l" t="t" r="r" b="b"/>
                <a:pathLst>
                  <a:path w="1636" h="5894" extrusionOk="0">
                    <a:moveTo>
                      <a:pt x="1104" y="1"/>
                    </a:moveTo>
                    <a:cubicBezTo>
                      <a:pt x="998" y="1"/>
                      <a:pt x="801" y="71"/>
                      <a:pt x="801" y="123"/>
                    </a:cubicBezTo>
                    <a:cubicBezTo>
                      <a:pt x="801" y="123"/>
                      <a:pt x="801" y="223"/>
                      <a:pt x="835" y="390"/>
                    </a:cubicBezTo>
                    <a:cubicBezTo>
                      <a:pt x="868" y="556"/>
                      <a:pt x="935" y="823"/>
                      <a:pt x="935" y="1123"/>
                    </a:cubicBezTo>
                    <a:cubicBezTo>
                      <a:pt x="968" y="1690"/>
                      <a:pt x="901" y="2391"/>
                      <a:pt x="835" y="2958"/>
                    </a:cubicBezTo>
                    <a:cubicBezTo>
                      <a:pt x="768" y="3492"/>
                      <a:pt x="635" y="4192"/>
                      <a:pt x="434" y="4726"/>
                    </a:cubicBezTo>
                    <a:cubicBezTo>
                      <a:pt x="334" y="5026"/>
                      <a:pt x="234" y="5226"/>
                      <a:pt x="134" y="5393"/>
                    </a:cubicBezTo>
                    <a:lnTo>
                      <a:pt x="1" y="5660"/>
                    </a:lnTo>
                    <a:cubicBezTo>
                      <a:pt x="1" y="5693"/>
                      <a:pt x="268" y="5860"/>
                      <a:pt x="334" y="5893"/>
                    </a:cubicBezTo>
                    <a:cubicBezTo>
                      <a:pt x="334" y="5893"/>
                      <a:pt x="368" y="5827"/>
                      <a:pt x="501" y="5660"/>
                    </a:cubicBezTo>
                    <a:cubicBezTo>
                      <a:pt x="635" y="5493"/>
                      <a:pt x="801" y="5293"/>
                      <a:pt x="935" y="4993"/>
                    </a:cubicBezTo>
                    <a:cubicBezTo>
                      <a:pt x="1202" y="4459"/>
                      <a:pt x="1468" y="3692"/>
                      <a:pt x="1535" y="3058"/>
                    </a:cubicBezTo>
                    <a:cubicBezTo>
                      <a:pt x="1635" y="2491"/>
                      <a:pt x="1635" y="1690"/>
                      <a:pt x="1468" y="1057"/>
                    </a:cubicBezTo>
                    <a:cubicBezTo>
                      <a:pt x="1435" y="790"/>
                      <a:pt x="1302" y="490"/>
                      <a:pt x="1268" y="323"/>
                    </a:cubicBezTo>
                    <a:cubicBezTo>
                      <a:pt x="1235" y="156"/>
                      <a:pt x="1168" y="23"/>
                      <a:pt x="1168" y="23"/>
                    </a:cubicBezTo>
                    <a:cubicBezTo>
                      <a:pt x="1161" y="7"/>
                      <a:pt x="1137" y="1"/>
                      <a:pt x="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3"/>
              <p:cNvSpPr/>
              <p:nvPr/>
            </p:nvSpPr>
            <p:spPr>
              <a:xfrm flipH="1">
                <a:off x="-68390" y="1633432"/>
                <a:ext cx="68401" cy="73786"/>
              </a:xfrm>
              <a:custGeom>
                <a:avLst/>
                <a:gdLst/>
                <a:ahLst/>
                <a:cxnLst/>
                <a:rect l="l" t="t" r="r" b="b"/>
                <a:pathLst>
                  <a:path w="3036" h="3275" extrusionOk="0">
                    <a:moveTo>
                      <a:pt x="323" y="0"/>
                    </a:moveTo>
                    <a:cubicBezTo>
                      <a:pt x="265" y="0"/>
                      <a:pt x="0" y="109"/>
                      <a:pt x="0" y="139"/>
                    </a:cubicBezTo>
                    <a:cubicBezTo>
                      <a:pt x="0" y="139"/>
                      <a:pt x="0" y="239"/>
                      <a:pt x="67" y="339"/>
                    </a:cubicBezTo>
                    <a:cubicBezTo>
                      <a:pt x="101" y="473"/>
                      <a:pt x="134" y="639"/>
                      <a:pt x="234" y="840"/>
                    </a:cubicBezTo>
                    <a:cubicBezTo>
                      <a:pt x="334" y="1273"/>
                      <a:pt x="634" y="1774"/>
                      <a:pt x="934" y="2107"/>
                    </a:cubicBezTo>
                    <a:cubicBezTo>
                      <a:pt x="1235" y="2441"/>
                      <a:pt x="1668" y="2808"/>
                      <a:pt x="2102" y="2974"/>
                    </a:cubicBezTo>
                    <a:cubicBezTo>
                      <a:pt x="2269" y="3108"/>
                      <a:pt x="2469" y="3141"/>
                      <a:pt x="2602" y="3175"/>
                    </a:cubicBezTo>
                    <a:cubicBezTo>
                      <a:pt x="2736" y="3241"/>
                      <a:pt x="2802" y="3275"/>
                      <a:pt x="2802" y="3275"/>
                    </a:cubicBezTo>
                    <a:cubicBezTo>
                      <a:pt x="2836" y="3275"/>
                      <a:pt x="2969" y="2974"/>
                      <a:pt x="3036" y="2908"/>
                    </a:cubicBezTo>
                    <a:cubicBezTo>
                      <a:pt x="3036" y="2908"/>
                      <a:pt x="3003" y="2841"/>
                      <a:pt x="2903" y="2774"/>
                    </a:cubicBezTo>
                    <a:cubicBezTo>
                      <a:pt x="2769" y="2674"/>
                      <a:pt x="2636" y="2607"/>
                      <a:pt x="2469" y="2474"/>
                    </a:cubicBezTo>
                    <a:cubicBezTo>
                      <a:pt x="2135" y="2274"/>
                      <a:pt x="1802" y="1907"/>
                      <a:pt x="1568" y="1607"/>
                    </a:cubicBezTo>
                    <a:cubicBezTo>
                      <a:pt x="1301" y="1307"/>
                      <a:pt x="968" y="940"/>
                      <a:pt x="768" y="606"/>
                    </a:cubicBezTo>
                    <a:cubicBezTo>
                      <a:pt x="634" y="439"/>
                      <a:pt x="568" y="306"/>
                      <a:pt x="467" y="172"/>
                    </a:cubicBezTo>
                    <a:cubicBezTo>
                      <a:pt x="401" y="106"/>
                      <a:pt x="334" y="6"/>
                      <a:pt x="334" y="6"/>
                    </a:cubicBezTo>
                    <a:cubicBezTo>
                      <a:pt x="334" y="2"/>
                      <a:pt x="33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3"/>
              <p:cNvSpPr/>
              <p:nvPr/>
            </p:nvSpPr>
            <p:spPr>
              <a:xfrm flipH="1">
                <a:off x="-178877" y="1723732"/>
                <a:ext cx="77436" cy="27825"/>
              </a:xfrm>
              <a:custGeom>
                <a:avLst/>
                <a:gdLst/>
                <a:ahLst/>
                <a:cxnLst/>
                <a:rect l="l" t="t" r="r" b="b"/>
                <a:pathLst>
                  <a:path w="3437" h="1235" extrusionOk="0">
                    <a:moveTo>
                      <a:pt x="134" y="0"/>
                    </a:moveTo>
                    <a:cubicBezTo>
                      <a:pt x="101" y="0"/>
                      <a:pt x="1" y="401"/>
                      <a:pt x="67" y="401"/>
                    </a:cubicBezTo>
                    <a:cubicBezTo>
                      <a:pt x="67" y="401"/>
                      <a:pt x="1001" y="801"/>
                      <a:pt x="1635" y="968"/>
                    </a:cubicBezTo>
                    <a:cubicBezTo>
                      <a:pt x="2269" y="1135"/>
                      <a:pt x="3303" y="1235"/>
                      <a:pt x="3303" y="1235"/>
                    </a:cubicBezTo>
                    <a:cubicBezTo>
                      <a:pt x="3336" y="1235"/>
                      <a:pt x="3436" y="934"/>
                      <a:pt x="3403" y="834"/>
                    </a:cubicBezTo>
                    <a:cubicBezTo>
                      <a:pt x="3403" y="834"/>
                      <a:pt x="2436" y="434"/>
                      <a:pt x="1802" y="267"/>
                    </a:cubicBezTo>
                    <a:cubicBezTo>
                      <a:pt x="1168" y="101"/>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3"/>
              <p:cNvSpPr/>
              <p:nvPr/>
            </p:nvSpPr>
            <p:spPr>
              <a:xfrm flipH="1">
                <a:off x="-332937" y="1755297"/>
                <a:ext cx="92463" cy="75273"/>
              </a:xfrm>
              <a:custGeom>
                <a:avLst/>
                <a:gdLst/>
                <a:ahLst/>
                <a:cxnLst/>
                <a:rect l="l" t="t" r="r" b="b"/>
                <a:pathLst>
                  <a:path w="4104" h="3341" extrusionOk="0">
                    <a:moveTo>
                      <a:pt x="134" y="0"/>
                    </a:moveTo>
                    <a:cubicBezTo>
                      <a:pt x="34" y="0"/>
                      <a:pt x="1" y="367"/>
                      <a:pt x="34" y="367"/>
                    </a:cubicBezTo>
                    <a:lnTo>
                      <a:pt x="301" y="434"/>
                    </a:lnTo>
                    <a:cubicBezTo>
                      <a:pt x="434" y="534"/>
                      <a:pt x="635" y="568"/>
                      <a:pt x="835" y="701"/>
                    </a:cubicBezTo>
                    <a:cubicBezTo>
                      <a:pt x="1302" y="901"/>
                      <a:pt x="1769" y="1235"/>
                      <a:pt x="2136" y="1535"/>
                    </a:cubicBezTo>
                    <a:cubicBezTo>
                      <a:pt x="2469" y="1802"/>
                      <a:pt x="2936" y="2235"/>
                      <a:pt x="3236" y="2602"/>
                    </a:cubicBezTo>
                    <a:cubicBezTo>
                      <a:pt x="3403" y="2836"/>
                      <a:pt x="3503" y="3003"/>
                      <a:pt x="3603" y="3103"/>
                    </a:cubicBezTo>
                    <a:cubicBezTo>
                      <a:pt x="3670" y="3236"/>
                      <a:pt x="3737" y="3336"/>
                      <a:pt x="3737" y="3336"/>
                    </a:cubicBezTo>
                    <a:cubicBezTo>
                      <a:pt x="3740" y="3339"/>
                      <a:pt x="3744" y="3341"/>
                      <a:pt x="3750" y="3341"/>
                    </a:cubicBezTo>
                    <a:cubicBezTo>
                      <a:pt x="3810" y="3341"/>
                      <a:pt x="4012" y="3194"/>
                      <a:pt x="4104" y="3103"/>
                    </a:cubicBezTo>
                    <a:lnTo>
                      <a:pt x="3970" y="2869"/>
                    </a:lnTo>
                    <a:cubicBezTo>
                      <a:pt x="3904" y="2736"/>
                      <a:pt x="3803" y="2502"/>
                      <a:pt x="3670" y="2269"/>
                    </a:cubicBezTo>
                    <a:cubicBezTo>
                      <a:pt x="3437" y="1802"/>
                      <a:pt x="3003" y="1268"/>
                      <a:pt x="2603" y="934"/>
                    </a:cubicBezTo>
                    <a:cubicBezTo>
                      <a:pt x="2169" y="601"/>
                      <a:pt x="1602" y="267"/>
                      <a:pt x="1068" y="134"/>
                    </a:cubicBezTo>
                    <a:cubicBezTo>
                      <a:pt x="801" y="67"/>
                      <a:pt x="534" y="34"/>
                      <a:pt x="401" y="34"/>
                    </a:cubicBezTo>
                    <a:cubicBezTo>
                      <a:pt x="201" y="0"/>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3"/>
              <p:cNvSpPr/>
              <p:nvPr/>
            </p:nvSpPr>
            <p:spPr>
              <a:xfrm flipH="1">
                <a:off x="-347221" y="1871980"/>
                <a:ext cx="22575" cy="57361"/>
              </a:xfrm>
              <a:custGeom>
                <a:avLst/>
                <a:gdLst/>
                <a:ahLst/>
                <a:cxnLst/>
                <a:rect l="l" t="t" r="r" b="b"/>
                <a:pathLst>
                  <a:path w="1002" h="2546" extrusionOk="0">
                    <a:moveTo>
                      <a:pt x="718" y="0"/>
                    </a:moveTo>
                    <a:cubicBezTo>
                      <a:pt x="626" y="0"/>
                      <a:pt x="534" y="8"/>
                      <a:pt x="534" y="25"/>
                    </a:cubicBezTo>
                    <a:cubicBezTo>
                      <a:pt x="534" y="25"/>
                      <a:pt x="434" y="192"/>
                      <a:pt x="401" y="425"/>
                    </a:cubicBezTo>
                    <a:cubicBezTo>
                      <a:pt x="368" y="692"/>
                      <a:pt x="234" y="993"/>
                      <a:pt x="201" y="1193"/>
                    </a:cubicBezTo>
                    <a:cubicBezTo>
                      <a:pt x="67" y="1626"/>
                      <a:pt x="1" y="2427"/>
                      <a:pt x="1" y="2427"/>
                    </a:cubicBezTo>
                    <a:cubicBezTo>
                      <a:pt x="1" y="2454"/>
                      <a:pt x="174" y="2545"/>
                      <a:pt x="276" y="2545"/>
                    </a:cubicBezTo>
                    <a:cubicBezTo>
                      <a:pt x="301" y="2545"/>
                      <a:pt x="321" y="2540"/>
                      <a:pt x="334" y="2527"/>
                    </a:cubicBezTo>
                    <a:cubicBezTo>
                      <a:pt x="334" y="2527"/>
                      <a:pt x="735" y="1860"/>
                      <a:pt x="868" y="1359"/>
                    </a:cubicBezTo>
                    <a:cubicBezTo>
                      <a:pt x="935" y="1093"/>
                      <a:pt x="1001" y="759"/>
                      <a:pt x="935" y="492"/>
                    </a:cubicBezTo>
                    <a:cubicBezTo>
                      <a:pt x="935" y="225"/>
                      <a:pt x="901" y="25"/>
                      <a:pt x="901" y="25"/>
                    </a:cubicBezTo>
                    <a:cubicBezTo>
                      <a:pt x="901" y="8"/>
                      <a:pt x="810"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3"/>
              <p:cNvSpPr/>
              <p:nvPr/>
            </p:nvSpPr>
            <p:spPr>
              <a:xfrm flipH="1">
                <a:off x="-304324" y="1960387"/>
                <a:ext cx="37535" cy="78066"/>
              </a:xfrm>
              <a:custGeom>
                <a:avLst/>
                <a:gdLst/>
                <a:ahLst/>
                <a:cxnLst/>
                <a:rect l="l" t="t" r="r" b="b"/>
                <a:pathLst>
                  <a:path w="1666" h="3465" extrusionOk="0">
                    <a:moveTo>
                      <a:pt x="1410" y="1"/>
                    </a:moveTo>
                    <a:cubicBezTo>
                      <a:pt x="1407" y="1"/>
                      <a:pt x="1403" y="2"/>
                      <a:pt x="1401" y="4"/>
                    </a:cubicBezTo>
                    <a:cubicBezTo>
                      <a:pt x="1401" y="4"/>
                      <a:pt x="1301" y="71"/>
                      <a:pt x="1234" y="137"/>
                    </a:cubicBezTo>
                    <a:cubicBezTo>
                      <a:pt x="1134" y="237"/>
                      <a:pt x="1001" y="304"/>
                      <a:pt x="901" y="471"/>
                    </a:cubicBezTo>
                    <a:cubicBezTo>
                      <a:pt x="601" y="771"/>
                      <a:pt x="334" y="1238"/>
                      <a:pt x="234" y="1572"/>
                    </a:cubicBezTo>
                    <a:cubicBezTo>
                      <a:pt x="100" y="1905"/>
                      <a:pt x="0" y="2406"/>
                      <a:pt x="0" y="2773"/>
                    </a:cubicBezTo>
                    <a:cubicBezTo>
                      <a:pt x="0" y="2939"/>
                      <a:pt x="67" y="3106"/>
                      <a:pt x="67" y="3240"/>
                    </a:cubicBezTo>
                    <a:lnTo>
                      <a:pt x="67" y="3440"/>
                    </a:lnTo>
                    <a:cubicBezTo>
                      <a:pt x="67" y="3456"/>
                      <a:pt x="150" y="3465"/>
                      <a:pt x="242" y="3465"/>
                    </a:cubicBezTo>
                    <a:cubicBezTo>
                      <a:pt x="334" y="3465"/>
                      <a:pt x="434" y="3456"/>
                      <a:pt x="467" y="3440"/>
                    </a:cubicBezTo>
                    <a:cubicBezTo>
                      <a:pt x="467" y="3440"/>
                      <a:pt x="467" y="3406"/>
                      <a:pt x="501" y="3273"/>
                    </a:cubicBezTo>
                    <a:cubicBezTo>
                      <a:pt x="501" y="3173"/>
                      <a:pt x="567" y="3006"/>
                      <a:pt x="601" y="2839"/>
                    </a:cubicBezTo>
                    <a:cubicBezTo>
                      <a:pt x="667" y="2506"/>
                      <a:pt x="834" y="2105"/>
                      <a:pt x="934" y="1805"/>
                    </a:cubicBezTo>
                    <a:cubicBezTo>
                      <a:pt x="1068" y="1505"/>
                      <a:pt x="1168" y="1105"/>
                      <a:pt x="1335" y="805"/>
                    </a:cubicBezTo>
                    <a:cubicBezTo>
                      <a:pt x="1435" y="638"/>
                      <a:pt x="1501" y="504"/>
                      <a:pt x="1568" y="438"/>
                    </a:cubicBezTo>
                    <a:cubicBezTo>
                      <a:pt x="1601" y="304"/>
                      <a:pt x="1635" y="271"/>
                      <a:pt x="1635" y="271"/>
                    </a:cubicBezTo>
                    <a:cubicBezTo>
                      <a:pt x="1666" y="209"/>
                      <a:pt x="1464"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3"/>
              <p:cNvSpPr/>
              <p:nvPr/>
            </p:nvSpPr>
            <p:spPr>
              <a:xfrm flipH="1">
                <a:off x="-285602" y="2105368"/>
                <a:ext cx="35350" cy="76827"/>
              </a:xfrm>
              <a:custGeom>
                <a:avLst/>
                <a:gdLst/>
                <a:ahLst/>
                <a:cxnLst/>
                <a:rect l="l" t="t" r="r" b="b"/>
                <a:pathLst>
                  <a:path w="1569" h="3410" extrusionOk="0">
                    <a:moveTo>
                      <a:pt x="384" y="0"/>
                    </a:moveTo>
                    <a:cubicBezTo>
                      <a:pt x="374" y="0"/>
                      <a:pt x="367" y="2"/>
                      <a:pt x="367" y="7"/>
                    </a:cubicBezTo>
                    <a:cubicBezTo>
                      <a:pt x="367" y="7"/>
                      <a:pt x="334" y="40"/>
                      <a:pt x="301" y="174"/>
                    </a:cubicBezTo>
                    <a:cubicBezTo>
                      <a:pt x="234" y="274"/>
                      <a:pt x="167" y="407"/>
                      <a:pt x="134" y="641"/>
                    </a:cubicBezTo>
                    <a:cubicBezTo>
                      <a:pt x="0" y="1008"/>
                      <a:pt x="34" y="1508"/>
                      <a:pt x="134" y="1875"/>
                    </a:cubicBezTo>
                    <a:cubicBezTo>
                      <a:pt x="234" y="2208"/>
                      <a:pt x="501" y="2675"/>
                      <a:pt x="734" y="2942"/>
                    </a:cubicBezTo>
                    <a:lnTo>
                      <a:pt x="1068" y="3309"/>
                    </a:lnTo>
                    <a:lnTo>
                      <a:pt x="1201" y="3409"/>
                    </a:lnTo>
                    <a:cubicBezTo>
                      <a:pt x="1235" y="3409"/>
                      <a:pt x="1501" y="3209"/>
                      <a:pt x="1568" y="3209"/>
                    </a:cubicBezTo>
                    <a:lnTo>
                      <a:pt x="1501" y="3042"/>
                    </a:lnTo>
                    <a:cubicBezTo>
                      <a:pt x="1435" y="2976"/>
                      <a:pt x="1368" y="2842"/>
                      <a:pt x="1268" y="2675"/>
                    </a:cubicBezTo>
                    <a:cubicBezTo>
                      <a:pt x="1101" y="2375"/>
                      <a:pt x="1001" y="2008"/>
                      <a:pt x="901" y="1708"/>
                    </a:cubicBezTo>
                    <a:cubicBezTo>
                      <a:pt x="834" y="1408"/>
                      <a:pt x="734" y="1041"/>
                      <a:pt x="734" y="707"/>
                    </a:cubicBezTo>
                    <a:cubicBezTo>
                      <a:pt x="701" y="541"/>
                      <a:pt x="734" y="407"/>
                      <a:pt x="734" y="307"/>
                    </a:cubicBezTo>
                    <a:lnTo>
                      <a:pt x="734" y="140"/>
                    </a:lnTo>
                    <a:cubicBezTo>
                      <a:pt x="705" y="83"/>
                      <a:pt x="453"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2" name="Google Shape;2842;p23"/>
            <p:cNvSpPr/>
            <p:nvPr/>
          </p:nvSpPr>
          <p:spPr>
            <a:xfrm rot="2508735">
              <a:off x="2840863" y="4181335"/>
              <a:ext cx="255590" cy="255590"/>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3" name="Google Shape;2843;p23"/>
          <p:cNvSpPr/>
          <p:nvPr/>
        </p:nvSpPr>
        <p:spPr>
          <a:xfrm>
            <a:off x="3378343" y="4383736"/>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3"/>
          <p:cNvSpPr/>
          <p:nvPr/>
        </p:nvSpPr>
        <p:spPr>
          <a:xfrm>
            <a:off x="5898504" y="3983987"/>
            <a:ext cx="799730" cy="755108"/>
          </a:xfrm>
          <a:custGeom>
            <a:avLst/>
            <a:gdLst/>
            <a:ahLst/>
            <a:cxnLst/>
            <a:rect l="l" t="t" r="r" b="b"/>
            <a:pathLst>
              <a:path w="33479" h="31611" extrusionOk="0">
                <a:moveTo>
                  <a:pt x="16635" y="937"/>
                </a:moveTo>
                <a:cubicBezTo>
                  <a:pt x="16761" y="1711"/>
                  <a:pt x="16844" y="2527"/>
                  <a:pt x="16886" y="3343"/>
                </a:cubicBezTo>
                <a:cubicBezTo>
                  <a:pt x="16823" y="3385"/>
                  <a:pt x="16719" y="3427"/>
                  <a:pt x="16635" y="3469"/>
                </a:cubicBezTo>
                <a:cubicBezTo>
                  <a:pt x="16656" y="2632"/>
                  <a:pt x="16656" y="1774"/>
                  <a:pt x="16635" y="937"/>
                </a:cubicBezTo>
                <a:close/>
                <a:moveTo>
                  <a:pt x="18434" y="2904"/>
                </a:moveTo>
                <a:lnTo>
                  <a:pt x="18455" y="2925"/>
                </a:lnTo>
                <a:cubicBezTo>
                  <a:pt x="18434" y="2946"/>
                  <a:pt x="18434" y="2946"/>
                  <a:pt x="18434" y="2967"/>
                </a:cubicBezTo>
                <a:cubicBezTo>
                  <a:pt x="17866" y="3261"/>
                  <a:pt x="15386" y="4639"/>
                  <a:pt x="14939" y="4639"/>
                </a:cubicBezTo>
                <a:cubicBezTo>
                  <a:pt x="14909" y="4639"/>
                  <a:pt x="14888" y="4633"/>
                  <a:pt x="14877" y="4620"/>
                </a:cubicBezTo>
                <a:cubicBezTo>
                  <a:pt x="14877" y="4599"/>
                  <a:pt x="14857" y="4599"/>
                  <a:pt x="14857" y="4599"/>
                </a:cubicBezTo>
                <a:lnTo>
                  <a:pt x="14857" y="4536"/>
                </a:lnTo>
                <a:cubicBezTo>
                  <a:pt x="14794" y="4494"/>
                  <a:pt x="14836" y="4473"/>
                  <a:pt x="14836" y="4431"/>
                </a:cubicBezTo>
                <a:cubicBezTo>
                  <a:pt x="16049" y="4013"/>
                  <a:pt x="17263" y="3448"/>
                  <a:pt x="18434" y="2904"/>
                </a:cubicBezTo>
                <a:close/>
                <a:moveTo>
                  <a:pt x="23770" y="5624"/>
                </a:moveTo>
                <a:cubicBezTo>
                  <a:pt x="23854" y="6691"/>
                  <a:pt x="24000" y="8930"/>
                  <a:pt x="24042" y="9390"/>
                </a:cubicBezTo>
                <a:cubicBezTo>
                  <a:pt x="23875" y="9411"/>
                  <a:pt x="23749" y="9432"/>
                  <a:pt x="23582" y="9453"/>
                </a:cubicBezTo>
                <a:cubicBezTo>
                  <a:pt x="23644" y="9076"/>
                  <a:pt x="23770" y="6712"/>
                  <a:pt x="23770" y="5624"/>
                </a:cubicBezTo>
                <a:close/>
                <a:moveTo>
                  <a:pt x="10672" y="6858"/>
                </a:moveTo>
                <a:cubicBezTo>
                  <a:pt x="10651" y="6921"/>
                  <a:pt x="10588" y="7005"/>
                  <a:pt x="10546" y="7047"/>
                </a:cubicBezTo>
                <a:cubicBezTo>
                  <a:pt x="10484" y="7047"/>
                  <a:pt x="10463" y="7089"/>
                  <a:pt x="10442" y="7130"/>
                </a:cubicBezTo>
                <a:lnTo>
                  <a:pt x="10442" y="7172"/>
                </a:lnTo>
                <a:cubicBezTo>
                  <a:pt x="9960" y="7654"/>
                  <a:pt x="9019" y="8177"/>
                  <a:pt x="8768" y="8386"/>
                </a:cubicBezTo>
                <a:cubicBezTo>
                  <a:pt x="8203" y="8783"/>
                  <a:pt x="7659" y="9181"/>
                  <a:pt x="7136" y="9620"/>
                </a:cubicBezTo>
                <a:cubicBezTo>
                  <a:pt x="7136" y="9620"/>
                  <a:pt x="7136" y="9579"/>
                  <a:pt x="7115" y="9579"/>
                </a:cubicBezTo>
                <a:cubicBezTo>
                  <a:pt x="7115" y="9558"/>
                  <a:pt x="7136" y="9558"/>
                  <a:pt x="7136" y="9537"/>
                </a:cubicBezTo>
                <a:cubicBezTo>
                  <a:pt x="7153" y="9485"/>
                  <a:pt x="7128" y="9448"/>
                  <a:pt x="7083" y="9448"/>
                </a:cubicBezTo>
                <a:cubicBezTo>
                  <a:pt x="7074" y="9448"/>
                  <a:pt x="7063" y="9449"/>
                  <a:pt x="7052" y="9453"/>
                </a:cubicBezTo>
                <a:cubicBezTo>
                  <a:pt x="7088" y="9435"/>
                  <a:pt x="7093" y="9433"/>
                  <a:pt x="7107" y="9406"/>
                </a:cubicBezTo>
                <a:lnTo>
                  <a:pt x="7107" y="9406"/>
                </a:lnTo>
                <a:cubicBezTo>
                  <a:pt x="7107" y="9406"/>
                  <a:pt x="7107" y="9406"/>
                  <a:pt x="7107" y="9406"/>
                </a:cubicBezTo>
                <a:cubicBezTo>
                  <a:pt x="7110" y="9406"/>
                  <a:pt x="7115" y="9401"/>
                  <a:pt x="7115" y="9390"/>
                </a:cubicBezTo>
                <a:lnTo>
                  <a:pt x="7115" y="9390"/>
                </a:lnTo>
                <a:cubicBezTo>
                  <a:pt x="7115" y="9390"/>
                  <a:pt x="7115" y="9390"/>
                  <a:pt x="7115" y="9390"/>
                </a:cubicBezTo>
                <a:cubicBezTo>
                  <a:pt x="8307" y="8574"/>
                  <a:pt x="9458" y="7675"/>
                  <a:pt x="10672" y="6858"/>
                </a:cubicBezTo>
                <a:close/>
                <a:moveTo>
                  <a:pt x="18393" y="3155"/>
                </a:moveTo>
                <a:lnTo>
                  <a:pt x="18393" y="3155"/>
                </a:lnTo>
                <a:cubicBezTo>
                  <a:pt x="17681" y="4850"/>
                  <a:pt x="17890" y="6817"/>
                  <a:pt x="19041" y="8281"/>
                </a:cubicBezTo>
                <a:cubicBezTo>
                  <a:pt x="18538" y="7990"/>
                  <a:pt x="17939" y="7885"/>
                  <a:pt x="17334" y="7885"/>
                </a:cubicBezTo>
                <a:cubicBezTo>
                  <a:pt x="16807" y="7885"/>
                  <a:pt x="16275" y="7965"/>
                  <a:pt x="15798" y="8072"/>
                </a:cubicBezTo>
                <a:cubicBezTo>
                  <a:pt x="14857" y="8281"/>
                  <a:pt x="13957" y="8783"/>
                  <a:pt x="13706" y="9746"/>
                </a:cubicBezTo>
                <a:lnTo>
                  <a:pt x="13685" y="9746"/>
                </a:lnTo>
                <a:cubicBezTo>
                  <a:pt x="13476" y="8825"/>
                  <a:pt x="13392" y="7967"/>
                  <a:pt x="13643" y="7047"/>
                </a:cubicBezTo>
                <a:cubicBezTo>
                  <a:pt x="13894" y="6189"/>
                  <a:pt x="14417" y="5540"/>
                  <a:pt x="14773" y="4745"/>
                </a:cubicBezTo>
                <a:cubicBezTo>
                  <a:pt x="14794" y="4745"/>
                  <a:pt x="14836" y="4724"/>
                  <a:pt x="14857" y="4703"/>
                </a:cubicBezTo>
                <a:cubicBezTo>
                  <a:pt x="14877" y="4709"/>
                  <a:pt x="14902" y="4712"/>
                  <a:pt x="14931" y="4712"/>
                </a:cubicBezTo>
                <a:cubicBezTo>
                  <a:pt x="15516" y="4712"/>
                  <a:pt x="17695" y="3554"/>
                  <a:pt x="18393" y="3155"/>
                </a:cubicBezTo>
                <a:close/>
                <a:moveTo>
                  <a:pt x="17200" y="8867"/>
                </a:moveTo>
                <a:lnTo>
                  <a:pt x="17200" y="8867"/>
                </a:lnTo>
                <a:cubicBezTo>
                  <a:pt x="17493" y="9076"/>
                  <a:pt x="17786" y="9286"/>
                  <a:pt x="18079" y="9453"/>
                </a:cubicBezTo>
                <a:cubicBezTo>
                  <a:pt x="17786" y="9558"/>
                  <a:pt x="17493" y="9662"/>
                  <a:pt x="17179" y="9809"/>
                </a:cubicBezTo>
                <a:cubicBezTo>
                  <a:pt x="17242" y="9495"/>
                  <a:pt x="17242" y="9181"/>
                  <a:pt x="17200" y="8867"/>
                </a:cubicBezTo>
                <a:close/>
                <a:moveTo>
                  <a:pt x="16970" y="8198"/>
                </a:moveTo>
                <a:cubicBezTo>
                  <a:pt x="16970" y="8721"/>
                  <a:pt x="16949" y="9307"/>
                  <a:pt x="17033" y="9851"/>
                </a:cubicBezTo>
                <a:lnTo>
                  <a:pt x="16865" y="9934"/>
                </a:lnTo>
                <a:cubicBezTo>
                  <a:pt x="16886" y="9348"/>
                  <a:pt x="16865" y="8783"/>
                  <a:pt x="16740" y="8198"/>
                </a:cubicBezTo>
                <a:close/>
                <a:moveTo>
                  <a:pt x="25611" y="9307"/>
                </a:moveTo>
                <a:lnTo>
                  <a:pt x="25611" y="9307"/>
                </a:lnTo>
                <a:cubicBezTo>
                  <a:pt x="25632" y="9599"/>
                  <a:pt x="24837" y="9662"/>
                  <a:pt x="24732" y="9704"/>
                </a:cubicBezTo>
                <a:lnTo>
                  <a:pt x="23728" y="9934"/>
                </a:lnTo>
                <a:cubicBezTo>
                  <a:pt x="23059" y="10081"/>
                  <a:pt x="22389" y="10185"/>
                  <a:pt x="21740" y="10395"/>
                </a:cubicBezTo>
                <a:lnTo>
                  <a:pt x="21740" y="10353"/>
                </a:lnTo>
                <a:cubicBezTo>
                  <a:pt x="21699" y="10290"/>
                  <a:pt x="21678" y="10248"/>
                  <a:pt x="21678" y="10164"/>
                </a:cubicBezTo>
                <a:cubicBezTo>
                  <a:pt x="21699" y="10081"/>
                  <a:pt x="21740" y="10039"/>
                  <a:pt x="21740" y="9955"/>
                </a:cubicBezTo>
                <a:cubicBezTo>
                  <a:pt x="21835" y="9970"/>
                  <a:pt x="21932" y="9976"/>
                  <a:pt x="22032" y="9976"/>
                </a:cubicBezTo>
                <a:cubicBezTo>
                  <a:pt x="22506" y="9976"/>
                  <a:pt x="23027" y="9832"/>
                  <a:pt x="23477" y="9746"/>
                </a:cubicBezTo>
                <a:cubicBezTo>
                  <a:pt x="24188" y="9620"/>
                  <a:pt x="24900" y="9495"/>
                  <a:pt x="25611" y="9307"/>
                </a:cubicBezTo>
                <a:close/>
                <a:moveTo>
                  <a:pt x="19146" y="9244"/>
                </a:moveTo>
                <a:cubicBezTo>
                  <a:pt x="19188" y="9307"/>
                  <a:pt x="17095" y="10185"/>
                  <a:pt x="16886" y="10269"/>
                </a:cubicBezTo>
                <a:cubicBezTo>
                  <a:pt x="16572" y="10395"/>
                  <a:pt x="16238" y="10520"/>
                  <a:pt x="15924" y="10667"/>
                </a:cubicBezTo>
                <a:cubicBezTo>
                  <a:pt x="15861" y="10682"/>
                  <a:pt x="15125" y="11040"/>
                  <a:pt x="14745" y="11040"/>
                </a:cubicBezTo>
                <a:cubicBezTo>
                  <a:pt x="14619" y="11040"/>
                  <a:pt x="14532" y="11001"/>
                  <a:pt x="14522" y="10897"/>
                </a:cubicBezTo>
                <a:cubicBezTo>
                  <a:pt x="15359" y="10688"/>
                  <a:pt x="16154" y="10353"/>
                  <a:pt x="16991" y="10060"/>
                </a:cubicBezTo>
                <a:cubicBezTo>
                  <a:pt x="17702" y="9830"/>
                  <a:pt x="18455" y="9599"/>
                  <a:pt x="19146" y="9244"/>
                </a:cubicBezTo>
                <a:close/>
                <a:moveTo>
                  <a:pt x="9939" y="13575"/>
                </a:moveTo>
                <a:cubicBezTo>
                  <a:pt x="9584" y="13826"/>
                  <a:pt x="9270" y="14140"/>
                  <a:pt x="8998" y="14454"/>
                </a:cubicBezTo>
                <a:cubicBezTo>
                  <a:pt x="8977" y="14161"/>
                  <a:pt x="8935" y="13910"/>
                  <a:pt x="8914" y="13617"/>
                </a:cubicBezTo>
                <a:cubicBezTo>
                  <a:pt x="9249" y="13575"/>
                  <a:pt x="9605" y="13575"/>
                  <a:pt x="9939" y="13575"/>
                </a:cubicBezTo>
                <a:close/>
                <a:moveTo>
                  <a:pt x="10379" y="7423"/>
                </a:moveTo>
                <a:lnTo>
                  <a:pt x="10379" y="7423"/>
                </a:lnTo>
                <a:cubicBezTo>
                  <a:pt x="9835" y="9327"/>
                  <a:pt x="9939" y="11608"/>
                  <a:pt x="11007" y="13303"/>
                </a:cubicBezTo>
                <a:cubicBezTo>
                  <a:pt x="10702" y="13234"/>
                  <a:pt x="10358" y="13198"/>
                  <a:pt x="9997" y="13198"/>
                </a:cubicBezTo>
                <a:cubicBezTo>
                  <a:pt x="8723" y="13198"/>
                  <a:pt x="7249" y="13643"/>
                  <a:pt x="6613" y="14621"/>
                </a:cubicBezTo>
                <a:cubicBezTo>
                  <a:pt x="5964" y="12968"/>
                  <a:pt x="6278" y="11273"/>
                  <a:pt x="7052" y="9725"/>
                </a:cubicBezTo>
                <a:cubicBezTo>
                  <a:pt x="7094" y="9725"/>
                  <a:pt x="7094" y="9725"/>
                  <a:pt x="7115" y="9746"/>
                </a:cubicBezTo>
                <a:cubicBezTo>
                  <a:pt x="7157" y="9746"/>
                  <a:pt x="7240" y="9725"/>
                  <a:pt x="7303" y="9662"/>
                </a:cubicBezTo>
                <a:lnTo>
                  <a:pt x="7303" y="9641"/>
                </a:lnTo>
                <a:cubicBezTo>
                  <a:pt x="8140" y="9118"/>
                  <a:pt x="8935" y="8491"/>
                  <a:pt x="9730" y="7884"/>
                </a:cubicBezTo>
                <a:cubicBezTo>
                  <a:pt x="9877" y="7779"/>
                  <a:pt x="10149" y="7633"/>
                  <a:pt x="10379" y="7423"/>
                </a:cubicBezTo>
                <a:close/>
                <a:moveTo>
                  <a:pt x="25528" y="9746"/>
                </a:moveTo>
                <a:cubicBezTo>
                  <a:pt x="25465" y="10583"/>
                  <a:pt x="25423" y="11483"/>
                  <a:pt x="25549" y="12320"/>
                </a:cubicBezTo>
                <a:cubicBezTo>
                  <a:pt x="25632" y="12905"/>
                  <a:pt x="25862" y="13366"/>
                  <a:pt x="26197" y="13826"/>
                </a:cubicBezTo>
                <a:cubicBezTo>
                  <a:pt x="25632" y="13687"/>
                  <a:pt x="25052" y="13604"/>
                  <a:pt x="24479" y="13604"/>
                </a:cubicBezTo>
                <a:cubicBezTo>
                  <a:pt x="23419" y="13604"/>
                  <a:pt x="22387" y="13888"/>
                  <a:pt x="21531" y="14621"/>
                </a:cubicBezTo>
                <a:cubicBezTo>
                  <a:pt x="21050" y="13198"/>
                  <a:pt x="21259" y="11859"/>
                  <a:pt x="21803" y="10499"/>
                </a:cubicBezTo>
                <a:cubicBezTo>
                  <a:pt x="22933" y="10374"/>
                  <a:pt x="24084" y="10081"/>
                  <a:pt x="25214" y="9851"/>
                </a:cubicBezTo>
                <a:cubicBezTo>
                  <a:pt x="25318" y="9830"/>
                  <a:pt x="25423" y="9809"/>
                  <a:pt x="25528" y="9746"/>
                </a:cubicBezTo>
                <a:close/>
                <a:moveTo>
                  <a:pt x="19062" y="9704"/>
                </a:moveTo>
                <a:lnTo>
                  <a:pt x="19062" y="9704"/>
                </a:lnTo>
                <a:cubicBezTo>
                  <a:pt x="18309" y="11211"/>
                  <a:pt x="18895" y="12989"/>
                  <a:pt x="19732" y="14412"/>
                </a:cubicBezTo>
                <a:cubicBezTo>
                  <a:pt x="19101" y="14040"/>
                  <a:pt x="18398" y="13905"/>
                  <a:pt x="17687" y="13905"/>
                </a:cubicBezTo>
                <a:cubicBezTo>
                  <a:pt x="17077" y="13905"/>
                  <a:pt x="16462" y="14005"/>
                  <a:pt x="15882" y="14140"/>
                </a:cubicBezTo>
                <a:cubicBezTo>
                  <a:pt x="14731" y="14412"/>
                  <a:pt x="13538" y="14935"/>
                  <a:pt x="13078" y="16044"/>
                </a:cubicBezTo>
                <a:cubicBezTo>
                  <a:pt x="13120" y="15186"/>
                  <a:pt x="13120" y="14370"/>
                  <a:pt x="13413" y="13533"/>
                </a:cubicBezTo>
                <a:cubicBezTo>
                  <a:pt x="13580" y="13094"/>
                  <a:pt x="13789" y="12654"/>
                  <a:pt x="14041" y="12236"/>
                </a:cubicBezTo>
                <a:cubicBezTo>
                  <a:pt x="14250" y="11922"/>
                  <a:pt x="14459" y="11629"/>
                  <a:pt x="14626" y="11294"/>
                </a:cubicBezTo>
                <a:cubicBezTo>
                  <a:pt x="14639" y="11296"/>
                  <a:pt x="14653" y="11297"/>
                  <a:pt x="14667" y="11297"/>
                </a:cubicBezTo>
                <a:cubicBezTo>
                  <a:pt x="14810" y="11297"/>
                  <a:pt x="14993" y="11207"/>
                  <a:pt x="15108" y="11169"/>
                </a:cubicBezTo>
                <a:cubicBezTo>
                  <a:pt x="15526" y="11001"/>
                  <a:pt x="15924" y="10855"/>
                  <a:pt x="16342" y="10688"/>
                </a:cubicBezTo>
                <a:cubicBezTo>
                  <a:pt x="17116" y="10395"/>
                  <a:pt x="17911" y="10081"/>
                  <a:pt x="18686" y="9809"/>
                </a:cubicBezTo>
                <a:cubicBezTo>
                  <a:pt x="18790" y="9767"/>
                  <a:pt x="18937" y="9725"/>
                  <a:pt x="19062" y="9704"/>
                </a:cubicBezTo>
                <a:close/>
                <a:moveTo>
                  <a:pt x="17367" y="15312"/>
                </a:moveTo>
                <a:cubicBezTo>
                  <a:pt x="17702" y="15563"/>
                  <a:pt x="18079" y="15814"/>
                  <a:pt x="18455" y="15981"/>
                </a:cubicBezTo>
                <a:cubicBezTo>
                  <a:pt x="18079" y="16044"/>
                  <a:pt x="17681" y="16128"/>
                  <a:pt x="17305" y="16211"/>
                </a:cubicBezTo>
                <a:cubicBezTo>
                  <a:pt x="17346" y="15918"/>
                  <a:pt x="17367" y="15625"/>
                  <a:pt x="17367" y="15312"/>
                </a:cubicBezTo>
                <a:close/>
                <a:moveTo>
                  <a:pt x="17116" y="14203"/>
                </a:moveTo>
                <a:lnTo>
                  <a:pt x="17116" y="14203"/>
                </a:lnTo>
                <a:cubicBezTo>
                  <a:pt x="17095" y="14851"/>
                  <a:pt x="17116" y="15521"/>
                  <a:pt x="17095" y="16190"/>
                </a:cubicBezTo>
                <a:lnTo>
                  <a:pt x="17095" y="16232"/>
                </a:lnTo>
                <a:cubicBezTo>
                  <a:pt x="16970" y="16253"/>
                  <a:pt x="16802" y="16295"/>
                  <a:pt x="16677" y="16316"/>
                </a:cubicBezTo>
                <a:cubicBezTo>
                  <a:pt x="16844" y="15688"/>
                  <a:pt x="16865" y="14935"/>
                  <a:pt x="16761" y="14245"/>
                </a:cubicBezTo>
                <a:cubicBezTo>
                  <a:pt x="16886" y="14224"/>
                  <a:pt x="17033" y="14224"/>
                  <a:pt x="17116" y="14203"/>
                </a:cubicBezTo>
                <a:close/>
                <a:moveTo>
                  <a:pt x="23958" y="13910"/>
                </a:moveTo>
                <a:lnTo>
                  <a:pt x="23958" y="13910"/>
                </a:lnTo>
                <a:cubicBezTo>
                  <a:pt x="23896" y="14663"/>
                  <a:pt x="23958" y="15458"/>
                  <a:pt x="24063" y="16211"/>
                </a:cubicBezTo>
                <a:cubicBezTo>
                  <a:pt x="24063" y="16232"/>
                  <a:pt x="24084" y="16253"/>
                  <a:pt x="24084" y="16253"/>
                </a:cubicBezTo>
                <a:cubicBezTo>
                  <a:pt x="23916" y="16337"/>
                  <a:pt x="23791" y="16400"/>
                  <a:pt x="23644" y="16462"/>
                </a:cubicBezTo>
                <a:cubicBezTo>
                  <a:pt x="23770" y="15625"/>
                  <a:pt x="23833" y="14768"/>
                  <a:pt x="23770" y="13931"/>
                </a:cubicBezTo>
                <a:cubicBezTo>
                  <a:pt x="23833" y="13931"/>
                  <a:pt x="23896" y="13931"/>
                  <a:pt x="23958" y="13910"/>
                </a:cubicBezTo>
                <a:close/>
                <a:moveTo>
                  <a:pt x="8789" y="13638"/>
                </a:moveTo>
                <a:cubicBezTo>
                  <a:pt x="8768" y="13993"/>
                  <a:pt x="8768" y="14349"/>
                  <a:pt x="8789" y="14684"/>
                </a:cubicBezTo>
                <a:cubicBezTo>
                  <a:pt x="8747" y="14726"/>
                  <a:pt x="8747" y="14747"/>
                  <a:pt x="8789" y="14768"/>
                </a:cubicBezTo>
                <a:cubicBezTo>
                  <a:pt x="8831" y="15312"/>
                  <a:pt x="8914" y="15897"/>
                  <a:pt x="9082" y="16421"/>
                </a:cubicBezTo>
                <a:cubicBezTo>
                  <a:pt x="8935" y="16504"/>
                  <a:pt x="8789" y="16546"/>
                  <a:pt x="8663" y="16609"/>
                </a:cubicBezTo>
                <a:cubicBezTo>
                  <a:pt x="8621" y="16630"/>
                  <a:pt x="8600" y="16630"/>
                  <a:pt x="8579" y="16651"/>
                </a:cubicBezTo>
                <a:lnTo>
                  <a:pt x="8579" y="13680"/>
                </a:lnTo>
                <a:cubicBezTo>
                  <a:pt x="8663" y="13638"/>
                  <a:pt x="8705" y="13638"/>
                  <a:pt x="8789" y="13638"/>
                </a:cubicBezTo>
                <a:close/>
                <a:moveTo>
                  <a:pt x="20171" y="15939"/>
                </a:moveTo>
                <a:cubicBezTo>
                  <a:pt x="20171" y="15981"/>
                  <a:pt x="20192" y="15981"/>
                  <a:pt x="20192" y="16002"/>
                </a:cubicBezTo>
                <a:cubicBezTo>
                  <a:pt x="20192" y="16023"/>
                  <a:pt x="20192" y="16107"/>
                  <a:pt x="20171" y="16128"/>
                </a:cubicBezTo>
                <a:cubicBezTo>
                  <a:pt x="20067" y="16232"/>
                  <a:pt x="19878" y="16232"/>
                  <a:pt x="19774" y="16253"/>
                </a:cubicBezTo>
                <a:cubicBezTo>
                  <a:pt x="18727" y="16316"/>
                  <a:pt x="17618" y="16609"/>
                  <a:pt x="16656" y="16818"/>
                </a:cubicBezTo>
                <a:cubicBezTo>
                  <a:pt x="15421" y="17069"/>
                  <a:pt x="14145" y="17195"/>
                  <a:pt x="12952" y="17571"/>
                </a:cubicBezTo>
                <a:cubicBezTo>
                  <a:pt x="12911" y="17550"/>
                  <a:pt x="12869" y="17509"/>
                  <a:pt x="12869" y="17467"/>
                </a:cubicBezTo>
                <a:lnTo>
                  <a:pt x="12869" y="17362"/>
                </a:lnTo>
                <a:lnTo>
                  <a:pt x="12890" y="17362"/>
                </a:lnTo>
                <a:cubicBezTo>
                  <a:pt x="14124" y="17174"/>
                  <a:pt x="15317" y="16818"/>
                  <a:pt x="16551" y="16609"/>
                </a:cubicBezTo>
                <a:cubicBezTo>
                  <a:pt x="17765" y="16400"/>
                  <a:pt x="18978" y="16253"/>
                  <a:pt x="20171" y="15939"/>
                </a:cubicBezTo>
                <a:close/>
                <a:moveTo>
                  <a:pt x="19125" y="9997"/>
                </a:moveTo>
                <a:lnTo>
                  <a:pt x="19125" y="9997"/>
                </a:lnTo>
                <a:cubicBezTo>
                  <a:pt x="19774" y="10646"/>
                  <a:pt x="20443" y="11127"/>
                  <a:pt x="21134" y="11608"/>
                </a:cubicBezTo>
                <a:cubicBezTo>
                  <a:pt x="20820" y="12675"/>
                  <a:pt x="20924" y="13847"/>
                  <a:pt x="21280" y="14872"/>
                </a:cubicBezTo>
                <a:cubicBezTo>
                  <a:pt x="21307" y="14939"/>
                  <a:pt x="21368" y="14989"/>
                  <a:pt x="21430" y="14989"/>
                </a:cubicBezTo>
                <a:cubicBezTo>
                  <a:pt x="21465" y="14989"/>
                  <a:pt x="21501" y="14973"/>
                  <a:pt x="21531" y="14935"/>
                </a:cubicBezTo>
                <a:cubicBezTo>
                  <a:pt x="22117" y="14349"/>
                  <a:pt x="22849" y="14035"/>
                  <a:pt x="23624" y="13931"/>
                </a:cubicBezTo>
                <a:lnTo>
                  <a:pt x="23624" y="13931"/>
                </a:lnTo>
                <a:cubicBezTo>
                  <a:pt x="23540" y="14789"/>
                  <a:pt x="23519" y="15667"/>
                  <a:pt x="23519" y="16504"/>
                </a:cubicBezTo>
                <a:cubicBezTo>
                  <a:pt x="22912" y="16776"/>
                  <a:pt x="22284" y="17069"/>
                  <a:pt x="21678" y="17362"/>
                </a:cubicBezTo>
                <a:cubicBezTo>
                  <a:pt x="21678" y="17322"/>
                  <a:pt x="21660" y="17299"/>
                  <a:pt x="21631" y="17299"/>
                </a:cubicBezTo>
                <a:cubicBezTo>
                  <a:pt x="21615" y="17299"/>
                  <a:pt x="21595" y="17305"/>
                  <a:pt x="21573" y="17320"/>
                </a:cubicBezTo>
                <a:cubicBezTo>
                  <a:pt x="21489" y="17425"/>
                  <a:pt x="21468" y="17571"/>
                  <a:pt x="21531" y="17697"/>
                </a:cubicBezTo>
                <a:cubicBezTo>
                  <a:pt x="21531" y="17718"/>
                  <a:pt x="21552" y="17739"/>
                  <a:pt x="21573" y="17781"/>
                </a:cubicBezTo>
                <a:cubicBezTo>
                  <a:pt x="21050" y="17383"/>
                  <a:pt x="20485" y="17027"/>
                  <a:pt x="19899" y="16734"/>
                </a:cubicBezTo>
                <a:cubicBezTo>
                  <a:pt x="20004" y="16588"/>
                  <a:pt x="20108" y="16442"/>
                  <a:pt x="20213" y="16337"/>
                </a:cubicBezTo>
                <a:cubicBezTo>
                  <a:pt x="20213" y="16337"/>
                  <a:pt x="20213" y="16316"/>
                  <a:pt x="20234" y="16316"/>
                </a:cubicBezTo>
                <a:cubicBezTo>
                  <a:pt x="20276" y="16316"/>
                  <a:pt x="20276" y="16274"/>
                  <a:pt x="20276" y="16253"/>
                </a:cubicBezTo>
                <a:lnTo>
                  <a:pt x="20276" y="16232"/>
                </a:lnTo>
                <a:lnTo>
                  <a:pt x="20297" y="16211"/>
                </a:lnTo>
                <a:cubicBezTo>
                  <a:pt x="20380" y="16107"/>
                  <a:pt x="20443" y="15897"/>
                  <a:pt x="20339" y="15793"/>
                </a:cubicBezTo>
                <a:cubicBezTo>
                  <a:pt x="20339" y="15793"/>
                  <a:pt x="20318" y="15751"/>
                  <a:pt x="20297" y="15751"/>
                </a:cubicBezTo>
                <a:cubicBezTo>
                  <a:pt x="20297" y="15709"/>
                  <a:pt x="20276" y="15646"/>
                  <a:pt x="20192" y="15646"/>
                </a:cubicBezTo>
                <a:cubicBezTo>
                  <a:pt x="19690" y="15688"/>
                  <a:pt x="19167" y="15751"/>
                  <a:pt x="18665" y="15835"/>
                </a:cubicBezTo>
                <a:cubicBezTo>
                  <a:pt x="18246" y="15584"/>
                  <a:pt x="17807" y="15374"/>
                  <a:pt x="17367" y="15123"/>
                </a:cubicBezTo>
                <a:cubicBezTo>
                  <a:pt x="17367" y="14789"/>
                  <a:pt x="17367" y="14454"/>
                  <a:pt x="17305" y="14119"/>
                </a:cubicBezTo>
                <a:cubicBezTo>
                  <a:pt x="17447" y="14108"/>
                  <a:pt x="17588" y="14102"/>
                  <a:pt x="17729" y="14102"/>
                </a:cubicBezTo>
                <a:cubicBezTo>
                  <a:pt x="18396" y="14102"/>
                  <a:pt x="19043" y="14234"/>
                  <a:pt x="19648" y="14579"/>
                </a:cubicBezTo>
                <a:cubicBezTo>
                  <a:pt x="19678" y="14597"/>
                  <a:pt x="19704" y="14605"/>
                  <a:pt x="19727" y="14605"/>
                </a:cubicBezTo>
                <a:cubicBezTo>
                  <a:pt x="19787" y="14605"/>
                  <a:pt x="19827" y="14556"/>
                  <a:pt x="19857" y="14496"/>
                </a:cubicBezTo>
                <a:cubicBezTo>
                  <a:pt x="19899" y="14496"/>
                  <a:pt x="19920" y="14475"/>
                  <a:pt x="19920" y="14433"/>
                </a:cubicBezTo>
                <a:cubicBezTo>
                  <a:pt x="19376" y="12989"/>
                  <a:pt x="18623" y="11524"/>
                  <a:pt x="19125" y="9997"/>
                </a:cubicBezTo>
                <a:close/>
                <a:moveTo>
                  <a:pt x="28541" y="14161"/>
                </a:moveTo>
                <a:cubicBezTo>
                  <a:pt x="28541" y="14161"/>
                  <a:pt x="28562" y="14161"/>
                  <a:pt x="28562" y="14203"/>
                </a:cubicBezTo>
                <a:cubicBezTo>
                  <a:pt x="28645" y="14224"/>
                  <a:pt x="27725" y="14851"/>
                  <a:pt x="27641" y="14872"/>
                </a:cubicBezTo>
                <a:cubicBezTo>
                  <a:pt x="27348" y="15040"/>
                  <a:pt x="27034" y="15186"/>
                  <a:pt x="26762" y="15353"/>
                </a:cubicBezTo>
                <a:cubicBezTo>
                  <a:pt x="26239" y="15605"/>
                  <a:pt x="25716" y="15877"/>
                  <a:pt x="25193" y="16149"/>
                </a:cubicBezTo>
                <a:cubicBezTo>
                  <a:pt x="24084" y="16714"/>
                  <a:pt x="22933" y="17195"/>
                  <a:pt x="21845" y="17781"/>
                </a:cubicBezTo>
                <a:cubicBezTo>
                  <a:pt x="21761" y="17697"/>
                  <a:pt x="21740" y="17592"/>
                  <a:pt x="21740" y="17488"/>
                </a:cubicBezTo>
                <a:lnTo>
                  <a:pt x="21740" y="17488"/>
                </a:lnTo>
                <a:cubicBezTo>
                  <a:pt x="21761" y="17509"/>
                  <a:pt x="21761" y="17509"/>
                  <a:pt x="21782" y="17509"/>
                </a:cubicBezTo>
                <a:cubicBezTo>
                  <a:pt x="22891" y="17048"/>
                  <a:pt x="24000" y="16504"/>
                  <a:pt x="25109" y="15939"/>
                </a:cubicBezTo>
                <a:cubicBezTo>
                  <a:pt x="26239" y="15374"/>
                  <a:pt x="27432" y="14872"/>
                  <a:pt x="28541" y="14161"/>
                </a:cubicBezTo>
                <a:close/>
                <a:moveTo>
                  <a:pt x="16635" y="8198"/>
                </a:moveTo>
                <a:cubicBezTo>
                  <a:pt x="16614" y="8804"/>
                  <a:pt x="16635" y="9411"/>
                  <a:pt x="16656" y="9976"/>
                </a:cubicBezTo>
                <a:cubicBezTo>
                  <a:pt x="15903" y="10248"/>
                  <a:pt x="15149" y="10478"/>
                  <a:pt x="14417" y="10792"/>
                </a:cubicBezTo>
                <a:cubicBezTo>
                  <a:pt x="14375" y="10813"/>
                  <a:pt x="14375" y="10855"/>
                  <a:pt x="14375" y="10876"/>
                </a:cubicBezTo>
                <a:cubicBezTo>
                  <a:pt x="14313" y="11022"/>
                  <a:pt x="14333" y="11190"/>
                  <a:pt x="14480" y="11273"/>
                </a:cubicBezTo>
                <a:cubicBezTo>
                  <a:pt x="13789" y="11692"/>
                  <a:pt x="13371" y="12696"/>
                  <a:pt x="13120" y="13470"/>
                </a:cubicBezTo>
                <a:cubicBezTo>
                  <a:pt x="12848" y="14307"/>
                  <a:pt x="12660" y="15312"/>
                  <a:pt x="12848" y="16211"/>
                </a:cubicBezTo>
                <a:cubicBezTo>
                  <a:pt x="12116" y="16734"/>
                  <a:pt x="11509" y="17467"/>
                  <a:pt x="10965" y="18178"/>
                </a:cubicBezTo>
                <a:cubicBezTo>
                  <a:pt x="11007" y="17446"/>
                  <a:pt x="11237" y="16755"/>
                  <a:pt x="11634" y="16128"/>
                </a:cubicBezTo>
                <a:cubicBezTo>
                  <a:pt x="11655" y="16107"/>
                  <a:pt x="11655" y="16086"/>
                  <a:pt x="11655" y="16044"/>
                </a:cubicBezTo>
                <a:cubicBezTo>
                  <a:pt x="11718" y="16023"/>
                  <a:pt x="11739" y="15981"/>
                  <a:pt x="11718" y="15918"/>
                </a:cubicBezTo>
                <a:cubicBezTo>
                  <a:pt x="11802" y="15793"/>
                  <a:pt x="11802" y="15584"/>
                  <a:pt x="11655" y="15500"/>
                </a:cubicBezTo>
                <a:cubicBezTo>
                  <a:pt x="11655" y="15479"/>
                  <a:pt x="11634" y="15479"/>
                  <a:pt x="11592" y="15479"/>
                </a:cubicBezTo>
                <a:cubicBezTo>
                  <a:pt x="10776" y="15625"/>
                  <a:pt x="9960" y="16044"/>
                  <a:pt x="9186" y="16421"/>
                </a:cubicBezTo>
                <a:cubicBezTo>
                  <a:pt x="9123" y="15835"/>
                  <a:pt x="9082" y="15270"/>
                  <a:pt x="9019" y="14663"/>
                </a:cubicBezTo>
                <a:cubicBezTo>
                  <a:pt x="9416" y="14349"/>
                  <a:pt x="9835" y="13993"/>
                  <a:pt x="10149" y="13596"/>
                </a:cubicBezTo>
                <a:cubicBezTo>
                  <a:pt x="10484" y="13596"/>
                  <a:pt x="10797" y="13617"/>
                  <a:pt x="11090" y="13617"/>
                </a:cubicBezTo>
                <a:cubicBezTo>
                  <a:pt x="11174" y="13617"/>
                  <a:pt x="11195" y="13575"/>
                  <a:pt x="11195" y="13512"/>
                </a:cubicBezTo>
                <a:cubicBezTo>
                  <a:pt x="11216" y="13491"/>
                  <a:pt x="11237" y="13470"/>
                  <a:pt x="11216" y="13429"/>
                </a:cubicBezTo>
                <a:cubicBezTo>
                  <a:pt x="11132" y="13219"/>
                  <a:pt x="11028" y="12989"/>
                  <a:pt x="10965" y="12780"/>
                </a:cubicBezTo>
                <a:cubicBezTo>
                  <a:pt x="11906" y="11922"/>
                  <a:pt x="12764" y="10897"/>
                  <a:pt x="13643" y="9955"/>
                </a:cubicBezTo>
                <a:cubicBezTo>
                  <a:pt x="13685" y="9955"/>
                  <a:pt x="13706" y="9934"/>
                  <a:pt x="13727" y="9913"/>
                </a:cubicBezTo>
                <a:cubicBezTo>
                  <a:pt x="13748" y="9913"/>
                  <a:pt x="13810" y="9913"/>
                  <a:pt x="13810" y="9851"/>
                </a:cubicBezTo>
                <a:cubicBezTo>
                  <a:pt x="14271" y="8700"/>
                  <a:pt x="15421" y="8260"/>
                  <a:pt x="16635" y="8198"/>
                </a:cubicBezTo>
                <a:close/>
                <a:moveTo>
                  <a:pt x="11509" y="15625"/>
                </a:moveTo>
                <a:cubicBezTo>
                  <a:pt x="11551" y="15688"/>
                  <a:pt x="11613" y="15793"/>
                  <a:pt x="11551" y="15835"/>
                </a:cubicBezTo>
                <a:cubicBezTo>
                  <a:pt x="9626" y="16546"/>
                  <a:pt x="7659" y="17341"/>
                  <a:pt x="5838" y="18283"/>
                </a:cubicBezTo>
                <a:cubicBezTo>
                  <a:pt x="5797" y="18241"/>
                  <a:pt x="5755" y="18241"/>
                  <a:pt x="5734" y="18241"/>
                </a:cubicBezTo>
                <a:lnTo>
                  <a:pt x="5692" y="18220"/>
                </a:lnTo>
                <a:cubicBezTo>
                  <a:pt x="5671" y="18199"/>
                  <a:pt x="5671" y="18136"/>
                  <a:pt x="5671" y="18115"/>
                </a:cubicBezTo>
                <a:lnTo>
                  <a:pt x="5671" y="18094"/>
                </a:lnTo>
                <a:cubicBezTo>
                  <a:pt x="6717" y="17781"/>
                  <a:pt x="7722" y="17195"/>
                  <a:pt x="8726" y="16776"/>
                </a:cubicBezTo>
                <a:cubicBezTo>
                  <a:pt x="9626" y="16421"/>
                  <a:pt x="10672" y="16128"/>
                  <a:pt x="11509" y="15625"/>
                </a:cubicBezTo>
                <a:close/>
                <a:moveTo>
                  <a:pt x="16635" y="14265"/>
                </a:moveTo>
                <a:lnTo>
                  <a:pt x="16635" y="14265"/>
                </a:lnTo>
                <a:cubicBezTo>
                  <a:pt x="16572" y="14977"/>
                  <a:pt x="16530" y="15688"/>
                  <a:pt x="16530" y="16358"/>
                </a:cubicBezTo>
                <a:cubicBezTo>
                  <a:pt x="15296" y="16630"/>
                  <a:pt x="14041" y="16818"/>
                  <a:pt x="12848" y="17195"/>
                </a:cubicBezTo>
                <a:cubicBezTo>
                  <a:pt x="12806" y="17195"/>
                  <a:pt x="12806" y="17237"/>
                  <a:pt x="12785" y="17237"/>
                </a:cubicBezTo>
                <a:cubicBezTo>
                  <a:pt x="12764" y="17237"/>
                  <a:pt x="12764" y="17237"/>
                  <a:pt x="12743" y="17258"/>
                </a:cubicBezTo>
                <a:lnTo>
                  <a:pt x="12660" y="17341"/>
                </a:lnTo>
                <a:cubicBezTo>
                  <a:pt x="12597" y="17383"/>
                  <a:pt x="12597" y="17488"/>
                  <a:pt x="12639" y="17550"/>
                </a:cubicBezTo>
                <a:lnTo>
                  <a:pt x="12701" y="17697"/>
                </a:lnTo>
                <a:cubicBezTo>
                  <a:pt x="12074" y="18618"/>
                  <a:pt x="11802" y="19768"/>
                  <a:pt x="11697" y="20856"/>
                </a:cubicBezTo>
                <a:cubicBezTo>
                  <a:pt x="11341" y="20208"/>
                  <a:pt x="11007" y="19580"/>
                  <a:pt x="10923" y="18827"/>
                </a:cubicBezTo>
                <a:cubicBezTo>
                  <a:pt x="10902" y="18659"/>
                  <a:pt x="10902" y="18513"/>
                  <a:pt x="10902" y="18346"/>
                </a:cubicBezTo>
                <a:cubicBezTo>
                  <a:pt x="11216" y="17990"/>
                  <a:pt x="11530" y="17613"/>
                  <a:pt x="11844" y="17278"/>
                </a:cubicBezTo>
                <a:cubicBezTo>
                  <a:pt x="12157" y="16944"/>
                  <a:pt x="12534" y="16672"/>
                  <a:pt x="12806" y="16337"/>
                </a:cubicBezTo>
                <a:cubicBezTo>
                  <a:pt x="12828" y="16382"/>
                  <a:pt x="12869" y="16403"/>
                  <a:pt x="12905" y="16403"/>
                </a:cubicBezTo>
                <a:cubicBezTo>
                  <a:pt x="12936" y="16403"/>
                  <a:pt x="12964" y="16387"/>
                  <a:pt x="12973" y="16358"/>
                </a:cubicBezTo>
                <a:cubicBezTo>
                  <a:pt x="13057" y="16358"/>
                  <a:pt x="13078" y="16358"/>
                  <a:pt x="13078" y="16337"/>
                </a:cubicBezTo>
                <a:cubicBezTo>
                  <a:pt x="13685" y="15186"/>
                  <a:pt x="14794" y="14621"/>
                  <a:pt x="16049" y="14370"/>
                </a:cubicBezTo>
                <a:cubicBezTo>
                  <a:pt x="16238" y="14349"/>
                  <a:pt x="16447" y="14307"/>
                  <a:pt x="16635" y="14265"/>
                </a:cubicBezTo>
                <a:close/>
                <a:moveTo>
                  <a:pt x="11237" y="16190"/>
                </a:moveTo>
                <a:lnTo>
                  <a:pt x="11237" y="16190"/>
                </a:lnTo>
                <a:cubicBezTo>
                  <a:pt x="10400" y="17613"/>
                  <a:pt x="10337" y="19915"/>
                  <a:pt x="11697" y="21066"/>
                </a:cubicBezTo>
                <a:cubicBezTo>
                  <a:pt x="11655" y="21233"/>
                  <a:pt x="11655" y="21421"/>
                  <a:pt x="11655" y="21568"/>
                </a:cubicBezTo>
                <a:cubicBezTo>
                  <a:pt x="11072" y="21414"/>
                  <a:pt x="10460" y="21329"/>
                  <a:pt x="9847" y="21329"/>
                </a:cubicBezTo>
                <a:cubicBezTo>
                  <a:pt x="9293" y="21329"/>
                  <a:pt x="8739" y="21398"/>
                  <a:pt x="8203" y="21547"/>
                </a:cubicBezTo>
                <a:cubicBezTo>
                  <a:pt x="7471" y="21756"/>
                  <a:pt x="6466" y="22175"/>
                  <a:pt x="6215" y="22991"/>
                </a:cubicBezTo>
                <a:cubicBezTo>
                  <a:pt x="5880" y="22258"/>
                  <a:pt x="5587" y="21568"/>
                  <a:pt x="5525" y="20731"/>
                </a:cubicBezTo>
                <a:cubicBezTo>
                  <a:pt x="5462" y="19957"/>
                  <a:pt x="5629" y="19224"/>
                  <a:pt x="5797" y="18450"/>
                </a:cubicBezTo>
                <a:cubicBezTo>
                  <a:pt x="7638" y="17697"/>
                  <a:pt x="9416" y="16923"/>
                  <a:pt x="11237" y="16190"/>
                </a:cubicBezTo>
                <a:close/>
                <a:moveTo>
                  <a:pt x="28436" y="14579"/>
                </a:moveTo>
                <a:lnTo>
                  <a:pt x="28436" y="14579"/>
                </a:lnTo>
                <a:cubicBezTo>
                  <a:pt x="27766" y="16755"/>
                  <a:pt x="28122" y="19371"/>
                  <a:pt x="29629" y="21149"/>
                </a:cubicBezTo>
                <a:cubicBezTo>
                  <a:pt x="29541" y="21147"/>
                  <a:pt x="29453" y="21145"/>
                  <a:pt x="29364" y="21145"/>
                </a:cubicBezTo>
                <a:cubicBezTo>
                  <a:pt x="28130" y="21145"/>
                  <a:pt x="26745" y="21413"/>
                  <a:pt x="25632" y="21882"/>
                </a:cubicBezTo>
                <a:cubicBezTo>
                  <a:pt x="24628" y="22300"/>
                  <a:pt x="23770" y="22949"/>
                  <a:pt x="23226" y="23890"/>
                </a:cubicBezTo>
                <a:cubicBezTo>
                  <a:pt x="22577" y="23053"/>
                  <a:pt x="22096" y="22112"/>
                  <a:pt x="21845" y="21107"/>
                </a:cubicBezTo>
                <a:cubicBezTo>
                  <a:pt x="21573" y="20166"/>
                  <a:pt x="21385" y="18869"/>
                  <a:pt x="21887" y="17990"/>
                </a:cubicBezTo>
                <a:cubicBezTo>
                  <a:pt x="21908" y="17990"/>
                  <a:pt x="21908" y="17969"/>
                  <a:pt x="21950" y="17927"/>
                </a:cubicBezTo>
                <a:cubicBezTo>
                  <a:pt x="23352" y="17362"/>
                  <a:pt x="24691" y="16630"/>
                  <a:pt x="26030" y="15897"/>
                </a:cubicBezTo>
                <a:cubicBezTo>
                  <a:pt x="26720" y="15500"/>
                  <a:pt x="27411" y="15081"/>
                  <a:pt x="28122" y="14726"/>
                </a:cubicBezTo>
                <a:cubicBezTo>
                  <a:pt x="28185" y="14663"/>
                  <a:pt x="28331" y="14642"/>
                  <a:pt x="28436" y="14579"/>
                </a:cubicBezTo>
                <a:close/>
                <a:moveTo>
                  <a:pt x="19753" y="16525"/>
                </a:moveTo>
                <a:lnTo>
                  <a:pt x="19753" y="16525"/>
                </a:lnTo>
                <a:cubicBezTo>
                  <a:pt x="19041" y="17446"/>
                  <a:pt x="18978" y="19036"/>
                  <a:pt x="19062" y="20082"/>
                </a:cubicBezTo>
                <a:cubicBezTo>
                  <a:pt x="19146" y="21275"/>
                  <a:pt x="19481" y="22614"/>
                  <a:pt x="20192" y="23639"/>
                </a:cubicBezTo>
                <a:cubicBezTo>
                  <a:pt x="19170" y="23055"/>
                  <a:pt x="17910" y="22773"/>
                  <a:pt x="16713" y="22773"/>
                </a:cubicBezTo>
                <a:cubicBezTo>
                  <a:pt x="16365" y="22773"/>
                  <a:pt x="16023" y="22797"/>
                  <a:pt x="15693" y="22844"/>
                </a:cubicBezTo>
                <a:cubicBezTo>
                  <a:pt x="14626" y="22991"/>
                  <a:pt x="12806" y="23200"/>
                  <a:pt x="12283" y="24309"/>
                </a:cubicBezTo>
                <a:cubicBezTo>
                  <a:pt x="12053" y="23242"/>
                  <a:pt x="11864" y="22196"/>
                  <a:pt x="11948" y="21066"/>
                </a:cubicBezTo>
                <a:cubicBezTo>
                  <a:pt x="12053" y="19873"/>
                  <a:pt x="12492" y="18848"/>
                  <a:pt x="12890" y="17760"/>
                </a:cubicBezTo>
                <a:cubicBezTo>
                  <a:pt x="12911" y="17760"/>
                  <a:pt x="12911" y="17760"/>
                  <a:pt x="12952" y="17718"/>
                </a:cubicBezTo>
                <a:cubicBezTo>
                  <a:pt x="12973" y="17718"/>
                  <a:pt x="12973" y="17697"/>
                  <a:pt x="12973" y="17697"/>
                </a:cubicBezTo>
                <a:cubicBezTo>
                  <a:pt x="14124" y="17550"/>
                  <a:pt x="15254" y="17174"/>
                  <a:pt x="16405" y="17027"/>
                </a:cubicBezTo>
                <a:cubicBezTo>
                  <a:pt x="17472" y="16860"/>
                  <a:pt x="18665" y="16776"/>
                  <a:pt x="19753" y="16525"/>
                </a:cubicBezTo>
                <a:close/>
                <a:moveTo>
                  <a:pt x="8370" y="15102"/>
                </a:moveTo>
                <a:cubicBezTo>
                  <a:pt x="8370" y="15667"/>
                  <a:pt x="8391" y="16211"/>
                  <a:pt x="8475" y="16734"/>
                </a:cubicBezTo>
                <a:lnTo>
                  <a:pt x="8475" y="16755"/>
                </a:lnTo>
                <a:cubicBezTo>
                  <a:pt x="7533" y="17174"/>
                  <a:pt x="6508" y="17488"/>
                  <a:pt x="5629" y="18032"/>
                </a:cubicBezTo>
                <a:lnTo>
                  <a:pt x="5587" y="18074"/>
                </a:lnTo>
                <a:lnTo>
                  <a:pt x="5546" y="18074"/>
                </a:lnTo>
                <a:cubicBezTo>
                  <a:pt x="5420" y="18115"/>
                  <a:pt x="5441" y="18304"/>
                  <a:pt x="5525" y="18387"/>
                </a:cubicBezTo>
                <a:cubicBezTo>
                  <a:pt x="5546" y="18408"/>
                  <a:pt x="5587" y="18450"/>
                  <a:pt x="5650" y="18450"/>
                </a:cubicBezTo>
                <a:cubicBezTo>
                  <a:pt x="5085" y="19580"/>
                  <a:pt x="5085" y="21107"/>
                  <a:pt x="5587" y="22321"/>
                </a:cubicBezTo>
                <a:cubicBezTo>
                  <a:pt x="5127" y="22823"/>
                  <a:pt x="4730" y="23346"/>
                  <a:pt x="4123" y="23744"/>
                </a:cubicBezTo>
                <a:cubicBezTo>
                  <a:pt x="4085" y="23762"/>
                  <a:pt x="4115" y="23831"/>
                  <a:pt x="4166" y="23831"/>
                </a:cubicBezTo>
                <a:cubicBezTo>
                  <a:pt x="4172" y="23831"/>
                  <a:pt x="4179" y="23830"/>
                  <a:pt x="4186" y="23828"/>
                </a:cubicBezTo>
                <a:cubicBezTo>
                  <a:pt x="4750" y="23535"/>
                  <a:pt x="5274" y="23012"/>
                  <a:pt x="5671" y="22488"/>
                </a:cubicBezTo>
                <a:cubicBezTo>
                  <a:pt x="5797" y="22802"/>
                  <a:pt x="5985" y="23095"/>
                  <a:pt x="6194" y="23346"/>
                </a:cubicBezTo>
                <a:cubicBezTo>
                  <a:pt x="6216" y="23368"/>
                  <a:pt x="6240" y="23377"/>
                  <a:pt x="6264" y="23377"/>
                </a:cubicBezTo>
                <a:cubicBezTo>
                  <a:pt x="6332" y="23377"/>
                  <a:pt x="6393" y="23304"/>
                  <a:pt x="6362" y="23242"/>
                </a:cubicBezTo>
                <a:lnTo>
                  <a:pt x="6362" y="23221"/>
                </a:lnTo>
                <a:cubicBezTo>
                  <a:pt x="6634" y="22363"/>
                  <a:pt x="7826" y="21944"/>
                  <a:pt x="8663" y="21777"/>
                </a:cubicBezTo>
                <a:lnTo>
                  <a:pt x="8663" y="21777"/>
                </a:lnTo>
                <a:cubicBezTo>
                  <a:pt x="8621" y="22740"/>
                  <a:pt x="8579" y="23765"/>
                  <a:pt x="8621" y="24727"/>
                </a:cubicBezTo>
                <a:cubicBezTo>
                  <a:pt x="7491" y="24518"/>
                  <a:pt x="6403" y="24309"/>
                  <a:pt x="5274" y="24100"/>
                </a:cubicBezTo>
                <a:cubicBezTo>
                  <a:pt x="3621" y="23786"/>
                  <a:pt x="2009" y="23430"/>
                  <a:pt x="336" y="23221"/>
                </a:cubicBezTo>
                <a:cubicBezTo>
                  <a:pt x="1821" y="21986"/>
                  <a:pt x="3077" y="20480"/>
                  <a:pt x="4416" y="19141"/>
                </a:cubicBezTo>
                <a:cubicBezTo>
                  <a:pt x="5734" y="17802"/>
                  <a:pt x="7115" y="16504"/>
                  <a:pt x="8370" y="15102"/>
                </a:cubicBezTo>
                <a:close/>
                <a:moveTo>
                  <a:pt x="9354" y="21631"/>
                </a:moveTo>
                <a:lnTo>
                  <a:pt x="9354" y="21631"/>
                </a:lnTo>
                <a:cubicBezTo>
                  <a:pt x="9291" y="22635"/>
                  <a:pt x="9354" y="23869"/>
                  <a:pt x="9647" y="24874"/>
                </a:cubicBezTo>
                <a:lnTo>
                  <a:pt x="8789" y="24706"/>
                </a:lnTo>
                <a:cubicBezTo>
                  <a:pt x="8935" y="23744"/>
                  <a:pt x="8872" y="22677"/>
                  <a:pt x="8768" y="21693"/>
                </a:cubicBezTo>
                <a:lnTo>
                  <a:pt x="8789" y="21693"/>
                </a:lnTo>
                <a:cubicBezTo>
                  <a:pt x="8977" y="21672"/>
                  <a:pt x="9186" y="21651"/>
                  <a:pt x="9354" y="21631"/>
                </a:cubicBezTo>
                <a:close/>
                <a:moveTo>
                  <a:pt x="24628" y="22740"/>
                </a:moveTo>
                <a:cubicBezTo>
                  <a:pt x="24607" y="23472"/>
                  <a:pt x="24607" y="24246"/>
                  <a:pt x="24628" y="24999"/>
                </a:cubicBezTo>
                <a:cubicBezTo>
                  <a:pt x="24523" y="25020"/>
                  <a:pt x="24398" y="25083"/>
                  <a:pt x="24293" y="25104"/>
                </a:cubicBezTo>
                <a:cubicBezTo>
                  <a:pt x="24398" y="24476"/>
                  <a:pt x="24272" y="23765"/>
                  <a:pt x="24147" y="23158"/>
                </a:cubicBezTo>
                <a:cubicBezTo>
                  <a:pt x="24293" y="23012"/>
                  <a:pt x="24481" y="22886"/>
                  <a:pt x="24628" y="22740"/>
                </a:cubicBezTo>
                <a:close/>
                <a:moveTo>
                  <a:pt x="231" y="23263"/>
                </a:moveTo>
                <a:cubicBezTo>
                  <a:pt x="1905" y="23702"/>
                  <a:pt x="3641" y="23974"/>
                  <a:pt x="5336" y="24309"/>
                </a:cubicBezTo>
                <a:cubicBezTo>
                  <a:pt x="7094" y="24644"/>
                  <a:pt x="8831" y="24999"/>
                  <a:pt x="10609" y="25334"/>
                </a:cubicBezTo>
                <a:cubicBezTo>
                  <a:pt x="10672" y="25334"/>
                  <a:pt x="10693" y="25334"/>
                  <a:pt x="10714" y="25313"/>
                </a:cubicBezTo>
                <a:cubicBezTo>
                  <a:pt x="10756" y="25334"/>
                  <a:pt x="10797" y="25355"/>
                  <a:pt x="10818" y="25376"/>
                </a:cubicBezTo>
                <a:cubicBezTo>
                  <a:pt x="10881" y="25439"/>
                  <a:pt x="10902" y="25481"/>
                  <a:pt x="10923" y="25564"/>
                </a:cubicBezTo>
                <a:cubicBezTo>
                  <a:pt x="9186" y="25250"/>
                  <a:pt x="7429" y="25020"/>
                  <a:pt x="5671" y="24706"/>
                </a:cubicBezTo>
                <a:cubicBezTo>
                  <a:pt x="3913" y="24413"/>
                  <a:pt x="2177" y="24037"/>
                  <a:pt x="398" y="23765"/>
                </a:cubicBezTo>
                <a:cubicBezTo>
                  <a:pt x="315" y="23723"/>
                  <a:pt x="252" y="23660"/>
                  <a:pt x="210" y="23556"/>
                </a:cubicBezTo>
                <a:cubicBezTo>
                  <a:pt x="189" y="23451"/>
                  <a:pt x="210" y="23346"/>
                  <a:pt x="231" y="23263"/>
                </a:cubicBezTo>
                <a:close/>
                <a:moveTo>
                  <a:pt x="32840" y="23309"/>
                </a:moveTo>
                <a:cubicBezTo>
                  <a:pt x="32928" y="23309"/>
                  <a:pt x="33011" y="23320"/>
                  <a:pt x="33081" y="23346"/>
                </a:cubicBezTo>
                <a:cubicBezTo>
                  <a:pt x="32997" y="23744"/>
                  <a:pt x="33039" y="24288"/>
                  <a:pt x="32872" y="24623"/>
                </a:cubicBezTo>
                <a:cubicBezTo>
                  <a:pt x="32621" y="25229"/>
                  <a:pt x="31909" y="25146"/>
                  <a:pt x="31365" y="25209"/>
                </a:cubicBezTo>
                <a:cubicBezTo>
                  <a:pt x="30445" y="25313"/>
                  <a:pt x="29545" y="25418"/>
                  <a:pt x="28645" y="25522"/>
                </a:cubicBezTo>
                <a:cubicBezTo>
                  <a:pt x="27034" y="25690"/>
                  <a:pt x="25318" y="25753"/>
                  <a:pt x="23749" y="26150"/>
                </a:cubicBezTo>
                <a:lnTo>
                  <a:pt x="23749" y="26108"/>
                </a:lnTo>
                <a:cubicBezTo>
                  <a:pt x="23728" y="25899"/>
                  <a:pt x="23728" y="25732"/>
                  <a:pt x="23728" y="25522"/>
                </a:cubicBezTo>
                <a:cubicBezTo>
                  <a:pt x="25297" y="25209"/>
                  <a:pt x="26804" y="24685"/>
                  <a:pt x="28373" y="24288"/>
                </a:cubicBezTo>
                <a:cubicBezTo>
                  <a:pt x="29126" y="24100"/>
                  <a:pt x="29859" y="23911"/>
                  <a:pt x="30633" y="23765"/>
                </a:cubicBezTo>
                <a:cubicBezTo>
                  <a:pt x="31051" y="23660"/>
                  <a:pt x="31470" y="23576"/>
                  <a:pt x="31888" y="23493"/>
                </a:cubicBezTo>
                <a:cubicBezTo>
                  <a:pt x="32087" y="23460"/>
                  <a:pt x="32507" y="23309"/>
                  <a:pt x="32840" y="23309"/>
                </a:cubicBezTo>
                <a:close/>
                <a:moveTo>
                  <a:pt x="5637" y="26412"/>
                </a:moveTo>
                <a:lnTo>
                  <a:pt x="5637" y="26412"/>
                </a:lnTo>
                <a:cubicBezTo>
                  <a:pt x="5634" y="26412"/>
                  <a:pt x="5629" y="26422"/>
                  <a:pt x="5629" y="26443"/>
                </a:cubicBezTo>
                <a:cubicBezTo>
                  <a:pt x="5640" y="26422"/>
                  <a:pt x="5640" y="26412"/>
                  <a:pt x="5637" y="26412"/>
                </a:cubicBezTo>
                <a:close/>
                <a:moveTo>
                  <a:pt x="9884" y="21620"/>
                </a:moveTo>
                <a:cubicBezTo>
                  <a:pt x="10463" y="21620"/>
                  <a:pt x="11024" y="21701"/>
                  <a:pt x="11613" y="21840"/>
                </a:cubicBezTo>
                <a:lnTo>
                  <a:pt x="11655" y="21840"/>
                </a:lnTo>
                <a:cubicBezTo>
                  <a:pt x="11655" y="22802"/>
                  <a:pt x="11802" y="23786"/>
                  <a:pt x="12157" y="24664"/>
                </a:cubicBezTo>
                <a:cubicBezTo>
                  <a:pt x="12178" y="24698"/>
                  <a:pt x="12207" y="24713"/>
                  <a:pt x="12236" y="24713"/>
                </a:cubicBezTo>
                <a:cubicBezTo>
                  <a:pt x="12298" y="24713"/>
                  <a:pt x="12360" y="24651"/>
                  <a:pt x="12346" y="24581"/>
                </a:cubicBezTo>
                <a:cubicBezTo>
                  <a:pt x="13015" y="23409"/>
                  <a:pt x="14940" y="23158"/>
                  <a:pt x="16217" y="23116"/>
                </a:cubicBezTo>
                <a:lnTo>
                  <a:pt x="16217" y="23116"/>
                </a:lnTo>
                <a:cubicBezTo>
                  <a:pt x="16112" y="24288"/>
                  <a:pt x="16154" y="25501"/>
                  <a:pt x="16238" y="26652"/>
                </a:cubicBezTo>
                <a:lnTo>
                  <a:pt x="16238" y="26673"/>
                </a:lnTo>
                <a:cubicBezTo>
                  <a:pt x="14459" y="26485"/>
                  <a:pt x="12848" y="25962"/>
                  <a:pt x="11111" y="25418"/>
                </a:cubicBezTo>
                <a:lnTo>
                  <a:pt x="11028" y="25250"/>
                </a:lnTo>
                <a:cubicBezTo>
                  <a:pt x="10923" y="25125"/>
                  <a:pt x="10756" y="24999"/>
                  <a:pt x="10588" y="24999"/>
                </a:cubicBezTo>
                <a:cubicBezTo>
                  <a:pt x="10567" y="24999"/>
                  <a:pt x="10546" y="25020"/>
                  <a:pt x="10504" y="25020"/>
                </a:cubicBezTo>
                <a:cubicBezTo>
                  <a:pt x="10274" y="24978"/>
                  <a:pt x="10044" y="24936"/>
                  <a:pt x="9814" y="24895"/>
                </a:cubicBezTo>
                <a:cubicBezTo>
                  <a:pt x="9772" y="24351"/>
                  <a:pt x="9667" y="23786"/>
                  <a:pt x="9626" y="23242"/>
                </a:cubicBezTo>
                <a:cubicBezTo>
                  <a:pt x="9563" y="22698"/>
                  <a:pt x="9563" y="22154"/>
                  <a:pt x="9521" y="21631"/>
                </a:cubicBezTo>
                <a:cubicBezTo>
                  <a:pt x="9643" y="21623"/>
                  <a:pt x="9764" y="21620"/>
                  <a:pt x="9884" y="21620"/>
                </a:cubicBezTo>
                <a:close/>
                <a:moveTo>
                  <a:pt x="19857" y="16881"/>
                </a:moveTo>
                <a:cubicBezTo>
                  <a:pt x="20443" y="17278"/>
                  <a:pt x="21071" y="17613"/>
                  <a:pt x="21678" y="17990"/>
                </a:cubicBezTo>
                <a:cubicBezTo>
                  <a:pt x="21113" y="18743"/>
                  <a:pt x="21343" y="19978"/>
                  <a:pt x="21552" y="20835"/>
                </a:cubicBezTo>
                <a:cubicBezTo>
                  <a:pt x="21845" y="22070"/>
                  <a:pt x="22368" y="23179"/>
                  <a:pt x="23142" y="24204"/>
                </a:cubicBezTo>
                <a:cubicBezTo>
                  <a:pt x="23165" y="24227"/>
                  <a:pt x="23194" y="24236"/>
                  <a:pt x="23222" y="24236"/>
                </a:cubicBezTo>
                <a:cubicBezTo>
                  <a:pt x="23271" y="24236"/>
                  <a:pt x="23317" y="24210"/>
                  <a:pt x="23331" y="24183"/>
                </a:cubicBezTo>
                <a:cubicBezTo>
                  <a:pt x="23519" y="23869"/>
                  <a:pt x="23728" y="23556"/>
                  <a:pt x="23979" y="23325"/>
                </a:cubicBezTo>
                <a:cubicBezTo>
                  <a:pt x="24042" y="23911"/>
                  <a:pt x="24042" y="24539"/>
                  <a:pt x="24168" y="25104"/>
                </a:cubicBezTo>
                <a:cubicBezTo>
                  <a:pt x="24168" y="25125"/>
                  <a:pt x="24188" y="25125"/>
                  <a:pt x="24188" y="25125"/>
                </a:cubicBezTo>
                <a:cubicBezTo>
                  <a:pt x="23979" y="25209"/>
                  <a:pt x="23749" y="25271"/>
                  <a:pt x="23540" y="25355"/>
                </a:cubicBezTo>
                <a:cubicBezTo>
                  <a:pt x="23519" y="25376"/>
                  <a:pt x="23477" y="25376"/>
                  <a:pt x="23477" y="25418"/>
                </a:cubicBezTo>
                <a:cubicBezTo>
                  <a:pt x="23456" y="25439"/>
                  <a:pt x="23435" y="25460"/>
                  <a:pt x="23435" y="25481"/>
                </a:cubicBezTo>
                <a:lnTo>
                  <a:pt x="23414" y="25481"/>
                </a:lnTo>
                <a:cubicBezTo>
                  <a:pt x="23372" y="25522"/>
                  <a:pt x="23372" y="25564"/>
                  <a:pt x="23352" y="25585"/>
                </a:cubicBezTo>
                <a:lnTo>
                  <a:pt x="23310" y="25585"/>
                </a:lnTo>
                <a:cubicBezTo>
                  <a:pt x="21366" y="26226"/>
                  <a:pt x="19460" y="26676"/>
                  <a:pt x="17427" y="26676"/>
                </a:cubicBezTo>
                <a:cubicBezTo>
                  <a:pt x="17338" y="26676"/>
                  <a:pt x="17248" y="26675"/>
                  <a:pt x="17158" y="26673"/>
                </a:cubicBezTo>
                <a:cubicBezTo>
                  <a:pt x="17200" y="25522"/>
                  <a:pt x="17263" y="24288"/>
                  <a:pt x="17074" y="23116"/>
                </a:cubicBezTo>
                <a:lnTo>
                  <a:pt x="17074" y="23116"/>
                </a:lnTo>
                <a:cubicBezTo>
                  <a:pt x="18225" y="23200"/>
                  <a:pt x="19271" y="23556"/>
                  <a:pt x="20380" y="23995"/>
                </a:cubicBezTo>
                <a:cubicBezTo>
                  <a:pt x="20393" y="24007"/>
                  <a:pt x="20407" y="24012"/>
                  <a:pt x="20421" y="24012"/>
                </a:cubicBezTo>
                <a:cubicBezTo>
                  <a:pt x="20455" y="24012"/>
                  <a:pt x="20491" y="23983"/>
                  <a:pt x="20506" y="23953"/>
                </a:cubicBezTo>
                <a:cubicBezTo>
                  <a:pt x="20548" y="23953"/>
                  <a:pt x="20590" y="23869"/>
                  <a:pt x="20548" y="23828"/>
                </a:cubicBezTo>
                <a:cubicBezTo>
                  <a:pt x="19983" y="22614"/>
                  <a:pt x="19481" y="21505"/>
                  <a:pt x="19376" y="20166"/>
                </a:cubicBezTo>
                <a:cubicBezTo>
                  <a:pt x="19292" y="19183"/>
                  <a:pt x="19292" y="17802"/>
                  <a:pt x="19857" y="16881"/>
                </a:cubicBezTo>
                <a:close/>
                <a:moveTo>
                  <a:pt x="16991" y="23116"/>
                </a:moveTo>
                <a:cubicBezTo>
                  <a:pt x="16886" y="24267"/>
                  <a:pt x="16970" y="25522"/>
                  <a:pt x="16991" y="26715"/>
                </a:cubicBezTo>
                <a:cubicBezTo>
                  <a:pt x="16782" y="26715"/>
                  <a:pt x="16614" y="26694"/>
                  <a:pt x="16405" y="26694"/>
                </a:cubicBezTo>
                <a:lnTo>
                  <a:pt x="16405" y="26673"/>
                </a:lnTo>
                <a:cubicBezTo>
                  <a:pt x="16363" y="25481"/>
                  <a:pt x="16405" y="24288"/>
                  <a:pt x="16342" y="23116"/>
                </a:cubicBezTo>
                <a:close/>
                <a:moveTo>
                  <a:pt x="4583" y="24895"/>
                </a:moveTo>
                <a:lnTo>
                  <a:pt x="4583" y="24895"/>
                </a:lnTo>
                <a:cubicBezTo>
                  <a:pt x="4939" y="24978"/>
                  <a:pt x="5336" y="25020"/>
                  <a:pt x="5692" y="25104"/>
                </a:cubicBezTo>
                <a:cubicBezTo>
                  <a:pt x="7450" y="25418"/>
                  <a:pt x="9207" y="25732"/>
                  <a:pt x="10986" y="25920"/>
                </a:cubicBezTo>
                <a:cubicBezTo>
                  <a:pt x="11028" y="25920"/>
                  <a:pt x="11069" y="25878"/>
                  <a:pt x="11090" y="25857"/>
                </a:cubicBezTo>
                <a:cubicBezTo>
                  <a:pt x="11111" y="25836"/>
                  <a:pt x="11132" y="25815"/>
                  <a:pt x="11132" y="25773"/>
                </a:cubicBezTo>
                <a:lnTo>
                  <a:pt x="11132" y="25648"/>
                </a:lnTo>
                <a:cubicBezTo>
                  <a:pt x="12911" y="26610"/>
                  <a:pt x="15108" y="26966"/>
                  <a:pt x="17116" y="27008"/>
                </a:cubicBezTo>
                <a:cubicBezTo>
                  <a:pt x="17297" y="27013"/>
                  <a:pt x="17478" y="27016"/>
                  <a:pt x="17659" y="27016"/>
                </a:cubicBezTo>
                <a:cubicBezTo>
                  <a:pt x="19582" y="27016"/>
                  <a:pt x="21553" y="26706"/>
                  <a:pt x="23331" y="25941"/>
                </a:cubicBezTo>
                <a:cubicBezTo>
                  <a:pt x="23331" y="25983"/>
                  <a:pt x="23331" y="26025"/>
                  <a:pt x="23352" y="26045"/>
                </a:cubicBezTo>
                <a:cubicBezTo>
                  <a:pt x="23352" y="26129"/>
                  <a:pt x="23352" y="26171"/>
                  <a:pt x="23372" y="26255"/>
                </a:cubicBezTo>
                <a:cubicBezTo>
                  <a:pt x="23372" y="26276"/>
                  <a:pt x="23372" y="26276"/>
                  <a:pt x="23414" y="26276"/>
                </a:cubicBezTo>
                <a:cubicBezTo>
                  <a:pt x="23414" y="26297"/>
                  <a:pt x="23414" y="26338"/>
                  <a:pt x="23372" y="26359"/>
                </a:cubicBezTo>
                <a:cubicBezTo>
                  <a:pt x="23352" y="26485"/>
                  <a:pt x="23414" y="26694"/>
                  <a:pt x="23456" y="26882"/>
                </a:cubicBezTo>
                <a:cubicBezTo>
                  <a:pt x="22239" y="27025"/>
                  <a:pt x="21003" y="27072"/>
                  <a:pt x="19763" y="27072"/>
                </a:cubicBezTo>
                <a:cubicBezTo>
                  <a:pt x="18082" y="27072"/>
                  <a:pt x="16393" y="26984"/>
                  <a:pt x="14731" y="26924"/>
                </a:cubicBezTo>
                <a:cubicBezTo>
                  <a:pt x="11718" y="26778"/>
                  <a:pt x="8684" y="26464"/>
                  <a:pt x="5629" y="26443"/>
                </a:cubicBezTo>
                <a:cubicBezTo>
                  <a:pt x="5274" y="25920"/>
                  <a:pt x="4939" y="25397"/>
                  <a:pt x="4583" y="24895"/>
                </a:cubicBezTo>
                <a:close/>
                <a:moveTo>
                  <a:pt x="5650" y="26464"/>
                </a:moveTo>
                <a:cubicBezTo>
                  <a:pt x="8600" y="26882"/>
                  <a:pt x="11634" y="26966"/>
                  <a:pt x="14585" y="27071"/>
                </a:cubicBezTo>
                <a:cubicBezTo>
                  <a:pt x="16293" y="27131"/>
                  <a:pt x="18015" y="27232"/>
                  <a:pt x="19731" y="27232"/>
                </a:cubicBezTo>
                <a:cubicBezTo>
                  <a:pt x="20999" y="27232"/>
                  <a:pt x="22265" y="27177"/>
                  <a:pt x="23519" y="27008"/>
                </a:cubicBezTo>
                <a:lnTo>
                  <a:pt x="23519" y="27029"/>
                </a:lnTo>
                <a:cubicBezTo>
                  <a:pt x="23540" y="27217"/>
                  <a:pt x="23561" y="27426"/>
                  <a:pt x="23582" y="27615"/>
                </a:cubicBezTo>
                <a:cubicBezTo>
                  <a:pt x="21376" y="27727"/>
                  <a:pt x="19171" y="27838"/>
                  <a:pt x="16956" y="27838"/>
                </a:cubicBezTo>
                <a:cubicBezTo>
                  <a:pt x="16271" y="27838"/>
                  <a:pt x="15585" y="27828"/>
                  <a:pt x="14898" y="27803"/>
                </a:cubicBezTo>
                <a:cubicBezTo>
                  <a:pt x="12032" y="27698"/>
                  <a:pt x="9123" y="27447"/>
                  <a:pt x="6257" y="27385"/>
                </a:cubicBezTo>
                <a:cubicBezTo>
                  <a:pt x="6048" y="27092"/>
                  <a:pt x="5859" y="26778"/>
                  <a:pt x="5650" y="26464"/>
                </a:cubicBezTo>
                <a:close/>
                <a:moveTo>
                  <a:pt x="6362" y="27531"/>
                </a:moveTo>
                <a:cubicBezTo>
                  <a:pt x="9207" y="27824"/>
                  <a:pt x="12074" y="27929"/>
                  <a:pt x="14940" y="27970"/>
                </a:cubicBezTo>
                <a:cubicBezTo>
                  <a:pt x="16203" y="27998"/>
                  <a:pt x="17482" y="28030"/>
                  <a:pt x="18765" y="28030"/>
                </a:cubicBezTo>
                <a:cubicBezTo>
                  <a:pt x="20394" y="28030"/>
                  <a:pt x="22029" y="27979"/>
                  <a:pt x="23644" y="27803"/>
                </a:cubicBezTo>
                <a:cubicBezTo>
                  <a:pt x="23665" y="27949"/>
                  <a:pt x="23665" y="28138"/>
                  <a:pt x="23686" y="28284"/>
                </a:cubicBezTo>
                <a:cubicBezTo>
                  <a:pt x="21034" y="28444"/>
                  <a:pt x="18381" y="28641"/>
                  <a:pt x="15710" y="28641"/>
                </a:cubicBezTo>
                <a:cubicBezTo>
                  <a:pt x="15579" y="28641"/>
                  <a:pt x="15448" y="28641"/>
                  <a:pt x="15317" y="28640"/>
                </a:cubicBezTo>
                <a:cubicBezTo>
                  <a:pt x="12492" y="28577"/>
                  <a:pt x="9667" y="28284"/>
                  <a:pt x="6843" y="28284"/>
                </a:cubicBezTo>
                <a:cubicBezTo>
                  <a:pt x="6738" y="28138"/>
                  <a:pt x="6675" y="28012"/>
                  <a:pt x="6592" y="27908"/>
                </a:cubicBezTo>
                <a:cubicBezTo>
                  <a:pt x="6508" y="27761"/>
                  <a:pt x="6424" y="27657"/>
                  <a:pt x="6362" y="27531"/>
                </a:cubicBezTo>
                <a:close/>
                <a:moveTo>
                  <a:pt x="6906" y="28368"/>
                </a:moveTo>
                <a:lnTo>
                  <a:pt x="6906" y="28368"/>
                </a:lnTo>
                <a:cubicBezTo>
                  <a:pt x="9730" y="28661"/>
                  <a:pt x="12597" y="28682"/>
                  <a:pt x="15463" y="28745"/>
                </a:cubicBezTo>
                <a:cubicBezTo>
                  <a:pt x="16353" y="28758"/>
                  <a:pt x="17244" y="28772"/>
                  <a:pt x="18136" y="28772"/>
                </a:cubicBezTo>
                <a:cubicBezTo>
                  <a:pt x="19992" y="28772"/>
                  <a:pt x="21849" y="28713"/>
                  <a:pt x="23686" y="28473"/>
                </a:cubicBezTo>
                <a:cubicBezTo>
                  <a:pt x="23728" y="28682"/>
                  <a:pt x="23749" y="28870"/>
                  <a:pt x="23770" y="29079"/>
                </a:cubicBezTo>
                <a:cubicBezTo>
                  <a:pt x="21429" y="29240"/>
                  <a:pt x="19089" y="29386"/>
                  <a:pt x="16735" y="29386"/>
                </a:cubicBezTo>
                <a:cubicBezTo>
                  <a:pt x="16332" y="29386"/>
                  <a:pt x="15930" y="29381"/>
                  <a:pt x="15526" y="29372"/>
                </a:cubicBezTo>
                <a:cubicBezTo>
                  <a:pt x="14166" y="29330"/>
                  <a:pt x="12806" y="29268"/>
                  <a:pt x="11446" y="29226"/>
                </a:cubicBezTo>
                <a:cubicBezTo>
                  <a:pt x="10296" y="29208"/>
                  <a:pt x="9115" y="29113"/>
                  <a:pt x="7970" y="29113"/>
                </a:cubicBezTo>
                <a:cubicBezTo>
                  <a:pt x="7781" y="29113"/>
                  <a:pt x="7594" y="29115"/>
                  <a:pt x="7408" y="29121"/>
                </a:cubicBezTo>
                <a:cubicBezTo>
                  <a:pt x="7219" y="28870"/>
                  <a:pt x="7052" y="28640"/>
                  <a:pt x="6906" y="28368"/>
                </a:cubicBezTo>
                <a:close/>
                <a:moveTo>
                  <a:pt x="31993" y="25522"/>
                </a:moveTo>
                <a:cubicBezTo>
                  <a:pt x="31951" y="25543"/>
                  <a:pt x="31951" y="25564"/>
                  <a:pt x="31951" y="25627"/>
                </a:cubicBezTo>
                <a:cubicBezTo>
                  <a:pt x="31951" y="26087"/>
                  <a:pt x="31993" y="26569"/>
                  <a:pt x="32014" y="27071"/>
                </a:cubicBezTo>
                <a:cubicBezTo>
                  <a:pt x="32035" y="27343"/>
                  <a:pt x="32244" y="28263"/>
                  <a:pt x="32035" y="28535"/>
                </a:cubicBezTo>
                <a:cubicBezTo>
                  <a:pt x="31909" y="28703"/>
                  <a:pt x="31072" y="28870"/>
                  <a:pt x="30863" y="28954"/>
                </a:cubicBezTo>
                <a:cubicBezTo>
                  <a:pt x="30445" y="29079"/>
                  <a:pt x="30047" y="29226"/>
                  <a:pt x="29650" y="29414"/>
                </a:cubicBezTo>
                <a:cubicBezTo>
                  <a:pt x="29608" y="29435"/>
                  <a:pt x="29587" y="29498"/>
                  <a:pt x="29587" y="29540"/>
                </a:cubicBezTo>
                <a:cubicBezTo>
                  <a:pt x="27745" y="29582"/>
                  <a:pt x="25946" y="29623"/>
                  <a:pt x="24105" y="29728"/>
                </a:cubicBezTo>
                <a:cubicBezTo>
                  <a:pt x="23979" y="28661"/>
                  <a:pt x="23896" y="27489"/>
                  <a:pt x="23624" y="26443"/>
                </a:cubicBezTo>
                <a:lnTo>
                  <a:pt x="23624" y="26443"/>
                </a:lnTo>
                <a:cubicBezTo>
                  <a:pt x="23673" y="26444"/>
                  <a:pt x="23722" y="26444"/>
                  <a:pt x="23771" y="26444"/>
                </a:cubicBezTo>
                <a:cubicBezTo>
                  <a:pt x="24770" y="26444"/>
                  <a:pt x="25786" y="26249"/>
                  <a:pt x="26783" y="26129"/>
                </a:cubicBezTo>
                <a:cubicBezTo>
                  <a:pt x="27850" y="25983"/>
                  <a:pt x="28959" y="25857"/>
                  <a:pt x="30026" y="25732"/>
                </a:cubicBezTo>
                <a:cubicBezTo>
                  <a:pt x="30549" y="25669"/>
                  <a:pt x="31072" y="25606"/>
                  <a:pt x="31595" y="25543"/>
                </a:cubicBezTo>
                <a:cubicBezTo>
                  <a:pt x="31721" y="25522"/>
                  <a:pt x="31847" y="25522"/>
                  <a:pt x="31993" y="25522"/>
                </a:cubicBezTo>
                <a:close/>
                <a:moveTo>
                  <a:pt x="23854" y="29226"/>
                </a:moveTo>
                <a:cubicBezTo>
                  <a:pt x="23875" y="29393"/>
                  <a:pt x="23937" y="29540"/>
                  <a:pt x="24000" y="29707"/>
                </a:cubicBezTo>
                <a:cubicBezTo>
                  <a:pt x="22368" y="29791"/>
                  <a:pt x="20694" y="29895"/>
                  <a:pt x="19041" y="29937"/>
                </a:cubicBezTo>
                <a:cubicBezTo>
                  <a:pt x="17263" y="30021"/>
                  <a:pt x="15505" y="30063"/>
                  <a:pt x="13727" y="30105"/>
                </a:cubicBezTo>
                <a:cubicBezTo>
                  <a:pt x="13621" y="30106"/>
                  <a:pt x="13516" y="30106"/>
                  <a:pt x="13410" y="30106"/>
                </a:cubicBezTo>
                <a:cubicBezTo>
                  <a:pt x="11716" y="30106"/>
                  <a:pt x="10021" y="29957"/>
                  <a:pt x="8307" y="29937"/>
                </a:cubicBezTo>
                <a:cubicBezTo>
                  <a:pt x="8203" y="29958"/>
                  <a:pt x="8203" y="30000"/>
                  <a:pt x="8203" y="30021"/>
                </a:cubicBezTo>
                <a:cubicBezTo>
                  <a:pt x="7952" y="29791"/>
                  <a:pt x="7722" y="29519"/>
                  <a:pt x="7512" y="29226"/>
                </a:cubicBezTo>
                <a:lnTo>
                  <a:pt x="7512" y="29226"/>
                </a:lnTo>
                <a:cubicBezTo>
                  <a:pt x="8810" y="29372"/>
                  <a:pt x="10170" y="29330"/>
                  <a:pt x="11488" y="29393"/>
                </a:cubicBezTo>
                <a:cubicBezTo>
                  <a:pt x="12848" y="29435"/>
                  <a:pt x="14208" y="29477"/>
                  <a:pt x="15568" y="29498"/>
                </a:cubicBezTo>
                <a:cubicBezTo>
                  <a:pt x="16222" y="29508"/>
                  <a:pt x="16879" y="29514"/>
                  <a:pt x="17538" y="29514"/>
                </a:cubicBezTo>
                <a:cubicBezTo>
                  <a:pt x="19643" y="29514"/>
                  <a:pt x="21766" y="29449"/>
                  <a:pt x="23854" y="29226"/>
                </a:cubicBezTo>
                <a:close/>
                <a:moveTo>
                  <a:pt x="29545" y="29791"/>
                </a:moveTo>
                <a:cubicBezTo>
                  <a:pt x="29650" y="30021"/>
                  <a:pt x="29859" y="30356"/>
                  <a:pt x="29880" y="30628"/>
                </a:cubicBezTo>
                <a:cubicBezTo>
                  <a:pt x="30068" y="30858"/>
                  <a:pt x="29963" y="30983"/>
                  <a:pt x="29587" y="31004"/>
                </a:cubicBezTo>
                <a:cubicBezTo>
                  <a:pt x="29503" y="31004"/>
                  <a:pt x="29398" y="31004"/>
                  <a:pt x="29315" y="31046"/>
                </a:cubicBezTo>
                <a:cubicBezTo>
                  <a:pt x="28708" y="31151"/>
                  <a:pt x="28080" y="31109"/>
                  <a:pt x="27494" y="31151"/>
                </a:cubicBezTo>
                <a:cubicBezTo>
                  <a:pt x="26260" y="31193"/>
                  <a:pt x="25025" y="31255"/>
                  <a:pt x="23791" y="31276"/>
                </a:cubicBezTo>
                <a:cubicBezTo>
                  <a:pt x="23142" y="31287"/>
                  <a:pt x="22495" y="31292"/>
                  <a:pt x="21849" y="31292"/>
                </a:cubicBezTo>
                <a:cubicBezTo>
                  <a:pt x="19994" y="31292"/>
                  <a:pt x="18147" y="31249"/>
                  <a:pt x="16300" y="31172"/>
                </a:cubicBezTo>
                <a:cubicBezTo>
                  <a:pt x="15066" y="31109"/>
                  <a:pt x="13831" y="31046"/>
                  <a:pt x="12597" y="30942"/>
                </a:cubicBezTo>
                <a:cubicBezTo>
                  <a:pt x="11446" y="30858"/>
                  <a:pt x="10149" y="30858"/>
                  <a:pt x="9040" y="30523"/>
                </a:cubicBezTo>
                <a:cubicBezTo>
                  <a:pt x="8747" y="30418"/>
                  <a:pt x="8496" y="30272"/>
                  <a:pt x="8266" y="30105"/>
                </a:cubicBezTo>
                <a:lnTo>
                  <a:pt x="8266" y="30105"/>
                </a:lnTo>
                <a:cubicBezTo>
                  <a:pt x="9222" y="30313"/>
                  <a:pt x="10251" y="30356"/>
                  <a:pt x="11276" y="30356"/>
                </a:cubicBezTo>
                <a:cubicBezTo>
                  <a:pt x="11999" y="30356"/>
                  <a:pt x="12720" y="30335"/>
                  <a:pt x="13413" y="30335"/>
                </a:cubicBezTo>
                <a:cubicBezTo>
                  <a:pt x="15212" y="30335"/>
                  <a:pt x="17054" y="30272"/>
                  <a:pt x="18853" y="30209"/>
                </a:cubicBezTo>
                <a:cubicBezTo>
                  <a:pt x="22410" y="30042"/>
                  <a:pt x="25988" y="29833"/>
                  <a:pt x="29545" y="29791"/>
                </a:cubicBezTo>
                <a:close/>
                <a:moveTo>
                  <a:pt x="16583" y="1"/>
                </a:moveTo>
                <a:cubicBezTo>
                  <a:pt x="16548" y="1"/>
                  <a:pt x="16510" y="29"/>
                  <a:pt x="16510" y="79"/>
                </a:cubicBezTo>
                <a:cubicBezTo>
                  <a:pt x="16510" y="1188"/>
                  <a:pt x="16468" y="2339"/>
                  <a:pt x="16530" y="3469"/>
                </a:cubicBezTo>
                <a:cubicBezTo>
                  <a:pt x="15986" y="3699"/>
                  <a:pt x="15421" y="3971"/>
                  <a:pt x="14898" y="4222"/>
                </a:cubicBezTo>
                <a:lnTo>
                  <a:pt x="14877" y="4222"/>
                </a:lnTo>
                <a:cubicBezTo>
                  <a:pt x="14857" y="4222"/>
                  <a:pt x="14836" y="4264"/>
                  <a:pt x="14836" y="4264"/>
                </a:cubicBezTo>
                <a:lnTo>
                  <a:pt x="14773" y="4264"/>
                </a:lnTo>
                <a:cubicBezTo>
                  <a:pt x="14668" y="4306"/>
                  <a:pt x="14626" y="4515"/>
                  <a:pt x="14689" y="4620"/>
                </a:cubicBezTo>
                <a:cubicBezTo>
                  <a:pt x="13413" y="5750"/>
                  <a:pt x="12952" y="8260"/>
                  <a:pt x="13601" y="9767"/>
                </a:cubicBezTo>
                <a:cubicBezTo>
                  <a:pt x="12701" y="10667"/>
                  <a:pt x="11739" y="11587"/>
                  <a:pt x="10965" y="12550"/>
                </a:cubicBezTo>
                <a:cubicBezTo>
                  <a:pt x="10337" y="10792"/>
                  <a:pt x="10149" y="9014"/>
                  <a:pt x="10714" y="7151"/>
                </a:cubicBezTo>
                <a:lnTo>
                  <a:pt x="10714" y="7110"/>
                </a:lnTo>
                <a:cubicBezTo>
                  <a:pt x="10860" y="6942"/>
                  <a:pt x="10923" y="6775"/>
                  <a:pt x="10881" y="6586"/>
                </a:cubicBezTo>
                <a:cubicBezTo>
                  <a:pt x="10871" y="6555"/>
                  <a:pt x="10844" y="6539"/>
                  <a:pt x="10821" y="6539"/>
                </a:cubicBezTo>
                <a:cubicBezTo>
                  <a:pt x="10797" y="6539"/>
                  <a:pt x="10776" y="6555"/>
                  <a:pt x="10776" y="6586"/>
                </a:cubicBezTo>
                <a:lnTo>
                  <a:pt x="10693" y="6586"/>
                </a:lnTo>
                <a:cubicBezTo>
                  <a:pt x="10065" y="6942"/>
                  <a:pt x="9458" y="7340"/>
                  <a:pt x="8872" y="7779"/>
                </a:cubicBezTo>
                <a:cubicBezTo>
                  <a:pt x="8810" y="6314"/>
                  <a:pt x="8600" y="4850"/>
                  <a:pt x="8475" y="3364"/>
                </a:cubicBezTo>
                <a:cubicBezTo>
                  <a:pt x="8475" y="3343"/>
                  <a:pt x="8454" y="3343"/>
                  <a:pt x="8454" y="3322"/>
                </a:cubicBezTo>
                <a:lnTo>
                  <a:pt x="8454" y="3113"/>
                </a:lnTo>
                <a:cubicBezTo>
                  <a:pt x="8454" y="3092"/>
                  <a:pt x="8443" y="3082"/>
                  <a:pt x="8433" y="3082"/>
                </a:cubicBezTo>
                <a:cubicBezTo>
                  <a:pt x="8423" y="3082"/>
                  <a:pt x="8412" y="3092"/>
                  <a:pt x="8412" y="3113"/>
                </a:cubicBezTo>
                <a:lnTo>
                  <a:pt x="8412" y="3322"/>
                </a:lnTo>
                <a:cubicBezTo>
                  <a:pt x="8391" y="3322"/>
                  <a:pt x="8391" y="3343"/>
                  <a:pt x="8391" y="3364"/>
                </a:cubicBezTo>
                <a:cubicBezTo>
                  <a:pt x="8391" y="3469"/>
                  <a:pt x="8412" y="3553"/>
                  <a:pt x="8412" y="3657"/>
                </a:cubicBezTo>
                <a:cubicBezTo>
                  <a:pt x="8373" y="5037"/>
                  <a:pt x="8262" y="6454"/>
                  <a:pt x="8414" y="7822"/>
                </a:cubicBezTo>
                <a:lnTo>
                  <a:pt x="8414" y="7822"/>
                </a:lnTo>
                <a:cubicBezTo>
                  <a:pt x="8495" y="7152"/>
                  <a:pt x="8493" y="6477"/>
                  <a:pt x="8475" y="5770"/>
                </a:cubicBezTo>
                <a:lnTo>
                  <a:pt x="8475" y="5770"/>
                </a:lnTo>
                <a:cubicBezTo>
                  <a:pt x="8517" y="6482"/>
                  <a:pt x="8600" y="7193"/>
                  <a:pt x="8705" y="7884"/>
                </a:cubicBezTo>
                <a:cubicBezTo>
                  <a:pt x="8625" y="7948"/>
                  <a:pt x="8532" y="8012"/>
                  <a:pt x="8446" y="8077"/>
                </a:cubicBezTo>
                <a:lnTo>
                  <a:pt x="8446" y="8077"/>
                </a:lnTo>
                <a:cubicBezTo>
                  <a:pt x="8434" y="7992"/>
                  <a:pt x="8424" y="7907"/>
                  <a:pt x="8414" y="7822"/>
                </a:cubicBezTo>
                <a:lnTo>
                  <a:pt x="8414" y="7822"/>
                </a:lnTo>
                <a:cubicBezTo>
                  <a:pt x="8402" y="7927"/>
                  <a:pt x="8387" y="8031"/>
                  <a:pt x="8370" y="8135"/>
                </a:cubicBezTo>
                <a:cubicBezTo>
                  <a:pt x="8394" y="8115"/>
                  <a:pt x="8420" y="8096"/>
                  <a:pt x="8446" y="8077"/>
                </a:cubicBezTo>
                <a:lnTo>
                  <a:pt x="8446" y="8077"/>
                </a:lnTo>
                <a:cubicBezTo>
                  <a:pt x="8448" y="8096"/>
                  <a:pt x="8451" y="8115"/>
                  <a:pt x="8454" y="8135"/>
                </a:cubicBezTo>
                <a:cubicBezTo>
                  <a:pt x="7994" y="8470"/>
                  <a:pt x="7554" y="8804"/>
                  <a:pt x="7136" y="9139"/>
                </a:cubicBezTo>
                <a:cubicBezTo>
                  <a:pt x="7094" y="9139"/>
                  <a:pt x="7031" y="9202"/>
                  <a:pt x="7010" y="9244"/>
                </a:cubicBezTo>
                <a:cubicBezTo>
                  <a:pt x="6989" y="9327"/>
                  <a:pt x="7010" y="9432"/>
                  <a:pt x="7031" y="9516"/>
                </a:cubicBezTo>
                <a:cubicBezTo>
                  <a:pt x="7031" y="9537"/>
                  <a:pt x="7052" y="9558"/>
                  <a:pt x="7052" y="9599"/>
                </a:cubicBezTo>
                <a:cubicBezTo>
                  <a:pt x="5964" y="11106"/>
                  <a:pt x="5901" y="13177"/>
                  <a:pt x="6592" y="14872"/>
                </a:cubicBezTo>
                <a:cubicBezTo>
                  <a:pt x="6604" y="14921"/>
                  <a:pt x="6651" y="14955"/>
                  <a:pt x="6701" y="14955"/>
                </a:cubicBezTo>
                <a:cubicBezTo>
                  <a:pt x="6737" y="14955"/>
                  <a:pt x="6775" y="14937"/>
                  <a:pt x="6801" y="14893"/>
                </a:cubicBezTo>
                <a:cubicBezTo>
                  <a:pt x="7136" y="14203"/>
                  <a:pt x="7784" y="13826"/>
                  <a:pt x="8517" y="13680"/>
                </a:cubicBezTo>
                <a:lnTo>
                  <a:pt x="8517" y="13680"/>
                </a:lnTo>
                <a:cubicBezTo>
                  <a:pt x="8475" y="14056"/>
                  <a:pt x="8454" y="14454"/>
                  <a:pt x="8454" y="14851"/>
                </a:cubicBezTo>
                <a:cubicBezTo>
                  <a:pt x="8454" y="14851"/>
                  <a:pt x="8412" y="14851"/>
                  <a:pt x="8412" y="14872"/>
                </a:cubicBezTo>
                <a:cubicBezTo>
                  <a:pt x="7010" y="16190"/>
                  <a:pt x="5692" y="17592"/>
                  <a:pt x="4374" y="18952"/>
                </a:cubicBezTo>
                <a:cubicBezTo>
                  <a:pt x="3035" y="20312"/>
                  <a:pt x="1549" y="21589"/>
                  <a:pt x="356" y="23095"/>
                </a:cubicBezTo>
                <a:lnTo>
                  <a:pt x="356" y="23116"/>
                </a:lnTo>
                <a:cubicBezTo>
                  <a:pt x="356" y="23095"/>
                  <a:pt x="336" y="23053"/>
                  <a:pt x="315" y="23053"/>
                </a:cubicBezTo>
                <a:cubicBezTo>
                  <a:pt x="252" y="23053"/>
                  <a:pt x="231" y="23053"/>
                  <a:pt x="210" y="23095"/>
                </a:cubicBezTo>
                <a:cubicBezTo>
                  <a:pt x="189" y="23095"/>
                  <a:pt x="189" y="23095"/>
                  <a:pt x="147" y="23116"/>
                </a:cubicBezTo>
                <a:cubicBezTo>
                  <a:pt x="22" y="23221"/>
                  <a:pt x="1" y="23430"/>
                  <a:pt x="22" y="23576"/>
                </a:cubicBezTo>
                <a:cubicBezTo>
                  <a:pt x="74" y="23733"/>
                  <a:pt x="226" y="23989"/>
                  <a:pt x="408" y="23989"/>
                </a:cubicBezTo>
                <a:cubicBezTo>
                  <a:pt x="446" y="23989"/>
                  <a:pt x="484" y="23978"/>
                  <a:pt x="524" y="23953"/>
                </a:cubicBezTo>
                <a:cubicBezTo>
                  <a:pt x="1821" y="24288"/>
                  <a:pt x="3139" y="24560"/>
                  <a:pt x="4478" y="24790"/>
                </a:cubicBezTo>
                <a:cubicBezTo>
                  <a:pt x="4437" y="24811"/>
                  <a:pt x="4437" y="24832"/>
                  <a:pt x="4478" y="24895"/>
                </a:cubicBezTo>
                <a:cubicBezTo>
                  <a:pt x="4939" y="25878"/>
                  <a:pt x="5566" y="26799"/>
                  <a:pt x="6173" y="27719"/>
                </a:cubicBezTo>
                <a:cubicBezTo>
                  <a:pt x="6696" y="28494"/>
                  <a:pt x="7199" y="29372"/>
                  <a:pt x="7847" y="30042"/>
                </a:cubicBezTo>
                <a:cubicBezTo>
                  <a:pt x="8454" y="30649"/>
                  <a:pt x="9186" y="30879"/>
                  <a:pt x="10023" y="30983"/>
                </a:cubicBezTo>
                <a:cubicBezTo>
                  <a:pt x="11028" y="31109"/>
                  <a:pt x="12074" y="31193"/>
                  <a:pt x="13099" y="31276"/>
                </a:cubicBezTo>
                <a:cubicBezTo>
                  <a:pt x="16027" y="31503"/>
                  <a:pt x="18955" y="31610"/>
                  <a:pt x="21882" y="31610"/>
                </a:cubicBezTo>
                <a:cubicBezTo>
                  <a:pt x="23558" y="31610"/>
                  <a:pt x="25233" y="31575"/>
                  <a:pt x="26909" y="31507"/>
                </a:cubicBezTo>
                <a:cubicBezTo>
                  <a:pt x="27515" y="31486"/>
                  <a:pt x="28143" y="31465"/>
                  <a:pt x="28750" y="31402"/>
                </a:cubicBezTo>
                <a:cubicBezTo>
                  <a:pt x="28805" y="31399"/>
                  <a:pt x="28863" y="31398"/>
                  <a:pt x="28924" y="31398"/>
                </a:cubicBezTo>
                <a:cubicBezTo>
                  <a:pt x="29061" y="31398"/>
                  <a:pt x="29210" y="31403"/>
                  <a:pt x="29361" y="31403"/>
                </a:cubicBezTo>
                <a:cubicBezTo>
                  <a:pt x="29656" y="31403"/>
                  <a:pt x="29956" y="31385"/>
                  <a:pt x="30173" y="31276"/>
                </a:cubicBezTo>
                <a:cubicBezTo>
                  <a:pt x="30842" y="30963"/>
                  <a:pt x="30214" y="30063"/>
                  <a:pt x="29963" y="29582"/>
                </a:cubicBezTo>
                <a:cubicBezTo>
                  <a:pt x="30486" y="29435"/>
                  <a:pt x="31010" y="29268"/>
                  <a:pt x="31512" y="29100"/>
                </a:cubicBezTo>
                <a:cubicBezTo>
                  <a:pt x="31784" y="29017"/>
                  <a:pt x="32307" y="28954"/>
                  <a:pt x="32474" y="28682"/>
                </a:cubicBezTo>
                <a:cubicBezTo>
                  <a:pt x="32663" y="28389"/>
                  <a:pt x="32537" y="27824"/>
                  <a:pt x="32516" y="27510"/>
                </a:cubicBezTo>
                <a:cubicBezTo>
                  <a:pt x="32474" y="26861"/>
                  <a:pt x="32453" y="26192"/>
                  <a:pt x="32411" y="25564"/>
                </a:cubicBezTo>
                <a:cubicBezTo>
                  <a:pt x="32411" y="25522"/>
                  <a:pt x="32370" y="25501"/>
                  <a:pt x="32349" y="25460"/>
                </a:cubicBezTo>
                <a:cubicBezTo>
                  <a:pt x="32537" y="25439"/>
                  <a:pt x="32725" y="25418"/>
                  <a:pt x="32872" y="25334"/>
                </a:cubicBezTo>
                <a:cubicBezTo>
                  <a:pt x="33479" y="25041"/>
                  <a:pt x="33395" y="23932"/>
                  <a:pt x="33458" y="23367"/>
                </a:cubicBezTo>
                <a:cubicBezTo>
                  <a:pt x="33374" y="23367"/>
                  <a:pt x="33374" y="23346"/>
                  <a:pt x="33353" y="23325"/>
                </a:cubicBezTo>
                <a:cubicBezTo>
                  <a:pt x="33374" y="23263"/>
                  <a:pt x="33374" y="23221"/>
                  <a:pt x="33311" y="23158"/>
                </a:cubicBezTo>
                <a:cubicBezTo>
                  <a:pt x="33196" y="23014"/>
                  <a:pt x="33024" y="22964"/>
                  <a:pt x="32830" y="22964"/>
                </a:cubicBezTo>
                <a:cubicBezTo>
                  <a:pt x="32462" y="22964"/>
                  <a:pt x="32016" y="23145"/>
                  <a:pt x="31742" y="23200"/>
                </a:cubicBezTo>
                <a:cubicBezTo>
                  <a:pt x="30842" y="23367"/>
                  <a:pt x="29922" y="23576"/>
                  <a:pt x="29001" y="23828"/>
                </a:cubicBezTo>
                <a:cubicBezTo>
                  <a:pt x="27641" y="24162"/>
                  <a:pt x="26239" y="24476"/>
                  <a:pt x="24900" y="24895"/>
                </a:cubicBezTo>
                <a:cubicBezTo>
                  <a:pt x="24879" y="24141"/>
                  <a:pt x="24837" y="23409"/>
                  <a:pt x="24774" y="22635"/>
                </a:cubicBezTo>
                <a:cubicBezTo>
                  <a:pt x="26133" y="21702"/>
                  <a:pt x="28003" y="21379"/>
                  <a:pt x="29602" y="21379"/>
                </a:cubicBezTo>
                <a:cubicBezTo>
                  <a:pt x="29653" y="21379"/>
                  <a:pt x="29704" y="21379"/>
                  <a:pt x="29754" y="21379"/>
                </a:cubicBezTo>
                <a:cubicBezTo>
                  <a:pt x="29838" y="21379"/>
                  <a:pt x="29859" y="21338"/>
                  <a:pt x="29859" y="21275"/>
                </a:cubicBezTo>
                <a:cubicBezTo>
                  <a:pt x="29901" y="21254"/>
                  <a:pt x="29901" y="21233"/>
                  <a:pt x="29859" y="21212"/>
                </a:cubicBezTo>
                <a:cubicBezTo>
                  <a:pt x="28499" y="19162"/>
                  <a:pt x="27934" y="16797"/>
                  <a:pt x="28708" y="14433"/>
                </a:cubicBezTo>
                <a:cubicBezTo>
                  <a:pt x="28750" y="14370"/>
                  <a:pt x="28708" y="14349"/>
                  <a:pt x="28687" y="14328"/>
                </a:cubicBezTo>
                <a:cubicBezTo>
                  <a:pt x="28708" y="14265"/>
                  <a:pt x="28708" y="14224"/>
                  <a:pt x="28687" y="14140"/>
                </a:cubicBezTo>
                <a:cubicBezTo>
                  <a:pt x="28687" y="14119"/>
                  <a:pt x="28666" y="14119"/>
                  <a:pt x="28645" y="14098"/>
                </a:cubicBezTo>
                <a:lnTo>
                  <a:pt x="28582" y="14098"/>
                </a:lnTo>
                <a:cubicBezTo>
                  <a:pt x="28582" y="14056"/>
                  <a:pt x="28562" y="14035"/>
                  <a:pt x="28499" y="14035"/>
                </a:cubicBezTo>
                <a:cubicBezTo>
                  <a:pt x="27348" y="14537"/>
                  <a:pt x="26260" y="15207"/>
                  <a:pt x="25109" y="15772"/>
                </a:cubicBezTo>
                <a:cubicBezTo>
                  <a:pt x="24795" y="15918"/>
                  <a:pt x="24481" y="16044"/>
                  <a:pt x="24188" y="16211"/>
                </a:cubicBezTo>
                <a:cubicBezTo>
                  <a:pt x="24209" y="15458"/>
                  <a:pt x="24188" y="14663"/>
                  <a:pt x="24063" y="13910"/>
                </a:cubicBezTo>
                <a:cubicBezTo>
                  <a:pt x="24180" y="13901"/>
                  <a:pt x="24298" y="13896"/>
                  <a:pt x="24416" y="13896"/>
                </a:cubicBezTo>
                <a:cubicBezTo>
                  <a:pt x="25119" y="13896"/>
                  <a:pt x="25827" y="14047"/>
                  <a:pt x="26490" y="14245"/>
                </a:cubicBezTo>
                <a:cubicBezTo>
                  <a:pt x="26511" y="14252"/>
                  <a:pt x="26531" y="14256"/>
                  <a:pt x="26549" y="14256"/>
                </a:cubicBezTo>
                <a:cubicBezTo>
                  <a:pt x="26671" y="14256"/>
                  <a:pt x="26712" y="14085"/>
                  <a:pt x="26657" y="13993"/>
                </a:cubicBezTo>
                <a:cubicBezTo>
                  <a:pt x="26093" y="13303"/>
                  <a:pt x="25779" y="12738"/>
                  <a:pt x="25737" y="11859"/>
                </a:cubicBezTo>
                <a:cubicBezTo>
                  <a:pt x="25674" y="11169"/>
                  <a:pt x="25674" y="10436"/>
                  <a:pt x="25674" y="9725"/>
                </a:cubicBezTo>
                <a:cubicBezTo>
                  <a:pt x="25674" y="9704"/>
                  <a:pt x="25653" y="9662"/>
                  <a:pt x="25653" y="9641"/>
                </a:cubicBezTo>
                <a:cubicBezTo>
                  <a:pt x="25821" y="9516"/>
                  <a:pt x="25883" y="9348"/>
                  <a:pt x="25737" y="9139"/>
                </a:cubicBezTo>
                <a:cubicBezTo>
                  <a:pt x="25737" y="9118"/>
                  <a:pt x="25716" y="9097"/>
                  <a:pt x="25653" y="9076"/>
                </a:cubicBezTo>
                <a:lnTo>
                  <a:pt x="25632" y="9076"/>
                </a:lnTo>
                <a:cubicBezTo>
                  <a:pt x="25130" y="9139"/>
                  <a:pt x="24670" y="9244"/>
                  <a:pt x="24188" y="9348"/>
                </a:cubicBezTo>
                <a:cubicBezTo>
                  <a:pt x="24000" y="7842"/>
                  <a:pt x="23958" y="6314"/>
                  <a:pt x="23770" y="4808"/>
                </a:cubicBezTo>
                <a:cubicBezTo>
                  <a:pt x="23770" y="4798"/>
                  <a:pt x="23760" y="4792"/>
                  <a:pt x="23749" y="4792"/>
                </a:cubicBezTo>
                <a:cubicBezTo>
                  <a:pt x="23739" y="4792"/>
                  <a:pt x="23728" y="4798"/>
                  <a:pt x="23728" y="4808"/>
                </a:cubicBezTo>
                <a:cubicBezTo>
                  <a:pt x="23561" y="6356"/>
                  <a:pt x="23477" y="7947"/>
                  <a:pt x="23519" y="9495"/>
                </a:cubicBezTo>
                <a:cubicBezTo>
                  <a:pt x="22933" y="9599"/>
                  <a:pt x="22222" y="9620"/>
                  <a:pt x="21699" y="9913"/>
                </a:cubicBezTo>
                <a:lnTo>
                  <a:pt x="21678" y="9913"/>
                </a:lnTo>
                <a:cubicBezTo>
                  <a:pt x="21447" y="9913"/>
                  <a:pt x="21468" y="10353"/>
                  <a:pt x="21657" y="10436"/>
                </a:cubicBezTo>
                <a:lnTo>
                  <a:pt x="21678" y="10436"/>
                </a:lnTo>
                <a:cubicBezTo>
                  <a:pt x="21678" y="10457"/>
                  <a:pt x="21657" y="10478"/>
                  <a:pt x="21678" y="10478"/>
                </a:cubicBezTo>
                <a:cubicBezTo>
                  <a:pt x="21468" y="10792"/>
                  <a:pt x="21322" y="11106"/>
                  <a:pt x="21217" y="11483"/>
                </a:cubicBezTo>
                <a:cubicBezTo>
                  <a:pt x="20548" y="10980"/>
                  <a:pt x="19878" y="10457"/>
                  <a:pt x="19188" y="9976"/>
                </a:cubicBezTo>
                <a:cubicBezTo>
                  <a:pt x="19251" y="9830"/>
                  <a:pt x="19334" y="9704"/>
                  <a:pt x="19397" y="9537"/>
                </a:cubicBezTo>
                <a:cubicBezTo>
                  <a:pt x="19439" y="9516"/>
                  <a:pt x="19439" y="9495"/>
                  <a:pt x="19397" y="9453"/>
                </a:cubicBezTo>
                <a:cubicBezTo>
                  <a:pt x="19439" y="9411"/>
                  <a:pt x="19460" y="9327"/>
                  <a:pt x="19460" y="9244"/>
                </a:cubicBezTo>
                <a:cubicBezTo>
                  <a:pt x="19460" y="9202"/>
                  <a:pt x="19439" y="9139"/>
                  <a:pt x="19376" y="9139"/>
                </a:cubicBezTo>
                <a:cubicBezTo>
                  <a:pt x="19355" y="9139"/>
                  <a:pt x="19355" y="9139"/>
                  <a:pt x="19334" y="9118"/>
                </a:cubicBezTo>
                <a:cubicBezTo>
                  <a:pt x="19334" y="9102"/>
                  <a:pt x="19310" y="9062"/>
                  <a:pt x="19280" y="9062"/>
                </a:cubicBezTo>
                <a:cubicBezTo>
                  <a:pt x="19271" y="9062"/>
                  <a:pt x="19261" y="9066"/>
                  <a:pt x="19251" y="9076"/>
                </a:cubicBezTo>
                <a:cubicBezTo>
                  <a:pt x="18916" y="9139"/>
                  <a:pt x="18602" y="9244"/>
                  <a:pt x="18288" y="9348"/>
                </a:cubicBezTo>
                <a:cubicBezTo>
                  <a:pt x="17932" y="9118"/>
                  <a:pt x="17598" y="8888"/>
                  <a:pt x="17242" y="8679"/>
                </a:cubicBezTo>
                <a:cubicBezTo>
                  <a:pt x="17200" y="8491"/>
                  <a:pt x="17179" y="8302"/>
                  <a:pt x="17158" y="8156"/>
                </a:cubicBezTo>
                <a:lnTo>
                  <a:pt x="17158" y="8156"/>
                </a:lnTo>
                <a:cubicBezTo>
                  <a:pt x="17807" y="8177"/>
                  <a:pt x="18455" y="8302"/>
                  <a:pt x="19020" y="8491"/>
                </a:cubicBezTo>
                <a:cubicBezTo>
                  <a:pt x="19034" y="8493"/>
                  <a:pt x="19047" y="8495"/>
                  <a:pt x="19058" y="8495"/>
                </a:cubicBezTo>
                <a:cubicBezTo>
                  <a:pt x="19135" y="8495"/>
                  <a:pt x="19167" y="8438"/>
                  <a:pt x="19167" y="8365"/>
                </a:cubicBezTo>
                <a:cubicBezTo>
                  <a:pt x="19230" y="8365"/>
                  <a:pt x="19271" y="8302"/>
                  <a:pt x="19251" y="8281"/>
                </a:cubicBezTo>
                <a:cubicBezTo>
                  <a:pt x="18204" y="6670"/>
                  <a:pt x="17974" y="4703"/>
                  <a:pt x="18706" y="2904"/>
                </a:cubicBezTo>
                <a:cubicBezTo>
                  <a:pt x="18727" y="2841"/>
                  <a:pt x="18706" y="2820"/>
                  <a:pt x="18665" y="2799"/>
                </a:cubicBezTo>
                <a:cubicBezTo>
                  <a:pt x="18644" y="2737"/>
                  <a:pt x="18623" y="2716"/>
                  <a:pt x="18560" y="2695"/>
                </a:cubicBezTo>
                <a:lnTo>
                  <a:pt x="18539" y="2695"/>
                </a:lnTo>
                <a:cubicBezTo>
                  <a:pt x="18525" y="2695"/>
                  <a:pt x="18521" y="2676"/>
                  <a:pt x="18513" y="2676"/>
                </a:cubicBezTo>
                <a:cubicBezTo>
                  <a:pt x="18509" y="2676"/>
                  <a:pt x="18504" y="2681"/>
                  <a:pt x="18497" y="2695"/>
                </a:cubicBezTo>
                <a:lnTo>
                  <a:pt x="17074" y="3239"/>
                </a:lnTo>
                <a:cubicBezTo>
                  <a:pt x="17033" y="2172"/>
                  <a:pt x="16865" y="1084"/>
                  <a:pt x="16635" y="37"/>
                </a:cubicBezTo>
                <a:cubicBezTo>
                  <a:pt x="16627" y="13"/>
                  <a:pt x="16606" y="1"/>
                  <a:pt x="165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73"/>
        <p:cNvGrpSpPr/>
        <p:nvPr/>
      </p:nvGrpSpPr>
      <p:grpSpPr>
        <a:xfrm>
          <a:off x="0" y="0"/>
          <a:ext cx="0" cy="0"/>
          <a:chOff x="0" y="0"/>
          <a:chExt cx="0" cy="0"/>
        </a:xfrm>
      </p:grpSpPr>
      <p:pic>
        <p:nvPicPr>
          <p:cNvPr id="3574" name="Google Shape;3574;p29"/>
          <p:cNvPicPr preferRelativeResize="0"/>
          <p:nvPr/>
        </p:nvPicPr>
        <p:blipFill rotWithShape="1">
          <a:blip r:embed="rId2">
            <a:alphaModFix/>
          </a:blip>
          <a:srcRect b="15597"/>
          <a:stretch/>
        </p:blipFill>
        <p:spPr>
          <a:xfrm>
            <a:off x="0" y="0"/>
            <a:ext cx="9144003" cy="5143501"/>
          </a:xfrm>
          <a:prstGeom prst="rect">
            <a:avLst/>
          </a:prstGeom>
          <a:noFill/>
          <a:ln>
            <a:noFill/>
          </a:ln>
        </p:spPr>
      </p:pic>
      <p:grpSp>
        <p:nvGrpSpPr>
          <p:cNvPr id="3575" name="Google Shape;3575;p29"/>
          <p:cNvGrpSpPr/>
          <p:nvPr/>
        </p:nvGrpSpPr>
        <p:grpSpPr>
          <a:xfrm>
            <a:off x="7257082" y="1834842"/>
            <a:ext cx="2069687" cy="3308791"/>
            <a:chOff x="7257082" y="1834842"/>
            <a:chExt cx="2069687" cy="3308791"/>
          </a:xfrm>
        </p:grpSpPr>
        <p:sp>
          <p:nvSpPr>
            <p:cNvPr id="3576" name="Google Shape;3576;p29"/>
            <p:cNvSpPr/>
            <p:nvPr/>
          </p:nvSpPr>
          <p:spPr>
            <a:xfrm rot="10800000">
              <a:off x="8959765" y="4167294"/>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9"/>
            <p:cNvSpPr/>
            <p:nvPr/>
          </p:nvSpPr>
          <p:spPr>
            <a:xfrm rot="10800000">
              <a:off x="9130742" y="4346322"/>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8" name="Google Shape;3578;p29"/>
            <p:cNvGrpSpPr/>
            <p:nvPr/>
          </p:nvGrpSpPr>
          <p:grpSpPr>
            <a:xfrm rot="10800000">
              <a:off x="7880209" y="4031075"/>
              <a:ext cx="1371224" cy="893717"/>
              <a:chOff x="7958786" y="3965004"/>
              <a:chExt cx="1371224" cy="893717"/>
            </a:xfrm>
          </p:grpSpPr>
          <p:sp>
            <p:nvSpPr>
              <p:cNvPr id="3579" name="Google Shape;3579;p29"/>
              <p:cNvSpPr/>
              <p:nvPr/>
            </p:nvSpPr>
            <p:spPr>
              <a:xfrm rot="10800000">
                <a:off x="9329985" y="4421522"/>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9"/>
              <p:cNvSpPr/>
              <p:nvPr/>
            </p:nvSpPr>
            <p:spPr>
              <a:xfrm rot="10800000">
                <a:off x="8457257" y="3985992"/>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rot="10800000">
                <a:off x="8773434" y="4204555"/>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rot="10800000">
                <a:off x="8758104" y="4179553"/>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rot="10800000">
                <a:off x="8746812" y="4162627"/>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rot="10800000">
                <a:off x="8733102" y="4135835"/>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rot="10800000">
                <a:off x="8716176" y="4101330"/>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rot="10800000">
                <a:off x="8556467" y="4095672"/>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rot="10800000">
                <a:off x="8554049" y="4069050"/>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rot="10800000">
                <a:off x="8543555" y="4040832"/>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rot="10800000">
                <a:off x="8539541" y="4016628"/>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rot="10800000">
                <a:off x="8529047" y="3990006"/>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rot="10800000">
                <a:off x="8512919" y="3973878"/>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rot="10800000">
                <a:off x="8491955" y="3965004"/>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rot="10800000">
                <a:off x="8333866" y="4192054"/>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rot="10800000">
                <a:off x="8391729" y="4528083"/>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9"/>
              <p:cNvSpPr/>
              <p:nvPr/>
            </p:nvSpPr>
            <p:spPr>
              <a:xfrm rot="10800000">
                <a:off x="8559707" y="4327970"/>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9"/>
              <p:cNvSpPr/>
              <p:nvPr/>
            </p:nvSpPr>
            <p:spPr>
              <a:xfrm rot="10800000">
                <a:off x="8552429" y="4311842"/>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9"/>
              <p:cNvSpPr/>
              <p:nvPr/>
            </p:nvSpPr>
            <p:spPr>
              <a:xfrm rot="10800000">
                <a:off x="8545175" y="4287637"/>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9"/>
              <p:cNvSpPr/>
              <p:nvPr/>
            </p:nvSpPr>
            <p:spPr>
              <a:xfrm rot="10800000">
                <a:off x="8375794" y="4255381"/>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9"/>
              <p:cNvSpPr/>
              <p:nvPr/>
            </p:nvSpPr>
            <p:spPr>
              <a:xfrm rot="10800000">
                <a:off x="8370160" y="4233595"/>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9"/>
              <p:cNvSpPr/>
              <p:nvPr/>
            </p:nvSpPr>
            <p:spPr>
              <a:xfrm rot="10800000">
                <a:off x="8364502" y="4213695"/>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9"/>
              <p:cNvSpPr/>
              <p:nvPr/>
            </p:nvSpPr>
            <p:spPr>
              <a:xfrm rot="10800000">
                <a:off x="8703264" y="4790219"/>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rot="10800000">
                <a:off x="8692770" y="4768360"/>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rot="10800000">
                <a:off x="8669388" y="4743358"/>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rot="10800000">
                <a:off x="8662134" y="4715116"/>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9"/>
              <p:cNvSpPr/>
              <p:nvPr/>
            </p:nvSpPr>
            <p:spPr>
              <a:xfrm rot="10800000">
                <a:off x="8545973" y="4650603"/>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9"/>
              <p:cNvSpPr/>
              <p:nvPr/>
            </p:nvSpPr>
            <p:spPr>
              <a:xfrm rot="10800000">
                <a:off x="8534681" y="4619943"/>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rot="10800000">
                <a:off x="8516135" y="4586067"/>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rot="10800000">
                <a:off x="8494373" y="4561887"/>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rot="10800000">
                <a:off x="8475803" y="4532847"/>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rot="10800000">
                <a:off x="8456459" y="4511061"/>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rot="10800000">
                <a:off x="8012030" y="4845784"/>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rot="10800000">
                <a:off x="8003954" y="4812368"/>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rot="10800000">
                <a:off x="7995104" y="4795417"/>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rot="10800000">
                <a:off x="7981370" y="4773196"/>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rot="10800000">
                <a:off x="7958786" y="4753030"/>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9"/>
              <p:cNvSpPr/>
              <p:nvPr/>
            </p:nvSpPr>
            <p:spPr>
              <a:xfrm rot="10800000">
                <a:off x="8012030" y="4826682"/>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7" name="Google Shape;3617;p29"/>
            <p:cNvSpPr/>
            <p:nvPr/>
          </p:nvSpPr>
          <p:spPr>
            <a:xfrm rot="10800000">
              <a:off x="8192703" y="3601240"/>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9"/>
            <p:cNvSpPr/>
            <p:nvPr/>
          </p:nvSpPr>
          <p:spPr>
            <a:xfrm rot="10800000">
              <a:off x="8946853" y="4081164"/>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9"/>
            <p:cNvSpPr/>
            <p:nvPr/>
          </p:nvSpPr>
          <p:spPr>
            <a:xfrm rot="10800000">
              <a:off x="7372421" y="1939493"/>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9"/>
            <p:cNvSpPr/>
            <p:nvPr/>
          </p:nvSpPr>
          <p:spPr>
            <a:xfrm rot="10800000">
              <a:off x="7257082" y="1834842"/>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1" name="Google Shape;3621;p29"/>
            <p:cNvGrpSpPr/>
            <p:nvPr/>
          </p:nvGrpSpPr>
          <p:grpSpPr>
            <a:xfrm rot="10800000">
              <a:off x="8633899" y="2410699"/>
              <a:ext cx="520378" cy="1290656"/>
              <a:chOff x="8592761" y="2242977"/>
              <a:chExt cx="520378" cy="1290656"/>
            </a:xfrm>
          </p:grpSpPr>
          <p:sp>
            <p:nvSpPr>
              <p:cNvPr id="3622" name="Google Shape;3622;p29"/>
              <p:cNvSpPr/>
              <p:nvPr/>
            </p:nvSpPr>
            <p:spPr>
              <a:xfrm rot="10800000">
                <a:off x="8914597" y="3489141"/>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rot="10800000">
                <a:off x="8896849" y="3462519"/>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rot="10800000">
                <a:off x="8883937" y="3433479"/>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rot="10800000">
                <a:off x="8867011" y="3412708"/>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rot="10800000">
                <a:off x="8765382" y="3412152"/>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rot="10800000">
                <a:off x="8592761" y="2256542"/>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rot="10800000">
                <a:off x="8707302" y="3339902"/>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rot="10800000">
                <a:off x="8709720" y="2897553"/>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rot="10800000">
                <a:off x="8758926" y="3391986"/>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rot="10800000">
                <a:off x="8741178" y="3372183"/>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rot="10800000">
                <a:off x="8733102" y="3353274"/>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rot="10800000">
                <a:off x="8988805" y="2952756"/>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rot="10800000">
                <a:off x="8972653" y="2940666"/>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rot="10800000">
                <a:off x="8955727" y="2927754"/>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rot="10800000">
                <a:off x="8767800" y="3034219"/>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9"/>
              <p:cNvSpPr/>
              <p:nvPr/>
            </p:nvSpPr>
            <p:spPr>
              <a:xfrm rot="10800000">
                <a:off x="8754090" y="3012433"/>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9"/>
              <p:cNvSpPr/>
              <p:nvPr/>
            </p:nvSpPr>
            <p:spPr>
              <a:xfrm rot="10800000">
                <a:off x="8741178" y="2997925"/>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9"/>
              <p:cNvSpPr/>
              <p:nvPr/>
            </p:nvSpPr>
            <p:spPr>
              <a:xfrm rot="10800000">
                <a:off x="8908939" y="2492998"/>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9"/>
              <p:cNvSpPr/>
              <p:nvPr/>
            </p:nvSpPr>
            <p:spPr>
              <a:xfrm rot="10800000">
                <a:off x="8900137" y="2462217"/>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9"/>
              <p:cNvSpPr/>
              <p:nvPr/>
            </p:nvSpPr>
            <p:spPr>
              <a:xfrm rot="10800000">
                <a:off x="8892811" y="2437795"/>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9"/>
              <p:cNvSpPr/>
              <p:nvPr/>
            </p:nvSpPr>
            <p:spPr>
              <a:xfrm rot="10800000">
                <a:off x="8882317" y="2421232"/>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rot="10800000">
                <a:off x="8733102" y="2375241"/>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rot="10800000">
                <a:off x="8721012" y="2341365"/>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rot="10800000">
                <a:off x="8718594" y="2316363"/>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rot="10800000">
                <a:off x="8703264" y="2280528"/>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rot="10800000">
                <a:off x="8676642" y="2242977"/>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8" name="Google Shape;3648;p29"/>
            <p:cNvSpPr/>
            <p:nvPr/>
          </p:nvSpPr>
          <p:spPr>
            <a:xfrm rot="10800000">
              <a:off x="8218818" y="2040880"/>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rot="10800000">
              <a:off x="8357248" y="2735862"/>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0" name="Google Shape;3650;p29"/>
          <p:cNvGrpSpPr/>
          <p:nvPr/>
        </p:nvGrpSpPr>
        <p:grpSpPr>
          <a:xfrm>
            <a:off x="8161245" y="-130"/>
            <a:ext cx="737220" cy="2031013"/>
            <a:chOff x="8161245" y="-129"/>
            <a:chExt cx="737220" cy="2031013"/>
          </a:xfrm>
        </p:grpSpPr>
        <p:sp>
          <p:nvSpPr>
            <p:cNvPr id="3651" name="Google Shape;3651;p29"/>
            <p:cNvSpPr/>
            <p:nvPr/>
          </p:nvSpPr>
          <p:spPr>
            <a:xfrm rot="10800000">
              <a:off x="8687716" y="1608445"/>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9"/>
            <p:cNvSpPr/>
            <p:nvPr/>
          </p:nvSpPr>
          <p:spPr>
            <a:xfrm rot="10800000">
              <a:off x="8580671" y="1417036"/>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9"/>
            <p:cNvSpPr/>
            <p:nvPr/>
          </p:nvSpPr>
          <p:spPr>
            <a:xfrm rot="10800000">
              <a:off x="8359666" y="1263711"/>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9"/>
            <p:cNvSpPr/>
            <p:nvPr/>
          </p:nvSpPr>
          <p:spPr>
            <a:xfrm rot="10800000">
              <a:off x="8196741" y="1050999"/>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9"/>
            <p:cNvSpPr/>
            <p:nvPr/>
          </p:nvSpPr>
          <p:spPr>
            <a:xfrm rot="10800000">
              <a:off x="8161245" y="670938"/>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9"/>
            <p:cNvSpPr/>
            <p:nvPr/>
          </p:nvSpPr>
          <p:spPr>
            <a:xfrm rot="10800000">
              <a:off x="8283088" y="58538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9"/>
            <p:cNvSpPr/>
            <p:nvPr/>
          </p:nvSpPr>
          <p:spPr>
            <a:xfrm rot="10800000">
              <a:off x="8456459" y="504725"/>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9"/>
            <p:cNvSpPr/>
            <p:nvPr/>
          </p:nvSpPr>
          <p:spPr>
            <a:xfrm rot="10800000">
              <a:off x="8602433" y="38510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9"/>
            <p:cNvSpPr/>
            <p:nvPr/>
          </p:nvSpPr>
          <p:spPr>
            <a:xfrm rot="10800000">
              <a:off x="8633891" y="228130"/>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9"/>
            <p:cNvSpPr/>
            <p:nvPr/>
          </p:nvSpPr>
          <p:spPr>
            <a:xfrm rot="10800000">
              <a:off x="8468549" y="125703"/>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9"/>
            <p:cNvSpPr/>
            <p:nvPr/>
          </p:nvSpPr>
          <p:spPr>
            <a:xfrm rot="10800000">
              <a:off x="8352460" y="94172"/>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9"/>
            <p:cNvSpPr/>
            <p:nvPr/>
          </p:nvSpPr>
          <p:spPr>
            <a:xfrm rot="10800000">
              <a:off x="8238669" y="-129"/>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9"/>
            <p:cNvSpPr/>
            <p:nvPr/>
          </p:nvSpPr>
          <p:spPr>
            <a:xfrm rot="-8292313">
              <a:off x="8546146" y="1678564"/>
              <a:ext cx="292139" cy="292139"/>
            </a:xfrm>
            <a:prstGeom prst="mathPlus">
              <a:avLst>
                <a:gd name="adj1" fmla="val 18896"/>
              </a:avLst>
            </a:prstGeom>
            <a:solidFill>
              <a:srgbClr val="CC412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664"/>
        <p:cNvGrpSpPr/>
        <p:nvPr/>
      </p:nvGrpSpPr>
      <p:grpSpPr>
        <a:xfrm>
          <a:off x="0" y="0"/>
          <a:ext cx="0" cy="0"/>
          <a:chOff x="0" y="0"/>
          <a:chExt cx="0" cy="0"/>
        </a:xfrm>
      </p:grpSpPr>
      <p:pic>
        <p:nvPicPr>
          <p:cNvPr id="3665" name="Google Shape;3665;p30"/>
          <p:cNvPicPr preferRelativeResize="0"/>
          <p:nvPr/>
        </p:nvPicPr>
        <p:blipFill rotWithShape="1">
          <a:blip r:embed="rId2">
            <a:alphaModFix/>
          </a:blip>
          <a:srcRect b="15597"/>
          <a:stretch/>
        </p:blipFill>
        <p:spPr>
          <a:xfrm flipH="1">
            <a:off x="0" y="0"/>
            <a:ext cx="9144003" cy="5143501"/>
          </a:xfrm>
          <a:prstGeom prst="rect">
            <a:avLst/>
          </a:prstGeom>
          <a:noFill/>
          <a:ln>
            <a:noFill/>
          </a:ln>
        </p:spPr>
      </p:pic>
      <p:grpSp>
        <p:nvGrpSpPr>
          <p:cNvPr id="3666" name="Google Shape;3666;p30"/>
          <p:cNvGrpSpPr/>
          <p:nvPr/>
        </p:nvGrpSpPr>
        <p:grpSpPr>
          <a:xfrm flipH="1">
            <a:off x="3" y="85096"/>
            <a:ext cx="2072927" cy="5143763"/>
            <a:chOff x="7265845" y="-20654"/>
            <a:chExt cx="2072927" cy="5143763"/>
          </a:xfrm>
        </p:grpSpPr>
        <p:sp>
          <p:nvSpPr>
            <p:cNvPr id="3667" name="Google Shape;3667;p30"/>
            <p:cNvSpPr/>
            <p:nvPr/>
          </p:nvSpPr>
          <p:spPr>
            <a:xfrm>
              <a:off x="7735008" y="3008605"/>
              <a:ext cx="19743" cy="24037"/>
            </a:xfrm>
            <a:custGeom>
              <a:avLst/>
              <a:gdLst/>
              <a:ahLst/>
              <a:cxnLst/>
              <a:rect l="l" t="t" r="r" b="b"/>
              <a:pathLst>
                <a:path w="354" h="431" extrusionOk="0">
                  <a:moveTo>
                    <a:pt x="173" y="0"/>
                  </a:moveTo>
                  <a:cubicBezTo>
                    <a:pt x="158" y="0"/>
                    <a:pt x="142" y="4"/>
                    <a:pt x="126" y="12"/>
                  </a:cubicBezTo>
                  <a:cubicBezTo>
                    <a:pt x="1" y="53"/>
                    <a:pt x="1" y="263"/>
                    <a:pt x="105" y="367"/>
                  </a:cubicBezTo>
                  <a:cubicBezTo>
                    <a:pt x="126" y="409"/>
                    <a:pt x="147" y="409"/>
                    <a:pt x="168" y="430"/>
                  </a:cubicBezTo>
                  <a:cubicBezTo>
                    <a:pt x="231" y="430"/>
                    <a:pt x="252" y="430"/>
                    <a:pt x="273" y="367"/>
                  </a:cubicBezTo>
                  <a:cubicBezTo>
                    <a:pt x="314" y="346"/>
                    <a:pt x="335" y="305"/>
                    <a:pt x="335" y="263"/>
                  </a:cubicBezTo>
                  <a:cubicBezTo>
                    <a:pt x="354" y="171"/>
                    <a:pt x="276"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0"/>
            <p:cNvSpPr/>
            <p:nvPr/>
          </p:nvSpPr>
          <p:spPr>
            <a:xfrm flipH="1">
              <a:off x="8968528" y="5291"/>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0"/>
            <p:cNvSpPr/>
            <p:nvPr/>
          </p:nvSpPr>
          <p:spPr>
            <a:xfrm flipH="1">
              <a:off x="9338748" y="701433"/>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0"/>
            <p:cNvSpPr/>
            <p:nvPr/>
          </p:nvSpPr>
          <p:spPr>
            <a:xfrm flipH="1">
              <a:off x="9139505" y="-4575"/>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0"/>
            <p:cNvSpPr/>
            <p:nvPr/>
          </p:nvSpPr>
          <p:spPr>
            <a:xfrm flipH="1">
              <a:off x="8466019" y="872990"/>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0"/>
            <p:cNvSpPr/>
            <p:nvPr/>
          </p:nvSpPr>
          <p:spPr>
            <a:xfrm flipH="1">
              <a:off x="8782197" y="899830"/>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0"/>
            <p:cNvSpPr/>
            <p:nvPr/>
          </p:nvSpPr>
          <p:spPr>
            <a:xfrm flipH="1">
              <a:off x="8766867" y="911122"/>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0"/>
            <p:cNvSpPr/>
            <p:nvPr/>
          </p:nvSpPr>
          <p:spPr>
            <a:xfrm flipH="1">
              <a:off x="8755575" y="934528"/>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0"/>
            <p:cNvSpPr/>
            <p:nvPr/>
          </p:nvSpPr>
          <p:spPr>
            <a:xfrm flipH="1">
              <a:off x="8741864" y="960328"/>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0"/>
            <p:cNvSpPr/>
            <p:nvPr/>
          </p:nvSpPr>
          <p:spPr>
            <a:xfrm flipH="1">
              <a:off x="8724938" y="999862"/>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0"/>
            <p:cNvSpPr/>
            <p:nvPr/>
          </p:nvSpPr>
          <p:spPr>
            <a:xfrm flipH="1">
              <a:off x="8565230" y="1007116"/>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0"/>
            <p:cNvSpPr/>
            <p:nvPr/>
          </p:nvSpPr>
          <p:spPr>
            <a:xfrm flipH="1">
              <a:off x="8562812" y="1036157"/>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0"/>
            <p:cNvSpPr/>
            <p:nvPr/>
          </p:nvSpPr>
          <p:spPr>
            <a:xfrm flipH="1">
              <a:off x="8552317" y="1057121"/>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0"/>
            <p:cNvSpPr/>
            <p:nvPr/>
          </p:nvSpPr>
          <p:spPr>
            <a:xfrm flipH="1">
              <a:off x="8548304" y="1088579"/>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0"/>
            <p:cNvSpPr/>
            <p:nvPr/>
          </p:nvSpPr>
          <p:spPr>
            <a:xfrm flipH="1">
              <a:off x="8537809" y="1112783"/>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0"/>
            <p:cNvSpPr/>
            <p:nvPr/>
          </p:nvSpPr>
          <p:spPr>
            <a:xfrm flipH="1">
              <a:off x="8521681" y="1128911"/>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0"/>
            <p:cNvSpPr/>
            <p:nvPr/>
          </p:nvSpPr>
          <p:spPr>
            <a:xfrm flipH="1">
              <a:off x="8500717" y="1145837"/>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0"/>
            <p:cNvSpPr/>
            <p:nvPr/>
          </p:nvSpPr>
          <p:spPr>
            <a:xfrm flipH="1">
              <a:off x="8342628" y="747713"/>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0"/>
            <p:cNvSpPr/>
            <p:nvPr/>
          </p:nvSpPr>
          <p:spPr>
            <a:xfrm flipH="1">
              <a:off x="7714746" y="245712"/>
              <a:ext cx="485728" cy="212808"/>
            </a:xfrm>
            <a:custGeom>
              <a:avLst/>
              <a:gdLst/>
              <a:ahLst/>
              <a:cxnLst/>
              <a:rect l="l" t="t" r="r" b="b"/>
              <a:pathLst>
                <a:path w="20088" h="8801" extrusionOk="0">
                  <a:moveTo>
                    <a:pt x="7230" y="0"/>
                  </a:moveTo>
                  <a:cubicBezTo>
                    <a:pt x="6997" y="0"/>
                    <a:pt x="6797" y="0"/>
                    <a:pt x="6597" y="34"/>
                  </a:cubicBezTo>
                  <a:cubicBezTo>
                    <a:pt x="6230" y="67"/>
                    <a:pt x="5829" y="234"/>
                    <a:pt x="5496" y="367"/>
                  </a:cubicBezTo>
                  <a:cubicBezTo>
                    <a:pt x="5129" y="534"/>
                    <a:pt x="4795" y="734"/>
                    <a:pt x="4562" y="1001"/>
                  </a:cubicBezTo>
                  <a:cubicBezTo>
                    <a:pt x="4262" y="1234"/>
                    <a:pt x="4061" y="1468"/>
                    <a:pt x="3795" y="1701"/>
                  </a:cubicBezTo>
                  <a:cubicBezTo>
                    <a:pt x="3328" y="2168"/>
                    <a:pt x="2894" y="2569"/>
                    <a:pt x="2460" y="2869"/>
                  </a:cubicBezTo>
                  <a:cubicBezTo>
                    <a:pt x="2165" y="3090"/>
                    <a:pt x="1834" y="3221"/>
                    <a:pt x="1560" y="3221"/>
                  </a:cubicBezTo>
                  <a:cubicBezTo>
                    <a:pt x="1462" y="3221"/>
                    <a:pt x="1372" y="3204"/>
                    <a:pt x="1293" y="3169"/>
                  </a:cubicBezTo>
                  <a:cubicBezTo>
                    <a:pt x="959" y="3036"/>
                    <a:pt x="759" y="2802"/>
                    <a:pt x="626" y="2635"/>
                  </a:cubicBezTo>
                  <a:cubicBezTo>
                    <a:pt x="459" y="2402"/>
                    <a:pt x="425" y="2335"/>
                    <a:pt x="425" y="2335"/>
                  </a:cubicBezTo>
                  <a:cubicBezTo>
                    <a:pt x="373" y="2273"/>
                    <a:pt x="308" y="2246"/>
                    <a:pt x="247" y="2246"/>
                  </a:cubicBezTo>
                  <a:cubicBezTo>
                    <a:pt x="113" y="2246"/>
                    <a:pt x="0" y="2375"/>
                    <a:pt x="92" y="2535"/>
                  </a:cubicBezTo>
                  <a:cubicBezTo>
                    <a:pt x="92" y="2535"/>
                    <a:pt x="192" y="2669"/>
                    <a:pt x="292" y="2869"/>
                  </a:cubicBezTo>
                  <a:cubicBezTo>
                    <a:pt x="459" y="3069"/>
                    <a:pt x="692" y="3369"/>
                    <a:pt x="1126" y="3569"/>
                  </a:cubicBezTo>
                  <a:cubicBezTo>
                    <a:pt x="1274" y="3633"/>
                    <a:pt x="1435" y="3656"/>
                    <a:pt x="1610" y="3656"/>
                  </a:cubicBezTo>
                  <a:cubicBezTo>
                    <a:pt x="1711" y="3656"/>
                    <a:pt x="1817" y="3648"/>
                    <a:pt x="1927" y="3636"/>
                  </a:cubicBezTo>
                  <a:cubicBezTo>
                    <a:pt x="2227" y="3569"/>
                    <a:pt x="2460" y="3469"/>
                    <a:pt x="2727" y="3303"/>
                  </a:cubicBezTo>
                  <a:cubicBezTo>
                    <a:pt x="3227" y="2969"/>
                    <a:pt x="3694" y="2535"/>
                    <a:pt x="4195" y="2068"/>
                  </a:cubicBezTo>
                  <a:cubicBezTo>
                    <a:pt x="4428" y="1868"/>
                    <a:pt x="4695" y="1635"/>
                    <a:pt x="4929" y="1401"/>
                  </a:cubicBezTo>
                  <a:cubicBezTo>
                    <a:pt x="5196" y="1201"/>
                    <a:pt x="5429" y="1034"/>
                    <a:pt x="5729" y="901"/>
                  </a:cubicBezTo>
                  <a:cubicBezTo>
                    <a:pt x="5896" y="868"/>
                    <a:pt x="6063" y="801"/>
                    <a:pt x="6230" y="734"/>
                  </a:cubicBezTo>
                  <a:cubicBezTo>
                    <a:pt x="6396" y="667"/>
                    <a:pt x="6563" y="667"/>
                    <a:pt x="6730" y="634"/>
                  </a:cubicBezTo>
                  <a:cubicBezTo>
                    <a:pt x="6897" y="567"/>
                    <a:pt x="7030" y="567"/>
                    <a:pt x="7197" y="567"/>
                  </a:cubicBezTo>
                  <a:cubicBezTo>
                    <a:pt x="7297" y="634"/>
                    <a:pt x="7464" y="634"/>
                    <a:pt x="7597" y="701"/>
                  </a:cubicBezTo>
                  <a:cubicBezTo>
                    <a:pt x="7864" y="834"/>
                    <a:pt x="8064" y="1034"/>
                    <a:pt x="8231" y="1335"/>
                  </a:cubicBezTo>
                  <a:cubicBezTo>
                    <a:pt x="8431" y="1635"/>
                    <a:pt x="8565" y="1902"/>
                    <a:pt x="8731" y="2235"/>
                  </a:cubicBezTo>
                  <a:cubicBezTo>
                    <a:pt x="8865" y="2569"/>
                    <a:pt x="9065" y="2902"/>
                    <a:pt x="9265" y="3203"/>
                  </a:cubicBezTo>
                  <a:cubicBezTo>
                    <a:pt x="9399" y="3336"/>
                    <a:pt x="9465" y="3503"/>
                    <a:pt x="9632" y="3636"/>
                  </a:cubicBezTo>
                  <a:cubicBezTo>
                    <a:pt x="9732" y="3670"/>
                    <a:pt x="9765" y="3736"/>
                    <a:pt x="9866" y="3803"/>
                  </a:cubicBezTo>
                  <a:lnTo>
                    <a:pt x="10099" y="3970"/>
                  </a:lnTo>
                  <a:cubicBezTo>
                    <a:pt x="10433" y="4203"/>
                    <a:pt x="10800" y="4237"/>
                    <a:pt x="11233" y="4237"/>
                  </a:cubicBezTo>
                  <a:cubicBezTo>
                    <a:pt x="11633" y="4237"/>
                    <a:pt x="12000" y="4070"/>
                    <a:pt x="12334" y="3970"/>
                  </a:cubicBezTo>
                  <a:cubicBezTo>
                    <a:pt x="13001" y="3670"/>
                    <a:pt x="13635" y="3236"/>
                    <a:pt x="14235" y="3236"/>
                  </a:cubicBezTo>
                  <a:cubicBezTo>
                    <a:pt x="14502" y="3236"/>
                    <a:pt x="14802" y="3336"/>
                    <a:pt x="15069" y="3536"/>
                  </a:cubicBezTo>
                  <a:cubicBezTo>
                    <a:pt x="15136" y="3569"/>
                    <a:pt x="15203" y="3636"/>
                    <a:pt x="15269" y="3670"/>
                  </a:cubicBezTo>
                  <a:lnTo>
                    <a:pt x="15436" y="3836"/>
                  </a:lnTo>
                  <a:cubicBezTo>
                    <a:pt x="15603" y="3970"/>
                    <a:pt x="15703" y="4036"/>
                    <a:pt x="15770" y="4170"/>
                  </a:cubicBezTo>
                  <a:cubicBezTo>
                    <a:pt x="16103" y="4737"/>
                    <a:pt x="16370" y="5404"/>
                    <a:pt x="16604" y="6005"/>
                  </a:cubicBezTo>
                  <a:cubicBezTo>
                    <a:pt x="16904" y="6572"/>
                    <a:pt x="17137" y="7172"/>
                    <a:pt x="17438" y="7672"/>
                  </a:cubicBezTo>
                  <a:cubicBezTo>
                    <a:pt x="17738" y="8173"/>
                    <a:pt x="18105" y="8640"/>
                    <a:pt x="18605" y="8740"/>
                  </a:cubicBezTo>
                  <a:cubicBezTo>
                    <a:pt x="18717" y="8782"/>
                    <a:pt x="18823" y="8800"/>
                    <a:pt x="18920" y="8800"/>
                  </a:cubicBezTo>
                  <a:cubicBezTo>
                    <a:pt x="19056" y="8800"/>
                    <a:pt x="19175" y="8765"/>
                    <a:pt x="19272" y="8706"/>
                  </a:cubicBezTo>
                  <a:cubicBezTo>
                    <a:pt x="19439" y="8640"/>
                    <a:pt x="19606" y="8540"/>
                    <a:pt x="19706" y="8473"/>
                  </a:cubicBezTo>
                  <a:cubicBezTo>
                    <a:pt x="19773" y="8373"/>
                    <a:pt x="19873" y="8340"/>
                    <a:pt x="19906" y="8306"/>
                  </a:cubicBezTo>
                  <a:lnTo>
                    <a:pt x="19973" y="8206"/>
                  </a:lnTo>
                  <a:cubicBezTo>
                    <a:pt x="20087" y="8046"/>
                    <a:pt x="20013" y="7917"/>
                    <a:pt x="19901" y="7917"/>
                  </a:cubicBezTo>
                  <a:cubicBezTo>
                    <a:pt x="19850" y="7917"/>
                    <a:pt x="19791" y="7943"/>
                    <a:pt x="19739" y="8006"/>
                  </a:cubicBezTo>
                  <a:lnTo>
                    <a:pt x="19673" y="8039"/>
                  </a:lnTo>
                  <a:cubicBezTo>
                    <a:pt x="19606" y="8073"/>
                    <a:pt x="19572" y="8139"/>
                    <a:pt x="19472" y="8206"/>
                  </a:cubicBezTo>
                  <a:cubicBezTo>
                    <a:pt x="19342" y="8284"/>
                    <a:pt x="19129" y="8404"/>
                    <a:pt x="18915" y="8404"/>
                  </a:cubicBezTo>
                  <a:cubicBezTo>
                    <a:pt x="18856" y="8404"/>
                    <a:pt x="18796" y="8395"/>
                    <a:pt x="18739" y="8373"/>
                  </a:cubicBezTo>
                  <a:cubicBezTo>
                    <a:pt x="18438" y="8306"/>
                    <a:pt x="18105" y="7906"/>
                    <a:pt x="17838" y="7472"/>
                  </a:cubicBezTo>
                  <a:cubicBezTo>
                    <a:pt x="17604" y="7005"/>
                    <a:pt x="17404" y="6472"/>
                    <a:pt x="17137" y="5838"/>
                  </a:cubicBezTo>
                  <a:cubicBezTo>
                    <a:pt x="16904" y="5204"/>
                    <a:pt x="16737" y="4537"/>
                    <a:pt x="16303" y="3870"/>
                  </a:cubicBezTo>
                  <a:cubicBezTo>
                    <a:pt x="16237" y="3703"/>
                    <a:pt x="16070" y="3536"/>
                    <a:pt x="15937" y="3403"/>
                  </a:cubicBezTo>
                  <a:lnTo>
                    <a:pt x="15736" y="3203"/>
                  </a:lnTo>
                  <a:cubicBezTo>
                    <a:pt x="15636" y="3169"/>
                    <a:pt x="15570" y="3069"/>
                    <a:pt x="15470" y="3036"/>
                  </a:cubicBezTo>
                  <a:cubicBezTo>
                    <a:pt x="15136" y="2802"/>
                    <a:pt x="14736" y="2635"/>
                    <a:pt x="14269" y="2635"/>
                  </a:cubicBezTo>
                  <a:cubicBezTo>
                    <a:pt x="13802" y="2635"/>
                    <a:pt x="13401" y="2736"/>
                    <a:pt x="13068" y="2902"/>
                  </a:cubicBezTo>
                  <a:cubicBezTo>
                    <a:pt x="12734" y="3069"/>
                    <a:pt x="12401" y="3236"/>
                    <a:pt x="12100" y="3369"/>
                  </a:cubicBezTo>
                  <a:cubicBezTo>
                    <a:pt x="11800" y="3503"/>
                    <a:pt x="11500" y="3569"/>
                    <a:pt x="11233" y="3569"/>
                  </a:cubicBezTo>
                  <a:cubicBezTo>
                    <a:pt x="11200" y="3592"/>
                    <a:pt x="11174" y="3599"/>
                    <a:pt x="11150" y="3599"/>
                  </a:cubicBezTo>
                  <a:cubicBezTo>
                    <a:pt x="11103" y="3599"/>
                    <a:pt x="11066" y="3569"/>
                    <a:pt x="11000" y="3569"/>
                  </a:cubicBezTo>
                  <a:cubicBezTo>
                    <a:pt x="10933" y="3569"/>
                    <a:pt x="10900" y="3569"/>
                    <a:pt x="10800" y="3536"/>
                  </a:cubicBezTo>
                  <a:lnTo>
                    <a:pt x="10599" y="3503"/>
                  </a:lnTo>
                  <a:cubicBezTo>
                    <a:pt x="10566" y="3469"/>
                    <a:pt x="10499" y="3469"/>
                    <a:pt x="10499" y="3469"/>
                  </a:cubicBezTo>
                  <a:lnTo>
                    <a:pt x="10433" y="3403"/>
                  </a:lnTo>
                  <a:cubicBezTo>
                    <a:pt x="9966" y="3136"/>
                    <a:pt x="9599" y="2635"/>
                    <a:pt x="9298" y="2002"/>
                  </a:cubicBezTo>
                  <a:cubicBezTo>
                    <a:pt x="9132" y="1701"/>
                    <a:pt x="8965" y="1368"/>
                    <a:pt x="8765" y="1034"/>
                  </a:cubicBezTo>
                  <a:cubicBezTo>
                    <a:pt x="8598" y="701"/>
                    <a:pt x="8264" y="334"/>
                    <a:pt x="7831" y="167"/>
                  </a:cubicBezTo>
                  <a:cubicBezTo>
                    <a:pt x="7664" y="34"/>
                    <a:pt x="7430" y="34"/>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0"/>
            <p:cNvSpPr/>
            <p:nvPr/>
          </p:nvSpPr>
          <p:spPr>
            <a:xfrm flipH="1">
              <a:off x="8400491" y="290059"/>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0"/>
            <p:cNvSpPr/>
            <p:nvPr/>
          </p:nvSpPr>
          <p:spPr>
            <a:xfrm flipH="1">
              <a:off x="8568470" y="782653"/>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0"/>
            <p:cNvSpPr/>
            <p:nvPr/>
          </p:nvSpPr>
          <p:spPr>
            <a:xfrm flipH="1">
              <a:off x="8561191" y="798782"/>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0"/>
            <p:cNvSpPr/>
            <p:nvPr/>
          </p:nvSpPr>
          <p:spPr>
            <a:xfrm flipH="1">
              <a:off x="8553937" y="823203"/>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0"/>
            <p:cNvSpPr/>
            <p:nvPr/>
          </p:nvSpPr>
          <p:spPr>
            <a:xfrm flipH="1">
              <a:off x="8384557" y="854662"/>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30"/>
            <p:cNvSpPr/>
            <p:nvPr/>
          </p:nvSpPr>
          <p:spPr>
            <a:xfrm flipH="1">
              <a:off x="8378923" y="875650"/>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30"/>
            <p:cNvSpPr/>
            <p:nvPr/>
          </p:nvSpPr>
          <p:spPr>
            <a:xfrm flipH="1">
              <a:off x="8373265" y="898234"/>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0"/>
            <p:cNvSpPr/>
            <p:nvPr/>
          </p:nvSpPr>
          <p:spPr>
            <a:xfrm flipH="1">
              <a:off x="8712026" y="319921"/>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0"/>
            <p:cNvSpPr/>
            <p:nvPr/>
          </p:nvSpPr>
          <p:spPr>
            <a:xfrm flipH="1">
              <a:off x="8701532" y="340087"/>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0"/>
            <p:cNvSpPr/>
            <p:nvPr/>
          </p:nvSpPr>
          <p:spPr>
            <a:xfrm flipH="1">
              <a:off x="8678150" y="367265"/>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0"/>
            <p:cNvSpPr/>
            <p:nvPr/>
          </p:nvSpPr>
          <p:spPr>
            <a:xfrm flipH="1">
              <a:off x="8670896" y="393307"/>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0"/>
            <p:cNvSpPr/>
            <p:nvPr/>
          </p:nvSpPr>
          <p:spPr>
            <a:xfrm flipH="1">
              <a:off x="8554735" y="457844"/>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0"/>
            <p:cNvSpPr/>
            <p:nvPr/>
          </p:nvSpPr>
          <p:spPr>
            <a:xfrm flipH="1">
              <a:off x="8543443" y="488480"/>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0"/>
            <p:cNvSpPr/>
            <p:nvPr/>
          </p:nvSpPr>
          <p:spPr>
            <a:xfrm flipH="1">
              <a:off x="8524897" y="522283"/>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0"/>
            <p:cNvSpPr/>
            <p:nvPr/>
          </p:nvSpPr>
          <p:spPr>
            <a:xfrm flipH="1">
              <a:off x="8503135" y="544142"/>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0"/>
            <p:cNvSpPr/>
            <p:nvPr/>
          </p:nvSpPr>
          <p:spPr>
            <a:xfrm flipH="1">
              <a:off x="8484565" y="573666"/>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0"/>
            <p:cNvSpPr/>
            <p:nvPr/>
          </p:nvSpPr>
          <p:spPr>
            <a:xfrm flipH="1">
              <a:off x="8465221" y="596564"/>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0"/>
            <p:cNvSpPr/>
            <p:nvPr/>
          </p:nvSpPr>
          <p:spPr>
            <a:xfrm flipH="1">
              <a:off x="8020793" y="264258"/>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0"/>
            <p:cNvSpPr/>
            <p:nvPr/>
          </p:nvSpPr>
          <p:spPr>
            <a:xfrm flipH="1">
              <a:off x="8012717" y="297772"/>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0"/>
            <p:cNvSpPr/>
            <p:nvPr/>
          </p:nvSpPr>
          <p:spPr>
            <a:xfrm flipH="1">
              <a:off x="8003867" y="315520"/>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0"/>
            <p:cNvSpPr/>
            <p:nvPr/>
          </p:nvSpPr>
          <p:spPr>
            <a:xfrm flipH="1">
              <a:off x="7990132" y="336049"/>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0"/>
            <p:cNvSpPr/>
            <p:nvPr/>
          </p:nvSpPr>
          <p:spPr>
            <a:xfrm flipH="1">
              <a:off x="7967548" y="355393"/>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0"/>
            <p:cNvSpPr/>
            <p:nvPr/>
          </p:nvSpPr>
          <p:spPr>
            <a:xfrm flipH="1">
              <a:off x="8020793" y="283457"/>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0"/>
            <p:cNvSpPr/>
            <p:nvPr/>
          </p:nvSpPr>
          <p:spPr>
            <a:xfrm flipH="1">
              <a:off x="8923360" y="1620104"/>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0"/>
            <p:cNvSpPr/>
            <p:nvPr/>
          </p:nvSpPr>
          <p:spPr>
            <a:xfrm flipH="1">
              <a:off x="8905611" y="1641092"/>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0"/>
            <p:cNvSpPr/>
            <p:nvPr/>
          </p:nvSpPr>
          <p:spPr>
            <a:xfrm flipH="1">
              <a:off x="8892699" y="1672550"/>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0"/>
            <p:cNvSpPr/>
            <p:nvPr/>
          </p:nvSpPr>
          <p:spPr>
            <a:xfrm flipH="1">
              <a:off x="8875773" y="1697552"/>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0"/>
            <p:cNvSpPr/>
            <p:nvPr/>
          </p:nvSpPr>
          <p:spPr>
            <a:xfrm flipH="1">
              <a:off x="8774145" y="1698350"/>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0"/>
            <p:cNvSpPr/>
            <p:nvPr/>
          </p:nvSpPr>
          <p:spPr>
            <a:xfrm flipH="1">
              <a:off x="8201466" y="1241300"/>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0"/>
            <p:cNvSpPr/>
            <p:nvPr/>
          </p:nvSpPr>
          <p:spPr>
            <a:xfrm flipH="1">
              <a:off x="7627892" y="576737"/>
              <a:ext cx="578071" cy="256574"/>
            </a:xfrm>
            <a:custGeom>
              <a:avLst/>
              <a:gdLst/>
              <a:ahLst/>
              <a:cxnLst/>
              <a:rect l="l" t="t" r="r" b="b"/>
              <a:pathLst>
                <a:path w="23907" h="10611" extrusionOk="0">
                  <a:moveTo>
                    <a:pt x="23735" y="0"/>
                  </a:moveTo>
                  <a:cubicBezTo>
                    <a:pt x="23662" y="0"/>
                    <a:pt x="23579" y="55"/>
                    <a:pt x="23535" y="187"/>
                  </a:cubicBezTo>
                  <a:cubicBezTo>
                    <a:pt x="23535" y="187"/>
                    <a:pt x="23502" y="320"/>
                    <a:pt x="23435" y="520"/>
                  </a:cubicBezTo>
                  <a:cubicBezTo>
                    <a:pt x="23435" y="620"/>
                    <a:pt x="23335" y="721"/>
                    <a:pt x="23269" y="854"/>
                  </a:cubicBezTo>
                  <a:cubicBezTo>
                    <a:pt x="23202" y="887"/>
                    <a:pt x="23169" y="987"/>
                    <a:pt x="23135" y="1054"/>
                  </a:cubicBezTo>
                  <a:cubicBezTo>
                    <a:pt x="23102" y="1121"/>
                    <a:pt x="23002" y="1188"/>
                    <a:pt x="22968" y="1288"/>
                  </a:cubicBezTo>
                  <a:cubicBezTo>
                    <a:pt x="22868" y="1354"/>
                    <a:pt x="22835" y="1454"/>
                    <a:pt x="22768" y="1521"/>
                  </a:cubicBezTo>
                  <a:lnTo>
                    <a:pt x="22501" y="1788"/>
                  </a:lnTo>
                  <a:cubicBezTo>
                    <a:pt x="22335" y="1955"/>
                    <a:pt x="22134" y="2055"/>
                    <a:pt x="21934" y="2222"/>
                  </a:cubicBezTo>
                  <a:cubicBezTo>
                    <a:pt x="21467" y="2555"/>
                    <a:pt x="20967" y="2855"/>
                    <a:pt x="20333" y="3056"/>
                  </a:cubicBezTo>
                  <a:cubicBezTo>
                    <a:pt x="19132" y="3556"/>
                    <a:pt x="17665" y="3856"/>
                    <a:pt x="16197" y="4156"/>
                  </a:cubicBezTo>
                  <a:cubicBezTo>
                    <a:pt x="14796" y="4390"/>
                    <a:pt x="13328" y="4657"/>
                    <a:pt x="12027" y="4857"/>
                  </a:cubicBezTo>
                  <a:cubicBezTo>
                    <a:pt x="9459" y="5324"/>
                    <a:pt x="6156" y="5991"/>
                    <a:pt x="3721" y="7292"/>
                  </a:cubicBezTo>
                  <a:cubicBezTo>
                    <a:pt x="2520" y="7892"/>
                    <a:pt x="1586" y="8660"/>
                    <a:pt x="986" y="9293"/>
                  </a:cubicBezTo>
                  <a:cubicBezTo>
                    <a:pt x="686" y="9560"/>
                    <a:pt x="452" y="9827"/>
                    <a:pt x="319" y="10027"/>
                  </a:cubicBezTo>
                  <a:cubicBezTo>
                    <a:pt x="185" y="10194"/>
                    <a:pt x="119" y="10327"/>
                    <a:pt x="119" y="10327"/>
                  </a:cubicBezTo>
                  <a:cubicBezTo>
                    <a:pt x="1" y="10469"/>
                    <a:pt x="116" y="10610"/>
                    <a:pt x="253" y="10610"/>
                  </a:cubicBezTo>
                  <a:cubicBezTo>
                    <a:pt x="310" y="10610"/>
                    <a:pt x="370" y="10586"/>
                    <a:pt x="419" y="10528"/>
                  </a:cubicBezTo>
                  <a:cubicBezTo>
                    <a:pt x="419" y="10528"/>
                    <a:pt x="486" y="10394"/>
                    <a:pt x="619" y="10227"/>
                  </a:cubicBezTo>
                  <a:cubicBezTo>
                    <a:pt x="753" y="10061"/>
                    <a:pt x="953" y="9827"/>
                    <a:pt x="1253" y="9527"/>
                  </a:cubicBezTo>
                  <a:cubicBezTo>
                    <a:pt x="1853" y="8993"/>
                    <a:pt x="2787" y="8293"/>
                    <a:pt x="3955" y="7726"/>
                  </a:cubicBezTo>
                  <a:cubicBezTo>
                    <a:pt x="6323" y="6558"/>
                    <a:pt x="9592" y="5991"/>
                    <a:pt x="12127" y="5524"/>
                  </a:cubicBezTo>
                  <a:cubicBezTo>
                    <a:pt x="13395" y="5290"/>
                    <a:pt x="14863" y="5024"/>
                    <a:pt x="16330" y="4723"/>
                  </a:cubicBezTo>
                  <a:cubicBezTo>
                    <a:pt x="17798" y="4457"/>
                    <a:pt x="19232" y="4056"/>
                    <a:pt x="20500" y="3523"/>
                  </a:cubicBezTo>
                  <a:cubicBezTo>
                    <a:pt x="21134" y="3289"/>
                    <a:pt x="21701" y="2955"/>
                    <a:pt x="22168" y="2622"/>
                  </a:cubicBezTo>
                  <a:cubicBezTo>
                    <a:pt x="22368" y="2455"/>
                    <a:pt x="22635" y="2288"/>
                    <a:pt x="22802" y="2055"/>
                  </a:cubicBezTo>
                  <a:lnTo>
                    <a:pt x="23035" y="1821"/>
                  </a:lnTo>
                  <a:cubicBezTo>
                    <a:pt x="23135" y="1688"/>
                    <a:pt x="23169" y="1621"/>
                    <a:pt x="23235" y="1521"/>
                  </a:cubicBezTo>
                  <a:cubicBezTo>
                    <a:pt x="23302" y="1454"/>
                    <a:pt x="23369" y="1354"/>
                    <a:pt x="23402" y="1288"/>
                  </a:cubicBezTo>
                  <a:lnTo>
                    <a:pt x="23535" y="1021"/>
                  </a:lnTo>
                  <a:cubicBezTo>
                    <a:pt x="23636" y="854"/>
                    <a:pt x="23702" y="721"/>
                    <a:pt x="23769" y="620"/>
                  </a:cubicBezTo>
                  <a:lnTo>
                    <a:pt x="23869" y="220"/>
                  </a:lnTo>
                  <a:cubicBezTo>
                    <a:pt x="23906" y="89"/>
                    <a:pt x="23828" y="0"/>
                    <a:pt x="23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0"/>
            <p:cNvSpPr/>
            <p:nvPr/>
          </p:nvSpPr>
          <p:spPr>
            <a:xfrm flipH="1">
              <a:off x="8955616" y="677350"/>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7" name="Google Shape;3717;p30"/>
            <p:cNvGrpSpPr/>
            <p:nvPr/>
          </p:nvGrpSpPr>
          <p:grpSpPr>
            <a:xfrm flipH="1">
              <a:off x="7265845" y="-20654"/>
              <a:ext cx="2069687" cy="5143763"/>
              <a:chOff x="3610" y="8"/>
              <a:chExt cx="2069687" cy="5143763"/>
            </a:xfrm>
          </p:grpSpPr>
          <p:sp>
            <p:nvSpPr>
              <p:cNvPr id="3718" name="Google Shape;3718;p30"/>
              <p:cNvSpPr/>
              <p:nvPr/>
            </p:nvSpPr>
            <p:spPr>
              <a:xfrm>
                <a:off x="627889" y="3237468"/>
                <a:ext cx="41058" cy="76989"/>
              </a:xfrm>
              <a:custGeom>
                <a:avLst/>
                <a:gdLst/>
                <a:ahLst/>
                <a:cxnLst/>
                <a:rect l="l" t="t" r="r" b="b"/>
                <a:pathLst>
                  <a:path w="1698" h="3184" extrusionOk="0">
                    <a:moveTo>
                      <a:pt x="1396" y="1"/>
                    </a:moveTo>
                    <a:cubicBezTo>
                      <a:pt x="1383" y="1"/>
                      <a:pt x="1373" y="5"/>
                      <a:pt x="1368" y="14"/>
                    </a:cubicBezTo>
                    <a:cubicBezTo>
                      <a:pt x="1368" y="14"/>
                      <a:pt x="1202" y="214"/>
                      <a:pt x="1001" y="448"/>
                    </a:cubicBezTo>
                    <a:cubicBezTo>
                      <a:pt x="801" y="715"/>
                      <a:pt x="568" y="1082"/>
                      <a:pt x="401" y="1382"/>
                    </a:cubicBezTo>
                    <a:cubicBezTo>
                      <a:pt x="301" y="1715"/>
                      <a:pt x="134" y="2116"/>
                      <a:pt x="67" y="2449"/>
                    </a:cubicBezTo>
                    <a:cubicBezTo>
                      <a:pt x="34" y="2783"/>
                      <a:pt x="1" y="3050"/>
                      <a:pt x="1" y="3050"/>
                    </a:cubicBezTo>
                    <a:cubicBezTo>
                      <a:pt x="1" y="3083"/>
                      <a:pt x="334" y="3183"/>
                      <a:pt x="334" y="3183"/>
                    </a:cubicBezTo>
                    <a:cubicBezTo>
                      <a:pt x="334" y="3183"/>
                      <a:pt x="735" y="2282"/>
                      <a:pt x="1035" y="1715"/>
                    </a:cubicBezTo>
                    <a:cubicBezTo>
                      <a:pt x="1202" y="1415"/>
                      <a:pt x="1335" y="1048"/>
                      <a:pt x="1468" y="748"/>
                    </a:cubicBezTo>
                    <a:cubicBezTo>
                      <a:pt x="1569" y="448"/>
                      <a:pt x="1669" y="214"/>
                      <a:pt x="1669" y="214"/>
                    </a:cubicBezTo>
                    <a:cubicBezTo>
                      <a:pt x="1697" y="157"/>
                      <a:pt x="1479" y="1"/>
                      <a:pt x="1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0"/>
              <p:cNvSpPr/>
              <p:nvPr/>
            </p:nvSpPr>
            <p:spPr>
              <a:xfrm>
                <a:off x="615001" y="3378873"/>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0"/>
              <p:cNvSpPr/>
              <p:nvPr/>
            </p:nvSpPr>
            <p:spPr>
              <a:xfrm>
                <a:off x="683551" y="3621181"/>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0"/>
              <p:cNvSpPr/>
              <p:nvPr/>
            </p:nvSpPr>
            <p:spPr>
              <a:xfrm>
                <a:off x="805419" y="3779753"/>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0"/>
              <p:cNvSpPr/>
              <p:nvPr/>
            </p:nvSpPr>
            <p:spPr>
              <a:xfrm>
                <a:off x="1046542" y="3961248"/>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0"/>
              <p:cNvSpPr/>
              <p:nvPr/>
            </p:nvSpPr>
            <p:spPr>
              <a:xfrm>
                <a:off x="1100560" y="4368004"/>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0"/>
              <p:cNvSpPr/>
              <p:nvPr/>
            </p:nvSpPr>
            <p:spPr>
              <a:xfrm>
                <a:off x="946533" y="449274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0"/>
              <p:cNvSpPr/>
              <p:nvPr/>
            </p:nvSpPr>
            <p:spPr>
              <a:xfrm>
                <a:off x="764216" y="4591234"/>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0"/>
              <p:cNvSpPr/>
              <p:nvPr/>
            </p:nvSpPr>
            <p:spPr>
              <a:xfrm>
                <a:off x="660967" y="464764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0"/>
              <p:cNvSpPr/>
              <p:nvPr/>
            </p:nvSpPr>
            <p:spPr>
              <a:xfrm>
                <a:off x="660169" y="4824547"/>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0"/>
              <p:cNvSpPr/>
              <p:nvPr/>
            </p:nvSpPr>
            <p:spPr>
              <a:xfrm>
                <a:off x="735272" y="4956545"/>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0"/>
              <p:cNvSpPr/>
              <p:nvPr/>
            </p:nvSpPr>
            <p:spPr>
              <a:xfrm>
                <a:off x="894860" y="5013078"/>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0"/>
              <p:cNvSpPr/>
              <p:nvPr/>
            </p:nvSpPr>
            <p:spPr>
              <a:xfrm>
                <a:off x="1026351" y="5084603"/>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0"/>
              <p:cNvSpPr/>
              <p:nvPr/>
            </p:nvSpPr>
            <p:spPr>
              <a:xfrm>
                <a:off x="18118" y="8"/>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0"/>
              <p:cNvSpPr/>
              <p:nvPr/>
            </p:nvSpPr>
            <p:spPr>
              <a:xfrm>
                <a:off x="3610" y="24236"/>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0"/>
              <p:cNvSpPr/>
              <p:nvPr/>
            </p:nvSpPr>
            <p:spPr>
              <a:xfrm>
                <a:off x="217240" y="2600833"/>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0"/>
              <p:cNvSpPr/>
              <p:nvPr/>
            </p:nvSpPr>
            <p:spPr>
              <a:xfrm>
                <a:off x="222149" y="1610009"/>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30"/>
              <p:cNvSpPr/>
              <p:nvPr/>
            </p:nvSpPr>
            <p:spPr>
              <a:xfrm>
                <a:off x="239123" y="2074894"/>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30"/>
              <p:cNvSpPr/>
              <p:nvPr/>
            </p:nvSpPr>
            <p:spPr>
              <a:xfrm>
                <a:off x="552085" y="1739638"/>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30"/>
              <p:cNvSpPr/>
              <p:nvPr/>
            </p:nvSpPr>
            <p:spPr>
              <a:xfrm>
                <a:off x="564973" y="1757725"/>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30"/>
              <p:cNvSpPr/>
              <p:nvPr/>
            </p:nvSpPr>
            <p:spPr>
              <a:xfrm>
                <a:off x="579505" y="1778350"/>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30"/>
              <p:cNvSpPr/>
              <p:nvPr/>
            </p:nvSpPr>
            <p:spPr>
              <a:xfrm>
                <a:off x="318965" y="2170695"/>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30"/>
              <p:cNvSpPr/>
              <p:nvPr/>
            </p:nvSpPr>
            <p:spPr>
              <a:xfrm>
                <a:off x="340752" y="2185227"/>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30"/>
              <p:cNvSpPr/>
              <p:nvPr/>
            </p:nvSpPr>
            <p:spPr>
              <a:xfrm>
                <a:off x="360918" y="2199735"/>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30"/>
              <p:cNvSpPr/>
              <p:nvPr/>
            </p:nvSpPr>
            <p:spPr>
              <a:xfrm>
                <a:off x="548047" y="2094891"/>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30"/>
              <p:cNvSpPr/>
              <p:nvPr/>
            </p:nvSpPr>
            <p:spPr>
              <a:xfrm>
                <a:off x="554503" y="2109399"/>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30"/>
              <p:cNvSpPr/>
              <p:nvPr/>
            </p:nvSpPr>
            <p:spPr>
              <a:xfrm>
                <a:off x="570631" y="2122311"/>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30"/>
              <p:cNvSpPr/>
              <p:nvPr/>
            </p:nvSpPr>
            <p:spPr>
              <a:xfrm>
                <a:off x="397212" y="2638505"/>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30"/>
              <p:cNvSpPr/>
              <p:nvPr/>
            </p:nvSpPr>
            <p:spPr>
              <a:xfrm>
                <a:off x="387540" y="2665853"/>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30"/>
              <p:cNvSpPr/>
              <p:nvPr/>
            </p:nvSpPr>
            <p:spPr>
              <a:xfrm>
                <a:off x="403668" y="2690130"/>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30"/>
              <p:cNvSpPr/>
              <p:nvPr/>
            </p:nvSpPr>
            <p:spPr>
              <a:xfrm>
                <a:off x="423834" y="2710296"/>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30"/>
              <p:cNvSpPr/>
              <p:nvPr/>
            </p:nvSpPr>
            <p:spPr>
              <a:xfrm>
                <a:off x="555301" y="2756262"/>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30"/>
              <p:cNvSpPr/>
              <p:nvPr/>
            </p:nvSpPr>
            <p:spPr>
              <a:xfrm>
                <a:off x="576265" y="2788542"/>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30"/>
              <p:cNvSpPr/>
              <p:nvPr/>
            </p:nvSpPr>
            <p:spPr>
              <a:xfrm>
                <a:off x="583543" y="2812722"/>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30"/>
              <p:cNvSpPr/>
              <p:nvPr/>
            </p:nvSpPr>
            <p:spPr>
              <a:xfrm>
                <a:off x="602089" y="2849839"/>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30"/>
              <p:cNvSpPr/>
              <p:nvPr/>
            </p:nvSpPr>
            <p:spPr>
              <a:xfrm>
                <a:off x="635143" y="2888551"/>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30"/>
              <p:cNvSpPr/>
              <p:nvPr/>
            </p:nvSpPr>
            <p:spPr>
              <a:xfrm>
                <a:off x="386355" y="2370881"/>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30"/>
              <p:cNvSpPr/>
              <p:nvPr/>
            </p:nvSpPr>
            <p:spPr>
              <a:xfrm>
                <a:off x="685969" y="2216710"/>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30"/>
              <p:cNvSpPr/>
              <p:nvPr/>
            </p:nvSpPr>
            <p:spPr>
              <a:xfrm rot="2507687">
                <a:off x="492095" y="3172939"/>
                <a:ext cx="292139" cy="292139"/>
              </a:xfrm>
              <a:prstGeom prst="mathPlus">
                <a:avLst>
                  <a:gd name="adj1" fmla="val 18896"/>
                </a:avLst>
              </a:prstGeom>
              <a:solidFill>
                <a:srgbClr val="CC412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7" name="Google Shape;3757;p30"/>
          <p:cNvGrpSpPr/>
          <p:nvPr/>
        </p:nvGrpSpPr>
        <p:grpSpPr>
          <a:xfrm rot="-440793">
            <a:off x="7686144" y="-63706"/>
            <a:ext cx="1489267" cy="2879063"/>
            <a:chOff x="9389648" y="991722"/>
            <a:chExt cx="1634619" cy="3160058"/>
          </a:xfrm>
        </p:grpSpPr>
        <p:sp>
          <p:nvSpPr>
            <p:cNvPr id="3758" name="Google Shape;3758;p30"/>
            <p:cNvSpPr/>
            <p:nvPr/>
          </p:nvSpPr>
          <p:spPr>
            <a:xfrm>
              <a:off x="9713224" y="3611398"/>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30"/>
            <p:cNvSpPr/>
            <p:nvPr/>
          </p:nvSpPr>
          <p:spPr>
            <a:xfrm>
              <a:off x="9532444" y="1010332"/>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30"/>
            <p:cNvSpPr/>
            <p:nvPr/>
          </p:nvSpPr>
          <p:spPr>
            <a:xfrm>
              <a:off x="10119395" y="1094910"/>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30"/>
            <p:cNvSpPr/>
            <p:nvPr/>
          </p:nvSpPr>
          <p:spPr>
            <a:xfrm>
              <a:off x="10203995" y="1045614"/>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30"/>
            <p:cNvSpPr/>
            <p:nvPr/>
          </p:nvSpPr>
          <p:spPr>
            <a:xfrm>
              <a:off x="9389648" y="991722"/>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30"/>
            <p:cNvSpPr/>
            <p:nvPr/>
          </p:nvSpPr>
          <p:spPr>
            <a:xfrm>
              <a:off x="9719578" y="1544473"/>
              <a:ext cx="415679" cy="246140"/>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30"/>
            <p:cNvSpPr/>
            <p:nvPr/>
          </p:nvSpPr>
          <p:spPr>
            <a:xfrm>
              <a:off x="10093846" y="1486504"/>
              <a:ext cx="370483" cy="268670"/>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0"/>
            <p:cNvSpPr/>
            <p:nvPr/>
          </p:nvSpPr>
          <p:spPr>
            <a:xfrm>
              <a:off x="10471359" y="2438126"/>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0"/>
            <p:cNvSpPr/>
            <p:nvPr/>
          </p:nvSpPr>
          <p:spPr>
            <a:xfrm>
              <a:off x="10444075" y="3010163"/>
              <a:ext cx="411848" cy="198422"/>
            </a:xfrm>
            <a:custGeom>
              <a:avLst/>
              <a:gdLst/>
              <a:ahLst/>
              <a:cxnLst/>
              <a:rect l="l" t="t" r="r" b="b"/>
              <a:pathLst>
                <a:path w="18280" h="8807" extrusionOk="0">
                  <a:moveTo>
                    <a:pt x="5403" y="1"/>
                  </a:moveTo>
                  <a:cubicBezTo>
                    <a:pt x="4970" y="1"/>
                    <a:pt x="4603" y="34"/>
                    <a:pt x="4269" y="167"/>
                  </a:cubicBezTo>
                  <a:cubicBezTo>
                    <a:pt x="4102" y="201"/>
                    <a:pt x="3936" y="301"/>
                    <a:pt x="3769" y="368"/>
                  </a:cubicBezTo>
                  <a:cubicBezTo>
                    <a:pt x="3635" y="501"/>
                    <a:pt x="3469" y="634"/>
                    <a:pt x="3369" y="735"/>
                  </a:cubicBezTo>
                  <a:cubicBezTo>
                    <a:pt x="3102" y="1035"/>
                    <a:pt x="2935" y="1335"/>
                    <a:pt x="2802" y="1635"/>
                  </a:cubicBezTo>
                  <a:cubicBezTo>
                    <a:pt x="2568" y="2236"/>
                    <a:pt x="2435" y="2803"/>
                    <a:pt x="2234" y="3203"/>
                  </a:cubicBezTo>
                  <a:cubicBezTo>
                    <a:pt x="2034" y="3670"/>
                    <a:pt x="1734" y="3903"/>
                    <a:pt x="1434" y="3970"/>
                  </a:cubicBezTo>
                  <a:cubicBezTo>
                    <a:pt x="1344" y="3979"/>
                    <a:pt x="1262" y="3983"/>
                    <a:pt x="1185" y="3983"/>
                  </a:cubicBezTo>
                  <a:cubicBezTo>
                    <a:pt x="975" y="3983"/>
                    <a:pt x="804" y="3952"/>
                    <a:pt x="633" y="3903"/>
                  </a:cubicBezTo>
                  <a:cubicBezTo>
                    <a:pt x="433" y="3870"/>
                    <a:pt x="366" y="3837"/>
                    <a:pt x="366" y="3837"/>
                  </a:cubicBezTo>
                  <a:cubicBezTo>
                    <a:pt x="337" y="3824"/>
                    <a:pt x="308" y="3818"/>
                    <a:pt x="281" y="3818"/>
                  </a:cubicBezTo>
                  <a:cubicBezTo>
                    <a:pt x="97" y="3818"/>
                    <a:pt x="0" y="4083"/>
                    <a:pt x="233" y="4170"/>
                  </a:cubicBezTo>
                  <a:cubicBezTo>
                    <a:pt x="233" y="4170"/>
                    <a:pt x="366" y="4237"/>
                    <a:pt x="567" y="4304"/>
                  </a:cubicBezTo>
                  <a:cubicBezTo>
                    <a:pt x="728" y="4331"/>
                    <a:pt x="956" y="4380"/>
                    <a:pt x="1284" y="4380"/>
                  </a:cubicBezTo>
                  <a:cubicBezTo>
                    <a:pt x="1362" y="4380"/>
                    <a:pt x="1445" y="4377"/>
                    <a:pt x="1534" y="4370"/>
                  </a:cubicBezTo>
                  <a:cubicBezTo>
                    <a:pt x="1734" y="4370"/>
                    <a:pt x="1968" y="4237"/>
                    <a:pt x="2201" y="4070"/>
                  </a:cubicBezTo>
                  <a:cubicBezTo>
                    <a:pt x="2401" y="3903"/>
                    <a:pt x="2568" y="3703"/>
                    <a:pt x="2701" y="3470"/>
                  </a:cubicBezTo>
                  <a:cubicBezTo>
                    <a:pt x="2935" y="3003"/>
                    <a:pt x="3068" y="2402"/>
                    <a:pt x="3302" y="1902"/>
                  </a:cubicBezTo>
                  <a:cubicBezTo>
                    <a:pt x="3435" y="1635"/>
                    <a:pt x="3569" y="1402"/>
                    <a:pt x="3769" y="1202"/>
                  </a:cubicBezTo>
                  <a:cubicBezTo>
                    <a:pt x="3936" y="1001"/>
                    <a:pt x="4203" y="868"/>
                    <a:pt x="4469" y="801"/>
                  </a:cubicBezTo>
                  <a:cubicBezTo>
                    <a:pt x="4695" y="726"/>
                    <a:pt x="4920" y="689"/>
                    <a:pt x="5117" y="689"/>
                  </a:cubicBezTo>
                  <a:cubicBezTo>
                    <a:pt x="5182" y="689"/>
                    <a:pt x="5245" y="693"/>
                    <a:pt x="5303" y="701"/>
                  </a:cubicBezTo>
                  <a:cubicBezTo>
                    <a:pt x="5604" y="801"/>
                    <a:pt x="5870" y="868"/>
                    <a:pt x="6071" y="1068"/>
                  </a:cubicBezTo>
                  <a:cubicBezTo>
                    <a:pt x="6538" y="1468"/>
                    <a:pt x="6904" y="2002"/>
                    <a:pt x="7271" y="2536"/>
                  </a:cubicBezTo>
                  <a:cubicBezTo>
                    <a:pt x="7638" y="3103"/>
                    <a:pt x="8072" y="3637"/>
                    <a:pt x="8706" y="3970"/>
                  </a:cubicBezTo>
                  <a:cubicBezTo>
                    <a:pt x="8806" y="4004"/>
                    <a:pt x="8906" y="4037"/>
                    <a:pt x="8973" y="4104"/>
                  </a:cubicBezTo>
                  <a:lnTo>
                    <a:pt x="8939" y="4104"/>
                  </a:lnTo>
                  <a:cubicBezTo>
                    <a:pt x="9067" y="4155"/>
                    <a:pt x="9215" y="4226"/>
                    <a:pt x="9397" y="4226"/>
                  </a:cubicBezTo>
                  <a:cubicBezTo>
                    <a:pt x="9453" y="4226"/>
                    <a:pt x="9511" y="4219"/>
                    <a:pt x="9573" y="4204"/>
                  </a:cubicBezTo>
                  <a:cubicBezTo>
                    <a:pt x="9773" y="4170"/>
                    <a:pt x="9940" y="4104"/>
                    <a:pt x="10107" y="4004"/>
                  </a:cubicBezTo>
                  <a:cubicBezTo>
                    <a:pt x="10407" y="3837"/>
                    <a:pt x="10607" y="3670"/>
                    <a:pt x="10874" y="3637"/>
                  </a:cubicBezTo>
                  <a:cubicBezTo>
                    <a:pt x="10966" y="3597"/>
                    <a:pt x="11063" y="3578"/>
                    <a:pt x="11162" y="3578"/>
                  </a:cubicBezTo>
                  <a:cubicBezTo>
                    <a:pt x="11313" y="3578"/>
                    <a:pt x="11466" y="3623"/>
                    <a:pt x="11608" y="3703"/>
                  </a:cubicBezTo>
                  <a:cubicBezTo>
                    <a:pt x="11875" y="3837"/>
                    <a:pt x="12041" y="4004"/>
                    <a:pt x="12142" y="4270"/>
                  </a:cubicBezTo>
                  <a:cubicBezTo>
                    <a:pt x="12442" y="4771"/>
                    <a:pt x="12442" y="5438"/>
                    <a:pt x="12742" y="6105"/>
                  </a:cubicBezTo>
                  <a:cubicBezTo>
                    <a:pt x="12775" y="6138"/>
                    <a:pt x="12775" y="6205"/>
                    <a:pt x="12809" y="6272"/>
                  </a:cubicBezTo>
                  <a:lnTo>
                    <a:pt x="12909" y="6372"/>
                  </a:lnTo>
                  <a:lnTo>
                    <a:pt x="13076" y="6605"/>
                  </a:lnTo>
                  <a:cubicBezTo>
                    <a:pt x="13209" y="6705"/>
                    <a:pt x="13276" y="6839"/>
                    <a:pt x="13409" y="6972"/>
                  </a:cubicBezTo>
                  <a:cubicBezTo>
                    <a:pt x="13609" y="7206"/>
                    <a:pt x="13876" y="7439"/>
                    <a:pt x="14076" y="7639"/>
                  </a:cubicBezTo>
                  <a:cubicBezTo>
                    <a:pt x="14543" y="8006"/>
                    <a:pt x="14977" y="8340"/>
                    <a:pt x="15477" y="8540"/>
                  </a:cubicBezTo>
                  <a:cubicBezTo>
                    <a:pt x="15944" y="8774"/>
                    <a:pt x="16445" y="8807"/>
                    <a:pt x="16812" y="8807"/>
                  </a:cubicBezTo>
                  <a:cubicBezTo>
                    <a:pt x="17245" y="8807"/>
                    <a:pt x="17545" y="8674"/>
                    <a:pt x="17746" y="8607"/>
                  </a:cubicBezTo>
                  <a:cubicBezTo>
                    <a:pt x="17812" y="8540"/>
                    <a:pt x="17912" y="8507"/>
                    <a:pt x="17946" y="8473"/>
                  </a:cubicBezTo>
                  <a:cubicBezTo>
                    <a:pt x="17979" y="8440"/>
                    <a:pt x="18046" y="8440"/>
                    <a:pt x="18046" y="8440"/>
                  </a:cubicBezTo>
                  <a:cubicBezTo>
                    <a:pt x="18279" y="8273"/>
                    <a:pt x="18079" y="8006"/>
                    <a:pt x="17645" y="7873"/>
                  </a:cubicBezTo>
                  <a:cubicBezTo>
                    <a:pt x="17645" y="7873"/>
                    <a:pt x="17579" y="7973"/>
                    <a:pt x="17412" y="8006"/>
                  </a:cubicBezTo>
                  <a:cubicBezTo>
                    <a:pt x="17245" y="8040"/>
                    <a:pt x="16978" y="8140"/>
                    <a:pt x="16645" y="8140"/>
                  </a:cubicBezTo>
                  <a:cubicBezTo>
                    <a:pt x="16378" y="8140"/>
                    <a:pt x="15944" y="8040"/>
                    <a:pt x="15544" y="7840"/>
                  </a:cubicBezTo>
                  <a:cubicBezTo>
                    <a:pt x="15110" y="7673"/>
                    <a:pt x="14710" y="7339"/>
                    <a:pt x="14276" y="6972"/>
                  </a:cubicBezTo>
                  <a:cubicBezTo>
                    <a:pt x="14076" y="6739"/>
                    <a:pt x="13909" y="6539"/>
                    <a:pt x="13709" y="6339"/>
                  </a:cubicBezTo>
                  <a:cubicBezTo>
                    <a:pt x="13576" y="6238"/>
                    <a:pt x="13476" y="6138"/>
                    <a:pt x="13409" y="6005"/>
                  </a:cubicBezTo>
                  <a:lnTo>
                    <a:pt x="13276" y="5838"/>
                  </a:lnTo>
                  <a:lnTo>
                    <a:pt x="13242" y="5738"/>
                  </a:lnTo>
                  <a:cubicBezTo>
                    <a:pt x="13209" y="5738"/>
                    <a:pt x="13209" y="5738"/>
                    <a:pt x="13209" y="5705"/>
                  </a:cubicBezTo>
                  <a:cubicBezTo>
                    <a:pt x="12975" y="5171"/>
                    <a:pt x="12975" y="4504"/>
                    <a:pt x="12642" y="3803"/>
                  </a:cubicBezTo>
                  <a:cubicBezTo>
                    <a:pt x="12475" y="3470"/>
                    <a:pt x="12208" y="3136"/>
                    <a:pt x="11808" y="2969"/>
                  </a:cubicBezTo>
                  <a:cubicBezTo>
                    <a:pt x="11542" y="2849"/>
                    <a:pt x="11276" y="2763"/>
                    <a:pt x="10985" y="2763"/>
                  </a:cubicBezTo>
                  <a:cubicBezTo>
                    <a:pt x="10874" y="2763"/>
                    <a:pt x="10760" y="2775"/>
                    <a:pt x="10640" y="2803"/>
                  </a:cubicBezTo>
                  <a:cubicBezTo>
                    <a:pt x="10240" y="2869"/>
                    <a:pt x="9940" y="3070"/>
                    <a:pt x="9706" y="3203"/>
                  </a:cubicBezTo>
                  <a:cubicBezTo>
                    <a:pt x="9573" y="3303"/>
                    <a:pt x="9473" y="3336"/>
                    <a:pt x="9406" y="3336"/>
                  </a:cubicBezTo>
                  <a:cubicBezTo>
                    <a:pt x="9373" y="3336"/>
                    <a:pt x="9273" y="3336"/>
                    <a:pt x="9206" y="3303"/>
                  </a:cubicBezTo>
                  <a:lnTo>
                    <a:pt x="9139" y="3303"/>
                  </a:lnTo>
                  <a:cubicBezTo>
                    <a:pt x="9106" y="3303"/>
                    <a:pt x="9039" y="3236"/>
                    <a:pt x="8939" y="3203"/>
                  </a:cubicBezTo>
                  <a:cubicBezTo>
                    <a:pt x="8539" y="3003"/>
                    <a:pt x="8139" y="2536"/>
                    <a:pt x="7772" y="2035"/>
                  </a:cubicBezTo>
                  <a:cubicBezTo>
                    <a:pt x="7405" y="1535"/>
                    <a:pt x="7038" y="901"/>
                    <a:pt x="6437" y="468"/>
                  </a:cubicBezTo>
                  <a:cubicBezTo>
                    <a:pt x="6204" y="234"/>
                    <a:pt x="5770" y="67"/>
                    <a:pt x="5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0"/>
            <p:cNvSpPr/>
            <p:nvPr/>
          </p:nvSpPr>
          <p:spPr>
            <a:xfrm>
              <a:off x="10371145" y="3133064"/>
              <a:ext cx="299717" cy="263421"/>
            </a:xfrm>
            <a:custGeom>
              <a:avLst/>
              <a:gdLst/>
              <a:ahLst/>
              <a:cxnLst/>
              <a:rect l="l" t="t" r="r" b="b"/>
              <a:pathLst>
                <a:path w="13303" h="11692" extrusionOk="0">
                  <a:moveTo>
                    <a:pt x="2713" y="0"/>
                  </a:moveTo>
                  <a:cubicBezTo>
                    <a:pt x="2265" y="0"/>
                    <a:pt x="1833" y="141"/>
                    <a:pt x="1502" y="383"/>
                  </a:cubicBezTo>
                  <a:cubicBezTo>
                    <a:pt x="1002" y="717"/>
                    <a:pt x="635" y="1184"/>
                    <a:pt x="401" y="1617"/>
                  </a:cubicBezTo>
                  <a:cubicBezTo>
                    <a:pt x="201" y="2084"/>
                    <a:pt x="68" y="2518"/>
                    <a:pt x="34" y="2885"/>
                  </a:cubicBezTo>
                  <a:cubicBezTo>
                    <a:pt x="1" y="3052"/>
                    <a:pt x="1" y="3252"/>
                    <a:pt x="1" y="3385"/>
                  </a:cubicBezTo>
                  <a:cubicBezTo>
                    <a:pt x="34" y="3552"/>
                    <a:pt x="34" y="3686"/>
                    <a:pt x="34" y="3752"/>
                  </a:cubicBezTo>
                  <a:cubicBezTo>
                    <a:pt x="34" y="3886"/>
                    <a:pt x="68" y="3952"/>
                    <a:pt x="68" y="4019"/>
                  </a:cubicBezTo>
                  <a:lnTo>
                    <a:pt x="68" y="4086"/>
                  </a:lnTo>
                  <a:cubicBezTo>
                    <a:pt x="108" y="4193"/>
                    <a:pt x="185" y="4235"/>
                    <a:pt x="261" y="4235"/>
                  </a:cubicBezTo>
                  <a:cubicBezTo>
                    <a:pt x="376" y="4235"/>
                    <a:pt x="488" y="4139"/>
                    <a:pt x="468" y="4019"/>
                  </a:cubicBezTo>
                  <a:lnTo>
                    <a:pt x="468" y="3919"/>
                  </a:lnTo>
                  <a:cubicBezTo>
                    <a:pt x="468" y="3886"/>
                    <a:pt x="401" y="3786"/>
                    <a:pt x="401" y="3719"/>
                  </a:cubicBezTo>
                  <a:lnTo>
                    <a:pt x="401" y="3385"/>
                  </a:lnTo>
                  <a:cubicBezTo>
                    <a:pt x="401" y="3219"/>
                    <a:pt x="401" y="3085"/>
                    <a:pt x="468" y="2918"/>
                  </a:cubicBezTo>
                  <a:cubicBezTo>
                    <a:pt x="501" y="2585"/>
                    <a:pt x="635" y="2218"/>
                    <a:pt x="835" y="1851"/>
                  </a:cubicBezTo>
                  <a:cubicBezTo>
                    <a:pt x="1035" y="1451"/>
                    <a:pt x="1368" y="1050"/>
                    <a:pt x="1802" y="783"/>
                  </a:cubicBezTo>
                  <a:cubicBezTo>
                    <a:pt x="2057" y="613"/>
                    <a:pt x="2367" y="511"/>
                    <a:pt x="2678" y="511"/>
                  </a:cubicBezTo>
                  <a:cubicBezTo>
                    <a:pt x="2856" y="511"/>
                    <a:pt x="3034" y="544"/>
                    <a:pt x="3203" y="617"/>
                  </a:cubicBezTo>
                  <a:cubicBezTo>
                    <a:pt x="3337" y="617"/>
                    <a:pt x="3403" y="717"/>
                    <a:pt x="3537" y="783"/>
                  </a:cubicBezTo>
                  <a:cubicBezTo>
                    <a:pt x="3670" y="884"/>
                    <a:pt x="3704" y="950"/>
                    <a:pt x="3804" y="1050"/>
                  </a:cubicBezTo>
                  <a:cubicBezTo>
                    <a:pt x="3970" y="1217"/>
                    <a:pt x="4037" y="1451"/>
                    <a:pt x="4137" y="1751"/>
                  </a:cubicBezTo>
                  <a:cubicBezTo>
                    <a:pt x="4304" y="2285"/>
                    <a:pt x="4337" y="2952"/>
                    <a:pt x="4704" y="3585"/>
                  </a:cubicBezTo>
                  <a:lnTo>
                    <a:pt x="4804" y="3719"/>
                  </a:lnTo>
                  <a:cubicBezTo>
                    <a:pt x="4838" y="3786"/>
                    <a:pt x="4871" y="3786"/>
                    <a:pt x="4904" y="3852"/>
                  </a:cubicBezTo>
                  <a:lnTo>
                    <a:pt x="5071" y="4019"/>
                  </a:lnTo>
                  <a:cubicBezTo>
                    <a:pt x="5205" y="4119"/>
                    <a:pt x="5338" y="4219"/>
                    <a:pt x="5505" y="4286"/>
                  </a:cubicBezTo>
                  <a:cubicBezTo>
                    <a:pt x="5638" y="4419"/>
                    <a:pt x="5805" y="4453"/>
                    <a:pt x="5972" y="4519"/>
                  </a:cubicBezTo>
                  <a:cubicBezTo>
                    <a:pt x="6139" y="4553"/>
                    <a:pt x="6305" y="4586"/>
                    <a:pt x="6405" y="4586"/>
                  </a:cubicBezTo>
                  <a:cubicBezTo>
                    <a:pt x="6706" y="4586"/>
                    <a:pt x="6906" y="4620"/>
                    <a:pt x="7173" y="4720"/>
                  </a:cubicBezTo>
                  <a:cubicBezTo>
                    <a:pt x="7406" y="4786"/>
                    <a:pt x="7673" y="4886"/>
                    <a:pt x="7840" y="5053"/>
                  </a:cubicBezTo>
                  <a:cubicBezTo>
                    <a:pt x="8207" y="5387"/>
                    <a:pt x="8507" y="5887"/>
                    <a:pt x="8707" y="6421"/>
                  </a:cubicBezTo>
                  <a:cubicBezTo>
                    <a:pt x="9141" y="7522"/>
                    <a:pt x="9241" y="8823"/>
                    <a:pt x="9674" y="9890"/>
                  </a:cubicBezTo>
                  <a:cubicBezTo>
                    <a:pt x="9875" y="10424"/>
                    <a:pt x="10208" y="10924"/>
                    <a:pt x="10642" y="11258"/>
                  </a:cubicBezTo>
                  <a:cubicBezTo>
                    <a:pt x="11042" y="11591"/>
                    <a:pt x="11542" y="11691"/>
                    <a:pt x="11943" y="11691"/>
                  </a:cubicBezTo>
                  <a:cubicBezTo>
                    <a:pt x="12310" y="11691"/>
                    <a:pt x="12610" y="11591"/>
                    <a:pt x="12810" y="11558"/>
                  </a:cubicBezTo>
                  <a:cubicBezTo>
                    <a:pt x="12977" y="11524"/>
                    <a:pt x="13110" y="11491"/>
                    <a:pt x="13110" y="11491"/>
                  </a:cubicBezTo>
                  <a:cubicBezTo>
                    <a:pt x="13302" y="11409"/>
                    <a:pt x="13246" y="11191"/>
                    <a:pt x="13090" y="11191"/>
                  </a:cubicBezTo>
                  <a:cubicBezTo>
                    <a:pt x="13056" y="11191"/>
                    <a:pt x="13018" y="11201"/>
                    <a:pt x="12977" y="11224"/>
                  </a:cubicBezTo>
                  <a:cubicBezTo>
                    <a:pt x="12977" y="11224"/>
                    <a:pt x="12843" y="11258"/>
                    <a:pt x="12677" y="11324"/>
                  </a:cubicBezTo>
                  <a:cubicBezTo>
                    <a:pt x="12610" y="11324"/>
                    <a:pt x="12476" y="11358"/>
                    <a:pt x="12343" y="11358"/>
                  </a:cubicBezTo>
                  <a:lnTo>
                    <a:pt x="11876" y="11358"/>
                  </a:lnTo>
                  <a:cubicBezTo>
                    <a:pt x="11609" y="11324"/>
                    <a:pt x="11209" y="11224"/>
                    <a:pt x="10875" y="10991"/>
                  </a:cubicBezTo>
                  <a:cubicBezTo>
                    <a:pt x="10608" y="10724"/>
                    <a:pt x="10342" y="10290"/>
                    <a:pt x="10175" y="9790"/>
                  </a:cubicBezTo>
                  <a:cubicBezTo>
                    <a:pt x="9841" y="8789"/>
                    <a:pt x="9775" y="7555"/>
                    <a:pt x="9341" y="6287"/>
                  </a:cubicBezTo>
                  <a:cubicBezTo>
                    <a:pt x="9141" y="5687"/>
                    <a:pt x="8807" y="5053"/>
                    <a:pt x="8273" y="4586"/>
                  </a:cubicBezTo>
                  <a:cubicBezTo>
                    <a:pt x="8007" y="4353"/>
                    <a:pt x="7673" y="4253"/>
                    <a:pt x="7373" y="4119"/>
                  </a:cubicBezTo>
                  <a:cubicBezTo>
                    <a:pt x="7073" y="4052"/>
                    <a:pt x="6739" y="4019"/>
                    <a:pt x="6506" y="3952"/>
                  </a:cubicBezTo>
                  <a:cubicBezTo>
                    <a:pt x="6339" y="3952"/>
                    <a:pt x="6239" y="3919"/>
                    <a:pt x="6139" y="3919"/>
                  </a:cubicBezTo>
                  <a:cubicBezTo>
                    <a:pt x="6039" y="3886"/>
                    <a:pt x="5905" y="3886"/>
                    <a:pt x="5838" y="3786"/>
                  </a:cubicBezTo>
                  <a:cubicBezTo>
                    <a:pt x="5772" y="3752"/>
                    <a:pt x="5638" y="3686"/>
                    <a:pt x="5538" y="3585"/>
                  </a:cubicBezTo>
                  <a:lnTo>
                    <a:pt x="5371" y="3452"/>
                  </a:lnTo>
                  <a:lnTo>
                    <a:pt x="5338" y="3419"/>
                  </a:lnTo>
                  <a:lnTo>
                    <a:pt x="5305" y="3352"/>
                  </a:lnTo>
                  <a:cubicBezTo>
                    <a:pt x="5004" y="2918"/>
                    <a:pt x="4904" y="2285"/>
                    <a:pt x="4738" y="1684"/>
                  </a:cubicBezTo>
                  <a:cubicBezTo>
                    <a:pt x="4671" y="1351"/>
                    <a:pt x="4537" y="1017"/>
                    <a:pt x="4304" y="717"/>
                  </a:cubicBezTo>
                  <a:cubicBezTo>
                    <a:pt x="4204" y="550"/>
                    <a:pt x="4037" y="417"/>
                    <a:pt x="3870" y="350"/>
                  </a:cubicBezTo>
                  <a:cubicBezTo>
                    <a:pt x="3737" y="250"/>
                    <a:pt x="3570" y="183"/>
                    <a:pt x="3403" y="116"/>
                  </a:cubicBezTo>
                  <a:cubicBezTo>
                    <a:pt x="3177" y="37"/>
                    <a:pt x="2943" y="0"/>
                    <a:pt x="2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0"/>
            <p:cNvSpPr/>
            <p:nvPr/>
          </p:nvSpPr>
          <p:spPr>
            <a:xfrm>
              <a:off x="9841330" y="1567972"/>
              <a:ext cx="27059" cy="11288"/>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0"/>
            <p:cNvSpPr/>
            <p:nvPr/>
          </p:nvSpPr>
          <p:spPr>
            <a:xfrm>
              <a:off x="9847323" y="1587506"/>
              <a:ext cx="27847" cy="12189"/>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0"/>
            <p:cNvSpPr/>
            <p:nvPr/>
          </p:nvSpPr>
          <p:spPr>
            <a:xfrm>
              <a:off x="9856357" y="1612311"/>
              <a:ext cx="28568" cy="14599"/>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0"/>
            <p:cNvSpPr/>
            <p:nvPr/>
          </p:nvSpPr>
          <p:spPr>
            <a:xfrm>
              <a:off x="9868366" y="1628082"/>
              <a:ext cx="33840" cy="21066"/>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0"/>
            <p:cNvSpPr/>
            <p:nvPr/>
          </p:nvSpPr>
          <p:spPr>
            <a:xfrm>
              <a:off x="9887156" y="1656650"/>
              <a:ext cx="16560" cy="12054"/>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0"/>
            <p:cNvSpPr/>
            <p:nvPr/>
          </p:nvSpPr>
          <p:spPr>
            <a:xfrm>
              <a:off x="10013414" y="1660075"/>
              <a:ext cx="30100" cy="1313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0"/>
            <p:cNvSpPr/>
            <p:nvPr/>
          </p:nvSpPr>
          <p:spPr>
            <a:xfrm>
              <a:off x="10009674" y="1688215"/>
              <a:ext cx="33840" cy="13541"/>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0"/>
            <p:cNvSpPr/>
            <p:nvPr/>
          </p:nvSpPr>
          <p:spPr>
            <a:xfrm>
              <a:off x="10018686" y="1716445"/>
              <a:ext cx="24828" cy="11197"/>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0"/>
            <p:cNvSpPr/>
            <p:nvPr/>
          </p:nvSpPr>
          <p:spPr>
            <a:xfrm>
              <a:off x="10025445" y="1738569"/>
              <a:ext cx="19556" cy="12797"/>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0"/>
            <p:cNvSpPr/>
            <p:nvPr/>
          </p:nvSpPr>
          <p:spPr>
            <a:xfrm>
              <a:off x="10029951" y="1759612"/>
              <a:ext cx="24085" cy="22553"/>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0"/>
            <p:cNvSpPr/>
            <p:nvPr/>
          </p:nvSpPr>
          <p:spPr>
            <a:xfrm>
              <a:off x="10050251" y="1791920"/>
              <a:ext cx="12797" cy="11625"/>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0"/>
            <p:cNvSpPr/>
            <p:nvPr/>
          </p:nvSpPr>
          <p:spPr>
            <a:xfrm>
              <a:off x="10217829" y="1522124"/>
              <a:ext cx="18813" cy="11288"/>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0"/>
            <p:cNvSpPr/>
            <p:nvPr/>
          </p:nvSpPr>
          <p:spPr>
            <a:xfrm>
              <a:off x="10219338" y="1543167"/>
              <a:ext cx="22575" cy="11288"/>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0"/>
            <p:cNvSpPr/>
            <p:nvPr/>
          </p:nvSpPr>
          <p:spPr>
            <a:xfrm>
              <a:off x="10220848" y="1563466"/>
              <a:ext cx="30844" cy="12031"/>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0"/>
            <p:cNvSpPr/>
            <p:nvPr/>
          </p:nvSpPr>
          <p:spPr>
            <a:xfrm>
              <a:off x="10231369" y="1587506"/>
              <a:ext cx="27081" cy="12910"/>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0"/>
            <p:cNvSpPr/>
            <p:nvPr/>
          </p:nvSpPr>
          <p:spPr>
            <a:xfrm>
              <a:off x="10253156" y="1605394"/>
              <a:ext cx="20322" cy="11445"/>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0"/>
            <p:cNvSpPr/>
            <p:nvPr/>
          </p:nvSpPr>
          <p:spPr>
            <a:xfrm>
              <a:off x="10362877" y="1634661"/>
              <a:ext cx="20322" cy="12729"/>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0"/>
            <p:cNvSpPr/>
            <p:nvPr/>
          </p:nvSpPr>
          <p:spPr>
            <a:xfrm>
              <a:off x="10359880" y="1661900"/>
              <a:ext cx="26315" cy="1131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0"/>
            <p:cNvSpPr/>
            <p:nvPr/>
          </p:nvSpPr>
          <p:spPr>
            <a:xfrm>
              <a:off x="10364386" y="1689724"/>
              <a:ext cx="24828" cy="11288"/>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0"/>
            <p:cNvSpPr/>
            <p:nvPr/>
          </p:nvSpPr>
          <p:spPr>
            <a:xfrm>
              <a:off x="10377161" y="1720523"/>
              <a:ext cx="24085" cy="1131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0"/>
            <p:cNvSpPr/>
            <p:nvPr/>
          </p:nvSpPr>
          <p:spPr>
            <a:xfrm>
              <a:off x="10145868" y="1949225"/>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0"/>
            <p:cNvSpPr/>
            <p:nvPr/>
          </p:nvSpPr>
          <p:spPr>
            <a:xfrm>
              <a:off x="10241147" y="1982299"/>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0"/>
            <p:cNvSpPr/>
            <p:nvPr/>
          </p:nvSpPr>
          <p:spPr>
            <a:xfrm>
              <a:off x="10243400" y="2005370"/>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0"/>
            <p:cNvSpPr/>
            <p:nvPr/>
          </p:nvSpPr>
          <p:spPr>
            <a:xfrm>
              <a:off x="10247906" y="2024565"/>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0"/>
            <p:cNvSpPr/>
            <p:nvPr/>
          </p:nvSpPr>
          <p:spPr>
            <a:xfrm>
              <a:off x="10262934" y="2050452"/>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0"/>
            <p:cNvSpPr/>
            <p:nvPr/>
          </p:nvSpPr>
          <p:spPr>
            <a:xfrm>
              <a:off x="10441056" y="2066989"/>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0"/>
            <p:cNvSpPr/>
            <p:nvPr/>
          </p:nvSpPr>
          <p:spPr>
            <a:xfrm>
              <a:off x="10437293" y="2097810"/>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0"/>
            <p:cNvSpPr/>
            <p:nvPr/>
          </p:nvSpPr>
          <p:spPr>
            <a:xfrm>
              <a:off x="10438803" y="2125252"/>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0"/>
            <p:cNvSpPr/>
            <p:nvPr/>
          </p:nvSpPr>
          <p:spPr>
            <a:xfrm>
              <a:off x="10450068" y="2152671"/>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0"/>
            <p:cNvSpPr/>
            <p:nvPr/>
          </p:nvSpPr>
          <p:spPr>
            <a:xfrm>
              <a:off x="10476360" y="2165445"/>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0"/>
            <p:cNvSpPr/>
            <p:nvPr/>
          </p:nvSpPr>
          <p:spPr>
            <a:xfrm>
              <a:off x="10498913" y="2186488"/>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0"/>
            <p:cNvSpPr/>
            <p:nvPr/>
          </p:nvSpPr>
          <p:spPr>
            <a:xfrm>
              <a:off x="10592863" y="2469803"/>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0"/>
            <p:cNvSpPr/>
            <p:nvPr/>
          </p:nvSpPr>
          <p:spPr>
            <a:xfrm>
              <a:off x="10589101" y="2487647"/>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0"/>
            <p:cNvSpPr/>
            <p:nvPr/>
          </p:nvSpPr>
          <p:spPr>
            <a:xfrm>
              <a:off x="10598879" y="2512655"/>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0"/>
            <p:cNvSpPr/>
            <p:nvPr/>
          </p:nvSpPr>
          <p:spPr>
            <a:xfrm>
              <a:off x="10608634" y="2535185"/>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0"/>
            <p:cNvSpPr/>
            <p:nvPr/>
          </p:nvSpPr>
          <p:spPr>
            <a:xfrm>
              <a:off x="10426006" y="3160483"/>
              <a:ext cx="21832" cy="11490"/>
            </a:xfrm>
            <a:custGeom>
              <a:avLst/>
              <a:gdLst/>
              <a:ahLst/>
              <a:cxnLst/>
              <a:rect l="l" t="t" r="r" b="b"/>
              <a:pathLst>
                <a:path w="969" h="510" extrusionOk="0">
                  <a:moveTo>
                    <a:pt x="468" y="0"/>
                  </a:moveTo>
                  <a:cubicBezTo>
                    <a:pt x="268" y="0"/>
                    <a:pt x="1" y="134"/>
                    <a:pt x="1" y="134"/>
                  </a:cubicBezTo>
                  <a:lnTo>
                    <a:pt x="1" y="367"/>
                  </a:lnTo>
                  <a:cubicBezTo>
                    <a:pt x="1" y="367"/>
                    <a:pt x="268" y="500"/>
                    <a:pt x="435" y="500"/>
                  </a:cubicBezTo>
                  <a:cubicBezTo>
                    <a:pt x="468" y="507"/>
                    <a:pt x="507" y="510"/>
                    <a:pt x="547" y="510"/>
                  </a:cubicBezTo>
                  <a:cubicBezTo>
                    <a:pt x="709" y="510"/>
                    <a:pt x="902" y="467"/>
                    <a:pt x="902" y="467"/>
                  </a:cubicBezTo>
                  <a:cubicBezTo>
                    <a:pt x="902" y="434"/>
                    <a:pt x="935" y="200"/>
                    <a:pt x="968" y="167"/>
                  </a:cubicBezTo>
                  <a:cubicBezTo>
                    <a:pt x="968" y="167"/>
                    <a:pt x="701" y="33"/>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0"/>
            <p:cNvSpPr/>
            <p:nvPr/>
          </p:nvSpPr>
          <p:spPr>
            <a:xfrm>
              <a:off x="10426772" y="3178507"/>
              <a:ext cx="19556" cy="10544"/>
            </a:xfrm>
            <a:custGeom>
              <a:avLst/>
              <a:gdLst/>
              <a:ahLst/>
              <a:cxnLst/>
              <a:rect l="l" t="t" r="r" b="b"/>
              <a:pathLst>
                <a:path w="868" h="468" extrusionOk="0">
                  <a:moveTo>
                    <a:pt x="467" y="1"/>
                  </a:moveTo>
                  <a:cubicBezTo>
                    <a:pt x="334" y="1"/>
                    <a:pt x="134" y="34"/>
                    <a:pt x="134" y="34"/>
                  </a:cubicBezTo>
                  <a:cubicBezTo>
                    <a:pt x="67" y="34"/>
                    <a:pt x="0" y="234"/>
                    <a:pt x="0" y="234"/>
                  </a:cubicBezTo>
                  <a:cubicBezTo>
                    <a:pt x="0" y="234"/>
                    <a:pt x="234" y="468"/>
                    <a:pt x="467" y="468"/>
                  </a:cubicBezTo>
                  <a:cubicBezTo>
                    <a:pt x="634" y="468"/>
                    <a:pt x="868" y="334"/>
                    <a:pt x="868" y="334"/>
                  </a:cubicBezTo>
                  <a:lnTo>
                    <a:pt x="868" y="67"/>
                  </a:lnTo>
                  <a:cubicBezTo>
                    <a:pt x="868" y="67"/>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0"/>
            <p:cNvSpPr/>
            <p:nvPr/>
          </p:nvSpPr>
          <p:spPr>
            <a:xfrm>
              <a:off x="10429768" y="3200316"/>
              <a:ext cx="16560" cy="11288"/>
            </a:xfrm>
            <a:custGeom>
              <a:avLst/>
              <a:gdLst/>
              <a:ahLst/>
              <a:cxnLst/>
              <a:rect l="l" t="t" r="r" b="b"/>
              <a:pathLst>
                <a:path w="735" h="501" extrusionOk="0">
                  <a:moveTo>
                    <a:pt x="368" y="0"/>
                  </a:moveTo>
                  <a:cubicBezTo>
                    <a:pt x="268" y="0"/>
                    <a:pt x="201" y="33"/>
                    <a:pt x="101" y="67"/>
                  </a:cubicBezTo>
                  <a:cubicBezTo>
                    <a:pt x="34" y="100"/>
                    <a:pt x="1" y="167"/>
                    <a:pt x="1" y="167"/>
                  </a:cubicBezTo>
                  <a:cubicBezTo>
                    <a:pt x="1" y="200"/>
                    <a:pt x="67" y="400"/>
                    <a:pt x="67" y="400"/>
                  </a:cubicBezTo>
                  <a:cubicBezTo>
                    <a:pt x="67" y="400"/>
                    <a:pt x="101" y="434"/>
                    <a:pt x="201" y="434"/>
                  </a:cubicBezTo>
                  <a:cubicBezTo>
                    <a:pt x="268" y="500"/>
                    <a:pt x="368" y="500"/>
                    <a:pt x="401" y="500"/>
                  </a:cubicBezTo>
                  <a:cubicBezTo>
                    <a:pt x="534" y="500"/>
                    <a:pt x="735" y="367"/>
                    <a:pt x="735" y="367"/>
                  </a:cubicBezTo>
                  <a:lnTo>
                    <a:pt x="735" y="100"/>
                  </a:lnTo>
                  <a:cubicBezTo>
                    <a:pt x="735" y="100"/>
                    <a:pt x="50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0"/>
            <p:cNvSpPr/>
            <p:nvPr/>
          </p:nvSpPr>
          <p:spPr>
            <a:xfrm>
              <a:off x="10528968" y="3273966"/>
              <a:ext cx="24828" cy="11288"/>
            </a:xfrm>
            <a:custGeom>
              <a:avLst/>
              <a:gdLst/>
              <a:ahLst/>
              <a:cxnLst/>
              <a:rect l="l" t="t" r="r" b="b"/>
              <a:pathLst>
                <a:path w="1102" h="501" extrusionOk="0">
                  <a:moveTo>
                    <a:pt x="601" y="0"/>
                  </a:moveTo>
                  <a:cubicBezTo>
                    <a:pt x="368" y="0"/>
                    <a:pt x="34" y="67"/>
                    <a:pt x="34" y="67"/>
                  </a:cubicBezTo>
                  <a:lnTo>
                    <a:pt x="1" y="300"/>
                  </a:lnTo>
                  <a:cubicBezTo>
                    <a:pt x="1" y="300"/>
                    <a:pt x="301" y="467"/>
                    <a:pt x="501" y="500"/>
                  </a:cubicBezTo>
                  <a:cubicBezTo>
                    <a:pt x="701" y="500"/>
                    <a:pt x="1035" y="434"/>
                    <a:pt x="1035" y="434"/>
                  </a:cubicBezTo>
                  <a:cubicBezTo>
                    <a:pt x="1102" y="400"/>
                    <a:pt x="1102" y="167"/>
                    <a:pt x="1102" y="167"/>
                  </a:cubicBezTo>
                  <a:cubicBezTo>
                    <a:pt x="1102" y="167"/>
                    <a:pt x="76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0"/>
            <p:cNvSpPr/>
            <p:nvPr/>
          </p:nvSpPr>
          <p:spPr>
            <a:xfrm>
              <a:off x="10523719" y="3254410"/>
              <a:ext cx="24828" cy="11625"/>
            </a:xfrm>
            <a:custGeom>
              <a:avLst/>
              <a:gdLst/>
              <a:ahLst/>
              <a:cxnLst/>
              <a:rect l="l" t="t" r="r" b="b"/>
              <a:pathLst>
                <a:path w="1102" h="516" extrusionOk="0">
                  <a:moveTo>
                    <a:pt x="201" y="1"/>
                  </a:moveTo>
                  <a:cubicBezTo>
                    <a:pt x="67" y="1"/>
                    <a:pt x="0" y="34"/>
                    <a:pt x="0" y="34"/>
                  </a:cubicBezTo>
                  <a:lnTo>
                    <a:pt x="0" y="301"/>
                  </a:lnTo>
                  <a:lnTo>
                    <a:pt x="167" y="368"/>
                  </a:lnTo>
                  <a:cubicBezTo>
                    <a:pt x="267" y="434"/>
                    <a:pt x="401" y="468"/>
                    <a:pt x="501" y="501"/>
                  </a:cubicBezTo>
                  <a:cubicBezTo>
                    <a:pt x="567" y="512"/>
                    <a:pt x="653" y="516"/>
                    <a:pt x="737" y="516"/>
                  </a:cubicBezTo>
                  <a:cubicBezTo>
                    <a:pt x="905" y="516"/>
                    <a:pt x="1068" y="501"/>
                    <a:pt x="1068" y="501"/>
                  </a:cubicBezTo>
                  <a:cubicBezTo>
                    <a:pt x="1068" y="501"/>
                    <a:pt x="1101" y="301"/>
                    <a:pt x="1068" y="268"/>
                  </a:cubicBezTo>
                  <a:cubicBezTo>
                    <a:pt x="1068" y="268"/>
                    <a:pt x="768" y="34"/>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0"/>
            <p:cNvSpPr/>
            <p:nvPr/>
          </p:nvSpPr>
          <p:spPr>
            <a:xfrm>
              <a:off x="10536493" y="3306274"/>
              <a:ext cx="24828" cy="11625"/>
            </a:xfrm>
            <a:custGeom>
              <a:avLst/>
              <a:gdLst/>
              <a:ahLst/>
              <a:cxnLst/>
              <a:rect l="l" t="t" r="r" b="b"/>
              <a:pathLst>
                <a:path w="1102" h="516" extrusionOk="0">
                  <a:moveTo>
                    <a:pt x="768" y="0"/>
                  </a:moveTo>
                  <a:cubicBezTo>
                    <a:pt x="668" y="0"/>
                    <a:pt x="534" y="0"/>
                    <a:pt x="467" y="34"/>
                  </a:cubicBezTo>
                  <a:cubicBezTo>
                    <a:pt x="267" y="67"/>
                    <a:pt x="0" y="234"/>
                    <a:pt x="0" y="234"/>
                  </a:cubicBezTo>
                  <a:lnTo>
                    <a:pt x="34" y="501"/>
                  </a:lnTo>
                  <a:cubicBezTo>
                    <a:pt x="34" y="501"/>
                    <a:pt x="182" y="516"/>
                    <a:pt x="350" y="516"/>
                  </a:cubicBezTo>
                  <a:cubicBezTo>
                    <a:pt x="434" y="516"/>
                    <a:pt x="523" y="512"/>
                    <a:pt x="601" y="501"/>
                  </a:cubicBezTo>
                  <a:cubicBezTo>
                    <a:pt x="668" y="467"/>
                    <a:pt x="801" y="367"/>
                    <a:pt x="868" y="334"/>
                  </a:cubicBezTo>
                  <a:cubicBezTo>
                    <a:pt x="1001" y="234"/>
                    <a:pt x="1035" y="201"/>
                    <a:pt x="1035" y="201"/>
                  </a:cubicBezTo>
                  <a:cubicBezTo>
                    <a:pt x="1101" y="201"/>
                    <a:pt x="968"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0"/>
            <p:cNvSpPr/>
            <p:nvPr/>
          </p:nvSpPr>
          <p:spPr>
            <a:xfrm>
              <a:off x="10544018" y="3333333"/>
              <a:ext cx="21043" cy="12707"/>
            </a:xfrm>
            <a:custGeom>
              <a:avLst/>
              <a:gdLst/>
              <a:ahLst/>
              <a:cxnLst/>
              <a:rect l="l" t="t" r="r" b="b"/>
              <a:pathLst>
                <a:path w="934" h="564" extrusionOk="0">
                  <a:moveTo>
                    <a:pt x="834" y="0"/>
                  </a:moveTo>
                  <a:cubicBezTo>
                    <a:pt x="834" y="0"/>
                    <a:pt x="534" y="0"/>
                    <a:pt x="367" y="34"/>
                  </a:cubicBezTo>
                  <a:lnTo>
                    <a:pt x="133" y="167"/>
                  </a:lnTo>
                  <a:cubicBezTo>
                    <a:pt x="100" y="200"/>
                    <a:pt x="0" y="267"/>
                    <a:pt x="0" y="267"/>
                  </a:cubicBezTo>
                  <a:lnTo>
                    <a:pt x="0" y="501"/>
                  </a:lnTo>
                  <a:cubicBezTo>
                    <a:pt x="0" y="501"/>
                    <a:pt x="33" y="534"/>
                    <a:pt x="167" y="534"/>
                  </a:cubicBezTo>
                  <a:cubicBezTo>
                    <a:pt x="211" y="556"/>
                    <a:pt x="256" y="564"/>
                    <a:pt x="298" y="564"/>
                  </a:cubicBezTo>
                  <a:cubicBezTo>
                    <a:pt x="382" y="564"/>
                    <a:pt x="456" y="534"/>
                    <a:pt x="500" y="534"/>
                  </a:cubicBezTo>
                  <a:cubicBezTo>
                    <a:pt x="701" y="467"/>
                    <a:pt x="934" y="300"/>
                    <a:pt x="934" y="300"/>
                  </a:cubicBezTo>
                  <a:cubicBezTo>
                    <a:pt x="934" y="267"/>
                    <a:pt x="867"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0"/>
            <p:cNvSpPr/>
            <p:nvPr/>
          </p:nvSpPr>
          <p:spPr>
            <a:xfrm>
              <a:off x="10552264" y="3353700"/>
              <a:ext cx="18813" cy="11963"/>
            </a:xfrm>
            <a:custGeom>
              <a:avLst/>
              <a:gdLst/>
              <a:ahLst/>
              <a:cxnLst/>
              <a:rect l="l" t="t" r="r" b="b"/>
              <a:pathLst>
                <a:path w="835" h="531" extrusionOk="0">
                  <a:moveTo>
                    <a:pt x="521" y="1"/>
                  </a:moveTo>
                  <a:cubicBezTo>
                    <a:pt x="457" y="1"/>
                    <a:pt x="390" y="8"/>
                    <a:pt x="335" y="30"/>
                  </a:cubicBezTo>
                  <a:cubicBezTo>
                    <a:pt x="168" y="97"/>
                    <a:pt x="1" y="297"/>
                    <a:pt x="1" y="297"/>
                  </a:cubicBezTo>
                  <a:lnTo>
                    <a:pt x="134" y="531"/>
                  </a:lnTo>
                  <a:cubicBezTo>
                    <a:pt x="134" y="531"/>
                    <a:pt x="401" y="531"/>
                    <a:pt x="501" y="464"/>
                  </a:cubicBezTo>
                  <a:cubicBezTo>
                    <a:pt x="635" y="431"/>
                    <a:pt x="835" y="264"/>
                    <a:pt x="835" y="264"/>
                  </a:cubicBezTo>
                  <a:cubicBezTo>
                    <a:pt x="835" y="264"/>
                    <a:pt x="768" y="64"/>
                    <a:pt x="768" y="30"/>
                  </a:cubicBezTo>
                  <a:cubicBezTo>
                    <a:pt x="768" y="30"/>
                    <a:pt x="650"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0"/>
            <p:cNvSpPr/>
            <p:nvPr/>
          </p:nvSpPr>
          <p:spPr>
            <a:xfrm>
              <a:off x="10570311" y="3385940"/>
              <a:ext cx="19556" cy="11288"/>
            </a:xfrm>
            <a:custGeom>
              <a:avLst/>
              <a:gdLst/>
              <a:ahLst/>
              <a:cxnLst/>
              <a:rect l="l" t="t" r="r" b="b"/>
              <a:pathLst>
                <a:path w="868" h="501" extrusionOk="0">
                  <a:moveTo>
                    <a:pt x="601" y="0"/>
                  </a:moveTo>
                  <a:cubicBezTo>
                    <a:pt x="551" y="17"/>
                    <a:pt x="509" y="17"/>
                    <a:pt x="468" y="17"/>
                  </a:cubicBezTo>
                  <a:cubicBezTo>
                    <a:pt x="426" y="17"/>
                    <a:pt x="384" y="17"/>
                    <a:pt x="334" y="34"/>
                  </a:cubicBezTo>
                  <a:cubicBezTo>
                    <a:pt x="301" y="34"/>
                    <a:pt x="201" y="100"/>
                    <a:pt x="134" y="134"/>
                  </a:cubicBezTo>
                  <a:cubicBezTo>
                    <a:pt x="34" y="167"/>
                    <a:pt x="1" y="200"/>
                    <a:pt x="1" y="200"/>
                  </a:cubicBezTo>
                  <a:lnTo>
                    <a:pt x="1" y="467"/>
                  </a:lnTo>
                  <a:cubicBezTo>
                    <a:pt x="1" y="467"/>
                    <a:pt x="101" y="467"/>
                    <a:pt x="167" y="501"/>
                  </a:cubicBezTo>
                  <a:lnTo>
                    <a:pt x="501" y="501"/>
                  </a:lnTo>
                  <a:cubicBezTo>
                    <a:pt x="668" y="434"/>
                    <a:pt x="868" y="200"/>
                    <a:pt x="868" y="200"/>
                  </a:cubicBezTo>
                  <a:cubicBezTo>
                    <a:pt x="868" y="200"/>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0"/>
            <p:cNvSpPr/>
            <p:nvPr/>
          </p:nvSpPr>
          <p:spPr>
            <a:xfrm>
              <a:off x="10559046" y="3043237"/>
              <a:ext cx="13541" cy="11288"/>
            </a:xfrm>
            <a:custGeom>
              <a:avLst/>
              <a:gdLst/>
              <a:ahLst/>
              <a:cxnLst/>
              <a:rect l="l" t="t" r="r" b="b"/>
              <a:pathLst>
                <a:path w="601" h="501" extrusionOk="0">
                  <a:moveTo>
                    <a:pt x="300" y="0"/>
                  </a:moveTo>
                  <a:cubicBezTo>
                    <a:pt x="167" y="0"/>
                    <a:pt x="0" y="134"/>
                    <a:pt x="0" y="134"/>
                  </a:cubicBezTo>
                  <a:lnTo>
                    <a:pt x="0" y="367"/>
                  </a:lnTo>
                  <a:cubicBezTo>
                    <a:pt x="0" y="367"/>
                    <a:pt x="167" y="501"/>
                    <a:pt x="300" y="501"/>
                  </a:cubicBezTo>
                  <a:cubicBezTo>
                    <a:pt x="434" y="501"/>
                    <a:pt x="601" y="367"/>
                    <a:pt x="601" y="367"/>
                  </a:cubicBezTo>
                  <a:lnTo>
                    <a:pt x="601" y="134"/>
                  </a:lnTo>
                  <a:cubicBezTo>
                    <a:pt x="601" y="134"/>
                    <a:pt x="4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0"/>
            <p:cNvSpPr/>
            <p:nvPr/>
          </p:nvSpPr>
          <p:spPr>
            <a:xfrm>
              <a:off x="10565061" y="3059008"/>
              <a:ext cx="23319" cy="10544"/>
            </a:xfrm>
            <a:custGeom>
              <a:avLst/>
              <a:gdLst/>
              <a:ahLst/>
              <a:cxnLst/>
              <a:rect l="l" t="t" r="r" b="b"/>
              <a:pathLst>
                <a:path w="1035" h="468" extrusionOk="0">
                  <a:moveTo>
                    <a:pt x="500" y="1"/>
                  </a:moveTo>
                  <a:cubicBezTo>
                    <a:pt x="334" y="1"/>
                    <a:pt x="0" y="134"/>
                    <a:pt x="0" y="134"/>
                  </a:cubicBezTo>
                  <a:lnTo>
                    <a:pt x="0" y="368"/>
                  </a:lnTo>
                  <a:cubicBezTo>
                    <a:pt x="0" y="368"/>
                    <a:pt x="334" y="468"/>
                    <a:pt x="534" y="468"/>
                  </a:cubicBezTo>
                  <a:cubicBezTo>
                    <a:pt x="600" y="468"/>
                    <a:pt x="767" y="435"/>
                    <a:pt x="867" y="334"/>
                  </a:cubicBezTo>
                  <a:cubicBezTo>
                    <a:pt x="934" y="268"/>
                    <a:pt x="1034" y="201"/>
                    <a:pt x="1034" y="201"/>
                  </a:cubicBezTo>
                  <a:cubicBezTo>
                    <a:pt x="1034" y="201"/>
                    <a:pt x="1001"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0"/>
            <p:cNvSpPr/>
            <p:nvPr/>
          </p:nvSpPr>
          <p:spPr>
            <a:xfrm>
              <a:off x="10573307" y="3073720"/>
              <a:ext cx="26338" cy="11625"/>
            </a:xfrm>
            <a:custGeom>
              <a:avLst/>
              <a:gdLst/>
              <a:ahLst/>
              <a:cxnLst/>
              <a:rect l="l" t="t" r="r" b="b"/>
              <a:pathLst>
                <a:path w="1169" h="516" extrusionOk="0">
                  <a:moveTo>
                    <a:pt x="636" y="0"/>
                  </a:moveTo>
                  <a:cubicBezTo>
                    <a:pt x="601" y="0"/>
                    <a:pt x="568" y="4"/>
                    <a:pt x="535" y="15"/>
                  </a:cubicBezTo>
                  <a:cubicBezTo>
                    <a:pt x="468" y="15"/>
                    <a:pt x="335" y="48"/>
                    <a:pt x="234" y="48"/>
                  </a:cubicBezTo>
                  <a:lnTo>
                    <a:pt x="68" y="48"/>
                  </a:lnTo>
                  <a:cubicBezTo>
                    <a:pt x="68" y="115"/>
                    <a:pt x="1" y="315"/>
                    <a:pt x="1" y="315"/>
                  </a:cubicBezTo>
                  <a:cubicBezTo>
                    <a:pt x="1" y="315"/>
                    <a:pt x="68" y="382"/>
                    <a:pt x="201" y="449"/>
                  </a:cubicBezTo>
                  <a:cubicBezTo>
                    <a:pt x="335" y="515"/>
                    <a:pt x="501" y="515"/>
                    <a:pt x="635" y="515"/>
                  </a:cubicBezTo>
                  <a:cubicBezTo>
                    <a:pt x="735" y="515"/>
                    <a:pt x="868" y="482"/>
                    <a:pt x="1002" y="382"/>
                  </a:cubicBezTo>
                  <a:cubicBezTo>
                    <a:pt x="1068" y="315"/>
                    <a:pt x="1168" y="282"/>
                    <a:pt x="1168" y="282"/>
                  </a:cubicBezTo>
                  <a:cubicBezTo>
                    <a:pt x="1168" y="215"/>
                    <a:pt x="1068" y="48"/>
                    <a:pt x="1068" y="15"/>
                  </a:cubicBezTo>
                  <a:lnTo>
                    <a:pt x="868" y="15"/>
                  </a:lnTo>
                  <a:cubicBezTo>
                    <a:pt x="779" y="15"/>
                    <a:pt x="705"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0"/>
            <p:cNvSpPr/>
            <p:nvPr/>
          </p:nvSpPr>
          <p:spPr>
            <a:xfrm>
              <a:off x="10581576" y="3092825"/>
              <a:ext cx="27081" cy="11310"/>
            </a:xfrm>
            <a:custGeom>
              <a:avLst/>
              <a:gdLst/>
              <a:ahLst/>
              <a:cxnLst/>
              <a:rect l="l" t="t" r="r" b="b"/>
              <a:pathLst>
                <a:path w="1202" h="502" extrusionOk="0">
                  <a:moveTo>
                    <a:pt x="601" y="1"/>
                  </a:moveTo>
                  <a:cubicBezTo>
                    <a:pt x="334" y="1"/>
                    <a:pt x="1" y="134"/>
                    <a:pt x="1" y="134"/>
                  </a:cubicBezTo>
                  <a:lnTo>
                    <a:pt x="1" y="368"/>
                  </a:lnTo>
                  <a:cubicBezTo>
                    <a:pt x="1" y="368"/>
                    <a:pt x="334" y="501"/>
                    <a:pt x="601" y="501"/>
                  </a:cubicBezTo>
                  <a:cubicBezTo>
                    <a:pt x="835" y="501"/>
                    <a:pt x="1168" y="335"/>
                    <a:pt x="1168" y="335"/>
                  </a:cubicBezTo>
                  <a:cubicBezTo>
                    <a:pt x="1202" y="301"/>
                    <a:pt x="1168" y="101"/>
                    <a:pt x="1168" y="34"/>
                  </a:cubicBezTo>
                  <a:cubicBezTo>
                    <a:pt x="1168" y="34"/>
                    <a:pt x="8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0"/>
            <p:cNvSpPr/>
            <p:nvPr/>
          </p:nvSpPr>
          <p:spPr>
            <a:xfrm>
              <a:off x="10687557" y="3104856"/>
              <a:ext cx="21066" cy="10544"/>
            </a:xfrm>
            <a:custGeom>
              <a:avLst/>
              <a:gdLst/>
              <a:ahLst/>
              <a:cxnLst/>
              <a:rect l="l" t="t" r="r" b="b"/>
              <a:pathLst>
                <a:path w="935" h="468" extrusionOk="0">
                  <a:moveTo>
                    <a:pt x="467" y="1"/>
                  </a:moveTo>
                  <a:cubicBezTo>
                    <a:pt x="401" y="1"/>
                    <a:pt x="300" y="67"/>
                    <a:pt x="267" y="67"/>
                  </a:cubicBezTo>
                  <a:lnTo>
                    <a:pt x="134" y="67"/>
                  </a:lnTo>
                  <a:cubicBezTo>
                    <a:pt x="100" y="67"/>
                    <a:pt x="0" y="268"/>
                    <a:pt x="0" y="268"/>
                  </a:cubicBezTo>
                  <a:cubicBezTo>
                    <a:pt x="0" y="268"/>
                    <a:pt x="100" y="334"/>
                    <a:pt x="167" y="401"/>
                  </a:cubicBezTo>
                  <a:cubicBezTo>
                    <a:pt x="300" y="468"/>
                    <a:pt x="434" y="468"/>
                    <a:pt x="501" y="468"/>
                  </a:cubicBezTo>
                  <a:cubicBezTo>
                    <a:pt x="667" y="434"/>
                    <a:pt x="901" y="334"/>
                    <a:pt x="901" y="334"/>
                  </a:cubicBezTo>
                  <a:lnTo>
                    <a:pt x="934" y="134"/>
                  </a:lnTo>
                  <a:lnTo>
                    <a:pt x="767" y="67"/>
                  </a:lnTo>
                  <a:cubicBezTo>
                    <a:pt x="667" y="1"/>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0"/>
            <p:cNvSpPr/>
            <p:nvPr/>
          </p:nvSpPr>
          <p:spPr>
            <a:xfrm>
              <a:off x="10691319" y="3133424"/>
              <a:ext cx="15050" cy="11490"/>
            </a:xfrm>
            <a:custGeom>
              <a:avLst/>
              <a:gdLst/>
              <a:ahLst/>
              <a:cxnLst/>
              <a:rect l="l" t="t" r="r" b="b"/>
              <a:pathLst>
                <a:path w="668" h="510" extrusionOk="0">
                  <a:moveTo>
                    <a:pt x="300" y="0"/>
                  </a:moveTo>
                  <a:cubicBezTo>
                    <a:pt x="167" y="34"/>
                    <a:pt x="0" y="200"/>
                    <a:pt x="0" y="200"/>
                  </a:cubicBezTo>
                  <a:cubicBezTo>
                    <a:pt x="0" y="234"/>
                    <a:pt x="100" y="467"/>
                    <a:pt x="100" y="467"/>
                  </a:cubicBezTo>
                  <a:cubicBezTo>
                    <a:pt x="100" y="467"/>
                    <a:pt x="228" y="510"/>
                    <a:pt x="348" y="510"/>
                  </a:cubicBezTo>
                  <a:cubicBezTo>
                    <a:pt x="378" y="510"/>
                    <a:pt x="407" y="507"/>
                    <a:pt x="434" y="501"/>
                  </a:cubicBezTo>
                  <a:cubicBezTo>
                    <a:pt x="467" y="501"/>
                    <a:pt x="567" y="467"/>
                    <a:pt x="600" y="401"/>
                  </a:cubicBezTo>
                  <a:lnTo>
                    <a:pt x="667" y="334"/>
                  </a:lnTo>
                  <a:lnTo>
                    <a:pt x="667" y="67"/>
                  </a:lnTo>
                  <a:cubicBezTo>
                    <a:pt x="667" y="67"/>
                    <a:pt x="634" y="34"/>
                    <a:pt x="567" y="34"/>
                  </a:cubicBezTo>
                  <a:cubicBezTo>
                    <a:pt x="467" y="0"/>
                    <a:pt x="4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0"/>
            <p:cNvSpPr/>
            <p:nvPr/>
          </p:nvSpPr>
          <p:spPr>
            <a:xfrm>
              <a:off x="10708600" y="3158973"/>
              <a:ext cx="20300" cy="12369"/>
            </a:xfrm>
            <a:custGeom>
              <a:avLst/>
              <a:gdLst/>
              <a:ahLst/>
              <a:cxnLst/>
              <a:rect l="l" t="t" r="r" b="b"/>
              <a:pathLst>
                <a:path w="901" h="549" extrusionOk="0">
                  <a:moveTo>
                    <a:pt x="701" y="0"/>
                  </a:moveTo>
                  <a:cubicBezTo>
                    <a:pt x="701" y="0"/>
                    <a:pt x="667" y="34"/>
                    <a:pt x="567" y="34"/>
                  </a:cubicBezTo>
                  <a:cubicBezTo>
                    <a:pt x="551" y="50"/>
                    <a:pt x="509" y="50"/>
                    <a:pt x="467" y="50"/>
                  </a:cubicBezTo>
                  <a:cubicBezTo>
                    <a:pt x="426" y="50"/>
                    <a:pt x="384" y="50"/>
                    <a:pt x="367" y="67"/>
                  </a:cubicBezTo>
                  <a:cubicBezTo>
                    <a:pt x="300" y="67"/>
                    <a:pt x="200" y="100"/>
                    <a:pt x="134" y="167"/>
                  </a:cubicBezTo>
                  <a:cubicBezTo>
                    <a:pt x="67" y="201"/>
                    <a:pt x="0" y="234"/>
                    <a:pt x="0" y="234"/>
                  </a:cubicBezTo>
                  <a:lnTo>
                    <a:pt x="0" y="501"/>
                  </a:lnTo>
                  <a:cubicBezTo>
                    <a:pt x="0" y="501"/>
                    <a:pt x="67" y="501"/>
                    <a:pt x="167" y="534"/>
                  </a:cubicBezTo>
                  <a:cubicBezTo>
                    <a:pt x="189" y="545"/>
                    <a:pt x="223" y="549"/>
                    <a:pt x="261" y="549"/>
                  </a:cubicBezTo>
                  <a:cubicBezTo>
                    <a:pt x="337" y="549"/>
                    <a:pt x="434" y="534"/>
                    <a:pt x="501" y="534"/>
                  </a:cubicBezTo>
                  <a:cubicBezTo>
                    <a:pt x="567" y="501"/>
                    <a:pt x="701" y="401"/>
                    <a:pt x="801" y="334"/>
                  </a:cubicBezTo>
                  <a:cubicBezTo>
                    <a:pt x="868" y="234"/>
                    <a:pt x="901" y="167"/>
                    <a:pt x="901" y="167"/>
                  </a:cubicBezTo>
                  <a:cubicBezTo>
                    <a:pt x="901" y="100"/>
                    <a:pt x="734"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0"/>
            <p:cNvSpPr/>
            <p:nvPr/>
          </p:nvSpPr>
          <p:spPr>
            <a:xfrm>
              <a:off x="9604585" y="1811454"/>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0"/>
            <p:cNvSpPr/>
            <p:nvPr/>
          </p:nvSpPr>
          <p:spPr>
            <a:xfrm>
              <a:off x="10628934" y="1585253"/>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0"/>
            <p:cNvSpPr/>
            <p:nvPr/>
          </p:nvSpPr>
          <p:spPr>
            <a:xfrm>
              <a:off x="10331222" y="3428319"/>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0"/>
          <p:cNvGrpSpPr/>
          <p:nvPr/>
        </p:nvGrpSpPr>
        <p:grpSpPr>
          <a:xfrm>
            <a:off x="5860418" y="3952617"/>
            <a:ext cx="3576661" cy="1776821"/>
            <a:chOff x="2554175" y="3562475"/>
            <a:chExt cx="4028225" cy="2001150"/>
          </a:xfrm>
        </p:grpSpPr>
        <p:sp>
          <p:nvSpPr>
            <p:cNvPr id="3823" name="Google Shape;3823;p30"/>
            <p:cNvSpPr/>
            <p:nvPr/>
          </p:nvSpPr>
          <p:spPr>
            <a:xfrm>
              <a:off x="4471325" y="3738200"/>
              <a:ext cx="401525" cy="114200"/>
            </a:xfrm>
            <a:custGeom>
              <a:avLst/>
              <a:gdLst/>
              <a:ahLst/>
              <a:cxnLst/>
              <a:rect l="l" t="t" r="r" b="b"/>
              <a:pathLst>
                <a:path w="16061" h="4568" extrusionOk="0">
                  <a:moveTo>
                    <a:pt x="4527" y="1"/>
                  </a:moveTo>
                  <a:cubicBezTo>
                    <a:pt x="4522" y="1"/>
                    <a:pt x="4519" y="8"/>
                    <a:pt x="4519" y="31"/>
                  </a:cubicBezTo>
                  <a:lnTo>
                    <a:pt x="4318" y="297"/>
                  </a:lnTo>
                  <a:cubicBezTo>
                    <a:pt x="4185" y="464"/>
                    <a:pt x="4085" y="631"/>
                    <a:pt x="3985" y="798"/>
                  </a:cubicBezTo>
                  <a:cubicBezTo>
                    <a:pt x="3685" y="1231"/>
                    <a:pt x="3351" y="1632"/>
                    <a:pt x="3051" y="2032"/>
                  </a:cubicBezTo>
                  <a:cubicBezTo>
                    <a:pt x="2484" y="2733"/>
                    <a:pt x="1750" y="3200"/>
                    <a:pt x="1216" y="3266"/>
                  </a:cubicBezTo>
                  <a:lnTo>
                    <a:pt x="849" y="3266"/>
                  </a:lnTo>
                  <a:cubicBezTo>
                    <a:pt x="716" y="3266"/>
                    <a:pt x="649" y="3233"/>
                    <a:pt x="549" y="3233"/>
                  </a:cubicBezTo>
                  <a:cubicBezTo>
                    <a:pt x="416" y="3200"/>
                    <a:pt x="349" y="3133"/>
                    <a:pt x="349" y="3133"/>
                  </a:cubicBezTo>
                  <a:cubicBezTo>
                    <a:pt x="334" y="3127"/>
                    <a:pt x="319" y="3124"/>
                    <a:pt x="303" y="3124"/>
                  </a:cubicBezTo>
                  <a:cubicBezTo>
                    <a:pt x="149" y="3124"/>
                    <a:pt x="0" y="3406"/>
                    <a:pt x="182" y="3466"/>
                  </a:cubicBezTo>
                  <a:lnTo>
                    <a:pt x="416" y="3600"/>
                  </a:lnTo>
                  <a:cubicBezTo>
                    <a:pt x="516" y="3633"/>
                    <a:pt x="649" y="3633"/>
                    <a:pt x="749" y="3700"/>
                  </a:cubicBezTo>
                  <a:lnTo>
                    <a:pt x="1216" y="3700"/>
                  </a:lnTo>
                  <a:cubicBezTo>
                    <a:pt x="1550" y="3633"/>
                    <a:pt x="1983" y="3533"/>
                    <a:pt x="2350" y="3266"/>
                  </a:cubicBezTo>
                  <a:cubicBezTo>
                    <a:pt x="2717" y="3066"/>
                    <a:pt x="3118" y="2733"/>
                    <a:pt x="3451" y="2366"/>
                  </a:cubicBezTo>
                  <a:cubicBezTo>
                    <a:pt x="3751" y="1965"/>
                    <a:pt x="4085" y="1565"/>
                    <a:pt x="4419" y="1131"/>
                  </a:cubicBezTo>
                  <a:lnTo>
                    <a:pt x="4552" y="965"/>
                  </a:lnTo>
                  <a:lnTo>
                    <a:pt x="4552" y="1031"/>
                  </a:lnTo>
                  <a:lnTo>
                    <a:pt x="4685" y="1131"/>
                  </a:lnTo>
                  <a:lnTo>
                    <a:pt x="4986" y="1432"/>
                  </a:lnTo>
                  <a:cubicBezTo>
                    <a:pt x="5386" y="1865"/>
                    <a:pt x="5853" y="2232"/>
                    <a:pt x="6353" y="2466"/>
                  </a:cubicBezTo>
                  <a:cubicBezTo>
                    <a:pt x="6854" y="2733"/>
                    <a:pt x="7454" y="2899"/>
                    <a:pt x="7988" y="2899"/>
                  </a:cubicBezTo>
                  <a:cubicBezTo>
                    <a:pt x="8521" y="2899"/>
                    <a:pt x="9122" y="2766"/>
                    <a:pt x="9589" y="2566"/>
                  </a:cubicBezTo>
                  <a:cubicBezTo>
                    <a:pt x="10156" y="2366"/>
                    <a:pt x="10656" y="2099"/>
                    <a:pt x="11123" y="1799"/>
                  </a:cubicBezTo>
                  <a:cubicBezTo>
                    <a:pt x="11223" y="1732"/>
                    <a:pt x="11357" y="1698"/>
                    <a:pt x="11490" y="1598"/>
                  </a:cubicBezTo>
                  <a:lnTo>
                    <a:pt x="11557" y="1565"/>
                  </a:lnTo>
                  <a:lnTo>
                    <a:pt x="11624" y="1565"/>
                  </a:lnTo>
                  <a:cubicBezTo>
                    <a:pt x="11629" y="1565"/>
                    <a:pt x="11633" y="1564"/>
                    <a:pt x="11636" y="1564"/>
                  </a:cubicBezTo>
                  <a:cubicBezTo>
                    <a:pt x="11651" y="1564"/>
                    <a:pt x="11646" y="1587"/>
                    <a:pt x="11757" y="1865"/>
                  </a:cubicBezTo>
                  <a:cubicBezTo>
                    <a:pt x="12024" y="2366"/>
                    <a:pt x="12324" y="2799"/>
                    <a:pt x="12591" y="3233"/>
                  </a:cubicBezTo>
                  <a:cubicBezTo>
                    <a:pt x="12925" y="3633"/>
                    <a:pt x="13292" y="3967"/>
                    <a:pt x="13692" y="4234"/>
                  </a:cubicBezTo>
                  <a:cubicBezTo>
                    <a:pt x="14125" y="4467"/>
                    <a:pt x="14526" y="4567"/>
                    <a:pt x="14859" y="4567"/>
                  </a:cubicBezTo>
                  <a:cubicBezTo>
                    <a:pt x="15226" y="4567"/>
                    <a:pt x="15493" y="4534"/>
                    <a:pt x="15660" y="4467"/>
                  </a:cubicBezTo>
                  <a:cubicBezTo>
                    <a:pt x="15827" y="4434"/>
                    <a:pt x="15893" y="4400"/>
                    <a:pt x="15893" y="4400"/>
                  </a:cubicBezTo>
                  <a:cubicBezTo>
                    <a:pt x="16060" y="4300"/>
                    <a:pt x="15960" y="4033"/>
                    <a:pt x="15727" y="3967"/>
                  </a:cubicBezTo>
                  <a:cubicBezTo>
                    <a:pt x="15727" y="3967"/>
                    <a:pt x="15660" y="4033"/>
                    <a:pt x="15493" y="4067"/>
                  </a:cubicBezTo>
                  <a:cubicBezTo>
                    <a:pt x="15326" y="4067"/>
                    <a:pt x="15093" y="4100"/>
                    <a:pt x="14826" y="4100"/>
                  </a:cubicBezTo>
                  <a:cubicBezTo>
                    <a:pt x="14526" y="4067"/>
                    <a:pt x="14226" y="3967"/>
                    <a:pt x="13892" y="3767"/>
                  </a:cubicBezTo>
                  <a:cubicBezTo>
                    <a:pt x="13558" y="3566"/>
                    <a:pt x="13258" y="3233"/>
                    <a:pt x="13025" y="2866"/>
                  </a:cubicBezTo>
                  <a:cubicBezTo>
                    <a:pt x="12758" y="2432"/>
                    <a:pt x="12524" y="1965"/>
                    <a:pt x="12324" y="1532"/>
                  </a:cubicBezTo>
                  <a:cubicBezTo>
                    <a:pt x="12224" y="1398"/>
                    <a:pt x="12191" y="1231"/>
                    <a:pt x="12091" y="1065"/>
                  </a:cubicBezTo>
                  <a:lnTo>
                    <a:pt x="11924" y="731"/>
                  </a:lnTo>
                  <a:lnTo>
                    <a:pt x="11891" y="631"/>
                  </a:lnTo>
                  <a:lnTo>
                    <a:pt x="11891" y="598"/>
                  </a:lnTo>
                  <a:cubicBezTo>
                    <a:pt x="11891" y="587"/>
                    <a:pt x="11887" y="583"/>
                    <a:pt x="11882" y="583"/>
                  </a:cubicBezTo>
                  <a:cubicBezTo>
                    <a:pt x="11872" y="583"/>
                    <a:pt x="11857" y="598"/>
                    <a:pt x="11857" y="598"/>
                  </a:cubicBezTo>
                  <a:lnTo>
                    <a:pt x="11690" y="698"/>
                  </a:lnTo>
                  <a:lnTo>
                    <a:pt x="11090" y="1031"/>
                  </a:lnTo>
                  <a:cubicBezTo>
                    <a:pt x="11023" y="1098"/>
                    <a:pt x="10890" y="1131"/>
                    <a:pt x="10756" y="1231"/>
                  </a:cubicBezTo>
                  <a:cubicBezTo>
                    <a:pt x="9856" y="1732"/>
                    <a:pt x="8855" y="2132"/>
                    <a:pt x="8021" y="2132"/>
                  </a:cubicBezTo>
                  <a:cubicBezTo>
                    <a:pt x="7187" y="2132"/>
                    <a:pt x="6220" y="1698"/>
                    <a:pt x="5486" y="931"/>
                  </a:cubicBezTo>
                  <a:cubicBezTo>
                    <a:pt x="5386" y="865"/>
                    <a:pt x="5252" y="764"/>
                    <a:pt x="5186" y="698"/>
                  </a:cubicBezTo>
                  <a:lnTo>
                    <a:pt x="4752" y="231"/>
                  </a:lnTo>
                  <a:lnTo>
                    <a:pt x="4652" y="97"/>
                  </a:lnTo>
                  <a:lnTo>
                    <a:pt x="4552" y="31"/>
                  </a:lnTo>
                  <a:cubicBezTo>
                    <a:pt x="4552" y="31"/>
                    <a:pt x="4537" y="1"/>
                    <a:pt x="4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0"/>
            <p:cNvSpPr/>
            <p:nvPr/>
          </p:nvSpPr>
          <p:spPr>
            <a:xfrm>
              <a:off x="2554175" y="4914075"/>
              <a:ext cx="532400" cy="107675"/>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0"/>
            <p:cNvSpPr/>
            <p:nvPr/>
          </p:nvSpPr>
          <p:spPr>
            <a:xfrm>
              <a:off x="3706150" y="4020825"/>
              <a:ext cx="338600" cy="91750"/>
            </a:xfrm>
            <a:custGeom>
              <a:avLst/>
              <a:gdLst/>
              <a:ahLst/>
              <a:cxnLst/>
              <a:rect l="l" t="t" r="r" b="b"/>
              <a:pathLst>
                <a:path w="13544" h="3670" extrusionOk="0">
                  <a:moveTo>
                    <a:pt x="8173" y="0"/>
                  </a:moveTo>
                  <a:cubicBezTo>
                    <a:pt x="7773" y="267"/>
                    <a:pt x="7339" y="501"/>
                    <a:pt x="6972" y="701"/>
                  </a:cubicBezTo>
                  <a:cubicBezTo>
                    <a:pt x="6672" y="868"/>
                    <a:pt x="6338" y="1034"/>
                    <a:pt x="6005" y="1201"/>
                  </a:cubicBezTo>
                  <a:cubicBezTo>
                    <a:pt x="5638" y="1335"/>
                    <a:pt x="5304" y="1501"/>
                    <a:pt x="4937" y="1635"/>
                  </a:cubicBezTo>
                  <a:cubicBezTo>
                    <a:pt x="4570" y="1768"/>
                    <a:pt x="4170" y="1935"/>
                    <a:pt x="3803" y="1968"/>
                  </a:cubicBezTo>
                  <a:cubicBezTo>
                    <a:pt x="3636" y="2002"/>
                    <a:pt x="3436" y="2035"/>
                    <a:pt x="3270" y="2102"/>
                  </a:cubicBezTo>
                  <a:cubicBezTo>
                    <a:pt x="3103" y="2135"/>
                    <a:pt x="2903" y="2135"/>
                    <a:pt x="2736" y="2135"/>
                  </a:cubicBezTo>
                  <a:cubicBezTo>
                    <a:pt x="2569" y="2135"/>
                    <a:pt x="2402" y="2169"/>
                    <a:pt x="2235" y="2169"/>
                  </a:cubicBezTo>
                  <a:cubicBezTo>
                    <a:pt x="2180" y="2191"/>
                    <a:pt x="2128" y="2198"/>
                    <a:pt x="2077" y="2198"/>
                  </a:cubicBezTo>
                  <a:cubicBezTo>
                    <a:pt x="1976" y="2198"/>
                    <a:pt x="1880" y="2169"/>
                    <a:pt x="1768" y="2169"/>
                  </a:cubicBezTo>
                  <a:cubicBezTo>
                    <a:pt x="1468" y="2135"/>
                    <a:pt x="1168" y="2135"/>
                    <a:pt x="968" y="2102"/>
                  </a:cubicBezTo>
                  <a:cubicBezTo>
                    <a:pt x="501" y="2002"/>
                    <a:pt x="267" y="1968"/>
                    <a:pt x="267" y="1968"/>
                  </a:cubicBezTo>
                  <a:cubicBezTo>
                    <a:pt x="134" y="1968"/>
                    <a:pt x="1" y="2302"/>
                    <a:pt x="201" y="2335"/>
                  </a:cubicBezTo>
                  <a:cubicBezTo>
                    <a:pt x="201" y="2335"/>
                    <a:pt x="434" y="2435"/>
                    <a:pt x="901" y="2535"/>
                  </a:cubicBezTo>
                  <a:cubicBezTo>
                    <a:pt x="1135" y="2636"/>
                    <a:pt x="1402" y="2636"/>
                    <a:pt x="1735" y="2669"/>
                  </a:cubicBezTo>
                  <a:cubicBezTo>
                    <a:pt x="1902" y="2669"/>
                    <a:pt x="2069" y="2736"/>
                    <a:pt x="2235" y="2736"/>
                  </a:cubicBezTo>
                  <a:lnTo>
                    <a:pt x="2769" y="2736"/>
                  </a:lnTo>
                  <a:cubicBezTo>
                    <a:pt x="2869" y="2702"/>
                    <a:pt x="2961" y="2702"/>
                    <a:pt x="3053" y="2702"/>
                  </a:cubicBezTo>
                  <a:cubicBezTo>
                    <a:pt x="3144" y="2702"/>
                    <a:pt x="3236" y="2702"/>
                    <a:pt x="3336" y="2669"/>
                  </a:cubicBezTo>
                  <a:cubicBezTo>
                    <a:pt x="3536" y="2636"/>
                    <a:pt x="3737" y="2636"/>
                    <a:pt x="3937" y="2602"/>
                  </a:cubicBezTo>
                  <a:cubicBezTo>
                    <a:pt x="4370" y="2569"/>
                    <a:pt x="4737" y="2402"/>
                    <a:pt x="5138" y="2302"/>
                  </a:cubicBezTo>
                  <a:cubicBezTo>
                    <a:pt x="5571" y="2235"/>
                    <a:pt x="5938" y="2002"/>
                    <a:pt x="6305" y="1902"/>
                  </a:cubicBezTo>
                  <a:cubicBezTo>
                    <a:pt x="6672" y="1735"/>
                    <a:pt x="7039" y="1568"/>
                    <a:pt x="7372" y="1401"/>
                  </a:cubicBezTo>
                  <a:cubicBezTo>
                    <a:pt x="7506" y="1301"/>
                    <a:pt x="7706" y="1168"/>
                    <a:pt x="7873" y="1101"/>
                  </a:cubicBezTo>
                  <a:cubicBezTo>
                    <a:pt x="7940" y="1068"/>
                    <a:pt x="8040" y="968"/>
                    <a:pt x="8106" y="934"/>
                  </a:cubicBezTo>
                  <a:lnTo>
                    <a:pt x="8306" y="1134"/>
                  </a:lnTo>
                  <a:cubicBezTo>
                    <a:pt x="8440" y="1268"/>
                    <a:pt x="8607" y="1435"/>
                    <a:pt x="8773" y="1568"/>
                  </a:cubicBezTo>
                  <a:cubicBezTo>
                    <a:pt x="9107" y="1835"/>
                    <a:pt x="9441" y="2102"/>
                    <a:pt x="9774" y="2335"/>
                  </a:cubicBezTo>
                  <a:cubicBezTo>
                    <a:pt x="10141" y="2569"/>
                    <a:pt x="10475" y="2769"/>
                    <a:pt x="10808" y="2936"/>
                  </a:cubicBezTo>
                  <a:cubicBezTo>
                    <a:pt x="11475" y="3269"/>
                    <a:pt x="12109" y="3436"/>
                    <a:pt x="12576" y="3570"/>
                  </a:cubicBezTo>
                  <a:cubicBezTo>
                    <a:pt x="12776" y="3603"/>
                    <a:pt x="12976" y="3603"/>
                    <a:pt x="13110" y="3636"/>
                  </a:cubicBezTo>
                  <a:cubicBezTo>
                    <a:pt x="13243" y="3670"/>
                    <a:pt x="13310" y="3670"/>
                    <a:pt x="13310" y="3670"/>
                  </a:cubicBezTo>
                  <a:cubicBezTo>
                    <a:pt x="13477" y="3670"/>
                    <a:pt x="13544" y="3403"/>
                    <a:pt x="13310" y="3269"/>
                  </a:cubicBezTo>
                  <a:cubicBezTo>
                    <a:pt x="13310" y="3269"/>
                    <a:pt x="13277" y="3269"/>
                    <a:pt x="13143" y="3203"/>
                  </a:cubicBezTo>
                  <a:cubicBezTo>
                    <a:pt x="13010" y="3169"/>
                    <a:pt x="12843" y="3169"/>
                    <a:pt x="12643" y="3103"/>
                  </a:cubicBezTo>
                  <a:cubicBezTo>
                    <a:pt x="12243" y="2969"/>
                    <a:pt x="11642" y="2769"/>
                    <a:pt x="11008" y="2369"/>
                  </a:cubicBezTo>
                  <a:cubicBezTo>
                    <a:pt x="10742" y="2269"/>
                    <a:pt x="10441" y="2002"/>
                    <a:pt x="10108" y="1802"/>
                  </a:cubicBezTo>
                  <a:cubicBezTo>
                    <a:pt x="9808" y="1535"/>
                    <a:pt x="9507" y="1335"/>
                    <a:pt x="9240" y="1034"/>
                  </a:cubicBezTo>
                  <a:cubicBezTo>
                    <a:pt x="9074" y="934"/>
                    <a:pt x="8940" y="801"/>
                    <a:pt x="8807" y="634"/>
                  </a:cubicBezTo>
                  <a:lnTo>
                    <a:pt x="8607" y="434"/>
                  </a:lnTo>
                  <a:cubicBezTo>
                    <a:pt x="8440" y="301"/>
                    <a:pt x="8306" y="100"/>
                    <a:pt x="8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0"/>
            <p:cNvSpPr/>
            <p:nvPr/>
          </p:nvSpPr>
          <p:spPr>
            <a:xfrm>
              <a:off x="3403425" y="3729975"/>
              <a:ext cx="3178975" cy="1783400"/>
            </a:xfrm>
            <a:custGeom>
              <a:avLst/>
              <a:gdLst/>
              <a:ahLst/>
              <a:cxnLst/>
              <a:rect l="l" t="t" r="r" b="b"/>
              <a:pathLst>
                <a:path w="127159" h="71336" extrusionOk="0">
                  <a:moveTo>
                    <a:pt x="98163" y="1"/>
                  </a:moveTo>
                  <a:cubicBezTo>
                    <a:pt x="97767" y="1"/>
                    <a:pt x="97368" y="20"/>
                    <a:pt x="96970" y="59"/>
                  </a:cubicBezTo>
                  <a:cubicBezTo>
                    <a:pt x="96303" y="126"/>
                    <a:pt x="95636" y="260"/>
                    <a:pt x="94969" y="393"/>
                  </a:cubicBezTo>
                  <a:cubicBezTo>
                    <a:pt x="94302" y="560"/>
                    <a:pt x="93634" y="760"/>
                    <a:pt x="93034" y="1060"/>
                  </a:cubicBezTo>
                  <a:cubicBezTo>
                    <a:pt x="91733" y="1594"/>
                    <a:pt x="90532" y="2394"/>
                    <a:pt x="89365" y="3195"/>
                  </a:cubicBezTo>
                  <a:cubicBezTo>
                    <a:pt x="88197" y="3962"/>
                    <a:pt x="87063" y="4796"/>
                    <a:pt x="85795" y="5463"/>
                  </a:cubicBezTo>
                  <a:cubicBezTo>
                    <a:pt x="85195" y="5797"/>
                    <a:pt x="84528" y="6064"/>
                    <a:pt x="83861" y="6264"/>
                  </a:cubicBezTo>
                  <a:cubicBezTo>
                    <a:pt x="83527" y="6397"/>
                    <a:pt x="83127" y="6431"/>
                    <a:pt x="82793" y="6531"/>
                  </a:cubicBezTo>
                  <a:cubicBezTo>
                    <a:pt x="82426" y="6564"/>
                    <a:pt x="82093" y="6597"/>
                    <a:pt x="81726" y="6631"/>
                  </a:cubicBezTo>
                  <a:cubicBezTo>
                    <a:pt x="80925" y="6731"/>
                    <a:pt x="80191" y="6864"/>
                    <a:pt x="79424" y="7064"/>
                  </a:cubicBezTo>
                  <a:cubicBezTo>
                    <a:pt x="78690" y="7298"/>
                    <a:pt x="77957" y="7698"/>
                    <a:pt x="77289" y="8098"/>
                  </a:cubicBezTo>
                  <a:cubicBezTo>
                    <a:pt x="76689" y="8565"/>
                    <a:pt x="76055" y="9066"/>
                    <a:pt x="75521" y="9600"/>
                  </a:cubicBezTo>
                  <a:cubicBezTo>
                    <a:pt x="74954" y="10100"/>
                    <a:pt x="74421" y="10700"/>
                    <a:pt x="73887" y="11234"/>
                  </a:cubicBezTo>
                  <a:cubicBezTo>
                    <a:pt x="73387" y="11801"/>
                    <a:pt x="72853" y="12368"/>
                    <a:pt x="72286" y="12902"/>
                  </a:cubicBezTo>
                  <a:lnTo>
                    <a:pt x="71452" y="13702"/>
                  </a:lnTo>
                  <a:cubicBezTo>
                    <a:pt x="71285" y="13803"/>
                    <a:pt x="71185" y="13936"/>
                    <a:pt x="71052" y="14069"/>
                  </a:cubicBezTo>
                  <a:cubicBezTo>
                    <a:pt x="70885" y="14203"/>
                    <a:pt x="70751" y="14270"/>
                    <a:pt x="70585" y="14403"/>
                  </a:cubicBezTo>
                  <a:cubicBezTo>
                    <a:pt x="69384" y="15204"/>
                    <a:pt x="67883" y="15704"/>
                    <a:pt x="66415" y="16138"/>
                  </a:cubicBezTo>
                  <a:cubicBezTo>
                    <a:pt x="64914" y="16605"/>
                    <a:pt x="63413" y="17038"/>
                    <a:pt x="61912" y="17572"/>
                  </a:cubicBezTo>
                  <a:cubicBezTo>
                    <a:pt x="60411" y="18106"/>
                    <a:pt x="58910" y="18773"/>
                    <a:pt x="57575" y="19640"/>
                  </a:cubicBezTo>
                  <a:cubicBezTo>
                    <a:pt x="51538" y="22942"/>
                    <a:pt x="51404" y="31282"/>
                    <a:pt x="45667" y="33317"/>
                  </a:cubicBezTo>
                  <a:cubicBezTo>
                    <a:pt x="45050" y="33579"/>
                    <a:pt x="44411" y="33698"/>
                    <a:pt x="43775" y="33698"/>
                  </a:cubicBezTo>
                  <a:cubicBezTo>
                    <a:pt x="43035" y="33698"/>
                    <a:pt x="42297" y="33537"/>
                    <a:pt x="41597" y="33250"/>
                  </a:cubicBezTo>
                  <a:cubicBezTo>
                    <a:pt x="40330" y="32716"/>
                    <a:pt x="39062" y="31882"/>
                    <a:pt x="37661" y="31315"/>
                  </a:cubicBezTo>
                  <a:cubicBezTo>
                    <a:pt x="37328" y="31148"/>
                    <a:pt x="36927" y="31082"/>
                    <a:pt x="36560" y="30948"/>
                  </a:cubicBezTo>
                  <a:cubicBezTo>
                    <a:pt x="36193" y="30881"/>
                    <a:pt x="35826" y="30781"/>
                    <a:pt x="35426" y="30748"/>
                  </a:cubicBezTo>
                  <a:lnTo>
                    <a:pt x="34892" y="30648"/>
                  </a:lnTo>
                  <a:lnTo>
                    <a:pt x="34359" y="30615"/>
                  </a:lnTo>
                  <a:cubicBezTo>
                    <a:pt x="34236" y="30603"/>
                    <a:pt x="34110" y="30600"/>
                    <a:pt x="33983" y="30600"/>
                  </a:cubicBezTo>
                  <a:cubicBezTo>
                    <a:pt x="33729" y="30600"/>
                    <a:pt x="33469" y="30615"/>
                    <a:pt x="33225" y="30615"/>
                  </a:cubicBezTo>
                  <a:cubicBezTo>
                    <a:pt x="32491" y="30648"/>
                    <a:pt x="31724" y="30781"/>
                    <a:pt x="31023" y="31082"/>
                  </a:cubicBezTo>
                  <a:cubicBezTo>
                    <a:pt x="30323" y="31315"/>
                    <a:pt x="29689" y="31782"/>
                    <a:pt x="29155" y="32282"/>
                  </a:cubicBezTo>
                  <a:cubicBezTo>
                    <a:pt x="28054" y="33317"/>
                    <a:pt x="27387" y="34651"/>
                    <a:pt x="26820" y="35952"/>
                  </a:cubicBezTo>
                  <a:cubicBezTo>
                    <a:pt x="26220" y="37253"/>
                    <a:pt x="25686" y="38587"/>
                    <a:pt x="24985" y="39788"/>
                  </a:cubicBezTo>
                  <a:cubicBezTo>
                    <a:pt x="24252" y="40989"/>
                    <a:pt x="23251" y="41989"/>
                    <a:pt x="21983" y="42456"/>
                  </a:cubicBezTo>
                  <a:cubicBezTo>
                    <a:pt x="21349" y="42723"/>
                    <a:pt x="20649" y="42823"/>
                    <a:pt x="19982" y="42823"/>
                  </a:cubicBezTo>
                  <a:cubicBezTo>
                    <a:pt x="19348" y="42823"/>
                    <a:pt x="18681" y="42590"/>
                    <a:pt x="18080" y="42223"/>
                  </a:cubicBezTo>
                  <a:cubicBezTo>
                    <a:pt x="17513" y="41823"/>
                    <a:pt x="16913" y="41389"/>
                    <a:pt x="16346" y="40889"/>
                  </a:cubicBezTo>
                  <a:cubicBezTo>
                    <a:pt x="15745" y="40422"/>
                    <a:pt x="15145" y="39888"/>
                    <a:pt x="14344" y="39554"/>
                  </a:cubicBezTo>
                  <a:cubicBezTo>
                    <a:pt x="13853" y="39298"/>
                    <a:pt x="13292" y="39178"/>
                    <a:pt x="12734" y="39178"/>
                  </a:cubicBezTo>
                  <a:cubicBezTo>
                    <a:pt x="12421" y="39178"/>
                    <a:pt x="12109" y="39216"/>
                    <a:pt x="11809" y="39287"/>
                  </a:cubicBezTo>
                  <a:cubicBezTo>
                    <a:pt x="11676" y="39321"/>
                    <a:pt x="11576" y="39321"/>
                    <a:pt x="11476" y="39388"/>
                  </a:cubicBezTo>
                  <a:lnTo>
                    <a:pt x="11142" y="39488"/>
                  </a:lnTo>
                  <a:cubicBezTo>
                    <a:pt x="10909" y="39621"/>
                    <a:pt x="10709" y="39754"/>
                    <a:pt x="10542" y="39921"/>
                  </a:cubicBezTo>
                  <a:cubicBezTo>
                    <a:pt x="10208" y="40221"/>
                    <a:pt x="9975" y="40588"/>
                    <a:pt x="9741" y="40922"/>
                  </a:cubicBezTo>
                  <a:cubicBezTo>
                    <a:pt x="9341" y="41622"/>
                    <a:pt x="9007" y="42323"/>
                    <a:pt x="8640" y="42957"/>
                  </a:cubicBezTo>
                  <a:cubicBezTo>
                    <a:pt x="8407" y="43257"/>
                    <a:pt x="8207" y="43557"/>
                    <a:pt x="7973" y="43724"/>
                  </a:cubicBezTo>
                  <a:cubicBezTo>
                    <a:pt x="7873" y="43791"/>
                    <a:pt x="7673" y="43891"/>
                    <a:pt x="7540" y="43957"/>
                  </a:cubicBezTo>
                  <a:lnTo>
                    <a:pt x="7306" y="44058"/>
                  </a:lnTo>
                  <a:cubicBezTo>
                    <a:pt x="7206" y="44091"/>
                    <a:pt x="7139" y="44091"/>
                    <a:pt x="7039" y="44124"/>
                  </a:cubicBezTo>
                  <a:cubicBezTo>
                    <a:pt x="6644" y="44223"/>
                    <a:pt x="6226" y="44252"/>
                    <a:pt x="5785" y="44252"/>
                  </a:cubicBezTo>
                  <a:cubicBezTo>
                    <a:pt x="5480" y="44252"/>
                    <a:pt x="5165" y="44238"/>
                    <a:pt x="4838" y="44224"/>
                  </a:cubicBezTo>
                  <a:cubicBezTo>
                    <a:pt x="4665" y="44210"/>
                    <a:pt x="4488" y="44202"/>
                    <a:pt x="4308" y="44202"/>
                  </a:cubicBezTo>
                  <a:cubicBezTo>
                    <a:pt x="3652" y="44202"/>
                    <a:pt x="2957" y="44310"/>
                    <a:pt x="2303" y="44625"/>
                  </a:cubicBezTo>
                  <a:cubicBezTo>
                    <a:pt x="1902" y="44825"/>
                    <a:pt x="1569" y="45092"/>
                    <a:pt x="1235" y="45325"/>
                  </a:cubicBezTo>
                  <a:cubicBezTo>
                    <a:pt x="902" y="45625"/>
                    <a:pt x="635" y="45926"/>
                    <a:pt x="368" y="46326"/>
                  </a:cubicBezTo>
                  <a:cubicBezTo>
                    <a:pt x="134" y="46759"/>
                    <a:pt x="1" y="47293"/>
                    <a:pt x="134" y="47794"/>
                  </a:cubicBezTo>
                  <a:cubicBezTo>
                    <a:pt x="234" y="48294"/>
                    <a:pt x="501" y="48661"/>
                    <a:pt x="801" y="48994"/>
                  </a:cubicBezTo>
                  <a:cubicBezTo>
                    <a:pt x="1402" y="49662"/>
                    <a:pt x="2069" y="50095"/>
                    <a:pt x="2803" y="50495"/>
                  </a:cubicBezTo>
                  <a:cubicBezTo>
                    <a:pt x="3503" y="50862"/>
                    <a:pt x="4237" y="51196"/>
                    <a:pt x="4971" y="51563"/>
                  </a:cubicBezTo>
                  <a:cubicBezTo>
                    <a:pt x="7840" y="52797"/>
                    <a:pt x="10875" y="53631"/>
                    <a:pt x="13744" y="54598"/>
                  </a:cubicBezTo>
                  <a:cubicBezTo>
                    <a:pt x="14078" y="54698"/>
                    <a:pt x="14478" y="54832"/>
                    <a:pt x="14811" y="54965"/>
                  </a:cubicBezTo>
                  <a:cubicBezTo>
                    <a:pt x="15012" y="54999"/>
                    <a:pt x="15178" y="55099"/>
                    <a:pt x="15312" y="55165"/>
                  </a:cubicBezTo>
                  <a:lnTo>
                    <a:pt x="15745" y="55466"/>
                  </a:lnTo>
                  <a:cubicBezTo>
                    <a:pt x="16079" y="55666"/>
                    <a:pt x="16413" y="55866"/>
                    <a:pt x="16813" y="55999"/>
                  </a:cubicBezTo>
                  <a:cubicBezTo>
                    <a:pt x="17180" y="56166"/>
                    <a:pt x="17513" y="56333"/>
                    <a:pt x="17880" y="56466"/>
                  </a:cubicBezTo>
                  <a:cubicBezTo>
                    <a:pt x="18214" y="56600"/>
                    <a:pt x="18581" y="56767"/>
                    <a:pt x="18981" y="56833"/>
                  </a:cubicBezTo>
                  <a:cubicBezTo>
                    <a:pt x="19348" y="56933"/>
                    <a:pt x="19715" y="57033"/>
                    <a:pt x="20082" y="57134"/>
                  </a:cubicBezTo>
                  <a:cubicBezTo>
                    <a:pt x="20849" y="57267"/>
                    <a:pt x="21583" y="57434"/>
                    <a:pt x="22350" y="57467"/>
                  </a:cubicBezTo>
                  <a:cubicBezTo>
                    <a:pt x="22717" y="57534"/>
                    <a:pt x="23092" y="57551"/>
                    <a:pt x="23468" y="57551"/>
                  </a:cubicBezTo>
                  <a:cubicBezTo>
                    <a:pt x="23843" y="57551"/>
                    <a:pt x="24218" y="57534"/>
                    <a:pt x="24585" y="57534"/>
                  </a:cubicBezTo>
                  <a:cubicBezTo>
                    <a:pt x="25352" y="57467"/>
                    <a:pt x="26086" y="57434"/>
                    <a:pt x="26787" y="57334"/>
                  </a:cubicBezTo>
                  <a:cubicBezTo>
                    <a:pt x="28254" y="57134"/>
                    <a:pt x="29622" y="56800"/>
                    <a:pt x="31023" y="56500"/>
                  </a:cubicBezTo>
                  <a:cubicBezTo>
                    <a:pt x="32303" y="56219"/>
                    <a:pt x="33583" y="55996"/>
                    <a:pt x="34809" y="55996"/>
                  </a:cubicBezTo>
                  <a:cubicBezTo>
                    <a:pt x="34892" y="55996"/>
                    <a:pt x="34976" y="55997"/>
                    <a:pt x="35059" y="55999"/>
                  </a:cubicBezTo>
                  <a:cubicBezTo>
                    <a:pt x="35726" y="55999"/>
                    <a:pt x="36360" y="56133"/>
                    <a:pt x="36927" y="56333"/>
                  </a:cubicBezTo>
                  <a:cubicBezTo>
                    <a:pt x="37061" y="56366"/>
                    <a:pt x="37227" y="56433"/>
                    <a:pt x="37361" y="56500"/>
                  </a:cubicBezTo>
                  <a:lnTo>
                    <a:pt x="37761" y="56767"/>
                  </a:lnTo>
                  <a:cubicBezTo>
                    <a:pt x="38061" y="56933"/>
                    <a:pt x="38328" y="57100"/>
                    <a:pt x="38595" y="57267"/>
                  </a:cubicBezTo>
                  <a:cubicBezTo>
                    <a:pt x="39696" y="57934"/>
                    <a:pt x="40697" y="58701"/>
                    <a:pt x="41731" y="59469"/>
                  </a:cubicBezTo>
                  <a:cubicBezTo>
                    <a:pt x="42231" y="59835"/>
                    <a:pt x="42765" y="60169"/>
                    <a:pt x="43365" y="60469"/>
                  </a:cubicBezTo>
                  <a:cubicBezTo>
                    <a:pt x="43932" y="60769"/>
                    <a:pt x="44533" y="61003"/>
                    <a:pt x="45100" y="61136"/>
                  </a:cubicBezTo>
                  <a:cubicBezTo>
                    <a:pt x="46301" y="61437"/>
                    <a:pt x="47535" y="61470"/>
                    <a:pt x="48636" y="61470"/>
                  </a:cubicBezTo>
                  <a:cubicBezTo>
                    <a:pt x="49770" y="61470"/>
                    <a:pt x="50871" y="61403"/>
                    <a:pt x="51905" y="61403"/>
                  </a:cubicBezTo>
                  <a:cubicBezTo>
                    <a:pt x="52171" y="61395"/>
                    <a:pt x="52435" y="61390"/>
                    <a:pt x="52697" y="61390"/>
                  </a:cubicBezTo>
                  <a:cubicBezTo>
                    <a:pt x="54471" y="61390"/>
                    <a:pt x="56134" y="61606"/>
                    <a:pt x="57442" y="62304"/>
                  </a:cubicBezTo>
                  <a:cubicBezTo>
                    <a:pt x="58209" y="62671"/>
                    <a:pt x="58843" y="63171"/>
                    <a:pt x="59343" y="63772"/>
                  </a:cubicBezTo>
                  <a:cubicBezTo>
                    <a:pt x="59877" y="64339"/>
                    <a:pt x="60244" y="64972"/>
                    <a:pt x="60611" y="65573"/>
                  </a:cubicBezTo>
                  <a:cubicBezTo>
                    <a:pt x="61345" y="66740"/>
                    <a:pt x="61912" y="67808"/>
                    <a:pt x="62512" y="68608"/>
                  </a:cubicBezTo>
                  <a:cubicBezTo>
                    <a:pt x="63079" y="69409"/>
                    <a:pt x="63580" y="69976"/>
                    <a:pt x="64013" y="70310"/>
                  </a:cubicBezTo>
                  <a:cubicBezTo>
                    <a:pt x="64180" y="70476"/>
                    <a:pt x="64347" y="70610"/>
                    <a:pt x="64447" y="70677"/>
                  </a:cubicBezTo>
                  <a:cubicBezTo>
                    <a:pt x="64580" y="70777"/>
                    <a:pt x="64614" y="70810"/>
                    <a:pt x="64614" y="70810"/>
                  </a:cubicBezTo>
                  <a:cubicBezTo>
                    <a:pt x="65114" y="71110"/>
                    <a:pt x="65581" y="71310"/>
                    <a:pt x="66115" y="71310"/>
                  </a:cubicBezTo>
                  <a:cubicBezTo>
                    <a:pt x="66265" y="71327"/>
                    <a:pt x="66382" y="71335"/>
                    <a:pt x="66461" y="71335"/>
                  </a:cubicBezTo>
                  <a:cubicBezTo>
                    <a:pt x="66540" y="71335"/>
                    <a:pt x="66582" y="71327"/>
                    <a:pt x="66582" y="71310"/>
                  </a:cubicBezTo>
                  <a:cubicBezTo>
                    <a:pt x="66615" y="71277"/>
                    <a:pt x="66515" y="71144"/>
                    <a:pt x="66248" y="71010"/>
                  </a:cubicBezTo>
                  <a:cubicBezTo>
                    <a:pt x="66015" y="70877"/>
                    <a:pt x="65614" y="70677"/>
                    <a:pt x="65181" y="70343"/>
                  </a:cubicBezTo>
                  <a:cubicBezTo>
                    <a:pt x="65181" y="70343"/>
                    <a:pt x="65081" y="70310"/>
                    <a:pt x="65014" y="70210"/>
                  </a:cubicBezTo>
                  <a:cubicBezTo>
                    <a:pt x="64914" y="70176"/>
                    <a:pt x="64747" y="70043"/>
                    <a:pt x="64580" y="69876"/>
                  </a:cubicBezTo>
                  <a:cubicBezTo>
                    <a:pt x="64213" y="69609"/>
                    <a:pt x="63713" y="69042"/>
                    <a:pt x="63179" y="68275"/>
                  </a:cubicBezTo>
                  <a:cubicBezTo>
                    <a:pt x="62579" y="67508"/>
                    <a:pt x="62012" y="66474"/>
                    <a:pt x="61278" y="65273"/>
                  </a:cubicBezTo>
                  <a:cubicBezTo>
                    <a:pt x="60911" y="64639"/>
                    <a:pt x="60511" y="64005"/>
                    <a:pt x="59944" y="63371"/>
                  </a:cubicBezTo>
                  <a:cubicBezTo>
                    <a:pt x="59410" y="62771"/>
                    <a:pt x="58743" y="62170"/>
                    <a:pt x="57909" y="61770"/>
                  </a:cubicBezTo>
                  <a:cubicBezTo>
                    <a:pt x="56241" y="60870"/>
                    <a:pt x="54206" y="60736"/>
                    <a:pt x="52105" y="60736"/>
                  </a:cubicBezTo>
                  <a:cubicBezTo>
                    <a:pt x="51896" y="60730"/>
                    <a:pt x="51685" y="60727"/>
                    <a:pt x="51473" y="60727"/>
                  </a:cubicBezTo>
                  <a:cubicBezTo>
                    <a:pt x="50585" y="60727"/>
                    <a:pt x="49671" y="60774"/>
                    <a:pt x="48746" y="60774"/>
                  </a:cubicBezTo>
                  <a:cubicBezTo>
                    <a:pt x="47671" y="60774"/>
                    <a:pt x="46582" y="60710"/>
                    <a:pt x="45500" y="60436"/>
                  </a:cubicBezTo>
                  <a:cubicBezTo>
                    <a:pt x="44933" y="60269"/>
                    <a:pt x="44399" y="60069"/>
                    <a:pt x="43866" y="59802"/>
                  </a:cubicBezTo>
                  <a:cubicBezTo>
                    <a:pt x="43332" y="59502"/>
                    <a:pt x="42831" y="59168"/>
                    <a:pt x="42331" y="58835"/>
                  </a:cubicBezTo>
                  <a:cubicBezTo>
                    <a:pt x="41330" y="58134"/>
                    <a:pt x="40330" y="57300"/>
                    <a:pt x="39196" y="56600"/>
                  </a:cubicBezTo>
                  <a:cubicBezTo>
                    <a:pt x="38895" y="56400"/>
                    <a:pt x="38595" y="56200"/>
                    <a:pt x="38328" y="56066"/>
                  </a:cubicBezTo>
                  <a:lnTo>
                    <a:pt x="37861" y="55799"/>
                  </a:lnTo>
                  <a:cubicBezTo>
                    <a:pt x="37694" y="55733"/>
                    <a:pt x="37528" y="55666"/>
                    <a:pt x="37361" y="55599"/>
                  </a:cubicBezTo>
                  <a:cubicBezTo>
                    <a:pt x="36694" y="55332"/>
                    <a:pt x="35993" y="55232"/>
                    <a:pt x="35259" y="55232"/>
                  </a:cubicBezTo>
                  <a:cubicBezTo>
                    <a:pt x="35112" y="55225"/>
                    <a:pt x="34965" y="55222"/>
                    <a:pt x="34817" y="55222"/>
                  </a:cubicBezTo>
                  <a:cubicBezTo>
                    <a:pt x="33558" y="55222"/>
                    <a:pt x="32281" y="55464"/>
                    <a:pt x="31056" y="55733"/>
                  </a:cubicBezTo>
                  <a:cubicBezTo>
                    <a:pt x="29689" y="55999"/>
                    <a:pt x="28321" y="56333"/>
                    <a:pt x="26887" y="56500"/>
                  </a:cubicBezTo>
                  <a:cubicBezTo>
                    <a:pt x="26186" y="56600"/>
                    <a:pt x="25486" y="56633"/>
                    <a:pt x="24752" y="56700"/>
                  </a:cubicBezTo>
                  <a:cubicBezTo>
                    <a:pt x="24051" y="56667"/>
                    <a:pt x="23318" y="56700"/>
                    <a:pt x="22584" y="56633"/>
                  </a:cubicBezTo>
                  <a:cubicBezTo>
                    <a:pt x="21850" y="56600"/>
                    <a:pt x="21149" y="56433"/>
                    <a:pt x="20415" y="56300"/>
                  </a:cubicBezTo>
                  <a:cubicBezTo>
                    <a:pt x="20049" y="56166"/>
                    <a:pt x="19715" y="56099"/>
                    <a:pt x="19348" y="55999"/>
                  </a:cubicBezTo>
                  <a:cubicBezTo>
                    <a:pt x="18981" y="55933"/>
                    <a:pt x="18648" y="55799"/>
                    <a:pt x="18314" y="55666"/>
                  </a:cubicBezTo>
                  <a:cubicBezTo>
                    <a:pt x="17980" y="55599"/>
                    <a:pt x="17647" y="55432"/>
                    <a:pt x="17313" y="55266"/>
                  </a:cubicBezTo>
                  <a:cubicBezTo>
                    <a:pt x="16980" y="55132"/>
                    <a:pt x="16679" y="54932"/>
                    <a:pt x="16346" y="54765"/>
                  </a:cubicBezTo>
                  <a:lnTo>
                    <a:pt x="15846" y="54465"/>
                  </a:lnTo>
                  <a:cubicBezTo>
                    <a:pt x="15679" y="54365"/>
                    <a:pt x="15479" y="54298"/>
                    <a:pt x="15312" y="54198"/>
                  </a:cubicBezTo>
                  <a:cubicBezTo>
                    <a:pt x="14978" y="54065"/>
                    <a:pt x="14578" y="53931"/>
                    <a:pt x="14211" y="53798"/>
                  </a:cubicBezTo>
                  <a:cubicBezTo>
                    <a:pt x="11309" y="52797"/>
                    <a:pt x="8307" y="51930"/>
                    <a:pt x="5471" y="50729"/>
                  </a:cubicBezTo>
                  <a:cubicBezTo>
                    <a:pt x="4804" y="50429"/>
                    <a:pt x="4070" y="50095"/>
                    <a:pt x="3403" y="49728"/>
                  </a:cubicBezTo>
                  <a:cubicBezTo>
                    <a:pt x="2803" y="49328"/>
                    <a:pt x="2136" y="48894"/>
                    <a:pt x="1669" y="48394"/>
                  </a:cubicBezTo>
                  <a:cubicBezTo>
                    <a:pt x="1469" y="48094"/>
                    <a:pt x="1235" y="47827"/>
                    <a:pt x="1202" y="47560"/>
                  </a:cubicBezTo>
                  <a:cubicBezTo>
                    <a:pt x="1168" y="47260"/>
                    <a:pt x="1202" y="46960"/>
                    <a:pt x="1369" y="46726"/>
                  </a:cubicBezTo>
                  <a:cubicBezTo>
                    <a:pt x="1669" y="46126"/>
                    <a:pt x="2336" y="45725"/>
                    <a:pt x="2970" y="45325"/>
                  </a:cubicBezTo>
                  <a:cubicBezTo>
                    <a:pt x="3403" y="45121"/>
                    <a:pt x="3953" y="45034"/>
                    <a:pt x="4516" y="45034"/>
                  </a:cubicBezTo>
                  <a:cubicBezTo>
                    <a:pt x="4689" y="45034"/>
                    <a:pt x="4865" y="45042"/>
                    <a:pt x="5038" y="45058"/>
                  </a:cubicBezTo>
                  <a:cubicBezTo>
                    <a:pt x="5328" y="45071"/>
                    <a:pt x="5627" y="45083"/>
                    <a:pt x="5935" y="45083"/>
                  </a:cubicBezTo>
                  <a:cubicBezTo>
                    <a:pt x="6440" y="45083"/>
                    <a:pt x="6967" y="45049"/>
                    <a:pt x="7506" y="44925"/>
                  </a:cubicBezTo>
                  <a:cubicBezTo>
                    <a:pt x="7640" y="44925"/>
                    <a:pt x="7706" y="44891"/>
                    <a:pt x="7840" y="44825"/>
                  </a:cubicBezTo>
                  <a:lnTo>
                    <a:pt x="8140" y="44725"/>
                  </a:lnTo>
                  <a:cubicBezTo>
                    <a:pt x="8340" y="44625"/>
                    <a:pt x="8507" y="44491"/>
                    <a:pt x="8707" y="44391"/>
                  </a:cubicBezTo>
                  <a:cubicBezTo>
                    <a:pt x="9074" y="44091"/>
                    <a:pt x="9374" y="43724"/>
                    <a:pt x="9574" y="43390"/>
                  </a:cubicBezTo>
                  <a:cubicBezTo>
                    <a:pt x="10041" y="42657"/>
                    <a:pt x="10342" y="41956"/>
                    <a:pt x="10709" y="41322"/>
                  </a:cubicBezTo>
                  <a:cubicBezTo>
                    <a:pt x="10875" y="41055"/>
                    <a:pt x="11075" y="40755"/>
                    <a:pt x="11342" y="40555"/>
                  </a:cubicBezTo>
                  <a:lnTo>
                    <a:pt x="11709" y="40288"/>
                  </a:lnTo>
                  <a:lnTo>
                    <a:pt x="11909" y="40221"/>
                  </a:lnTo>
                  <a:cubicBezTo>
                    <a:pt x="12009" y="40221"/>
                    <a:pt x="12076" y="40155"/>
                    <a:pt x="12176" y="40155"/>
                  </a:cubicBezTo>
                  <a:cubicBezTo>
                    <a:pt x="12394" y="40100"/>
                    <a:pt x="12611" y="40074"/>
                    <a:pt x="12827" y="40074"/>
                  </a:cubicBezTo>
                  <a:cubicBezTo>
                    <a:pt x="13275" y="40074"/>
                    <a:pt x="13717" y="40186"/>
                    <a:pt x="14144" y="40388"/>
                  </a:cubicBezTo>
                  <a:cubicBezTo>
                    <a:pt x="15379" y="40955"/>
                    <a:pt x="16379" y="42223"/>
                    <a:pt x="17747" y="43057"/>
                  </a:cubicBezTo>
                  <a:cubicBezTo>
                    <a:pt x="18414" y="43457"/>
                    <a:pt x="19215" y="43791"/>
                    <a:pt x="20082" y="43824"/>
                  </a:cubicBezTo>
                  <a:cubicBezTo>
                    <a:pt x="20916" y="43791"/>
                    <a:pt x="21683" y="43657"/>
                    <a:pt x="22484" y="43424"/>
                  </a:cubicBezTo>
                  <a:cubicBezTo>
                    <a:pt x="23217" y="43157"/>
                    <a:pt x="23918" y="42723"/>
                    <a:pt x="24518" y="42156"/>
                  </a:cubicBezTo>
                  <a:cubicBezTo>
                    <a:pt x="25085" y="41656"/>
                    <a:pt x="25586" y="40989"/>
                    <a:pt x="25986" y="40355"/>
                  </a:cubicBezTo>
                  <a:cubicBezTo>
                    <a:pt x="26753" y="39087"/>
                    <a:pt x="27254" y="37720"/>
                    <a:pt x="27854" y="36452"/>
                  </a:cubicBezTo>
                  <a:cubicBezTo>
                    <a:pt x="28421" y="35151"/>
                    <a:pt x="29055" y="33950"/>
                    <a:pt x="29989" y="33083"/>
                  </a:cubicBezTo>
                  <a:cubicBezTo>
                    <a:pt x="30423" y="32616"/>
                    <a:pt x="30990" y="32282"/>
                    <a:pt x="31557" y="32016"/>
                  </a:cubicBezTo>
                  <a:cubicBezTo>
                    <a:pt x="32157" y="31782"/>
                    <a:pt x="32758" y="31649"/>
                    <a:pt x="33425" y="31615"/>
                  </a:cubicBezTo>
                  <a:cubicBezTo>
                    <a:pt x="33647" y="31615"/>
                    <a:pt x="33870" y="31600"/>
                    <a:pt x="34092" y="31600"/>
                  </a:cubicBezTo>
                  <a:cubicBezTo>
                    <a:pt x="34203" y="31600"/>
                    <a:pt x="34314" y="31604"/>
                    <a:pt x="34425" y="31615"/>
                  </a:cubicBezTo>
                  <a:lnTo>
                    <a:pt x="34926" y="31649"/>
                  </a:lnTo>
                  <a:lnTo>
                    <a:pt x="35426" y="31749"/>
                  </a:lnTo>
                  <a:cubicBezTo>
                    <a:pt x="35760" y="31782"/>
                    <a:pt x="36093" y="31882"/>
                    <a:pt x="36427" y="31949"/>
                  </a:cubicBezTo>
                  <a:cubicBezTo>
                    <a:pt x="36727" y="32016"/>
                    <a:pt x="37061" y="32149"/>
                    <a:pt x="37394" y="32282"/>
                  </a:cubicBezTo>
                  <a:cubicBezTo>
                    <a:pt x="38729" y="32816"/>
                    <a:pt x="39929" y="33617"/>
                    <a:pt x="41397" y="34217"/>
                  </a:cubicBezTo>
                  <a:cubicBezTo>
                    <a:pt x="42098" y="34484"/>
                    <a:pt x="42898" y="34651"/>
                    <a:pt x="43732" y="34718"/>
                  </a:cubicBezTo>
                  <a:cubicBezTo>
                    <a:pt x="43783" y="34722"/>
                    <a:pt x="43836" y="34724"/>
                    <a:pt x="43889" y="34724"/>
                  </a:cubicBezTo>
                  <a:cubicBezTo>
                    <a:pt x="44219" y="34724"/>
                    <a:pt x="44589" y="34646"/>
                    <a:pt x="44933" y="34617"/>
                  </a:cubicBezTo>
                  <a:cubicBezTo>
                    <a:pt x="45367" y="34551"/>
                    <a:pt x="45734" y="34417"/>
                    <a:pt x="46100" y="34284"/>
                  </a:cubicBezTo>
                  <a:cubicBezTo>
                    <a:pt x="46534" y="34150"/>
                    <a:pt x="46868" y="33950"/>
                    <a:pt x="47235" y="33784"/>
                  </a:cubicBezTo>
                  <a:cubicBezTo>
                    <a:pt x="47568" y="33583"/>
                    <a:pt x="47902" y="33383"/>
                    <a:pt x="48235" y="33116"/>
                  </a:cubicBezTo>
                  <a:cubicBezTo>
                    <a:pt x="48869" y="32616"/>
                    <a:pt x="49436" y="32082"/>
                    <a:pt x="49937" y="31449"/>
                  </a:cubicBezTo>
                  <a:cubicBezTo>
                    <a:pt x="50937" y="30214"/>
                    <a:pt x="51738" y="28813"/>
                    <a:pt x="52438" y="27446"/>
                  </a:cubicBezTo>
                  <a:cubicBezTo>
                    <a:pt x="52839" y="26778"/>
                    <a:pt x="53172" y="26078"/>
                    <a:pt x="53539" y="25411"/>
                  </a:cubicBezTo>
                  <a:cubicBezTo>
                    <a:pt x="53906" y="24777"/>
                    <a:pt x="54273" y="24110"/>
                    <a:pt x="54773" y="23543"/>
                  </a:cubicBezTo>
                  <a:cubicBezTo>
                    <a:pt x="55240" y="22942"/>
                    <a:pt x="55741" y="22375"/>
                    <a:pt x="56341" y="21875"/>
                  </a:cubicBezTo>
                  <a:cubicBezTo>
                    <a:pt x="56875" y="21375"/>
                    <a:pt x="57509" y="20908"/>
                    <a:pt x="58109" y="20474"/>
                  </a:cubicBezTo>
                  <a:cubicBezTo>
                    <a:pt x="59377" y="19640"/>
                    <a:pt x="60778" y="19040"/>
                    <a:pt x="62245" y="18473"/>
                  </a:cubicBezTo>
                  <a:cubicBezTo>
                    <a:pt x="63713" y="17939"/>
                    <a:pt x="65214" y="17539"/>
                    <a:pt x="66715" y="17072"/>
                  </a:cubicBezTo>
                  <a:cubicBezTo>
                    <a:pt x="68216" y="16605"/>
                    <a:pt x="69717" y="16104"/>
                    <a:pt x="71085" y="15204"/>
                  </a:cubicBezTo>
                  <a:lnTo>
                    <a:pt x="71585" y="14803"/>
                  </a:lnTo>
                  <a:cubicBezTo>
                    <a:pt x="71752" y="14703"/>
                    <a:pt x="71919" y="14536"/>
                    <a:pt x="72052" y="14403"/>
                  </a:cubicBezTo>
                  <a:lnTo>
                    <a:pt x="72886" y="13569"/>
                  </a:lnTo>
                  <a:cubicBezTo>
                    <a:pt x="73420" y="13035"/>
                    <a:pt x="73920" y="12435"/>
                    <a:pt x="74454" y="11901"/>
                  </a:cubicBezTo>
                  <a:cubicBezTo>
                    <a:pt x="74954" y="11367"/>
                    <a:pt x="75521" y="10767"/>
                    <a:pt x="76055" y="10267"/>
                  </a:cubicBezTo>
                  <a:cubicBezTo>
                    <a:pt x="76589" y="9733"/>
                    <a:pt x="77189" y="9266"/>
                    <a:pt x="77756" y="8866"/>
                  </a:cubicBezTo>
                  <a:cubicBezTo>
                    <a:pt x="78357" y="8465"/>
                    <a:pt x="79024" y="8132"/>
                    <a:pt x="79691" y="7932"/>
                  </a:cubicBezTo>
                  <a:cubicBezTo>
                    <a:pt x="80358" y="7732"/>
                    <a:pt x="81059" y="7598"/>
                    <a:pt x="81759" y="7565"/>
                  </a:cubicBezTo>
                  <a:lnTo>
                    <a:pt x="82893" y="7431"/>
                  </a:lnTo>
                  <a:lnTo>
                    <a:pt x="84028" y="7198"/>
                  </a:lnTo>
                  <a:cubicBezTo>
                    <a:pt x="84728" y="6931"/>
                    <a:pt x="85429" y="6697"/>
                    <a:pt x="86096" y="6297"/>
                  </a:cubicBezTo>
                  <a:cubicBezTo>
                    <a:pt x="87430" y="5597"/>
                    <a:pt x="88564" y="4729"/>
                    <a:pt x="89732" y="3929"/>
                  </a:cubicBezTo>
                  <a:cubicBezTo>
                    <a:pt x="90866" y="3095"/>
                    <a:pt x="92033" y="2394"/>
                    <a:pt x="93234" y="1861"/>
                  </a:cubicBezTo>
                  <a:cubicBezTo>
                    <a:pt x="94435" y="1294"/>
                    <a:pt x="95703" y="1060"/>
                    <a:pt x="96970" y="893"/>
                  </a:cubicBezTo>
                  <a:cubicBezTo>
                    <a:pt x="97435" y="834"/>
                    <a:pt x="97895" y="804"/>
                    <a:pt x="98348" y="804"/>
                  </a:cubicBezTo>
                  <a:cubicBezTo>
                    <a:pt x="99164" y="804"/>
                    <a:pt x="99956" y="900"/>
                    <a:pt x="100706" y="1093"/>
                  </a:cubicBezTo>
                  <a:cubicBezTo>
                    <a:pt x="101874" y="1394"/>
                    <a:pt x="102974" y="1861"/>
                    <a:pt x="104075" y="2361"/>
                  </a:cubicBezTo>
                  <a:cubicBezTo>
                    <a:pt x="105143" y="2861"/>
                    <a:pt x="106210" y="3362"/>
                    <a:pt x="107278" y="3762"/>
                  </a:cubicBezTo>
                  <a:cubicBezTo>
                    <a:pt x="107811" y="3962"/>
                    <a:pt x="108312" y="4196"/>
                    <a:pt x="108879" y="4296"/>
                  </a:cubicBezTo>
                  <a:cubicBezTo>
                    <a:pt x="109112" y="4396"/>
                    <a:pt x="109412" y="4429"/>
                    <a:pt x="109646" y="4529"/>
                  </a:cubicBezTo>
                  <a:cubicBezTo>
                    <a:pt x="109913" y="4563"/>
                    <a:pt x="110213" y="4596"/>
                    <a:pt x="110446" y="4629"/>
                  </a:cubicBezTo>
                  <a:cubicBezTo>
                    <a:pt x="111215" y="4748"/>
                    <a:pt x="111959" y="4790"/>
                    <a:pt x="112676" y="4790"/>
                  </a:cubicBezTo>
                  <a:cubicBezTo>
                    <a:pt x="113981" y="4790"/>
                    <a:pt x="115198" y="4649"/>
                    <a:pt x="116317" y="4563"/>
                  </a:cubicBezTo>
                  <a:cubicBezTo>
                    <a:pt x="116784" y="4529"/>
                    <a:pt x="117218" y="4463"/>
                    <a:pt x="117618" y="4429"/>
                  </a:cubicBezTo>
                  <a:cubicBezTo>
                    <a:pt x="118052" y="4396"/>
                    <a:pt x="118452" y="4362"/>
                    <a:pt x="118819" y="4296"/>
                  </a:cubicBezTo>
                  <a:cubicBezTo>
                    <a:pt x="119100" y="4284"/>
                    <a:pt x="119376" y="4276"/>
                    <a:pt x="119646" y="4276"/>
                  </a:cubicBezTo>
                  <a:cubicBezTo>
                    <a:pt x="120115" y="4276"/>
                    <a:pt x="120564" y="4299"/>
                    <a:pt x="120987" y="4362"/>
                  </a:cubicBezTo>
                  <a:cubicBezTo>
                    <a:pt x="122388" y="4529"/>
                    <a:pt x="123456" y="4963"/>
                    <a:pt x="124223" y="5530"/>
                  </a:cubicBezTo>
                  <a:cubicBezTo>
                    <a:pt x="124957" y="6064"/>
                    <a:pt x="125424" y="6631"/>
                    <a:pt x="125724" y="7031"/>
                  </a:cubicBezTo>
                  <a:cubicBezTo>
                    <a:pt x="125991" y="7431"/>
                    <a:pt x="126124" y="7631"/>
                    <a:pt x="126124" y="7631"/>
                  </a:cubicBezTo>
                  <a:cubicBezTo>
                    <a:pt x="126258" y="7898"/>
                    <a:pt x="126391" y="8098"/>
                    <a:pt x="126491" y="8265"/>
                  </a:cubicBezTo>
                  <a:cubicBezTo>
                    <a:pt x="126591" y="8432"/>
                    <a:pt x="126658" y="8599"/>
                    <a:pt x="126758" y="8732"/>
                  </a:cubicBezTo>
                  <a:cubicBezTo>
                    <a:pt x="126925" y="8966"/>
                    <a:pt x="127058" y="9066"/>
                    <a:pt x="127092" y="9066"/>
                  </a:cubicBezTo>
                  <a:cubicBezTo>
                    <a:pt x="127158" y="9032"/>
                    <a:pt x="127158" y="8899"/>
                    <a:pt x="127092" y="8599"/>
                  </a:cubicBezTo>
                  <a:cubicBezTo>
                    <a:pt x="127058" y="8432"/>
                    <a:pt x="126992" y="8265"/>
                    <a:pt x="126925" y="8065"/>
                  </a:cubicBezTo>
                  <a:cubicBezTo>
                    <a:pt x="126825" y="7865"/>
                    <a:pt x="126725" y="7598"/>
                    <a:pt x="126591" y="7365"/>
                  </a:cubicBezTo>
                  <a:cubicBezTo>
                    <a:pt x="126591" y="7365"/>
                    <a:pt x="126458" y="7131"/>
                    <a:pt x="126158" y="6697"/>
                  </a:cubicBezTo>
                  <a:cubicBezTo>
                    <a:pt x="125824" y="6264"/>
                    <a:pt x="125390" y="5597"/>
                    <a:pt x="124557" y="5030"/>
                  </a:cubicBezTo>
                  <a:cubicBezTo>
                    <a:pt x="123723" y="4429"/>
                    <a:pt x="122555" y="3895"/>
                    <a:pt x="121121" y="3729"/>
                  </a:cubicBezTo>
                  <a:cubicBezTo>
                    <a:pt x="120654" y="3640"/>
                    <a:pt x="120142" y="3610"/>
                    <a:pt x="119616" y="3610"/>
                  </a:cubicBezTo>
                  <a:cubicBezTo>
                    <a:pt x="119353" y="3610"/>
                    <a:pt x="119086" y="3617"/>
                    <a:pt x="118819" y="3629"/>
                  </a:cubicBezTo>
                  <a:lnTo>
                    <a:pt x="117585" y="3762"/>
                  </a:lnTo>
                  <a:cubicBezTo>
                    <a:pt x="117151" y="3795"/>
                    <a:pt x="116751" y="3862"/>
                    <a:pt x="116284" y="3895"/>
                  </a:cubicBezTo>
                  <a:cubicBezTo>
                    <a:pt x="115206" y="3978"/>
                    <a:pt x="114050" y="4100"/>
                    <a:pt x="112841" y="4100"/>
                  </a:cubicBezTo>
                  <a:cubicBezTo>
                    <a:pt x="112105" y="4100"/>
                    <a:pt x="111350" y="4055"/>
                    <a:pt x="110580" y="3929"/>
                  </a:cubicBezTo>
                  <a:cubicBezTo>
                    <a:pt x="108545" y="3629"/>
                    <a:pt x="106544" y="2628"/>
                    <a:pt x="104375" y="1627"/>
                  </a:cubicBezTo>
                  <a:cubicBezTo>
                    <a:pt x="103275" y="1127"/>
                    <a:pt x="102141" y="593"/>
                    <a:pt x="100906" y="293"/>
                  </a:cubicBezTo>
                  <a:cubicBezTo>
                    <a:pt x="100017" y="106"/>
                    <a:pt x="99095" y="1"/>
                    <a:pt x="98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0"/>
            <p:cNvSpPr/>
            <p:nvPr/>
          </p:nvSpPr>
          <p:spPr>
            <a:xfrm>
              <a:off x="3247500" y="3562475"/>
              <a:ext cx="3218225" cy="2001150"/>
            </a:xfrm>
            <a:custGeom>
              <a:avLst/>
              <a:gdLst/>
              <a:ahLst/>
              <a:cxnLst/>
              <a:rect l="l" t="t" r="r" b="b"/>
              <a:pathLst>
                <a:path w="128729" h="80046" extrusionOk="0">
                  <a:moveTo>
                    <a:pt x="105098" y="0"/>
                  </a:moveTo>
                  <a:cubicBezTo>
                    <a:pt x="104528" y="0"/>
                    <a:pt x="103947" y="42"/>
                    <a:pt x="103374" y="121"/>
                  </a:cubicBezTo>
                  <a:cubicBezTo>
                    <a:pt x="102173" y="288"/>
                    <a:pt x="100972" y="622"/>
                    <a:pt x="99738" y="1089"/>
                  </a:cubicBezTo>
                  <a:cubicBezTo>
                    <a:pt x="98537" y="1522"/>
                    <a:pt x="97370" y="2156"/>
                    <a:pt x="96202" y="2823"/>
                  </a:cubicBezTo>
                  <a:cubicBezTo>
                    <a:pt x="93867" y="4191"/>
                    <a:pt x="91832" y="6126"/>
                    <a:pt x="89230" y="7293"/>
                  </a:cubicBezTo>
                  <a:cubicBezTo>
                    <a:pt x="87963" y="7827"/>
                    <a:pt x="86562" y="8194"/>
                    <a:pt x="85128" y="8361"/>
                  </a:cubicBezTo>
                  <a:cubicBezTo>
                    <a:pt x="84360" y="8461"/>
                    <a:pt x="83660" y="8527"/>
                    <a:pt x="82893" y="8594"/>
                  </a:cubicBezTo>
                  <a:cubicBezTo>
                    <a:pt x="82526" y="8627"/>
                    <a:pt x="82159" y="8661"/>
                    <a:pt x="81792" y="8661"/>
                  </a:cubicBezTo>
                  <a:cubicBezTo>
                    <a:pt x="81392" y="8661"/>
                    <a:pt x="81025" y="8694"/>
                    <a:pt x="80658" y="8761"/>
                  </a:cubicBezTo>
                  <a:cubicBezTo>
                    <a:pt x="79890" y="8828"/>
                    <a:pt x="79157" y="9028"/>
                    <a:pt x="78389" y="9261"/>
                  </a:cubicBezTo>
                  <a:cubicBezTo>
                    <a:pt x="77689" y="9495"/>
                    <a:pt x="76955" y="9795"/>
                    <a:pt x="76288" y="10162"/>
                  </a:cubicBezTo>
                  <a:cubicBezTo>
                    <a:pt x="74887" y="10862"/>
                    <a:pt x="73653" y="11830"/>
                    <a:pt x="72452" y="12830"/>
                  </a:cubicBezTo>
                  <a:cubicBezTo>
                    <a:pt x="71218" y="13831"/>
                    <a:pt x="70117" y="14965"/>
                    <a:pt x="68849" y="15866"/>
                  </a:cubicBezTo>
                  <a:cubicBezTo>
                    <a:pt x="67615" y="16833"/>
                    <a:pt x="66214" y="17600"/>
                    <a:pt x="64813" y="18301"/>
                  </a:cubicBezTo>
                  <a:cubicBezTo>
                    <a:pt x="63379" y="19001"/>
                    <a:pt x="61944" y="19635"/>
                    <a:pt x="60510" y="20436"/>
                  </a:cubicBezTo>
                  <a:cubicBezTo>
                    <a:pt x="59109" y="21203"/>
                    <a:pt x="57808" y="22170"/>
                    <a:pt x="56707" y="23438"/>
                  </a:cubicBezTo>
                  <a:cubicBezTo>
                    <a:pt x="54539" y="25940"/>
                    <a:pt x="53705" y="29142"/>
                    <a:pt x="52137" y="31811"/>
                  </a:cubicBezTo>
                  <a:cubicBezTo>
                    <a:pt x="51770" y="32478"/>
                    <a:pt x="51303" y="33112"/>
                    <a:pt x="50703" y="33612"/>
                  </a:cubicBezTo>
                  <a:cubicBezTo>
                    <a:pt x="50169" y="34112"/>
                    <a:pt x="49469" y="34446"/>
                    <a:pt x="48768" y="34613"/>
                  </a:cubicBezTo>
                  <a:cubicBezTo>
                    <a:pt x="48363" y="34701"/>
                    <a:pt x="47968" y="34742"/>
                    <a:pt x="47571" y="34742"/>
                  </a:cubicBezTo>
                  <a:cubicBezTo>
                    <a:pt x="47217" y="34742"/>
                    <a:pt x="46862" y="34709"/>
                    <a:pt x="46500" y="34646"/>
                  </a:cubicBezTo>
                  <a:cubicBezTo>
                    <a:pt x="45766" y="34513"/>
                    <a:pt x="45032" y="34279"/>
                    <a:pt x="44298" y="34046"/>
                  </a:cubicBezTo>
                  <a:cubicBezTo>
                    <a:pt x="42831" y="33612"/>
                    <a:pt x="41430" y="33011"/>
                    <a:pt x="39962" y="32544"/>
                  </a:cubicBezTo>
                  <a:cubicBezTo>
                    <a:pt x="39195" y="32311"/>
                    <a:pt x="38461" y="32144"/>
                    <a:pt x="37694" y="32011"/>
                  </a:cubicBezTo>
                  <a:lnTo>
                    <a:pt x="37127" y="31977"/>
                  </a:lnTo>
                  <a:lnTo>
                    <a:pt x="36826" y="31944"/>
                  </a:lnTo>
                  <a:lnTo>
                    <a:pt x="36526" y="31944"/>
                  </a:lnTo>
                  <a:lnTo>
                    <a:pt x="35959" y="31977"/>
                  </a:lnTo>
                  <a:cubicBezTo>
                    <a:pt x="35759" y="31977"/>
                    <a:pt x="35592" y="32011"/>
                    <a:pt x="35359" y="32044"/>
                  </a:cubicBezTo>
                  <a:cubicBezTo>
                    <a:pt x="34992" y="32111"/>
                    <a:pt x="34658" y="32278"/>
                    <a:pt x="34291" y="32378"/>
                  </a:cubicBezTo>
                  <a:cubicBezTo>
                    <a:pt x="34124" y="32444"/>
                    <a:pt x="33958" y="32544"/>
                    <a:pt x="33791" y="32645"/>
                  </a:cubicBezTo>
                  <a:lnTo>
                    <a:pt x="33291" y="32945"/>
                  </a:lnTo>
                  <a:cubicBezTo>
                    <a:pt x="32957" y="33145"/>
                    <a:pt x="32657" y="33378"/>
                    <a:pt x="32357" y="33612"/>
                  </a:cubicBezTo>
                  <a:cubicBezTo>
                    <a:pt x="32090" y="33845"/>
                    <a:pt x="31823" y="34146"/>
                    <a:pt x="31589" y="34379"/>
                  </a:cubicBezTo>
                  <a:cubicBezTo>
                    <a:pt x="31289" y="34646"/>
                    <a:pt x="31122" y="34946"/>
                    <a:pt x="30855" y="35213"/>
                  </a:cubicBezTo>
                  <a:lnTo>
                    <a:pt x="30522" y="35647"/>
                  </a:lnTo>
                  <a:lnTo>
                    <a:pt x="30255" y="36147"/>
                  </a:lnTo>
                  <a:cubicBezTo>
                    <a:pt x="29955" y="36814"/>
                    <a:pt x="29688" y="37515"/>
                    <a:pt x="29521" y="38182"/>
                  </a:cubicBezTo>
                  <a:cubicBezTo>
                    <a:pt x="29154" y="39516"/>
                    <a:pt x="28987" y="40951"/>
                    <a:pt x="28354" y="42185"/>
                  </a:cubicBezTo>
                  <a:cubicBezTo>
                    <a:pt x="28287" y="42352"/>
                    <a:pt x="28187" y="42518"/>
                    <a:pt x="28120" y="42652"/>
                  </a:cubicBezTo>
                  <a:cubicBezTo>
                    <a:pt x="28020" y="42819"/>
                    <a:pt x="27953" y="42952"/>
                    <a:pt x="27820" y="43052"/>
                  </a:cubicBezTo>
                  <a:cubicBezTo>
                    <a:pt x="27753" y="43185"/>
                    <a:pt x="27586" y="43286"/>
                    <a:pt x="27453" y="43386"/>
                  </a:cubicBezTo>
                  <a:cubicBezTo>
                    <a:pt x="27320" y="43519"/>
                    <a:pt x="27186" y="43652"/>
                    <a:pt x="27019" y="43719"/>
                  </a:cubicBezTo>
                  <a:cubicBezTo>
                    <a:pt x="26546" y="44104"/>
                    <a:pt x="25968" y="44331"/>
                    <a:pt x="25378" y="44331"/>
                  </a:cubicBezTo>
                  <a:cubicBezTo>
                    <a:pt x="25303" y="44331"/>
                    <a:pt x="25227" y="44327"/>
                    <a:pt x="25151" y="44320"/>
                  </a:cubicBezTo>
                  <a:cubicBezTo>
                    <a:pt x="24484" y="44220"/>
                    <a:pt x="23850" y="43786"/>
                    <a:pt x="23283" y="43352"/>
                  </a:cubicBezTo>
                  <a:cubicBezTo>
                    <a:pt x="22650" y="42952"/>
                    <a:pt x="22083" y="42452"/>
                    <a:pt x="21315" y="42151"/>
                  </a:cubicBezTo>
                  <a:cubicBezTo>
                    <a:pt x="20581" y="41851"/>
                    <a:pt x="19814" y="41651"/>
                    <a:pt x="19014" y="41618"/>
                  </a:cubicBezTo>
                  <a:cubicBezTo>
                    <a:pt x="18902" y="41608"/>
                    <a:pt x="18789" y="41603"/>
                    <a:pt x="18676" y="41603"/>
                  </a:cubicBezTo>
                  <a:cubicBezTo>
                    <a:pt x="18014" y="41603"/>
                    <a:pt x="17334" y="41766"/>
                    <a:pt x="16679" y="42051"/>
                  </a:cubicBezTo>
                  <a:cubicBezTo>
                    <a:pt x="15945" y="42452"/>
                    <a:pt x="15311" y="42952"/>
                    <a:pt x="14777" y="43519"/>
                  </a:cubicBezTo>
                  <a:cubicBezTo>
                    <a:pt x="14244" y="44119"/>
                    <a:pt x="13777" y="44720"/>
                    <a:pt x="13276" y="45320"/>
                  </a:cubicBezTo>
                  <a:cubicBezTo>
                    <a:pt x="12776" y="45954"/>
                    <a:pt x="12276" y="46521"/>
                    <a:pt x="11675" y="46988"/>
                  </a:cubicBezTo>
                  <a:cubicBezTo>
                    <a:pt x="11108" y="47455"/>
                    <a:pt x="10441" y="47789"/>
                    <a:pt x="9674" y="47855"/>
                  </a:cubicBezTo>
                  <a:cubicBezTo>
                    <a:pt x="9507" y="47889"/>
                    <a:pt x="9340" y="47889"/>
                    <a:pt x="9140" y="47889"/>
                  </a:cubicBezTo>
                  <a:cubicBezTo>
                    <a:pt x="8940" y="47889"/>
                    <a:pt x="8773" y="47889"/>
                    <a:pt x="8573" y="47855"/>
                  </a:cubicBezTo>
                  <a:cubicBezTo>
                    <a:pt x="8173" y="47822"/>
                    <a:pt x="7772" y="47722"/>
                    <a:pt x="7339" y="47722"/>
                  </a:cubicBezTo>
                  <a:cubicBezTo>
                    <a:pt x="7243" y="47718"/>
                    <a:pt x="7146" y="47716"/>
                    <a:pt x="7048" y="47716"/>
                  </a:cubicBezTo>
                  <a:cubicBezTo>
                    <a:pt x="6364" y="47716"/>
                    <a:pt x="5637" y="47818"/>
                    <a:pt x="4937" y="48022"/>
                  </a:cubicBezTo>
                  <a:cubicBezTo>
                    <a:pt x="3336" y="48489"/>
                    <a:pt x="1968" y="49557"/>
                    <a:pt x="1134" y="50991"/>
                  </a:cubicBezTo>
                  <a:cubicBezTo>
                    <a:pt x="300" y="52392"/>
                    <a:pt x="0" y="54127"/>
                    <a:pt x="334" y="55728"/>
                  </a:cubicBezTo>
                  <a:cubicBezTo>
                    <a:pt x="667" y="57362"/>
                    <a:pt x="1635" y="58830"/>
                    <a:pt x="2936" y="59831"/>
                  </a:cubicBezTo>
                  <a:cubicBezTo>
                    <a:pt x="4236" y="60831"/>
                    <a:pt x="5671" y="61532"/>
                    <a:pt x="7139" y="62132"/>
                  </a:cubicBezTo>
                  <a:cubicBezTo>
                    <a:pt x="8606" y="62699"/>
                    <a:pt x="10141" y="63133"/>
                    <a:pt x="11642" y="63533"/>
                  </a:cubicBezTo>
                  <a:cubicBezTo>
                    <a:pt x="14644" y="64367"/>
                    <a:pt x="17646" y="65134"/>
                    <a:pt x="20315" y="66469"/>
                  </a:cubicBezTo>
                  <a:cubicBezTo>
                    <a:pt x="20682" y="66569"/>
                    <a:pt x="21015" y="66736"/>
                    <a:pt x="21349" y="66902"/>
                  </a:cubicBezTo>
                  <a:lnTo>
                    <a:pt x="21849" y="67169"/>
                  </a:lnTo>
                  <a:lnTo>
                    <a:pt x="22416" y="67369"/>
                  </a:lnTo>
                  <a:cubicBezTo>
                    <a:pt x="23117" y="67636"/>
                    <a:pt x="23817" y="67903"/>
                    <a:pt x="24518" y="68070"/>
                  </a:cubicBezTo>
                  <a:cubicBezTo>
                    <a:pt x="24918" y="68203"/>
                    <a:pt x="25251" y="68303"/>
                    <a:pt x="25618" y="68370"/>
                  </a:cubicBezTo>
                  <a:cubicBezTo>
                    <a:pt x="25985" y="68403"/>
                    <a:pt x="26319" y="68504"/>
                    <a:pt x="26686" y="68537"/>
                  </a:cubicBezTo>
                  <a:cubicBezTo>
                    <a:pt x="27420" y="68670"/>
                    <a:pt x="28154" y="68670"/>
                    <a:pt x="28854" y="68737"/>
                  </a:cubicBezTo>
                  <a:cubicBezTo>
                    <a:pt x="29099" y="68759"/>
                    <a:pt x="29340" y="68767"/>
                    <a:pt x="29578" y="68767"/>
                  </a:cubicBezTo>
                  <a:cubicBezTo>
                    <a:pt x="30055" y="68767"/>
                    <a:pt x="30522" y="68737"/>
                    <a:pt x="30989" y="68737"/>
                  </a:cubicBezTo>
                  <a:cubicBezTo>
                    <a:pt x="31689" y="68704"/>
                    <a:pt x="32390" y="68670"/>
                    <a:pt x="33090" y="68570"/>
                  </a:cubicBezTo>
                  <a:cubicBezTo>
                    <a:pt x="34458" y="68370"/>
                    <a:pt x="35792" y="68170"/>
                    <a:pt x="37127" y="68137"/>
                  </a:cubicBezTo>
                  <a:cubicBezTo>
                    <a:pt x="37422" y="68114"/>
                    <a:pt x="37715" y="68104"/>
                    <a:pt x="38007" y="68104"/>
                  </a:cubicBezTo>
                  <a:cubicBezTo>
                    <a:pt x="39032" y="68104"/>
                    <a:pt x="40028" y="68236"/>
                    <a:pt x="40963" y="68470"/>
                  </a:cubicBezTo>
                  <a:cubicBezTo>
                    <a:pt x="42197" y="68737"/>
                    <a:pt x="43331" y="69204"/>
                    <a:pt x="44465" y="69671"/>
                  </a:cubicBezTo>
                  <a:cubicBezTo>
                    <a:pt x="45599" y="70171"/>
                    <a:pt x="46667" y="70638"/>
                    <a:pt x="47768" y="71005"/>
                  </a:cubicBezTo>
                  <a:cubicBezTo>
                    <a:pt x="48301" y="71172"/>
                    <a:pt x="48802" y="71372"/>
                    <a:pt x="49335" y="71539"/>
                  </a:cubicBezTo>
                  <a:cubicBezTo>
                    <a:pt x="49836" y="71706"/>
                    <a:pt x="50369" y="71839"/>
                    <a:pt x="50936" y="71906"/>
                  </a:cubicBezTo>
                  <a:cubicBezTo>
                    <a:pt x="53038" y="72306"/>
                    <a:pt x="55039" y="72206"/>
                    <a:pt x="56841" y="72240"/>
                  </a:cubicBezTo>
                  <a:cubicBezTo>
                    <a:pt x="58642" y="72306"/>
                    <a:pt x="60276" y="72373"/>
                    <a:pt x="61544" y="72973"/>
                  </a:cubicBezTo>
                  <a:cubicBezTo>
                    <a:pt x="62812" y="73507"/>
                    <a:pt x="63612" y="74508"/>
                    <a:pt x="63979" y="75375"/>
                  </a:cubicBezTo>
                  <a:cubicBezTo>
                    <a:pt x="64379" y="76242"/>
                    <a:pt x="64513" y="77010"/>
                    <a:pt x="64613" y="77510"/>
                  </a:cubicBezTo>
                  <a:cubicBezTo>
                    <a:pt x="64646" y="77744"/>
                    <a:pt x="64680" y="77977"/>
                    <a:pt x="64680" y="78077"/>
                  </a:cubicBezTo>
                  <a:lnTo>
                    <a:pt x="64680" y="78311"/>
                  </a:lnTo>
                  <a:cubicBezTo>
                    <a:pt x="64713" y="78577"/>
                    <a:pt x="64780" y="78844"/>
                    <a:pt x="64780" y="79044"/>
                  </a:cubicBezTo>
                  <a:cubicBezTo>
                    <a:pt x="64780" y="79245"/>
                    <a:pt x="64813" y="79411"/>
                    <a:pt x="64813" y="79578"/>
                  </a:cubicBezTo>
                  <a:cubicBezTo>
                    <a:pt x="64813" y="79878"/>
                    <a:pt x="64846" y="80045"/>
                    <a:pt x="64880" y="80045"/>
                  </a:cubicBezTo>
                  <a:cubicBezTo>
                    <a:pt x="64946" y="80045"/>
                    <a:pt x="64980" y="79912"/>
                    <a:pt x="64980" y="79645"/>
                  </a:cubicBezTo>
                  <a:lnTo>
                    <a:pt x="64980" y="79078"/>
                  </a:lnTo>
                  <a:cubicBezTo>
                    <a:pt x="64980" y="78878"/>
                    <a:pt x="64980" y="78577"/>
                    <a:pt x="64946" y="78311"/>
                  </a:cubicBezTo>
                  <a:lnTo>
                    <a:pt x="64946" y="78077"/>
                  </a:lnTo>
                  <a:cubicBezTo>
                    <a:pt x="64946" y="77977"/>
                    <a:pt x="64880" y="77777"/>
                    <a:pt x="64846" y="77510"/>
                  </a:cubicBezTo>
                  <a:cubicBezTo>
                    <a:pt x="64780" y="77010"/>
                    <a:pt x="64646" y="76209"/>
                    <a:pt x="64213" y="75308"/>
                  </a:cubicBezTo>
                  <a:cubicBezTo>
                    <a:pt x="63812" y="74374"/>
                    <a:pt x="62978" y="73307"/>
                    <a:pt x="61644" y="72707"/>
                  </a:cubicBezTo>
                  <a:cubicBezTo>
                    <a:pt x="60310" y="72139"/>
                    <a:pt x="58642" y="72006"/>
                    <a:pt x="56841" y="71973"/>
                  </a:cubicBezTo>
                  <a:cubicBezTo>
                    <a:pt x="55039" y="71906"/>
                    <a:pt x="53038" y="72006"/>
                    <a:pt x="50970" y="71639"/>
                  </a:cubicBezTo>
                  <a:cubicBezTo>
                    <a:pt x="50469" y="71539"/>
                    <a:pt x="49936" y="71406"/>
                    <a:pt x="49435" y="71239"/>
                  </a:cubicBezTo>
                  <a:cubicBezTo>
                    <a:pt x="48868" y="71072"/>
                    <a:pt x="48368" y="70905"/>
                    <a:pt x="47834" y="70705"/>
                  </a:cubicBezTo>
                  <a:cubicBezTo>
                    <a:pt x="46800" y="70305"/>
                    <a:pt x="45699" y="69838"/>
                    <a:pt x="44599" y="69371"/>
                  </a:cubicBezTo>
                  <a:cubicBezTo>
                    <a:pt x="43464" y="68904"/>
                    <a:pt x="42297" y="68403"/>
                    <a:pt x="41029" y="68137"/>
                  </a:cubicBezTo>
                  <a:cubicBezTo>
                    <a:pt x="40033" y="67867"/>
                    <a:pt x="38971" y="67750"/>
                    <a:pt x="37897" y="67750"/>
                  </a:cubicBezTo>
                  <a:cubicBezTo>
                    <a:pt x="37641" y="67750"/>
                    <a:pt x="37384" y="67757"/>
                    <a:pt x="37127" y="67770"/>
                  </a:cubicBezTo>
                  <a:cubicBezTo>
                    <a:pt x="35759" y="67803"/>
                    <a:pt x="34425" y="68003"/>
                    <a:pt x="33024" y="68170"/>
                  </a:cubicBezTo>
                  <a:cubicBezTo>
                    <a:pt x="32323" y="68270"/>
                    <a:pt x="31656" y="68303"/>
                    <a:pt x="30956" y="68337"/>
                  </a:cubicBezTo>
                  <a:cubicBezTo>
                    <a:pt x="30489" y="68337"/>
                    <a:pt x="30007" y="68352"/>
                    <a:pt x="29530" y="68352"/>
                  </a:cubicBezTo>
                  <a:cubicBezTo>
                    <a:pt x="29291" y="68352"/>
                    <a:pt x="29054" y="68348"/>
                    <a:pt x="28821" y="68337"/>
                  </a:cubicBezTo>
                  <a:cubicBezTo>
                    <a:pt x="25985" y="68203"/>
                    <a:pt x="23117" y="67436"/>
                    <a:pt x="20448" y="66102"/>
                  </a:cubicBezTo>
                  <a:cubicBezTo>
                    <a:pt x="17746" y="64701"/>
                    <a:pt x="14677" y="63967"/>
                    <a:pt x="11675" y="63133"/>
                  </a:cubicBezTo>
                  <a:cubicBezTo>
                    <a:pt x="10174" y="62699"/>
                    <a:pt x="8673" y="62299"/>
                    <a:pt x="7239" y="61699"/>
                  </a:cubicBezTo>
                  <a:cubicBezTo>
                    <a:pt x="5771" y="61132"/>
                    <a:pt x="4337" y="60464"/>
                    <a:pt x="3136" y="59464"/>
                  </a:cubicBezTo>
                  <a:cubicBezTo>
                    <a:pt x="1935" y="58496"/>
                    <a:pt x="1001" y="57129"/>
                    <a:pt x="734" y="55628"/>
                  </a:cubicBezTo>
                  <a:cubicBezTo>
                    <a:pt x="400" y="54127"/>
                    <a:pt x="667" y="52492"/>
                    <a:pt x="1468" y="51158"/>
                  </a:cubicBezTo>
                  <a:cubicBezTo>
                    <a:pt x="2235" y="49824"/>
                    <a:pt x="3569" y="48823"/>
                    <a:pt x="5004" y="48423"/>
                  </a:cubicBezTo>
                  <a:cubicBezTo>
                    <a:pt x="5649" y="48226"/>
                    <a:pt x="6319" y="48148"/>
                    <a:pt x="6952" y="48148"/>
                  </a:cubicBezTo>
                  <a:cubicBezTo>
                    <a:pt x="7071" y="48148"/>
                    <a:pt x="7189" y="48150"/>
                    <a:pt x="7305" y="48156"/>
                  </a:cubicBezTo>
                  <a:cubicBezTo>
                    <a:pt x="7739" y="48156"/>
                    <a:pt x="8073" y="48256"/>
                    <a:pt x="8473" y="48289"/>
                  </a:cubicBezTo>
                  <a:cubicBezTo>
                    <a:pt x="8673" y="48322"/>
                    <a:pt x="8906" y="48322"/>
                    <a:pt x="9107" y="48322"/>
                  </a:cubicBezTo>
                  <a:cubicBezTo>
                    <a:pt x="9307" y="48322"/>
                    <a:pt x="9507" y="48322"/>
                    <a:pt x="9740" y="48289"/>
                  </a:cubicBezTo>
                  <a:cubicBezTo>
                    <a:pt x="10574" y="48156"/>
                    <a:pt x="11342" y="47789"/>
                    <a:pt x="11975" y="47288"/>
                  </a:cubicBezTo>
                  <a:cubicBezTo>
                    <a:pt x="12609" y="46788"/>
                    <a:pt x="13143" y="46188"/>
                    <a:pt x="13643" y="45587"/>
                  </a:cubicBezTo>
                  <a:cubicBezTo>
                    <a:pt x="14611" y="44353"/>
                    <a:pt x="15578" y="43085"/>
                    <a:pt x="16912" y="42452"/>
                  </a:cubicBezTo>
                  <a:cubicBezTo>
                    <a:pt x="17467" y="42202"/>
                    <a:pt x="18044" y="42068"/>
                    <a:pt x="18644" y="42068"/>
                  </a:cubicBezTo>
                  <a:cubicBezTo>
                    <a:pt x="18767" y="42068"/>
                    <a:pt x="18890" y="42073"/>
                    <a:pt x="19014" y="42085"/>
                  </a:cubicBezTo>
                  <a:cubicBezTo>
                    <a:pt x="19748" y="42118"/>
                    <a:pt x="20481" y="42318"/>
                    <a:pt x="21149" y="42585"/>
                  </a:cubicBezTo>
                  <a:cubicBezTo>
                    <a:pt x="21816" y="42852"/>
                    <a:pt x="22416" y="43286"/>
                    <a:pt x="23017" y="43753"/>
                  </a:cubicBezTo>
                  <a:cubicBezTo>
                    <a:pt x="23650" y="44186"/>
                    <a:pt x="24284" y="44653"/>
                    <a:pt x="25118" y="44787"/>
                  </a:cubicBezTo>
                  <a:cubicBezTo>
                    <a:pt x="25225" y="44804"/>
                    <a:pt x="25335" y="44813"/>
                    <a:pt x="25445" y="44813"/>
                  </a:cubicBezTo>
                  <a:cubicBezTo>
                    <a:pt x="25746" y="44813"/>
                    <a:pt x="26050" y="44751"/>
                    <a:pt x="26319" y="44653"/>
                  </a:cubicBezTo>
                  <a:cubicBezTo>
                    <a:pt x="26519" y="44553"/>
                    <a:pt x="26686" y="44486"/>
                    <a:pt x="26853" y="44420"/>
                  </a:cubicBezTo>
                  <a:cubicBezTo>
                    <a:pt x="27019" y="44320"/>
                    <a:pt x="27186" y="44186"/>
                    <a:pt x="27353" y="44119"/>
                  </a:cubicBezTo>
                  <a:cubicBezTo>
                    <a:pt x="27520" y="44019"/>
                    <a:pt x="27653" y="43919"/>
                    <a:pt x="27820" y="43786"/>
                  </a:cubicBezTo>
                  <a:cubicBezTo>
                    <a:pt x="27953" y="43686"/>
                    <a:pt x="28120" y="43586"/>
                    <a:pt x="28254" y="43419"/>
                  </a:cubicBezTo>
                  <a:cubicBezTo>
                    <a:pt x="28354" y="43286"/>
                    <a:pt x="28487" y="43119"/>
                    <a:pt x="28587" y="42952"/>
                  </a:cubicBezTo>
                  <a:cubicBezTo>
                    <a:pt x="28687" y="42785"/>
                    <a:pt x="28787" y="42618"/>
                    <a:pt x="28854" y="42452"/>
                  </a:cubicBezTo>
                  <a:cubicBezTo>
                    <a:pt x="29521" y="41084"/>
                    <a:pt x="29688" y="39650"/>
                    <a:pt x="30088" y="38315"/>
                  </a:cubicBezTo>
                  <a:cubicBezTo>
                    <a:pt x="30288" y="37648"/>
                    <a:pt x="30489" y="37014"/>
                    <a:pt x="30789" y="36414"/>
                  </a:cubicBezTo>
                  <a:lnTo>
                    <a:pt x="31022" y="35947"/>
                  </a:lnTo>
                  <a:lnTo>
                    <a:pt x="31356" y="35513"/>
                  </a:lnTo>
                  <a:cubicBezTo>
                    <a:pt x="31589" y="35280"/>
                    <a:pt x="31789" y="34980"/>
                    <a:pt x="32023" y="34746"/>
                  </a:cubicBezTo>
                  <a:cubicBezTo>
                    <a:pt x="32957" y="33679"/>
                    <a:pt x="34158" y="32811"/>
                    <a:pt x="35592" y="32578"/>
                  </a:cubicBezTo>
                  <a:cubicBezTo>
                    <a:pt x="35792" y="32578"/>
                    <a:pt x="35959" y="32511"/>
                    <a:pt x="36126" y="32478"/>
                  </a:cubicBezTo>
                  <a:lnTo>
                    <a:pt x="36660" y="32444"/>
                  </a:lnTo>
                  <a:lnTo>
                    <a:pt x="36926" y="32444"/>
                  </a:lnTo>
                  <a:lnTo>
                    <a:pt x="37160" y="32478"/>
                  </a:lnTo>
                  <a:lnTo>
                    <a:pt x="37727" y="32511"/>
                  </a:lnTo>
                  <a:cubicBezTo>
                    <a:pt x="38461" y="32611"/>
                    <a:pt x="39161" y="32778"/>
                    <a:pt x="39895" y="33011"/>
                  </a:cubicBezTo>
                  <a:cubicBezTo>
                    <a:pt x="41330" y="33478"/>
                    <a:pt x="42764" y="34079"/>
                    <a:pt x="44198" y="34513"/>
                  </a:cubicBezTo>
                  <a:cubicBezTo>
                    <a:pt x="44966" y="34746"/>
                    <a:pt x="45733" y="34980"/>
                    <a:pt x="46500" y="35113"/>
                  </a:cubicBezTo>
                  <a:cubicBezTo>
                    <a:pt x="46878" y="35176"/>
                    <a:pt x="47263" y="35209"/>
                    <a:pt x="47649" y="35209"/>
                  </a:cubicBezTo>
                  <a:cubicBezTo>
                    <a:pt x="48081" y="35209"/>
                    <a:pt x="48512" y="35168"/>
                    <a:pt x="48935" y="35080"/>
                  </a:cubicBezTo>
                  <a:cubicBezTo>
                    <a:pt x="49702" y="34913"/>
                    <a:pt x="50469" y="34479"/>
                    <a:pt x="51103" y="33945"/>
                  </a:cubicBezTo>
                  <a:cubicBezTo>
                    <a:pt x="51670" y="33412"/>
                    <a:pt x="52171" y="32778"/>
                    <a:pt x="52604" y="32077"/>
                  </a:cubicBezTo>
                  <a:cubicBezTo>
                    <a:pt x="53438" y="30676"/>
                    <a:pt x="54005" y="29175"/>
                    <a:pt x="54672" y="27774"/>
                  </a:cubicBezTo>
                  <a:cubicBezTo>
                    <a:pt x="55006" y="27007"/>
                    <a:pt x="55406" y="26340"/>
                    <a:pt x="55773" y="25640"/>
                  </a:cubicBezTo>
                  <a:cubicBezTo>
                    <a:pt x="56174" y="24972"/>
                    <a:pt x="56641" y="24305"/>
                    <a:pt x="57141" y="23705"/>
                  </a:cubicBezTo>
                  <a:cubicBezTo>
                    <a:pt x="58142" y="22571"/>
                    <a:pt x="59443" y="21603"/>
                    <a:pt x="60810" y="20836"/>
                  </a:cubicBezTo>
                  <a:cubicBezTo>
                    <a:pt x="62245" y="20036"/>
                    <a:pt x="63679" y="19435"/>
                    <a:pt x="65113" y="18701"/>
                  </a:cubicBezTo>
                  <a:cubicBezTo>
                    <a:pt x="66581" y="18001"/>
                    <a:pt x="67949" y="17234"/>
                    <a:pt x="69250" y="16266"/>
                  </a:cubicBezTo>
                  <a:cubicBezTo>
                    <a:pt x="70517" y="15299"/>
                    <a:pt x="71618" y="14198"/>
                    <a:pt x="72819" y="13231"/>
                  </a:cubicBezTo>
                  <a:cubicBezTo>
                    <a:pt x="73986" y="12197"/>
                    <a:pt x="75254" y="11296"/>
                    <a:pt x="76588" y="10595"/>
                  </a:cubicBezTo>
                  <a:cubicBezTo>
                    <a:pt x="77255" y="10229"/>
                    <a:pt x="77956" y="9928"/>
                    <a:pt x="78656" y="9661"/>
                  </a:cubicBezTo>
                  <a:cubicBezTo>
                    <a:pt x="79357" y="9461"/>
                    <a:pt x="80091" y="9295"/>
                    <a:pt x="80824" y="9194"/>
                  </a:cubicBezTo>
                  <a:cubicBezTo>
                    <a:pt x="81191" y="9161"/>
                    <a:pt x="81592" y="9128"/>
                    <a:pt x="81959" y="9128"/>
                  </a:cubicBezTo>
                  <a:cubicBezTo>
                    <a:pt x="82326" y="9094"/>
                    <a:pt x="82692" y="9094"/>
                    <a:pt x="83093" y="9061"/>
                  </a:cubicBezTo>
                  <a:cubicBezTo>
                    <a:pt x="83827" y="8994"/>
                    <a:pt x="84527" y="8928"/>
                    <a:pt x="85294" y="8828"/>
                  </a:cubicBezTo>
                  <a:cubicBezTo>
                    <a:pt x="86762" y="8627"/>
                    <a:pt x="88196" y="8294"/>
                    <a:pt x="89531" y="7727"/>
                  </a:cubicBezTo>
                  <a:cubicBezTo>
                    <a:pt x="92199" y="6459"/>
                    <a:pt x="94267" y="4524"/>
                    <a:pt x="96536" y="3190"/>
                  </a:cubicBezTo>
                  <a:cubicBezTo>
                    <a:pt x="97670" y="2490"/>
                    <a:pt x="98837" y="1923"/>
                    <a:pt x="100005" y="1456"/>
                  </a:cubicBezTo>
                  <a:cubicBezTo>
                    <a:pt x="101172" y="989"/>
                    <a:pt x="102340" y="655"/>
                    <a:pt x="103541" y="555"/>
                  </a:cubicBezTo>
                  <a:cubicBezTo>
                    <a:pt x="104092" y="492"/>
                    <a:pt x="104643" y="459"/>
                    <a:pt x="105191" y="459"/>
                  </a:cubicBezTo>
                  <a:cubicBezTo>
                    <a:pt x="105803" y="459"/>
                    <a:pt x="106411" y="500"/>
                    <a:pt x="107010" y="588"/>
                  </a:cubicBezTo>
                  <a:cubicBezTo>
                    <a:pt x="107544" y="622"/>
                    <a:pt x="108111" y="788"/>
                    <a:pt x="108644" y="922"/>
                  </a:cubicBezTo>
                  <a:cubicBezTo>
                    <a:pt x="109178" y="1089"/>
                    <a:pt x="109678" y="1255"/>
                    <a:pt x="110179" y="1422"/>
                  </a:cubicBezTo>
                  <a:cubicBezTo>
                    <a:pt x="112180" y="2156"/>
                    <a:pt x="113848" y="3157"/>
                    <a:pt x="115383" y="4124"/>
                  </a:cubicBezTo>
                  <a:cubicBezTo>
                    <a:pt x="118518" y="5925"/>
                    <a:pt x="121487" y="6493"/>
                    <a:pt x="123455" y="6626"/>
                  </a:cubicBezTo>
                  <a:cubicBezTo>
                    <a:pt x="123855" y="6679"/>
                    <a:pt x="124213" y="6695"/>
                    <a:pt x="124532" y="6695"/>
                  </a:cubicBezTo>
                  <a:cubicBezTo>
                    <a:pt x="125011" y="6695"/>
                    <a:pt x="125403" y="6659"/>
                    <a:pt x="125723" y="6659"/>
                  </a:cubicBezTo>
                  <a:lnTo>
                    <a:pt x="126324" y="6659"/>
                  </a:lnTo>
                  <a:cubicBezTo>
                    <a:pt x="126457" y="6626"/>
                    <a:pt x="126524" y="6626"/>
                    <a:pt x="126524" y="6626"/>
                  </a:cubicBezTo>
                  <a:cubicBezTo>
                    <a:pt x="128354" y="6391"/>
                    <a:pt x="128729" y="6217"/>
                    <a:pt x="127618" y="6217"/>
                  </a:cubicBezTo>
                  <a:cubicBezTo>
                    <a:pt x="127311" y="6217"/>
                    <a:pt x="126891" y="6230"/>
                    <a:pt x="126357" y="6259"/>
                  </a:cubicBezTo>
                  <a:cubicBezTo>
                    <a:pt x="126357" y="6259"/>
                    <a:pt x="126257" y="6292"/>
                    <a:pt x="126157" y="6292"/>
                  </a:cubicBezTo>
                  <a:lnTo>
                    <a:pt x="125556" y="6292"/>
                  </a:lnTo>
                  <a:cubicBezTo>
                    <a:pt x="125271" y="6292"/>
                    <a:pt x="124908" y="6314"/>
                    <a:pt x="124464" y="6314"/>
                  </a:cubicBezTo>
                  <a:cubicBezTo>
                    <a:pt x="124130" y="6314"/>
                    <a:pt x="123750" y="6302"/>
                    <a:pt x="123322" y="6259"/>
                  </a:cubicBezTo>
                  <a:cubicBezTo>
                    <a:pt x="121387" y="6126"/>
                    <a:pt x="118518" y="5525"/>
                    <a:pt x="115383" y="3757"/>
                  </a:cubicBezTo>
                  <a:cubicBezTo>
                    <a:pt x="113848" y="2823"/>
                    <a:pt x="112147" y="1756"/>
                    <a:pt x="110145" y="989"/>
                  </a:cubicBezTo>
                  <a:cubicBezTo>
                    <a:pt x="109645" y="822"/>
                    <a:pt x="109145" y="655"/>
                    <a:pt x="108578" y="488"/>
                  </a:cubicBezTo>
                  <a:cubicBezTo>
                    <a:pt x="108044" y="355"/>
                    <a:pt x="107510" y="188"/>
                    <a:pt x="106910" y="155"/>
                  </a:cubicBezTo>
                  <a:cubicBezTo>
                    <a:pt x="106334" y="50"/>
                    <a:pt x="105722" y="0"/>
                    <a:pt x="10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0"/>
            <p:cNvSpPr/>
            <p:nvPr/>
          </p:nvSpPr>
          <p:spPr>
            <a:xfrm>
              <a:off x="4704375" y="4670050"/>
              <a:ext cx="445325" cy="247475"/>
            </a:xfrm>
            <a:custGeom>
              <a:avLst/>
              <a:gdLst/>
              <a:ahLst/>
              <a:cxnLst/>
              <a:rect l="l" t="t" r="r" b="b"/>
              <a:pathLst>
                <a:path w="17813" h="9899" extrusionOk="0">
                  <a:moveTo>
                    <a:pt x="3546" y="0"/>
                  </a:moveTo>
                  <a:cubicBezTo>
                    <a:pt x="2909" y="0"/>
                    <a:pt x="2293" y="245"/>
                    <a:pt x="1868" y="617"/>
                  </a:cubicBezTo>
                  <a:cubicBezTo>
                    <a:pt x="1268" y="1051"/>
                    <a:pt x="967" y="1651"/>
                    <a:pt x="701" y="2151"/>
                  </a:cubicBezTo>
                  <a:cubicBezTo>
                    <a:pt x="467" y="2685"/>
                    <a:pt x="267" y="3152"/>
                    <a:pt x="200" y="3552"/>
                  </a:cubicBezTo>
                  <a:cubicBezTo>
                    <a:pt x="133" y="3986"/>
                    <a:pt x="67" y="4320"/>
                    <a:pt x="33" y="4520"/>
                  </a:cubicBezTo>
                  <a:cubicBezTo>
                    <a:pt x="0" y="4720"/>
                    <a:pt x="0" y="4853"/>
                    <a:pt x="0" y="4853"/>
                  </a:cubicBezTo>
                  <a:cubicBezTo>
                    <a:pt x="0" y="4995"/>
                    <a:pt x="94" y="5071"/>
                    <a:pt x="187" y="5071"/>
                  </a:cubicBezTo>
                  <a:cubicBezTo>
                    <a:pt x="270" y="5071"/>
                    <a:pt x="351" y="5012"/>
                    <a:pt x="367" y="4887"/>
                  </a:cubicBezTo>
                  <a:cubicBezTo>
                    <a:pt x="367" y="4887"/>
                    <a:pt x="367" y="4787"/>
                    <a:pt x="400" y="4553"/>
                  </a:cubicBezTo>
                  <a:cubicBezTo>
                    <a:pt x="467" y="4353"/>
                    <a:pt x="500" y="4019"/>
                    <a:pt x="634" y="3653"/>
                  </a:cubicBezTo>
                  <a:cubicBezTo>
                    <a:pt x="701" y="3286"/>
                    <a:pt x="867" y="2819"/>
                    <a:pt x="1101" y="2352"/>
                  </a:cubicBezTo>
                  <a:cubicBezTo>
                    <a:pt x="1368" y="1885"/>
                    <a:pt x="1701" y="1384"/>
                    <a:pt x="2168" y="1051"/>
                  </a:cubicBezTo>
                  <a:cubicBezTo>
                    <a:pt x="2526" y="795"/>
                    <a:pt x="2962" y="638"/>
                    <a:pt x="3431" y="638"/>
                  </a:cubicBezTo>
                  <a:cubicBezTo>
                    <a:pt x="3574" y="638"/>
                    <a:pt x="3721" y="652"/>
                    <a:pt x="3869" y="684"/>
                  </a:cubicBezTo>
                  <a:cubicBezTo>
                    <a:pt x="4036" y="717"/>
                    <a:pt x="4170" y="784"/>
                    <a:pt x="4336" y="817"/>
                  </a:cubicBezTo>
                  <a:cubicBezTo>
                    <a:pt x="4470" y="817"/>
                    <a:pt x="4470" y="851"/>
                    <a:pt x="4537" y="884"/>
                  </a:cubicBezTo>
                  <a:cubicBezTo>
                    <a:pt x="4570" y="951"/>
                    <a:pt x="4670" y="984"/>
                    <a:pt x="4703" y="1017"/>
                  </a:cubicBezTo>
                  <a:cubicBezTo>
                    <a:pt x="4904" y="1217"/>
                    <a:pt x="5137" y="1518"/>
                    <a:pt x="5270" y="1818"/>
                  </a:cubicBezTo>
                  <a:cubicBezTo>
                    <a:pt x="5504" y="2118"/>
                    <a:pt x="5671" y="2452"/>
                    <a:pt x="5904" y="2785"/>
                  </a:cubicBezTo>
                  <a:cubicBezTo>
                    <a:pt x="6038" y="2885"/>
                    <a:pt x="6171" y="3052"/>
                    <a:pt x="6371" y="3186"/>
                  </a:cubicBezTo>
                  <a:cubicBezTo>
                    <a:pt x="6471" y="3286"/>
                    <a:pt x="6538" y="3286"/>
                    <a:pt x="6671" y="3352"/>
                  </a:cubicBezTo>
                  <a:cubicBezTo>
                    <a:pt x="6838" y="3386"/>
                    <a:pt x="6872" y="3386"/>
                    <a:pt x="7005" y="3452"/>
                  </a:cubicBezTo>
                  <a:lnTo>
                    <a:pt x="7305" y="3486"/>
                  </a:lnTo>
                  <a:lnTo>
                    <a:pt x="7572" y="3486"/>
                  </a:lnTo>
                  <a:cubicBezTo>
                    <a:pt x="7772" y="3486"/>
                    <a:pt x="7939" y="3452"/>
                    <a:pt x="8173" y="3386"/>
                  </a:cubicBezTo>
                  <a:cubicBezTo>
                    <a:pt x="8339" y="3352"/>
                    <a:pt x="8506" y="3286"/>
                    <a:pt x="8673" y="3186"/>
                  </a:cubicBezTo>
                  <a:cubicBezTo>
                    <a:pt x="8840" y="3152"/>
                    <a:pt x="9006" y="3052"/>
                    <a:pt x="9107" y="2985"/>
                  </a:cubicBezTo>
                  <a:cubicBezTo>
                    <a:pt x="9407" y="2852"/>
                    <a:pt x="9674" y="2719"/>
                    <a:pt x="9940" y="2652"/>
                  </a:cubicBezTo>
                  <a:lnTo>
                    <a:pt x="10174" y="2618"/>
                  </a:lnTo>
                  <a:cubicBezTo>
                    <a:pt x="10241" y="2552"/>
                    <a:pt x="10341" y="2552"/>
                    <a:pt x="10407" y="2552"/>
                  </a:cubicBezTo>
                  <a:lnTo>
                    <a:pt x="10874" y="2552"/>
                  </a:lnTo>
                  <a:cubicBezTo>
                    <a:pt x="11041" y="2552"/>
                    <a:pt x="11175" y="2618"/>
                    <a:pt x="11341" y="2618"/>
                  </a:cubicBezTo>
                  <a:cubicBezTo>
                    <a:pt x="11475" y="2652"/>
                    <a:pt x="11642" y="2685"/>
                    <a:pt x="11742" y="2785"/>
                  </a:cubicBezTo>
                  <a:cubicBezTo>
                    <a:pt x="12042" y="2885"/>
                    <a:pt x="12309" y="3119"/>
                    <a:pt x="12509" y="3352"/>
                  </a:cubicBezTo>
                  <a:cubicBezTo>
                    <a:pt x="12909" y="3853"/>
                    <a:pt x="13209" y="4520"/>
                    <a:pt x="13476" y="5154"/>
                  </a:cubicBezTo>
                  <a:cubicBezTo>
                    <a:pt x="13710" y="5787"/>
                    <a:pt x="13910" y="6455"/>
                    <a:pt x="14143" y="7055"/>
                  </a:cubicBezTo>
                  <a:cubicBezTo>
                    <a:pt x="14344" y="7689"/>
                    <a:pt x="14544" y="8289"/>
                    <a:pt x="14877" y="8790"/>
                  </a:cubicBezTo>
                  <a:cubicBezTo>
                    <a:pt x="15211" y="9223"/>
                    <a:pt x="15645" y="9657"/>
                    <a:pt x="16078" y="9790"/>
                  </a:cubicBezTo>
                  <a:cubicBezTo>
                    <a:pt x="16312" y="9874"/>
                    <a:pt x="16512" y="9899"/>
                    <a:pt x="16687" y="9899"/>
                  </a:cubicBezTo>
                  <a:cubicBezTo>
                    <a:pt x="16862" y="9899"/>
                    <a:pt x="17012" y="9874"/>
                    <a:pt x="17146" y="9857"/>
                  </a:cubicBezTo>
                  <a:cubicBezTo>
                    <a:pt x="17379" y="9824"/>
                    <a:pt x="17513" y="9790"/>
                    <a:pt x="17513" y="9790"/>
                  </a:cubicBezTo>
                  <a:cubicBezTo>
                    <a:pt x="17813" y="9657"/>
                    <a:pt x="17679" y="9357"/>
                    <a:pt x="17446" y="9290"/>
                  </a:cubicBezTo>
                  <a:cubicBezTo>
                    <a:pt x="17446" y="9273"/>
                    <a:pt x="17440" y="9267"/>
                    <a:pt x="17427" y="9267"/>
                  </a:cubicBezTo>
                  <a:cubicBezTo>
                    <a:pt x="17387" y="9267"/>
                    <a:pt x="17287" y="9323"/>
                    <a:pt x="17112" y="9323"/>
                  </a:cubicBezTo>
                  <a:cubicBezTo>
                    <a:pt x="17046" y="9334"/>
                    <a:pt x="16968" y="9342"/>
                    <a:pt x="16881" y="9342"/>
                  </a:cubicBezTo>
                  <a:cubicBezTo>
                    <a:pt x="16708" y="9342"/>
                    <a:pt x="16501" y="9312"/>
                    <a:pt x="16278" y="9223"/>
                  </a:cubicBezTo>
                  <a:cubicBezTo>
                    <a:pt x="15945" y="9123"/>
                    <a:pt x="15645" y="8823"/>
                    <a:pt x="15378" y="8356"/>
                  </a:cubicBezTo>
                  <a:cubicBezTo>
                    <a:pt x="15077" y="7889"/>
                    <a:pt x="14911" y="7355"/>
                    <a:pt x="14711" y="6721"/>
                  </a:cubicBezTo>
                  <a:cubicBezTo>
                    <a:pt x="14544" y="6154"/>
                    <a:pt x="14377" y="5454"/>
                    <a:pt x="14110" y="4787"/>
                  </a:cubicBezTo>
                  <a:cubicBezTo>
                    <a:pt x="13877" y="4120"/>
                    <a:pt x="13576" y="3386"/>
                    <a:pt x="13076" y="2785"/>
                  </a:cubicBezTo>
                  <a:cubicBezTo>
                    <a:pt x="12576" y="2151"/>
                    <a:pt x="11742" y="1718"/>
                    <a:pt x="10941" y="1718"/>
                  </a:cubicBezTo>
                  <a:cubicBezTo>
                    <a:pt x="10841" y="1701"/>
                    <a:pt x="10741" y="1693"/>
                    <a:pt x="10645" y="1693"/>
                  </a:cubicBezTo>
                  <a:cubicBezTo>
                    <a:pt x="10549" y="1693"/>
                    <a:pt x="10458" y="1701"/>
                    <a:pt x="10374" y="1718"/>
                  </a:cubicBezTo>
                  <a:cubicBezTo>
                    <a:pt x="10241" y="1785"/>
                    <a:pt x="10174" y="1785"/>
                    <a:pt x="10074" y="1785"/>
                  </a:cubicBezTo>
                  <a:lnTo>
                    <a:pt x="9807" y="1851"/>
                  </a:lnTo>
                  <a:cubicBezTo>
                    <a:pt x="9440" y="1985"/>
                    <a:pt x="9107" y="2151"/>
                    <a:pt x="8840" y="2285"/>
                  </a:cubicBezTo>
                  <a:cubicBezTo>
                    <a:pt x="8394" y="2547"/>
                    <a:pt x="7969" y="2727"/>
                    <a:pt x="7531" y="2727"/>
                  </a:cubicBezTo>
                  <a:cubicBezTo>
                    <a:pt x="7413" y="2727"/>
                    <a:pt x="7293" y="2714"/>
                    <a:pt x="7172" y="2685"/>
                  </a:cubicBezTo>
                  <a:cubicBezTo>
                    <a:pt x="6671" y="2685"/>
                    <a:pt x="6271" y="2051"/>
                    <a:pt x="5904" y="1451"/>
                  </a:cubicBezTo>
                  <a:cubicBezTo>
                    <a:pt x="5704" y="1151"/>
                    <a:pt x="5504" y="817"/>
                    <a:pt x="5170" y="517"/>
                  </a:cubicBezTo>
                  <a:cubicBezTo>
                    <a:pt x="5104" y="450"/>
                    <a:pt x="5004" y="350"/>
                    <a:pt x="4904" y="317"/>
                  </a:cubicBezTo>
                  <a:cubicBezTo>
                    <a:pt x="4837" y="283"/>
                    <a:pt x="4703" y="183"/>
                    <a:pt x="4603" y="183"/>
                  </a:cubicBezTo>
                  <a:cubicBezTo>
                    <a:pt x="4403" y="150"/>
                    <a:pt x="4236" y="117"/>
                    <a:pt x="4036" y="50"/>
                  </a:cubicBezTo>
                  <a:cubicBezTo>
                    <a:pt x="3873" y="16"/>
                    <a:pt x="3709" y="0"/>
                    <a:pt x="3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0"/>
            <p:cNvSpPr/>
            <p:nvPr/>
          </p:nvSpPr>
          <p:spPr>
            <a:xfrm>
              <a:off x="5421850" y="4209600"/>
              <a:ext cx="394975" cy="193250"/>
            </a:xfrm>
            <a:custGeom>
              <a:avLst/>
              <a:gdLst/>
              <a:ahLst/>
              <a:cxnLst/>
              <a:rect l="l" t="t" r="r" b="b"/>
              <a:pathLst>
                <a:path w="15799" h="7730" extrusionOk="0">
                  <a:moveTo>
                    <a:pt x="2764" y="0"/>
                  </a:moveTo>
                  <a:cubicBezTo>
                    <a:pt x="2541" y="0"/>
                    <a:pt x="2325" y="26"/>
                    <a:pt x="2123" y="88"/>
                  </a:cubicBezTo>
                  <a:cubicBezTo>
                    <a:pt x="1656" y="222"/>
                    <a:pt x="1222" y="455"/>
                    <a:pt x="989" y="755"/>
                  </a:cubicBezTo>
                  <a:cubicBezTo>
                    <a:pt x="722" y="1055"/>
                    <a:pt x="555" y="1389"/>
                    <a:pt x="455" y="1623"/>
                  </a:cubicBezTo>
                  <a:cubicBezTo>
                    <a:pt x="322" y="1923"/>
                    <a:pt x="222" y="2123"/>
                    <a:pt x="188" y="2323"/>
                  </a:cubicBezTo>
                  <a:cubicBezTo>
                    <a:pt x="55" y="2757"/>
                    <a:pt x="22" y="2957"/>
                    <a:pt x="22" y="2957"/>
                  </a:cubicBezTo>
                  <a:cubicBezTo>
                    <a:pt x="1" y="3081"/>
                    <a:pt x="133" y="3166"/>
                    <a:pt x="245" y="3166"/>
                  </a:cubicBezTo>
                  <a:cubicBezTo>
                    <a:pt x="314" y="3166"/>
                    <a:pt x="376" y="3133"/>
                    <a:pt x="388" y="3057"/>
                  </a:cubicBezTo>
                  <a:cubicBezTo>
                    <a:pt x="388" y="3057"/>
                    <a:pt x="455" y="2823"/>
                    <a:pt x="555" y="2456"/>
                  </a:cubicBezTo>
                  <a:cubicBezTo>
                    <a:pt x="722" y="2090"/>
                    <a:pt x="889" y="1556"/>
                    <a:pt x="1356" y="1089"/>
                  </a:cubicBezTo>
                  <a:cubicBezTo>
                    <a:pt x="1556" y="822"/>
                    <a:pt x="1856" y="655"/>
                    <a:pt x="2223" y="588"/>
                  </a:cubicBezTo>
                  <a:cubicBezTo>
                    <a:pt x="2409" y="542"/>
                    <a:pt x="2595" y="517"/>
                    <a:pt x="2784" y="517"/>
                  </a:cubicBezTo>
                  <a:cubicBezTo>
                    <a:pt x="3002" y="517"/>
                    <a:pt x="3225" y="550"/>
                    <a:pt x="3457" y="622"/>
                  </a:cubicBezTo>
                  <a:lnTo>
                    <a:pt x="3624" y="689"/>
                  </a:lnTo>
                  <a:cubicBezTo>
                    <a:pt x="3624" y="689"/>
                    <a:pt x="3657" y="689"/>
                    <a:pt x="3691" y="722"/>
                  </a:cubicBezTo>
                  <a:cubicBezTo>
                    <a:pt x="3791" y="789"/>
                    <a:pt x="3858" y="855"/>
                    <a:pt x="3958" y="922"/>
                  </a:cubicBezTo>
                  <a:cubicBezTo>
                    <a:pt x="4124" y="1055"/>
                    <a:pt x="4291" y="1256"/>
                    <a:pt x="4458" y="1422"/>
                  </a:cubicBezTo>
                  <a:cubicBezTo>
                    <a:pt x="4792" y="1789"/>
                    <a:pt x="5225" y="2256"/>
                    <a:pt x="5892" y="2390"/>
                  </a:cubicBezTo>
                  <a:lnTo>
                    <a:pt x="5859" y="2390"/>
                  </a:lnTo>
                  <a:cubicBezTo>
                    <a:pt x="5992" y="2423"/>
                    <a:pt x="6193" y="2523"/>
                    <a:pt x="6459" y="2523"/>
                  </a:cubicBezTo>
                  <a:cubicBezTo>
                    <a:pt x="6693" y="2523"/>
                    <a:pt x="6993" y="2456"/>
                    <a:pt x="7293" y="2356"/>
                  </a:cubicBezTo>
                  <a:cubicBezTo>
                    <a:pt x="7860" y="2123"/>
                    <a:pt x="8361" y="1756"/>
                    <a:pt x="8828" y="1623"/>
                  </a:cubicBezTo>
                  <a:cubicBezTo>
                    <a:pt x="8895" y="1623"/>
                    <a:pt x="8961" y="1589"/>
                    <a:pt x="8995" y="1589"/>
                  </a:cubicBezTo>
                  <a:lnTo>
                    <a:pt x="9128" y="1589"/>
                  </a:lnTo>
                  <a:cubicBezTo>
                    <a:pt x="9228" y="1623"/>
                    <a:pt x="9362" y="1623"/>
                    <a:pt x="9495" y="1689"/>
                  </a:cubicBezTo>
                  <a:cubicBezTo>
                    <a:pt x="9728" y="1756"/>
                    <a:pt x="9995" y="1789"/>
                    <a:pt x="10129" y="1956"/>
                  </a:cubicBezTo>
                  <a:cubicBezTo>
                    <a:pt x="10462" y="2223"/>
                    <a:pt x="10396" y="2790"/>
                    <a:pt x="10362" y="3424"/>
                  </a:cubicBezTo>
                  <a:cubicBezTo>
                    <a:pt x="10362" y="3724"/>
                    <a:pt x="10362" y="4058"/>
                    <a:pt x="10396" y="4391"/>
                  </a:cubicBezTo>
                  <a:cubicBezTo>
                    <a:pt x="10462" y="4725"/>
                    <a:pt x="10529" y="5058"/>
                    <a:pt x="10696" y="5359"/>
                  </a:cubicBezTo>
                  <a:cubicBezTo>
                    <a:pt x="11029" y="5926"/>
                    <a:pt x="11463" y="6359"/>
                    <a:pt x="11897" y="6726"/>
                  </a:cubicBezTo>
                  <a:cubicBezTo>
                    <a:pt x="12667" y="7325"/>
                    <a:pt x="13511" y="7729"/>
                    <a:pt x="14219" y="7729"/>
                  </a:cubicBezTo>
                  <a:cubicBezTo>
                    <a:pt x="14338" y="7729"/>
                    <a:pt x="14454" y="7718"/>
                    <a:pt x="14565" y="7694"/>
                  </a:cubicBezTo>
                  <a:cubicBezTo>
                    <a:pt x="14799" y="7694"/>
                    <a:pt x="14932" y="7593"/>
                    <a:pt x="15066" y="7560"/>
                  </a:cubicBezTo>
                  <a:cubicBezTo>
                    <a:pt x="15199" y="7460"/>
                    <a:pt x="15332" y="7393"/>
                    <a:pt x="15399" y="7360"/>
                  </a:cubicBezTo>
                  <a:cubicBezTo>
                    <a:pt x="15566" y="7227"/>
                    <a:pt x="15666" y="7126"/>
                    <a:pt x="15666" y="7126"/>
                  </a:cubicBezTo>
                  <a:cubicBezTo>
                    <a:pt x="15798" y="6968"/>
                    <a:pt x="15658" y="6830"/>
                    <a:pt x="15477" y="6830"/>
                  </a:cubicBezTo>
                  <a:cubicBezTo>
                    <a:pt x="15430" y="6830"/>
                    <a:pt x="15381" y="6839"/>
                    <a:pt x="15332" y="6860"/>
                  </a:cubicBezTo>
                  <a:cubicBezTo>
                    <a:pt x="15332" y="6860"/>
                    <a:pt x="15066" y="7193"/>
                    <a:pt x="14465" y="7260"/>
                  </a:cubicBezTo>
                  <a:cubicBezTo>
                    <a:pt x="14400" y="7270"/>
                    <a:pt x="14333" y="7275"/>
                    <a:pt x="14263" y="7275"/>
                  </a:cubicBezTo>
                  <a:cubicBezTo>
                    <a:pt x="13654" y="7275"/>
                    <a:pt x="12882" y="6891"/>
                    <a:pt x="12164" y="6293"/>
                  </a:cubicBezTo>
                  <a:cubicBezTo>
                    <a:pt x="11797" y="5926"/>
                    <a:pt x="11396" y="5525"/>
                    <a:pt x="11163" y="5058"/>
                  </a:cubicBezTo>
                  <a:cubicBezTo>
                    <a:pt x="10896" y="4625"/>
                    <a:pt x="10896" y="4058"/>
                    <a:pt x="10963" y="3457"/>
                  </a:cubicBezTo>
                  <a:cubicBezTo>
                    <a:pt x="10996" y="3190"/>
                    <a:pt x="11029" y="2823"/>
                    <a:pt x="10996" y="2490"/>
                  </a:cubicBezTo>
                  <a:cubicBezTo>
                    <a:pt x="10996" y="2156"/>
                    <a:pt x="10863" y="1756"/>
                    <a:pt x="10562" y="1456"/>
                  </a:cubicBezTo>
                  <a:cubicBezTo>
                    <a:pt x="10296" y="1156"/>
                    <a:pt x="9962" y="1089"/>
                    <a:pt x="9662" y="955"/>
                  </a:cubicBezTo>
                  <a:cubicBezTo>
                    <a:pt x="9495" y="955"/>
                    <a:pt x="9362" y="922"/>
                    <a:pt x="9195" y="889"/>
                  </a:cubicBezTo>
                  <a:lnTo>
                    <a:pt x="8895" y="889"/>
                  </a:lnTo>
                  <a:cubicBezTo>
                    <a:pt x="8828" y="889"/>
                    <a:pt x="8728" y="922"/>
                    <a:pt x="8661" y="922"/>
                  </a:cubicBezTo>
                  <a:cubicBezTo>
                    <a:pt x="7994" y="1122"/>
                    <a:pt x="7527" y="1522"/>
                    <a:pt x="7060" y="1689"/>
                  </a:cubicBezTo>
                  <a:cubicBezTo>
                    <a:pt x="6873" y="1783"/>
                    <a:pt x="6694" y="1811"/>
                    <a:pt x="6539" y="1811"/>
                  </a:cubicBezTo>
                  <a:cubicBezTo>
                    <a:pt x="6361" y="1811"/>
                    <a:pt x="6215" y="1774"/>
                    <a:pt x="6126" y="1756"/>
                  </a:cubicBezTo>
                  <a:lnTo>
                    <a:pt x="6059" y="1756"/>
                  </a:lnTo>
                  <a:cubicBezTo>
                    <a:pt x="5626" y="1689"/>
                    <a:pt x="5292" y="1389"/>
                    <a:pt x="4892" y="1022"/>
                  </a:cubicBezTo>
                  <a:cubicBezTo>
                    <a:pt x="4725" y="822"/>
                    <a:pt x="4525" y="622"/>
                    <a:pt x="4325" y="455"/>
                  </a:cubicBezTo>
                  <a:cubicBezTo>
                    <a:pt x="4225" y="322"/>
                    <a:pt x="4124" y="288"/>
                    <a:pt x="3991" y="222"/>
                  </a:cubicBezTo>
                  <a:lnTo>
                    <a:pt x="3891" y="155"/>
                  </a:lnTo>
                  <a:cubicBezTo>
                    <a:pt x="3858" y="155"/>
                    <a:pt x="3824" y="121"/>
                    <a:pt x="3791" y="121"/>
                  </a:cubicBezTo>
                  <a:lnTo>
                    <a:pt x="3557" y="88"/>
                  </a:lnTo>
                  <a:cubicBezTo>
                    <a:pt x="3290" y="35"/>
                    <a:pt x="3022" y="0"/>
                    <a:pt x="2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0"/>
            <p:cNvSpPr/>
            <p:nvPr/>
          </p:nvSpPr>
          <p:spPr>
            <a:xfrm>
              <a:off x="5409875" y="4757550"/>
              <a:ext cx="420950" cy="194200"/>
            </a:xfrm>
            <a:custGeom>
              <a:avLst/>
              <a:gdLst/>
              <a:ahLst/>
              <a:cxnLst/>
              <a:rect l="l" t="t" r="r" b="b"/>
              <a:pathLst>
                <a:path w="16838" h="7768" extrusionOk="0">
                  <a:moveTo>
                    <a:pt x="2026" y="1"/>
                  </a:moveTo>
                  <a:cubicBezTo>
                    <a:pt x="1861" y="1"/>
                    <a:pt x="1690" y="30"/>
                    <a:pt x="1535" y="119"/>
                  </a:cubicBezTo>
                  <a:cubicBezTo>
                    <a:pt x="1101" y="319"/>
                    <a:pt x="867" y="686"/>
                    <a:pt x="701" y="1020"/>
                  </a:cubicBezTo>
                  <a:cubicBezTo>
                    <a:pt x="534" y="1353"/>
                    <a:pt x="434" y="1687"/>
                    <a:pt x="300" y="2021"/>
                  </a:cubicBezTo>
                  <a:cubicBezTo>
                    <a:pt x="267" y="2121"/>
                    <a:pt x="267" y="2187"/>
                    <a:pt x="200" y="2287"/>
                  </a:cubicBezTo>
                  <a:lnTo>
                    <a:pt x="167" y="2521"/>
                  </a:lnTo>
                  <a:cubicBezTo>
                    <a:pt x="134" y="2688"/>
                    <a:pt x="100" y="2854"/>
                    <a:pt x="100" y="3021"/>
                  </a:cubicBezTo>
                  <a:cubicBezTo>
                    <a:pt x="0" y="4356"/>
                    <a:pt x="200" y="5523"/>
                    <a:pt x="367" y="6324"/>
                  </a:cubicBezTo>
                  <a:cubicBezTo>
                    <a:pt x="534" y="7158"/>
                    <a:pt x="701" y="7625"/>
                    <a:pt x="701" y="7625"/>
                  </a:cubicBezTo>
                  <a:cubicBezTo>
                    <a:pt x="743" y="7722"/>
                    <a:pt x="825" y="7767"/>
                    <a:pt x="905" y="7767"/>
                  </a:cubicBezTo>
                  <a:cubicBezTo>
                    <a:pt x="1016" y="7767"/>
                    <a:pt x="1120" y="7680"/>
                    <a:pt x="1101" y="7524"/>
                  </a:cubicBezTo>
                  <a:cubicBezTo>
                    <a:pt x="1101" y="7524"/>
                    <a:pt x="968" y="7057"/>
                    <a:pt x="834" y="6290"/>
                  </a:cubicBezTo>
                  <a:cubicBezTo>
                    <a:pt x="701" y="5490"/>
                    <a:pt x="534" y="4356"/>
                    <a:pt x="667" y="3121"/>
                  </a:cubicBezTo>
                  <a:cubicBezTo>
                    <a:pt x="667" y="2955"/>
                    <a:pt x="701" y="2821"/>
                    <a:pt x="767" y="2654"/>
                  </a:cubicBezTo>
                  <a:lnTo>
                    <a:pt x="801" y="2454"/>
                  </a:lnTo>
                  <a:cubicBezTo>
                    <a:pt x="834" y="2387"/>
                    <a:pt x="834" y="2321"/>
                    <a:pt x="867" y="2221"/>
                  </a:cubicBezTo>
                  <a:cubicBezTo>
                    <a:pt x="1001" y="1887"/>
                    <a:pt x="1134" y="1620"/>
                    <a:pt x="1301" y="1320"/>
                  </a:cubicBezTo>
                  <a:cubicBezTo>
                    <a:pt x="1468" y="1053"/>
                    <a:pt x="1668" y="786"/>
                    <a:pt x="1868" y="686"/>
                  </a:cubicBezTo>
                  <a:cubicBezTo>
                    <a:pt x="1944" y="643"/>
                    <a:pt x="2016" y="624"/>
                    <a:pt x="2089" y="624"/>
                  </a:cubicBezTo>
                  <a:cubicBezTo>
                    <a:pt x="2241" y="624"/>
                    <a:pt x="2399" y="707"/>
                    <a:pt x="2602" y="820"/>
                  </a:cubicBezTo>
                  <a:cubicBezTo>
                    <a:pt x="3136" y="1153"/>
                    <a:pt x="3636" y="1687"/>
                    <a:pt x="4203" y="2121"/>
                  </a:cubicBezTo>
                  <a:cubicBezTo>
                    <a:pt x="4503" y="2321"/>
                    <a:pt x="4804" y="2521"/>
                    <a:pt x="5137" y="2688"/>
                  </a:cubicBezTo>
                  <a:cubicBezTo>
                    <a:pt x="5304" y="2788"/>
                    <a:pt x="5504" y="2854"/>
                    <a:pt x="5671" y="2888"/>
                  </a:cubicBezTo>
                  <a:cubicBezTo>
                    <a:pt x="5871" y="2955"/>
                    <a:pt x="6038" y="2955"/>
                    <a:pt x="6205" y="2988"/>
                  </a:cubicBezTo>
                  <a:cubicBezTo>
                    <a:pt x="6293" y="2997"/>
                    <a:pt x="6383" y="3001"/>
                    <a:pt x="6475" y="3001"/>
                  </a:cubicBezTo>
                  <a:cubicBezTo>
                    <a:pt x="7074" y="3001"/>
                    <a:pt x="7728" y="2823"/>
                    <a:pt x="8306" y="2621"/>
                  </a:cubicBezTo>
                  <a:cubicBezTo>
                    <a:pt x="8831" y="2385"/>
                    <a:pt x="9315" y="2169"/>
                    <a:pt x="9773" y="2169"/>
                  </a:cubicBezTo>
                  <a:cubicBezTo>
                    <a:pt x="9897" y="2169"/>
                    <a:pt x="10020" y="2185"/>
                    <a:pt x="10141" y="2221"/>
                  </a:cubicBezTo>
                  <a:cubicBezTo>
                    <a:pt x="10674" y="2387"/>
                    <a:pt x="11175" y="2955"/>
                    <a:pt x="11608" y="3455"/>
                  </a:cubicBezTo>
                  <a:cubicBezTo>
                    <a:pt x="12009" y="3955"/>
                    <a:pt x="12342" y="4556"/>
                    <a:pt x="12676" y="5123"/>
                  </a:cubicBezTo>
                  <a:cubicBezTo>
                    <a:pt x="13009" y="5656"/>
                    <a:pt x="13376" y="6190"/>
                    <a:pt x="13877" y="6557"/>
                  </a:cubicBezTo>
                  <a:cubicBezTo>
                    <a:pt x="14260" y="6886"/>
                    <a:pt x="14757" y="6967"/>
                    <a:pt x="15144" y="6967"/>
                  </a:cubicBezTo>
                  <a:cubicBezTo>
                    <a:pt x="15228" y="6967"/>
                    <a:pt x="15306" y="6963"/>
                    <a:pt x="15378" y="6957"/>
                  </a:cubicBezTo>
                  <a:cubicBezTo>
                    <a:pt x="15811" y="6857"/>
                    <a:pt x="16145" y="6724"/>
                    <a:pt x="16345" y="6657"/>
                  </a:cubicBezTo>
                  <a:cubicBezTo>
                    <a:pt x="16545" y="6524"/>
                    <a:pt x="16679" y="6490"/>
                    <a:pt x="16679" y="6490"/>
                  </a:cubicBezTo>
                  <a:cubicBezTo>
                    <a:pt x="16837" y="6385"/>
                    <a:pt x="16807" y="6174"/>
                    <a:pt x="16639" y="6174"/>
                  </a:cubicBezTo>
                  <a:cubicBezTo>
                    <a:pt x="16595" y="6174"/>
                    <a:pt x="16541" y="6189"/>
                    <a:pt x="16479" y="6224"/>
                  </a:cubicBezTo>
                  <a:cubicBezTo>
                    <a:pt x="16479" y="6224"/>
                    <a:pt x="16379" y="6290"/>
                    <a:pt x="16178" y="6357"/>
                  </a:cubicBezTo>
                  <a:cubicBezTo>
                    <a:pt x="15978" y="6390"/>
                    <a:pt x="15678" y="6524"/>
                    <a:pt x="15311" y="6557"/>
                  </a:cubicBezTo>
                  <a:cubicBezTo>
                    <a:pt x="15246" y="6570"/>
                    <a:pt x="15175" y="6577"/>
                    <a:pt x="15101" y="6577"/>
                  </a:cubicBezTo>
                  <a:cubicBezTo>
                    <a:pt x="14798" y="6577"/>
                    <a:pt x="14439" y="6465"/>
                    <a:pt x="14144" y="6224"/>
                  </a:cubicBezTo>
                  <a:cubicBezTo>
                    <a:pt x="13777" y="5957"/>
                    <a:pt x="13443" y="5456"/>
                    <a:pt x="13143" y="4889"/>
                  </a:cubicBezTo>
                  <a:cubicBezTo>
                    <a:pt x="12843" y="4322"/>
                    <a:pt x="12509" y="3688"/>
                    <a:pt x="12109" y="3121"/>
                  </a:cubicBezTo>
                  <a:cubicBezTo>
                    <a:pt x="12009" y="2988"/>
                    <a:pt x="11875" y="2821"/>
                    <a:pt x="11775" y="2688"/>
                  </a:cubicBezTo>
                  <a:cubicBezTo>
                    <a:pt x="11642" y="2521"/>
                    <a:pt x="11475" y="2387"/>
                    <a:pt x="11342" y="2287"/>
                  </a:cubicBezTo>
                  <a:cubicBezTo>
                    <a:pt x="11041" y="2021"/>
                    <a:pt x="10708" y="1787"/>
                    <a:pt x="10308" y="1654"/>
                  </a:cubicBezTo>
                  <a:cubicBezTo>
                    <a:pt x="10106" y="1592"/>
                    <a:pt x="9904" y="1566"/>
                    <a:pt x="9706" y="1566"/>
                  </a:cubicBezTo>
                  <a:cubicBezTo>
                    <a:pt x="9478" y="1566"/>
                    <a:pt x="9254" y="1600"/>
                    <a:pt x="9040" y="1654"/>
                  </a:cubicBezTo>
                  <a:cubicBezTo>
                    <a:pt x="8673" y="1720"/>
                    <a:pt x="8339" y="1854"/>
                    <a:pt x="8006" y="1987"/>
                  </a:cubicBezTo>
                  <a:cubicBezTo>
                    <a:pt x="7437" y="2197"/>
                    <a:pt x="6895" y="2326"/>
                    <a:pt x="6379" y="2326"/>
                  </a:cubicBezTo>
                  <a:cubicBezTo>
                    <a:pt x="6321" y="2326"/>
                    <a:pt x="6263" y="2324"/>
                    <a:pt x="6205" y="2321"/>
                  </a:cubicBezTo>
                  <a:cubicBezTo>
                    <a:pt x="6105" y="2287"/>
                    <a:pt x="5938" y="2287"/>
                    <a:pt x="5804" y="2221"/>
                  </a:cubicBezTo>
                  <a:cubicBezTo>
                    <a:pt x="5638" y="2221"/>
                    <a:pt x="5504" y="2154"/>
                    <a:pt x="5371" y="2121"/>
                  </a:cubicBezTo>
                  <a:cubicBezTo>
                    <a:pt x="5137" y="1987"/>
                    <a:pt x="4837" y="1820"/>
                    <a:pt x="4603" y="1620"/>
                  </a:cubicBezTo>
                  <a:cubicBezTo>
                    <a:pt x="4036" y="1187"/>
                    <a:pt x="3536" y="686"/>
                    <a:pt x="2869" y="286"/>
                  </a:cubicBezTo>
                  <a:cubicBezTo>
                    <a:pt x="2669" y="153"/>
                    <a:pt x="2502" y="52"/>
                    <a:pt x="2268" y="19"/>
                  </a:cubicBezTo>
                  <a:cubicBezTo>
                    <a:pt x="2191" y="8"/>
                    <a:pt x="2109" y="1"/>
                    <a:pt x="2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0"/>
            <p:cNvSpPr/>
            <p:nvPr/>
          </p:nvSpPr>
          <p:spPr>
            <a:xfrm>
              <a:off x="4053900" y="4830250"/>
              <a:ext cx="454175" cy="196100"/>
            </a:xfrm>
            <a:custGeom>
              <a:avLst/>
              <a:gdLst/>
              <a:ahLst/>
              <a:cxnLst/>
              <a:rect l="l" t="t" r="r" b="b"/>
              <a:pathLst>
                <a:path w="18167" h="7844" extrusionOk="0">
                  <a:moveTo>
                    <a:pt x="9442" y="1"/>
                  </a:moveTo>
                  <a:cubicBezTo>
                    <a:pt x="9145" y="1"/>
                    <a:pt x="8857" y="38"/>
                    <a:pt x="8607" y="113"/>
                  </a:cubicBezTo>
                  <a:cubicBezTo>
                    <a:pt x="8507" y="147"/>
                    <a:pt x="8373" y="180"/>
                    <a:pt x="8273" y="180"/>
                  </a:cubicBezTo>
                  <a:lnTo>
                    <a:pt x="8340" y="180"/>
                  </a:lnTo>
                  <a:cubicBezTo>
                    <a:pt x="7906" y="280"/>
                    <a:pt x="7573" y="580"/>
                    <a:pt x="7339" y="847"/>
                  </a:cubicBezTo>
                  <a:cubicBezTo>
                    <a:pt x="7072" y="1147"/>
                    <a:pt x="6872" y="1448"/>
                    <a:pt x="6672" y="1648"/>
                  </a:cubicBezTo>
                  <a:cubicBezTo>
                    <a:pt x="6405" y="1848"/>
                    <a:pt x="6205" y="2015"/>
                    <a:pt x="5905" y="2081"/>
                  </a:cubicBezTo>
                  <a:cubicBezTo>
                    <a:pt x="5812" y="2092"/>
                    <a:pt x="5722" y="2099"/>
                    <a:pt x="5636" y="2099"/>
                  </a:cubicBezTo>
                  <a:cubicBezTo>
                    <a:pt x="5443" y="2099"/>
                    <a:pt x="5265" y="2063"/>
                    <a:pt x="5104" y="1948"/>
                  </a:cubicBezTo>
                  <a:cubicBezTo>
                    <a:pt x="4670" y="1648"/>
                    <a:pt x="4437" y="780"/>
                    <a:pt x="3670" y="347"/>
                  </a:cubicBezTo>
                  <a:lnTo>
                    <a:pt x="3536" y="280"/>
                  </a:lnTo>
                  <a:cubicBezTo>
                    <a:pt x="3436" y="247"/>
                    <a:pt x="3403" y="247"/>
                    <a:pt x="3370" y="247"/>
                  </a:cubicBezTo>
                  <a:lnTo>
                    <a:pt x="3103" y="180"/>
                  </a:lnTo>
                  <a:cubicBezTo>
                    <a:pt x="2936" y="113"/>
                    <a:pt x="2736" y="113"/>
                    <a:pt x="2569" y="113"/>
                  </a:cubicBezTo>
                  <a:cubicBezTo>
                    <a:pt x="2402" y="113"/>
                    <a:pt x="2202" y="147"/>
                    <a:pt x="2035" y="147"/>
                  </a:cubicBezTo>
                  <a:cubicBezTo>
                    <a:pt x="1835" y="180"/>
                    <a:pt x="1668" y="247"/>
                    <a:pt x="1502" y="313"/>
                  </a:cubicBezTo>
                  <a:cubicBezTo>
                    <a:pt x="1168" y="480"/>
                    <a:pt x="901" y="747"/>
                    <a:pt x="701" y="981"/>
                  </a:cubicBezTo>
                  <a:cubicBezTo>
                    <a:pt x="601" y="1114"/>
                    <a:pt x="534" y="1281"/>
                    <a:pt x="434" y="1414"/>
                  </a:cubicBezTo>
                  <a:cubicBezTo>
                    <a:pt x="401" y="1514"/>
                    <a:pt x="334" y="1681"/>
                    <a:pt x="267" y="1814"/>
                  </a:cubicBezTo>
                  <a:cubicBezTo>
                    <a:pt x="67" y="2348"/>
                    <a:pt x="34" y="2849"/>
                    <a:pt x="34" y="3282"/>
                  </a:cubicBezTo>
                  <a:cubicBezTo>
                    <a:pt x="0" y="3682"/>
                    <a:pt x="34" y="4016"/>
                    <a:pt x="34" y="4250"/>
                  </a:cubicBezTo>
                  <a:cubicBezTo>
                    <a:pt x="67" y="4450"/>
                    <a:pt x="67" y="4583"/>
                    <a:pt x="67" y="4583"/>
                  </a:cubicBezTo>
                  <a:cubicBezTo>
                    <a:pt x="82" y="4688"/>
                    <a:pt x="158" y="4739"/>
                    <a:pt x="237" y="4739"/>
                  </a:cubicBezTo>
                  <a:cubicBezTo>
                    <a:pt x="333" y="4739"/>
                    <a:pt x="434" y="4663"/>
                    <a:pt x="434" y="4516"/>
                  </a:cubicBezTo>
                  <a:lnTo>
                    <a:pt x="434" y="4183"/>
                  </a:lnTo>
                  <a:cubicBezTo>
                    <a:pt x="434" y="3983"/>
                    <a:pt x="434" y="3649"/>
                    <a:pt x="501" y="3282"/>
                  </a:cubicBezTo>
                  <a:cubicBezTo>
                    <a:pt x="501" y="2849"/>
                    <a:pt x="568" y="2415"/>
                    <a:pt x="734" y="1948"/>
                  </a:cubicBezTo>
                  <a:cubicBezTo>
                    <a:pt x="868" y="1481"/>
                    <a:pt x="1201" y="1014"/>
                    <a:pt x="1702" y="814"/>
                  </a:cubicBezTo>
                  <a:cubicBezTo>
                    <a:pt x="1835" y="747"/>
                    <a:pt x="2002" y="747"/>
                    <a:pt x="2102" y="680"/>
                  </a:cubicBezTo>
                  <a:cubicBezTo>
                    <a:pt x="2235" y="680"/>
                    <a:pt x="2324" y="665"/>
                    <a:pt x="2418" y="665"/>
                  </a:cubicBezTo>
                  <a:cubicBezTo>
                    <a:pt x="2465" y="665"/>
                    <a:pt x="2513" y="669"/>
                    <a:pt x="2569" y="680"/>
                  </a:cubicBezTo>
                  <a:cubicBezTo>
                    <a:pt x="2736" y="747"/>
                    <a:pt x="2869" y="747"/>
                    <a:pt x="3036" y="780"/>
                  </a:cubicBezTo>
                  <a:lnTo>
                    <a:pt x="3303" y="814"/>
                  </a:lnTo>
                  <a:cubicBezTo>
                    <a:pt x="3336" y="847"/>
                    <a:pt x="3370" y="847"/>
                    <a:pt x="3370" y="847"/>
                  </a:cubicBezTo>
                  <a:lnTo>
                    <a:pt x="3470" y="914"/>
                  </a:lnTo>
                  <a:cubicBezTo>
                    <a:pt x="3703" y="1014"/>
                    <a:pt x="3870" y="1281"/>
                    <a:pt x="4070" y="1581"/>
                  </a:cubicBezTo>
                  <a:cubicBezTo>
                    <a:pt x="4304" y="1848"/>
                    <a:pt x="4470" y="2181"/>
                    <a:pt x="4837" y="2482"/>
                  </a:cubicBezTo>
                  <a:cubicBezTo>
                    <a:pt x="5134" y="2704"/>
                    <a:pt x="5462" y="2798"/>
                    <a:pt x="5786" y="2798"/>
                  </a:cubicBezTo>
                  <a:cubicBezTo>
                    <a:pt x="6335" y="2798"/>
                    <a:pt x="6870" y="2526"/>
                    <a:pt x="7206" y="2148"/>
                  </a:cubicBezTo>
                  <a:cubicBezTo>
                    <a:pt x="7506" y="1915"/>
                    <a:pt x="7706" y="1614"/>
                    <a:pt x="7906" y="1347"/>
                  </a:cubicBezTo>
                  <a:cubicBezTo>
                    <a:pt x="8140" y="1147"/>
                    <a:pt x="8340" y="981"/>
                    <a:pt x="8540" y="947"/>
                  </a:cubicBezTo>
                  <a:lnTo>
                    <a:pt x="8573" y="947"/>
                  </a:lnTo>
                  <a:cubicBezTo>
                    <a:pt x="8673" y="914"/>
                    <a:pt x="8740" y="914"/>
                    <a:pt x="8873" y="880"/>
                  </a:cubicBezTo>
                  <a:cubicBezTo>
                    <a:pt x="9074" y="805"/>
                    <a:pt x="9274" y="768"/>
                    <a:pt x="9488" y="768"/>
                  </a:cubicBezTo>
                  <a:cubicBezTo>
                    <a:pt x="9559" y="768"/>
                    <a:pt x="9632" y="772"/>
                    <a:pt x="9707" y="780"/>
                  </a:cubicBezTo>
                  <a:cubicBezTo>
                    <a:pt x="10008" y="814"/>
                    <a:pt x="10241" y="947"/>
                    <a:pt x="10508" y="1114"/>
                  </a:cubicBezTo>
                  <a:cubicBezTo>
                    <a:pt x="10975" y="1481"/>
                    <a:pt x="11309" y="2115"/>
                    <a:pt x="11575" y="2782"/>
                  </a:cubicBezTo>
                  <a:cubicBezTo>
                    <a:pt x="12176" y="4083"/>
                    <a:pt x="12576" y="5550"/>
                    <a:pt x="13477" y="6651"/>
                  </a:cubicBezTo>
                  <a:cubicBezTo>
                    <a:pt x="13877" y="7252"/>
                    <a:pt x="14511" y="7619"/>
                    <a:pt x="15078" y="7752"/>
                  </a:cubicBezTo>
                  <a:cubicBezTo>
                    <a:pt x="15321" y="7820"/>
                    <a:pt x="15553" y="7843"/>
                    <a:pt x="15769" y="7843"/>
                  </a:cubicBezTo>
                  <a:cubicBezTo>
                    <a:pt x="16088" y="7843"/>
                    <a:pt x="16374" y="7792"/>
                    <a:pt x="16612" y="7752"/>
                  </a:cubicBezTo>
                  <a:cubicBezTo>
                    <a:pt x="16846" y="7719"/>
                    <a:pt x="17013" y="7619"/>
                    <a:pt x="17179" y="7585"/>
                  </a:cubicBezTo>
                  <a:cubicBezTo>
                    <a:pt x="17346" y="7552"/>
                    <a:pt x="17446" y="7485"/>
                    <a:pt x="17580" y="7452"/>
                  </a:cubicBezTo>
                  <a:cubicBezTo>
                    <a:pt x="17780" y="7385"/>
                    <a:pt x="17913" y="7318"/>
                    <a:pt x="17913" y="7318"/>
                  </a:cubicBezTo>
                  <a:cubicBezTo>
                    <a:pt x="18166" y="7224"/>
                    <a:pt x="18060" y="6949"/>
                    <a:pt x="17764" y="6949"/>
                  </a:cubicBezTo>
                  <a:cubicBezTo>
                    <a:pt x="17747" y="6949"/>
                    <a:pt x="17731" y="6950"/>
                    <a:pt x="17713" y="6951"/>
                  </a:cubicBezTo>
                  <a:cubicBezTo>
                    <a:pt x="17713" y="6951"/>
                    <a:pt x="17580" y="6985"/>
                    <a:pt x="17380" y="7085"/>
                  </a:cubicBezTo>
                  <a:cubicBezTo>
                    <a:pt x="17279" y="7118"/>
                    <a:pt x="17179" y="7152"/>
                    <a:pt x="17013" y="7185"/>
                  </a:cubicBezTo>
                  <a:cubicBezTo>
                    <a:pt x="16879" y="7252"/>
                    <a:pt x="16712" y="7285"/>
                    <a:pt x="16512" y="7318"/>
                  </a:cubicBezTo>
                  <a:cubicBezTo>
                    <a:pt x="16326" y="7365"/>
                    <a:pt x="16134" y="7390"/>
                    <a:pt x="15930" y="7390"/>
                  </a:cubicBezTo>
                  <a:cubicBezTo>
                    <a:pt x="15695" y="7390"/>
                    <a:pt x="15446" y="7357"/>
                    <a:pt x="15178" y="7285"/>
                  </a:cubicBezTo>
                  <a:cubicBezTo>
                    <a:pt x="14678" y="7152"/>
                    <a:pt x="14211" y="6818"/>
                    <a:pt x="13844" y="6318"/>
                  </a:cubicBezTo>
                  <a:cubicBezTo>
                    <a:pt x="13076" y="5317"/>
                    <a:pt x="12743" y="3849"/>
                    <a:pt x="12176" y="2482"/>
                  </a:cubicBezTo>
                  <a:cubicBezTo>
                    <a:pt x="11876" y="1781"/>
                    <a:pt x="11509" y="1081"/>
                    <a:pt x="10875" y="514"/>
                  </a:cubicBezTo>
                  <a:cubicBezTo>
                    <a:pt x="10541" y="280"/>
                    <a:pt x="10174" y="80"/>
                    <a:pt x="9741" y="13"/>
                  </a:cubicBezTo>
                  <a:cubicBezTo>
                    <a:pt x="9641" y="5"/>
                    <a:pt x="9541" y="1"/>
                    <a:pt x="9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0"/>
            <p:cNvSpPr/>
            <p:nvPr/>
          </p:nvSpPr>
          <p:spPr>
            <a:xfrm>
              <a:off x="5743975" y="3920375"/>
              <a:ext cx="416275" cy="161350"/>
            </a:xfrm>
            <a:custGeom>
              <a:avLst/>
              <a:gdLst/>
              <a:ahLst/>
              <a:cxnLst/>
              <a:rect l="l" t="t" r="r" b="b"/>
              <a:pathLst>
                <a:path w="16651" h="6454" extrusionOk="0">
                  <a:moveTo>
                    <a:pt x="3860" y="1"/>
                  </a:moveTo>
                  <a:cubicBezTo>
                    <a:pt x="3763" y="1"/>
                    <a:pt x="3682" y="15"/>
                    <a:pt x="3615" y="15"/>
                  </a:cubicBezTo>
                  <a:cubicBezTo>
                    <a:pt x="3515" y="82"/>
                    <a:pt x="3448" y="82"/>
                    <a:pt x="3381" y="82"/>
                  </a:cubicBezTo>
                  <a:cubicBezTo>
                    <a:pt x="3348" y="82"/>
                    <a:pt x="3281" y="116"/>
                    <a:pt x="3215" y="116"/>
                  </a:cubicBezTo>
                  <a:cubicBezTo>
                    <a:pt x="3148" y="116"/>
                    <a:pt x="3015" y="149"/>
                    <a:pt x="2948" y="182"/>
                  </a:cubicBezTo>
                  <a:cubicBezTo>
                    <a:pt x="2848" y="249"/>
                    <a:pt x="2814" y="282"/>
                    <a:pt x="2714" y="316"/>
                  </a:cubicBezTo>
                  <a:cubicBezTo>
                    <a:pt x="2614" y="416"/>
                    <a:pt x="2514" y="449"/>
                    <a:pt x="2447" y="482"/>
                  </a:cubicBezTo>
                  <a:lnTo>
                    <a:pt x="2481" y="482"/>
                  </a:lnTo>
                  <a:cubicBezTo>
                    <a:pt x="2014" y="683"/>
                    <a:pt x="1647" y="1116"/>
                    <a:pt x="1480" y="1483"/>
                  </a:cubicBezTo>
                  <a:cubicBezTo>
                    <a:pt x="1280" y="1883"/>
                    <a:pt x="1180" y="2250"/>
                    <a:pt x="1147" y="2584"/>
                  </a:cubicBezTo>
                  <a:cubicBezTo>
                    <a:pt x="1013" y="3184"/>
                    <a:pt x="980" y="3651"/>
                    <a:pt x="813" y="3985"/>
                  </a:cubicBezTo>
                  <a:cubicBezTo>
                    <a:pt x="646" y="4319"/>
                    <a:pt x="479" y="4485"/>
                    <a:pt x="346" y="4552"/>
                  </a:cubicBezTo>
                  <a:cubicBezTo>
                    <a:pt x="213" y="4685"/>
                    <a:pt x="146" y="4685"/>
                    <a:pt x="146" y="4685"/>
                  </a:cubicBezTo>
                  <a:cubicBezTo>
                    <a:pt x="0" y="4773"/>
                    <a:pt x="33" y="5038"/>
                    <a:pt x="220" y="5038"/>
                  </a:cubicBezTo>
                  <a:cubicBezTo>
                    <a:pt x="248" y="5038"/>
                    <a:pt x="278" y="5032"/>
                    <a:pt x="313" y="5019"/>
                  </a:cubicBezTo>
                  <a:cubicBezTo>
                    <a:pt x="313" y="5019"/>
                    <a:pt x="379" y="5019"/>
                    <a:pt x="546" y="4886"/>
                  </a:cubicBezTo>
                  <a:cubicBezTo>
                    <a:pt x="713" y="4786"/>
                    <a:pt x="980" y="4552"/>
                    <a:pt x="1180" y="4185"/>
                  </a:cubicBezTo>
                  <a:cubicBezTo>
                    <a:pt x="1380" y="3785"/>
                    <a:pt x="1480" y="3284"/>
                    <a:pt x="1614" y="2651"/>
                  </a:cubicBezTo>
                  <a:cubicBezTo>
                    <a:pt x="1714" y="2084"/>
                    <a:pt x="1947" y="1316"/>
                    <a:pt x="2681" y="983"/>
                  </a:cubicBezTo>
                  <a:lnTo>
                    <a:pt x="2714" y="983"/>
                  </a:lnTo>
                  <a:cubicBezTo>
                    <a:pt x="2781" y="949"/>
                    <a:pt x="2848" y="916"/>
                    <a:pt x="2981" y="849"/>
                  </a:cubicBezTo>
                  <a:cubicBezTo>
                    <a:pt x="3048" y="849"/>
                    <a:pt x="3115" y="816"/>
                    <a:pt x="3181" y="783"/>
                  </a:cubicBezTo>
                  <a:cubicBezTo>
                    <a:pt x="3281" y="783"/>
                    <a:pt x="3348" y="783"/>
                    <a:pt x="3448" y="716"/>
                  </a:cubicBezTo>
                  <a:cubicBezTo>
                    <a:pt x="3556" y="684"/>
                    <a:pt x="3671" y="665"/>
                    <a:pt x="3789" y="665"/>
                  </a:cubicBezTo>
                  <a:cubicBezTo>
                    <a:pt x="4037" y="665"/>
                    <a:pt x="4301" y="746"/>
                    <a:pt x="4549" y="949"/>
                  </a:cubicBezTo>
                  <a:cubicBezTo>
                    <a:pt x="4949" y="1250"/>
                    <a:pt x="5316" y="1750"/>
                    <a:pt x="5750" y="2250"/>
                  </a:cubicBezTo>
                  <a:cubicBezTo>
                    <a:pt x="5950" y="2484"/>
                    <a:pt x="6184" y="2717"/>
                    <a:pt x="6517" y="2951"/>
                  </a:cubicBezTo>
                  <a:cubicBezTo>
                    <a:pt x="6851" y="3151"/>
                    <a:pt x="7284" y="3184"/>
                    <a:pt x="7651" y="3184"/>
                  </a:cubicBezTo>
                  <a:lnTo>
                    <a:pt x="7851" y="3184"/>
                  </a:lnTo>
                  <a:cubicBezTo>
                    <a:pt x="7951" y="3151"/>
                    <a:pt x="8052" y="3151"/>
                    <a:pt x="8152" y="3118"/>
                  </a:cubicBezTo>
                  <a:cubicBezTo>
                    <a:pt x="8819" y="2817"/>
                    <a:pt x="9186" y="2284"/>
                    <a:pt x="9653" y="2084"/>
                  </a:cubicBezTo>
                  <a:cubicBezTo>
                    <a:pt x="9853" y="1950"/>
                    <a:pt x="10120" y="1917"/>
                    <a:pt x="10353" y="1917"/>
                  </a:cubicBezTo>
                  <a:cubicBezTo>
                    <a:pt x="10620" y="1917"/>
                    <a:pt x="10887" y="1984"/>
                    <a:pt x="11120" y="2117"/>
                  </a:cubicBezTo>
                  <a:cubicBezTo>
                    <a:pt x="11487" y="2317"/>
                    <a:pt x="11621" y="2984"/>
                    <a:pt x="11854" y="3585"/>
                  </a:cubicBezTo>
                  <a:cubicBezTo>
                    <a:pt x="11954" y="3751"/>
                    <a:pt x="11988" y="3852"/>
                    <a:pt x="12054" y="4018"/>
                  </a:cubicBezTo>
                  <a:cubicBezTo>
                    <a:pt x="12121" y="4118"/>
                    <a:pt x="12121" y="4152"/>
                    <a:pt x="12188" y="4285"/>
                  </a:cubicBezTo>
                  <a:lnTo>
                    <a:pt x="12321" y="4485"/>
                  </a:lnTo>
                  <a:cubicBezTo>
                    <a:pt x="12488" y="4752"/>
                    <a:pt x="12655" y="4986"/>
                    <a:pt x="12855" y="5186"/>
                  </a:cubicBezTo>
                  <a:cubicBezTo>
                    <a:pt x="13255" y="5653"/>
                    <a:pt x="13656" y="6086"/>
                    <a:pt x="14156" y="6287"/>
                  </a:cubicBezTo>
                  <a:cubicBezTo>
                    <a:pt x="14406" y="6403"/>
                    <a:pt x="14665" y="6453"/>
                    <a:pt x="14911" y="6453"/>
                  </a:cubicBezTo>
                  <a:cubicBezTo>
                    <a:pt x="15157" y="6453"/>
                    <a:pt x="15390" y="6403"/>
                    <a:pt x="15590" y="6320"/>
                  </a:cubicBezTo>
                  <a:cubicBezTo>
                    <a:pt x="15757" y="6253"/>
                    <a:pt x="15924" y="6153"/>
                    <a:pt x="16024" y="6086"/>
                  </a:cubicBezTo>
                  <a:cubicBezTo>
                    <a:pt x="16157" y="5986"/>
                    <a:pt x="16257" y="5920"/>
                    <a:pt x="16324" y="5820"/>
                  </a:cubicBezTo>
                  <a:cubicBezTo>
                    <a:pt x="16458" y="5653"/>
                    <a:pt x="16524" y="5586"/>
                    <a:pt x="16524" y="5586"/>
                  </a:cubicBezTo>
                  <a:cubicBezTo>
                    <a:pt x="16651" y="5460"/>
                    <a:pt x="16547" y="5295"/>
                    <a:pt x="16417" y="5295"/>
                  </a:cubicBezTo>
                  <a:cubicBezTo>
                    <a:pt x="16376" y="5295"/>
                    <a:pt x="16331" y="5312"/>
                    <a:pt x="16291" y="5353"/>
                  </a:cubicBezTo>
                  <a:lnTo>
                    <a:pt x="16057" y="5553"/>
                  </a:lnTo>
                  <a:cubicBezTo>
                    <a:pt x="15991" y="5653"/>
                    <a:pt x="15890" y="5686"/>
                    <a:pt x="15790" y="5786"/>
                  </a:cubicBezTo>
                  <a:cubicBezTo>
                    <a:pt x="15690" y="5853"/>
                    <a:pt x="15557" y="5953"/>
                    <a:pt x="15390" y="5986"/>
                  </a:cubicBezTo>
                  <a:cubicBezTo>
                    <a:pt x="15275" y="6044"/>
                    <a:pt x="15136" y="6077"/>
                    <a:pt x="14985" y="6077"/>
                  </a:cubicBezTo>
                  <a:cubicBezTo>
                    <a:pt x="14785" y="6077"/>
                    <a:pt x="14565" y="6019"/>
                    <a:pt x="14356" y="5886"/>
                  </a:cubicBezTo>
                  <a:cubicBezTo>
                    <a:pt x="13989" y="5686"/>
                    <a:pt x="13622" y="5319"/>
                    <a:pt x="13289" y="4886"/>
                  </a:cubicBezTo>
                  <a:cubicBezTo>
                    <a:pt x="13122" y="4685"/>
                    <a:pt x="12955" y="4452"/>
                    <a:pt x="12788" y="4185"/>
                  </a:cubicBezTo>
                  <a:lnTo>
                    <a:pt x="12655" y="3985"/>
                  </a:lnTo>
                  <a:cubicBezTo>
                    <a:pt x="12621" y="3985"/>
                    <a:pt x="12621" y="3852"/>
                    <a:pt x="12555" y="3818"/>
                  </a:cubicBezTo>
                  <a:cubicBezTo>
                    <a:pt x="12488" y="3685"/>
                    <a:pt x="12455" y="3518"/>
                    <a:pt x="12388" y="3385"/>
                  </a:cubicBezTo>
                  <a:cubicBezTo>
                    <a:pt x="12321" y="3118"/>
                    <a:pt x="12221" y="2817"/>
                    <a:pt x="12121" y="2484"/>
                  </a:cubicBezTo>
                  <a:cubicBezTo>
                    <a:pt x="11988" y="2150"/>
                    <a:pt x="11788" y="1783"/>
                    <a:pt x="11454" y="1550"/>
                  </a:cubicBezTo>
                  <a:cubicBezTo>
                    <a:pt x="11054" y="1350"/>
                    <a:pt x="10720" y="1283"/>
                    <a:pt x="10353" y="1216"/>
                  </a:cubicBezTo>
                  <a:cubicBezTo>
                    <a:pt x="10306" y="1212"/>
                    <a:pt x="10258" y="1210"/>
                    <a:pt x="10211" y="1210"/>
                  </a:cubicBezTo>
                  <a:cubicBezTo>
                    <a:pt x="9892" y="1210"/>
                    <a:pt x="9576" y="1305"/>
                    <a:pt x="9286" y="1450"/>
                  </a:cubicBezTo>
                  <a:cubicBezTo>
                    <a:pt x="8652" y="1783"/>
                    <a:pt x="8218" y="2284"/>
                    <a:pt x="7851" y="2384"/>
                  </a:cubicBezTo>
                  <a:cubicBezTo>
                    <a:pt x="7718" y="2451"/>
                    <a:pt x="7618" y="2451"/>
                    <a:pt x="7551" y="2451"/>
                  </a:cubicBezTo>
                  <a:lnTo>
                    <a:pt x="7518" y="2451"/>
                  </a:lnTo>
                  <a:cubicBezTo>
                    <a:pt x="7494" y="2452"/>
                    <a:pt x="7470" y="2453"/>
                    <a:pt x="7447" y="2453"/>
                  </a:cubicBezTo>
                  <a:cubicBezTo>
                    <a:pt x="7007" y="2453"/>
                    <a:pt x="6595" y="2162"/>
                    <a:pt x="6184" y="1750"/>
                  </a:cubicBezTo>
                  <a:cubicBezTo>
                    <a:pt x="5817" y="1283"/>
                    <a:pt x="5450" y="716"/>
                    <a:pt x="4883" y="349"/>
                  </a:cubicBezTo>
                  <a:cubicBezTo>
                    <a:pt x="4816" y="316"/>
                    <a:pt x="4783" y="282"/>
                    <a:pt x="4682" y="216"/>
                  </a:cubicBezTo>
                  <a:cubicBezTo>
                    <a:pt x="4649" y="182"/>
                    <a:pt x="4549" y="182"/>
                    <a:pt x="4482" y="149"/>
                  </a:cubicBezTo>
                  <a:cubicBezTo>
                    <a:pt x="4315" y="82"/>
                    <a:pt x="4182" y="82"/>
                    <a:pt x="4015" y="15"/>
                  </a:cubicBezTo>
                  <a:cubicBezTo>
                    <a:pt x="3960" y="4"/>
                    <a:pt x="3908"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0"/>
            <p:cNvSpPr/>
            <p:nvPr/>
          </p:nvSpPr>
          <p:spPr>
            <a:xfrm>
              <a:off x="5752600" y="5140500"/>
              <a:ext cx="458700" cy="205450"/>
            </a:xfrm>
            <a:custGeom>
              <a:avLst/>
              <a:gdLst/>
              <a:ahLst/>
              <a:cxnLst/>
              <a:rect l="l" t="t" r="r" b="b"/>
              <a:pathLst>
                <a:path w="18348" h="8218" extrusionOk="0">
                  <a:moveTo>
                    <a:pt x="12508" y="0"/>
                  </a:moveTo>
                  <a:cubicBezTo>
                    <a:pt x="12453" y="0"/>
                    <a:pt x="12398" y="4"/>
                    <a:pt x="12343" y="12"/>
                  </a:cubicBezTo>
                  <a:cubicBezTo>
                    <a:pt x="12210" y="12"/>
                    <a:pt x="12143" y="45"/>
                    <a:pt x="12010" y="45"/>
                  </a:cubicBezTo>
                  <a:cubicBezTo>
                    <a:pt x="11943" y="45"/>
                    <a:pt x="11809" y="145"/>
                    <a:pt x="11676" y="179"/>
                  </a:cubicBezTo>
                  <a:cubicBezTo>
                    <a:pt x="11543" y="246"/>
                    <a:pt x="11476" y="312"/>
                    <a:pt x="11376" y="379"/>
                  </a:cubicBezTo>
                  <a:lnTo>
                    <a:pt x="11176" y="579"/>
                  </a:lnTo>
                  <a:cubicBezTo>
                    <a:pt x="10642" y="1180"/>
                    <a:pt x="10308" y="1813"/>
                    <a:pt x="9975" y="2347"/>
                  </a:cubicBezTo>
                  <a:cubicBezTo>
                    <a:pt x="9641" y="2881"/>
                    <a:pt x="9308" y="3515"/>
                    <a:pt x="8941" y="4082"/>
                  </a:cubicBezTo>
                  <a:cubicBezTo>
                    <a:pt x="8774" y="4382"/>
                    <a:pt x="8540" y="4682"/>
                    <a:pt x="8340" y="4882"/>
                  </a:cubicBezTo>
                  <a:lnTo>
                    <a:pt x="8274" y="4949"/>
                  </a:lnTo>
                  <a:lnTo>
                    <a:pt x="8174" y="5016"/>
                  </a:lnTo>
                  <a:cubicBezTo>
                    <a:pt x="8174" y="5049"/>
                    <a:pt x="8107" y="5082"/>
                    <a:pt x="8007" y="5082"/>
                  </a:cubicBezTo>
                  <a:cubicBezTo>
                    <a:pt x="7840" y="5149"/>
                    <a:pt x="7707" y="5149"/>
                    <a:pt x="7540" y="5149"/>
                  </a:cubicBezTo>
                  <a:cubicBezTo>
                    <a:pt x="6939" y="5149"/>
                    <a:pt x="6339" y="4682"/>
                    <a:pt x="5605" y="4382"/>
                  </a:cubicBezTo>
                  <a:cubicBezTo>
                    <a:pt x="5505" y="4348"/>
                    <a:pt x="5405" y="4315"/>
                    <a:pt x="5305" y="4315"/>
                  </a:cubicBezTo>
                  <a:cubicBezTo>
                    <a:pt x="5271" y="4315"/>
                    <a:pt x="5238" y="4248"/>
                    <a:pt x="5138" y="4248"/>
                  </a:cubicBezTo>
                  <a:lnTo>
                    <a:pt x="4971" y="4248"/>
                  </a:lnTo>
                  <a:cubicBezTo>
                    <a:pt x="4771" y="4248"/>
                    <a:pt x="4604" y="4248"/>
                    <a:pt x="4404" y="4315"/>
                  </a:cubicBezTo>
                  <a:cubicBezTo>
                    <a:pt x="4004" y="4348"/>
                    <a:pt x="3637" y="4449"/>
                    <a:pt x="3337" y="4682"/>
                  </a:cubicBezTo>
                  <a:cubicBezTo>
                    <a:pt x="2736" y="5049"/>
                    <a:pt x="2336" y="5616"/>
                    <a:pt x="2069" y="6116"/>
                  </a:cubicBezTo>
                  <a:cubicBezTo>
                    <a:pt x="1769" y="6583"/>
                    <a:pt x="1569" y="7050"/>
                    <a:pt x="1302" y="7351"/>
                  </a:cubicBezTo>
                  <a:cubicBezTo>
                    <a:pt x="1269" y="7417"/>
                    <a:pt x="1168" y="7517"/>
                    <a:pt x="1135" y="7551"/>
                  </a:cubicBezTo>
                  <a:cubicBezTo>
                    <a:pt x="1102" y="7584"/>
                    <a:pt x="1068" y="7617"/>
                    <a:pt x="968" y="7684"/>
                  </a:cubicBezTo>
                  <a:cubicBezTo>
                    <a:pt x="935" y="7684"/>
                    <a:pt x="835" y="7718"/>
                    <a:pt x="802" y="7751"/>
                  </a:cubicBezTo>
                  <a:cubicBezTo>
                    <a:pt x="735" y="7751"/>
                    <a:pt x="668" y="7784"/>
                    <a:pt x="635" y="7784"/>
                  </a:cubicBezTo>
                  <a:cubicBezTo>
                    <a:pt x="601" y="7784"/>
                    <a:pt x="568" y="7851"/>
                    <a:pt x="501" y="7851"/>
                  </a:cubicBezTo>
                  <a:lnTo>
                    <a:pt x="335" y="7851"/>
                  </a:lnTo>
                  <a:cubicBezTo>
                    <a:pt x="101" y="7851"/>
                    <a:pt x="1" y="8218"/>
                    <a:pt x="335" y="8218"/>
                  </a:cubicBezTo>
                  <a:lnTo>
                    <a:pt x="568" y="8218"/>
                  </a:lnTo>
                  <a:cubicBezTo>
                    <a:pt x="601" y="8218"/>
                    <a:pt x="635" y="8185"/>
                    <a:pt x="735" y="8185"/>
                  </a:cubicBezTo>
                  <a:cubicBezTo>
                    <a:pt x="968" y="8118"/>
                    <a:pt x="1335" y="7918"/>
                    <a:pt x="1635" y="7584"/>
                  </a:cubicBezTo>
                  <a:cubicBezTo>
                    <a:pt x="1936" y="7251"/>
                    <a:pt x="2169" y="6817"/>
                    <a:pt x="2469" y="6350"/>
                  </a:cubicBezTo>
                  <a:cubicBezTo>
                    <a:pt x="2770" y="5883"/>
                    <a:pt x="3137" y="5383"/>
                    <a:pt x="3637" y="5082"/>
                  </a:cubicBezTo>
                  <a:cubicBezTo>
                    <a:pt x="3904" y="4916"/>
                    <a:pt x="4237" y="4849"/>
                    <a:pt x="4504" y="4782"/>
                  </a:cubicBezTo>
                  <a:lnTo>
                    <a:pt x="5138" y="4782"/>
                  </a:lnTo>
                  <a:cubicBezTo>
                    <a:pt x="5138" y="4782"/>
                    <a:pt x="5171" y="4849"/>
                    <a:pt x="5238" y="4849"/>
                  </a:cubicBezTo>
                  <a:cubicBezTo>
                    <a:pt x="5271" y="4882"/>
                    <a:pt x="5338" y="4882"/>
                    <a:pt x="5438" y="4916"/>
                  </a:cubicBezTo>
                  <a:cubicBezTo>
                    <a:pt x="5738" y="5049"/>
                    <a:pt x="6072" y="5249"/>
                    <a:pt x="6406" y="5416"/>
                  </a:cubicBezTo>
                  <a:cubicBezTo>
                    <a:pt x="6739" y="5583"/>
                    <a:pt x="7106" y="5749"/>
                    <a:pt x="7573" y="5783"/>
                  </a:cubicBezTo>
                  <a:cubicBezTo>
                    <a:pt x="7645" y="5804"/>
                    <a:pt x="7715" y="5811"/>
                    <a:pt x="7783" y="5811"/>
                  </a:cubicBezTo>
                  <a:cubicBezTo>
                    <a:pt x="7934" y="5811"/>
                    <a:pt x="8079" y="5773"/>
                    <a:pt x="8240" y="5749"/>
                  </a:cubicBezTo>
                  <a:cubicBezTo>
                    <a:pt x="8340" y="5716"/>
                    <a:pt x="8440" y="5716"/>
                    <a:pt x="8574" y="5616"/>
                  </a:cubicBezTo>
                  <a:cubicBezTo>
                    <a:pt x="8607" y="5583"/>
                    <a:pt x="8674" y="5549"/>
                    <a:pt x="8741" y="5516"/>
                  </a:cubicBezTo>
                  <a:lnTo>
                    <a:pt x="8841" y="5383"/>
                  </a:lnTo>
                  <a:cubicBezTo>
                    <a:pt x="9141" y="5082"/>
                    <a:pt x="9341" y="4749"/>
                    <a:pt x="9575" y="4449"/>
                  </a:cubicBezTo>
                  <a:cubicBezTo>
                    <a:pt x="9975" y="3848"/>
                    <a:pt x="10308" y="3214"/>
                    <a:pt x="10642" y="2681"/>
                  </a:cubicBezTo>
                  <a:cubicBezTo>
                    <a:pt x="10976" y="2114"/>
                    <a:pt x="11342" y="1513"/>
                    <a:pt x="11776" y="1046"/>
                  </a:cubicBezTo>
                  <a:cubicBezTo>
                    <a:pt x="11809" y="946"/>
                    <a:pt x="11910" y="913"/>
                    <a:pt x="11943" y="879"/>
                  </a:cubicBezTo>
                  <a:cubicBezTo>
                    <a:pt x="11976" y="846"/>
                    <a:pt x="12076" y="746"/>
                    <a:pt x="12110" y="746"/>
                  </a:cubicBezTo>
                  <a:cubicBezTo>
                    <a:pt x="12143" y="713"/>
                    <a:pt x="12343" y="679"/>
                    <a:pt x="12477" y="679"/>
                  </a:cubicBezTo>
                  <a:cubicBezTo>
                    <a:pt x="12539" y="665"/>
                    <a:pt x="12599" y="659"/>
                    <a:pt x="12657" y="659"/>
                  </a:cubicBezTo>
                  <a:cubicBezTo>
                    <a:pt x="12876" y="659"/>
                    <a:pt x="13066" y="754"/>
                    <a:pt x="13277" y="913"/>
                  </a:cubicBezTo>
                  <a:cubicBezTo>
                    <a:pt x="13778" y="1346"/>
                    <a:pt x="14111" y="2013"/>
                    <a:pt x="14411" y="2647"/>
                  </a:cubicBezTo>
                  <a:cubicBezTo>
                    <a:pt x="14678" y="3248"/>
                    <a:pt x="14945" y="3915"/>
                    <a:pt x="15179" y="4549"/>
                  </a:cubicBezTo>
                  <a:cubicBezTo>
                    <a:pt x="15679" y="5749"/>
                    <a:pt x="16179" y="6884"/>
                    <a:pt x="16813" y="7517"/>
                  </a:cubicBezTo>
                  <a:cubicBezTo>
                    <a:pt x="17113" y="7851"/>
                    <a:pt x="17447" y="8018"/>
                    <a:pt x="17680" y="8084"/>
                  </a:cubicBezTo>
                  <a:cubicBezTo>
                    <a:pt x="17814" y="8118"/>
                    <a:pt x="17914" y="8185"/>
                    <a:pt x="17981" y="8185"/>
                  </a:cubicBezTo>
                  <a:lnTo>
                    <a:pt x="18081" y="8185"/>
                  </a:lnTo>
                  <a:cubicBezTo>
                    <a:pt x="18347" y="8185"/>
                    <a:pt x="18314" y="7884"/>
                    <a:pt x="18047" y="7851"/>
                  </a:cubicBezTo>
                  <a:lnTo>
                    <a:pt x="17981" y="7851"/>
                  </a:lnTo>
                  <a:cubicBezTo>
                    <a:pt x="17947" y="7784"/>
                    <a:pt x="17847" y="7784"/>
                    <a:pt x="17780" y="7751"/>
                  </a:cubicBezTo>
                  <a:cubicBezTo>
                    <a:pt x="17547" y="7684"/>
                    <a:pt x="17313" y="7517"/>
                    <a:pt x="17047" y="7217"/>
                  </a:cubicBezTo>
                  <a:cubicBezTo>
                    <a:pt x="16546" y="6617"/>
                    <a:pt x="16113" y="5583"/>
                    <a:pt x="15646" y="4348"/>
                  </a:cubicBezTo>
                  <a:cubicBezTo>
                    <a:pt x="15445" y="3715"/>
                    <a:pt x="15179" y="3048"/>
                    <a:pt x="14878" y="2380"/>
                  </a:cubicBezTo>
                  <a:cubicBezTo>
                    <a:pt x="14545" y="1713"/>
                    <a:pt x="14278" y="1013"/>
                    <a:pt x="13611" y="412"/>
                  </a:cubicBezTo>
                  <a:cubicBezTo>
                    <a:pt x="13317" y="206"/>
                    <a:pt x="12919" y="0"/>
                    <a:pt x="12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0"/>
            <p:cNvSpPr/>
            <p:nvPr/>
          </p:nvSpPr>
          <p:spPr>
            <a:xfrm>
              <a:off x="4787750" y="4697975"/>
              <a:ext cx="24225" cy="10875"/>
            </a:xfrm>
            <a:custGeom>
              <a:avLst/>
              <a:gdLst/>
              <a:ahLst/>
              <a:cxnLst/>
              <a:rect l="l" t="t" r="r" b="b"/>
              <a:pathLst>
                <a:path w="969" h="435" extrusionOk="0">
                  <a:moveTo>
                    <a:pt x="501" y="0"/>
                  </a:moveTo>
                  <a:cubicBezTo>
                    <a:pt x="301" y="0"/>
                    <a:pt x="34" y="167"/>
                    <a:pt x="34" y="167"/>
                  </a:cubicBezTo>
                  <a:cubicBezTo>
                    <a:pt x="1" y="167"/>
                    <a:pt x="67" y="401"/>
                    <a:pt x="67" y="401"/>
                  </a:cubicBezTo>
                  <a:cubicBezTo>
                    <a:pt x="67" y="401"/>
                    <a:pt x="334" y="434"/>
                    <a:pt x="501" y="434"/>
                  </a:cubicBezTo>
                  <a:cubicBezTo>
                    <a:pt x="668" y="434"/>
                    <a:pt x="901" y="334"/>
                    <a:pt x="901" y="334"/>
                  </a:cubicBezTo>
                  <a:cubicBezTo>
                    <a:pt x="901" y="334"/>
                    <a:pt x="901" y="100"/>
                    <a:pt x="968" y="100"/>
                  </a:cubicBezTo>
                  <a:cubicBezTo>
                    <a:pt x="968" y="100"/>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0"/>
            <p:cNvSpPr/>
            <p:nvPr/>
          </p:nvSpPr>
          <p:spPr>
            <a:xfrm>
              <a:off x="4793600" y="4717150"/>
              <a:ext cx="27550" cy="12525"/>
            </a:xfrm>
            <a:custGeom>
              <a:avLst/>
              <a:gdLst/>
              <a:ahLst/>
              <a:cxnLst/>
              <a:rect l="l" t="t" r="r" b="b"/>
              <a:pathLst>
                <a:path w="1102" h="501" extrusionOk="0">
                  <a:moveTo>
                    <a:pt x="567" y="1"/>
                  </a:moveTo>
                  <a:cubicBezTo>
                    <a:pt x="334" y="1"/>
                    <a:pt x="0" y="134"/>
                    <a:pt x="0" y="134"/>
                  </a:cubicBezTo>
                  <a:lnTo>
                    <a:pt x="0" y="401"/>
                  </a:lnTo>
                  <a:cubicBezTo>
                    <a:pt x="0" y="401"/>
                    <a:pt x="334" y="501"/>
                    <a:pt x="567" y="501"/>
                  </a:cubicBezTo>
                  <a:cubicBezTo>
                    <a:pt x="767" y="501"/>
                    <a:pt x="1101" y="401"/>
                    <a:pt x="1101" y="401"/>
                  </a:cubicBezTo>
                  <a:lnTo>
                    <a:pt x="1101" y="134"/>
                  </a:lnTo>
                  <a:cubicBezTo>
                    <a:pt x="1101" y="134"/>
                    <a:pt x="76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0"/>
            <p:cNvSpPr/>
            <p:nvPr/>
          </p:nvSpPr>
          <p:spPr>
            <a:xfrm>
              <a:off x="4811950" y="4743850"/>
              <a:ext cx="14200" cy="12525"/>
            </a:xfrm>
            <a:custGeom>
              <a:avLst/>
              <a:gdLst/>
              <a:ahLst/>
              <a:cxnLst/>
              <a:rect l="l" t="t" r="r" b="b"/>
              <a:pathLst>
                <a:path w="568" h="501" extrusionOk="0">
                  <a:moveTo>
                    <a:pt x="267" y="0"/>
                  </a:moveTo>
                  <a:cubicBezTo>
                    <a:pt x="167" y="0"/>
                    <a:pt x="0" y="100"/>
                    <a:pt x="0" y="100"/>
                  </a:cubicBezTo>
                  <a:lnTo>
                    <a:pt x="0" y="367"/>
                  </a:lnTo>
                  <a:cubicBezTo>
                    <a:pt x="0" y="367"/>
                    <a:pt x="167" y="500"/>
                    <a:pt x="267" y="500"/>
                  </a:cubicBezTo>
                  <a:cubicBezTo>
                    <a:pt x="400" y="500"/>
                    <a:pt x="567" y="367"/>
                    <a:pt x="567" y="367"/>
                  </a:cubicBezTo>
                  <a:lnTo>
                    <a:pt x="567" y="100"/>
                  </a:lnTo>
                  <a:cubicBezTo>
                    <a:pt x="567" y="100"/>
                    <a:pt x="400"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0"/>
            <p:cNvSpPr/>
            <p:nvPr/>
          </p:nvSpPr>
          <p:spPr>
            <a:xfrm>
              <a:off x="4830275" y="4766350"/>
              <a:ext cx="27550" cy="14300"/>
            </a:xfrm>
            <a:custGeom>
              <a:avLst/>
              <a:gdLst/>
              <a:ahLst/>
              <a:cxnLst/>
              <a:rect l="l" t="t" r="r" b="b"/>
              <a:pathLst>
                <a:path w="1102" h="572" extrusionOk="0">
                  <a:moveTo>
                    <a:pt x="835" y="1"/>
                  </a:moveTo>
                  <a:cubicBezTo>
                    <a:pt x="835" y="1"/>
                    <a:pt x="635" y="34"/>
                    <a:pt x="468" y="101"/>
                  </a:cubicBezTo>
                  <a:cubicBezTo>
                    <a:pt x="301" y="134"/>
                    <a:pt x="1" y="234"/>
                    <a:pt x="1" y="234"/>
                  </a:cubicBezTo>
                  <a:lnTo>
                    <a:pt x="1" y="501"/>
                  </a:lnTo>
                  <a:cubicBezTo>
                    <a:pt x="1" y="501"/>
                    <a:pt x="177" y="572"/>
                    <a:pt x="376" y="572"/>
                  </a:cubicBezTo>
                  <a:cubicBezTo>
                    <a:pt x="451" y="572"/>
                    <a:pt x="529" y="562"/>
                    <a:pt x="601" y="534"/>
                  </a:cubicBezTo>
                  <a:cubicBezTo>
                    <a:pt x="701" y="534"/>
                    <a:pt x="868" y="468"/>
                    <a:pt x="968" y="334"/>
                  </a:cubicBezTo>
                  <a:cubicBezTo>
                    <a:pt x="1035" y="268"/>
                    <a:pt x="1102" y="134"/>
                    <a:pt x="1102" y="134"/>
                  </a:cubicBezTo>
                  <a:cubicBezTo>
                    <a:pt x="1035" y="101"/>
                    <a:pt x="868"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0"/>
            <p:cNvSpPr/>
            <p:nvPr/>
          </p:nvSpPr>
          <p:spPr>
            <a:xfrm>
              <a:off x="4972050" y="4750175"/>
              <a:ext cx="27550" cy="12400"/>
            </a:xfrm>
            <a:custGeom>
              <a:avLst/>
              <a:gdLst/>
              <a:ahLst/>
              <a:cxnLst/>
              <a:rect l="l" t="t" r="r" b="b"/>
              <a:pathLst>
                <a:path w="1102" h="496" extrusionOk="0">
                  <a:moveTo>
                    <a:pt x="494" y="1"/>
                  </a:moveTo>
                  <a:cubicBezTo>
                    <a:pt x="396" y="1"/>
                    <a:pt x="299" y="32"/>
                    <a:pt x="201" y="81"/>
                  </a:cubicBezTo>
                  <a:cubicBezTo>
                    <a:pt x="101" y="114"/>
                    <a:pt x="1" y="181"/>
                    <a:pt x="1" y="181"/>
                  </a:cubicBezTo>
                  <a:lnTo>
                    <a:pt x="134" y="414"/>
                  </a:lnTo>
                  <a:cubicBezTo>
                    <a:pt x="134" y="414"/>
                    <a:pt x="334" y="448"/>
                    <a:pt x="501" y="481"/>
                  </a:cubicBezTo>
                  <a:cubicBezTo>
                    <a:pt x="557" y="492"/>
                    <a:pt x="631" y="496"/>
                    <a:pt x="705" y="496"/>
                  </a:cubicBezTo>
                  <a:cubicBezTo>
                    <a:pt x="853" y="496"/>
                    <a:pt x="1001" y="481"/>
                    <a:pt x="1001" y="481"/>
                  </a:cubicBezTo>
                  <a:cubicBezTo>
                    <a:pt x="1035" y="448"/>
                    <a:pt x="1101" y="247"/>
                    <a:pt x="1035" y="247"/>
                  </a:cubicBezTo>
                  <a:cubicBezTo>
                    <a:pt x="1035" y="247"/>
                    <a:pt x="801" y="81"/>
                    <a:pt x="601" y="14"/>
                  </a:cubicBezTo>
                  <a:cubicBezTo>
                    <a:pt x="565" y="5"/>
                    <a:pt x="530"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0"/>
            <p:cNvSpPr/>
            <p:nvPr/>
          </p:nvSpPr>
          <p:spPr>
            <a:xfrm>
              <a:off x="4985400" y="4788025"/>
              <a:ext cx="31700" cy="11700"/>
            </a:xfrm>
            <a:custGeom>
              <a:avLst/>
              <a:gdLst/>
              <a:ahLst/>
              <a:cxnLst/>
              <a:rect l="l" t="t" r="r" b="b"/>
              <a:pathLst>
                <a:path w="1268" h="468" extrusionOk="0">
                  <a:moveTo>
                    <a:pt x="634" y="1"/>
                  </a:moveTo>
                  <a:cubicBezTo>
                    <a:pt x="501" y="1"/>
                    <a:pt x="334" y="68"/>
                    <a:pt x="234" y="134"/>
                  </a:cubicBezTo>
                  <a:cubicBezTo>
                    <a:pt x="100" y="168"/>
                    <a:pt x="0" y="268"/>
                    <a:pt x="0" y="268"/>
                  </a:cubicBezTo>
                  <a:lnTo>
                    <a:pt x="134" y="468"/>
                  </a:lnTo>
                  <a:lnTo>
                    <a:pt x="634" y="468"/>
                  </a:lnTo>
                  <a:cubicBezTo>
                    <a:pt x="768" y="468"/>
                    <a:pt x="934" y="435"/>
                    <a:pt x="1068" y="401"/>
                  </a:cubicBezTo>
                  <a:cubicBezTo>
                    <a:pt x="1168" y="335"/>
                    <a:pt x="1268" y="268"/>
                    <a:pt x="1268" y="268"/>
                  </a:cubicBezTo>
                  <a:lnTo>
                    <a:pt x="1168" y="68"/>
                  </a:lnTo>
                  <a:lnTo>
                    <a:pt x="1001" y="68"/>
                  </a:lnTo>
                  <a:cubicBezTo>
                    <a:pt x="901" y="68"/>
                    <a:pt x="7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0"/>
            <p:cNvSpPr/>
            <p:nvPr/>
          </p:nvSpPr>
          <p:spPr>
            <a:xfrm>
              <a:off x="4986225" y="4769700"/>
              <a:ext cx="23375" cy="12525"/>
            </a:xfrm>
            <a:custGeom>
              <a:avLst/>
              <a:gdLst/>
              <a:ahLst/>
              <a:cxnLst/>
              <a:rect l="l" t="t" r="r" b="b"/>
              <a:pathLst>
                <a:path w="935" h="501" extrusionOk="0">
                  <a:moveTo>
                    <a:pt x="434" y="0"/>
                  </a:moveTo>
                  <a:cubicBezTo>
                    <a:pt x="268" y="0"/>
                    <a:pt x="1" y="100"/>
                    <a:pt x="1" y="100"/>
                  </a:cubicBezTo>
                  <a:lnTo>
                    <a:pt x="1" y="367"/>
                  </a:lnTo>
                  <a:cubicBezTo>
                    <a:pt x="1" y="367"/>
                    <a:pt x="301" y="500"/>
                    <a:pt x="468" y="500"/>
                  </a:cubicBezTo>
                  <a:cubicBezTo>
                    <a:pt x="668" y="500"/>
                    <a:pt x="935" y="334"/>
                    <a:pt x="935" y="334"/>
                  </a:cubicBezTo>
                  <a:cubicBezTo>
                    <a:pt x="935" y="300"/>
                    <a:pt x="901" y="67"/>
                    <a:pt x="835" y="33"/>
                  </a:cubicBezTo>
                  <a:cubicBezTo>
                    <a:pt x="835" y="33"/>
                    <a:pt x="601"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0"/>
            <p:cNvSpPr/>
            <p:nvPr/>
          </p:nvSpPr>
          <p:spPr>
            <a:xfrm>
              <a:off x="4993725" y="4816150"/>
              <a:ext cx="31725" cy="13600"/>
            </a:xfrm>
            <a:custGeom>
              <a:avLst/>
              <a:gdLst/>
              <a:ahLst/>
              <a:cxnLst/>
              <a:rect l="l" t="t" r="r" b="b"/>
              <a:pathLst>
                <a:path w="1269" h="544" extrusionOk="0">
                  <a:moveTo>
                    <a:pt x="803" y="1"/>
                  </a:moveTo>
                  <a:cubicBezTo>
                    <a:pt x="746" y="1"/>
                    <a:pt x="688" y="3"/>
                    <a:pt x="635" y="10"/>
                  </a:cubicBezTo>
                  <a:cubicBezTo>
                    <a:pt x="501" y="43"/>
                    <a:pt x="335" y="110"/>
                    <a:pt x="234" y="177"/>
                  </a:cubicBezTo>
                  <a:cubicBezTo>
                    <a:pt x="101" y="277"/>
                    <a:pt x="1" y="344"/>
                    <a:pt x="1" y="344"/>
                  </a:cubicBezTo>
                  <a:lnTo>
                    <a:pt x="134" y="544"/>
                  </a:lnTo>
                  <a:cubicBezTo>
                    <a:pt x="134" y="544"/>
                    <a:pt x="234" y="510"/>
                    <a:pt x="335" y="510"/>
                  </a:cubicBezTo>
                  <a:cubicBezTo>
                    <a:pt x="385" y="494"/>
                    <a:pt x="451" y="494"/>
                    <a:pt x="514" y="494"/>
                  </a:cubicBezTo>
                  <a:cubicBezTo>
                    <a:pt x="576" y="494"/>
                    <a:pt x="635" y="494"/>
                    <a:pt x="668" y="477"/>
                  </a:cubicBezTo>
                  <a:cubicBezTo>
                    <a:pt x="902" y="444"/>
                    <a:pt x="1269" y="277"/>
                    <a:pt x="1269" y="277"/>
                  </a:cubicBezTo>
                  <a:cubicBezTo>
                    <a:pt x="1269" y="277"/>
                    <a:pt x="1235" y="43"/>
                    <a:pt x="1269" y="43"/>
                  </a:cubicBezTo>
                  <a:cubicBezTo>
                    <a:pt x="1269" y="43"/>
                    <a:pt x="1034"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0"/>
            <p:cNvSpPr/>
            <p:nvPr/>
          </p:nvSpPr>
          <p:spPr>
            <a:xfrm>
              <a:off x="5013750" y="4835575"/>
              <a:ext cx="31725" cy="16700"/>
            </a:xfrm>
            <a:custGeom>
              <a:avLst/>
              <a:gdLst/>
              <a:ahLst/>
              <a:cxnLst/>
              <a:rect l="l" t="t" r="r" b="b"/>
              <a:pathLst>
                <a:path w="1269" h="668" extrusionOk="0">
                  <a:moveTo>
                    <a:pt x="1068" y="0"/>
                  </a:moveTo>
                  <a:cubicBezTo>
                    <a:pt x="1068" y="0"/>
                    <a:pt x="701" y="0"/>
                    <a:pt x="501" y="67"/>
                  </a:cubicBezTo>
                  <a:cubicBezTo>
                    <a:pt x="401" y="100"/>
                    <a:pt x="234" y="200"/>
                    <a:pt x="167" y="267"/>
                  </a:cubicBezTo>
                  <a:lnTo>
                    <a:pt x="1" y="434"/>
                  </a:lnTo>
                  <a:lnTo>
                    <a:pt x="134" y="667"/>
                  </a:lnTo>
                  <a:cubicBezTo>
                    <a:pt x="134" y="667"/>
                    <a:pt x="201" y="601"/>
                    <a:pt x="334" y="601"/>
                  </a:cubicBezTo>
                  <a:cubicBezTo>
                    <a:pt x="401" y="567"/>
                    <a:pt x="601" y="567"/>
                    <a:pt x="668" y="534"/>
                  </a:cubicBezTo>
                  <a:cubicBezTo>
                    <a:pt x="868" y="434"/>
                    <a:pt x="1201" y="234"/>
                    <a:pt x="1201" y="234"/>
                  </a:cubicBezTo>
                  <a:cubicBezTo>
                    <a:pt x="1268" y="234"/>
                    <a:pt x="1168" y="34"/>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0"/>
            <p:cNvSpPr/>
            <p:nvPr/>
          </p:nvSpPr>
          <p:spPr>
            <a:xfrm>
              <a:off x="5030425" y="4861425"/>
              <a:ext cx="20875" cy="13375"/>
            </a:xfrm>
            <a:custGeom>
              <a:avLst/>
              <a:gdLst/>
              <a:ahLst/>
              <a:cxnLst/>
              <a:rect l="l" t="t" r="r" b="b"/>
              <a:pathLst>
                <a:path w="835" h="535" extrusionOk="0">
                  <a:moveTo>
                    <a:pt x="801" y="0"/>
                  </a:moveTo>
                  <a:cubicBezTo>
                    <a:pt x="801" y="0"/>
                    <a:pt x="534" y="0"/>
                    <a:pt x="368" y="34"/>
                  </a:cubicBezTo>
                  <a:cubicBezTo>
                    <a:pt x="234" y="134"/>
                    <a:pt x="34" y="301"/>
                    <a:pt x="34" y="301"/>
                  </a:cubicBezTo>
                  <a:cubicBezTo>
                    <a:pt x="1" y="301"/>
                    <a:pt x="101" y="534"/>
                    <a:pt x="101" y="534"/>
                  </a:cubicBezTo>
                  <a:cubicBezTo>
                    <a:pt x="101" y="534"/>
                    <a:pt x="334" y="534"/>
                    <a:pt x="501" y="501"/>
                  </a:cubicBezTo>
                  <a:cubicBezTo>
                    <a:pt x="668" y="467"/>
                    <a:pt x="835" y="234"/>
                    <a:pt x="835" y="234"/>
                  </a:cubicBezTo>
                  <a:cubicBezTo>
                    <a:pt x="835" y="234"/>
                    <a:pt x="801" y="34"/>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0"/>
            <p:cNvSpPr/>
            <p:nvPr/>
          </p:nvSpPr>
          <p:spPr>
            <a:xfrm>
              <a:off x="5066300" y="4913125"/>
              <a:ext cx="25875" cy="12525"/>
            </a:xfrm>
            <a:custGeom>
              <a:avLst/>
              <a:gdLst/>
              <a:ahLst/>
              <a:cxnLst/>
              <a:rect l="l" t="t" r="r" b="b"/>
              <a:pathLst>
                <a:path w="1035" h="501" extrusionOk="0">
                  <a:moveTo>
                    <a:pt x="500" y="1"/>
                  </a:moveTo>
                  <a:cubicBezTo>
                    <a:pt x="267" y="67"/>
                    <a:pt x="0" y="167"/>
                    <a:pt x="0" y="167"/>
                  </a:cubicBezTo>
                  <a:lnTo>
                    <a:pt x="0" y="434"/>
                  </a:lnTo>
                  <a:cubicBezTo>
                    <a:pt x="0" y="434"/>
                    <a:pt x="334" y="501"/>
                    <a:pt x="534" y="501"/>
                  </a:cubicBezTo>
                  <a:cubicBezTo>
                    <a:pt x="734" y="468"/>
                    <a:pt x="1034" y="334"/>
                    <a:pt x="1034" y="334"/>
                  </a:cubicBezTo>
                  <a:lnTo>
                    <a:pt x="1034" y="101"/>
                  </a:lnTo>
                  <a:cubicBezTo>
                    <a:pt x="1034" y="101"/>
                    <a:pt x="701"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0"/>
            <p:cNvSpPr/>
            <p:nvPr/>
          </p:nvSpPr>
          <p:spPr>
            <a:xfrm>
              <a:off x="5042100" y="4889775"/>
              <a:ext cx="25875" cy="17025"/>
            </a:xfrm>
            <a:custGeom>
              <a:avLst/>
              <a:gdLst/>
              <a:ahLst/>
              <a:cxnLst/>
              <a:rect l="l" t="t" r="r" b="b"/>
              <a:pathLst>
                <a:path w="1035" h="681" extrusionOk="0">
                  <a:moveTo>
                    <a:pt x="868" y="1"/>
                  </a:moveTo>
                  <a:cubicBezTo>
                    <a:pt x="868" y="1"/>
                    <a:pt x="534" y="67"/>
                    <a:pt x="401" y="167"/>
                  </a:cubicBezTo>
                  <a:cubicBezTo>
                    <a:pt x="334" y="167"/>
                    <a:pt x="234" y="234"/>
                    <a:pt x="167" y="267"/>
                  </a:cubicBezTo>
                  <a:lnTo>
                    <a:pt x="1" y="367"/>
                  </a:lnTo>
                  <a:lnTo>
                    <a:pt x="1" y="601"/>
                  </a:lnTo>
                  <a:cubicBezTo>
                    <a:pt x="1" y="601"/>
                    <a:pt x="67" y="668"/>
                    <a:pt x="201" y="668"/>
                  </a:cubicBezTo>
                  <a:cubicBezTo>
                    <a:pt x="237" y="677"/>
                    <a:pt x="275" y="681"/>
                    <a:pt x="314" y="681"/>
                  </a:cubicBezTo>
                  <a:cubicBezTo>
                    <a:pt x="421" y="681"/>
                    <a:pt x="537" y="650"/>
                    <a:pt x="634" y="601"/>
                  </a:cubicBezTo>
                  <a:cubicBezTo>
                    <a:pt x="868" y="501"/>
                    <a:pt x="1035" y="201"/>
                    <a:pt x="1035" y="201"/>
                  </a:cubicBezTo>
                  <a:cubicBezTo>
                    <a:pt x="1035" y="201"/>
                    <a:pt x="901" y="34"/>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0"/>
            <p:cNvSpPr/>
            <p:nvPr/>
          </p:nvSpPr>
          <p:spPr>
            <a:xfrm>
              <a:off x="4116450" y="4858075"/>
              <a:ext cx="18375" cy="12550"/>
            </a:xfrm>
            <a:custGeom>
              <a:avLst/>
              <a:gdLst/>
              <a:ahLst/>
              <a:cxnLst/>
              <a:rect l="l" t="t" r="r" b="b"/>
              <a:pathLst>
                <a:path w="735" h="502" extrusionOk="0">
                  <a:moveTo>
                    <a:pt x="334" y="1"/>
                  </a:moveTo>
                  <a:cubicBezTo>
                    <a:pt x="234" y="34"/>
                    <a:pt x="134" y="101"/>
                    <a:pt x="67" y="168"/>
                  </a:cubicBezTo>
                  <a:cubicBezTo>
                    <a:pt x="34" y="234"/>
                    <a:pt x="0" y="301"/>
                    <a:pt x="0" y="301"/>
                  </a:cubicBezTo>
                  <a:lnTo>
                    <a:pt x="134" y="501"/>
                  </a:lnTo>
                  <a:lnTo>
                    <a:pt x="467" y="501"/>
                  </a:lnTo>
                  <a:cubicBezTo>
                    <a:pt x="501" y="501"/>
                    <a:pt x="534" y="468"/>
                    <a:pt x="634" y="435"/>
                  </a:cubicBezTo>
                  <a:cubicBezTo>
                    <a:pt x="701" y="368"/>
                    <a:pt x="734" y="335"/>
                    <a:pt x="734" y="335"/>
                  </a:cubicBezTo>
                  <a:lnTo>
                    <a:pt x="734" y="34"/>
                  </a:lnTo>
                  <a:cubicBezTo>
                    <a:pt x="734" y="34"/>
                    <a:pt x="701" y="34"/>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0"/>
            <p:cNvSpPr/>
            <p:nvPr/>
          </p:nvSpPr>
          <p:spPr>
            <a:xfrm>
              <a:off x="4125625" y="4868925"/>
              <a:ext cx="16700" cy="16700"/>
            </a:xfrm>
            <a:custGeom>
              <a:avLst/>
              <a:gdLst/>
              <a:ahLst/>
              <a:cxnLst/>
              <a:rect l="l" t="t" r="r" b="b"/>
              <a:pathLst>
                <a:path w="668" h="668" extrusionOk="0">
                  <a:moveTo>
                    <a:pt x="534" y="1"/>
                  </a:moveTo>
                  <a:cubicBezTo>
                    <a:pt x="534" y="1"/>
                    <a:pt x="300" y="67"/>
                    <a:pt x="167" y="167"/>
                  </a:cubicBezTo>
                  <a:cubicBezTo>
                    <a:pt x="34" y="267"/>
                    <a:pt x="0" y="534"/>
                    <a:pt x="0" y="534"/>
                  </a:cubicBezTo>
                  <a:cubicBezTo>
                    <a:pt x="0" y="534"/>
                    <a:pt x="167" y="668"/>
                    <a:pt x="200" y="668"/>
                  </a:cubicBezTo>
                  <a:cubicBezTo>
                    <a:pt x="200" y="668"/>
                    <a:pt x="434" y="568"/>
                    <a:pt x="501" y="501"/>
                  </a:cubicBezTo>
                  <a:cubicBezTo>
                    <a:pt x="601" y="401"/>
                    <a:pt x="667" y="201"/>
                    <a:pt x="667" y="201"/>
                  </a:cubicBezTo>
                  <a:lnTo>
                    <a:pt x="5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0"/>
            <p:cNvSpPr/>
            <p:nvPr/>
          </p:nvSpPr>
          <p:spPr>
            <a:xfrm>
              <a:off x="4141450" y="4883100"/>
              <a:ext cx="13375" cy="17550"/>
            </a:xfrm>
            <a:custGeom>
              <a:avLst/>
              <a:gdLst/>
              <a:ahLst/>
              <a:cxnLst/>
              <a:rect l="l" t="t" r="r" b="b"/>
              <a:pathLst>
                <a:path w="535" h="702" extrusionOk="0">
                  <a:moveTo>
                    <a:pt x="301" y="1"/>
                  </a:moveTo>
                  <a:cubicBezTo>
                    <a:pt x="301" y="1"/>
                    <a:pt x="68" y="134"/>
                    <a:pt x="34" y="268"/>
                  </a:cubicBezTo>
                  <a:cubicBezTo>
                    <a:pt x="1" y="368"/>
                    <a:pt x="1" y="634"/>
                    <a:pt x="1" y="634"/>
                  </a:cubicBezTo>
                  <a:cubicBezTo>
                    <a:pt x="1" y="634"/>
                    <a:pt x="201" y="668"/>
                    <a:pt x="234" y="701"/>
                  </a:cubicBezTo>
                  <a:cubicBezTo>
                    <a:pt x="234" y="701"/>
                    <a:pt x="468" y="601"/>
                    <a:pt x="501" y="468"/>
                  </a:cubicBezTo>
                  <a:cubicBezTo>
                    <a:pt x="535" y="334"/>
                    <a:pt x="535" y="101"/>
                    <a:pt x="535" y="101"/>
                  </a:cubicBezTo>
                  <a:lnTo>
                    <a:pt x="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0"/>
            <p:cNvSpPr/>
            <p:nvPr/>
          </p:nvSpPr>
          <p:spPr>
            <a:xfrm>
              <a:off x="4289075" y="4866425"/>
              <a:ext cx="15850" cy="20875"/>
            </a:xfrm>
            <a:custGeom>
              <a:avLst/>
              <a:gdLst/>
              <a:ahLst/>
              <a:cxnLst/>
              <a:rect l="l" t="t" r="r" b="b"/>
              <a:pathLst>
                <a:path w="634" h="835" extrusionOk="0">
                  <a:moveTo>
                    <a:pt x="501" y="1"/>
                  </a:moveTo>
                  <a:lnTo>
                    <a:pt x="334" y="101"/>
                  </a:lnTo>
                  <a:cubicBezTo>
                    <a:pt x="267" y="134"/>
                    <a:pt x="167" y="201"/>
                    <a:pt x="134" y="301"/>
                  </a:cubicBezTo>
                  <a:cubicBezTo>
                    <a:pt x="67" y="468"/>
                    <a:pt x="0" y="668"/>
                    <a:pt x="0" y="668"/>
                  </a:cubicBezTo>
                  <a:cubicBezTo>
                    <a:pt x="0" y="701"/>
                    <a:pt x="167" y="834"/>
                    <a:pt x="167" y="834"/>
                  </a:cubicBezTo>
                  <a:cubicBezTo>
                    <a:pt x="167" y="834"/>
                    <a:pt x="234" y="801"/>
                    <a:pt x="300" y="768"/>
                  </a:cubicBezTo>
                  <a:cubicBezTo>
                    <a:pt x="400" y="668"/>
                    <a:pt x="467" y="634"/>
                    <a:pt x="501" y="534"/>
                  </a:cubicBezTo>
                  <a:cubicBezTo>
                    <a:pt x="601" y="434"/>
                    <a:pt x="634" y="201"/>
                    <a:pt x="634" y="201"/>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0"/>
            <p:cNvSpPr/>
            <p:nvPr/>
          </p:nvSpPr>
          <p:spPr>
            <a:xfrm>
              <a:off x="4308250" y="4888100"/>
              <a:ext cx="17525" cy="27550"/>
            </a:xfrm>
            <a:custGeom>
              <a:avLst/>
              <a:gdLst/>
              <a:ahLst/>
              <a:cxnLst/>
              <a:rect l="l" t="t" r="r" b="b"/>
              <a:pathLst>
                <a:path w="701" h="1102" extrusionOk="0">
                  <a:moveTo>
                    <a:pt x="401" y="1"/>
                  </a:moveTo>
                  <a:cubicBezTo>
                    <a:pt x="401" y="1"/>
                    <a:pt x="301" y="268"/>
                    <a:pt x="167" y="434"/>
                  </a:cubicBezTo>
                  <a:cubicBezTo>
                    <a:pt x="134" y="501"/>
                    <a:pt x="67" y="635"/>
                    <a:pt x="34" y="768"/>
                  </a:cubicBezTo>
                  <a:cubicBezTo>
                    <a:pt x="0" y="901"/>
                    <a:pt x="0" y="968"/>
                    <a:pt x="0" y="968"/>
                  </a:cubicBezTo>
                  <a:cubicBezTo>
                    <a:pt x="0" y="968"/>
                    <a:pt x="201" y="1068"/>
                    <a:pt x="301" y="1102"/>
                  </a:cubicBezTo>
                  <a:lnTo>
                    <a:pt x="401" y="968"/>
                  </a:lnTo>
                  <a:cubicBezTo>
                    <a:pt x="467" y="901"/>
                    <a:pt x="567" y="768"/>
                    <a:pt x="634" y="668"/>
                  </a:cubicBezTo>
                  <a:cubicBezTo>
                    <a:pt x="668" y="568"/>
                    <a:pt x="701" y="401"/>
                    <a:pt x="701" y="268"/>
                  </a:cubicBezTo>
                  <a:cubicBezTo>
                    <a:pt x="701" y="134"/>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0"/>
            <p:cNvSpPr/>
            <p:nvPr/>
          </p:nvSpPr>
          <p:spPr>
            <a:xfrm>
              <a:off x="4326600" y="4920625"/>
              <a:ext cx="14200" cy="20875"/>
            </a:xfrm>
            <a:custGeom>
              <a:avLst/>
              <a:gdLst/>
              <a:ahLst/>
              <a:cxnLst/>
              <a:rect l="l" t="t" r="r" b="b"/>
              <a:pathLst>
                <a:path w="568" h="835" extrusionOk="0">
                  <a:moveTo>
                    <a:pt x="267" y="1"/>
                  </a:moveTo>
                  <a:cubicBezTo>
                    <a:pt x="267" y="1"/>
                    <a:pt x="234" y="34"/>
                    <a:pt x="167" y="134"/>
                  </a:cubicBezTo>
                  <a:cubicBezTo>
                    <a:pt x="134" y="168"/>
                    <a:pt x="67" y="268"/>
                    <a:pt x="67" y="334"/>
                  </a:cubicBezTo>
                  <a:cubicBezTo>
                    <a:pt x="0" y="501"/>
                    <a:pt x="67" y="801"/>
                    <a:pt x="67" y="801"/>
                  </a:cubicBezTo>
                  <a:cubicBezTo>
                    <a:pt x="100" y="801"/>
                    <a:pt x="300" y="835"/>
                    <a:pt x="300" y="835"/>
                  </a:cubicBezTo>
                  <a:cubicBezTo>
                    <a:pt x="300" y="835"/>
                    <a:pt x="501" y="635"/>
                    <a:pt x="567" y="468"/>
                  </a:cubicBezTo>
                  <a:lnTo>
                    <a:pt x="567" y="168"/>
                  </a:lnTo>
                  <a:cubicBezTo>
                    <a:pt x="567" y="101"/>
                    <a:pt x="501"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0"/>
            <p:cNvSpPr/>
            <p:nvPr/>
          </p:nvSpPr>
          <p:spPr>
            <a:xfrm>
              <a:off x="4344100" y="4954825"/>
              <a:ext cx="13375" cy="20025"/>
            </a:xfrm>
            <a:custGeom>
              <a:avLst/>
              <a:gdLst/>
              <a:ahLst/>
              <a:cxnLst/>
              <a:rect l="l" t="t" r="r" b="b"/>
              <a:pathLst>
                <a:path w="535" h="801" extrusionOk="0">
                  <a:moveTo>
                    <a:pt x="168" y="0"/>
                  </a:moveTo>
                  <a:cubicBezTo>
                    <a:pt x="168" y="0"/>
                    <a:pt x="134" y="67"/>
                    <a:pt x="101" y="134"/>
                  </a:cubicBezTo>
                  <a:cubicBezTo>
                    <a:pt x="67" y="234"/>
                    <a:pt x="1" y="267"/>
                    <a:pt x="1" y="334"/>
                  </a:cubicBezTo>
                  <a:cubicBezTo>
                    <a:pt x="1" y="467"/>
                    <a:pt x="67" y="734"/>
                    <a:pt x="67" y="734"/>
                  </a:cubicBezTo>
                  <a:cubicBezTo>
                    <a:pt x="67" y="768"/>
                    <a:pt x="268" y="801"/>
                    <a:pt x="301" y="801"/>
                  </a:cubicBezTo>
                  <a:cubicBezTo>
                    <a:pt x="301" y="801"/>
                    <a:pt x="468" y="634"/>
                    <a:pt x="534" y="467"/>
                  </a:cubicBezTo>
                  <a:cubicBezTo>
                    <a:pt x="534" y="401"/>
                    <a:pt x="468" y="267"/>
                    <a:pt x="468" y="167"/>
                  </a:cubicBezTo>
                  <a:cubicBezTo>
                    <a:pt x="468" y="67"/>
                    <a:pt x="434"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0"/>
            <p:cNvSpPr/>
            <p:nvPr/>
          </p:nvSpPr>
          <p:spPr>
            <a:xfrm>
              <a:off x="4366625" y="4992350"/>
              <a:ext cx="13375" cy="18375"/>
            </a:xfrm>
            <a:custGeom>
              <a:avLst/>
              <a:gdLst/>
              <a:ahLst/>
              <a:cxnLst/>
              <a:rect l="l" t="t" r="r" b="b"/>
              <a:pathLst>
                <a:path w="535" h="735" extrusionOk="0">
                  <a:moveTo>
                    <a:pt x="201" y="0"/>
                  </a:moveTo>
                  <a:cubicBezTo>
                    <a:pt x="201" y="0"/>
                    <a:pt x="67" y="167"/>
                    <a:pt x="34" y="267"/>
                  </a:cubicBezTo>
                  <a:cubicBezTo>
                    <a:pt x="0" y="401"/>
                    <a:pt x="0" y="634"/>
                    <a:pt x="0" y="634"/>
                  </a:cubicBezTo>
                  <a:cubicBezTo>
                    <a:pt x="34" y="634"/>
                    <a:pt x="201" y="668"/>
                    <a:pt x="234" y="734"/>
                  </a:cubicBezTo>
                  <a:cubicBezTo>
                    <a:pt x="234" y="734"/>
                    <a:pt x="467" y="601"/>
                    <a:pt x="501" y="434"/>
                  </a:cubicBezTo>
                  <a:cubicBezTo>
                    <a:pt x="534" y="301"/>
                    <a:pt x="467"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0"/>
            <p:cNvSpPr/>
            <p:nvPr/>
          </p:nvSpPr>
          <p:spPr>
            <a:xfrm>
              <a:off x="5492425" y="4233475"/>
              <a:ext cx="16700" cy="18550"/>
            </a:xfrm>
            <a:custGeom>
              <a:avLst/>
              <a:gdLst/>
              <a:ahLst/>
              <a:cxnLst/>
              <a:rect l="l" t="t" r="r" b="b"/>
              <a:pathLst>
                <a:path w="668" h="742" extrusionOk="0">
                  <a:moveTo>
                    <a:pt x="501" y="0"/>
                  </a:moveTo>
                  <a:cubicBezTo>
                    <a:pt x="501" y="0"/>
                    <a:pt x="234" y="100"/>
                    <a:pt x="134" y="234"/>
                  </a:cubicBezTo>
                  <a:cubicBezTo>
                    <a:pt x="67" y="301"/>
                    <a:pt x="34" y="434"/>
                    <a:pt x="1" y="501"/>
                  </a:cubicBezTo>
                  <a:lnTo>
                    <a:pt x="1" y="668"/>
                  </a:lnTo>
                  <a:cubicBezTo>
                    <a:pt x="29" y="668"/>
                    <a:pt x="156" y="741"/>
                    <a:pt x="191" y="741"/>
                  </a:cubicBezTo>
                  <a:cubicBezTo>
                    <a:pt x="197" y="741"/>
                    <a:pt x="201" y="739"/>
                    <a:pt x="201" y="734"/>
                  </a:cubicBezTo>
                  <a:cubicBezTo>
                    <a:pt x="201" y="734"/>
                    <a:pt x="401" y="601"/>
                    <a:pt x="501" y="501"/>
                  </a:cubicBezTo>
                  <a:cubicBezTo>
                    <a:pt x="568" y="434"/>
                    <a:pt x="668" y="167"/>
                    <a:pt x="668"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0"/>
            <p:cNvSpPr/>
            <p:nvPr/>
          </p:nvSpPr>
          <p:spPr>
            <a:xfrm>
              <a:off x="5509100" y="4245150"/>
              <a:ext cx="12550" cy="20025"/>
            </a:xfrm>
            <a:custGeom>
              <a:avLst/>
              <a:gdLst/>
              <a:ahLst/>
              <a:cxnLst/>
              <a:rect l="l" t="t" r="r" b="b"/>
              <a:pathLst>
                <a:path w="502" h="801" extrusionOk="0">
                  <a:moveTo>
                    <a:pt x="334" y="0"/>
                  </a:moveTo>
                  <a:cubicBezTo>
                    <a:pt x="268" y="0"/>
                    <a:pt x="67" y="100"/>
                    <a:pt x="67" y="100"/>
                  </a:cubicBezTo>
                  <a:cubicBezTo>
                    <a:pt x="67" y="100"/>
                    <a:pt x="1" y="301"/>
                    <a:pt x="1" y="367"/>
                  </a:cubicBezTo>
                  <a:cubicBezTo>
                    <a:pt x="1" y="467"/>
                    <a:pt x="34" y="668"/>
                    <a:pt x="34" y="668"/>
                  </a:cubicBezTo>
                  <a:lnTo>
                    <a:pt x="234" y="801"/>
                  </a:lnTo>
                  <a:cubicBezTo>
                    <a:pt x="234" y="801"/>
                    <a:pt x="501" y="634"/>
                    <a:pt x="501" y="434"/>
                  </a:cubicBezTo>
                  <a:cubicBezTo>
                    <a:pt x="501" y="334"/>
                    <a:pt x="468" y="201"/>
                    <a:pt x="401" y="134"/>
                  </a:cubicBezTo>
                  <a:cubicBezTo>
                    <a:pt x="368" y="34"/>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0"/>
            <p:cNvSpPr/>
            <p:nvPr/>
          </p:nvSpPr>
          <p:spPr>
            <a:xfrm>
              <a:off x="5529125" y="4257650"/>
              <a:ext cx="13350" cy="23700"/>
            </a:xfrm>
            <a:custGeom>
              <a:avLst/>
              <a:gdLst/>
              <a:ahLst/>
              <a:cxnLst/>
              <a:rect l="l" t="t" r="r" b="b"/>
              <a:pathLst>
                <a:path w="534" h="948" extrusionOk="0">
                  <a:moveTo>
                    <a:pt x="334" y="1"/>
                  </a:moveTo>
                  <a:cubicBezTo>
                    <a:pt x="334" y="1"/>
                    <a:pt x="100" y="201"/>
                    <a:pt x="34" y="368"/>
                  </a:cubicBezTo>
                  <a:cubicBezTo>
                    <a:pt x="0" y="601"/>
                    <a:pt x="0" y="868"/>
                    <a:pt x="0" y="868"/>
                  </a:cubicBezTo>
                  <a:cubicBezTo>
                    <a:pt x="0" y="917"/>
                    <a:pt x="108" y="948"/>
                    <a:pt x="165" y="948"/>
                  </a:cubicBezTo>
                  <a:cubicBezTo>
                    <a:pt x="186" y="948"/>
                    <a:pt x="200" y="944"/>
                    <a:pt x="200" y="935"/>
                  </a:cubicBezTo>
                  <a:cubicBezTo>
                    <a:pt x="200" y="935"/>
                    <a:pt x="401" y="701"/>
                    <a:pt x="434" y="601"/>
                  </a:cubicBezTo>
                  <a:cubicBezTo>
                    <a:pt x="534" y="434"/>
                    <a:pt x="534" y="134"/>
                    <a:pt x="534" y="134"/>
                  </a:cubicBezTo>
                  <a:cubicBezTo>
                    <a:pt x="534" y="101"/>
                    <a:pt x="334"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0"/>
            <p:cNvSpPr/>
            <p:nvPr/>
          </p:nvSpPr>
          <p:spPr>
            <a:xfrm>
              <a:off x="5651700" y="4281475"/>
              <a:ext cx="16700" cy="12900"/>
            </a:xfrm>
            <a:custGeom>
              <a:avLst/>
              <a:gdLst/>
              <a:ahLst/>
              <a:cxnLst/>
              <a:rect l="l" t="t" r="r" b="b"/>
              <a:pathLst>
                <a:path w="668" h="516" extrusionOk="0">
                  <a:moveTo>
                    <a:pt x="399" y="0"/>
                  </a:moveTo>
                  <a:cubicBezTo>
                    <a:pt x="349" y="0"/>
                    <a:pt x="301" y="4"/>
                    <a:pt x="268" y="15"/>
                  </a:cubicBezTo>
                  <a:cubicBezTo>
                    <a:pt x="134" y="48"/>
                    <a:pt x="1" y="315"/>
                    <a:pt x="1" y="315"/>
                  </a:cubicBezTo>
                  <a:cubicBezTo>
                    <a:pt x="1" y="349"/>
                    <a:pt x="134" y="482"/>
                    <a:pt x="168" y="515"/>
                  </a:cubicBezTo>
                  <a:cubicBezTo>
                    <a:pt x="168" y="515"/>
                    <a:pt x="334" y="515"/>
                    <a:pt x="434" y="482"/>
                  </a:cubicBezTo>
                  <a:cubicBezTo>
                    <a:pt x="534" y="415"/>
                    <a:pt x="668" y="249"/>
                    <a:pt x="668" y="249"/>
                  </a:cubicBezTo>
                  <a:cubicBezTo>
                    <a:pt x="668" y="215"/>
                    <a:pt x="601" y="15"/>
                    <a:pt x="601" y="15"/>
                  </a:cubicBezTo>
                  <a:cubicBezTo>
                    <a:pt x="601" y="15"/>
                    <a:pt x="497"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0"/>
            <p:cNvSpPr/>
            <p:nvPr/>
          </p:nvSpPr>
          <p:spPr>
            <a:xfrm>
              <a:off x="5655050" y="4311850"/>
              <a:ext cx="17525" cy="20050"/>
            </a:xfrm>
            <a:custGeom>
              <a:avLst/>
              <a:gdLst/>
              <a:ahLst/>
              <a:cxnLst/>
              <a:rect l="l" t="t" r="r" b="b"/>
              <a:pathLst>
                <a:path w="701" h="802" extrusionOk="0">
                  <a:moveTo>
                    <a:pt x="567" y="1"/>
                  </a:moveTo>
                  <a:cubicBezTo>
                    <a:pt x="567" y="1"/>
                    <a:pt x="501" y="1"/>
                    <a:pt x="400" y="34"/>
                  </a:cubicBezTo>
                  <a:cubicBezTo>
                    <a:pt x="334" y="101"/>
                    <a:pt x="234" y="134"/>
                    <a:pt x="167" y="201"/>
                  </a:cubicBezTo>
                  <a:cubicBezTo>
                    <a:pt x="34" y="335"/>
                    <a:pt x="0" y="635"/>
                    <a:pt x="0" y="635"/>
                  </a:cubicBezTo>
                  <a:cubicBezTo>
                    <a:pt x="0" y="668"/>
                    <a:pt x="167" y="768"/>
                    <a:pt x="200" y="802"/>
                  </a:cubicBezTo>
                  <a:cubicBezTo>
                    <a:pt x="200" y="802"/>
                    <a:pt x="467" y="668"/>
                    <a:pt x="534" y="535"/>
                  </a:cubicBezTo>
                  <a:cubicBezTo>
                    <a:pt x="567" y="501"/>
                    <a:pt x="601" y="435"/>
                    <a:pt x="667" y="335"/>
                  </a:cubicBezTo>
                  <a:cubicBezTo>
                    <a:pt x="667" y="268"/>
                    <a:pt x="701" y="201"/>
                    <a:pt x="701" y="201"/>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0"/>
            <p:cNvSpPr/>
            <p:nvPr/>
          </p:nvSpPr>
          <p:spPr>
            <a:xfrm>
              <a:off x="5666725" y="4348550"/>
              <a:ext cx="15025" cy="24225"/>
            </a:xfrm>
            <a:custGeom>
              <a:avLst/>
              <a:gdLst/>
              <a:ahLst/>
              <a:cxnLst/>
              <a:rect l="l" t="t" r="r" b="b"/>
              <a:pathLst>
                <a:path w="601" h="969" extrusionOk="0">
                  <a:moveTo>
                    <a:pt x="367" y="1"/>
                  </a:moveTo>
                  <a:cubicBezTo>
                    <a:pt x="367" y="1"/>
                    <a:pt x="334" y="34"/>
                    <a:pt x="267" y="134"/>
                  </a:cubicBezTo>
                  <a:cubicBezTo>
                    <a:pt x="234" y="201"/>
                    <a:pt x="167" y="301"/>
                    <a:pt x="100" y="368"/>
                  </a:cubicBezTo>
                  <a:cubicBezTo>
                    <a:pt x="34" y="534"/>
                    <a:pt x="0" y="868"/>
                    <a:pt x="0" y="868"/>
                  </a:cubicBezTo>
                  <a:lnTo>
                    <a:pt x="200" y="968"/>
                  </a:lnTo>
                  <a:cubicBezTo>
                    <a:pt x="200" y="968"/>
                    <a:pt x="434" y="735"/>
                    <a:pt x="534" y="568"/>
                  </a:cubicBezTo>
                  <a:cubicBezTo>
                    <a:pt x="567" y="501"/>
                    <a:pt x="601" y="368"/>
                    <a:pt x="601" y="234"/>
                  </a:cubicBezTo>
                  <a:lnTo>
                    <a:pt x="601" y="34"/>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0"/>
            <p:cNvSpPr/>
            <p:nvPr/>
          </p:nvSpPr>
          <p:spPr>
            <a:xfrm>
              <a:off x="5689225" y="4377750"/>
              <a:ext cx="12550" cy="14200"/>
            </a:xfrm>
            <a:custGeom>
              <a:avLst/>
              <a:gdLst/>
              <a:ahLst/>
              <a:cxnLst/>
              <a:rect l="l" t="t" r="r" b="b"/>
              <a:pathLst>
                <a:path w="502" h="568" extrusionOk="0">
                  <a:moveTo>
                    <a:pt x="134" y="0"/>
                  </a:moveTo>
                  <a:cubicBezTo>
                    <a:pt x="134" y="0"/>
                    <a:pt x="1" y="167"/>
                    <a:pt x="1" y="300"/>
                  </a:cubicBezTo>
                  <a:cubicBezTo>
                    <a:pt x="1" y="400"/>
                    <a:pt x="134" y="567"/>
                    <a:pt x="134" y="567"/>
                  </a:cubicBezTo>
                  <a:lnTo>
                    <a:pt x="368" y="567"/>
                  </a:lnTo>
                  <a:cubicBezTo>
                    <a:pt x="368" y="567"/>
                    <a:pt x="501" y="400"/>
                    <a:pt x="501" y="300"/>
                  </a:cubicBezTo>
                  <a:cubicBezTo>
                    <a:pt x="501" y="167"/>
                    <a:pt x="36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0"/>
            <p:cNvSpPr/>
            <p:nvPr/>
          </p:nvSpPr>
          <p:spPr>
            <a:xfrm>
              <a:off x="5727600" y="4400250"/>
              <a:ext cx="12525" cy="15875"/>
            </a:xfrm>
            <a:custGeom>
              <a:avLst/>
              <a:gdLst/>
              <a:ahLst/>
              <a:cxnLst/>
              <a:rect l="l" t="t" r="r" b="b"/>
              <a:pathLst>
                <a:path w="501" h="635" extrusionOk="0">
                  <a:moveTo>
                    <a:pt x="134" y="1"/>
                  </a:moveTo>
                  <a:cubicBezTo>
                    <a:pt x="134" y="1"/>
                    <a:pt x="0" y="234"/>
                    <a:pt x="0" y="334"/>
                  </a:cubicBezTo>
                  <a:cubicBezTo>
                    <a:pt x="0" y="401"/>
                    <a:pt x="67" y="468"/>
                    <a:pt x="100" y="568"/>
                  </a:cubicBezTo>
                  <a:lnTo>
                    <a:pt x="167" y="635"/>
                  </a:lnTo>
                  <a:cubicBezTo>
                    <a:pt x="220" y="635"/>
                    <a:pt x="338" y="592"/>
                    <a:pt x="400" y="592"/>
                  </a:cubicBezTo>
                  <a:cubicBezTo>
                    <a:pt x="415" y="592"/>
                    <a:pt x="427" y="595"/>
                    <a:pt x="434" y="601"/>
                  </a:cubicBezTo>
                  <a:cubicBezTo>
                    <a:pt x="434" y="601"/>
                    <a:pt x="467" y="501"/>
                    <a:pt x="467" y="468"/>
                  </a:cubicBezTo>
                  <a:cubicBezTo>
                    <a:pt x="501" y="434"/>
                    <a:pt x="501" y="334"/>
                    <a:pt x="501" y="301"/>
                  </a:cubicBezTo>
                  <a:cubicBezTo>
                    <a:pt x="501" y="168"/>
                    <a:pt x="401"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0"/>
            <p:cNvSpPr/>
            <p:nvPr/>
          </p:nvSpPr>
          <p:spPr>
            <a:xfrm>
              <a:off x="5830175" y="3945775"/>
              <a:ext cx="16700" cy="19425"/>
            </a:xfrm>
            <a:custGeom>
              <a:avLst/>
              <a:gdLst/>
              <a:ahLst/>
              <a:cxnLst/>
              <a:rect l="l" t="t" r="r" b="b"/>
              <a:pathLst>
                <a:path w="668" h="777" extrusionOk="0">
                  <a:moveTo>
                    <a:pt x="501" y="0"/>
                  </a:moveTo>
                  <a:cubicBezTo>
                    <a:pt x="501" y="0"/>
                    <a:pt x="234" y="134"/>
                    <a:pt x="134" y="267"/>
                  </a:cubicBezTo>
                  <a:cubicBezTo>
                    <a:pt x="34" y="434"/>
                    <a:pt x="0" y="667"/>
                    <a:pt x="0" y="667"/>
                  </a:cubicBezTo>
                  <a:cubicBezTo>
                    <a:pt x="0" y="722"/>
                    <a:pt x="111" y="776"/>
                    <a:pt x="152" y="776"/>
                  </a:cubicBezTo>
                  <a:cubicBezTo>
                    <a:pt x="161" y="776"/>
                    <a:pt x="167" y="774"/>
                    <a:pt x="167" y="767"/>
                  </a:cubicBezTo>
                  <a:cubicBezTo>
                    <a:pt x="167" y="767"/>
                    <a:pt x="400" y="634"/>
                    <a:pt x="501" y="501"/>
                  </a:cubicBezTo>
                  <a:cubicBezTo>
                    <a:pt x="634" y="434"/>
                    <a:pt x="667" y="167"/>
                    <a:pt x="667" y="167"/>
                  </a:cubicBezTo>
                  <a:lnTo>
                    <a:pt x="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0"/>
            <p:cNvSpPr/>
            <p:nvPr/>
          </p:nvSpPr>
          <p:spPr>
            <a:xfrm>
              <a:off x="5851025" y="3962450"/>
              <a:ext cx="13350" cy="20025"/>
            </a:xfrm>
            <a:custGeom>
              <a:avLst/>
              <a:gdLst/>
              <a:ahLst/>
              <a:cxnLst/>
              <a:rect l="l" t="t" r="r" b="b"/>
              <a:pathLst>
                <a:path w="534" h="801" extrusionOk="0">
                  <a:moveTo>
                    <a:pt x="234" y="0"/>
                  </a:moveTo>
                  <a:cubicBezTo>
                    <a:pt x="234" y="0"/>
                    <a:pt x="67" y="167"/>
                    <a:pt x="33" y="334"/>
                  </a:cubicBezTo>
                  <a:cubicBezTo>
                    <a:pt x="0" y="501"/>
                    <a:pt x="33" y="768"/>
                    <a:pt x="33" y="768"/>
                  </a:cubicBezTo>
                  <a:cubicBezTo>
                    <a:pt x="33" y="768"/>
                    <a:pt x="234" y="801"/>
                    <a:pt x="300" y="801"/>
                  </a:cubicBezTo>
                  <a:cubicBezTo>
                    <a:pt x="300" y="801"/>
                    <a:pt x="467" y="634"/>
                    <a:pt x="501" y="467"/>
                  </a:cubicBezTo>
                  <a:cubicBezTo>
                    <a:pt x="534" y="301"/>
                    <a:pt x="501" y="67"/>
                    <a:pt x="501" y="67"/>
                  </a:cubicBezTo>
                  <a:lnTo>
                    <a:pt x="2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0"/>
            <p:cNvSpPr/>
            <p:nvPr/>
          </p:nvSpPr>
          <p:spPr>
            <a:xfrm>
              <a:off x="5875200" y="3987475"/>
              <a:ext cx="13375" cy="24425"/>
            </a:xfrm>
            <a:custGeom>
              <a:avLst/>
              <a:gdLst/>
              <a:ahLst/>
              <a:cxnLst/>
              <a:rect l="l" t="t" r="r" b="b"/>
              <a:pathLst>
                <a:path w="535" h="977" extrusionOk="0">
                  <a:moveTo>
                    <a:pt x="334" y="0"/>
                  </a:moveTo>
                  <a:cubicBezTo>
                    <a:pt x="334" y="0"/>
                    <a:pt x="101" y="267"/>
                    <a:pt x="34" y="434"/>
                  </a:cubicBezTo>
                  <a:cubicBezTo>
                    <a:pt x="1" y="600"/>
                    <a:pt x="1" y="934"/>
                    <a:pt x="1" y="934"/>
                  </a:cubicBezTo>
                  <a:cubicBezTo>
                    <a:pt x="1" y="934"/>
                    <a:pt x="129" y="977"/>
                    <a:pt x="180" y="977"/>
                  </a:cubicBezTo>
                  <a:cubicBezTo>
                    <a:pt x="193" y="977"/>
                    <a:pt x="201" y="974"/>
                    <a:pt x="201" y="967"/>
                  </a:cubicBezTo>
                  <a:cubicBezTo>
                    <a:pt x="201" y="967"/>
                    <a:pt x="401" y="767"/>
                    <a:pt x="434" y="600"/>
                  </a:cubicBezTo>
                  <a:cubicBezTo>
                    <a:pt x="534" y="434"/>
                    <a:pt x="534" y="133"/>
                    <a:pt x="534" y="133"/>
                  </a:cubicBezTo>
                  <a:cubicBezTo>
                    <a:pt x="534" y="100"/>
                    <a:pt x="33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0"/>
            <p:cNvSpPr/>
            <p:nvPr/>
          </p:nvSpPr>
          <p:spPr>
            <a:xfrm>
              <a:off x="6001950" y="3978300"/>
              <a:ext cx="13375" cy="15025"/>
            </a:xfrm>
            <a:custGeom>
              <a:avLst/>
              <a:gdLst/>
              <a:ahLst/>
              <a:cxnLst/>
              <a:rect l="l" t="t" r="r" b="b"/>
              <a:pathLst>
                <a:path w="535" h="601" extrusionOk="0">
                  <a:moveTo>
                    <a:pt x="368" y="0"/>
                  </a:moveTo>
                  <a:cubicBezTo>
                    <a:pt x="368" y="0"/>
                    <a:pt x="168" y="100"/>
                    <a:pt x="101" y="167"/>
                  </a:cubicBezTo>
                  <a:cubicBezTo>
                    <a:pt x="1" y="200"/>
                    <a:pt x="1" y="434"/>
                    <a:pt x="1" y="434"/>
                  </a:cubicBezTo>
                  <a:lnTo>
                    <a:pt x="168" y="601"/>
                  </a:lnTo>
                  <a:cubicBezTo>
                    <a:pt x="168" y="601"/>
                    <a:pt x="368" y="500"/>
                    <a:pt x="468" y="434"/>
                  </a:cubicBezTo>
                  <a:cubicBezTo>
                    <a:pt x="535" y="367"/>
                    <a:pt x="535" y="167"/>
                    <a:pt x="535" y="167"/>
                  </a:cubicBezTo>
                  <a:lnTo>
                    <a:pt x="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0"/>
            <p:cNvSpPr/>
            <p:nvPr/>
          </p:nvSpPr>
          <p:spPr>
            <a:xfrm>
              <a:off x="6006950" y="3997475"/>
              <a:ext cx="16725" cy="25875"/>
            </a:xfrm>
            <a:custGeom>
              <a:avLst/>
              <a:gdLst/>
              <a:ahLst/>
              <a:cxnLst/>
              <a:rect l="l" t="t" r="r" b="b"/>
              <a:pathLst>
                <a:path w="669" h="1035" extrusionOk="0">
                  <a:moveTo>
                    <a:pt x="435" y="0"/>
                  </a:moveTo>
                  <a:cubicBezTo>
                    <a:pt x="435" y="0"/>
                    <a:pt x="168" y="234"/>
                    <a:pt x="101" y="401"/>
                  </a:cubicBezTo>
                  <a:cubicBezTo>
                    <a:pt x="1" y="601"/>
                    <a:pt x="1" y="934"/>
                    <a:pt x="1" y="934"/>
                  </a:cubicBezTo>
                  <a:cubicBezTo>
                    <a:pt x="1" y="934"/>
                    <a:pt x="234" y="1034"/>
                    <a:pt x="268" y="1034"/>
                  </a:cubicBezTo>
                  <a:cubicBezTo>
                    <a:pt x="268" y="1034"/>
                    <a:pt x="501" y="768"/>
                    <a:pt x="601" y="601"/>
                  </a:cubicBezTo>
                  <a:cubicBezTo>
                    <a:pt x="668" y="401"/>
                    <a:pt x="668" y="67"/>
                    <a:pt x="668" y="67"/>
                  </a:cubicBezTo>
                  <a:cubicBezTo>
                    <a:pt x="635" y="67"/>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0"/>
            <p:cNvSpPr/>
            <p:nvPr/>
          </p:nvSpPr>
          <p:spPr>
            <a:xfrm>
              <a:off x="6027800" y="4031650"/>
              <a:ext cx="15875" cy="21950"/>
            </a:xfrm>
            <a:custGeom>
              <a:avLst/>
              <a:gdLst/>
              <a:ahLst/>
              <a:cxnLst/>
              <a:rect l="l" t="t" r="r" b="b"/>
              <a:pathLst>
                <a:path w="635" h="878" extrusionOk="0">
                  <a:moveTo>
                    <a:pt x="334" y="1"/>
                  </a:moveTo>
                  <a:cubicBezTo>
                    <a:pt x="334" y="1"/>
                    <a:pt x="134" y="201"/>
                    <a:pt x="101" y="368"/>
                  </a:cubicBezTo>
                  <a:cubicBezTo>
                    <a:pt x="1" y="535"/>
                    <a:pt x="68" y="835"/>
                    <a:pt x="68" y="835"/>
                  </a:cubicBezTo>
                  <a:cubicBezTo>
                    <a:pt x="68" y="835"/>
                    <a:pt x="196" y="878"/>
                    <a:pt x="264" y="878"/>
                  </a:cubicBezTo>
                  <a:cubicBezTo>
                    <a:pt x="281" y="878"/>
                    <a:pt x="294" y="875"/>
                    <a:pt x="301" y="868"/>
                  </a:cubicBezTo>
                  <a:cubicBezTo>
                    <a:pt x="301" y="868"/>
                    <a:pt x="501" y="668"/>
                    <a:pt x="568" y="501"/>
                  </a:cubicBezTo>
                  <a:cubicBezTo>
                    <a:pt x="635" y="335"/>
                    <a:pt x="601" y="34"/>
                    <a:pt x="601" y="34"/>
                  </a:cubicBez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0"/>
            <p:cNvSpPr/>
            <p:nvPr/>
          </p:nvSpPr>
          <p:spPr>
            <a:xfrm>
              <a:off x="6051150" y="4057525"/>
              <a:ext cx="12550" cy="27450"/>
            </a:xfrm>
            <a:custGeom>
              <a:avLst/>
              <a:gdLst/>
              <a:ahLst/>
              <a:cxnLst/>
              <a:rect l="l" t="t" r="r" b="b"/>
              <a:pathLst>
                <a:path w="502" h="1098" extrusionOk="0">
                  <a:moveTo>
                    <a:pt x="168" y="0"/>
                  </a:moveTo>
                  <a:cubicBezTo>
                    <a:pt x="168" y="0"/>
                    <a:pt x="1" y="334"/>
                    <a:pt x="1" y="500"/>
                  </a:cubicBezTo>
                  <a:cubicBezTo>
                    <a:pt x="1" y="701"/>
                    <a:pt x="34" y="1034"/>
                    <a:pt x="34" y="1034"/>
                  </a:cubicBezTo>
                  <a:cubicBezTo>
                    <a:pt x="34" y="1071"/>
                    <a:pt x="94" y="1097"/>
                    <a:pt x="154" y="1097"/>
                  </a:cubicBezTo>
                  <a:cubicBezTo>
                    <a:pt x="204" y="1097"/>
                    <a:pt x="253" y="1079"/>
                    <a:pt x="268" y="1034"/>
                  </a:cubicBezTo>
                  <a:cubicBezTo>
                    <a:pt x="268" y="1034"/>
                    <a:pt x="435" y="767"/>
                    <a:pt x="501" y="534"/>
                  </a:cubicBezTo>
                  <a:cubicBezTo>
                    <a:pt x="501" y="334"/>
                    <a:pt x="401"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0"/>
            <p:cNvSpPr/>
            <p:nvPr/>
          </p:nvSpPr>
          <p:spPr>
            <a:xfrm>
              <a:off x="5872225" y="4481975"/>
              <a:ext cx="338800" cy="231750"/>
            </a:xfrm>
            <a:custGeom>
              <a:avLst/>
              <a:gdLst/>
              <a:ahLst/>
              <a:cxnLst/>
              <a:rect l="l" t="t" r="r" b="b"/>
              <a:pathLst>
                <a:path w="13552" h="9270" extrusionOk="0">
                  <a:moveTo>
                    <a:pt x="4122" y="1"/>
                  </a:moveTo>
                  <a:cubicBezTo>
                    <a:pt x="3389" y="34"/>
                    <a:pt x="2721" y="368"/>
                    <a:pt x="2321" y="835"/>
                  </a:cubicBezTo>
                  <a:cubicBezTo>
                    <a:pt x="2054" y="1035"/>
                    <a:pt x="1887" y="1335"/>
                    <a:pt x="1821" y="1569"/>
                  </a:cubicBezTo>
                  <a:cubicBezTo>
                    <a:pt x="1721" y="1869"/>
                    <a:pt x="1654" y="2136"/>
                    <a:pt x="1554" y="2336"/>
                  </a:cubicBezTo>
                  <a:cubicBezTo>
                    <a:pt x="1454" y="2803"/>
                    <a:pt x="1287" y="3203"/>
                    <a:pt x="1120" y="3470"/>
                  </a:cubicBezTo>
                  <a:cubicBezTo>
                    <a:pt x="953" y="3737"/>
                    <a:pt x="720" y="3837"/>
                    <a:pt x="620" y="3870"/>
                  </a:cubicBezTo>
                  <a:lnTo>
                    <a:pt x="353" y="3870"/>
                  </a:lnTo>
                  <a:cubicBezTo>
                    <a:pt x="345" y="3869"/>
                    <a:pt x="337" y="3868"/>
                    <a:pt x="329" y="3868"/>
                  </a:cubicBezTo>
                  <a:cubicBezTo>
                    <a:pt x="168" y="3868"/>
                    <a:pt x="0" y="4174"/>
                    <a:pt x="286" y="4237"/>
                  </a:cubicBezTo>
                  <a:cubicBezTo>
                    <a:pt x="286" y="4237"/>
                    <a:pt x="320" y="4304"/>
                    <a:pt x="353" y="4304"/>
                  </a:cubicBezTo>
                  <a:lnTo>
                    <a:pt x="653" y="4304"/>
                  </a:lnTo>
                  <a:cubicBezTo>
                    <a:pt x="887" y="4304"/>
                    <a:pt x="1287" y="4070"/>
                    <a:pt x="1487" y="3737"/>
                  </a:cubicBezTo>
                  <a:cubicBezTo>
                    <a:pt x="1721" y="3403"/>
                    <a:pt x="1887" y="3003"/>
                    <a:pt x="2054" y="2536"/>
                  </a:cubicBezTo>
                  <a:cubicBezTo>
                    <a:pt x="2288" y="2069"/>
                    <a:pt x="2388" y="1569"/>
                    <a:pt x="2788" y="1235"/>
                  </a:cubicBezTo>
                  <a:cubicBezTo>
                    <a:pt x="3155" y="901"/>
                    <a:pt x="3655" y="668"/>
                    <a:pt x="4189" y="668"/>
                  </a:cubicBezTo>
                  <a:cubicBezTo>
                    <a:pt x="4689" y="668"/>
                    <a:pt x="5290" y="901"/>
                    <a:pt x="5557" y="1335"/>
                  </a:cubicBezTo>
                  <a:cubicBezTo>
                    <a:pt x="5890" y="1735"/>
                    <a:pt x="5990" y="2369"/>
                    <a:pt x="6157" y="3003"/>
                  </a:cubicBezTo>
                  <a:cubicBezTo>
                    <a:pt x="6357" y="3637"/>
                    <a:pt x="6724" y="4337"/>
                    <a:pt x="7491" y="4537"/>
                  </a:cubicBezTo>
                  <a:cubicBezTo>
                    <a:pt x="7607" y="4579"/>
                    <a:pt x="7732" y="4598"/>
                    <a:pt x="7858" y="4598"/>
                  </a:cubicBezTo>
                  <a:cubicBezTo>
                    <a:pt x="8135" y="4598"/>
                    <a:pt x="8420" y="4508"/>
                    <a:pt x="8626" y="4371"/>
                  </a:cubicBezTo>
                  <a:cubicBezTo>
                    <a:pt x="8792" y="4237"/>
                    <a:pt x="8892" y="4171"/>
                    <a:pt x="9026" y="4037"/>
                  </a:cubicBezTo>
                  <a:lnTo>
                    <a:pt x="9126" y="3970"/>
                  </a:lnTo>
                  <a:lnTo>
                    <a:pt x="9159" y="3904"/>
                  </a:lnTo>
                  <a:lnTo>
                    <a:pt x="9326" y="3804"/>
                  </a:lnTo>
                  <a:cubicBezTo>
                    <a:pt x="9793" y="3403"/>
                    <a:pt x="10227" y="3070"/>
                    <a:pt x="10794" y="3070"/>
                  </a:cubicBezTo>
                  <a:cubicBezTo>
                    <a:pt x="10827" y="3059"/>
                    <a:pt x="10868" y="3055"/>
                    <a:pt x="10912" y="3055"/>
                  </a:cubicBezTo>
                  <a:cubicBezTo>
                    <a:pt x="11001" y="3055"/>
                    <a:pt x="11105" y="3070"/>
                    <a:pt x="11194" y="3070"/>
                  </a:cubicBezTo>
                  <a:cubicBezTo>
                    <a:pt x="11328" y="3070"/>
                    <a:pt x="11461" y="3136"/>
                    <a:pt x="11561" y="3170"/>
                  </a:cubicBezTo>
                  <a:cubicBezTo>
                    <a:pt x="11828" y="3303"/>
                    <a:pt x="12028" y="3403"/>
                    <a:pt x="12161" y="3637"/>
                  </a:cubicBezTo>
                  <a:cubicBezTo>
                    <a:pt x="12428" y="4037"/>
                    <a:pt x="12428" y="4571"/>
                    <a:pt x="12495" y="5171"/>
                  </a:cubicBezTo>
                  <a:cubicBezTo>
                    <a:pt x="12528" y="6305"/>
                    <a:pt x="12628" y="7339"/>
                    <a:pt x="12829" y="8040"/>
                  </a:cubicBezTo>
                  <a:cubicBezTo>
                    <a:pt x="12895" y="8407"/>
                    <a:pt x="12995" y="8707"/>
                    <a:pt x="13062" y="8874"/>
                  </a:cubicBezTo>
                  <a:cubicBezTo>
                    <a:pt x="13162" y="9074"/>
                    <a:pt x="13196" y="9174"/>
                    <a:pt x="13196" y="9174"/>
                  </a:cubicBezTo>
                  <a:cubicBezTo>
                    <a:pt x="13228" y="9239"/>
                    <a:pt x="13279" y="9269"/>
                    <a:pt x="13331" y="9269"/>
                  </a:cubicBezTo>
                  <a:cubicBezTo>
                    <a:pt x="13438" y="9269"/>
                    <a:pt x="13552" y="9143"/>
                    <a:pt x="13529" y="8941"/>
                  </a:cubicBezTo>
                  <a:cubicBezTo>
                    <a:pt x="13529" y="8941"/>
                    <a:pt x="13529" y="8841"/>
                    <a:pt x="13462" y="8674"/>
                  </a:cubicBezTo>
                  <a:cubicBezTo>
                    <a:pt x="13362" y="8507"/>
                    <a:pt x="13329" y="8207"/>
                    <a:pt x="13229" y="7873"/>
                  </a:cubicBezTo>
                  <a:cubicBezTo>
                    <a:pt x="13062" y="7206"/>
                    <a:pt x="13029" y="6205"/>
                    <a:pt x="13029" y="5071"/>
                  </a:cubicBezTo>
                  <a:cubicBezTo>
                    <a:pt x="12995" y="4537"/>
                    <a:pt x="13029" y="3837"/>
                    <a:pt x="12628" y="3203"/>
                  </a:cubicBezTo>
                  <a:cubicBezTo>
                    <a:pt x="12395" y="2870"/>
                    <a:pt x="12061" y="2636"/>
                    <a:pt x="11728" y="2503"/>
                  </a:cubicBezTo>
                  <a:cubicBezTo>
                    <a:pt x="11561" y="2436"/>
                    <a:pt x="11361" y="2403"/>
                    <a:pt x="11194" y="2369"/>
                  </a:cubicBezTo>
                  <a:cubicBezTo>
                    <a:pt x="11027" y="2369"/>
                    <a:pt x="10827" y="2336"/>
                    <a:pt x="10660" y="2336"/>
                  </a:cubicBezTo>
                  <a:cubicBezTo>
                    <a:pt x="10293" y="2336"/>
                    <a:pt x="9960" y="2436"/>
                    <a:pt x="9626" y="2603"/>
                  </a:cubicBezTo>
                  <a:cubicBezTo>
                    <a:pt x="9293" y="2770"/>
                    <a:pt x="9026" y="2936"/>
                    <a:pt x="8792" y="3170"/>
                  </a:cubicBezTo>
                  <a:lnTo>
                    <a:pt x="8626" y="3270"/>
                  </a:lnTo>
                  <a:lnTo>
                    <a:pt x="8559" y="3337"/>
                  </a:lnTo>
                  <a:cubicBezTo>
                    <a:pt x="8526" y="3337"/>
                    <a:pt x="8526" y="3337"/>
                    <a:pt x="8492" y="3370"/>
                  </a:cubicBezTo>
                  <a:lnTo>
                    <a:pt x="8392" y="3470"/>
                  </a:lnTo>
                  <a:cubicBezTo>
                    <a:pt x="8325" y="3570"/>
                    <a:pt x="8192" y="3670"/>
                    <a:pt x="8125" y="3704"/>
                  </a:cubicBezTo>
                  <a:cubicBezTo>
                    <a:pt x="7970" y="3792"/>
                    <a:pt x="7844" y="3822"/>
                    <a:pt x="7727" y="3822"/>
                  </a:cubicBezTo>
                  <a:cubicBezTo>
                    <a:pt x="7669" y="3822"/>
                    <a:pt x="7614" y="3815"/>
                    <a:pt x="7558" y="3804"/>
                  </a:cubicBezTo>
                  <a:cubicBezTo>
                    <a:pt x="7391" y="3737"/>
                    <a:pt x="7225" y="3637"/>
                    <a:pt x="7058" y="3403"/>
                  </a:cubicBezTo>
                  <a:cubicBezTo>
                    <a:pt x="6958" y="3203"/>
                    <a:pt x="6824" y="2970"/>
                    <a:pt x="6724" y="2703"/>
                  </a:cubicBezTo>
                  <a:cubicBezTo>
                    <a:pt x="6557" y="2202"/>
                    <a:pt x="6491" y="1502"/>
                    <a:pt x="6024" y="868"/>
                  </a:cubicBezTo>
                  <a:cubicBezTo>
                    <a:pt x="5557" y="234"/>
                    <a:pt x="4823" y="1"/>
                    <a:pt x="4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0"/>
            <p:cNvSpPr/>
            <p:nvPr/>
          </p:nvSpPr>
          <p:spPr>
            <a:xfrm>
              <a:off x="5973600" y="4518675"/>
              <a:ext cx="22550" cy="12525"/>
            </a:xfrm>
            <a:custGeom>
              <a:avLst/>
              <a:gdLst/>
              <a:ahLst/>
              <a:cxnLst/>
              <a:rect l="l" t="t" r="r" b="b"/>
              <a:pathLst>
                <a:path w="902" h="501" extrusionOk="0">
                  <a:moveTo>
                    <a:pt x="601" y="1"/>
                  </a:moveTo>
                  <a:cubicBezTo>
                    <a:pt x="551" y="17"/>
                    <a:pt x="509" y="17"/>
                    <a:pt x="468" y="17"/>
                  </a:cubicBezTo>
                  <a:cubicBezTo>
                    <a:pt x="426" y="17"/>
                    <a:pt x="384" y="17"/>
                    <a:pt x="334" y="34"/>
                  </a:cubicBezTo>
                  <a:cubicBezTo>
                    <a:pt x="301" y="34"/>
                    <a:pt x="234" y="67"/>
                    <a:pt x="134" y="101"/>
                  </a:cubicBezTo>
                  <a:cubicBezTo>
                    <a:pt x="67" y="134"/>
                    <a:pt x="1" y="201"/>
                    <a:pt x="1" y="201"/>
                  </a:cubicBezTo>
                  <a:lnTo>
                    <a:pt x="1" y="434"/>
                  </a:lnTo>
                  <a:cubicBezTo>
                    <a:pt x="1" y="434"/>
                    <a:pt x="101" y="434"/>
                    <a:pt x="167" y="501"/>
                  </a:cubicBezTo>
                  <a:lnTo>
                    <a:pt x="501" y="501"/>
                  </a:lnTo>
                  <a:cubicBezTo>
                    <a:pt x="668" y="401"/>
                    <a:pt x="901" y="201"/>
                    <a:pt x="901" y="201"/>
                  </a:cubicBezTo>
                  <a:lnTo>
                    <a:pt x="7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0"/>
            <p:cNvSpPr/>
            <p:nvPr/>
          </p:nvSpPr>
          <p:spPr>
            <a:xfrm>
              <a:off x="5977775" y="4536200"/>
              <a:ext cx="28375" cy="16700"/>
            </a:xfrm>
            <a:custGeom>
              <a:avLst/>
              <a:gdLst/>
              <a:ahLst/>
              <a:cxnLst/>
              <a:rect l="l" t="t" r="r" b="b"/>
              <a:pathLst>
                <a:path w="1135" h="668" extrusionOk="0">
                  <a:moveTo>
                    <a:pt x="1068" y="0"/>
                  </a:moveTo>
                  <a:lnTo>
                    <a:pt x="1068" y="0"/>
                  </a:lnTo>
                  <a:cubicBezTo>
                    <a:pt x="1068" y="0"/>
                    <a:pt x="968" y="33"/>
                    <a:pt x="834" y="33"/>
                  </a:cubicBezTo>
                  <a:cubicBezTo>
                    <a:pt x="768" y="67"/>
                    <a:pt x="601" y="67"/>
                    <a:pt x="501" y="134"/>
                  </a:cubicBezTo>
                  <a:cubicBezTo>
                    <a:pt x="301" y="200"/>
                    <a:pt x="0" y="400"/>
                    <a:pt x="0" y="400"/>
                  </a:cubicBezTo>
                  <a:cubicBezTo>
                    <a:pt x="0" y="467"/>
                    <a:pt x="101" y="667"/>
                    <a:pt x="101" y="667"/>
                  </a:cubicBezTo>
                  <a:cubicBezTo>
                    <a:pt x="101" y="667"/>
                    <a:pt x="434" y="667"/>
                    <a:pt x="634" y="567"/>
                  </a:cubicBezTo>
                  <a:cubicBezTo>
                    <a:pt x="768" y="534"/>
                    <a:pt x="901" y="467"/>
                    <a:pt x="968" y="367"/>
                  </a:cubicBezTo>
                  <a:cubicBezTo>
                    <a:pt x="1068" y="334"/>
                    <a:pt x="1135" y="234"/>
                    <a:pt x="1135" y="234"/>
                  </a:cubicBezTo>
                  <a:cubicBezTo>
                    <a:pt x="1135" y="234"/>
                    <a:pt x="1001" y="67"/>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0"/>
            <p:cNvSpPr/>
            <p:nvPr/>
          </p:nvSpPr>
          <p:spPr>
            <a:xfrm>
              <a:off x="5984450" y="4558700"/>
              <a:ext cx="25025" cy="20875"/>
            </a:xfrm>
            <a:custGeom>
              <a:avLst/>
              <a:gdLst/>
              <a:ahLst/>
              <a:cxnLst/>
              <a:rect l="l" t="t" r="r" b="b"/>
              <a:pathLst>
                <a:path w="1001" h="835" extrusionOk="0">
                  <a:moveTo>
                    <a:pt x="834" y="1"/>
                  </a:moveTo>
                  <a:cubicBezTo>
                    <a:pt x="834" y="1"/>
                    <a:pt x="701" y="34"/>
                    <a:pt x="634" y="101"/>
                  </a:cubicBezTo>
                  <a:cubicBezTo>
                    <a:pt x="534" y="134"/>
                    <a:pt x="401" y="168"/>
                    <a:pt x="334" y="268"/>
                  </a:cubicBezTo>
                  <a:cubicBezTo>
                    <a:pt x="234" y="301"/>
                    <a:pt x="200" y="434"/>
                    <a:pt x="134" y="468"/>
                  </a:cubicBezTo>
                  <a:lnTo>
                    <a:pt x="0" y="601"/>
                  </a:lnTo>
                  <a:lnTo>
                    <a:pt x="34" y="835"/>
                  </a:lnTo>
                  <a:cubicBezTo>
                    <a:pt x="34" y="818"/>
                    <a:pt x="67" y="818"/>
                    <a:pt x="117" y="818"/>
                  </a:cubicBezTo>
                  <a:cubicBezTo>
                    <a:pt x="167" y="818"/>
                    <a:pt x="234" y="818"/>
                    <a:pt x="301" y="801"/>
                  </a:cubicBezTo>
                  <a:cubicBezTo>
                    <a:pt x="401" y="768"/>
                    <a:pt x="567" y="701"/>
                    <a:pt x="667" y="635"/>
                  </a:cubicBezTo>
                  <a:cubicBezTo>
                    <a:pt x="801" y="534"/>
                    <a:pt x="868" y="434"/>
                    <a:pt x="901" y="334"/>
                  </a:cubicBezTo>
                  <a:lnTo>
                    <a:pt x="1001" y="168"/>
                  </a:lnTo>
                  <a:cubicBezTo>
                    <a:pt x="1001" y="168"/>
                    <a:pt x="868"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0"/>
            <p:cNvSpPr/>
            <p:nvPr/>
          </p:nvSpPr>
          <p:spPr>
            <a:xfrm>
              <a:off x="5997800" y="4592075"/>
              <a:ext cx="17525" cy="15850"/>
            </a:xfrm>
            <a:custGeom>
              <a:avLst/>
              <a:gdLst/>
              <a:ahLst/>
              <a:cxnLst/>
              <a:rect l="l" t="t" r="r" b="b"/>
              <a:pathLst>
                <a:path w="701" h="634" extrusionOk="0">
                  <a:moveTo>
                    <a:pt x="534" y="0"/>
                  </a:moveTo>
                  <a:cubicBezTo>
                    <a:pt x="534" y="0"/>
                    <a:pt x="500" y="33"/>
                    <a:pt x="434" y="33"/>
                  </a:cubicBezTo>
                  <a:cubicBezTo>
                    <a:pt x="334" y="100"/>
                    <a:pt x="267" y="100"/>
                    <a:pt x="200" y="133"/>
                  </a:cubicBezTo>
                  <a:lnTo>
                    <a:pt x="0" y="334"/>
                  </a:lnTo>
                  <a:lnTo>
                    <a:pt x="0" y="600"/>
                  </a:lnTo>
                  <a:cubicBezTo>
                    <a:pt x="0" y="600"/>
                    <a:pt x="33" y="634"/>
                    <a:pt x="167" y="634"/>
                  </a:cubicBezTo>
                  <a:cubicBezTo>
                    <a:pt x="300" y="634"/>
                    <a:pt x="367" y="600"/>
                    <a:pt x="467" y="567"/>
                  </a:cubicBezTo>
                  <a:cubicBezTo>
                    <a:pt x="500" y="500"/>
                    <a:pt x="600" y="434"/>
                    <a:pt x="634" y="334"/>
                  </a:cubicBezTo>
                  <a:cubicBezTo>
                    <a:pt x="667" y="267"/>
                    <a:pt x="701" y="234"/>
                    <a:pt x="701" y="234"/>
                  </a:cubicBezTo>
                  <a:cubicBezTo>
                    <a:pt x="701" y="234"/>
                    <a:pt x="534" y="67"/>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0"/>
            <p:cNvSpPr/>
            <p:nvPr/>
          </p:nvSpPr>
          <p:spPr>
            <a:xfrm>
              <a:off x="6139550" y="4575225"/>
              <a:ext cx="16700" cy="12700"/>
            </a:xfrm>
            <a:custGeom>
              <a:avLst/>
              <a:gdLst/>
              <a:ahLst/>
              <a:cxnLst/>
              <a:rect l="l" t="t" r="r" b="b"/>
              <a:pathLst>
                <a:path w="668" h="508" extrusionOk="0">
                  <a:moveTo>
                    <a:pt x="295" y="0"/>
                  </a:moveTo>
                  <a:cubicBezTo>
                    <a:pt x="274" y="0"/>
                    <a:pt x="253" y="2"/>
                    <a:pt x="234" y="7"/>
                  </a:cubicBezTo>
                  <a:cubicBezTo>
                    <a:pt x="201" y="7"/>
                    <a:pt x="134" y="40"/>
                    <a:pt x="67" y="107"/>
                  </a:cubicBezTo>
                  <a:lnTo>
                    <a:pt x="1" y="174"/>
                  </a:lnTo>
                  <a:lnTo>
                    <a:pt x="1" y="441"/>
                  </a:lnTo>
                  <a:cubicBezTo>
                    <a:pt x="1" y="441"/>
                    <a:pt x="34" y="474"/>
                    <a:pt x="134" y="474"/>
                  </a:cubicBezTo>
                  <a:cubicBezTo>
                    <a:pt x="201" y="507"/>
                    <a:pt x="301" y="507"/>
                    <a:pt x="368" y="507"/>
                  </a:cubicBezTo>
                  <a:cubicBezTo>
                    <a:pt x="501" y="474"/>
                    <a:pt x="668" y="307"/>
                    <a:pt x="668" y="307"/>
                  </a:cubicBezTo>
                  <a:cubicBezTo>
                    <a:pt x="668" y="274"/>
                    <a:pt x="635" y="107"/>
                    <a:pt x="568" y="74"/>
                  </a:cubicBezTo>
                  <a:cubicBezTo>
                    <a:pt x="568" y="74"/>
                    <a:pt x="421"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0"/>
            <p:cNvSpPr/>
            <p:nvPr/>
          </p:nvSpPr>
          <p:spPr>
            <a:xfrm>
              <a:off x="6140400" y="4603750"/>
              <a:ext cx="30875" cy="15850"/>
            </a:xfrm>
            <a:custGeom>
              <a:avLst/>
              <a:gdLst/>
              <a:ahLst/>
              <a:cxnLst/>
              <a:rect l="l" t="t" r="r" b="b"/>
              <a:pathLst>
                <a:path w="1235" h="634" extrusionOk="0">
                  <a:moveTo>
                    <a:pt x="1134" y="0"/>
                  </a:moveTo>
                  <a:cubicBezTo>
                    <a:pt x="1134" y="0"/>
                    <a:pt x="1134" y="0"/>
                    <a:pt x="1134" y="0"/>
                  </a:cubicBezTo>
                  <a:lnTo>
                    <a:pt x="1134" y="0"/>
                  </a:lnTo>
                  <a:cubicBezTo>
                    <a:pt x="1134" y="0"/>
                    <a:pt x="1134" y="0"/>
                    <a:pt x="1134" y="0"/>
                  </a:cubicBezTo>
                  <a:close/>
                  <a:moveTo>
                    <a:pt x="1134" y="0"/>
                  </a:moveTo>
                  <a:cubicBezTo>
                    <a:pt x="1132" y="0"/>
                    <a:pt x="1065" y="1"/>
                    <a:pt x="934" y="33"/>
                  </a:cubicBezTo>
                  <a:cubicBezTo>
                    <a:pt x="801" y="67"/>
                    <a:pt x="634" y="67"/>
                    <a:pt x="567" y="133"/>
                  </a:cubicBezTo>
                  <a:cubicBezTo>
                    <a:pt x="467" y="133"/>
                    <a:pt x="334" y="200"/>
                    <a:pt x="234" y="267"/>
                  </a:cubicBezTo>
                  <a:cubicBezTo>
                    <a:pt x="100" y="300"/>
                    <a:pt x="0" y="334"/>
                    <a:pt x="0" y="334"/>
                  </a:cubicBezTo>
                  <a:lnTo>
                    <a:pt x="0" y="600"/>
                  </a:lnTo>
                  <a:cubicBezTo>
                    <a:pt x="0" y="600"/>
                    <a:pt x="134" y="634"/>
                    <a:pt x="267" y="634"/>
                  </a:cubicBezTo>
                  <a:cubicBezTo>
                    <a:pt x="400" y="634"/>
                    <a:pt x="567" y="634"/>
                    <a:pt x="667" y="600"/>
                  </a:cubicBezTo>
                  <a:cubicBezTo>
                    <a:pt x="801" y="534"/>
                    <a:pt x="934" y="467"/>
                    <a:pt x="1068" y="367"/>
                  </a:cubicBezTo>
                  <a:lnTo>
                    <a:pt x="1234" y="200"/>
                  </a:lnTo>
                  <a:cubicBezTo>
                    <a:pt x="1234" y="167"/>
                    <a:pt x="1101"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0"/>
            <p:cNvSpPr/>
            <p:nvPr/>
          </p:nvSpPr>
          <p:spPr>
            <a:xfrm>
              <a:off x="6142900" y="4627925"/>
              <a:ext cx="22525" cy="15875"/>
            </a:xfrm>
            <a:custGeom>
              <a:avLst/>
              <a:gdLst/>
              <a:ahLst/>
              <a:cxnLst/>
              <a:rect l="l" t="t" r="r" b="b"/>
              <a:pathLst>
                <a:path w="901" h="635" extrusionOk="0">
                  <a:moveTo>
                    <a:pt x="834" y="0"/>
                  </a:moveTo>
                  <a:cubicBezTo>
                    <a:pt x="833" y="0"/>
                    <a:pt x="833" y="0"/>
                    <a:pt x="832" y="1"/>
                  </a:cubicBezTo>
                  <a:lnTo>
                    <a:pt x="832" y="1"/>
                  </a:lnTo>
                  <a:cubicBezTo>
                    <a:pt x="833" y="0"/>
                    <a:pt x="834" y="0"/>
                    <a:pt x="834" y="0"/>
                  </a:cubicBezTo>
                  <a:close/>
                  <a:moveTo>
                    <a:pt x="832" y="1"/>
                  </a:moveTo>
                  <a:cubicBezTo>
                    <a:pt x="806" y="4"/>
                    <a:pt x="526" y="38"/>
                    <a:pt x="367" y="134"/>
                  </a:cubicBezTo>
                  <a:cubicBezTo>
                    <a:pt x="334" y="167"/>
                    <a:pt x="234" y="234"/>
                    <a:pt x="167" y="301"/>
                  </a:cubicBezTo>
                  <a:cubicBezTo>
                    <a:pt x="67" y="334"/>
                    <a:pt x="34" y="367"/>
                    <a:pt x="34" y="367"/>
                  </a:cubicBezTo>
                  <a:cubicBezTo>
                    <a:pt x="0" y="367"/>
                    <a:pt x="67" y="634"/>
                    <a:pt x="67" y="634"/>
                  </a:cubicBezTo>
                  <a:lnTo>
                    <a:pt x="234" y="634"/>
                  </a:lnTo>
                  <a:cubicBezTo>
                    <a:pt x="367" y="634"/>
                    <a:pt x="501" y="567"/>
                    <a:pt x="567" y="534"/>
                  </a:cubicBezTo>
                  <a:cubicBezTo>
                    <a:pt x="734" y="467"/>
                    <a:pt x="901" y="201"/>
                    <a:pt x="901" y="201"/>
                  </a:cubicBezTo>
                  <a:cubicBezTo>
                    <a:pt x="901" y="168"/>
                    <a:pt x="805" y="7"/>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0"/>
            <p:cNvSpPr/>
            <p:nvPr/>
          </p:nvSpPr>
          <p:spPr>
            <a:xfrm>
              <a:off x="6152900" y="4650450"/>
              <a:ext cx="25050" cy="14825"/>
            </a:xfrm>
            <a:custGeom>
              <a:avLst/>
              <a:gdLst/>
              <a:ahLst/>
              <a:cxnLst/>
              <a:rect l="l" t="t" r="r" b="b"/>
              <a:pathLst>
                <a:path w="1002" h="593" extrusionOk="0">
                  <a:moveTo>
                    <a:pt x="734" y="0"/>
                  </a:moveTo>
                  <a:cubicBezTo>
                    <a:pt x="634" y="0"/>
                    <a:pt x="501" y="0"/>
                    <a:pt x="434" y="33"/>
                  </a:cubicBezTo>
                  <a:lnTo>
                    <a:pt x="167" y="167"/>
                  </a:lnTo>
                  <a:lnTo>
                    <a:pt x="0" y="267"/>
                  </a:lnTo>
                  <a:lnTo>
                    <a:pt x="0" y="500"/>
                  </a:lnTo>
                  <a:cubicBezTo>
                    <a:pt x="0" y="500"/>
                    <a:pt x="101" y="567"/>
                    <a:pt x="234" y="567"/>
                  </a:cubicBezTo>
                  <a:cubicBezTo>
                    <a:pt x="284" y="584"/>
                    <a:pt x="342" y="592"/>
                    <a:pt x="405" y="592"/>
                  </a:cubicBezTo>
                  <a:cubicBezTo>
                    <a:pt x="467" y="592"/>
                    <a:pt x="534" y="584"/>
                    <a:pt x="601" y="567"/>
                  </a:cubicBezTo>
                  <a:cubicBezTo>
                    <a:pt x="668" y="500"/>
                    <a:pt x="801" y="467"/>
                    <a:pt x="901" y="400"/>
                  </a:cubicBezTo>
                  <a:lnTo>
                    <a:pt x="1001" y="267"/>
                  </a:lnTo>
                  <a:cubicBezTo>
                    <a:pt x="1001" y="267"/>
                    <a:pt x="901" y="10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0"/>
            <p:cNvSpPr/>
            <p:nvPr/>
          </p:nvSpPr>
          <p:spPr>
            <a:xfrm>
              <a:off x="6152075" y="4687125"/>
              <a:ext cx="23375" cy="12550"/>
            </a:xfrm>
            <a:custGeom>
              <a:avLst/>
              <a:gdLst/>
              <a:ahLst/>
              <a:cxnLst/>
              <a:rect l="l" t="t" r="r" b="b"/>
              <a:pathLst>
                <a:path w="935" h="502" extrusionOk="0">
                  <a:moveTo>
                    <a:pt x="434" y="1"/>
                  </a:moveTo>
                  <a:cubicBezTo>
                    <a:pt x="300" y="34"/>
                    <a:pt x="134" y="101"/>
                    <a:pt x="134" y="101"/>
                  </a:cubicBezTo>
                  <a:lnTo>
                    <a:pt x="0" y="301"/>
                  </a:lnTo>
                  <a:cubicBezTo>
                    <a:pt x="0" y="301"/>
                    <a:pt x="100" y="368"/>
                    <a:pt x="167" y="434"/>
                  </a:cubicBezTo>
                  <a:cubicBezTo>
                    <a:pt x="267" y="501"/>
                    <a:pt x="434" y="501"/>
                    <a:pt x="500" y="501"/>
                  </a:cubicBezTo>
                  <a:cubicBezTo>
                    <a:pt x="601" y="501"/>
                    <a:pt x="701" y="468"/>
                    <a:pt x="801" y="368"/>
                  </a:cubicBezTo>
                  <a:cubicBezTo>
                    <a:pt x="867" y="334"/>
                    <a:pt x="934" y="268"/>
                    <a:pt x="934" y="268"/>
                  </a:cubicBezTo>
                  <a:cubicBezTo>
                    <a:pt x="934" y="268"/>
                    <a:pt x="801" y="10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0"/>
            <p:cNvSpPr/>
            <p:nvPr/>
          </p:nvSpPr>
          <p:spPr>
            <a:xfrm>
              <a:off x="5454900" y="4794700"/>
              <a:ext cx="22550" cy="12550"/>
            </a:xfrm>
            <a:custGeom>
              <a:avLst/>
              <a:gdLst/>
              <a:ahLst/>
              <a:cxnLst/>
              <a:rect l="l" t="t" r="r" b="b"/>
              <a:pathLst>
                <a:path w="902" h="502" extrusionOk="0">
                  <a:moveTo>
                    <a:pt x="467" y="1"/>
                  </a:moveTo>
                  <a:cubicBezTo>
                    <a:pt x="267" y="1"/>
                    <a:pt x="0" y="134"/>
                    <a:pt x="0" y="134"/>
                  </a:cubicBezTo>
                  <a:lnTo>
                    <a:pt x="0" y="368"/>
                  </a:lnTo>
                  <a:cubicBezTo>
                    <a:pt x="0" y="368"/>
                    <a:pt x="234" y="501"/>
                    <a:pt x="467" y="501"/>
                  </a:cubicBezTo>
                  <a:cubicBezTo>
                    <a:pt x="634" y="501"/>
                    <a:pt x="901" y="368"/>
                    <a:pt x="901" y="368"/>
                  </a:cubicBezTo>
                  <a:lnTo>
                    <a:pt x="901" y="134"/>
                  </a:lnTo>
                  <a:cubicBezTo>
                    <a:pt x="901"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0"/>
            <p:cNvSpPr/>
            <p:nvPr/>
          </p:nvSpPr>
          <p:spPr>
            <a:xfrm>
              <a:off x="5475750" y="4818325"/>
              <a:ext cx="29200" cy="11425"/>
            </a:xfrm>
            <a:custGeom>
              <a:avLst/>
              <a:gdLst/>
              <a:ahLst/>
              <a:cxnLst/>
              <a:rect l="l" t="t" r="r" b="b"/>
              <a:pathLst>
                <a:path w="1168" h="457" extrusionOk="0">
                  <a:moveTo>
                    <a:pt x="735" y="0"/>
                  </a:moveTo>
                  <a:cubicBezTo>
                    <a:pt x="676" y="0"/>
                    <a:pt x="618" y="6"/>
                    <a:pt x="567" y="23"/>
                  </a:cubicBezTo>
                  <a:cubicBezTo>
                    <a:pt x="467" y="23"/>
                    <a:pt x="334" y="57"/>
                    <a:pt x="201" y="123"/>
                  </a:cubicBezTo>
                  <a:cubicBezTo>
                    <a:pt x="67" y="223"/>
                    <a:pt x="0" y="257"/>
                    <a:pt x="0" y="257"/>
                  </a:cubicBezTo>
                  <a:lnTo>
                    <a:pt x="134" y="457"/>
                  </a:lnTo>
                  <a:lnTo>
                    <a:pt x="634" y="457"/>
                  </a:lnTo>
                  <a:cubicBezTo>
                    <a:pt x="834" y="423"/>
                    <a:pt x="1168" y="257"/>
                    <a:pt x="1168" y="257"/>
                  </a:cubicBezTo>
                  <a:cubicBezTo>
                    <a:pt x="1168" y="226"/>
                    <a:pt x="1139" y="53"/>
                    <a:pt x="1109" y="53"/>
                  </a:cubicBezTo>
                  <a:cubicBezTo>
                    <a:pt x="1106" y="53"/>
                    <a:pt x="1104" y="54"/>
                    <a:pt x="1101" y="57"/>
                  </a:cubicBezTo>
                  <a:cubicBezTo>
                    <a:pt x="1101" y="57"/>
                    <a:pt x="914"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0"/>
            <p:cNvSpPr/>
            <p:nvPr/>
          </p:nvSpPr>
          <p:spPr>
            <a:xfrm>
              <a:off x="5509100" y="4832725"/>
              <a:ext cx="13375" cy="13700"/>
            </a:xfrm>
            <a:custGeom>
              <a:avLst/>
              <a:gdLst/>
              <a:ahLst/>
              <a:cxnLst/>
              <a:rect l="l" t="t" r="r" b="b"/>
              <a:pathLst>
                <a:path w="535" h="548" extrusionOk="0">
                  <a:moveTo>
                    <a:pt x="335" y="0"/>
                  </a:moveTo>
                  <a:cubicBezTo>
                    <a:pt x="279" y="0"/>
                    <a:pt x="215" y="24"/>
                    <a:pt x="167" y="48"/>
                  </a:cubicBezTo>
                  <a:cubicBezTo>
                    <a:pt x="34" y="148"/>
                    <a:pt x="1" y="348"/>
                    <a:pt x="1" y="348"/>
                  </a:cubicBezTo>
                  <a:cubicBezTo>
                    <a:pt x="1" y="381"/>
                    <a:pt x="167" y="515"/>
                    <a:pt x="167" y="548"/>
                  </a:cubicBezTo>
                  <a:cubicBezTo>
                    <a:pt x="167" y="548"/>
                    <a:pt x="368" y="515"/>
                    <a:pt x="401" y="481"/>
                  </a:cubicBezTo>
                  <a:cubicBezTo>
                    <a:pt x="468" y="448"/>
                    <a:pt x="534" y="314"/>
                    <a:pt x="534" y="314"/>
                  </a:cubicBezTo>
                  <a:lnTo>
                    <a:pt x="534" y="48"/>
                  </a:lnTo>
                  <a:cubicBezTo>
                    <a:pt x="534" y="48"/>
                    <a:pt x="501" y="14"/>
                    <a:pt x="401" y="14"/>
                  </a:cubicBezTo>
                  <a:cubicBezTo>
                    <a:pt x="381" y="4"/>
                    <a:pt x="35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0"/>
            <p:cNvSpPr/>
            <p:nvPr/>
          </p:nvSpPr>
          <p:spPr>
            <a:xfrm>
              <a:off x="5531625" y="4843900"/>
              <a:ext cx="12525" cy="13375"/>
            </a:xfrm>
            <a:custGeom>
              <a:avLst/>
              <a:gdLst/>
              <a:ahLst/>
              <a:cxnLst/>
              <a:rect l="l" t="t" r="r" b="b"/>
              <a:pathLst>
                <a:path w="501" h="535" extrusionOk="0">
                  <a:moveTo>
                    <a:pt x="334" y="1"/>
                  </a:moveTo>
                  <a:cubicBezTo>
                    <a:pt x="334" y="1"/>
                    <a:pt x="267" y="1"/>
                    <a:pt x="234" y="34"/>
                  </a:cubicBezTo>
                  <a:cubicBezTo>
                    <a:pt x="134" y="68"/>
                    <a:pt x="100" y="68"/>
                    <a:pt x="67" y="101"/>
                  </a:cubicBezTo>
                  <a:cubicBezTo>
                    <a:pt x="0" y="201"/>
                    <a:pt x="0" y="334"/>
                    <a:pt x="0" y="334"/>
                  </a:cubicBezTo>
                  <a:cubicBezTo>
                    <a:pt x="65" y="334"/>
                    <a:pt x="130" y="524"/>
                    <a:pt x="164" y="534"/>
                  </a:cubicBezTo>
                  <a:lnTo>
                    <a:pt x="164" y="534"/>
                  </a:lnTo>
                  <a:cubicBezTo>
                    <a:pt x="158" y="528"/>
                    <a:pt x="404" y="465"/>
                    <a:pt x="467" y="401"/>
                  </a:cubicBezTo>
                  <a:cubicBezTo>
                    <a:pt x="467" y="368"/>
                    <a:pt x="501" y="268"/>
                    <a:pt x="501" y="234"/>
                  </a:cubicBezTo>
                  <a:lnTo>
                    <a:pt x="501" y="168"/>
                  </a:lnTo>
                  <a:lnTo>
                    <a:pt x="334" y="1"/>
                  </a:lnTo>
                  <a:close/>
                  <a:moveTo>
                    <a:pt x="164" y="534"/>
                  </a:moveTo>
                  <a:lnTo>
                    <a:pt x="164" y="534"/>
                  </a:lnTo>
                  <a:cubicBezTo>
                    <a:pt x="165" y="534"/>
                    <a:pt x="166" y="535"/>
                    <a:pt x="167" y="535"/>
                  </a:cubicBezTo>
                  <a:cubicBezTo>
                    <a:pt x="166" y="535"/>
                    <a:pt x="165" y="534"/>
                    <a:pt x="164" y="5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0"/>
            <p:cNvSpPr/>
            <p:nvPr/>
          </p:nvSpPr>
          <p:spPr>
            <a:xfrm>
              <a:off x="5647525" y="4824725"/>
              <a:ext cx="23375" cy="25200"/>
            </a:xfrm>
            <a:custGeom>
              <a:avLst/>
              <a:gdLst/>
              <a:ahLst/>
              <a:cxnLst/>
              <a:rect l="l" t="t" r="r" b="b"/>
              <a:pathLst>
                <a:path w="935" h="1008" extrusionOk="0">
                  <a:moveTo>
                    <a:pt x="802" y="1"/>
                  </a:moveTo>
                  <a:cubicBezTo>
                    <a:pt x="802" y="1"/>
                    <a:pt x="701" y="34"/>
                    <a:pt x="601" y="101"/>
                  </a:cubicBezTo>
                  <a:cubicBezTo>
                    <a:pt x="468" y="134"/>
                    <a:pt x="335" y="268"/>
                    <a:pt x="268" y="334"/>
                  </a:cubicBezTo>
                  <a:cubicBezTo>
                    <a:pt x="101" y="534"/>
                    <a:pt x="1" y="868"/>
                    <a:pt x="1" y="868"/>
                  </a:cubicBezTo>
                  <a:cubicBezTo>
                    <a:pt x="1" y="926"/>
                    <a:pt x="125" y="1008"/>
                    <a:pt x="159" y="1008"/>
                  </a:cubicBezTo>
                  <a:cubicBezTo>
                    <a:pt x="165" y="1008"/>
                    <a:pt x="168" y="1006"/>
                    <a:pt x="168" y="1001"/>
                  </a:cubicBezTo>
                  <a:cubicBezTo>
                    <a:pt x="168" y="1001"/>
                    <a:pt x="468" y="801"/>
                    <a:pt x="601" y="634"/>
                  </a:cubicBezTo>
                  <a:cubicBezTo>
                    <a:pt x="668" y="601"/>
                    <a:pt x="701" y="468"/>
                    <a:pt x="802" y="368"/>
                  </a:cubicBezTo>
                  <a:cubicBezTo>
                    <a:pt x="868" y="301"/>
                    <a:pt x="935" y="201"/>
                    <a:pt x="935" y="201"/>
                  </a:cubicBezTo>
                  <a:lnTo>
                    <a:pt x="8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0"/>
            <p:cNvSpPr/>
            <p:nvPr/>
          </p:nvSpPr>
          <p:spPr>
            <a:xfrm>
              <a:off x="5663375" y="4852250"/>
              <a:ext cx="25050" cy="25050"/>
            </a:xfrm>
            <a:custGeom>
              <a:avLst/>
              <a:gdLst/>
              <a:ahLst/>
              <a:cxnLst/>
              <a:rect l="l" t="t" r="r" b="b"/>
              <a:pathLst>
                <a:path w="1002" h="1002" extrusionOk="0">
                  <a:moveTo>
                    <a:pt x="835" y="0"/>
                  </a:moveTo>
                  <a:cubicBezTo>
                    <a:pt x="835" y="0"/>
                    <a:pt x="501" y="167"/>
                    <a:pt x="334" y="334"/>
                  </a:cubicBezTo>
                  <a:cubicBezTo>
                    <a:pt x="168" y="501"/>
                    <a:pt x="1" y="834"/>
                    <a:pt x="1" y="834"/>
                  </a:cubicBezTo>
                  <a:cubicBezTo>
                    <a:pt x="1" y="868"/>
                    <a:pt x="168" y="1001"/>
                    <a:pt x="168" y="1001"/>
                  </a:cubicBezTo>
                  <a:cubicBezTo>
                    <a:pt x="168" y="1001"/>
                    <a:pt x="501" y="834"/>
                    <a:pt x="668" y="668"/>
                  </a:cubicBezTo>
                  <a:cubicBezTo>
                    <a:pt x="835" y="501"/>
                    <a:pt x="1001" y="167"/>
                    <a:pt x="1001" y="167"/>
                  </a:cubicBezTo>
                  <a:lnTo>
                    <a:pt x="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0"/>
            <p:cNvSpPr/>
            <p:nvPr/>
          </p:nvSpPr>
          <p:spPr>
            <a:xfrm>
              <a:off x="5685075" y="4871425"/>
              <a:ext cx="17525" cy="27550"/>
            </a:xfrm>
            <a:custGeom>
              <a:avLst/>
              <a:gdLst/>
              <a:ahLst/>
              <a:cxnLst/>
              <a:rect l="l" t="t" r="r" b="b"/>
              <a:pathLst>
                <a:path w="701" h="1102" extrusionOk="0">
                  <a:moveTo>
                    <a:pt x="434" y="1"/>
                  </a:moveTo>
                  <a:cubicBezTo>
                    <a:pt x="434" y="67"/>
                    <a:pt x="367" y="101"/>
                    <a:pt x="334" y="167"/>
                  </a:cubicBezTo>
                  <a:cubicBezTo>
                    <a:pt x="300" y="234"/>
                    <a:pt x="200" y="334"/>
                    <a:pt x="167" y="434"/>
                  </a:cubicBezTo>
                  <a:cubicBezTo>
                    <a:pt x="133" y="501"/>
                    <a:pt x="100" y="634"/>
                    <a:pt x="33" y="768"/>
                  </a:cubicBezTo>
                  <a:cubicBezTo>
                    <a:pt x="0" y="901"/>
                    <a:pt x="0" y="968"/>
                    <a:pt x="0" y="968"/>
                  </a:cubicBezTo>
                  <a:cubicBezTo>
                    <a:pt x="29" y="997"/>
                    <a:pt x="162" y="1079"/>
                    <a:pt x="171" y="1097"/>
                  </a:cubicBezTo>
                  <a:lnTo>
                    <a:pt x="171" y="1097"/>
                  </a:lnTo>
                  <a:lnTo>
                    <a:pt x="300" y="968"/>
                  </a:lnTo>
                  <a:cubicBezTo>
                    <a:pt x="367" y="901"/>
                    <a:pt x="500" y="768"/>
                    <a:pt x="534" y="668"/>
                  </a:cubicBezTo>
                  <a:cubicBezTo>
                    <a:pt x="634" y="568"/>
                    <a:pt x="667" y="401"/>
                    <a:pt x="667" y="268"/>
                  </a:cubicBezTo>
                  <a:cubicBezTo>
                    <a:pt x="701" y="134"/>
                    <a:pt x="667" y="1"/>
                    <a:pt x="667" y="1"/>
                  </a:cubicBezTo>
                  <a:close/>
                  <a:moveTo>
                    <a:pt x="171" y="1097"/>
                  </a:moveTo>
                  <a:lnTo>
                    <a:pt x="167" y="1101"/>
                  </a:lnTo>
                  <a:cubicBezTo>
                    <a:pt x="171" y="1101"/>
                    <a:pt x="172" y="1100"/>
                    <a:pt x="171" y="10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0"/>
            <p:cNvSpPr/>
            <p:nvPr/>
          </p:nvSpPr>
          <p:spPr>
            <a:xfrm>
              <a:off x="5697575" y="4900625"/>
              <a:ext cx="16700" cy="31700"/>
            </a:xfrm>
            <a:custGeom>
              <a:avLst/>
              <a:gdLst/>
              <a:ahLst/>
              <a:cxnLst/>
              <a:rect l="l" t="t" r="r" b="b"/>
              <a:pathLst>
                <a:path w="668" h="1268" extrusionOk="0">
                  <a:moveTo>
                    <a:pt x="467" y="0"/>
                  </a:moveTo>
                  <a:cubicBezTo>
                    <a:pt x="467" y="0"/>
                    <a:pt x="201" y="300"/>
                    <a:pt x="100" y="567"/>
                  </a:cubicBezTo>
                  <a:cubicBezTo>
                    <a:pt x="0" y="767"/>
                    <a:pt x="0" y="1168"/>
                    <a:pt x="0" y="1168"/>
                  </a:cubicBezTo>
                  <a:cubicBezTo>
                    <a:pt x="0" y="1168"/>
                    <a:pt x="157" y="1246"/>
                    <a:pt x="170" y="1264"/>
                  </a:cubicBezTo>
                  <a:lnTo>
                    <a:pt x="170" y="1264"/>
                  </a:lnTo>
                  <a:cubicBezTo>
                    <a:pt x="199" y="1227"/>
                    <a:pt x="438" y="922"/>
                    <a:pt x="501" y="734"/>
                  </a:cubicBezTo>
                  <a:cubicBezTo>
                    <a:pt x="634" y="501"/>
                    <a:pt x="668" y="134"/>
                    <a:pt x="668" y="134"/>
                  </a:cubicBezTo>
                  <a:lnTo>
                    <a:pt x="467" y="0"/>
                  </a:lnTo>
                  <a:close/>
                  <a:moveTo>
                    <a:pt x="170" y="1264"/>
                  </a:moveTo>
                  <a:cubicBezTo>
                    <a:pt x="168" y="1266"/>
                    <a:pt x="167" y="1268"/>
                    <a:pt x="167" y="1268"/>
                  </a:cubicBezTo>
                  <a:cubicBezTo>
                    <a:pt x="171" y="1268"/>
                    <a:pt x="172" y="1266"/>
                    <a:pt x="170" y="1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0"/>
            <p:cNvSpPr/>
            <p:nvPr/>
          </p:nvSpPr>
          <p:spPr>
            <a:xfrm>
              <a:off x="5731775" y="4923975"/>
              <a:ext cx="12525" cy="25025"/>
            </a:xfrm>
            <a:custGeom>
              <a:avLst/>
              <a:gdLst/>
              <a:ahLst/>
              <a:cxnLst/>
              <a:rect l="l" t="t" r="r" b="b"/>
              <a:pathLst>
                <a:path w="501" h="1001" extrusionOk="0">
                  <a:moveTo>
                    <a:pt x="300" y="0"/>
                  </a:moveTo>
                  <a:cubicBezTo>
                    <a:pt x="300" y="0"/>
                    <a:pt x="267" y="67"/>
                    <a:pt x="167" y="167"/>
                  </a:cubicBezTo>
                  <a:cubicBezTo>
                    <a:pt x="133" y="234"/>
                    <a:pt x="100" y="367"/>
                    <a:pt x="33" y="467"/>
                  </a:cubicBezTo>
                  <a:cubicBezTo>
                    <a:pt x="0" y="634"/>
                    <a:pt x="100" y="901"/>
                    <a:pt x="100" y="901"/>
                  </a:cubicBezTo>
                  <a:cubicBezTo>
                    <a:pt x="100" y="968"/>
                    <a:pt x="300" y="1001"/>
                    <a:pt x="300" y="1001"/>
                  </a:cubicBezTo>
                  <a:cubicBezTo>
                    <a:pt x="300" y="1001"/>
                    <a:pt x="467" y="701"/>
                    <a:pt x="500" y="534"/>
                  </a:cubicBezTo>
                  <a:lnTo>
                    <a:pt x="500" y="300"/>
                  </a:lnTo>
                  <a:lnTo>
                    <a:pt x="500" y="134"/>
                  </a:lnTo>
                  <a:cubicBezTo>
                    <a:pt x="500" y="67"/>
                    <a:pt x="3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0"/>
            <p:cNvSpPr/>
            <p:nvPr/>
          </p:nvSpPr>
          <p:spPr>
            <a:xfrm>
              <a:off x="5846000" y="5270050"/>
              <a:ext cx="17550" cy="21100"/>
            </a:xfrm>
            <a:custGeom>
              <a:avLst/>
              <a:gdLst/>
              <a:ahLst/>
              <a:cxnLst/>
              <a:rect l="l" t="t" r="r" b="b"/>
              <a:pathLst>
                <a:path w="702" h="844" extrusionOk="0">
                  <a:moveTo>
                    <a:pt x="568" y="0"/>
                  </a:moveTo>
                  <a:lnTo>
                    <a:pt x="401" y="67"/>
                  </a:lnTo>
                  <a:cubicBezTo>
                    <a:pt x="335" y="134"/>
                    <a:pt x="234" y="201"/>
                    <a:pt x="168" y="301"/>
                  </a:cubicBezTo>
                  <a:cubicBezTo>
                    <a:pt x="34" y="467"/>
                    <a:pt x="1" y="734"/>
                    <a:pt x="1" y="734"/>
                  </a:cubicBezTo>
                  <a:cubicBezTo>
                    <a:pt x="1" y="789"/>
                    <a:pt x="112" y="843"/>
                    <a:pt x="153" y="843"/>
                  </a:cubicBezTo>
                  <a:cubicBezTo>
                    <a:pt x="162" y="843"/>
                    <a:pt x="168" y="840"/>
                    <a:pt x="168" y="834"/>
                  </a:cubicBezTo>
                  <a:cubicBezTo>
                    <a:pt x="168" y="834"/>
                    <a:pt x="401" y="668"/>
                    <a:pt x="501" y="534"/>
                  </a:cubicBezTo>
                  <a:cubicBezTo>
                    <a:pt x="535" y="501"/>
                    <a:pt x="568" y="401"/>
                    <a:pt x="601" y="334"/>
                  </a:cubicBezTo>
                  <a:cubicBezTo>
                    <a:pt x="668" y="234"/>
                    <a:pt x="702" y="201"/>
                    <a:pt x="702" y="201"/>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0"/>
            <p:cNvSpPr/>
            <p:nvPr/>
          </p:nvSpPr>
          <p:spPr>
            <a:xfrm>
              <a:off x="5879375" y="5275875"/>
              <a:ext cx="16700" cy="20875"/>
            </a:xfrm>
            <a:custGeom>
              <a:avLst/>
              <a:gdLst/>
              <a:ahLst/>
              <a:cxnLst/>
              <a:rect l="l" t="t" r="r" b="b"/>
              <a:pathLst>
                <a:path w="668" h="835" extrusionOk="0">
                  <a:moveTo>
                    <a:pt x="501" y="1"/>
                  </a:moveTo>
                  <a:cubicBezTo>
                    <a:pt x="501" y="1"/>
                    <a:pt x="434" y="68"/>
                    <a:pt x="367" y="101"/>
                  </a:cubicBezTo>
                  <a:cubicBezTo>
                    <a:pt x="267" y="134"/>
                    <a:pt x="167" y="234"/>
                    <a:pt x="100" y="301"/>
                  </a:cubicBezTo>
                  <a:cubicBezTo>
                    <a:pt x="34" y="435"/>
                    <a:pt x="0" y="735"/>
                    <a:pt x="0" y="735"/>
                  </a:cubicBezTo>
                  <a:cubicBezTo>
                    <a:pt x="0" y="735"/>
                    <a:pt x="167" y="835"/>
                    <a:pt x="200" y="835"/>
                  </a:cubicBezTo>
                  <a:cubicBezTo>
                    <a:pt x="200" y="835"/>
                    <a:pt x="434" y="668"/>
                    <a:pt x="534" y="568"/>
                  </a:cubicBezTo>
                  <a:cubicBezTo>
                    <a:pt x="567" y="501"/>
                    <a:pt x="567" y="435"/>
                    <a:pt x="601" y="334"/>
                  </a:cubicBezTo>
                  <a:cubicBezTo>
                    <a:pt x="667" y="268"/>
                    <a:pt x="667" y="168"/>
                    <a:pt x="667" y="168"/>
                  </a:cubicBezTo>
                  <a:lnTo>
                    <a:pt x="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0"/>
            <p:cNvSpPr/>
            <p:nvPr/>
          </p:nvSpPr>
          <p:spPr>
            <a:xfrm>
              <a:off x="5902725" y="5285900"/>
              <a:ext cx="20025" cy="30050"/>
            </a:xfrm>
            <a:custGeom>
              <a:avLst/>
              <a:gdLst/>
              <a:ahLst/>
              <a:cxnLst/>
              <a:rect l="l" t="t" r="r" b="b"/>
              <a:pathLst>
                <a:path w="801" h="1202" extrusionOk="0">
                  <a:moveTo>
                    <a:pt x="601" y="0"/>
                  </a:moveTo>
                  <a:cubicBezTo>
                    <a:pt x="601" y="0"/>
                    <a:pt x="301" y="267"/>
                    <a:pt x="167" y="501"/>
                  </a:cubicBezTo>
                  <a:cubicBezTo>
                    <a:pt x="67" y="701"/>
                    <a:pt x="0" y="1101"/>
                    <a:pt x="0" y="1101"/>
                  </a:cubicBezTo>
                  <a:cubicBezTo>
                    <a:pt x="0" y="1101"/>
                    <a:pt x="234" y="1201"/>
                    <a:pt x="267" y="1201"/>
                  </a:cubicBezTo>
                  <a:cubicBezTo>
                    <a:pt x="267" y="1201"/>
                    <a:pt x="501" y="901"/>
                    <a:pt x="601" y="701"/>
                  </a:cubicBezTo>
                  <a:cubicBezTo>
                    <a:pt x="734" y="501"/>
                    <a:pt x="801" y="100"/>
                    <a:pt x="801" y="100"/>
                  </a:cubicBezTo>
                  <a:lnTo>
                    <a:pt x="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0"/>
            <p:cNvSpPr/>
            <p:nvPr/>
          </p:nvSpPr>
          <p:spPr>
            <a:xfrm>
              <a:off x="6064500" y="5179975"/>
              <a:ext cx="25875" cy="23375"/>
            </a:xfrm>
            <a:custGeom>
              <a:avLst/>
              <a:gdLst/>
              <a:ahLst/>
              <a:cxnLst/>
              <a:rect l="l" t="t" r="r" b="b"/>
              <a:pathLst>
                <a:path w="1035" h="935" extrusionOk="0">
                  <a:moveTo>
                    <a:pt x="935" y="1"/>
                  </a:moveTo>
                  <a:cubicBezTo>
                    <a:pt x="935" y="1"/>
                    <a:pt x="534" y="101"/>
                    <a:pt x="334" y="268"/>
                  </a:cubicBezTo>
                  <a:cubicBezTo>
                    <a:pt x="167" y="434"/>
                    <a:pt x="1" y="801"/>
                    <a:pt x="1" y="801"/>
                  </a:cubicBezTo>
                  <a:cubicBezTo>
                    <a:pt x="1" y="801"/>
                    <a:pt x="167" y="935"/>
                    <a:pt x="201" y="935"/>
                  </a:cubicBezTo>
                  <a:cubicBezTo>
                    <a:pt x="201" y="935"/>
                    <a:pt x="501" y="768"/>
                    <a:pt x="668" y="635"/>
                  </a:cubicBezTo>
                  <a:cubicBezTo>
                    <a:pt x="801" y="501"/>
                    <a:pt x="1035" y="234"/>
                    <a:pt x="1035" y="234"/>
                  </a:cubicBezTo>
                  <a:lnTo>
                    <a:pt x="9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0"/>
            <p:cNvSpPr/>
            <p:nvPr/>
          </p:nvSpPr>
          <p:spPr>
            <a:xfrm>
              <a:off x="6080350" y="5203325"/>
              <a:ext cx="24200" cy="25050"/>
            </a:xfrm>
            <a:custGeom>
              <a:avLst/>
              <a:gdLst/>
              <a:ahLst/>
              <a:cxnLst/>
              <a:rect l="l" t="t" r="r" b="b"/>
              <a:pathLst>
                <a:path w="968" h="1002" extrusionOk="0">
                  <a:moveTo>
                    <a:pt x="734" y="1"/>
                  </a:moveTo>
                  <a:cubicBezTo>
                    <a:pt x="734" y="1"/>
                    <a:pt x="401" y="168"/>
                    <a:pt x="301" y="334"/>
                  </a:cubicBezTo>
                  <a:cubicBezTo>
                    <a:pt x="167" y="501"/>
                    <a:pt x="0" y="835"/>
                    <a:pt x="0" y="835"/>
                  </a:cubicBezTo>
                  <a:cubicBezTo>
                    <a:pt x="0" y="835"/>
                    <a:pt x="167" y="968"/>
                    <a:pt x="201" y="1002"/>
                  </a:cubicBezTo>
                  <a:cubicBezTo>
                    <a:pt x="201" y="1002"/>
                    <a:pt x="534" y="835"/>
                    <a:pt x="668" y="668"/>
                  </a:cubicBezTo>
                  <a:cubicBezTo>
                    <a:pt x="801" y="501"/>
                    <a:pt x="968" y="168"/>
                    <a:pt x="968" y="168"/>
                  </a:cubicBezTo>
                  <a:cubicBezTo>
                    <a:pt x="968" y="134"/>
                    <a:pt x="734"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0"/>
            <p:cNvSpPr/>
            <p:nvPr/>
          </p:nvSpPr>
          <p:spPr>
            <a:xfrm>
              <a:off x="6100350" y="5230025"/>
              <a:ext cx="18375" cy="19200"/>
            </a:xfrm>
            <a:custGeom>
              <a:avLst/>
              <a:gdLst/>
              <a:ahLst/>
              <a:cxnLst/>
              <a:rect l="l" t="t" r="r" b="b"/>
              <a:pathLst>
                <a:path w="735" h="768" extrusionOk="0">
                  <a:moveTo>
                    <a:pt x="535" y="0"/>
                  </a:moveTo>
                  <a:cubicBezTo>
                    <a:pt x="535" y="0"/>
                    <a:pt x="268" y="100"/>
                    <a:pt x="201" y="234"/>
                  </a:cubicBezTo>
                  <a:cubicBezTo>
                    <a:pt x="68" y="334"/>
                    <a:pt x="1" y="601"/>
                    <a:pt x="1" y="601"/>
                  </a:cubicBezTo>
                  <a:cubicBezTo>
                    <a:pt x="1" y="601"/>
                    <a:pt x="101" y="767"/>
                    <a:pt x="201" y="767"/>
                  </a:cubicBezTo>
                  <a:cubicBezTo>
                    <a:pt x="201" y="767"/>
                    <a:pt x="435" y="667"/>
                    <a:pt x="568" y="567"/>
                  </a:cubicBezTo>
                  <a:cubicBezTo>
                    <a:pt x="668" y="434"/>
                    <a:pt x="735" y="134"/>
                    <a:pt x="735" y="134"/>
                  </a:cubicBezTo>
                  <a:lnTo>
                    <a:pt x="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0"/>
            <p:cNvSpPr/>
            <p:nvPr/>
          </p:nvSpPr>
          <p:spPr>
            <a:xfrm>
              <a:off x="6111200" y="5261700"/>
              <a:ext cx="12525" cy="16700"/>
            </a:xfrm>
            <a:custGeom>
              <a:avLst/>
              <a:gdLst/>
              <a:ahLst/>
              <a:cxnLst/>
              <a:rect l="l" t="t" r="r" b="b"/>
              <a:pathLst>
                <a:path w="501" h="668" extrusionOk="0">
                  <a:moveTo>
                    <a:pt x="334" y="1"/>
                  </a:moveTo>
                  <a:cubicBezTo>
                    <a:pt x="334" y="1"/>
                    <a:pt x="267" y="1"/>
                    <a:pt x="234" y="34"/>
                  </a:cubicBezTo>
                  <a:lnTo>
                    <a:pt x="67" y="201"/>
                  </a:lnTo>
                  <a:cubicBezTo>
                    <a:pt x="1" y="234"/>
                    <a:pt x="1" y="334"/>
                    <a:pt x="1" y="368"/>
                  </a:cubicBezTo>
                  <a:lnTo>
                    <a:pt x="1" y="501"/>
                  </a:lnTo>
                  <a:cubicBezTo>
                    <a:pt x="1" y="535"/>
                    <a:pt x="167" y="668"/>
                    <a:pt x="167" y="668"/>
                  </a:cubicBezTo>
                  <a:cubicBezTo>
                    <a:pt x="167" y="668"/>
                    <a:pt x="267" y="668"/>
                    <a:pt x="301" y="635"/>
                  </a:cubicBezTo>
                  <a:lnTo>
                    <a:pt x="468" y="468"/>
                  </a:lnTo>
                  <a:cubicBezTo>
                    <a:pt x="501" y="401"/>
                    <a:pt x="501" y="334"/>
                    <a:pt x="501" y="301"/>
                  </a:cubicBezTo>
                  <a:lnTo>
                    <a:pt x="501" y="168"/>
                  </a:lnTo>
                  <a:lnTo>
                    <a:pt x="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0"/>
            <p:cNvSpPr/>
            <p:nvPr/>
          </p:nvSpPr>
          <p:spPr>
            <a:xfrm>
              <a:off x="6130375" y="5282550"/>
              <a:ext cx="15875" cy="19775"/>
            </a:xfrm>
            <a:custGeom>
              <a:avLst/>
              <a:gdLst/>
              <a:ahLst/>
              <a:cxnLst/>
              <a:rect l="l" t="t" r="r" b="b"/>
              <a:pathLst>
                <a:path w="635" h="791" extrusionOk="0">
                  <a:moveTo>
                    <a:pt x="368" y="1"/>
                  </a:moveTo>
                  <a:cubicBezTo>
                    <a:pt x="368" y="1"/>
                    <a:pt x="201" y="168"/>
                    <a:pt x="134" y="301"/>
                  </a:cubicBezTo>
                  <a:cubicBezTo>
                    <a:pt x="34" y="468"/>
                    <a:pt x="1" y="735"/>
                    <a:pt x="1" y="735"/>
                  </a:cubicBezTo>
                  <a:cubicBezTo>
                    <a:pt x="1" y="735"/>
                    <a:pt x="113" y="791"/>
                    <a:pt x="170" y="791"/>
                  </a:cubicBezTo>
                  <a:cubicBezTo>
                    <a:pt x="188" y="791"/>
                    <a:pt x="201" y="785"/>
                    <a:pt x="201" y="768"/>
                  </a:cubicBezTo>
                  <a:cubicBezTo>
                    <a:pt x="201" y="768"/>
                    <a:pt x="468" y="635"/>
                    <a:pt x="535" y="501"/>
                  </a:cubicBezTo>
                  <a:cubicBezTo>
                    <a:pt x="568" y="401"/>
                    <a:pt x="635" y="334"/>
                    <a:pt x="635" y="201"/>
                  </a:cubicBezTo>
                  <a:lnTo>
                    <a:pt x="635" y="34"/>
                  </a:ln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0"/>
            <p:cNvSpPr/>
            <p:nvPr/>
          </p:nvSpPr>
          <p:spPr>
            <a:xfrm>
              <a:off x="6139550" y="5311750"/>
              <a:ext cx="13375" cy="16700"/>
            </a:xfrm>
            <a:custGeom>
              <a:avLst/>
              <a:gdLst/>
              <a:ahLst/>
              <a:cxnLst/>
              <a:rect l="l" t="t" r="r" b="b"/>
              <a:pathLst>
                <a:path w="535" h="668" extrusionOk="0">
                  <a:moveTo>
                    <a:pt x="334" y="0"/>
                  </a:moveTo>
                  <a:cubicBezTo>
                    <a:pt x="334" y="0"/>
                    <a:pt x="168" y="67"/>
                    <a:pt x="101" y="200"/>
                  </a:cubicBezTo>
                  <a:cubicBezTo>
                    <a:pt x="1" y="300"/>
                    <a:pt x="1" y="534"/>
                    <a:pt x="1" y="534"/>
                  </a:cubicBezTo>
                  <a:cubicBezTo>
                    <a:pt x="1" y="534"/>
                    <a:pt x="168" y="667"/>
                    <a:pt x="201" y="667"/>
                  </a:cubicBezTo>
                  <a:cubicBezTo>
                    <a:pt x="201" y="667"/>
                    <a:pt x="368" y="567"/>
                    <a:pt x="468" y="467"/>
                  </a:cubicBezTo>
                  <a:cubicBezTo>
                    <a:pt x="534" y="367"/>
                    <a:pt x="534" y="134"/>
                    <a:pt x="534" y="134"/>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0"/>
            <p:cNvSpPr/>
            <p:nvPr/>
          </p:nvSpPr>
          <p:spPr>
            <a:xfrm>
              <a:off x="6164575" y="5332600"/>
              <a:ext cx="15025" cy="25650"/>
            </a:xfrm>
            <a:custGeom>
              <a:avLst/>
              <a:gdLst/>
              <a:ahLst/>
              <a:cxnLst/>
              <a:rect l="l" t="t" r="r" b="b"/>
              <a:pathLst>
                <a:path w="601" h="1026" extrusionOk="0">
                  <a:moveTo>
                    <a:pt x="234" y="0"/>
                  </a:moveTo>
                  <a:lnTo>
                    <a:pt x="167" y="167"/>
                  </a:lnTo>
                  <a:cubicBezTo>
                    <a:pt x="134" y="234"/>
                    <a:pt x="34" y="367"/>
                    <a:pt x="34" y="467"/>
                  </a:cubicBezTo>
                  <a:cubicBezTo>
                    <a:pt x="34" y="534"/>
                    <a:pt x="0" y="667"/>
                    <a:pt x="34" y="801"/>
                  </a:cubicBezTo>
                  <a:cubicBezTo>
                    <a:pt x="34" y="901"/>
                    <a:pt x="101" y="1001"/>
                    <a:pt x="101" y="1001"/>
                  </a:cubicBezTo>
                  <a:cubicBezTo>
                    <a:pt x="101" y="1018"/>
                    <a:pt x="151" y="1026"/>
                    <a:pt x="205" y="1026"/>
                  </a:cubicBezTo>
                  <a:cubicBezTo>
                    <a:pt x="259" y="1026"/>
                    <a:pt x="317" y="1018"/>
                    <a:pt x="334" y="1001"/>
                  </a:cubicBezTo>
                  <a:lnTo>
                    <a:pt x="434" y="834"/>
                  </a:lnTo>
                  <a:cubicBezTo>
                    <a:pt x="467" y="734"/>
                    <a:pt x="534" y="634"/>
                    <a:pt x="534" y="534"/>
                  </a:cubicBezTo>
                  <a:cubicBezTo>
                    <a:pt x="534" y="467"/>
                    <a:pt x="601" y="334"/>
                    <a:pt x="534" y="200"/>
                  </a:cubicBezTo>
                  <a:cubicBezTo>
                    <a:pt x="534" y="67"/>
                    <a:pt x="5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0"/>
            <p:cNvSpPr/>
            <p:nvPr/>
          </p:nvSpPr>
          <p:spPr>
            <a:xfrm>
              <a:off x="3478625" y="4820250"/>
              <a:ext cx="241725" cy="108800"/>
            </a:xfrm>
            <a:custGeom>
              <a:avLst/>
              <a:gdLst/>
              <a:ahLst/>
              <a:cxnLst/>
              <a:rect l="l" t="t" r="r" b="b"/>
              <a:pathLst>
                <a:path w="9669" h="4352" extrusionOk="0">
                  <a:moveTo>
                    <a:pt x="9381" y="1"/>
                  </a:moveTo>
                  <a:cubicBezTo>
                    <a:pt x="9346" y="1"/>
                    <a:pt x="9317" y="5"/>
                    <a:pt x="9302" y="13"/>
                  </a:cubicBezTo>
                  <a:cubicBezTo>
                    <a:pt x="9302" y="13"/>
                    <a:pt x="9302" y="80"/>
                    <a:pt x="9235" y="180"/>
                  </a:cubicBezTo>
                  <a:cubicBezTo>
                    <a:pt x="9235" y="313"/>
                    <a:pt x="9202" y="447"/>
                    <a:pt x="9168" y="580"/>
                  </a:cubicBezTo>
                  <a:cubicBezTo>
                    <a:pt x="9068" y="914"/>
                    <a:pt x="8901" y="1414"/>
                    <a:pt x="8668" y="1881"/>
                  </a:cubicBezTo>
                  <a:cubicBezTo>
                    <a:pt x="8368" y="2348"/>
                    <a:pt x="7967" y="2815"/>
                    <a:pt x="7467" y="3048"/>
                  </a:cubicBezTo>
                  <a:cubicBezTo>
                    <a:pt x="6967" y="3315"/>
                    <a:pt x="6366" y="3415"/>
                    <a:pt x="5833" y="3482"/>
                  </a:cubicBezTo>
                  <a:cubicBezTo>
                    <a:pt x="4798" y="3615"/>
                    <a:pt x="3331" y="3515"/>
                    <a:pt x="2163" y="3615"/>
                  </a:cubicBezTo>
                  <a:cubicBezTo>
                    <a:pt x="1563" y="3649"/>
                    <a:pt x="1062" y="3716"/>
                    <a:pt x="696" y="3816"/>
                  </a:cubicBezTo>
                  <a:cubicBezTo>
                    <a:pt x="329" y="3882"/>
                    <a:pt x="128" y="3982"/>
                    <a:pt x="128" y="3982"/>
                  </a:cubicBezTo>
                  <a:cubicBezTo>
                    <a:pt x="1" y="4014"/>
                    <a:pt x="56" y="4351"/>
                    <a:pt x="178" y="4351"/>
                  </a:cubicBezTo>
                  <a:cubicBezTo>
                    <a:pt x="184" y="4351"/>
                    <a:pt x="189" y="4351"/>
                    <a:pt x="195" y="4349"/>
                  </a:cubicBezTo>
                  <a:cubicBezTo>
                    <a:pt x="195" y="4349"/>
                    <a:pt x="395" y="4316"/>
                    <a:pt x="729" y="4249"/>
                  </a:cubicBezTo>
                  <a:cubicBezTo>
                    <a:pt x="1129" y="4216"/>
                    <a:pt x="1563" y="4183"/>
                    <a:pt x="2163" y="4183"/>
                  </a:cubicBezTo>
                  <a:cubicBezTo>
                    <a:pt x="2982" y="4207"/>
                    <a:pt x="3957" y="4300"/>
                    <a:pt x="4876" y="4300"/>
                  </a:cubicBezTo>
                  <a:cubicBezTo>
                    <a:pt x="5229" y="4300"/>
                    <a:pt x="5575" y="4286"/>
                    <a:pt x="5899" y="4249"/>
                  </a:cubicBezTo>
                  <a:cubicBezTo>
                    <a:pt x="6500" y="4183"/>
                    <a:pt x="7167" y="4049"/>
                    <a:pt x="7801" y="3682"/>
                  </a:cubicBezTo>
                  <a:cubicBezTo>
                    <a:pt x="8368" y="3315"/>
                    <a:pt x="8868" y="2715"/>
                    <a:pt x="9135" y="2181"/>
                  </a:cubicBezTo>
                  <a:cubicBezTo>
                    <a:pt x="9402" y="1614"/>
                    <a:pt x="9502" y="1080"/>
                    <a:pt x="9569" y="713"/>
                  </a:cubicBezTo>
                  <a:cubicBezTo>
                    <a:pt x="9635" y="547"/>
                    <a:pt x="9669" y="380"/>
                    <a:pt x="9669" y="313"/>
                  </a:cubicBezTo>
                  <a:lnTo>
                    <a:pt x="9669" y="146"/>
                  </a:lnTo>
                  <a:cubicBezTo>
                    <a:pt x="9669" y="44"/>
                    <a:pt x="9493" y="1"/>
                    <a:pt x="9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0"/>
            <p:cNvSpPr/>
            <p:nvPr/>
          </p:nvSpPr>
          <p:spPr>
            <a:xfrm>
              <a:off x="4719875" y="4004150"/>
              <a:ext cx="730050" cy="482700"/>
            </a:xfrm>
            <a:custGeom>
              <a:avLst/>
              <a:gdLst/>
              <a:ahLst/>
              <a:cxnLst/>
              <a:rect l="l" t="t" r="r" b="b"/>
              <a:pathLst>
                <a:path w="29202" h="19308" extrusionOk="0">
                  <a:moveTo>
                    <a:pt x="28734" y="0"/>
                  </a:moveTo>
                  <a:cubicBezTo>
                    <a:pt x="28734" y="0"/>
                    <a:pt x="28568" y="34"/>
                    <a:pt x="28234" y="100"/>
                  </a:cubicBezTo>
                  <a:cubicBezTo>
                    <a:pt x="28067" y="100"/>
                    <a:pt x="27834" y="167"/>
                    <a:pt x="27634" y="200"/>
                  </a:cubicBezTo>
                  <a:cubicBezTo>
                    <a:pt x="27400" y="267"/>
                    <a:pt x="27167" y="367"/>
                    <a:pt x="26900" y="467"/>
                  </a:cubicBezTo>
                  <a:cubicBezTo>
                    <a:pt x="26399" y="701"/>
                    <a:pt x="25766" y="1034"/>
                    <a:pt x="25165" y="1601"/>
                  </a:cubicBezTo>
                  <a:cubicBezTo>
                    <a:pt x="24598" y="2102"/>
                    <a:pt x="24064" y="2769"/>
                    <a:pt x="23464" y="3436"/>
                  </a:cubicBezTo>
                  <a:cubicBezTo>
                    <a:pt x="22897" y="4103"/>
                    <a:pt x="22230" y="4770"/>
                    <a:pt x="21429" y="5271"/>
                  </a:cubicBezTo>
                  <a:lnTo>
                    <a:pt x="20795" y="5638"/>
                  </a:lnTo>
                  <a:lnTo>
                    <a:pt x="20495" y="5838"/>
                  </a:lnTo>
                  <a:lnTo>
                    <a:pt x="20162" y="6004"/>
                  </a:lnTo>
                  <a:lnTo>
                    <a:pt x="19561" y="6338"/>
                  </a:lnTo>
                  <a:lnTo>
                    <a:pt x="18894" y="6605"/>
                  </a:lnTo>
                  <a:cubicBezTo>
                    <a:pt x="17993" y="6938"/>
                    <a:pt x="17059" y="7105"/>
                    <a:pt x="16092" y="7272"/>
                  </a:cubicBezTo>
                  <a:cubicBezTo>
                    <a:pt x="15592" y="7339"/>
                    <a:pt x="15125" y="7439"/>
                    <a:pt x="14658" y="7506"/>
                  </a:cubicBezTo>
                  <a:cubicBezTo>
                    <a:pt x="14224" y="7639"/>
                    <a:pt x="13757" y="7706"/>
                    <a:pt x="13323" y="7806"/>
                  </a:cubicBezTo>
                  <a:cubicBezTo>
                    <a:pt x="11622" y="8206"/>
                    <a:pt x="9721" y="8873"/>
                    <a:pt x="7919" y="9841"/>
                  </a:cubicBezTo>
                  <a:cubicBezTo>
                    <a:pt x="6118" y="10808"/>
                    <a:pt x="4450" y="12109"/>
                    <a:pt x="3283" y="13476"/>
                  </a:cubicBezTo>
                  <a:cubicBezTo>
                    <a:pt x="2082" y="14844"/>
                    <a:pt x="1281" y="16278"/>
                    <a:pt x="781" y="17279"/>
                  </a:cubicBezTo>
                  <a:cubicBezTo>
                    <a:pt x="648" y="17546"/>
                    <a:pt x="548" y="17780"/>
                    <a:pt x="447" y="17980"/>
                  </a:cubicBezTo>
                  <a:cubicBezTo>
                    <a:pt x="381" y="18180"/>
                    <a:pt x="281" y="18380"/>
                    <a:pt x="247" y="18513"/>
                  </a:cubicBezTo>
                  <a:cubicBezTo>
                    <a:pt x="147" y="18814"/>
                    <a:pt x="81" y="18980"/>
                    <a:pt x="81" y="18980"/>
                  </a:cubicBezTo>
                  <a:cubicBezTo>
                    <a:pt x="1" y="19179"/>
                    <a:pt x="76" y="19307"/>
                    <a:pt x="184" y="19307"/>
                  </a:cubicBezTo>
                  <a:cubicBezTo>
                    <a:pt x="258" y="19307"/>
                    <a:pt x="347" y="19249"/>
                    <a:pt x="414" y="19114"/>
                  </a:cubicBezTo>
                  <a:cubicBezTo>
                    <a:pt x="414" y="19114"/>
                    <a:pt x="481" y="18980"/>
                    <a:pt x="614" y="18680"/>
                  </a:cubicBezTo>
                  <a:cubicBezTo>
                    <a:pt x="714" y="18547"/>
                    <a:pt x="781" y="18380"/>
                    <a:pt x="881" y="18180"/>
                  </a:cubicBezTo>
                  <a:cubicBezTo>
                    <a:pt x="948" y="17980"/>
                    <a:pt x="1081" y="17780"/>
                    <a:pt x="1215" y="17513"/>
                  </a:cubicBezTo>
                  <a:cubicBezTo>
                    <a:pt x="1748" y="16512"/>
                    <a:pt x="2549" y="15178"/>
                    <a:pt x="3750" y="13877"/>
                  </a:cubicBezTo>
                  <a:cubicBezTo>
                    <a:pt x="4951" y="12542"/>
                    <a:pt x="6552" y="11375"/>
                    <a:pt x="8286" y="10474"/>
                  </a:cubicBezTo>
                  <a:cubicBezTo>
                    <a:pt x="10054" y="9540"/>
                    <a:pt x="11922" y="8940"/>
                    <a:pt x="13590" y="8506"/>
                  </a:cubicBezTo>
                  <a:cubicBezTo>
                    <a:pt x="13990" y="8440"/>
                    <a:pt x="14424" y="8306"/>
                    <a:pt x="14891" y="8206"/>
                  </a:cubicBezTo>
                  <a:cubicBezTo>
                    <a:pt x="15291" y="8139"/>
                    <a:pt x="15792" y="8039"/>
                    <a:pt x="16259" y="7973"/>
                  </a:cubicBezTo>
                  <a:cubicBezTo>
                    <a:pt x="17226" y="7806"/>
                    <a:pt x="18227" y="7606"/>
                    <a:pt x="19161" y="7205"/>
                  </a:cubicBezTo>
                  <a:lnTo>
                    <a:pt x="19895" y="6938"/>
                  </a:lnTo>
                  <a:lnTo>
                    <a:pt x="20562" y="6538"/>
                  </a:lnTo>
                  <a:lnTo>
                    <a:pt x="20895" y="6405"/>
                  </a:lnTo>
                  <a:lnTo>
                    <a:pt x="21229" y="6171"/>
                  </a:lnTo>
                  <a:cubicBezTo>
                    <a:pt x="21429" y="6038"/>
                    <a:pt x="21629" y="5904"/>
                    <a:pt x="21829" y="5771"/>
                  </a:cubicBezTo>
                  <a:cubicBezTo>
                    <a:pt x="22663" y="5204"/>
                    <a:pt x="23397" y="4503"/>
                    <a:pt x="23964" y="3803"/>
                  </a:cubicBezTo>
                  <a:cubicBezTo>
                    <a:pt x="24565" y="3136"/>
                    <a:pt x="25065" y="2469"/>
                    <a:pt x="25599" y="1968"/>
                  </a:cubicBezTo>
                  <a:cubicBezTo>
                    <a:pt x="26132" y="1468"/>
                    <a:pt x="26700" y="1134"/>
                    <a:pt x="27167" y="901"/>
                  </a:cubicBezTo>
                  <a:cubicBezTo>
                    <a:pt x="27433" y="801"/>
                    <a:pt x="27634" y="667"/>
                    <a:pt x="27867" y="634"/>
                  </a:cubicBezTo>
                  <a:cubicBezTo>
                    <a:pt x="28067" y="567"/>
                    <a:pt x="28267" y="501"/>
                    <a:pt x="28401" y="467"/>
                  </a:cubicBezTo>
                  <a:cubicBezTo>
                    <a:pt x="28701" y="434"/>
                    <a:pt x="28868" y="400"/>
                    <a:pt x="28868" y="400"/>
                  </a:cubicBezTo>
                  <a:cubicBezTo>
                    <a:pt x="29201" y="300"/>
                    <a:pt x="29135" y="0"/>
                    <a:pt x="28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0"/>
            <p:cNvSpPr/>
            <p:nvPr/>
          </p:nvSpPr>
          <p:spPr>
            <a:xfrm>
              <a:off x="4549575" y="5150750"/>
              <a:ext cx="621825" cy="295275"/>
            </a:xfrm>
            <a:custGeom>
              <a:avLst/>
              <a:gdLst/>
              <a:ahLst/>
              <a:cxnLst/>
              <a:rect l="l" t="t" r="r" b="b"/>
              <a:pathLst>
                <a:path w="24873" h="11811" extrusionOk="0">
                  <a:moveTo>
                    <a:pt x="314" y="0"/>
                  </a:moveTo>
                  <a:cubicBezTo>
                    <a:pt x="49" y="0"/>
                    <a:pt x="0" y="307"/>
                    <a:pt x="254" y="403"/>
                  </a:cubicBezTo>
                  <a:cubicBezTo>
                    <a:pt x="254" y="403"/>
                    <a:pt x="388" y="436"/>
                    <a:pt x="621" y="469"/>
                  </a:cubicBezTo>
                  <a:cubicBezTo>
                    <a:pt x="888" y="503"/>
                    <a:pt x="1255" y="569"/>
                    <a:pt x="1722" y="636"/>
                  </a:cubicBezTo>
                  <a:cubicBezTo>
                    <a:pt x="2656" y="770"/>
                    <a:pt x="3924" y="803"/>
                    <a:pt x="5391" y="803"/>
                  </a:cubicBezTo>
                  <a:cubicBezTo>
                    <a:pt x="6859" y="836"/>
                    <a:pt x="8494" y="836"/>
                    <a:pt x="10061" y="1036"/>
                  </a:cubicBezTo>
                  <a:cubicBezTo>
                    <a:pt x="11663" y="1270"/>
                    <a:pt x="13130" y="1837"/>
                    <a:pt x="14231" y="2638"/>
                  </a:cubicBezTo>
                  <a:cubicBezTo>
                    <a:pt x="15365" y="3438"/>
                    <a:pt x="16333" y="4672"/>
                    <a:pt x="17100" y="6107"/>
                  </a:cubicBezTo>
                  <a:cubicBezTo>
                    <a:pt x="17934" y="7474"/>
                    <a:pt x="18701" y="8975"/>
                    <a:pt x="19735" y="10110"/>
                  </a:cubicBezTo>
                  <a:cubicBezTo>
                    <a:pt x="20235" y="10643"/>
                    <a:pt x="20869" y="11110"/>
                    <a:pt x="21436" y="11344"/>
                  </a:cubicBezTo>
                  <a:cubicBezTo>
                    <a:pt x="22037" y="11611"/>
                    <a:pt x="22604" y="11744"/>
                    <a:pt x="23071" y="11777"/>
                  </a:cubicBezTo>
                  <a:cubicBezTo>
                    <a:pt x="23271" y="11811"/>
                    <a:pt x="23538" y="11811"/>
                    <a:pt x="23705" y="11811"/>
                  </a:cubicBezTo>
                  <a:lnTo>
                    <a:pt x="24172" y="11811"/>
                  </a:lnTo>
                  <a:cubicBezTo>
                    <a:pt x="24438" y="11777"/>
                    <a:pt x="24572" y="11777"/>
                    <a:pt x="24572" y="11777"/>
                  </a:cubicBezTo>
                  <a:cubicBezTo>
                    <a:pt x="24872" y="11744"/>
                    <a:pt x="24839" y="11411"/>
                    <a:pt x="24572" y="11411"/>
                  </a:cubicBezTo>
                  <a:cubicBezTo>
                    <a:pt x="24572" y="11411"/>
                    <a:pt x="24438" y="11444"/>
                    <a:pt x="24205" y="11444"/>
                  </a:cubicBezTo>
                  <a:lnTo>
                    <a:pt x="23738" y="11444"/>
                  </a:lnTo>
                  <a:cubicBezTo>
                    <a:pt x="23571" y="11444"/>
                    <a:pt x="23371" y="11444"/>
                    <a:pt x="23137" y="11411"/>
                  </a:cubicBezTo>
                  <a:cubicBezTo>
                    <a:pt x="22704" y="11310"/>
                    <a:pt x="22203" y="11177"/>
                    <a:pt x="21636" y="10944"/>
                  </a:cubicBezTo>
                  <a:cubicBezTo>
                    <a:pt x="21136" y="10643"/>
                    <a:pt x="20602" y="10276"/>
                    <a:pt x="20135" y="9743"/>
                  </a:cubicBezTo>
                  <a:cubicBezTo>
                    <a:pt x="19201" y="8675"/>
                    <a:pt x="18467" y="7174"/>
                    <a:pt x="17700" y="5773"/>
                  </a:cubicBezTo>
                  <a:cubicBezTo>
                    <a:pt x="16933" y="4339"/>
                    <a:pt x="15932" y="2938"/>
                    <a:pt x="14698" y="2070"/>
                  </a:cubicBezTo>
                  <a:cubicBezTo>
                    <a:pt x="13464" y="1170"/>
                    <a:pt x="11863" y="603"/>
                    <a:pt x="10195" y="403"/>
                  </a:cubicBezTo>
                  <a:cubicBezTo>
                    <a:pt x="9247" y="270"/>
                    <a:pt x="8299" y="234"/>
                    <a:pt x="7388" y="234"/>
                  </a:cubicBezTo>
                  <a:cubicBezTo>
                    <a:pt x="6696" y="234"/>
                    <a:pt x="6025" y="255"/>
                    <a:pt x="5391" y="269"/>
                  </a:cubicBezTo>
                  <a:cubicBezTo>
                    <a:pt x="4784" y="283"/>
                    <a:pt x="4216" y="291"/>
                    <a:pt x="3693" y="291"/>
                  </a:cubicBezTo>
                  <a:cubicBezTo>
                    <a:pt x="2953" y="291"/>
                    <a:pt x="2303" y="275"/>
                    <a:pt x="1756" y="236"/>
                  </a:cubicBezTo>
                  <a:cubicBezTo>
                    <a:pt x="1355" y="169"/>
                    <a:pt x="955" y="136"/>
                    <a:pt x="721" y="102"/>
                  </a:cubicBezTo>
                  <a:cubicBezTo>
                    <a:pt x="455" y="69"/>
                    <a:pt x="355" y="2"/>
                    <a:pt x="355" y="2"/>
                  </a:cubicBezTo>
                  <a:cubicBezTo>
                    <a:pt x="340" y="1"/>
                    <a:pt x="327"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0"/>
            <p:cNvSpPr/>
            <p:nvPr/>
          </p:nvSpPr>
          <p:spPr>
            <a:xfrm>
              <a:off x="6048075" y="3873150"/>
              <a:ext cx="430975" cy="143800"/>
            </a:xfrm>
            <a:custGeom>
              <a:avLst/>
              <a:gdLst/>
              <a:ahLst/>
              <a:cxnLst/>
              <a:rect l="l" t="t" r="r" b="b"/>
              <a:pathLst>
                <a:path w="17239" h="5752" extrusionOk="0">
                  <a:moveTo>
                    <a:pt x="262" y="0"/>
                  </a:moveTo>
                  <a:cubicBezTo>
                    <a:pt x="109" y="0"/>
                    <a:pt x="0" y="242"/>
                    <a:pt x="157" y="337"/>
                  </a:cubicBezTo>
                  <a:cubicBezTo>
                    <a:pt x="157" y="337"/>
                    <a:pt x="491" y="403"/>
                    <a:pt x="1025" y="637"/>
                  </a:cubicBezTo>
                  <a:cubicBezTo>
                    <a:pt x="1558" y="804"/>
                    <a:pt x="2359" y="1004"/>
                    <a:pt x="3293" y="1171"/>
                  </a:cubicBezTo>
                  <a:cubicBezTo>
                    <a:pt x="5127" y="1471"/>
                    <a:pt x="7362" y="1571"/>
                    <a:pt x="9130" y="1804"/>
                  </a:cubicBezTo>
                  <a:cubicBezTo>
                    <a:pt x="9597" y="1871"/>
                    <a:pt x="10031" y="1871"/>
                    <a:pt x="10498" y="2005"/>
                  </a:cubicBezTo>
                  <a:cubicBezTo>
                    <a:pt x="10731" y="2071"/>
                    <a:pt x="10965" y="2105"/>
                    <a:pt x="11198" y="2171"/>
                  </a:cubicBezTo>
                  <a:cubicBezTo>
                    <a:pt x="11465" y="2238"/>
                    <a:pt x="11665" y="2305"/>
                    <a:pt x="11932" y="2371"/>
                  </a:cubicBezTo>
                  <a:cubicBezTo>
                    <a:pt x="12166" y="2405"/>
                    <a:pt x="12366" y="2538"/>
                    <a:pt x="12633" y="2638"/>
                  </a:cubicBezTo>
                  <a:cubicBezTo>
                    <a:pt x="12833" y="2738"/>
                    <a:pt x="13100" y="2805"/>
                    <a:pt x="13300" y="2905"/>
                  </a:cubicBezTo>
                  <a:cubicBezTo>
                    <a:pt x="13700" y="3172"/>
                    <a:pt x="14167" y="3372"/>
                    <a:pt x="14501" y="3639"/>
                  </a:cubicBezTo>
                  <a:cubicBezTo>
                    <a:pt x="14701" y="3739"/>
                    <a:pt x="14868" y="3873"/>
                    <a:pt x="15035" y="4006"/>
                  </a:cubicBezTo>
                  <a:cubicBezTo>
                    <a:pt x="15201" y="4106"/>
                    <a:pt x="15368" y="4239"/>
                    <a:pt x="15502" y="4373"/>
                  </a:cubicBezTo>
                  <a:cubicBezTo>
                    <a:pt x="15735" y="4606"/>
                    <a:pt x="16035" y="4840"/>
                    <a:pt x="16202" y="5040"/>
                  </a:cubicBezTo>
                  <a:cubicBezTo>
                    <a:pt x="16636" y="5440"/>
                    <a:pt x="16836" y="5707"/>
                    <a:pt x="16836" y="5707"/>
                  </a:cubicBezTo>
                  <a:cubicBezTo>
                    <a:pt x="16875" y="5738"/>
                    <a:pt x="16919" y="5751"/>
                    <a:pt x="16962" y="5751"/>
                  </a:cubicBezTo>
                  <a:cubicBezTo>
                    <a:pt x="17105" y="5751"/>
                    <a:pt x="17238" y="5609"/>
                    <a:pt x="17136" y="5507"/>
                  </a:cubicBezTo>
                  <a:cubicBezTo>
                    <a:pt x="17136" y="5507"/>
                    <a:pt x="16936" y="5240"/>
                    <a:pt x="16536" y="4807"/>
                  </a:cubicBezTo>
                  <a:cubicBezTo>
                    <a:pt x="16369" y="4540"/>
                    <a:pt x="16135" y="4340"/>
                    <a:pt x="15835" y="4039"/>
                  </a:cubicBezTo>
                  <a:cubicBezTo>
                    <a:pt x="15668" y="3906"/>
                    <a:pt x="15535" y="3739"/>
                    <a:pt x="15368" y="3639"/>
                  </a:cubicBezTo>
                  <a:cubicBezTo>
                    <a:pt x="15201" y="3506"/>
                    <a:pt x="15001" y="3339"/>
                    <a:pt x="14834" y="3205"/>
                  </a:cubicBezTo>
                  <a:cubicBezTo>
                    <a:pt x="14467" y="2905"/>
                    <a:pt x="14034" y="2672"/>
                    <a:pt x="13600" y="2405"/>
                  </a:cubicBezTo>
                  <a:cubicBezTo>
                    <a:pt x="13367" y="2305"/>
                    <a:pt x="13133" y="2205"/>
                    <a:pt x="12866" y="2071"/>
                  </a:cubicBezTo>
                  <a:cubicBezTo>
                    <a:pt x="12633" y="1971"/>
                    <a:pt x="12366" y="1871"/>
                    <a:pt x="12132" y="1804"/>
                  </a:cubicBezTo>
                  <a:lnTo>
                    <a:pt x="11365" y="1538"/>
                  </a:lnTo>
                  <a:cubicBezTo>
                    <a:pt x="11132" y="1471"/>
                    <a:pt x="10865" y="1404"/>
                    <a:pt x="10631" y="1371"/>
                  </a:cubicBezTo>
                  <a:cubicBezTo>
                    <a:pt x="10131" y="1237"/>
                    <a:pt x="9664" y="1204"/>
                    <a:pt x="9197" y="1137"/>
                  </a:cubicBezTo>
                  <a:cubicBezTo>
                    <a:pt x="7429" y="904"/>
                    <a:pt x="5161" y="904"/>
                    <a:pt x="3360" y="670"/>
                  </a:cubicBezTo>
                  <a:cubicBezTo>
                    <a:pt x="2492" y="537"/>
                    <a:pt x="1692" y="370"/>
                    <a:pt x="1158" y="237"/>
                  </a:cubicBezTo>
                  <a:cubicBezTo>
                    <a:pt x="624" y="70"/>
                    <a:pt x="291" y="3"/>
                    <a:pt x="291" y="3"/>
                  </a:cubicBezTo>
                  <a:cubicBezTo>
                    <a:pt x="281" y="1"/>
                    <a:pt x="271"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0"/>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0"/>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0"/>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887900" y="434575"/>
            <a:ext cx="5368200" cy="857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6"/>
          <p:cNvSpPr txBox="1">
            <a:spLocks noGrp="1"/>
          </p:cNvSpPr>
          <p:nvPr>
            <p:ph type="body" idx="1"/>
          </p:nvPr>
        </p:nvSpPr>
        <p:spPr>
          <a:xfrm>
            <a:off x="1351075"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body" idx="2"/>
          </p:nvPr>
        </p:nvSpPr>
        <p:spPr>
          <a:xfrm>
            <a:off x="4666144" y="1518375"/>
            <a:ext cx="3126900" cy="3255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Tree>
    <p:extLst>
      <p:ext uri="{BB962C8B-B14F-4D97-AF65-F5344CB8AC3E}">
        <p14:creationId xmlns:p14="http://schemas.microsoft.com/office/powerpoint/2010/main" val="1029910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779913" y="1779663"/>
            <a:ext cx="5364088" cy="1149022"/>
          </a:xfrm>
          <a:prstGeom prst="rect">
            <a:avLst/>
          </a:prstGeom>
        </p:spPr>
        <p:txBody>
          <a:bodyPr anchor="ctr"/>
          <a:lstStyle>
            <a:lvl1pPr marL="0" indent="0" algn="l">
              <a:lnSpc>
                <a:spcPct val="100000"/>
              </a:lnSpc>
              <a:buNone/>
              <a:defRPr sz="3600" b="1" baseline="0">
                <a:solidFill>
                  <a:schemeClr val="accent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b="1" dirty="0"/>
          </a:p>
        </p:txBody>
      </p:sp>
      <p:sp>
        <p:nvSpPr>
          <p:cNvPr id="11" name="Text Placeholder 9"/>
          <p:cNvSpPr>
            <a:spLocks noGrp="1"/>
          </p:cNvSpPr>
          <p:nvPr>
            <p:ph type="body" sz="quarter" idx="11" hasCustomPrompt="1"/>
          </p:nvPr>
        </p:nvSpPr>
        <p:spPr>
          <a:xfrm>
            <a:off x="3779765" y="3069595"/>
            <a:ext cx="5364088" cy="438259"/>
          </a:xfrm>
          <a:prstGeom prst="rect">
            <a:avLst/>
          </a:prstGeom>
        </p:spPr>
        <p:txBody>
          <a:bodyPr anchor="ctr"/>
          <a:lstStyle>
            <a:lvl1pPr marL="0" indent="0" algn="l">
              <a:spcBef>
                <a:spcPts val="0"/>
              </a:spcBef>
              <a:buNone/>
              <a:defRPr sz="1400" b="0" baseline="0">
                <a:solidFill>
                  <a:schemeClr val="accent1"/>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pic>
        <p:nvPicPr>
          <p:cNvPr id="19" name="Picture 3" descr="E:\002-KIMS BUSINESS\007-02-Fullslidesppt-Contents\20161219\02-abs\flower-item0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73409" y="4291594"/>
            <a:ext cx="534896" cy="52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1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9"/>
        <p:cNvGrpSpPr/>
        <p:nvPr/>
      </p:nvGrpSpPr>
      <p:grpSpPr>
        <a:xfrm>
          <a:off x="0" y="0"/>
          <a:ext cx="0" cy="0"/>
          <a:chOff x="0" y="0"/>
          <a:chExt cx="0" cy="0"/>
        </a:xfrm>
      </p:grpSpPr>
      <p:pic>
        <p:nvPicPr>
          <p:cNvPr id="280" name="Google Shape;280;p3"/>
          <p:cNvPicPr preferRelativeResize="0"/>
          <p:nvPr/>
        </p:nvPicPr>
        <p:blipFill rotWithShape="1">
          <a:blip r:embed="rId2">
            <a:alphaModFix/>
          </a:blip>
          <a:srcRect b="15597"/>
          <a:stretch/>
        </p:blipFill>
        <p:spPr>
          <a:xfrm rot="10800000" flipH="1">
            <a:off x="0" y="0"/>
            <a:ext cx="9144003" cy="5143501"/>
          </a:xfrm>
          <a:prstGeom prst="rect">
            <a:avLst/>
          </a:prstGeom>
          <a:noFill/>
          <a:ln>
            <a:noFill/>
          </a:ln>
        </p:spPr>
      </p:pic>
      <p:sp>
        <p:nvSpPr>
          <p:cNvPr id="281" name="Google Shape;281;p3"/>
          <p:cNvSpPr txBox="1">
            <a:spLocks noGrp="1"/>
          </p:cNvSpPr>
          <p:nvPr>
            <p:ph type="title"/>
          </p:nvPr>
        </p:nvSpPr>
        <p:spPr>
          <a:xfrm>
            <a:off x="1010600" y="1891275"/>
            <a:ext cx="4647300" cy="11424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2" name="Google Shape;282;p3"/>
          <p:cNvSpPr txBox="1">
            <a:spLocks noGrp="1"/>
          </p:cNvSpPr>
          <p:nvPr>
            <p:ph type="title" idx="2" hasCustomPrompt="1"/>
          </p:nvPr>
        </p:nvSpPr>
        <p:spPr>
          <a:xfrm>
            <a:off x="2508200" y="1230925"/>
            <a:ext cx="14634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3" name="Google Shape;283;p3"/>
          <p:cNvSpPr txBox="1">
            <a:spLocks noGrp="1"/>
          </p:cNvSpPr>
          <p:nvPr>
            <p:ph type="subTitle" idx="1"/>
          </p:nvPr>
        </p:nvSpPr>
        <p:spPr>
          <a:xfrm>
            <a:off x="1010600" y="3033675"/>
            <a:ext cx="4647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84" name="Google Shape;284;p3"/>
          <p:cNvGrpSpPr/>
          <p:nvPr/>
        </p:nvGrpSpPr>
        <p:grpSpPr>
          <a:xfrm>
            <a:off x="7394307" y="-129"/>
            <a:ext cx="2072927" cy="5143763"/>
            <a:chOff x="7265845" y="-20654"/>
            <a:chExt cx="2072927" cy="5143763"/>
          </a:xfrm>
        </p:grpSpPr>
        <p:sp>
          <p:nvSpPr>
            <p:cNvPr id="285" name="Google Shape;285;p3"/>
            <p:cNvSpPr/>
            <p:nvPr/>
          </p:nvSpPr>
          <p:spPr>
            <a:xfrm>
              <a:off x="7735008" y="3008605"/>
              <a:ext cx="19743" cy="24037"/>
            </a:xfrm>
            <a:custGeom>
              <a:avLst/>
              <a:gdLst/>
              <a:ahLst/>
              <a:cxnLst/>
              <a:rect l="l" t="t" r="r" b="b"/>
              <a:pathLst>
                <a:path w="354" h="431" extrusionOk="0">
                  <a:moveTo>
                    <a:pt x="173" y="0"/>
                  </a:moveTo>
                  <a:cubicBezTo>
                    <a:pt x="158" y="0"/>
                    <a:pt x="142" y="4"/>
                    <a:pt x="126" y="12"/>
                  </a:cubicBezTo>
                  <a:cubicBezTo>
                    <a:pt x="1" y="53"/>
                    <a:pt x="1" y="263"/>
                    <a:pt x="105" y="367"/>
                  </a:cubicBezTo>
                  <a:cubicBezTo>
                    <a:pt x="126" y="409"/>
                    <a:pt x="147" y="409"/>
                    <a:pt x="168" y="430"/>
                  </a:cubicBezTo>
                  <a:cubicBezTo>
                    <a:pt x="231" y="430"/>
                    <a:pt x="252" y="430"/>
                    <a:pt x="273" y="367"/>
                  </a:cubicBezTo>
                  <a:cubicBezTo>
                    <a:pt x="314" y="346"/>
                    <a:pt x="335" y="305"/>
                    <a:pt x="335" y="263"/>
                  </a:cubicBezTo>
                  <a:cubicBezTo>
                    <a:pt x="354" y="171"/>
                    <a:pt x="276"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744098" y="3374623"/>
              <a:ext cx="32960" cy="30674"/>
            </a:xfrm>
            <a:custGeom>
              <a:avLst/>
              <a:gdLst/>
              <a:ahLst/>
              <a:cxnLst/>
              <a:rect l="l" t="t" r="r" b="b"/>
              <a:pathLst>
                <a:path w="591" h="550" extrusionOk="0">
                  <a:moveTo>
                    <a:pt x="385" y="1"/>
                  </a:moveTo>
                  <a:cubicBezTo>
                    <a:pt x="199" y="1"/>
                    <a:pt x="0" y="304"/>
                    <a:pt x="256" y="500"/>
                  </a:cubicBezTo>
                  <a:cubicBezTo>
                    <a:pt x="271" y="530"/>
                    <a:pt x="287" y="550"/>
                    <a:pt x="318" y="550"/>
                  </a:cubicBezTo>
                  <a:cubicBezTo>
                    <a:pt x="330" y="550"/>
                    <a:pt x="344" y="547"/>
                    <a:pt x="361" y="542"/>
                  </a:cubicBezTo>
                  <a:cubicBezTo>
                    <a:pt x="382" y="542"/>
                    <a:pt x="403" y="500"/>
                    <a:pt x="423" y="479"/>
                  </a:cubicBezTo>
                  <a:cubicBezTo>
                    <a:pt x="507" y="395"/>
                    <a:pt x="591" y="291"/>
                    <a:pt x="570" y="165"/>
                  </a:cubicBezTo>
                  <a:cubicBezTo>
                    <a:pt x="529" y="47"/>
                    <a:pt x="458" y="1"/>
                    <a:pt x="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782368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rgbClr val="2F2B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7754862"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rgbClr val="2F2B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flipH="1">
              <a:off x="8968528" y="5291"/>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flipH="1">
              <a:off x="9338748" y="701433"/>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flipH="1">
              <a:off x="9139505" y="-4575"/>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flipH="1">
              <a:off x="8466019" y="872990"/>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flipH="1">
              <a:off x="8782197" y="899830"/>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flipH="1">
              <a:off x="8766867" y="911122"/>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flipH="1">
              <a:off x="8755575" y="934528"/>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flipH="1">
              <a:off x="8741864" y="960328"/>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flipH="1">
              <a:off x="8724938" y="999862"/>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flipH="1">
              <a:off x="8565230" y="1007116"/>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flipH="1">
              <a:off x="8562812" y="1036157"/>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flipH="1">
              <a:off x="8552317" y="1057121"/>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flipH="1">
              <a:off x="8548304" y="1088579"/>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flipH="1">
              <a:off x="8537809" y="1112783"/>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flipH="1">
              <a:off x="8521681" y="1128911"/>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flipH="1">
              <a:off x="8500717" y="1145837"/>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flipH="1">
              <a:off x="8342628" y="747713"/>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flipH="1">
              <a:off x="7714746" y="245712"/>
              <a:ext cx="485728" cy="212808"/>
            </a:xfrm>
            <a:custGeom>
              <a:avLst/>
              <a:gdLst/>
              <a:ahLst/>
              <a:cxnLst/>
              <a:rect l="l" t="t" r="r" b="b"/>
              <a:pathLst>
                <a:path w="20088" h="8801" extrusionOk="0">
                  <a:moveTo>
                    <a:pt x="7230" y="0"/>
                  </a:moveTo>
                  <a:cubicBezTo>
                    <a:pt x="6997" y="0"/>
                    <a:pt x="6797" y="0"/>
                    <a:pt x="6597" y="34"/>
                  </a:cubicBezTo>
                  <a:cubicBezTo>
                    <a:pt x="6230" y="67"/>
                    <a:pt x="5829" y="234"/>
                    <a:pt x="5496" y="367"/>
                  </a:cubicBezTo>
                  <a:cubicBezTo>
                    <a:pt x="5129" y="534"/>
                    <a:pt x="4795" y="734"/>
                    <a:pt x="4562" y="1001"/>
                  </a:cubicBezTo>
                  <a:cubicBezTo>
                    <a:pt x="4262" y="1234"/>
                    <a:pt x="4061" y="1468"/>
                    <a:pt x="3795" y="1701"/>
                  </a:cubicBezTo>
                  <a:cubicBezTo>
                    <a:pt x="3328" y="2168"/>
                    <a:pt x="2894" y="2569"/>
                    <a:pt x="2460" y="2869"/>
                  </a:cubicBezTo>
                  <a:cubicBezTo>
                    <a:pt x="2165" y="3090"/>
                    <a:pt x="1834" y="3221"/>
                    <a:pt x="1560" y="3221"/>
                  </a:cubicBezTo>
                  <a:cubicBezTo>
                    <a:pt x="1462" y="3221"/>
                    <a:pt x="1372" y="3204"/>
                    <a:pt x="1293" y="3169"/>
                  </a:cubicBezTo>
                  <a:cubicBezTo>
                    <a:pt x="959" y="3036"/>
                    <a:pt x="759" y="2802"/>
                    <a:pt x="626" y="2635"/>
                  </a:cubicBezTo>
                  <a:cubicBezTo>
                    <a:pt x="459" y="2402"/>
                    <a:pt x="425" y="2335"/>
                    <a:pt x="425" y="2335"/>
                  </a:cubicBezTo>
                  <a:cubicBezTo>
                    <a:pt x="373" y="2273"/>
                    <a:pt x="308" y="2246"/>
                    <a:pt x="247" y="2246"/>
                  </a:cubicBezTo>
                  <a:cubicBezTo>
                    <a:pt x="113" y="2246"/>
                    <a:pt x="0" y="2375"/>
                    <a:pt x="92" y="2535"/>
                  </a:cubicBezTo>
                  <a:cubicBezTo>
                    <a:pt x="92" y="2535"/>
                    <a:pt x="192" y="2669"/>
                    <a:pt x="292" y="2869"/>
                  </a:cubicBezTo>
                  <a:cubicBezTo>
                    <a:pt x="459" y="3069"/>
                    <a:pt x="692" y="3369"/>
                    <a:pt x="1126" y="3569"/>
                  </a:cubicBezTo>
                  <a:cubicBezTo>
                    <a:pt x="1274" y="3633"/>
                    <a:pt x="1435" y="3656"/>
                    <a:pt x="1610" y="3656"/>
                  </a:cubicBezTo>
                  <a:cubicBezTo>
                    <a:pt x="1711" y="3656"/>
                    <a:pt x="1817" y="3648"/>
                    <a:pt x="1927" y="3636"/>
                  </a:cubicBezTo>
                  <a:cubicBezTo>
                    <a:pt x="2227" y="3569"/>
                    <a:pt x="2460" y="3469"/>
                    <a:pt x="2727" y="3303"/>
                  </a:cubicBezTo>
                  <a:cubicBezTo>
                    <a:pt x="3227" y="2969"/>
                    <a:pt x="3694" y="2535"/>
                    <a:pt x="4195" y="2068"/>
                  </a:cubicBezTo>
                  <a:cubicBezTo>
                    <a:pt x="4428" y="1868"/>
                    <a:pt x="4695" y="1635"/>
                    <a:pt x="4929" y="1401"/>
                  </a:cubicBezTo>
                  <a:cubicBezTo>
                    <a:pt x="5196" y="1201"/>
                    <a:pt x="5429" y="1034"/>
                    <a:pt x="5729" y="901"/>
                  </a:cubicBezTo>
                  <a:cubicBezTo>
                    <a:pt x="5896" y="868"/>
                    <a:pt x="6063" y="801"/>
                    <a:pt x="6230" y="734"/>
                  </a:cubicBezTo>
                  <a:cubicBezTo>
                    <a:pt x="6396" y="667"/>
                    <a:pt x="6563" y="667"/>
                    <a:pt x="6730" y="634"/>
                  </a:cubicBezTo>
                  <a:cubicBezTo>
                    <a:pt x="6897" y="567"/>
                    <a:pt x="7030" y="567"/>
                    <a:pt x="7197" y="567"/>
                  </a:cubicBezTo>
                  <a:cubicBezTo>
                    <a:pt x="7297" y="634"/>
                    <a:pt x="7464" y="634"/>
                    <a:pt x="7597" y="701"/>
                  </a:cubicBezTo>
                  <a:cubicBezTo>
                    <a:pt x="7864" y="834"/>
                    <a:pt x="8064" y="1034"/>
                    <a:pt x="8231" y="1335"/>
                  </a:cubicBezTo>
                  <a:cubicBezTo>
                    <a:pt x="8431" y="1635"/>
                    <a:pt x="8565" y="1902"/>
                    <a:pt x="8731" y="2235"/>
                  </a:cubicBezTo>
                  <a:cubicBezTo>
                    <a:pt x="8865" y="2569"/>
                    <a:pt x="9065" y="2902"/>
                    <a:pt x="9265" y="3203"/>
                  </a:cubicBezTo>
                  <a:cubicBezTo>
                    <a:pt x="9399" y="3336"/>
                    <a:pt x="9465" y="3503"/>
                    <a:pt x="9632" y="3636"/>
                  </a:cubicBezTo>
                  <a:cubicBezTo>
                    <a:pt x="9732" y="3670"/>
                    <a:pt x="9765" y="3736"/>
                    <a:pt x="9866" y="3803"/>
                  </a:cubicBezTo>
                  <a:lnTo>
                    <a:pt x="10099" y="3970"/>
                  </a:lnTo>
                  <a:cubicBezTo>
                    <a:pt x="10433" y="4203"/>
                    <a:pt x="10800" y="4237"/>
                    <a:pt x="11233" y="4237"/>
                  </a:cubicBezTo>
                  <a:cubicBezTo>
                    <a:pt x="11633" y="4237"/>
                    <a:pt x="12000" y="4070"/>
                    <a:pt x="12334" y="3970"/>
                  </a:cubicBezTo>
                  <a:cubicBezTo>
                    <a:pt x="13001" y="3670"/>
                    <a:pt x="13635" y="3236"/>
                    <a:pt x="14235" y="3236"/>
                  </a:cubicBezTo>
                  <a:cubicBezTo>
                    <a:pt x="14502" y="3236"/>
                    <a:pt x="14802" y="3336"/>
                    <a:pt x="15069" y="3536"/>
                  </a:cubicBezTo>
                  <a:cubicBezTo>
                    <a:pt x="15136" y="3569"/>
                    <a:pt x="15203" y="3636"/>
                    <a:pt x="15269" y="3670"/>
                  </a:cubicBezTo>
                  <a:lnTo>
                    <a:pt x="15436" y="3836"/>
                  </a:lnTo>
                  <a:cubicBezTo>
                    <a:pt x="15603" y="3970"/>
                    <a:pt x="15703" y="4036"/>
                    <a:pt x="15770" y="4170"/>
                  </a:cubicBezTo>
                  <a:cubicBezTo>
                    <a:pt x="16103" y="4737"/>
                    <a:pt x="16370" y="5404"/>
                    <a:pt x="16604" y="6005"/>
                  </a:cubicBezTo>
                  <a:cubicBezTo>
                    <a:pt x="16904" y="6572"/>
                    <a:pt x="17137" y="7172"/>
                    <a:pt x="17438" y="7672"/>
                  </a:cubicBezTo>
                  <a:cubicBezTo>
                    <a:pt x="17738" y="8173"/>
                    <a:pt x="18105" y="8640"/>
                    <a:pt x="18605" y="8740"/>
                  </a:cubicBezTo>
                  <a:cubicBezTo>
                    <a:pt x="18717" y="8782"/>
                    <a:pt x="18823" y="8800"/>
                    <a:pt x="18920" y="8800"/>
                  </a:cubicBezTo>
                  <a:cubicBezTo>
                    <a:pt x="19056" y="8800"/>
                    <a:pt x="19175" y="8765"/>
                    <a:pt x="19272" y="8706"/>
                  </a:cubicBezTo>
                  <a:cubicBezTo>
                    <a:pt x="19439" y="8640"/>
                    <a:pt x="19606" y="8540"/>
                    <a:pt x="19706" y="8473"/>
                  </a:cubicBezTo>
                  <a:cubicBezTo>
                    <a:pt x="19773" y="8373"/>
                    <a:pt x="19873" y="8340"/>
                    <a:pt x="19906" y="8306"/>
                  </a:cubicBezTo>
                  <a:lnTo>
                    <a:pt x="19973" y="8206"/>
                  </a:lnTo>
                  <a:cubicBezTo>
                    <a:pt x="20087" y="8046"/>
                    <a:pt x="20013" y="7917"/>
                    <a:pt x="19901" y="7917"/>
                  </a:cubicBezTo>
                  <a:cubicBezTo>
                    <a:pt x="19850" y="7917"/>
                    <a:pt x="19791" y="7943"/>
                    <a:pt x="19739" y="8006"/>
                  </a:cubicBezTo>
                  <a:lnTo>
                    <a:pt x="19673" y="8039"/>
                  </a:lnTo>
                  <a:cubicBezTo>
                    <a:pt x="19606" y="8073"/>
                    <a:pt x="19572" y="8139"/>
                    <a:pt x="19472" y="8206"/>
                  </a:cubicBezTo>
                  <a:cubicBezTo>
                    <a:pt x="19342" y="8284"/>
                    <a:pt x="19129" y="8404"/>
                    <a:pt x="18915" y="8404"/>
                  </a:cubicBezTo>
                  <a:cubicBezTo>
                    <a:pt x="18856" y="8404"/>
                    <a:pt x="18796" y="8395"/>
                    <a:pt x="18739" y="8373"/>
                  </a:cubicBezTo>
                  <a:cubicBezTo>
                    <a:pt x="18438" y="8306"/>
                    <a:pt x="18105" y="7906"/>
                    <a:pt x="17838" y="7472"/>
                  </a:cubicBezTo>
                  <a:cubicBezTo>
                    <a:pt x="17604" y="7005"/>
                    <a:pt x="17404" y="6472"/>
                    <a:pt x="17137" y="5838"/>
                  </a:cubicBezTo>
                  <a:cubicBezTo>
                    <a:pt x="16904" y="5204"/>
                    <a:pt x="16737" y="4537"/>
                    <a:pt x="16303" y="3870"/>
                  </a:cubicBezTo>
                  <a:cubicBezTo>
                    <a:pt x="16237" y="3703"/>
                    <a:pt x="16070" y="3536"/>
                    <a:pt x="15937" y="3403"/>
                  </a:cubicBezTo>
                  <a:lnTo>
                    <a:pt x="15736" y="3203"/>
                  </a:lnTo>
                  <a:cubicBezTo>
                    <a:pt x="15636" y="3169"/>
                    <a:pt x="15570" y="3069"/>
                    <a:pt x="15470" y="3036"/>
                  </a:cubicBezTo>
                  <a:cubicBezTo>
                    <a:pt x="15136" y="2802"/>
                    <a:pt x="14736" y="2635"/>
                    <a:pt x="14269" y="2635"/>
                  </a:cubicBezTo>
                  <a:cubicBezTo>
                    <a:pt x="13802" y="2635"/>
                    <a:pt x="13401" y="2736"/>
                    <a:pt x="13068" y="2902"/>
                  </a:cubicBezTo>
                  <a:cubicBezTo>
                    <a:pt x="12734" y="3069"/>
                    <a:pt x="12401" y="3236"/>
                    <a:pt x="12100" y="3369"/>
                  </a:cubicBezTo>
                  <a:cubicBezTo>
                    <a:pt x="11800" y="3503"/>
                    <a:pt x="11500" y="3569"/>
                    <a:pt x="11233" y="3569"/>
                  </a:cubicBezTo>
                  <a:cubicBezTo>
                    <a:pt x="11200" y="3592"/>
                    <a:pt x="11174" y="3599"/>
                    <a:pt x="11150" y="3599"/>
                  </a:cubicBezTo>
                  <a:cubicBezTo>
                    <a:pt x="11103" y="3599"/>
                    <a:pt x="11066" y="3569"/>
                    <a:pt x="11000" y="3569"/>
                  </a:cubicBezTo>
                  <a:cubicBezTo>
                    <a:pt x="10933" y="3569"/>
                    <a:pt x="10900" y="3569"/>
                    <a:pt x="10800" y="3536"/>
                  </a:cubicBezTo>
                  <a:lnTo>
                    <a:pt x="10599" y="3503"/>
                  </a:lnTo>
                  <a:cubicBezTo>
                    <a:pt x="10566" y="3469"/>
                    <a:pt x="10499" y="3469"/>
                    <a:pt x="10499" y="3469"/>
                  </a:cubicBezTo>
                  <a:lnTo>
                    <a:pt x="10433" y="3403"/>
                  </a:lnTo>
                  <a:cubicBezTo>
                    <a:pt x="9966" y="3136"/>
                    <a:pt x="9599" y="2635"/>
                    <a:pt x="9298" y="2002"/>
                  </a:cubicBezTo>
                  <a:cubicBezTo>
                    <a:pt x="9132" y="1701"/>
                    <a:pt x="8965" y="1368"/>
                    <a:pt x="8765" y="1034"/>
                  </a:cubicBezTo>
                  <a:cubicBezTo>
                    <a:pt x="8598" y="701"/>
                    <a:pt x="8264" y="334"/>
                    <a:pt x="7831" y="167"/>
                  </a:cubicBezTo>
                  <a:cubicBezTo>
                    <a:pt x="7664" y="34"/>
                    <a:pt x="7430" y="34"/>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flipH="1">
              <a:off x="8400491" y="290059"/>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flipH="1">
              <a:off x="8568470" y="782653"/>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flipH="1">
              <a:off x="8561191" y="798782"/>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flipH="1">
              <a:off x="8553937" y="823203"/>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flipH="1">
              <a:off x="8384557" y="854662"/>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flipH="1">
              <a:off x="8378923" y="875650"/>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flipH="1">
              <a:off x="8373265" y="898234"/>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flipH="1">
              <a:off x="8712026" y="319921"/>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flipH="1">
              <a:off x="8701532" y="340087"/>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flipH="1">
              <a:off x="8678150" y="367265"/>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flipH="1">
              <a:off x="8670896" y="393307"/>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flipH="1">
              <a:off x="8554735" y="457844"/>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flipH="1">
              <a:off x="8543443" y="488480"/>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flipH="1">
              <a:off x="8524897" y="522283"/>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flipH="1">
              <a:off x="8503135" y="544142"/>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flipH="1">
              <a:off x="8484565" y="573666"/>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flipH="1">
              <a:off x="8465221" y="596564"/>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flipH="1">
              <a:off x="8020793" y="264258"/>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flipH="1">
              <a:off x="8012717" y="297772"/>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flipH="1">
              <a:off x="8003867" y="315520"/>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flipH="1">
              <a:off x="7990132" y="336049"/>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flipH="1">
              <a:off x="7967548" y="355393"/>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flipH="1">
              <a:off x="8020793" y="283457"/>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flipH="1">
              <a:off x="8923360" y="1620104"/>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flipH="1">
              <a:off x="8905611" y="1641092"/>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flipH="1">
              <a:off x="8892699" y="1672550"/>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flipH="1">
              <a:off x="8875773" y="1697552"/>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flipH="1">
              <a:off x="8774145" y="1698350"/>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flipH="1">
              <a:off x="8201466" y="1241300"/>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flipH="1">
              <a:off x="7627892" y="576737"/>
              <a:ext cx="578071" cy="256574"/>
            </a:xfrm>
            <a:custGeom>
              <a:avLst/>
              <a:gdLst/>
              <a:ahLst/>
              <a:cxnLst/>
              <a:rect l="l" t="t" r="r" b="b"/>
              <a:pathLst>
                <a:path w="23907" h="10611" extrusionOk="0">
                  <a:moveTo>
                    <a:pt x="23735" y="0"/>
                  </a:moveTo>
                  <a:cubicBezTo>
                    <a:pt x="23662" y="0"/>
                    <a:pt x="23579" y="55"/>
                    <a:pt x="23535" y="187"/>
                  </a:cubicBezTo>
                  <a:cubicBezTo>
                    <a:pt x="23535" y="187"/>
                    <a:pt x="23502" y="320"/>
                    <a:pt x="23435" y="520"/>
                  </a:cubicBezTo>
                  <a:cubicBezTo>
                    <a:pt x="23435" y="620"/>
                    <a:pt x="23335" y="721"/>
                    <a:pt x="23269" y="854"/>
                  </a:cubicBezTo>
                  <a:cubicBezTo>
                    <a:pt x="23202" y="887"/>
                    <a:pt x="23169" y="987"/>
                    <a:pt x="23135" y="1054"/>
                  </a:cubicBezTo>
                  <a:cubicBezTo>
                    <a:pt x="23102" y="1121"/>
                    <a:pt x="23002" y="1188"/>
                    <a:pt x="22968" y="1288"/>
                  </a:cubicBezTo>
                  <a:cubicBezTo>
                    <a:pt x="22868" y="1354"/>
                    <a:pt x="22835" y="1454"/>
                    <a:pt x="22768" y="1521"/>
                  </a:cubicBezTo>
                  <a:lnTo>
                    <a:pt x="22501" y="1788"/>
                  </a:lnTo>
                  <a:cubicBezTo>
                    <a:pt x="22335" y="1955"/>
                    <a:pt x="22134" y="2055"/>
                    <a:pt x="21934" y="2222"/>
                  </a:cubicBezTo>
                  <a:cubicBezTo>
                    <a:pt x="21467" y="2555"/>
                    <a:pt x="20967" y="2855"/>
                    <a:pt x="20333" y="3056"/>
                  </a:cubicBezTo>
                  <a:cubicBezTo>
                    <a:pt x="19132" y="3556"/>
                    <a:pt x="17665" y="3856"/>
                    <a:pt x="16197" y="4156"/>
                  </a:cubicBezTo>
                  <a:cubicBezTo>
                    <a:pt x="14796" y="4390"/>
                    <a:pt x="13328" y="4657"/>
                    <a:pt x="12027" y="4857"/>
                  </a:cubicBezTo>
                  <a:cubicBezTo>
                    <a:pt x="9459" y="5324"/>
                    <a:pt x="6156" y="5991"/>
                    <a:pt x="3721" y="7292"/>
                  </a:cubicBezTo>
                  <a:cubicBezTo>
                    <a:pt x="2520" y="7892"/>
                    <a:pt x="1586" y="8660"/>
                    <a:pt x="986" y="9293"/>
                  </a:cubicBezTo>
                  <a:cubicBezTo>
                    <a:pt x="686" y="9560"/>
                    <a:pt x="452" y="9827"/>
                    <a:pt x="319" y="10027"/>
                  </a:cubicBezTo>
                  <a:cubicBezTo>
                    <a:pt x="185" y="10194"/>
                    <a:pt x="119" y="10327"/>
                    <a:pt x="119" y="10327"/>
                  </a:cubicBezTo>
                  <a:cubicBezTo>
                    <a:pt x="1" y="10469"/>
                    <a:pt x="116" y="10610"/>
                    <a:pt x="253" y="10610"/>
                  </a:cubicBezTo>
                  <a:cubicBezTo>
                    <a:pt x="310" y="10610"/>
                    <a:pt x="370" y="10586"/>
                    <a:pt x="419" y="10528"/>
                  </a:cubicBezTo>
                  <a:cubicBezTo>
                    <a:pt x="419" y="10528"/>
                    <a:pt x="486" y="10394"/>
                    <a:pt x="619" y="10227"/>
                  </a:cubicBezTo>
                  <a:cubicBezTo>
                    <a:pt x="753" y="10061"/>
                    <a:pt x="953" y="9827"/>
                    <a:pt x="1253" y="9527"/>
                  </a:cubicBezTo>
                  <a:cubicBezTo>
                    <a:pt x="1853" y="8993"/>
                    <a:pt x="2787" y="8293"/>
                    <a:pt x="3955" y="7726"/>
                  </a:cubicBezTo>
                  <a:cubicBezTo>
                    <a:pt x="6323" y="6558"/>
                    <a:pt x="9592" y="5991"/>
                    <a:pt x="12127" y="5524"/>
                  </a:cubicBezTo>
                  <a:cubicBezTo>
                    <a:pt x="13395" y="5290"/>
                    <a:pt x="14863" y="5024"/>
                    <a:pt x="16330" y="4723"/>
                  </a:cubicBezTo>
                  <a:cubicBezTo>
                    <a:pt x="17798" y="4457"/>
                    <a:pt x="19232" y="4056"/>
                    <a:pt x="20500" y="3523"/>
                  </a:cubicBezTo>
                  <a:cubicBezTo>
                    <a:pt x="21134" y="3289"/>
                    <a:pt x="21701" y="2955"/>
                    <a:pt x="22168" y="2622"/>
                  </a:cubicBezTo>
                  <a:cubicBezTo>
                    <a:pt x="22368" y="2455"/>
                    <a:pt x="22635" y="2288"/>
                    <a:pt x="22802" y="2055"/>
                  </a:cubicBezTo>
                  <a:lnTo>
                    <a:pt x="23035" y="1821"/>
                  </a:lnTo>
                  <a:cubicBezTo>
                    <a:pt x="23135" y="1688"/>
                    <a:pt x="23169" y="1621"/>
                    <a:pt x="23235" y="1521"/>
                  </a:cubicBezTo>
                  <a:cubicBezTo>
                    <a:pt x="23302" y="1454"/>
                    <a:pt x="23369" y="1354"/>
                    <a:pt x="23402" y="1288"/>
                  </a:cubicBezTo>
                  <a:lnTo>
                    <a:pt x="23535" y="1021"/>
                  </a:lnTo>
                  <a:cubicBezTo>
                    <a:pt x="23636" y="854"/>
                    <a:pt x="23702" y="721"/>
                    <a:pt x="23769" y="620"/>
                  </a:cubicBezTo>
                  <a:lnTo>
                    <a:pt x="23869" y="220"/>
                  </a:lnTo>
                  <a:cubicBezTo>
                    <a:pt x="23906" y="89"/>
                    <a:pt x="23828" y="0"/>
                    <a:pt x="23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flipH="1">
              <a:off x="8955616" y="677350"/>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3"/>
            <p:cNvGrpSpPr/>
            <p:nvPr/>
          </p:nvGrpSpPr>
          <p:grpSpPr>
            <a:xfrm flipH="1">
              <a:off x="7265845" y="-20654"/>
              <a:ext cx="2069687" cy="5143763"/>
              <a:chOff x="3610" y="8"/>
              <a:chExt cx="2069687" cy="5143763"/>
            </a:xfrm>
          </p:grpSpPr>
          <p:sp>
            <p:nvSpPr>
              <p:cNvPr id="339" name="Google Shape;339;p3"/>
              <p:cNvSpPr/>
              <p:nvPr/>
            </p:nvSpPr>
            <p:spPr>
              <a:xfrm>
                <a:off x="627889" y="3237468"/>
                <a:ext cx="41058" cy="76989"/>
              </a:xfrm>
              <a:custGeom>
                <a:avLst/>
                <a:gdLst/>
                <a:ahLst/>
                <a:cxnLst/>
                <a:rect l="l" t="t" r="r" b="b"/>
                <a:pathLst>
                  <a:path w="1698" h="3184" extrusionOk="0">
                    <a:moveTo>
                      <a:pt x="1396" y="1"/>
                    </a:moveTo>
                    <a:cubicBezTo>
                      <a:pt x="1383" y="1"/>
                      <a:pt x="1373" y="5"/>
                      <a:pt x="1368" y="14"/>
                    </a:cubicBezTo>
                    <a:cubicBezTo>
                      <a:pt x="1368" y="14"/>
                      <a:pt x="1202" y="214"/>
                      <a:pt x="1001" y="448"/>
                    </a:cubicBezTo>
                    <a:cubicBezTo>
                      <a:pt x="801" y="715"/>
                      <a:pt x="568" y="1082"/>
                      <a:pt x="401" y="1382"/>
                    </a:cubicBezTo>
                    <a:cubicBezTo>
                      <a:pt x="301" y="1715"/>
                      <a:pt x="134" y="2116"/>
                      <a:pt x="67" y="2449"/>
                    </a:cubicBezTo>
                    <a:cubicBezTo>
                      <a:pt x="34" y="2783"/>
                      <a:pt x="1" y="3050"/>
                      <a:pt x="1" y="3050"/>
                    </a:cubicBezTo>
                    <a:cubicBezTo>
                      <a:pt x="1" y="3083"/>
                      <a:pt x="334" y="3183"/>
                      <a:pt x="334" y="3183"/>
                    </a:cubicBezTo>
                    <a:cubicBezTo>
                      <a:pt x="334" y="3183"/>
                      <a:pt x="735" y="2282"/>
                      <a:pt x="1035" y="1715"/>
                    </a:cubicBezTo>
                    <a:cubicBezTo>
                      <a:pt x="1202" y="1415"/>
                      <a:pt x="1335" y="1048"/>
                      <a:pt x="1468" y="748"/>
                    </a:cubicBezTo>
                    <a:cubicBezTo>
                      <a:pt x="1569" y="448"/>
                      <a:pt x="1669" y="214"/>
                      <a:pt x="1669" y="214"/>
                    </a:cubicBezTo>
                    <a:cubicBezTo>
                      <a:pt x="1697" y="157"/>
                      <a:pt x="1479" y="1"/>
                      <a:pt x="1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615001" y="3378873"/>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683551" y="3621181"/>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805419" y="3779753"/>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046542" y="3961248"/>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100560" y="4368004"/>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946533" y="449274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764216" y="4591234"/>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60967" y="464764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60169" y="4824547"/>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735272" y="4956545"/>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894860" y="5013078"/>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1026351" y="5084603"/>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8118" y="8"/>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610" y="24236"/>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217240" y="2600833"/>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222149" y="1610009"/>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239123" y="2074894"/>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52085" y="1739638"/>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564973" y="1757725"/>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579505" y="1778350"/>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8965" y="2170695"/>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0752" y="2185227"/>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60918" y="2199735"/>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48047" y="2094891"/>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554503" y="2109399"/>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570631" y="2122311"/>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7212" y="2638505"/>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87540" y="2665853"/>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3668" y="2690130"/>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423834" y="2710296"/>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555301" y="2756262"/>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576265" y="2788542"/>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583543" y="2812722"/>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602089" y="2849839"/>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635143" y="2888551"/>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86355" y="2370881"/>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85969" y="2216710"/>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2507687">
                <a:off x="492095" y="3172939"/>
                <a:ext cx="292139" cy="292139"/>
              </a:xfrm>
              <a:prstGeom prst="mathPlus">
                <a:avLst>
                  <a:gd name="adj1" fmla="val 18896"/>
                </a:avLst>
              </a:prstGeom>
              <a:solidFill>
                <a:srgbClr val="CC412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8" name="Google Shape;378;p3"/>
          <p:cNvGrpSpPr/>
          <p:nvPr/>
        </p:nvGrpSpPr>
        <p:grpSpPr>
          <a:xfrm rot="440793" flipH="1">
            <a:off x="-261986" y="-287631"/>
            <a:ext cx="1489267" cy="2879063"/>
            <a:chOff x="9389648" y="991722"/>
            <a:chExt cx="1634619" cy="3160058"/>
          </a:xfrm>
        </p:grpSpPr>
        <p:sp>
          <p:nvSpPr>
            <p:cNvPr id="379" name="Google Shape;379;p3"/>
            <p:cNvSpPr/>
            <p:nvPr/>
          </p:nvSpPr>
          <p:spPr>
            <a:xfrm>
              <a:off x="9713224" y="3611398"/>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9532444" y="1010332"/>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0119395" y="1094910"/>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0203995" y="1045614"/>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9389648" y="991722"/>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9719578" y="1544473"/>
              <a:ext cx="415679" cy="246140"/>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0093846" y="1486504"/>
              <a:ext cx="370483" cy="268670"/>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0471359" y="2438126"/>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0444075" y="3010163"/>
              <a:ext cx="411848" cy="198422"/>
            </a:xfrm>
            <a:custGeom>
              <a:avLst/>
              <a:gdLst/>
              <a:ahLst/>
              <a:cxnLst/>
              <a:rect l="l" t="t" r="r" b="b"/>
              <a:pathLst>
                <a:path w="18280" h="8807" extrusionOk="0">
                  <a:moveTo>
                    <a:pt x="5403" y="1"/>
                  </a:moveTo>
                  <a:cubicBezTo>
                    <a:pt x="4970" y="1"/>
                    <a:pt x="4603" y="34"/>
                    <a:pt x="4269" y="167"/>
                  </a:cubicBezTo>
                  <a:cubicBezTo>
                    <a:pt x="4102" y="201"/>
                    <a:pt x="3936" y="301"/>
                    <a:pt x="3769" y="368"/>
                  </a:cubicBezTo>
                  <a:cubicBezTo>
                    <a:pt x="3635" y="501"/>
                    <a:pt x="3469" y="634"/>
                    <a:pt x="3369" y="735"/>
                  </a:cubicBezTo>
                  <a:cubicBezTo>
                    <a:pt x="3102" y="1035"/>
                    <a:pt x="2935" y="1335"/>
                    <a:pt x="2802" y="1635"/>
                  </a:cubicBezTo>
                  <a:cubicBezTo>
                    <a:pt x="2568" y="2236"/>
                    <a:pt x="2435" y="2803"/>
                    <a:pt x="2234" y="3203"/>
                  </a:cubicBezTo>
                  <a:cubicBezTo>
                    <a:pt x="2034" y="3670"/>
                    <a:pt x="1734" y="3903"/>
                    <a:pt x="1434" y="3970"/>
                  </a:cubicBezTo>
                  <a:cubicBezTo>
                    <a:pt x="1344" y="3979"/>
                    <a:pt x="1262" y="3983"/>
                    <a:pt x="1185" y="3983"/>
                  </a:cubicBezTo>
                  <a:cubicBezTo>
                    <a:pt x="975" y="3983"/>
                    <a:pt x="804" y="3952"/>
                    <a:pt x="633" y="3903"/>
                  </a:cubicBezTo>
                  <a:cubicBezTo>
                    <a:pt x="433" y="3870"/>
                    <a:pt x="366" y="3837"/>
                    <a:pt x="366" y="3837"/>
                  </a:cubicBezTo>
                  <a:cubicBezTo>
                    <a:pt x="337" y="3824"/>
                    <a:pt x="308" y="3818"/>
                    <a:pt x="281" y="3818"/>
                  </a:cubicBezTo>
                  <a:cubicBezTo>
                    <a:pt x="97" y="3818"/>
                    <a:pt x="0" y="4083"/>
                    <a:pt x="233" y="4170"/>
                  </a:cubicBezTo>
                  <a:cubicBezTo>
                    <a:pt x="233" y="4170"/>
                    <a:pt x="366" y="4237"/>
                    <a:pt x="567" y="4304"/>
                  </a:cubicBezTo>
                  <a:cubicBezTo>
                    <a:pt x="728" y="4331"/>
                    <a:pt x="956" y="4380"/>
                    <a:pt x="1284" y="4380"/>
                  </a:cubicBezTo>
                  <a:cubicBezTo>
                    <a:pt x="1362" y="4380"/>
                    <a:pt x="1445" y="4377"/>
                    <a:pt x="1534" y="4370"/>
                  </a:cubicBezTo>
                  <a:cubicBezTo>
                    <a:pt x="1734" y="4370"/>
                    <a:pt x="1968" y="4237"/>
                    <a:pt x="2201" y="4070"/>
                  </a:cubicBezTo>
                  <a:cubicBezTo>
                    <a:pt x="2401" y="3903"/>
                    <a:pt x="2568" y="3703"/>
                    <a:pt x="2701" y="3470"/>
                  </a:cubicBezTo>
                  <a:cubicBezTo>
                    <a:pt x="2935" y="3003"/>
                    <a:pt x="3068" y="2402"/>
                    <a:pt x="3302" y="1902"/>
                  </a:cubicBezTo>
                  <a:cubicBezTo>
                    <a:pt x="3435" y="1635"/>
                    <a:pt x="3569" y="1402"/>
                    <a:pt x="3769" y="1202"/>
                  </a:cubicBezTo>
                  <a:cubicBezTo>
                    <a:pt x="3936" y="1001"/>
                    <a:pt x="4203" y="868"/>
                    <a:pt x="4469" y="801"/>
                  </a:cubicBezTo>
                  <a:cubicBezTo>
                    <a:pt x="4695" y="726"/>
                    <a:pt x="4920" y="689"/>
                    <a:pt x="5117" y="689"/>
                  </a:cubicBezTo>
                  <a:cubicBezTo>
                    <a:pt x="5182" y="689"/>
                    <a:pt x="5245" y="693"/>
                    <a:pt x="5303" y="701"/>
                  </a:cubicBezTo>
                  <a:cubicBezTo>
                    <a:pt x="5604" y="801"/>
                    <a:pt x="5870" y="868"/>
                    <a:pt x="6071" y="1068"/>
                  </a:cubicBezTo>
                  <a:cubicBezTo>
                    <a:pt x="6538" y="1468"/>
                    <a:pt x="6904" y="2002"/>
                    <a:pt x="7271" y="2536"/>
                  </a:cubicBezTo>
                  <a:cubicBezTo>
                    <a:pt x="7638" y="3103"/>
                    <a:pt x="8072" y="3637"/>
                    <a:pt x="8706" y="3970"/>
                  </a:cubicBezTo>
                  <a:cubicBezTo>
                    <a:pt x="8806" y="4004"/>
                    <a:pt x="8906" y="4037"/>
                    <a:pt x="8973" y="4104"/>
                  </a:cubicBezTo>
                  <a:lnTo>
                    <a:pt x="8939" y="4104"/>
                  </a:lnTo>
                  <a:cubicBezTo>
                    <a:pt x="9067" y="4155"/>
                    <a:pt x="9215" y="4226"/>
                    <a:pt x="9397" y="4226"/>
                  </a:cubicBezTo>
                  <a:cubicBezTo>
                    <a:pt x="9453" y="4226"/>
                    <a:pt x="9511" y="4219"/>
                    <a:pt x="9573" y="4204"/>
                  </a:cubicBezTo>
                  <a:cubicBezTo>
                    <a:pt x="9773" y="4170"/>
                    <a:pt x="9940" y="4104"/>
                    <a:pt x="10107" y="4004"/>
                  </a:cubicBezTo>
                  <a:cubicBezTo>
                    <a:pt x="10407" y="3837"/>
                    <a:pt x="10607" y="3670"/>
                    <a:pt x="10874" y="3637"/>
                  </a:cubicBezTo>
                  <a:cubicBezTo>
                    <a:pt x="10966" y="3597"/>
                    <a:pt x="11063" y="3578"/>
                    <a:pt x="11162" y="3578"/>
                  </a:cubicBezTo>
                  <a:cubicBezTo>
                    <a:pt x="11313" y="3578"/>
                    <a:pt x="11466" y="3623"/>
                    <a:pt x="11608" y="3703"/>
                  </a:cubicBezTo>
                  <a:cubicBezTo>
                    <a:pt x="11875" y="3837"/>
                    <a:pt x="12041" y="4004"/>
                    <a:pt x="12142" y="4270"/>
                  </a:cubicBezTo>
                  <a:cubicBezTo>
                    <a:pt x="12442" y="4771"/>
                    <a:pt x="12442" y="5438"/>
                    <a:pt x="12742" y="6105"/>
                  </a:cubicBezTo>
                  <a:cubicBezTo>
                    <a:pt x="12775" y="6138"/>
                    <a:pt x="12775" y="6205"/>
                    <a:pt x="12809" y="6272"/>
                  </a:cubicBezTo>
                  <a:lnTo>
                    <a:pt x="12909" y="6372"/>
                  </a:lnTo>
                  <a:lnTo>
                    <a:pt x="13076" y="6605"/>
                  </a:lnTo>
                  <a:cubicBezTo>
                    <a:pt x="13209" y="6705"/>
                    <a:pt x="13276" y="6839"/>
                    <a:pt x="13409" y="6972"/>
                  </a:cubicBezTo>
                  <a:cubicBezTo>
                    <a:pt x="13609" y="7206"/>
                    <a:pt x="13876" y="7439"/>
                    <a:pt x="14076" y="7639"/>
                  </a:cubicBezTo>
                  <a:cubicBezTo>
                    <a:pt x="14543" y="8006"/>
                    <a:pt x="14977" y="8340"/>
                    <a:pt x="15477" y="8540"/>
                  </a:cubicBezTo>
                  <a:cubicBezTo>
                    <a:pt x="15944" y="8774"/>
                    <a:pt x="16445" y="8807"/>
                    <a:pt x="16812" y="8807"/>
                  </a:cubicBezTo>
                  <a:cubicBezTo>
                    <a:pt x="17245" y="8807"/>
                    <a:pt x="17545" y="8674"/>
                    <a:pt x="17746" y="8607"/>
                  </a:cubicBezTo>
                  <a:cubicBezTo>
                    <a:pt x="17812" y="8540"/>
                    <a:pt x="17912" y="8507"/>
                    <a:pt x="17946" y="8473"/>
                  </a:cubicBezTo>
                  <a:cubicBezTo>
                    <a:pt x="17979" y="8440"/>
                    <a:pt x="18046" y="8440"/>
                    <a:pt x="18046" y="8440"/>
                  </a:cubicBezTo>
                  <a:cubicBezTo>
                    <a:pt x="18279" y="8273"/>
                    <a:pt x="18079" y="8006"/>
                    <a:pt x="17645" y="7873"/>
                  </a:cubicBezTo>
                  <a:cubicBezTo>
                    <a:pt x="17645" y="7873"/>
                    <a:pt x="17579" y="7973"/>
                    <a:pt x="17412" y="8006"/>
                  </a:cubicBezTo>
                  <a:cubicBezTo>
                    <a:pt x="17245" y="8040"/>
                    <a:pt x="16978" y="8140"/>
                    <a:pt x="16645" y="8140"/>
                  </a:cubicBezTo>
                  <a:cubicBezTo>
                    <a:pt x="16378" y="8140"/>
                    <a:pt x="15944" y="8040"/>
                    <a:pt x="15544" y="7840"/>
                  </a:cubicBezTo>
                  <a:cubicBezTo>
                    <a:pt x="15110" y="7673"/>
                    <a:pt x="14710" y="7339"/>
                    <a:pt x="14276" y="6972"/>
                  </a:cubicBezTo>
                  <a:cubicBezTo>
                    <a:pt x="14076" y="6739"/>
                    <a:pt x="13909" y="6539"/>
                    <a:pt x="13709" y="6339"/>
                  </a:cubicBezTo>
                  <a:cubicBezTo>
                    <a:pt x="13576" y="6238"/>
                    <a:pt x="13476" y="6138"/>
                    <a:pt x="13409" y="6005"/>
                  </a:cubicBezTo>
                  <a:lnTo>
                    <a:pt x="13276" y="5838"/>
                  </a:lnTo>
                  <a:lnTo>
                    <a:pt x="13242" y="5738"/>
                  </a:lnTo>
                  <a:cubicBezTo>
                    <a:pt x="13209" y="5738"/>
                    <a:pt x="13209" y="5738"/>
                    <a:pt x="13209" y="5705"/>
                  </a:cubicBezTo>
                  <a:cubicBezTo>
                    <a:pt x="12975" y="5171"/>
                    <a:pt x="12975" y="4504"/>
                    <a:pt x="12642" y="3803"/>
                  </a:cubicBezTo>
                  <a:cubicBezTo>
                    <a:pt x="12475" y="3470"/>
                    <a:pt x="12208" y="3136"/>
                    <a:pt x="11808" y="2969"/>
                  </a:cubicBezTo>
                  <a:cubicBezTo>
                    <a:pt x="11542" y="2849"/>
                    <a:pt x="11276" y="2763"/>
                    <a:pt x="10985" y="2763"/>
                  </a:cubicBezTo>
                  <a:cubicBezTo>
                    <a:pt x="10874" y="2763"/>
                    <a:pt x="10760" y="2775"/>
                    <a:pt x="10640" y="2803"/>
                  </a:cubicBezTo>
                  <a:cubicBezTo>
                    <a:pt x="10240" y="2869"/>
                    <a:pt x="9940" y="3070"/>
                    <a:pt x="9706" y="3203"/>
                  </a:cubicBezTo>
                  <a:cubicBezTo>
                    <a:pt x="9573" y="3303"/>
                    <a:pt x="9473" y="3336"/>
                    <a:pt x="9406" y="3336"/>
                  </a:cubicBezTo>
                  <a:cubicBezTo>
                    <a:pt x="9373" y="3336"/>
                    <a:pt x="9273" y="3336"/>
                    <a:pt x="9206" y="3303"/>
                  </a:cubicBezTo>
                  <a:lnTo>
                    <a:pt x="9139" y="3303"/>
                  </a:lnTo>
                  <a:cubicBezTo>
                    <a:pt x="9106" y="3303"/>
                    <a:pt x="9039" y="3236"/>
                    <a:pt x="8939" y="3203"/>
                  </a:cubicBezTo>
                  <a:cubicBezTo>
                    <a:pt x="8539" y="3003"/>
                    <a:pt x="8139" y="2536"/>
                    <a:pt x="7772" y="2035"/>
                  </a:cubicBezTo>
                  <a:cubicBezTo>
                    <a:pt x="7405" y="1535"/>
                    <a:pt x="7038" y="901"/>
                    <a:pt x="6437" y="468"/>
                  </a:cubicBezTo>
                  <a:cubicBezTo>
                    <a:pt x="6204" y="234"/>
                    <a:pt x="5770" y="67"/>
                    <a:pt x="5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0371145" y="3133064"/>
              <a:ext cx="299717" cy="263421"/>
            </a:xfrm>
            <a:custGeom>
              <a:avLst/>
              <a:gdLst/>
              <a:ahLst/>
              <a:cxnLst/>
              <a:rect l="l" t="t" r="r" b="b"/>
              <a:pathLst>
                <a:path w="13303" h="11692" extrusionOk="0">
                  <a:moveTo>
                    <a:pt x="2713" y="0"/>
                  </a:moveTo>
                  <a:cubicBezTo>
                    <a:pt x="2265" y="0"/>
                    <a:pt x="1833" y="141"/>
                    <a:pt x="1502" y="383"/>
                  </a:cubicBezTo>
                  <a:cubicBezTo>
                    <a:pt x="1002" y="717"/>
                    <a:pt x="635" y="1184"/>
                    <a:pt x="401" y="1617"/>
                  </a:cubicBezTo>
                  <a:cubicBezTo>
                    <a:pt x="201" y="2084"/>
                    <a:pt x="68" y="2518"/>
                    <a:pt x="34" y="2885"/>
                  </a:cubicBezTo>
                  <a:cubicBezTo>
                    <a:pt x="1" y="3052"/>
                    <a:pt x="1" y="3252"/>
                    <a:pt x="1" y="3385"/>
                  </a:cubicBezTo>
                  <a:cubicBezTo>
                    <a:pt x="34" y="3552"/>
                    <a:pt x="34" y="3686"/>
                    <a:pt x="34" y="3752"/>
                  </a:cubicBezTo>
                  <a:cubicBezTo>
                    <a:pt x="34" y="3886"/>
                    <a:pt x="68" y="3952"/>
                    <a:pt x="68" y="4019"/>
                  </a:cubicBezTo>
                  <a:lnTo>
                    <a:pt x="68" y="4086"/>
                  </a:lnTo>
                  <a:cubicBezTo>
                    <a:pt x="108" y="4193"/>
                    <a:pt x="185" y="4235"/>
                    <a:pt x="261" y="4235"/>
                  </a:cubicBezTo>
                  <a:cubicBezTo>
                    <a:pt x="376" y="4235"/>
                    <a:pt x="488" y="4139"/>
                    <a:pt x="468" y="4019"/>
                  </a:cubicBezTo>
                  <a:lnTo>
                    <a:pt x="468" y="3919"/>
                  </a:lnTo>
                  <a:cubicBezTo>
                    <a:pt x="468" y="3886"/>
                    <a:pt x="401" y="3786"/>
                    <a:pt x="401" y="3719"/>
                  </a:cubicBezTo>
                  <a:lnTo>
                    <a:pt x="401" y="3385"/>
                  </a:lnTo>
                  <a:cubicBezTo>
                    <a:pt x="401" y="3219"/>
                    <a:pt x="401" y="3085"/>
                    <a:pt x="468" y="2918"/>
                  </a:cubicBezTo>
                  <a:cubicBezTo>
                    <a:pt x="501" y="2585"/>
                    <a:pt x="635" y="2218"/>
                    <a:pt x="835" y="1851"/>
                  </a:cubicBezTo>
                  <a:cubicBezTo>
                    <a:pt x="1035" y="1451"/>
                    <a:pt x="1368" y="1050"/>
                    <a:pt x="1802" y="783"/>
                  </a:cubicBezTo>
                  <a:cubicBezTo>
                    <a:pt x="2057" y="613"/>
                    <a:pt x="2367" y="511"/>
                    <a:pt x="2678" y="511"/>
                  </a:cubicBezTo>
                  <a:cubicBezTo>
                    <a:pt x="2856" y="511"/>
                    <a:pt x="3034" y="544"/>
                    <a:pt x="3203" y="617"/>
                  </a:cubicBezTo>
                  <a:cubicBezTo>
                    <a:pt x="3337" y="617"/>
                    <a:pt x="3403" y="717"/>
                    <a:pt x="3537" y="783"/>
                  </a:cubicBezTo>
                  <a:cubicBezTo>
                    <a:pt x="3670" y="884"/>
                    <a:pt x="3704" y="950"/>
                    <a:pt x="3804" y="1050"/>
                  </a:cubicBezTo>
                  <a:cubicBezTo>
                    <a:pt x="3970" y="1217"/>
                    <a:pt x="4037" y="1451"/>
                    <a:pt x="4137" y="1751"/>
                  </a:cubicBezTo>
                  <a:cubicBezTo>
                    <a:pt x="4304" y="2285"/>
                    <a:pt x="4337" y="2952"/>
                    <a:pt x="4704" y="3585"/>
                  </a:cubicBezTo>
                  <a:lnTo>
                    <a:pt x="4804" y="3719"/>
                  </a:lnTo>
                  <a:cubicBezTo>
                    <a:pt x="4838" y="3786"/>
                    <a:pt x="4871" y="3786"/>
                    <a:pt x="4904" y="3852"/>
                  </a:cubicBezTo>
                  <a:lnTo>
                    <a:pt x="5071" y="4019"/>
                  </a:lnTo>
                  <a:cubicBezTo>
                    <a:pt x="5205" y="4119"/>
                    <a:pt x="5338" y="4219"/>
                    <a:pt x="5505" y="4286"/>
                  </a:cubicBezTo>
                  <a:cubicBezTo>
                    <a:pt x="5638" y="4419"/>
                    <a:pt x="5805" y="4453"/>
                    <a:pt x="5972" y="4519"/>
                  </a:cubicBezTo>
                  <a:cubicBezTo>
                    <a:pt x="6139" y="4553"/>
                    <a:pt x="6305" y="4586"/>
                    <a:pt x="6405" y="4586"/>
                  </a:cubicBezTo>
                  <a:cubicBezTo>
                    <a:pt x="6706" y="4586"/>
                    <a:pt x="6906" y="4620"/>
                    <a:pt x="7173" y="4720"/>
                  </a:cubicBezTo>
                  <a:cubicBezTo>
                    <a:pt x="7406" y="4786"/>
                    <a:pt x="7673" y="4886"/>
                    <a:pt x="7840" y="5053"/>
                  </a:cubicBezTo>
                  <a:cubicBezTo>
                    <a:pt x="8207" y="5387"/>
                    <a:pt x="8507" y="5887"/>
                    <a:pt x="8707" y="6421"/>
                  </a:cubicBezTo>
                  <a:cubicBezTo>
                    <a:pt x="9141" y="7522"/>
                    <a:pt x="9241" y="8823"/>
                    <a:pt x="9674" y="9890"/>
                  </a:cubicBezTo>
                  <a:cubicBezTo>
                    <a:pt x="9875" y="10424"/>
                    <a:pt x="10208" y="10924"/>
                    <a:pt x="10642" y="11258"/>
                  </a:cubicBezTo>
                  <a:cubicBezTo>
                    <a:pt x="11042" y="11591"/>
                    <a:pt x="11542" y="11691"/>
                    <a:pt x="11943" y="11691"/>
                  </a:cubicBezTo>
                  <a:cubicBezTo>
                    <a:pt x="12310" y="11691"/>
                    <a:pt x="12610" y="11591"/>
                    <a:pt x="12810" y="11558"/>
                  </a:cubicBezTo>
                  <a:cubicBezTo>
                    <a:pt x="12977" y="11524"/>
                    <a:pt x="13110" y="11491"/>
                    <a:pt x="13110" y="11491"/>
                  </a:cubicBezTo>
                  <a:cubicBezTo>
                    <a:pt x="13302" y="11409"/>
                    <a:pt x="13246" y="11191"/>
                    <a:pt x="13090" y="11191"/>
                  </a:cubicBezTo>
                  <a:cubicBezTo>
                    <a:pt x="13056" y="11191"/>
                    <a:pt x="13018" y="11201"/>
                    <a:pt x="12977" y="11224"/>
                  </a:cubicBezTo>
                  <a:cubicBezTo>
                    <a:pt x="12977" y="11224"/>
                    <a:pt x="12843" y="11258"/>
                    <a:pt x="12677" y="11324"/>
                  </a:cubicBezTo>
                  <a:cubicBezTo>
                    <a:pt x="12610" y="11324"/>
                    <a:pt x="12476" y="11358"/>
                    <a:pt x="12343" y="11358"/>
                  </a:cubicBezTo>
                  <a:lnTo>
                    <a:pt x="11876" y="11358"/>
                  </a:lnTo>
                  <a:cubicBezTo>
                    <a:pt x="11609" y="11324"/>
                    <a:pt x="11209" y="11224"/>
                    <a:pt x="10875" y="10991"/>
                  </a:cubicBezTo>
                  <a:cubicBezTo>
                    <a:pt x="10608" y="10724"/>
                    <a:pt x="10342" y="10290"/>
                    <a:pt x="10175" y="9790"/>
                  </a:cubicBezTo>
                  <a:cubicBezTo>
                    <a:pt x="9841" y="8789"/>
                    <a:pt x="9775" y="7555"/>
                    <a:pt x="9341" y="6287"/>
                  </a:cubicBezTo>
                  <a:cubicBezTo>
                    <a:pt x="9141" y="5687"/>
                    <a:pt x="8807" y="5053"/>
                    <a:pt x="8273" y="4586"/>
                  </a:cubicBezTo>
                  <a:cubicBezTo>
                    <a:pt x="8007" y="4353"/>
                    <a:pt x="7673" y="4253"/>
                    <a:pt x="7373" y="4119"/>
                  </a:cubicBezTo>
                  <a:cubicBezTo>
                    <a:pt x="7073" y="4052"/>
                    <a:pt x="6739" y="4019"/>
                    <a:pt x="6506" y="3952"/>
                  </a:cubicBezTo>
                  <a:cubicBezTo>
                    <a:pt x="6339" y="3952"/>
                    <a:pt x="6239" y="3919"/>
                    <a:pt x="6139" y="3919"/>
                  </a:cubicBezTo>
                  <a:cubicBezTo>
                    <a:pt x="6039" y="3886"/>
                    <a:pt x="5905" y="3886"/>
                    <a:pt x="5838" y="3786"/>
                  </a:cubicBezTo>
                  <a:cubicBezTo>
                    <a:pt x="5772" y="3752"/>
                    <a:pt x="5638" y="3686"/>
                    <a:pt x="5538" y="3585"/>
                  </a:cubicBezTo>
                  <a:lnTo>
                    <a:pt x="5371" y="3452"/>
                  </a:lnTo>
                  <a:lnTo>
                    <a:pt x="5338" y="3419"/>
                  </a:lnTo>
                  <a:lnTo>
                    <a:pt x="5305" y="3352"/>
                  </a:lnTo>
                  <a:cubicBezTo>
                    <a:pt x="5004" y="2918"/>
                    <a:pt x="4904" y="2285"/>
                    <a:pt x="4738" y="1684"/>
                  </a:cubicBezTo>
                  <a:cubicBezTo>
                    <a:pt x="4671" y="1351"/>
                    <a:pt x="4537" y="1017"/>
                    <a:pt x="4304" y="717"/>
                  </a:cubicBezTo>
                  <a:cubicBezTo>
                    <a:pt x="4204" y="550"/>
                    <a:pt x="4037" y="417"/>
                    <a:pt x="3870" y="350"/>
                  </a:cubicBezTo>
                  <a:cubicBezTo>
                    <a:pt x="3737" y="250"/>
                    <a:pt x="3570" y="183"/>
                    <a:pt x="3403" y="116"/>
                  </a:cubicBezTo>
                  <a:cubicBezTo>
                    <a:pt x="3177" y="37"/>
                    <a:pt x="2943" y="0"/>
                    <a:pt x="2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9841330" y="1567972"/>
              <a:ext cx="27059" cy="11288"/>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9847323" y="1587506"/>
              <a:ext cx="27847" cy="12189"/>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9856357" y="1612311"/>
              <a:ext cx="28568" cy="14599"/>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9868366" y="1628082"/>
              <a:ext cx="33840" cy="21066"/>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9887156" y="1656650"/>
              <a:ext cx="16560" cy="12054"/>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0013414" y="1660075"/>
              <a:ext cx="30100" cy="1313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10009674" y="1688215"/>
              <a:ext cx="33840" cy="13541"/>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10018686" y="1716445"/>
              <a:ext cx="24828" cy="11197"/>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0025445" y="1738569"/>
              <a:ext cx="19556" cy="12797"/>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0029951" y="1759612"/>
              <a:ext cx="24085" cy="22553"/>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0050251" y="1791920"/>
              <a:ext cx="12797" cy="11625"/>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0217829" y="1522124"/>
              <a:ext cx="18813" cy="11288"/>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10219338" y="1543167"/>
              <a:ext cx="22575" cy="11288"/>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10220848" y="1563466"/>
              <a:ext cx="30844" cy="12031"/>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10231369" y="1587506"/>
              <a:ext cx="27081" cy="12910"/>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10253156" y="1605394"/>
              <a:ext cx="20322" cy="11445"/>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10362877" y="1634661"/>
              <a:ext cx="20322" cy="12729"/>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10359880" y="1661900"/>
              <a:ext cx="26315" cy="1131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0364386" y="1689724"/>
              <a:ext cx="24828" cy="11288"/>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0377161" y="1720523"/>
              <a:ext cx="24085" cy="1131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0145868" y="1949225"/>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0241147" y="1982299"/>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0243400" y="2005370"/>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0247906" y="2024565"/>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0262934" y="2050452"/>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10441056" y="2066989"/>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10437293" y="2097810"/>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0438803" y="2125252"/>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10450068" y="2152671"/>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10476360" y="2165445"/>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10498913" y="2186488"/>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10592863" y="2469803"/>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10589101" y="2487647"/>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10598879" y="2512655"/>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0608634" y="2535185"/>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10426006" y="3160483"/>
              <a:ext cx="21832" cy="11490"/>
            </a:xfrm>
            <a:custGeom>
              <a:avLst/>
              <a:gdLst/>
              <a:ahLst/>
              <a:cxnLst/>
              <a:rect l="l" t="t" r="r" b="b"/>
              <a:pathLst>
                <a:path w="969" h="510" extrusionOk="0">
                  <a:moveTo>
                    <a:pt x="468" y="0"/>
                  </a:moveTo>
                  <a:cubicBezTo>
                    <a:pt x="268" y="0"/>
                    <a:pt x="1" y="134"/>
                    <a:pt x="1" y="134"/>
                  </a:cubicBezTo>
                  <a:lnTo>
                    <a:pt x="1" y="367"/>
                  </a:lnTo>
                  <a:cubicBezTo>
                    <a:pt x="1" y="367"/>
                    <a:pt x="268" y="500"/>
                    <a:pt x="435" y="500"/>
                  </a:cubicBezTo>
                  <a:cubicBezTo>
                    <a:pt x="468" y="507"/>
                    <a:pt x="507" y="510"/>
                    <a:pt x="547" y="510"/>
                  </a:cubicBezTo>
                  <a:cubicBezTo>
                    <a:pt x="709" y="510"/>
                    <a:pt x="902" y="467"/>
                    <a:pt x="902" y="467"/>
                  </a:cubicBezTo>
                  <a:cubicBezTo>
                    <a:pt x="902" y="434"/>
                    <a:pt x="935" y="200"/>
                    <a:pt x="968" y="167"/>
                  </a:cubicBezTo>
                  <a:cubicBezTo>
                    <a:pt x="968" y="167"/>
                    <a:pt x="701" y="33"/>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10426772" y="3178507"/>
              <a:ext cx="19556" cy="10544"/>
            </a:xfrm>
            <a:custGeom>
              <a:avLst/>
              <a:gdLst/>
              <a:ahLst/>
              <a:cxnLst/>
              <a:rect l="l" t="t" r="r" b="b"/>
              <a:pathLst>
                <a:path w="868" h="468" extrusionOk="0">
                  <a:moveTo>
                    <a:pt x="467" y="1"/>
                  </a:moveTo>
                  <a:cubicBezTo>
                    <a:pt x="334" y="1"/>
                    <a:pt x="134" y="34"/>
                    <a:pt x="134" y="34"/>
                  </a:cubicBezTo>
                  <a:cubicBezTo>
                    <a:pt x="67" y="34"/>
                    <a:pt x="0" y="234"/>
                    <a:pt x="0" y="234"/>
                  </a:cubicBezTo>
                  <a:cubicBezTo>
                    <a:pt x="0" y="234"/>
                    <a:pt x="234" y="468"/>
                    <a:pt x="467" y="468"/>
                  </a:cubicBezTo>
                  <a:cubicBezTo>
                    <a:pt x="634" y="468"/>
                    <a:pt x="868" y="334"/>
                    <a:pt x="868" y="334"/>
                  </a:cubicBezTo>
                  <a:lnTo>
                    <a:pt x="868" y="67"/>
                  </a:lnTo>
                  <a:cubicBezTo>
                    <a:pt x="868" y="67"/>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10429768" y="3200316"/>
              <a:ext cx="16560" cy="11288"/>
            </a:xfrm>
            <a:custGeom>
              <a:avLst/>
              <a:gdLst/>
              <a:ahLst/>
              <a:cxnLst/>
              <a:rect l="l" t="t" r="r" b="b"/>
              <a:pathLst>
                <a:path w="735" h="501" extrusionOk="0">
                  <a:moveTo>
                    <a:pt x="368" y="0"/>
                  </a:moveTo>
                  <a:cubicBezTo>
                    <a:pt x="268" y="0"/>
                    <a:pt x="201" y="33"/>
                    <a:pt x="101" y="67"/>
                  </a:cubicBezTo>
                  <a:cubicBezTo>
                    <a:pt x="34" y="100"/>
                    <a:pt x="1" y="167"/>
                    <a:pt x="1" y="167"/>
                  </a:cubicBezTo>
                  <a:cubicBezTo>
                    <a:pt x="1" y="200"/>
                    <a:pt x="67" y="400"/>
                    <a:pt x="67" y="400"/>
                  </a:cubicBezTo>
                  <a:cubicBezTo>
                    <a:pt x="67" y="400"/>
                    <a:pt x="101" y="434"/>
                    <a:pt x="201" y="434"/>
                  </a:cubicBezTo>
                  <a:cubicBezTo>
                    <a:pt x="268" y="500"/>
                    <a:pt x="368" y="500"/>
                    <a:pt x="401" y="500"/>
                  </a:cubicBezTo>
                  <a:cubicBezTo>
                    <a:pt x="534" y="500"/>
                    <a:pt x="735" y="367"/>
                    <a:pt x="735" y="367"/>
                  </a:cubicBezTo>
                  <a:lnTo>
                    <a:pt x="735" y="100"/>
                  </a:lnTo>
                  <a:cubicBezTo>
                    <a:pt x="735" y="100"/>
                    <a:pt x="50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10528968" y="3273966"/>
              <a:ext cx="24828" cy="11288"/>
            </a:xfrm>
            <a:custGeom>
              <a:avLst/>
              <a:gdLst/>
              <a:ahLst/>
              <a:cxnLst/>
              <a:rect l="l" t="t" r="r" b="b"/>
              <a:pathLst>
                <a:path w="1102" h="501" extrusionOk="0">
                  <a:moveTo>
                    <a:pt x="601" y="0"/>
                  </a:moveTo>
                  <a:cubicBezTo>
                    <a:pt x="368" y="0"/>
                    <a:pt x="34" y="67"/>
                    <a:pt x="34" y="67"/>
                  </a:cubicBezTo>
                  <a:lnTo>
                    <a:pt x="1" y="300"/>
                  </a:lnTo>
                  <a:cubicBezTo>
                    <a:pt x="1" y="300"/>
                    <a:pt x="301" y="467"/>
                    <a:pt x="501" y="500"/>
                  </a:cubicBezTo>
                  <a:cubicBezTo>
                    <a:pt x="701" y="500"/>
                    <a:pt x="1035" y="434"/>
                    <a:pt x="1035" y="434"/>
                  </a:cubicBezTo>
                  <a:cubicBezTo>
                    <a:pt x="1102" y="400"/>
                    <a:pt x="1102" y="167"/>
                    <a:pt x="1102" y="167"/>
                  </a:cubicBezTo>
                  <a:cubicBezTo>
                    <a:pt x="1102" y="167"/>
                    <a:pt x="76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0523719" y="3254410"/>
              <a:ext cx="24828" cy="11625"/>
            </a:xfrm>
            <a:custGeom>
              <a:avLst/>
              <a:gdLst/>
              <a:ahLst/>
              <a:cxnLst/>
              <a:rect l="l" t="t" r="r" b="b"/>
              <a:pathLst>
                <a:path w="1102" h="516" extrusionOk="0">
                  <a:moveTo>
                    <a:pt x="201" y="1"/>
                  </a:moveTo>
                  <a:cubicBezTo>
                    <a:pt x="67" y="1"/>
                    <a:pt x="0" y="34"/>
                    <a:pt x="0" y="34"/>
                  </a:cubicBezTo>
                  <a:lnTo>
                    <a:pt x="0" y="301"/>
                  </a:lnTo>
                  <a:lnTo>
                    <a:pt x="167" y="368"/>
                  </a:lnTo>
                  <a:cubicBezTo>
                    <a:pt x="267" y="434"/>
                    <a:pt x="401" y="468"/>
                    <a:pt x="501" y="501"/>
                  </a:cubicBezTo>
                  <a:cubicBezTo>
                    <a:pt x="567" y="512"/>
                    <a:pt x="653" y="516"/>
                    <a:pt x="737" y="516"/>
                  </a:cubicBezTo>
                  <a:cubicBezTo>
                    <a:pt x="905" y="516"/>
                    <a:pt x="1068" y="501"/>
                    <a:pt x="1068" y="501"/>
                  </a:cubicBezTo>
                  <a:cubicBezTo>
                    <a:pt x="1068" y="501"/>
                    <a:pt x="1101" y="301"/>
                    <a:pt x="1068" y="268"/>
                  </a:cubicBezTo>
                  <a:cubicBezTo>
                    <a:pt x="1068" y="268"/>
                    <a:pt x="768" y="34"/>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0536493" y="3306274"/>
              <a:ext cx="24828" cy="11625"/>
            </a:xfrm>
            <a:custGeom>
              <a:avLst/>
              <a:gdLst/>
              <a:ahLst/>
              <a:cxnLst/>
              <a:rect l="l" t="t" r="r" b="b"/>
              <a:pathLst>
                <a:path w="1102" h="516" extrusionOk="0">
                  <a:moveTo>
                    <a:pt x="768" y="0"/>
                  </a:moveTo>
                  <a:cubicBezTo>
                    <a:pt x="668" y="0"/>
                    <a:pt x="534" y="0"/>
                    <a:pt x="467" y="34"/>
                  </a:cubicBezTo>
                  <a:cubicBezTo>
                    <a:pt x="267" y="67"/>
                    <a:pt x="0" y="234"/>
                    <a:pt x="0" y="234"/>
                  </a:cubicBezTo>
                  <a:lnTo>
                    <a:pt x="34" y="501"/>
                  </a:lnTo>
                  <a:cubicBezTo>
                    <a:pt x="34" y="501"/>
                    <a:pt x="182" y="516"/>
                    <a:pt x="350" y="516"/>
                  </a:cubicBezTo>
                  <a:cubicBezTo>
                    <a:pt x="434" y="516"/>
                    <a:pt x="523" y="512"/>
                    <a:pt x="601" y="501"/>
                  </a:cubicBezTo>
                  <a:cubicBezTo>
                    <a:pt x="668" y="467"/>
                    <a:pt x="801" y="367"/>
                    <a:pt x="868" y="334"/>
                  </a:cubicBezTo>
                  <a:cubicBezTo>
                    <a:pt x="1001" y="234"/>
                    <a:pt x="1035" y="201"/>
                    <a:pt x="1035" y="201"/>
                  </a:cubicBezTo>
                  <a:cubicBezTo>
                    <a:pt x="1101" y="201"/>
                    <a:pt x="968"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10544018" y="3333333"/>
              <a:ext cx="21043" cy="12707"/>
            </a:xfrm>
            <a:custGeom>
              <a:avLst/>
              <a:gdLst/>
              <a:ahLst/>
              <a:cxnLst/>
              <a:rect l="l" t="t" r="r" b="b"/>
              <a:pathLst>
                <a:path w="934" h="564" extrusionOk="0">
                  <a:moveTo>
                    <a:pt x="834" y="0"/>
                  </a:moveTo>
                  <a:cubicBezTo>
                    <a:pt x="834" y="0"/>
                    <a:pt x="534" y="0"/>
                    <a:pt x="367" y="34"/>
                  </a:cubicBezTo>
                  <a:lnTo>
                    <a:pt x="133" y="167"/>
                  </a:lnTo>
                  <a:cubicBezTo>
                    <a:pt x="100" y="200"/>
                    <a:pt x="0" y="267"/>
                    <a:pt x="0" y="267"/>
                  </a:cubicBezTo>
                  <a:lnTo>
                    <a:pt x="0" y="501"/>
                  </a:lnTo>
                  <a:cubicBezTo>
                    <a:pt x="0" y="501"/>
                    <a:pt x="33" y="534"/>
                    <a:pt x="167" y="534"/>
                  </a:cubicBezTo>
                  <a:cubicBezTo>
                    <a:pt x="211" y="556"/>
                    <a:pt x="256" y="564"/>
                    <a:pt x="298" y="564"/>
                  </a:cubicBezTo>
                  <a:cubicBezTo>
                    <a:pt x="382" y="564"/>
                    <a:pt x="456" y="534"/>
                    <a:pt x="500" y="534"/>
                  </a:cubicBezTo>
                  <a:cubicBezTo>
                    <a:pt x="701" y="467"/>
                    <a:pt x="934" y="300"/>
                    <a:pt x="934" y="300"/>
                  </a:cubicBezTo>
                  <a:cubicBezTo>
                    <a:pt x="934" y="267"/>
                    <a:pt x="867"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10552264" y="3353700"/>
              <a:ext cx="18813" cy="11963"/>
            </a:xfrm>
            <a:custGeom>
              <a:avLst/>
              <a:gdLst/>
              <a:ahLst/>
              <a:cxnLst/>
              <a:rect l="l" t="t" r="r" b="b"/>
              <a:pathLst>
                <a:path w="835" h="531" extrusionOk="0">
                  <a:moveTo>
                    <a:pt x="521" y="1"/>
                  </a:moveTo>
                  <a:cubicBezTo>
                    <a:pt x="457" y="1"/>
                    <a:pt x="390" y="8"/>
                    <a:pt x="335" y="30"/>
                  </a:cubicBezTo>
                  <a:cubicBezTo>
                    <a:pt x="168" y="97"/>
                    <a:pt x="1" y="297"/>
                    <a:pt x="1" y="297"/>
                  </a:cubicBezTo>
                  <a:lnTo>
                    <a:pt x="134" y="531"/>
                  </a:lnTo>
                  <a:cubicBezTo>
                    <a:pt x="134" y="531"/>
                    <a:pt x="401" y="531"/>
                    <a:pt x="501" y="464"/>
                  </a:cubicBezTo>
                  <a:cubicBezTo>
                    <a:pt x="635" y="431"/>
                    <a:pt x="835" y="264"/>
                    <a:pt x="835" y="264"/>
                  </a:cubicBezTo>
                  <a:cubicBezTo>
                    <a:pt x="835" y="264"/>
                    <a:pt x="768" y="64"/>
                    <a:pt x="768" y="30"/>
                  </a:cubicBezTo>
                  <a:cubicBezTo>
                    <a:pt x="768" y="30"/>
                    <a:pt x="650"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0570311" y="3385940"/>
              <a:ext cx="19556" cy="11288"/>
            </a:xfrm>
            <a:custGeom>
              <a:avLst/>
              <a:gdLst/>
              <a:ahLst/>
              <a:cxnLst/>
              <a:rect l="l" t="t" r="r" b="b"/>
              <a:pathLst>
                <a:path w="868" h="501" extrusionOk="0">
                  <a:moveTo>
                    <a:pt x="601" y="0"/>
                  </a:moveTo>
                  <a:cubicBezTo>
                    <a:pt x="551" y="17"/>
                    <a:pt x="509" y="17"/>
                    <a:pt x="468" y="17"/>
                  </a:cubicBezTo>
                  <a:cubicBezTo>
                    <a:pt x="426" y="17"/>
                    <a:pt x="384" y="17"/>
                    <a:pt x="334" y="34"/>
                  </a:cubicBezTo>
                  <a:cubicBezTo>
                    <a:pt x="301" y="34"/>
                    <a:pt x="201" y="100"/>
                    <a:pt x="134" y="134"/>
                  </a:cubicBezTo>
                  <a:cubicBezTo>
                    <a:pt x="34" y="167"/>
                    <a:pt x="1" y="200"/>
                    <a:pt x="1" y="200"/>
                  </a:cubicBezTo>
                  <a:lnTo>
                    <a:pt x="1" y="467"/>
                  </a:lnTo>
                  <a:cubicBezTo>
                    <a:pt x="1" y="467"/>
                    <a:pt x="101" y="467"/>
                    <a:pt x="167" y="501"/>
                  </a:cubicBezTo>
                  <a:lnTo>
                    <a:pt x="501" y="501"/>
                  </a:lnTo>
                  <a:cubicBezTo>
                    <a:pt x="668" y="434"/>
                    <a:pt x="868" y="200"/>
                    <a:pt x="868" y="200"/>
                  </a:cubicBezTo>
                  <a:cubicBezTo>
                    <a:pt x="868" y="200"/>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10559046" y="3043237"/>
              <a:ext cx="13541" cy="11288"/>
            </a:xfrm>
            <a:custGeom>
              <a:avLst/>
              <a:gdLst/>
              <a:ahLst/>
              <a:cxnLst/>
              <a:rect l="l" t="t" r="r" b="b"/>
              <a:pathLst>
                <a:path w="601" h="501" extrusionOk="0">
                  <a:moveTo>
                    <a:pt x="300" y="0"/>
                  </a:moveTo>
                  <a:cubicBezTo>
                    <a:pt x="167" y="0"/>
                    <a:pt x="0" y="134"/>
                    <a:pt x="0" y="134"/>
                  </a:cubicBezTo>
                  <a:lnTo>
                    <a:pt x="0" y="367"/>
                  </a:lnTo>
                  <a:cubicBezTo>
                    <a:pt x="0" y="367"/>
                    <a:pt x="167" y="501"/>
                    <a:pt x="300" y="501"/>
                  </a:cubicBezTo>
                  <a:cubicBezTo>
                    <a:pt x="434" y="501"/>
                    <a:pt x="601" y="367"/>
                    <a:pt x="601" y="367"/>
                  </a:cubicBezTo>
                  <a:lnTo>
                    <a:pt x="601" y="134"/>
                  </a:lnTo>
                  <a:cubicBezTo>
                    <a:pt x="601" y="134"/>
                    <a:pt x="4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0565061" y="3059008"/>
              <a:ext cx="23319" cy="10544"/>
            </a:xfrm>
            <a:custGeom>
              <a:avLst/>
              <a:gdLst/>
              <a:ahLst/>
              <a:cxnLst/>
              <a:rect l="l" t="t" r="r" b="b"/>
              <a:pathLst>
                <a:path w="1035" h="468" extrusionOk="0">
                  <a:moveTo>
                    <a:pt x="500" y="1"/>
                  </a:moveTo>
                  <a:cubicBezTo>
                    <a:pt x="334" y="1"/>
                    <a:pt x="0" y="134"/>
                    <a:pt x="0" y="134"/>
                  </a:cubicBezTo>
                  <a:lnTo>
                    <a:pt x="0" y="368"/>
                  </a:lnTo>
                  <a:cubicBezTo>
                    <a:pt x="0" y="368"/>
                    <a:pt x="334" y="468"/>
                    <a:pt x="534" y="468"/>
                  </a:cubicBezTo>
                  <a:cubicBezTo>
                    <a:pt x="600" y="468"/>
                    <a:pt x="767" y="435"/>
                    <a:pt x="867" y="334"/>
                  </a:cubicBezTo>
                  <a:cubicBezTo>
                    <a:pt x="934" y="268"/>
                    <a:pt x="1034" y="201"/>
                    <a:pt x="1034" y="201"/>
                  </a:cubicBezTo>
                  <a:cubicBezTo>
                    <a:pt x="1034" y="201"/>
                    <a:pt x="1001"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10573307" y="3073720"/>
              <a:ext cx="26338" cy="11625"/>
            </a:xfrm>
            <a:custGeom>
              <a:avLst/>
              <a:gdLst/>
              <a:ahLst/>
              <a:cxnLst/>
              <a:rect l="l" t="t" r="r" b="b"/>
              <a:pathLst>
                <a:path w="1169" h="516" extrusionOk="0">
                  <a:moveTo>
                    <a:pt x="636" y="0"/>
                  </a:moveTo>
                  <a:cubicBezTo>
                    <a:pt x="601" y="0"/>
                    <a:pt x="568" y="4"/>
                    <a:pt x="535" y="15"/>
                  </a:cubicBezTo>
                  <a:cubicBezTo>
                    <a:pt x="468" y="15"/>
                    <a:pt x="335" y="48"/>
                    <a:pt x="234" y="48"/>
                  </a:cubicBezTo>
                  <a:lnTo>
                    <a:pt x="68" y="48"/>
                  </a:lnTo>
                  <a:cubicBezTo>
                    <a:pt x="68" y="115"/>
                    <a:pt x="1" y="315"/>
                    <a:pt x="1" y="315"/>
                  </a:cubicBezTo>
                  <a:cubicBezTo>
                    <a:pt x="1" y="315"/>
                    <a:pt x="68" y="382"/>
                    <a:pt x="201" y="449"/>
                  </a:cubicBezTo>
                  <a:cubicBezTo>
                    <a:pt x="335" y="515"/>
                    <a:pt x="501" y="515"/>
                    <a:pt x="635" y="515"/>
                  </a:cubicBezTo>
                  <a:cubicBezTo>
                    <a:pt x="735" y="515"/>
                    <a:pt x="868" y="482"/>
                    <a:pt x="1002" y="382"/>
                  </a:cubicBezTo>
                  <a:cubicBezTo>
                    <a:pt x="1068" y="315"/>
                    <a:pt x="1168" y="282"/>
                    <a:pt x="1168" y="282"/>
                  </a:cubicBezTo>
                  <a:cubicBezTo>
                    <a:pt x="1168" y="215"/>
                    <a:pt x="1068" y="48"/>
                    <a:pt x="1068" y="15"/>
                  </a:cubicBezTo>
                  <a:lnTo>
                    <a:pt x="868" y="15"/>
                  </a:lnTo>
                  <a:cubicBezTo>
                    <a:pt x="779" y="15"/>
                    <a:pt x="705"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10581576" y="3092825"/>
              <a:ext cx="27081" cy="11310"/>
            </a:xfrm>
            <a:custGeom>
              <a:avLst/>
              <a:gdLst/>
              <a:ahLst/>
              <a:cxnLst/>
              <a:rect l="l" t="t" r="r" b="b"/>
              <a:pathLst>
                <a:path w="1202" h="502" extrusionOk="0">
                  <a:moveTo>
                    <a:pt x="601" y="1"/>
                  </a:moveTo>
                  <a:cubicBezTo>
                    <a:pt x="334" y="1"/>
                    <a:pt x="1" y="134"/>
                    <a:pt x="1" y="134"/>
                  </a:cubicBezTo>
                  <a:lnTo>
                    <a:pt x="1" y="368"/>
                  </a:lnTo>
                  <a:cubicBezTo>
                    <a:pt x="1" y="368"/>
                    <a:pt x="334" y="501"/>
                    <a:pt x="601" y="501"/>
                  </a:cubicBezTo>
                  <a:cubicBezTo>
                    <a:pt x="835" y="501"/>
                    <a:pt x="1168" y="335"/>
                    <a:pt x="1168" y="335"/>
                  </a:cubicBezTo>
                  <a:cubicBezTo>
                    <a:pt x="1202" y="301"/>
                    <a:pt x="1168" y="101"/>
                    <a:pt x="1168" y="34"/>
                  </a:cubicBezTo>
                  <a:cubicBezTo>
                    <a:pt x="1168" y="34"/>
                    <a:pt x="8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10687557" y="3104856"/>
              <a:ext cx="21066" cy="10544"/>
            </a:xfrm>
            <a:custGeom>
              <a:avLst/>
              <a:gdLst/>
              <a:ahLst/>
              <a:cxnLst/>
              <a:rect l="l" t="t" r="r" b="b"/>
              <a:pathLst>
                <a:path w="935" h="468" extrusionOk="0">
                  <a:moveTo>
                    <a:pt x="467" y="1"/>
                  </a:moveTo>
                  <a:cubicBezTo>
                    <a:pt x="401" y="1"/>
                    <a:pt x="300" y="67"/>
                    <a:pt x="267" y="67"/>
                  </a:cubicBezTo>
                  <a:lnTo>
                    <a:pt x="134" y="67"/>
                  </a:lnTo>
                  <a:cubicBezTo>
                    <a:pt x="100" y="67"/>
                    <a:pt x="0" y="268"/>
                    <a:pt x="0" y="268"/>
                  </a:cubicBezTo>
                  <a:cubicBezTo>
                    <a:pt x="0" y="268"/>
                    <a:pt x="100" y="334"/>
                    <a:pt x="167" y="401"/>
                  </a:cubicBezTo>
                  <a:cubicBezTo>
                    <a:pt x="300" y="468"/>
                    <a:pt x="434" y="468"/>
                    <a:pt x="501" y="468"/>
                  </a:cubicBezTo>
                  <a:cubicBezTo>
                    <a:pt x="667" y="434"/>
                    <a:pt x="901" y="334"/>
                    <a:pt x="901" y="334"/>
                  </a:cubicBezTo>
                  <a:lnTo>
                    <a:pt x="934" y="134"/>
                  </a:lnTo>
                  <a:lnTo>
                    <a:pt x="767" y="67"/>
                  </a:lnTo>
                  <a:cubicBezTo>
                    <a:pt x="667" y="1"/>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10691319" y="3133424"/>
              <a:ext cx="15050" cy="11490"/>
            </a:xfrm>
            <a:custGeom>
              <a:avLst/>
              <a:gdLst/>
              <a:ahLst/>
              <a:cxnLst/>
              <a:rect l="l" t="t" r="r" b="b"/>
              <a:pathLst>
                <a:path w="668" h="510" extrusionOk="0">
                  <a:moveTo>
                    <a:pt x="300" y="0"/>
                  </a:moveTo>
                  <a:cubicBezTo>
                    <a:pt x="167" y="34"/>
                    <a:pt x="0" y="200"/>
                    <a:pt x="0" y="200"/>
                  </a:cubicBezTo>
                  <a:cubicBezTo>
                    <a:pt x="0" y="234"/>
                    <a:pt x="100" y="467"/>
                    <a:pt x="100" y="467"/>
                  </a:cubicBezTo>
                  <a:cubicBezTo>
                    <a:pt x="100" y="467"/>
                    <a:pt x="228" y="510"/>
                    <a:pt x="348" y="510"/>
                  </a:cubicBezTo>
                  <a:cubicBezTo>
                    <a:pt x="378" y="510"/>
                    <a:pt x="407" y="507"/>
                    <a:pt x="434" y="501"/>
                  </a:cubicBezTo>
                  <a:cubicBezTo>
                    <a:pt x="467" y="501"/>
                    <a:pt x="567" y="467"/>
                    <a:pt x="600" y="401"/>
                  </a:cubicBezTo>
                  <a:lnTo>
                    <a:pt x="667" y="334"/>
                  </a:lnTo>
                  <a:lnTo>
                    <a:pt x="667" y="67"/>
                  </a:lnTo>
                  <a:cubicBezTo>
                    <a:pt x="667" y="67"/>
                    <a:pt x="634" y="34"/>
                    <a:pt x="567" y="34"/>
                  </a:cubicBezTo>
                  <a:cubicBezTo>
                    <a:pt x="467" y="0"/>
                    <a:pt x="4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10708600" y="3158973"/>
              <a:ext cx="20300" cy="12369"/>
            </a:xfrm>
            <a:custGeom>
              <a:avLst/>
              <a:gdLst/>
              <a:ahLst/>
              <a:cxnLst/>
              <a:rect l="l" t="t" r="r" b="b"/>
              <a:pathLst>
                <a:path w="901" h="549" extrusionOk="0">
                  <a:moveTo>
                    <a:pt x="701" y="0"/>
                  </a:moveTo>
                  <a:cubicBezTo>
                    <a:pt x="701" y="0"/>
                    <a:pt x="667" y="34"/>
                    <a:pt x="567" y="34"/>
                  </a:cubicBezTo>
                  <a:cubicBezTo>
                    <a:pt x="551" y="50"/>
                    <a:pt x="509" y="50"/>
                    <a:pt x="467" y="50"/>
                  </a:cubicBezTo>
                  <a:cubicBezTo>
                    <a:pt x="426" y="50"/>
                    <a:pt x="384" y="50"/>
                    <a:pt x="367" y="67"/>
                  </a:cubicBezTo>
                  <a:cubicBezTo>
                    <a:pt x="300" y="67"/>
                    <a:pt x="200" y="100"/>
                    <a:pt x="134" y="167"/>
                  </a:cubicBezTo>
                  <a:cubicBezTo>
                    <a:pt x="67" y="201"/>
                    <a:pt x="0" y="234"/>
                    <a:pt x="0" y="234"/>
                  </a:cubicBezTo>
                  <a:lnTo>
                    <a:pt x="0" y="501"/>
                  </a:lnTo>
                  <a:cubicBezTo>
                    <a:pt x="0" y="501"/>
                    <a:pt x="67" y="501"/>
                    <a:pt x="167" y="534"/>
                  </a:cubicBezTo>
                  <a:cubicBezTo>
                    <a:pt x="189" y="545"/>
                    <a:pt x="223" y="549"/>
                    <a:pt x="261" y="549"/>
                  </a:cubicBezTo>
                  <a:cubicBezTo>
                    <a:pt x="337" y="549"/>
                    <a:pt x="434" y="534"/>
                    <a:pt x="501" y="534"/>
                  </a:cubicBezTo>
                  <a:cubicBezTo>
                    <a:pt x="567" y="501"/>
                    <a:pt x="701" y="401"/>
                    <a:pt x="801" y="334"/>
                  </a:cubicBezTo>
                  <a:cubicBezTo>
                    <a:pt x="868" y="234"/>
                    <a:pt x="901" y="167"/>
                    <a:pt x="901" y="167"/>
                  </a:cubicBezTo>
                  <a:cubicBezTo>
                    <a:pt x="901" y="100"/>
                    <a:pt x="734"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9604585" y="1811454"/>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0628934" y="1585253"/>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10331222" y="3428319"/>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3"/>
        <p:cNvGrpSpPr/>
        <p:nvPr/>
      </p:nvGrpSpPr>
      <p:grpSpPr>
        <a:xfrm>
          <a:off x="0" y="0"/>
          <a:ext cx="0" cy="0"/>
          <a:chOff x="0" y="0"/>
          <a:chExt cx="0" cy="0"/>
        </a:xfrm>
      </p:grpSpPr>
      <p:pic>
        <p:nvPicPr>
          <p:cNvPr id="444" name="Google Shape;444;p4"/>
          <p:cNvPicPr preferRelativeResize="0"/>
          <p:nvPr/>
        </p:nvPicPr>
        <p:blipFill rotWithShape="1">
          <a:blip r:embed="rId2">
            <a:alphaModFix/>
          </a:blip>
          <a:srcRect b="15597"/>
          <a:stretch/>
        </p:blipFill>
        <p:spPr>
          <a:xfrm rot="10800000">
            <a:off x="0" y="0"/>
            <a:ext cx="9144003" cy="5143501"/>
          </a:xfrm>
          <a:prstGeom prst="rect">
            <a:avLst/>
          </a:prstGeom>
          <a:noFill/>
          <a:ln>
            <a:noFill/>
          </a:ln>
        </p:spPr>
      </p:pic>
      <p:sp>
        <p:nvSpPr>
          <p:cNvPr id="445" name="Google Shape;4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6" name="Google Shape;44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47" name="Google Shape;447;p4"/>
          <p:cNvGrpSpPr/>
          <p:nvPr/>
        </p:nvGrpSpPr>
        <p:grpSpPr>
          <a:xfrm>
            <a:off x="8283332" y="-303058"/>
            <a:ext cx="1489301" cy="2879129"/>
            <a:chOff x="9389648" y="991722"/>
            <a:chExt cx="1634619" cy="3160058"/>
          </a:xfrm>
        </p:grpSpPr>
        <p:sp>
          <p:nvSpPr>
            <p:cNvPr id="448" name="Google Shape;448;p4"/>
            <p:cNvSpPr/>
            <p:nvPr/>
          </p:nvSpPr>
          <p:spPr>
            <a:xfrm>
              <a:off x="9713224" y="3611398"/>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9532444" y="1010332"/>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0119395" y="1094910"/>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0203995" y="1045614"/>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9389648" y="991722"/>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9719578" y="1544473"/>
              <a:ext cx="415679" cy="246140"/>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0093846" y="1486504"/>
              <a:ext cx="370483" cy="268670"/>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10471359" y="2438126"/>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0444075" y="3010163"/>
              <a:ext cx="411848" cy="198422"/>
            </a:xfrm>
            <a:custGeom>
              <a:avLst/>
              <a:gdLst/>
              <a:ahLst/>
              <a:cxnLst/>
              <a:rect l="l" t="t" r="r" b="b"/>
              <a:pathLst>
                <a:path w="18280" h="8807" extrusionOk="0">
                  <a:moveTo>
                    <a:pt x="5403" y="1"/>
                  </a:moveTo>
                  <a:cubicBezTo>
                    <a:pt x="4970" y="1"/>
                    <a:pt x="4603" y="34"/>
                    <a:pt x="4269" y="167"/>
                  </a:cubicBezTo>
                  <a:cubicBezTo>
                    <a:pt x="4102" y="201"/>
                    <a:pt x="3936" y="301"/>
                    <a:pt x="3769" y="368"/>
                  </a:cubicBezTo>
                  <a:cubicBezTo>
                    <a:pt x="3635" y="501"/>
                    <a:pt x="3469" y="634"/>
                    <a:pt x="3369" y="735"/>
                  </a:cubicBezTo>
                  <a:cubicBezTo>
                    <a:pt x="3102" y="1035"/>
                    <a:pt x="2935" y="1335"/>
                    <a:pt x="2802" y="1635"/>
                  </a:cubicBezTo>
                  <a:cubicBezTo>
                    <a:pt x="2568" y="2236"/>
                    <a:pt x="2435" y="2803"/>
                    <a:pt x="2234" y="3203"/>
                  </a:cubicBezTo>
                  <a:cubicBezTo>
                    <a:pt x="2034" y="3670"/>
                    <a:pt x="1734" y="3903"/>
                    <a:pt x="1434" y="3970"/>
                  </a:cubicBezTo>
                  <a:cubicBezTo>
                    <a:pt x="1344" y="3979"/>
                    <a:pt x="1262" y="3983"/>
                    <a:pt x="1185" y="3983"/>
                  </a:cubicBezTo>
                  <a:cubicBezTo>
                    <a:pt x="975" y="3983"/>
                    <a:pt x="804" y="3952"/>
                    <a:pt x="633" y="3903"/>
                  </a:cubicBezTo>
                  <a:cubicBezTo>
                    <a:pt x="433" y="3870"/>
                    <a:pt x="366" y="3837"/>
                    <a:pt x="366" y="3837"/>
                  </a:cubicBezTo>
                  <a:cubicBezTo>
                    <a:pt x="337" y="3824"/>
                    <a:pt x="308" y="3818"/>
                    <a:pt x="281" y="3818"/>
                  </a:cubicBezTo>
                  <a:cubicBezTo>
                    <a:pt x="97" y="3818"/>
                    <a:pt x="0" y="4083"/>
                    <a:pt x="233" y="4170"/>
                  </a:cubicBezTo>
                  <a:cubicBezTo>
                    <a:pt x="233" y="4170"/>
                    <a:pt x="366" y="4237"/>
                    <a:pt x="567" y="4304"/>
                  </a:cubicBezTo>
                  <a:cubicBezTo>
                    <a:pt x="728" y="4331"/>
                    <a:pt x="956" y="4380"/>
                    <a:pt x="1284" y="4380"/>
                  </a:cubicBezTo>
                  <a:cubicBezTo>
                    <a:pt x="1362" y="4380"/>
                    <a:pt x="1445" y="4377"/>
                    <a:pt x="1534" y="4370"/>
                  </a:cubicBezTo>
                  <a:cubicBezTo>
                    <a:pt x="1734" y="4370"/>
                    <a:pt x="1968" y="4237"/>
                    <a:pt x="2201" y="4070"/>
                  </a:cubicBezTo>
                  <a:cubicBezTo>
                    <a:pt x="2401" y="3903"/>
                    <a:pt x="2568" y="3703"/>
                    <a:pt x="2701" y="3470"/>
                  </a:cubicBezTo>
                  <a:cubicBezTo>
                    <a:pt x="2935" y="3003"/>
                    <a:pt x="3068" y="2402"/>
                    <a:pt x="3302" y="1902"/>
                  </a:cubicBezTo>
                  <a:cubicBezTo>
                    <a:pt x="3435" y="1635"/>
                    <a:pt x="3569" y="1402"/>
                    <a:pt x="3769" y="1202"/>
                  </a:cubicBezTo>
                  <a:cubicBezTo>
                    <a:pt x="3936" y="1001"/>
                    <a:pt x="4203" y="868"/>
                    <a:pt x="4469" y="801"/>
                  </a:cubicBezTo>
                  <a:cubicBezTo>
                    <a:pt x="4695" y="726"/>
                    <a:pt x="4920" y="689"/>
                    <a:pt x="5117" y="689"/>
                  </a:cubicBezTo>
                  <a:cubicBezTo>
                    <a:pt x="5182" y="689"/>
                    <a:pt x="5245" y="693"/>
                    <a:pt x="5303" y="701"/>
                  </a:cubicBezTo>
                  <a:cubicBezTo>
                    <a:pt x="5604" y="801"/>
                    <a:pt x="5870" y="868"/>
                    <a:pt x="6071" y="1068"/>
                  </a:cubicBezTo>
                  <a:cubicBezTo>
                    <a:pt x="6538" y="1468"/>
                    <a:pt x="6904" y="2002"/>
                    <a:pt x="7271" y="2536"/>
                  </a:cubicBezTo>
                  <a:cubicBezTo>
                    <a:pt x="7638" y="3103"/>
                    <a:pt x="8072" y="3637"/>
                    <a:pt x="8706" y="3970"/>
                  </a:cubicBezTo>
                  <a:cubicBezTo>
                    <a:pt x="8806" y="4004"/>
                    <a:pt x="8906" y="4037"/>
                    <a:pt x="8973" y="4104"/>
                  </a:cubicBezTo>
                  <a:lnTo>
                    <a:pt x="8939" y="4104"/>
                  </a:lnTo>
                  <a:cubicBezTo>
                    <a:pt x="9067" y="4155"/>
                    <a:pt x="9215" y="4226"/>
                    <a:pt x="9397" y="4226"/>
                  </a:cubicBezTo>
                  <a:cubicBezTo>
                    <a:pt x="9453" y="4226"/>
                    <a:pt x="9511" y="4219"/>
                    <a:pt x="9573" y="4204"/>
                  </a:cubicBezTo>
                  <a:cubicBezTo>
                    <a:pt x="9773" y="4170"/>
                    <a:pt x="9940" y="4104"/>
                    <a:pt x="10107" y="4004"/>
                  </a:cubicBezTo>
                  <a:cubicBezTo>
                    <a:pt x="10407" y="3837"/>
                    <a:pt x="10607" y="3670"/>
                    <a:pt x="10874" y="3637"/>
                  </a:cubicBezTo>
                  <a:cubicBezTo>
                    <a:pt x="10966" y="3597"/>
                    <a:pt x="11063" y="3578"/>
                    <a:pt x="11162" y="3578"/>
                  </a:cubicBezTo>
                  <a:cubicBezTo>
                    <a:pt x="11313" y="3578"/>
                    <a:pt x="11466" y="3623"/>
                    <a:pt x="11608" y="3703"/>
                  </a:cubicBezTo>
                  <a:cubicBezTo>
                    <a:pt x="11875" y="3837"/>
                    <a:pt x="12041" y="4004"/>
                    <a:pt x="12142" y="4270"/>
                  </a:cubicBezTo>
                  <a:cubicBezTo>
                    <a:pt x="12442" y="4771"/>
                    <a:pt x="12442" y="5438"/>
                    <a:pt x="12742" y="6105"/>
                  </a:cubicBezTo>
                  <a:cubicBezTo>
                    <a:pt x="12775" y="6138"/>
                    <a:pt x="12775" y="6205"/>
                    <a:pt x="12809" y="6272"/>
                  </a:cubicBezTo>
                  <a:lnTo>
                    <a:pt x="12909" y="6372"/>
                  </a:lnTo>
                  <a:lnTo>
                    <a:pt x="13076" y="6605"/>
                  </a:lnTo>
                  <a:cubicBezTo>
                    <a:pt x="13209" y="6705"/>
                    <a:pt x="13276" y="6839"/>
                    <a:pt x="13409" y="6972"/>
                  </a:cubicBezTo>
                  <a:cubicBezTo>
                    <a:pt x="13609" y="7206"/>
                    <a:pt x="13876" y="7439"/>
                    <a:pt x="14076" y="7639"/>
                  </a:cubicBezTo>
                  <a:cubicBezTo>
                    <a:pt x="14543" y="8006"/>
                    <a:pt x="14977" y="8340"/>
                    <a:pt x="15477" y="8540"/>
                  </a:cubicBezTo>
                  <a:cubicBezTo>
                    <a:pt x="15944" y="8774"/>
                    <a:pt x="16445" y="8807"/>
                    <a:pt x="16812" y="8807"/>
                  </a:cubicBezTo>
                  <a:cubicBezTo>
                    <a:pt x="17245" y="8807"/>
                    <a:pt x="17545" y="8674"/>
                    <a:pt x="17746" y="8607"/>
                  </a:cubicBezTo>
                  <a:cubicBezTo>
                    <a:pt x="17812" y="8540"/>
                    <a:pt x="17912" y="8507"/>
                    <a:pt x="17946" y="8473"/>
                  </a:cubicBezTo>
                  <a:cubicBezTo>
                    <a:pt x="17979" y="8440"/>
                    <a:pt x="18046" y="8440"/>
                    <a:pt x="18046" y="8440"/>
                  </a:cubicBezTo>
                  <a:cubicBezTo>
                    <a:pt x="18279" y="8273"/>
                    <a:pt x="18079" y="8006"/>
                    <a:pt x="17645" y="7873"/>
                  </a:cubicBezTo>
                  <a:cubicBezTo>
                    <a:pt x="17645" y="7873"/>
                    <a:pt x="17579" y="7973"/>
                    <a:pt x="17412" y="8006"/>
                  </a:cubicBezTo>
                  <a:cubicBezTo>
                    <a:pt x="17245" y="8040"/>
                    <a:pt x="16978" y="8140"/>
                    <a:pt x="16645" y="8140"/>
                  </a:cubicBezTo>
                  <a:cubicBezTo>
                    <a:pt x="16378" y="8140"/>
                    <a:pt x="15944" y="8040"/>
                    <a:pt x="15544" y="7840"/>
                  </a:cubicBezTo>
                  <a:cubicBezTo>
                    <a:pt x="15110" y="7673"/>
                    <a:pt x="14710" y="7339"/>
                    <a:pt x="14276" y="6972"/>
                  </a:cubicBezTo>
                  <a:cubicBezTo>
                    <a:pt x="14076" y="6739"/>
                    <a:pt x="13909" y="6539"/>
                    <a:pt x="13709" y="6339"/>
                  </a:cubicBezTo>
                  <a:cubicBezTo>
                    <a:pt x="13576" y="6238"/>
                    <a:pt x="13476" y="6138"/>
                    <a:pt x="13409" y="6005"/>
                  </a:cubicBezTo>
                  <a:lnTo>
                    <a:pt x="13276" y="5838"/>
                  </a:lnTo>
                  <a:lnTo>
                    <a:pt x="13242" y="5738"/>
                  </a:lnTo>
                  <a:cubicBezTo>
                    <a:pt x="13209" y="5738"/>
                    <a:pt x="13209" y="5738"/>
                    <a:pt x="13209" y="5705"/>
                  </a:cubicBezTo>
                  <a:cubicBezTo>
                    <a:pt x="12975" y="5171"/>
                    <a:pt x="12975" y="4504"/>
                    <a:pt x="12642" y="3803"/>
                  </a:cubicBezTo>
                  <a:cubicBezTo>
                    <a:pt x="12475" y="3470"/>
                    <a:pt x="12208" y="3136"/>
                    <a:pt x="11808" y="2969"/>
                  </a:cubicBezTo>
                  <a:cubicBezTo>
                    <a:pt x="11542" y="2849"/>
                    <a:pt x="11276" y="2763"/>
                    <a:pt x="10985" y="2763"/>
                  </a:cubicBezTo>
                  <a:cubicBezTo>
                    <a:pt x="10874" y="2763"/>
                    <a:pt x="10760" y="2775"/>
                    <a:pt x="10640" y="2803"/>
                  </a:cubicBezTo>
                  <a:cubicBezTo>
                    <a:pt x="10240" y="2869"/>
                    <a:pt x="9940" y="3070"/>
                    <a:pt x="9706" y="3203"/>
                  </a:cubicBezTo>
                  <a:cubicBezTo>
                    <a:pt x="9573" y="3303"/>
                    <a:pt x="9473" y="3336"/>
                    <a:pt x="9406" y="3336"/>
                  </a:cubicBezTo>
                  <a:cubicBezTo>
                    <a:pt x="9373" y="3336"/>
                    <a:pt x="9273" y="3336"/>
                    <a:pt x="9206" y="3303"/>
                  </a:cubicBezTo>
                  <a:lnTo>
                    <a:pt x="9139" y="3303"/>
                  </a:lnTo>
                  <a:cubicBezTo>
                    <a:pt x="9106" y="3303"/>
                    <a:pt x="9039" y="3236"/>
                    <a:pt x="8939" y="3203"/>
                  </a:cubicBezTo>
                  <a:cubicBezTo>
                    <a:pt x="8539" y="3003"/>
                    <a:pt x="8139" y="2536"/>
                    <a:pt x="7772" y="2035"/>
                  </a:cubicBezTo>
                  <a:cubicBezTo>
                    <a:pt x="7405" y="1535"/>
                    <a:pt x="7038" y="901"/>
                    <a:pt x="6437" y="468"/>
                  </a:cubicBezTo>
                  <a:cubicBezTo>
                    <a:pt x="6204" y="234"/>
                    <a:pt x="5770" y="67"/>
                    <a:pt x="5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10371145" y="3133064"/>
              <a:ext cx="299717" cy="263421"/>
            </a:xfrm>
            <a:custGeom>
              <a:avLst/>
              <a:gdLst/>
              <a:ahLst/>
              <a:cxnLst/>
              <a:rect l="l" t="t" r="r" b="b"/>
              <a:pathLst>
                <a:path w="13303" h="11692" extrusionOk="0">
                  <a:moveTo>
                    <a:pt x="2713" y="0"/>
                  </a:moveTo>
                  <a:cubicBezTo>
                    <a:pt x="2265" y="0"/>
                    <a:pt x="1833" y="141"/>
                    <a:pt x="1502" y="383"/>
                  </a:cubicBezTo>
                  <a:cubicBezTo>
                    <a:pt x="1002" y="717"/>
                    <a:pt x="635" y="1184"/>
                    <a:pt x="401" y="1617"/>
                  </a:cubicBezTo>
                  <a:cubicBezTo>
                    <a:pt x="201" y="2084"/>
                    <a:pt x="68" y="2518"/>
                    <a:pt x="34" y="2885"/>
                  </a:cubicBezTo>
                  <a:cubicBezTo>
                    <a:pt x="1" y="3052"/>
                    <a:pt x="1" y="3252"/>
                    <a:pt x="1" y="3385"/>
                  </a:cubicBezTo>
                  <a:cubicBezTo>
                    <a:pt x="34" y="3552"/>
                    <a:pt x="34" y="3686"/>
                    <a:pt x="34" y="3752"/>
                  </a:cubicBezTo>
                  <a:cubicBezTo>
                    <a:pt x="34" y="3886"/>
                    <a:pt x="68" y="3952"/>
                    <a:pt x="68" y="4019"/>
                  </a:cubicBezTo>
                  <a:lnTo>
                    <a:pt x="68" y="4086"/>
                  </a:lnTo>
                  <a:cubicBezTo>
                    <a:pt x="108" y="4193"/>
                    <a:pt x="185" y="4235"/>
                    <a:pt x="261" y="4235"/>
                  </a:cubicBezTo>
                  <a:cubicBezTo>
                    <a:pt x="376" y="4235"/>
                    <a:pt x="488" y="4139"/>
                    <a:pt x="468" y="4019"/>
                  </a:cubicBezTo>
                  <a:lnTo>
                    <a:pt x="468" y="3919"/>
                  </a:lnTo>
                  <a:cubicBezTo>
                    <a:pt x="468" y="3886"/>
                    <a:pt x="401" y="3786"/>
                    <a:pt x="401" y="3719"/>
                  </a:cubicBezTo>
                  <a:lnTo>
                    <a:pt x="401" y="3385"/>
                  </a:lnTo>
                  <a:cubicBezTo>
                    <a:pt x="401" y="3219"/>
                    <a:pt x="401" y="3085"/>
                    <a:pt x="468" y="2918"/>
                  </a:cubicBezTo>
                  <a:cubicBezTo>
                    <a:pt x="501" y="2585"/>
                    <a:pt x="635" y="2218"/>
                    <a:pt x="835" y="1851"/>
                  </a:cubicBezTo>
                  <a:cubicBezTo>
                    <a:pt x="1035" y="1451"/>
                    <a:pt x="1368" y="1050"/>
                    <a:pt x="1802" y="783"/>
                  </a:cubicBezTo>
                  <a:cubicBezTo>
                    <a:pt x="2057" y="613"/>
                    <a:pt x="2367" y="511"/>
                    <a:pt x="2678" y="511"/>
                  </a:cubicBezTo>
                  <a:cubicBezTo>
                    <a:pt x="2856" y="511"/>
                    <a:pt x="3034" y="544"/>
                    <a:pt x="3203" y="617"/>
                  </a:cubicBezTo>
                  <a:cubicBezTo>
                    <a:pt x="3337" y="617"/>
                    <a:pt x="3403" y="717"/>
                    <a:pt x="3537" y="783"/>
                  </a:cubicBezTo>
                  <a:cubicBezTo>
                    <a:pt x="3670" y="884"/>
                    <a:pt x="3704" y="950"/>
                    <a:pt x="3804" y="1050"/>
                  </a:cubicBezTo>
                  <a:cubicBezTo>
                    <a:pt x="3970" y="1217"/>
                    <a:pt x="4037" y="1451"/>
                    <a:pt x="4137" y="1751"/>
                  </a:cubicBezTo>
                  <a:cubicBezTo>
                    <a:pt x="4304" y="2285"/>
                    <a:pt x="4337" y="2952"/>
                    <a:pt x="4704" y="3585"/>
                  </a:cubicBezTo>
                  <a:lnTo>
                    <a:pt x="4804" y="3719"/>
                  </a:lnTo>
                  <a:cubicBezTo>
                    <a:pt x="4838" y="3786"/>
                    <a:pt x="4871" y="3786"/>
                    <a:pt x="4904" y="3852"/>
                  </a:cubicBezTo>
                  <a:lnTo>
                    <a:pt x="5071" y="4019"/>
                  </a:lnTo>
                  <a:cubicBezTo>
                    <a:pt x="5205" y="4119"/>
                    <a:pt x="5338" y="4219"/>
                    <a:pt x="5505" y="4286"/>
                  </a:cubicBezTo>
                  <a:cubicBezTo>
                    <a:pt x="5638" y="4419"/>
                    <a:pt x="5805" y="4453"/>
                    <a:pt x="5972" y="4519"/>
                  </a:cubicBezTo>
                  <a:cubicBezTo>
                    <a:pt x="6139" y="4553"/>
                    <a:pt x="6305" y="4586"/>
                    <a:pt x="6405" y="4586"/>
                  </a:cubicBezTo>
                  <a:cubicBezTo>
                    <a:pt x="6706" y="4586"/>
                    <a:pt x="6906" y="4620"/>
                    <a:pt x="7173" y="4720"/>
                  </a:cubicBezTo>
                  <a:cubicBezTo>
                    <a:pt x="7406" y="4786"/>
                    <a:pt x="7673" y="4886"/>
                    <a:pt x="7840" y="5053"/>
                  </a:cubicBezTo>
                  <a:cubicBezTo>
                    <a:pt x="8207" y="5387"/>
                    <a:pt x="8507" y="5887"/>
                    <a:pt x="8707" y="6421"/>
                  </a:cubicBezTo>
                  <a:cubicBezTo>
                    <a:pt x="9141" y="7522"/>
                    <a:pt x="9241" y="8823"/>
                    <a:pt x="9674" y="9890"/>
                  </a:cubicBezTo>
                  <a:cubicBezTo>
                    <a:pt x="9875" y="10424"/>
                    <a:pt x="10208" y="10924"/>
                    <a:pt x="10642" y="11258"/>
                  </a:cubicBezTo>
                  <a:cubicBezTo>
                    <a:pt x="11042" y="11591"/>
                    <a:pt x="11542" y="11691"/>
                    <a:pt x="11943" y="11691"/>
                  </a:cubicBezTo>
                  <a:cubicBezTo>
                    <a:pt x="12310" y="11691"/>
                    <a:pt x="12610" y="11591"/>
                    <a:pt x="12810" y="11558"/>
                  </a:cubicBezTo>
                  <a:cubicBezTo>
                    <a:pt x="12977" y="11524"/>
                    <a:pt x="13110" y="11491"/>
                    <a:pt x="13110" y="11491"/>
                  </a:cubicBezTo>
                  <a:cubicBezTo>
                    <a:pt x="13302" y="11409"/>
                    <a:pt x="13246" y="11191"/>
                    <a:pt x="13090" y="11191"/>
                  </a:cubicBezTo>
                  <a:cubicBezTo>
                    <a:pt x="13056" y="11191"/>
                    <a:pt x="13018" y="11201"/>
                    <a:pt x="12977" y="11224"/>
                  </a:cubicBezTo>
                  <a:cubicBezTo>
                    <a:pt x="12977" y="11224"/>
                    <a:pt x="12843" y="11258"/>
                    <a:pt x="12677" y="11324"/>
                  </a:cubicBezTo>
                  <a:cubicBezTo>
                    <a:pt x="12610" y="11324"/>
                    <a:pt x="12476" y="11358"/>
                    <a:pt x="12343" y="11358"/>
                  </a:cubicBezTo>
                  <a:lnTo>
                    <a:pt x="11876" y="11358"/>
                  </a:lnTo>
                  <a:cubicBezTo>
                    <a:pt x="11609" y="11324"/>
                    <a:pt x="11209" y="11224"/>
                    <a:pt x="10875" y="10991"/>
                  </a:cubicBezTo>
                  <a:cubicBezTo>
                    <a:pt x="10608" y="10724"/>
                    <a:pt x="10342" y="10290"/>
                    <a:pt x="10175" y="9790"/>
                  </a:cubicBezTo>
                  <a:cubicBezTo>
                    <a:pt x="9841" y="8789"/>
                    <a:pt x="9775" y="7555"/>
                    <a:pt x="9341" y="6287"/>
                  </a:cubicBezTo>
                  <a:cubicBezTo>
                    <a:pt x="9141" y="5687"/>
                    <a:pt x="8807" y="5053"/>
                    <a:pt x="8273" y="4586"/>
                  </a:cubicBezTo>
                  <a:cubicBezTo>
                    <a:pt x="8007" y="4353"/>
                    <a:pt x="7673" y="4253"/>
                    <a:pt x="7373" y="4119"/>
                  </a:cubicBezTo>
                  <a:cubicBezTo>
                    <a:pt x="7073" y="4052"/>
                    <a:pt x="6739" y="4019"/>
                    <a:pt x="6506" y="3952"/>
                  </a:cubicBezTo>
                  <a:cubicBezTo>
                    <a:pt x="6339" y="3952"/>
                    <a:pt x="6239" y="3919"/>
                    <a:pt x="6139" y="3919"/>
                  </a:cubicBezTo>
                  <a:cubicBezTo>
                    <a:pt x="6039" y="3886"/>
                    <a:pt x="5905" y="3886"/>
                    <a:pt x="5838" y="3786"/>
                  </a:cubicBezTo>
                  <a:cubicBezTo>
                    <a:pt x="5772" y="3752"/>
                    <a:pt x="5638" y="3686"/>
                    <a:pt x="5538" y="3585"/>
                  </a:cubicBezTo>
                  <a:lnTo>
                    <a:pt x="5371" y="3452"/>
                  </a:lnTo>
                  <a:lnTo>
                    <a:pt x="5338" y="3419"/>
                  </a:lnTo>
                  <a:lnTo>
                    <a:pt x="5305" y="3352"/>
                  </a:lnTo>
                  <a:cubicBezTo>
                    <a:pt x="5004" y="2918"/>
                    <a:pt x="4904" y="2285"/>
                    <a:pt x="4738" y="1684"/>
                  </a:cubicBezTo>
                  <a:cubicBezTo>
                    <a:pt x="4671" y="1351"/>
                    <a:pt x="4537" y="1017"/>
                    <a:pt x="4304" y="717"/>
                  </a:cubicBezTo>
                  <a:cubicBezTo>
                    <a:pt x="4204" y="550"/>
                    <a:pt x="4037" y="417"/>
                    <a:pt x="3870" y="350"/>
                  </a:cubicBezTo>
                  <a:cubicBezTo>
                    <a:pt x="3737" y="250"/>
                    <a:pt x="3570" y="183"/>
                    <a:pt x="3403" y="116"/>
                  </a:cubicBezTo>
                  <a:cubicBezTo>
                    <a:pt x="3177" y="37"/>
                    <a:pt x="2943" y="0"/>
                    <a:pt x="2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9841330" y="1567972"/>
              <a:ext cx="27059" cy="11288"/>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9847323" y="1587506"/>
              <a:ext cx="27847" cy="12189"/>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9856357" y="1612311"/>
              <a:ext cx="28568" cy="14599"/>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9868366" y="1628082"/>
              <a:ext cx="33840" cy="21066"/>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9887156" y="1656650"/>
              <a:ext cx="16560" cy="12054"/>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0013414" y="1660075"/>
              <a:ext cx="30100" cy="1313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10009674" y="1688215"/>
              <a:ext cx="33840" cy="13541"/>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0018686" y="1716445"/>
              <a:ext cx="24828" cy="11197"/>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0025445" y="1738569"/>
              <a:ext cx="19556" cy="12797"/>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10029951" y="1759612"/>
              <a:ext cx="24085" cy="22553"/>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10050251" y="1791920"/>
              <a:ext cx="12797" cy="11625"/>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17829" y="1522124"/>
              <a:ext cx="18813" cy="11288"/>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219338" y="1543167"/>
              <a:ext cx="22575" cy="11288"/>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220848" y="1563466"/>
              <a:ext cx="30844" cy="12031"/>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231369" y="1587506"/>
              <a:ext cx="27081" cy="12910"/>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10253156" y="1605394"/>
              <a:ext cx="20322" cy="11445"/>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10362877" y="1634661"/>
              <a:ext cx="20322" cy="12729"/>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0359880" y="1661900"/>
              <a:ext cx="26315" cy="1131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0364386" y="1689724"/>
              <a:ext cx="24828" cy="11288"/>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0377161" y="1720523"/>
              <a:ext cx="24085" cy="1131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0145868" y="1949225"/>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0241147" y="1982299"/>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10243400" y="2005370"/>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0247906" y="2024565"/>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0262934" y="2050452"/>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10441056" y="2066989"/>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10437293" y="2097810"/>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0438803" y="2125252"/>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0450068" y="2152671"/>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10476360" y="2165445"/>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0498913" y="2186488"/>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10592863" y="2469803"/>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0589101" y="2487647"/>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0598879" y="2512655"/>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0608634" y="2535185"/>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10426006" y="3160483"/>
              <a:ext cx="21832" cy="11490"/>
            </a:xfrm>
            <a:custGeom>
              <a:avLst/>
              <a:gdLst/>
              <a:ahLst/>
              <a:cxnLst/>
              <a:rect l="l" t="t" r="r" b="b"/>
              <a:pathLst>
                <a:path w="969" h="510" extrusionOk="0">
                  <a:moveTo>
                    <a:pt x="468" y="0"/>
                  </a:moveTo>
                  <a:cubicBezTo>
                    <a:pt x="268" y="0"/>
                    <a:pt x="1" y="134"/>
                    <a:pt x="1" y="134"/>
                  </a:cubicBezTo>
                  <a:lnTo>
                    <a:pt x="1" y="367"/>
                  </a:lnTo>
                  <a:cubicBezTo>
                    <a:pt x="1" y="367"/>
                    <a:pt x="268" y="500"/>
                    <a:pt x="435" y="500"/>
                  </a:cubicBezTo>
                  <a:cubicBezTo>
                    <a:pt x="468" y="507"/>
                    <a:pt x="507" y="510"/>
                    <a:pt x="547" y="510"/>
                  </a:cubicBezTo>
                  <a:cubicBezTo>
                    <a:pt x="709" y="510"/>
                    <a:pt x="902" y="467"/>
                    <a:pt x="902" y="467"/>
                  </a:cubicBezTo>
                  <a:cubicBezTo>
                    <a:pt x="902" y="434"/>
                    <a:pt x="935" y="200"/>
                    <a:pt x="968" y="167"/>
                  </a:cubicBezTo>
                  <a:cubicBezTo>
                    <a:pt x="968" y="167"/>
                    <a:pt x="701" y="33"/>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10426772" y="3178507"/>
              <a:ext cx="19556" cy="10544"/>
            </a:xfrm>
            <a:custGeom>
              <a:avLst/>
              <a:gdLst/>
              <a:ahLst/>
              <a:cxnLst/>
              <a:rect l="l" t="t" r="r" b="b"/>
              <a:pathLst>
                <a:path w="868" h="468" extrusionOk="0">
                  <a:moveTo>
                    <a:pt x="467" y="1"/>
                  </a:moveTo>
                  <a:cubicBezTo>
                    <a:pt x="334" y="1"/>
                    <a:pt x="134" y="34"/>
                    <a:pt x="134" y="34"/>
                  </a:cubicBezTo>
                  <a:cubicBezTo>
                    <a:pt x="67" y="34"/>
                    <a:pt x="0" y="234"/>
                    <a:pt x="0" y="234"/>
                  </a:cubicBezTo>
                  <a:cubicBezTo>
                    <a:pt x="0" y="234"/>
                    <a:pt x="234" y="468"/>
                    <a:pt x="467" y="468"/>
                  </a:cubicBezTo>
                  <a:cubicBezTo>
                    <a:pt x="634" y="468"/>
                    <a:pt x="868" y="334"/>
                    <a:pt x="868" y="334"/>
                  </a:cubicBezTo>
                  <a:lnTo>
                    <a:pt x="868" y="67"/>
                  </a:lnTo>
                  <a:cubicBezTo>
                    <a:pt x="868" y="67"/>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0429768" y="3200316"/>
              <a:ext cx="16560" cy="11288"/>
            </a:xfrm>
            <a:custGeom>
              <a:avLst/>
              <a:gdLst/>
              <a:ahLst/>
              <a:cxnLst/>
              <a:rect l="l" t="t" r="r" b="b"/>
              <a:pathLst>
                <a:path w="735" h="501" extrusionOk="0">
                  <a:moveTo>
                    <a:pt x="368" y="0"/>
                  </a:moveTo>
                  <a:cubicBezTo>
                    <a:pt x="268" y="0"/>
                    <a:pt x="201" y="33"/>
                    <a:pt x="101" y="67"/>
                  </a:cubicBezTo>
                  <a:cubicBezTo>
                    <a:pt x="34" y="100"/>
                    <a:pt x="1" y="167"/>
                    <a:pt x="1" y="167"/>
                  </a:cubicBezTo>
                  <a:cubicBezTo>
                    <a:pt x="1" y="200"/>
                    <a:pt x="67" y="400"/>
                    <a:pt x="67" y="400"/>
                  </a:cubicBezTo>
                  <a:cubicBezTo>
                    <a:pt x="67" y="400"/>
                    <a:pt x="101" y="434"/>
                    <a:pt x="201" y="434"/>
                  </a:cubicBezTo>
                  <a:cubicBezTo>
                    <a:pt x="268" y="500"/>
                    <a:pt x="368" y="500"/>
                    <a:pt x="401" y="500"/>
                  </a:cubicBezTo>
                  <a:cubicBezTo>
                    <a:pt x="534" y="500"/>
                    <a:pt x="735" y="367"/>
                    <a:pt x="735" y="367"/>
                  </a:cubicBezTo>
                  <a:lnTo>
                    <a:pt x="735" y="100"/>
                  </a:lnTo>
                  <a:cubicBezTo>
                    <a:pt x="735" y="100"/>
                    <a:pt x="50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0528968" y="3273966"/>
              <a:ext cx="24828" cy="11288"/>
            </a:xfrm>
            <a:custGeom>
              <a:avLst/>
              <a:gdLst/>
              <a:ahLst/>
              <a:cxnLst/>
              <a:rect l="l" t="t" r="r" b="b"/>
              <a:pathLst>
                <a:path w="1102" h="501" extrusionOk="0">
                  <a:moveTo>
                    <a:pt x="601" y="0"/>
                  </a:moveTo>
                  <a:cubicBezTo>
                    <a:pt x="368" y="0"/>
                    <a:pt x="34" y="67"/>
                    <a:pt x="34" y="67"/>
                  </a:cubicBezTo>
                  <a:lnTo>
                    <a:pt x="1" y="300"/>
                  </a:lnTo>
                  <a:cubicBezTo>
                    <a:pt x="1" y="300"/>
                    <a:pt x="301" y="467"/>
                    <a:pt x="501" y="500"/>
                  </a:cubicBezTo>
                  <a:cubicBezTo>
                    <a:pt x="701" y="500"/>
                    <a:pt x="1035" y="434"/>
                    <a:pt x="1035" y="434"/>
                  </a:cubicBezTo>
                  <a:cubicBezTo>
                    <a:pt x="1102" y="400"/>
                    <a:pt x="1102" y="167"/>
                    <a:pt x="1102" y="167"/>
                  </a:cubicBezTo>
                  <a:cubicBezTo>
                    <a:pt x="1102" y="167"/>
                    <a:pt x="76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10523719" y="3254410"/>
              <a:ext cx="24828" cy="11625"/>
            </a:xfrm>
            <a:custGeom>
              <a:avLst/>
              <a:gdLst/>
              <a:ahLst/>
              <a:cxnLst/>
              <a:rect l="l" t="t" r="r" b="b"/>
              <a:pathLst>
                <a:path w="1102" h="516" extrusionOk="0">
                  <a:moveTo>
                    <a:pt x="201" y="1"/>
                  </a:moveTo>
                  <a:cubicBezTo>
                    <a:pt x="67" y="1"/>
                    <a:pt x="0" y="34"/>
                    <a:pt x="0" y="34"/>
                  </a:cubicBezTo>
                  <a:lnTo>
                    <a:pt x="0" y="301"/>
                  </a:lnTo>
                  <a:lnTo>
                    <a:pt x="167" y="368"/>
                  </a:lnTo>
                  <a:cubicBezTo>
                    <a:pt x="267" y="434"/>
                    <a:pt x="401" y="468"/>
                    <a:pt x="501" y="501"/>
                  </a:cubicBezTo>
                  <a:cubicBezTo>
                    <a:pt x="567" y="512"/>
                    <a:pt x="653" y="516"/>
                    <a:pt x="737" y="516"/>
                  </a:cubicBezTo>
                  <a:cubicBezTo>
                    <a:pt x="905" y="516"/>
                    <a:pt x="1068" y="501"/>
                    <a:pt x="1068" y="501"/>
                  </a:cubicBezTo>
                  <a:cubicBezTo>
                    <a:pt x="1068" y="501"/>
                    <a:pt x="1101" y="301"/>
                    <a:pt x="1068" y="268"/>
                  </a:cubicBezTo>
                  <a:cubicBezTo>
                    <a:pt x="1068" y="268"/>
                    <a:pt x="768" y="34"/>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10536493" y="3306274"/>
              <a:ext cx="24828" cy="11625"/>
            </a:xfrm>
            <a:custGeom>
              <a:avLst/>
              <a:gdLst/>
              <a:ahLst/>
              <a:cxnLst/>
              <a:rect l="l" t="t" r="r" b="b"/>
              <a:pathLst>
                <a:path w="1102" h="516" extrusionOk="0">
                  <a:moveTo>
                    <a:pt x="768" y="0"/>
                  </a:moveTo>
                  <a:cubicBezTo>
                    <a:pt x="668" y="0"/>
                    <a:pt x="534" y="0"/>
                    <a:pt x="467" y="34"/>
                  </a:cubicBezTo>
                  <a:cubicBezTo>
                    <a:pt x="267" y="67"/>
                    <a:pt x="0" y="234"/>
                    <a:pt x="0" y="234"/>
                  </a:cubicBezTo>
                  <a:lnTo>
                    <a:pt x="34" y="501"/>
                  </a:lnTo>
                  <a:cubicBezTo>
                    <a:pt x="34" y="501"/>
                    <a:pt x="182" y="516"/>
                    <a:pt x="350" y="516"/>
                  </a:cubicBezTo>
                  <a:cubicBezTo>
                    <a:pt x="434" y="516"/>
                    <a:pt x="523" y="512"/>
                    <a:pt x="601" y="501"/>
                  </a:cubicBezTo>
                  <a:cubicBezTo>
                    <a:pt x="668" y="467"/>
                    <a:pt x="801" y="367"/>
                    <a:pt x="868" y="334"/>
                  </a:cubicBezTo>
                  <a:cubicBezTo>
                    <a:pt x="1001" y="234"/>
                    <a:pt x="1035" y="201"/>
                    <a:pt x="1035" y="201"/>
                  </a:cubicBezTo>
                  <a:cubicBezTo>
                    <a:pt x="1101" y="201"/>
                    <a:pt x="968"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10544018" y="3333333"/>
              <a:ext cx="21043" cy="12707"/>
            </a:xfrm>
            <a:custGeom>
              <a:avLst/>
              <a:gdLst/>
              <a:ahLst/>
              <a:cxnLst/>
              <a:rect l="l" t="t" r="r" b="b"/>
              <a:pathLst>
                <a:path w="934" h="564" extrusionOk="0">
                  <a:moveTo>
                    <a:pt x="834" y="0"/>
                  </a:moveTo>
                  <a:cubicBezTo>
                    <a:pt x="834" y="0"/>
                    <a:pt x="534" y="0"/>
                    <a:pt x="367" y="34"/>
                  </a:cubicBezTo>
                  <a:lnTo>
                    <a:pt x="133" y="167"/>
                  </a:lnTo>
                  <a:cubicBezTo>
                    <a:pt x="100" y="200"/>
                    <a:pt x="0" y="267"/>
                    <a:pt x="0" y="267"/>
                  </a:cubicBezTo>
                  <a:lnTo>
                    <a:pt x="0" y="501"/>
                  </a:lnTo>
                  <a:cubicBezTo>
                    <a:pt x="0" y="501"/>
                    <a:pt x="33" y="534"/>
                    <a:pt x="167" y="534"/>
                  </a:cubicBezTo>
                  <a:cubicBezTo>
                    <a:pt x="211" y="556"/>
                    <a:pt x="256" y="564"/>
                    <a:pt x="298" y="564"/>
                  </a:cubicBezTo>
                  <a:cubicBezTo>
                    <a:pt x="382" y="564"/>
                    <a:pt x="456" y="534"/>
                    <a:pt x="500" y="534"/>
                  </a:cubicBezTo>
                  <a:cubicBezTo>
                    <a:pt x="701" y="467"/>
                    <a:pt x="934" y="300"/>
                    <a:pt x="934" y="300"/>
                  </a:cubicBezTo>
                  <a:cubicBezTo>
                    <a:pt x="934" y="267"/>
                    <a:pt x="867"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10552264" y="3353700"/>
              <a:ext cx="18813" cy="11963"/>
            </a:xfrm>
            <a:custGeom>
              <a:avLst/>
              <a:gdLst/>
              <a:ahLst/>
              <a:cxnLst/>
              <a:rect l="l" t="t" r="r" b="b"/>
              <a:pathLst>
                <a:path w="835" h="531" extrusionOk="0">
                  <a:moveTo>
                    <a:pt x="521" y="1"/>
                  </a:moveTo>
                  <a:cubicBezTo>
                    <a:pt x="457" y="1"/>
                    <a:pt x="390" y="8"/>
                    <a:pt x="335" y="30"/>
                  </a:cubicBezTo>
                  <a:cubicBezTo>
                    <a:pt x="168" y="97"/>
                    <a:pt x="1" y="297"/>
                    <a:pt x="1" y="297"/>
                  </a:cubicBezTo>
                  <a:lnTo>
                    <a:pt x="134" y="531"/>
                  </a:lnTo>
                  <a:cubicBezTo>
                    <a:pt x="134" y="531"/>
                    <a:pt x="401" y="531"/>
                    <a:pt x="501" y="464"/>
                  </a:cubicBezTo>
                  <a:cubicBezTo>
                    <a:pt x="635" y="431"/>
                    <a:pt x="835" y="264"/>
                    <a:pt x="835" y="264"/>
                  </a:cubicBezTo>
                  <a:cubicBezTo>
                    <a:pt x="835" y="264"/>
                    <a:pt x="768" y="64"/>
                    <a:pt x="768" y="30"/>
                  </a:cubicBezTo>
                  <a:cubicBezTo>
                    <a:pt x="768" y="30"/>
                    <a:pt x="650"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10570311" y="3385940"/>
              <a:ext cx="19556" cy="11288"/>
            </a:xfrm>
            <a:custGeom>
              <a:avLst/>
              <a:gdLst/>
              <a:ahLst/>
              <a:cxnLst/>
              <a:rect l="l" t="t" r="r" b="b"/>
              <a:pathLst>
                <a:path w="868" h="501" extrusionOk="0">
                  <a:moveTo>
                    <a:pt x="601" y="0"/>
                  </a:moveTo>
                  <a:cubicBezTo>
                    <a:pt x="551" y="17"/>
                    <a:pt x="509" y="17"/>
                    <a:pt x="468" y="17"/>
                  </a:cubicBezTo>
                  <a:cubicBezTo>
                    <a:pt x="426" y="17"/>
                    <a:pt x="384" y="17"/>
                    <a:pt x="334" y="34"/>
                  </a:cubicBezTo>
                  <a:cubicBezTo>
                    <a:pt x="301" y="34"/>
                    <a:pt x="201" y="100"/>
                    <a:pt x="134" y="134"/>
                  </a:cubicBezTo>
                  <a:cubicBezTo>
                    <a:pt x="34" y="167"/>
                    <a:pt x="1" y="200"/>
                    <a:pt x="1" y="200"/>
                  </a:cubicBezTo>
                  <a:lnTo>
                    <a:pt x="1" y="467"/>
                  </a:lnTo>
                  <a:cubicBezTo>
                    <a:pt x="1" y="467"/>
                    <a:pt x="101" y="467"/>
                    <a:pt x="167" y="501"/>
                  </a:cubicBezTo>
                  <a:lnTo>
                    <a:pt x="501" y="501"/>
                  </a:lnTo>
                  <a:cubicBezTo>
                    <a:pt x="668" y="434"/>
                    <a:pt x="868" y="200"/>
                    <a:pt x="868" y="200"/>
                  </a:cubicBezTo>
                  <a:cubicBezTo>
                    <a:pt x="868" y="200"/>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10559046" y="3043237"/>
              <a:ext cx="13541" cy="11288"/>
            </a:xfrm>
            <a:custGeom>
              <a:avLst/>
              <a:gdLst/>
              <a:ahLst/>
              <a:cxnLst/>
              <a:rect l="l" t="t" r="r" b="b"/>
              <a:pathLst>
                <a:path w="601" h="501" extrusionOk="0">
                  <a:moveTo>
                    <a:pt x="300" y="0"/>
                  </a:moveTo>
                  <a:cubicBezTo>
                    <a:pt x="167" y="0"/>
                    <a:pt x="0" y="134"/>
                    <a:pt x="0" y="134"/>
                  </a:cubicBezTo>
                  <a:lnTo>
                    <a:pt x="0" y="367"/>
                  </a:lnTo>
                  <a:cubicBezTo>
                    <a:pt x="0" y="367"/>
                    <a:pt x="167" y="501"/>
                    <a:pt x="300" y="501"/>
                  </a:cubicBezTo>
                  <a:cubicBezTo>
                    <a:pt x="434" y="501"/>
                    <a:pt x="601" y="367"/>
                    <a:pt x="601" y="367"/>
                  </a:cubicBezTo>
                  <a:lnTo>
                    <a:pt x="601" y="134"/>
                  </a:lnTo>
                  <a:cubicBezTo>
                    <a:pt x="601" y="134"/>
                    <a:pt x="4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10565061" y="3059008"/>
              <a:ext cx="23319" cy="10544"/>
            </a:xfrm>
            <a:custGeom>
              <a:avLst/>
              <a:gdLst/>
              <a:ahLst/>
              <a:cxnLst/>
              <a:rect l="l" t="t" r="r" b="b"/>
              <a:pathLst>
                <a:path w="1035" h="468" extrusionOk="0">
                  <a:moveTo>
                    <a:pt x="500" y="1"/>
                  </a:moveTo>
                  <a:cubicBezTo>
                    <a:pt x="334" y="1"/>
                    <a:pt x="0" y="134"/>
                    <a:pt x="0" y="134"/>
                  </a:cubicBezTo>
                  <a:lnTo>
                    <a:pt x="0" y="368"/>
                  </a:lnTo>
                  <a:cubicBezTo>
                    <a:pt x="0" y="368"/>
                    <a:pt x="334" y="468"/>
                    <a:pt x="534" y="468"/>
                  </a:cubicBezTo>
                  <a:cubicBezTo>
                    <a:pt x="600" y="468"/>
                    <a:pt x="767" y="435"/>
                    <a:pt x="867" y="334"/>
                  </a:cubicBezTo>
                  <a:cubicBezTo>
                    <a:pt x="934" y="268"/>
                    <a:pt x="1034" y="201"/>
                    <a:pt x="1034" y="201"/>
                  </a:cubicBezTo>
                  <a:cubicBezTo>
                    <a:pt x="1034" y="201"/>
                    <a:pt x="1001"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10573307" y="3073720"/>
              <a:ext cx="26338" cy="11625"/>
            </a:xfrm>
            <a:custGeom>
              <a:avLst/>
              <a:gdLst/>
              <a:ahLst/>
              <a:cxnLst/>
              <a:rect l="l" t="t" r="r" b="b"/>
              <a:pathLst>
                <a:path w="1169" h="516" extrusionOk="0">
                  <a:moveTo>
                    <a:pt x="636" y="0"/>
                  </a:moveTo>
                  <a:cubicBezTo>
                    <a:pt x="601" y="0"/>
                    <a:pt x="568" y="4"/>
                    <a:pt x="535" y="15"/>
                  </a:cubicBezTo>
                  <a:cubicBezTo>
                    <a:pt x="468" y="15"/>
                    <a:pt x="335" y="48"/>
                    <a:pt x="234" y="48"/>
                  </a:cubicBezTo>
                  <a:lnTo>
                    <a:pt x="68" y="48"/>
                  </a:lnTo>
                  <a:cubicBezTo>
                    <a:pt x="68" y="115"/>
                    <a:pt x="1" y="315"/>
                    <a:pt x="1" y="315"/>
                  </a:cubicBezTo>
                  <a:cubicBezTo>
                    <a:pt x="1" y="315"/>
                    <a:pt x="68" y="382"/>
                    <a:pt x="201" y="449"/>
                  </a:cubicBezTo>
                  <a:cubicBezTo>
                    <a:pt x="335" y="515"/>
                    <a:pt x="501" y="515"/>
                    <a:pt x="635" y="515"/>
                  </a:cubicBezTo>
                  <a:cubicBezTo>
                    <a:pt x="735" y="515"/>
                    <a:pt x="868" y="482"/>
                    <a:pt x="1002" y="382"/>
                  </a:cubicBezTo>
                  <a:cubicBezTo>
                    <a:pt x="1068" y="315"/>
                    <a:pt x="1168" y="282"/>
                    <a:pt x="1168" y="282"/>
                  </a:cubicBezTo>
                  <a:cubicBezTo>
                    <a:pt x="1168" y="215"/>
                    <a:pt x="1068" y="48"/>
                    <a:pt x="1068" y="15"/>
                  </a:cubicBezTo>
                  <a:lnTo>
                    <a:pt x="868" y="15"/>
                  </a:lnTo>
                  <a:cubicBezTo>
                    <a:pt x="779" y="15"/>
                    <a:pt x="705"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10581576" y="3092825"/>
              <a:ext cx="27081" cy="11310"/>
            </a:xfrm>
            <a:custGeom>
              <a:avLst/>
              <a:gdLst/>
              <a:ahLst/>
              <a:cxnLst/>
              <a:rect l="l" t="t" r="r" b="b"/>
              <a:pathLst>
                <a:path w="1202" h="502" extrusionOk="0">
                  <a:moveTo>
                    <a:pt x="601" y="1"/>
                  </a:moveTo>
                  <a:cubicBezTo>
                    <a:pt x="334" y="1"/>
                    <a:pt x="1" y="134"/>
                    <a:pt x="1" y="134"/>
                  </a:cubicBezTo>
                  <a:lnTo>
                    <a:pt x="1" y="368"/>
                  </a:lnTo>
                  <a:cubicBezTo>
                    <a:pt x="1" y="368"/>
                    <a:pt x="334" y="501"/>
                    <a:pt x="601" y="501"/>
                  </a:cubicBezTo>
                  <a:cubicBezTo>
                    <a:pt x="835" y="501"/>
                    <a:pt x="1168" y="335"/>
                    <a:pt x="1168" y="335"/>
                  </a:cubicBezTo>
                  <a:cubicBezTo>
                    <a:pt x="1202" y="301"/>
                    <a:pt x="1168" y="101"/>
                    <a:pt x="1168" y="34"/>
                  </a:cubicBezTo>
                  <a:cubicBezTo>
                    <a:pt x="1168" y="34"/>
                    <a:pt x="8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10687557" y="3104856"/>
              <a:ext cx="21066" cy="10544"/>
            </a:xfrm>
            <a:custGeom>
              <a:avLst/>
              <a:gdLst/>
              <a:ahLst/>
              <a:cxnLst/>
              <a:rect l="l" t="t" r="r" b="b"/>
              <a:pathLst>
                <a:path w="935" h="468" extrusionOk="0">
                  <a:moveTo>
                    <a:pt x="467" y="1"/>
                  </a:moveTo>
                  <a:cubicBezTo>
                    <a:pt x="401" y="1"/>
                    <a:pt x="300" y="67"/>
                    <a:pt x="267" y="67"/>
                  </a:cubicBezTo>
                  <a:lnTo>
                    <a:pt x="134" y="67"/>
                  </a:lnTo>
                  <a:cubicBezTo>
                    <a:pt x="100" y="67"/>
                    <a:pt x="0" y="268"/>
                    <a:pt x="0" y="268"/>
                  </a:cubicBezTo>
                  <a:cubicBezTo>
                    <a:pt x="0" y="268"/>
                    <a:pt x="100" y="334"/>
                    <a:pt x="167" y="401"/>
                  </a:cubicBezTo>
                  <a:cubicBezTo>
                    <a:pt x="300" y="468"/>
                    <a:pt x="434" y="468"/>
                    <a:pt x="501" y="468"/>
                  </a:cubicBezTo>
                  <a:cubicBezTo>
                    <a:pt x="667" y="434"/>
                    <a:pt x="901" y="334"/>
                    <a:pt x="901" y="334"/>
                  </a:cubicBezTo>
                  <a:lnTo>
                    <a:pt x="934" y="134"/>
                  </a:lnTo>
                  <a:lnTo>
                    <a:pt x="767" y="67"/>
                  </a:lnTo>
                  <a:cubicBezTo>
                    <a:pt x="667" y="1"/>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10691319" y="3133424"/>
              <a:ext cx="15050" cy="11490"/>
            </a:xfrm>
            <a:custGeom>
              <a:avLst/>
              <a:gdLst/>
              <a:ahLst/>
              <a:cxnLst/>
              <a:rect l="l" t="t" r="r" b="b"/>
              <a:pathLst>
                <a:path w="668" h="510" extrusionOk="0">
                  <a:moveTo>
                    <a:pt x="300" y="0"/>
                  </a:moveTo>
                  <a:cubicBezTo>
                    <a:pt x="167" y="34"/>
                    <a:pt x="0" y="200"/>
                    <a:pt x="0" y="200"/>
                  </a:cubicBezTo>
                  <a:cubicBezTo>
                    <a:pt x="0" y="234"/>
                    <a:pt x="100" y="467"/>
                    <a:pt x="100" y="467"/>
                  </a:cubicBezTo>
                  <a:cubicBezTo>
                    <a:pt x="100" y="467"/>
                    <a:pt x="228" y="510"/>
                    <a:pt x="348" y="510"/>
                  </a:cubicBezTo>
                  <a:cubicBezTo>
                    <a:pt x="378" y="510"/>
                    <a:pt x="407" y="507"/>
                    <a:pt x="434" y="501"/>
                  </a:cubicBezTo>
                  <a:cubicBezTo>
                    <a:pt x="467" y="501"/>
                    <a:pt x="567" y="467"/>
                    <a:pt x="600" y="401"/>
                  </a:cubicBezTo>
                  <a:lnTo>
                    <a:pt x="667" y="334"/>
                  </a:lnTo>
                  <a:lnTo>
                    <a:pt x="667" y="67"/>
                  </a:lnTo>
                  <a:cubicBezTo>
                    <a:pt x="667" y="67"/>
                    <a:pt x="634" y="34"/>
                    <a:pt x="567" y="34"/>
                  </a:cubicBezTo>
                  <a:cubicBezTo>
                    <a:pt x="467" y="0"/>
                    <a:pt x="4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10708600" y="3158973"/>
              <a:ext cx="20300" cy="12369"/>
            </a:xfrm>
            <a:custGeom>
              <a:avLst/>
              <a:gdLst/>
              <a:ahLst/>
              <a:cxnLst/>
              <a:rect l="l" t="t" r="r" b="b"/>
              <a:pathLst>
                <a:path w="901" h="549" extrusionOk="0">
                  <a:moveTo>
                    <a:pt x="701" y="0"/>
                  </a:moveTo>
                  <a:cubicBezTo>
                    <a:pt x="701" y="0"/>
                    <a:pt x="667" y="34"/>
                    <a:pt x="567" y="34"/>
                  </a:cubicBezTo>
                  <a:cubicBezTo>
                    <a:pt x="551" y="50"/>
                    <a:pt x="509" y="50"/>
                    <a:pt x="467" y="50"/>
                  </a:cubicBezTo>
                  <a:cubicBezTo>
                    <a:pt x="426" y="50"/>
                    <a:pt x="384" y="50"/>
                    <a:pt x="367" y="67"/>
                  </a:cubicBezTo>
                  <a:cubicBezTo>
                    <a:pt x="300" y="67"/>
                    <a:pt x="200" y="100"/>
                    <a:pt x="134" y="167"/>
                  </a:cubicBezTo>
                  <a:cubicBezTo>
                    <a:pt x="67" y="201"/>
                    <a:pt x="0" y="234"/>
                    <a:pt x="0" y="234"/>
                  </a:cubicBezTo>
                  <a:lnTo>
                    <a:pt x="0" y="501"/>
                  </a:lnTo>
                  <a:cubicBezTo>
                    <a:pt x="0" y="501"/>
                    <a:pt x="67" y="501"/>
                    <a:pt x="167" y="534"/>
                  </a:cubicBezTo>
                  <a:cubicBezTo>
                    <a:pt x="189" y="545"/>
                    <a:pt x="223" y="549"/>
                    <a:pt x="261" y="549"/>
                  </a:cubicBezTo>
                  <a:cubicBezTo>
                    <a:pt x="337" y="549"/>
                    <a:pt x="434" y="534"/>
                    <a:pt x="501" y="534"/>
                  </a:cubicBezTo>
                  <a:cubicBezTo>
                    <a:pt x="567" y="501"/>
                    <a:pt x="701" y="401"/>
                    <a:pt x="801" y="334"/>
                  </a:cubicBezTo>
                  <a:cubicBezTo>
                    <a:pt x="868" y="234"/>
                    <a:pt x="901" y="167"/>
                    <a:pt x="901" y="167"/>
                  </a:cubicBezTo>
                  <a:cubicBezTo>
                    <a:pt x="901" y="100"/>
                    <a:pt x="734"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9604585" y="1811454"/>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10628934" y="1585253"/>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10331222" y="3428319"/>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4"/>
          <p:cNvGrpSpPr/>
          <p:nvPr/>
        </p:nvGrpSpPr>
        <p:grpSpPr>
          <a:xfrm rot="-710487">
            <a:off x="-132196" y="3254255"/>
            <a:ext cx="837408" cy="2220543"/>
            <a:chOff x="-197006" y="2863224"/>
            <a:chExt cx="837425" cy="2220587"/>
          </a:xfrm>
        </p:grpSpPr>
        <p:sp>
          <p:nvSpPr>
            <p:cNvPr id="513" name="Google Shape;513;p4"/>
            <p:cNvSpPr/>
            <p:nvPr/>
          </p:nvSpPr>
          <p:spPr>
            <a:xfrm rot="-1265017" flipH="1">
              <a:off x="-58362" y="2887238"/>
              <a:ext cx="139804" cy="33841"/>
            </a:xfrm>
            <a:custGeom>
              <a:avLst/>
              <a:gdLst/>
              <a:ahLst/>
              <a:cxnLst/>
              <a:rect l="l" t="t" r="r" b="b"/>
              <a:pathLst>
                <a:path w="6205" h="1502" extrusionOk="0">
                  <a:moveTo>
                    <a:pt x="4537" y="1"/>
                  </a:moveTo>
                  <a:cubicBezTo>
                    <a:pt x="4370" y="1"/>
                    <a:pt x="4203" y="68"/>
                    <a:pt x="4036" y="68"/>
                  </a:cubicBezTo>
                  <a:cubicBezTo>
                    <a:pt x="3703" y="101"/>
                    <a:pt x="3336" y="134"/>
                    <a:pt x="3036" y="201"/>
                  </a:cubicBezTo>
                  <a:cubicBezTo>
                    <a:pt x="2469" y="301"/>
                    <a:pt x="1701" y="535"/>
                    <a:pt x="1134" y="735"/>
                  </a:cubicBezTo>
                  <a:cubicBezTo>
                    <a:pt x="534" y="935"/>
                    <a:pt x="67" y="1102"/>
                    <a:pt x="67" y="1102"/>
                  </a:cubicBezTo>
                  <a:cubicBezTo>
                    <a:pt x="0" y="1135"/>
                    <a:pt x="67" y="1435"/>
                    <a:pt x="167" y="1502"/>
                  </a:cubicBezTo>
                  <a:cubicBezTo>
                    <a:pt x="167" y="1502"/>
                    <a:pt x="601" y="1435"/>
                    <a:pt x="1234" y="1302"/>
                  </a:cubicBezTo>
                  <a:cubicBezTo>
                    <a:pt x="1835" y="1202"/>
                    <a:pt x="2569" y="1068"/>
                    <a:pt x="3169" y="935"/>
                  </a:cubicBezTo>
                  <a:cubicBezTo>
                    <a:pt x="3436" y="902"/>
                    <a:pt x="3803" y="868"/>
                    <a:pt x="4136" y="768"/>
                  </a:cubicBezTo>
                  <a:lnTo>
                    <a:pt x="4637" y="635"/>
                  </a:lnTo>
                  <a:cubicBezTo>
                    <a:pt x="4804" y="635"/>
                    <a:pt x="4904" y="601"/>
                    <a:pt x="5070" y="601"/>
                  </a:cubicBezTo>
                  <a:cubicBezTo>
                    <a:pt x="5671" y="501"/>
                    <a:pt x="6138" y="435"/>
                    <a:pt x="6138" y="435"/>
                  </a:cubicBezTo>
                  <a:cubicBezTo>
                    <a:pt x="6171" y="435"/>
                    <a:pt x="6205" y="68"/>
                    <a:pt x="6138" y="68"/>
                  </a:cubicBezTo>
                  <a:cubicBezTo>
                    <a:pt x="6138" y="68"/>
                    <a:pt x="5671"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rot="-1265017" flipH="1">
              <a:off x="137446" y="2893148"/>
              <a:ext cx="42854" cy="52947"/>
            </a:xfrm>
            <a:custGeom>
              <a:avLst/>
              <a:gdLst/>
              <a:ahLst/>
              <a:cxnLst/>
              <a:rect l="l" t="t" r="r" b="b"/>
              <a:pathLst>
                <a:path w="1902" h="2350" extrusionOk="0">
                  <a:moveTo>
                    <a:pt x="1702" y="0"/>
                  </a:moveTo>
                  <a:cubicBezTo>
                    <a:pt x="1702" y="0"/>
                    <a:pt x="1668" y="0"/>
                    <a:pt x="1568" y="34"/>
                  </a:cubicBezTo>
                  <a:cubicBezTo>
                    <a:pt x="1502" y="67"/>
                    <a:pt x="1368" y="134"/>
                    <a:pt x="1235" y="201"/>
                  </a:cubicBezTo>
                  <a:cubicBezTo>
                    <a:pt x="1001" y="334"/>
                    <a:pt x="701" y="567"/>
                    <a:pt x="501" y="834"/>
                  </a:cubicBezTo>
                  <a:cubicBezTo>
                    <a:pt x="267" y="1068"/>
                    <a:pt x="101" y="1468"/>
                    <a:pt x="67" y="1735"/>
                  </a:cubicBezTo>
                  <a:cubicBezTo>
                    <a:pt x="1" y="1902"/>
                    <a:pt x="1" y="2035"/>
                    <a:pt x="1" y="2135"/>
                  </a:cubicBezTo>
                  <a:lnTo>
                    <a:pt x="1" y="2302"/>
                  </a:lnTo>
                  <a:cubicBezTo>
                    <a:pt x="1" y="2326"/>
                    <a:pt x="134" y="2349"/>
                    <a:pt x="236" y="2349"/>
                  </a:cubicBezTo>
                  <a:cubicBezTo>
                    <a:pt x="278" y="2349"/>
                    <a:pt x="315" y="2345"/>
                    <a:pt x="334" y="2335"/>
                  </a:cubicBezTo>
                  <a:cubicBezTo>
                    <a:pt x="334" y="2335"/>
                    <a:pt x="367" y="2302"/>
                    <a:pt x="401" y="2202"/>
                  </a:cubicBezTo>
                  <a:cubicBezTo>
                    <a:pt x="434" y="2135"/>
                    <a:pt x="501" y="2035"/>
                    <a:pt x="568" y="1902"/>
                  </a:cubicBezTo>
                  <a:cubicBezTo>
                    <a:pt x="701" y="1668"/>
                    <a:pt x="868" y="1468"/>
                    <a:pt x="1035" y="1235"/>
                  </a:cubicBezTo>
                  <a:cubicBezTo>
                    <a:pt x="1201" y="1068"/>
                    <a:pt x="1368" y="834"/>
                    <a:pt x="1568" y="634"/>
                  </a:cubicBezTo>
                  <a:cubicBezTo>
                    <a:pt x="1668" y="534"/>
                    <a:pt x="1768" y="467"/>
                    <a:pt x="1835" y="367"/>
                  </a:cubicBezTo>
                  <a:lnTo>
                    <a:pt x="1902" y="301"/>
                  </a:lnTo>
                  <a:cubicBezTo>
                    <a:pt x="1902" y="301"/>
                    <a:pt x="1735"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rot="-1265017" flipH="1">
              <a:off x="240073" y="2964737"/>
              <a:ext cx="32242" cy="71693"/>
            </a:xfrm>
            <a:custGeom>
              <a:avLst/>
              <a:gdLst/>
              <a:ahLst/>
              <a:cxnLst/>
              <a:rect l="l" t="t" r="r" b="b"/>
              <a:pathLst>
                <a:path w="1431" h="3182" extrusionOk="0">
                  <a:moveTo>
                    <a:pt x="1135" y="1"/>
                  </a:moveTo>
                  <a:cubicBezTo>
                    <a:pt x="1121" y="1"/>
                    <a:pt x="1110" y="4"/>
                    <a:pt x="1102" y="13"/>
                  </a:cubicBezTo>
                  <a:cubicBezTo>
                    <a:pt x="1102" y="13"/>
                    <a:pt x="935" y="179"/>
                    <a:pt x="735" y="446"/>
                  </a:cubicBezTo>
                  <a:cubicBezTo>
                    <a:pt x="601" y="580"/>
                    <a:pt x="534" y="746"/>
                    <a:pt x="434" y="913"/>
                  </a:cubicBezTo>
                  <a:cubicBezTo>
                    <a:pt x="368" y="1080"/>
                    <a:pt x="268" y="1247"/>
                    <a:pt x="234" y="1414"/>
                  </a:cubicBezTo>
                  <a:cubicBezTo>
                    <a:pt x="67" y="2047"/>
                    <a:pt x="1" y="3048"/>
                    <a:pt x="1" y="3048"/>
                  </a:cubicBezTo>
                  <a:cubicBezTo>
                    <a:pt x="1" y="3081"/>
                    <a:pt x="268" y="3182"/>
                    <a:pt x="368" y="3182"/>
                  </a:cubicBezTo>
                  <a:cubicBezTo>
                    <a:pt x="368" y="3182"/>
                    <a:pt x="735" y="2248"/>
                    <a:pt x="935" y="1680"/>
                  </a:cubicBezTo>
                  <a:cubicBezTo>
                    <a:pt x="1035" y="1547"/>
                    <a:pt x="1068" y="1380"/>
                    <a:pt x="1102" y="1213"/>
                  </a:cubicBezTo>
                  <a:cubicBezTo>
                    <a:pt x="1168" y="1047"/>
                    <a:pt x="1202" y="847"/>
                    <a:pt x="1235" y="713"/>
                  </a:cubicBezTo>
                  <a:lnTo>
                    <a:pt x="1402" y="213"/>
                  </a:lnTo>
                  <a:cubicBezTo>
                    <a:pt x="1431" y="184"/>
                    <a:pt x="1230"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rot="-1265017" flipH="1">
              <a:off x="328965" y="3089394"/>
              <a:ext cx="36860" cy="132796"/>
            </a:xfrm>
            <a:custGeom>
              <a:avLst/>
              <a:gdLst/>
              <a:ahLst/>
              <a:cxnLst/>
              <a:rect l="l" t="t" r="r" b="b"/>
              <a:pathLst>
                <a:path w="1636" h="5894" extrusionOk="0">
                  <a:moveTo>
                    <a:pt x="1104" y="1"/>
                  </a:moveTo>
                  <a:cubicBezTo>
                    <a:pt x="998" y="1"/>
                    <a:pt x="801" y="71"/>
                    <a:pt x="801" y="123"/>
                  </a:cubicBezTo>
                  <a:cubicBezTo>
                    <a:pt x="801" y="123"/>
                    <a:pt x="801" y="223"/>
                    <a:pt x="835" y="390"/>
                  </a:cubicBezTo>
                  <a:cubicBezTo>
                    <a:pt x="868" y="556"/>
                    <a:pt x="935" y="823"/>
                    <a:pt x="935" y="1123"/>
                  </a:cubicBezTo>
                  <a:cubicBezTo>
                    <a:pt x="968" y="1690"/>
                    <a:pt x="901" y="2391"/>
                    <a:pt x="835" y="2958"/>
                  </a:cubicBezTo>
                  <a:cubicBezTo>
                    <a:pt x="768" y="3492"/>
                    <a:pt x="635" y="4192"/>
                    <a:pt x="434" y="4726"/>
                  </a:cubicBezTo>
                  <a:cubicBezTo>
                    <a:pt x="334" y="5026"/>
                    <a:pt x="234" y="5226"/>
                    <a:pt x="134" y="5393"/>
                  </a:cubicBezTo>
                  <a:lnTo>
                    <a:pt x="1" y="5660"/>
                  </a:lnTo>
                  <a:cubicBezTo>
                    <a:pt x="1" y="5693"/>
                    <a:pt x="268" y="5860"/>
                    <a:pt x="334" y="5893"/>
                  </a:cubicBezTo>
                  <a:cubicBezTo>
                    <a:pt x="334" y="5893"/>
                    <a:pt x="368" y="5827"/>
                    <a:pt x="501" y="5660"/>
                  </a:cubicBezTo>
                  <a:cubicBezTo>
                    <a:pt x="635" y="5493"/>
                    <a:pt x="801" y="5293"/>
                    <a:pt x="935" y="4993"/>
                  </a:cubicBezTo>
                  <a:cubicBezTo>
                    <a:pt x="1202" y="4459"/>
                    <a:pt x="1468" y="3692"/>
                    <a:pt x="1535" y="3058"/>
                  </a:cubicBezTo>
                  <a:cubicBezTo>
                    <a:pt x="1635" y="2491"/>
                    <a:pt x="1635" y="1690"/>
                    <a:pt x="1468" y="1057"/>
                  </a:cubicBezTo>
                  <a:cubicBezTo>
                    <a:pt x="1435" y="790"/>
                    <a:pt x="1302" y="490"/>
                    <a:pt x="1268" y="323"/>
                  </a:cubicBezTo>
                  <a:cubicBezTo>
                    <a:pt x="1235" y="156"/>
                    <a:pt x="1168" y="23"/>
                    <a:pt x="1168" y="23"/>
                  </a:cubicBezTo>
                  <a:cubicBezTo>
                    <a:pt x="1161" y="7"/>
                    <a:pt x="1137" y="1"/>
                    <a:pt x="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rot="-1265017" flipH="1">
              <a:off x="470437" y="3486979"/>
              <a:ext cx="68403" cy="73788"/>
            </a:xfrm>
            <a:custGeom>
              <a:avLst/>
              <a:gdLst/>
              <a:ahLst/>
              <a:cxnLst/>
              <a:rect l="l" t="t" r="r" b="b"/>
              <a:pathLst>
                <a:path w="3036" h="3275" extrusionOk="0">
                  <a:moveTo>
                    <a:pt x="323" y="0"/>
                  </a:moveTo>
                  <a:cubicBezTo>
                    <a:pt x="265" y="0"/>
                    <a:pt x="0" y="109"/>
                    <a:pt x="0" y="139"/>
                  </a:cubicBezTo>
                  <a:cubicBezTo>
                    <a:pt x="0" y="139"/>
                    <a:pt x="0" y="239"/>
                    <a:pt x="67" y="339"/>
                  </a:cubicBezTo>
                  <a:cubicBezTo>
                    <a:pt x="101" y="473"/>
                    <a:pt x="134" y="639"/>
                    <a:pt x="234" y="840"/>
                  </a:cubicBezTo>
                  <a:cubicBezTo>
                    <a:pt x="334" y="1273"/>
                    <a:pt x="634" y="1774"/>
                    <a:pt x="934" y="2107"/>
                  </a:cubicBezTo>
                  <a:cubicBezTo>
                    <a:pt x="1235" y="2441"/>
                    <a:pt x="1668" y="2808"/>
                    <a:pt x="2102" y="2974"/>
                  </a:cubicBezTo>
                  <a:cubicBezTo>
                    <a:pt x="2269" y="3108"/>
                    <a:pt x="2469" y="3141"/>
                    <a:pt x="2602" y="3175"/>
                  </a:cubicBezTo>
                  <a:cubicBezTo>
                    <a:pt x="2736" y="3241"/>
                    <a:pt x="2802" y="3275"/>
                    <a:pt x="2802" y="3275"/>
                  </a:cubicBezTo>
                  <a:cubicBezTo>
                    <a:pt x="2836" y="3275"/>
                    <a:pt x="2969" y="2974"/>
                    <a:pt x="3036" y="2908"/>
                  </a:cubicBezTo>
                  <a:cubicBezTo>
                    <a:pt x="3036" y="2908"/>
                    <a:pt x="3003" y="2841"/>
                    <a:pt x="2903" y="2774"/>
                  </a:cubicBezTo>
                  <a:cubicBezTo>
                    <a:pt x="2769" y="2674"/>
                    <a:pt x="2636" y="2607"/>
                    <a:pt x="2469" y="2474"/>
                  </a:cubicBezTo>
                  <a:cubicBezTo>
                    <a:pt x="2135" y="2274"/>
                    <a:pt x="1802" y="1907"/>
                    <a:pt x="1568" y="1607"/>
                  </a:cubicBezTo>
                  <a:cubicBezTo>
                    <a:pt x="1301" y="1307"/>
                    <a:pt x="968" y="940"/>
                    <a:pt x="768" y="606"/>
                  </a:cubicBezTo>
                  <a:cubicBezTo>
                    <a:pt x="634" y="439"/>
                    <a:pt x="568" y="306"/>
                    <a:pt x="467" y="172"/>
                  </a:cubicBezTo>
                  <a:cubicBezTo>
                    <a:pt x="401" y="106"/>
                    <a:pt x="334" y="6"/>
                    <a:pt x="334" y="6"/>
                  </a:cubicBezTo>
                  <a:cubicBezTo>
                    <a:pt x="334" y="2"/>
                    <a:pt x="33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rot="-1265017" flipH="1">
              <a:off x="391267" y="3610897"/>
              <a:ext cx="77438" cy="27826"/>
            </a:xfrm>
            <a:custGeom>
              <a:avLst/>
              <a:gdLst/>
              <a:ahLst/>
              <a:cxnLst/>
              <a:rect l="l" t="t" r="r" b="b"/>
              <a:pathLst>
                <a:path w="3437" h="1235" extrusionOk="0">
                  <a:moveTo>
                    <a:pt x="134" y="0"/>
                  </a:moveTo>
                  <a:cubicBezTo>
                    <a:pt x="101" y="0"/>
                    <a:pt x="1" y="401"/>
                    <a:pt x="67" y="401"/>
                  </a:cubicBezTo>
                  <a:cubicBezTo>
                    <a:pt x="67" y="401"/>
                    <a:pt x="1001" y="801"/>
                    <a:pt x="1635" y="968"/>
                  </a:cubicBezTo>
                  <a:cubicBezTo>
                    <a:pt x="2269" y="1135"/>
                    <a:pt x="3303" y="1235"/>
                    <a:pt x="3303" y="1235"/>
                  </a:cubicBezTo>
                  <a:cubicBezTo>
                    <a:pt x="3336" y="1235"/>
                    <a:pt x="3436" y="934"/>
                    <a:pt x="3403" y="834"/>
                  </a:cubicBezTo>
                  <a:cubicBezTo>
                    <a:pt x="3403" y="834"/>
                    <a:pt x="2436" y="434"/>
                    <a:pt x="1802" y="267"/>
                  </a:cubicBezTo>
                  <a:cubicBezTo>
                    <a:pt x="1168" y="101"/>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rot="-1265017" flipH="1">
              <a:off x="266910" y="3691484"/>
              <a:ext cx="92466" cy="75275"/>
            </a:xfrm>
            <a:custGeom>
              <a:avLst/>
              <a:gdLst/>
              <a:ahLst/>
              <a:cxnLst/>
              <a:rect l="l" t="t" r="r" b="b"/>
              <a:pathLst>
                <a:path w="4104" h="3341" extrusionOk="0">
                  <a:moveTo>
                    <a:pt x="134" y="0"/>
                  </a:moveTo>
                  <a:cubicBezTo>
                    <a:pt x="34" y="0"/>
                    <a:pt x="1" y="367"/>
                    <a:pt x="34" y="367"/>
                  </a:cubicBezTo>
                  <a:lnTo>
                    <a:pt x="301" y="434"/>
                  </a:lnTo>
                  <a:cubicBezTo>
                    <a:pt x="434" y="534"/>
                    <a:pt x="635" y="568"/>
                    <a:pt x="835" y="701"/>
                  </a:cubicBezTo>
                  <a:cubicBezTo>
                    <a:pt x="1302" y="901"/>
                    <a:pt x="1769" y="1235"/>
                    <a:pt x="2136" y="1535"/>
                  </a:cubicBezTo>
                  <a:cubicBezTo>
                    <a:pt x="2469" y="1802"/>
                    <a:pt x="2936" y="2235"/>
                    <a:pt x="3236" y="2602"/>
                  </a:cubicBezTo>
                  <a:cubicBezTo>
                    <a:pt x="3403" y="2836"/>
                    <a:pt x="3503" y="3003"/>
                    <a:pt x="3603" y="3103"/>
                  </a:cubicBezTo>
                  <a:cubicBezTo>
                    <a:pt x="3670" y="3236"/>
                    <a:pt x="3737" y="3336"/>
                    <a:pt x="3737" y="3336"/>
                  </a:cubicBezTo>
                  <a:cubicBezTo>
                    <a:pt x="3740" y="3339"/>
                    <a:pt x="3744" y="3341"/>
                    <a:pt x="3750" y="3341"/>
                  </a:cubicBezTo>
                  <a:cubicBezTo>
                    <a:pt x="3810" y="3341"/>
                    <a:pt x="4012" y="3194"/>
                    <a:pt x="4104" y="3103"/>
                  </a:cubicBezTo>
                  <a:lnTo>
                    <a:pt x="3970" y="2869"/>
                  </a:lnTo>
                  <a:cubicBezTo>
                    <a:pt x="3904" y="2736"/>
                    <a:pt x="3803" y="2502"/>
                    <a:pt x="3670" y="2269"/>
                  </a:cubicBezTo>
                  <a:cubicBezTo>
                    <a:pt x="3437" y="1802"/>
                    <a:pt x="3003" y="1268"/>
                    <a:pt x="2603" y="934"/>
                  </a:cubicBezTo>
                  <a:cubicBezTo>
                    <a:pt x="2169" y="601"/>
                    <a:pt x="1602" y="267"/>
                    <a:pt x="1068" y="134"/>
                  </a:cubicBezTo>
                  <a:cubicBezTo>
                    <a:pt x="801" y="67"/>
                    <a:pt x="534" y="34"/>
                    <a:pt x="401" y="34"/>
                  </a:cubicBezTo>
                  <a:cubicBezTo>
                    <a:pt x="201" y="0"/>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rot="-1265017" flipH="1">
              <a:off x="294685" y="3818666"/>
              <a:ext cx="22576" cy="57363"/>
            </a:xfrm>
            <a:custGeom>
              <a:avLst/>
              <a:gdLst/>
              <a:ahLst/>
              <a:cxnLst/>
              <a:rect l="l" t="t" r="r" b="b"/>
              <a:pathLst>
                <a:path w="1002" h="2546" extrusionOk="0">
                  <a:moveTo>
                    <a:pt x="718" y="0"/>
                  </a:moveTo>
                  <a:cubicBezTo>
                    <a:pt x="626" y="0"/>
                    <a:pt x="534" y="8"/>
                    <a:pt x="534" y="25"/>
                  </a:cubicBezTo>
                  <a:cubicBezTo>
                    <a:pt x="534" y="25"/>
                    <a:pt x="434" y="192"/>
                    <a:pt x="401" y="425"/>
                  </a:cubicBezTo>
                  <a:cubicBezTo>
                    <a:pt x="368" y="692"/>
                    <a:pt x="234" y="993"/>
                    <a:pt x="201" y="1193"/>
                  </a:cubicBezTo>
                  <a:cubicBezTo>
                    <a:pt x="67" y="1626"/>
                    <a:pt x="1" y="2427"/>
                    <a:pt x="1" y="2427"/>
                  </a:cubicBezTo>
                  <a:cubicBezTo>
                    <a:pt x="1" y="2454"/>
                    <a:pt x="174" y="2545"/>
                    <a:pt x="276" y="2545"/>
                  </a:cubicBezTo>
                  <a:cubicBezTo>
                    <a:pt x="301" y="2545"/>
                    <a:pt x="321" y="2540"/>
                    <a:pt x="334" y="2527"/>
                  </a:cubicBezTo>
                  <a:cubicBezTo>
                    <a:pt x="334" y="2527"/>
                    <a:pt x="735" y="1860"/>
                    <a:pt x="868" y="1359"/>
                  </a:cubicBezTo>
                  <a:cubicBezTo>
                    <a:pt x="935" y="1093"/>
                    <a:pt x="1001" y="759"/>
                    <a:pt x="935" y="492"/>
                  </a:cubicBezTo>
                  <a:cubicBezTo>
                    <a:pt x="935" y="225"/>
                    <a:pt x="901" y="25"/>
                    <a:pt x="901" y="25"/>
                  </a:cubicBezTo>
                  <a:cubicBezTo>
                    <a:pt x="901" y="8"/>
                    <a:pt x="810"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rot="-1265017" flipH="1">
              <a:off x="369739" y="3882335"/>
              <a:ext cx="37536" cy="78069"/>
            </a:xfrm>
            <a:custGeom>
              <a:avLst/>
              <a:gdLst/>
              <a:ahLst/>
              <a:cxnLst/>
              <a:rect l="l" t="t" r="r" b="b"/>
              <a:pathLst>
                <a:path w="1666" h="3465" extrusionOk="0">
                  <a:moveTo>
                    <a:pt x="1410" y="1"/>
                  </a:moveTo>
                  <a:cubicBezTo>
                    <a:pt x="1407" y="1"/>
                    <a:pt x="1403" y="2"/>
                    <a:pt x="1401" y="4"/>
                  </a:cubicBezTo>
                  <a:cubicBezTo>
                    <a:pt x="1401" y="4"/>
                    <a:pt x="1301" y="71"/>
                    <a:pt x="1234" y="137"/>
                  </a:cubicBezTo>
                  <a:cubicBezTo>
                    <a:pt x="1134" y="237"/>
                    <a:pt x="1001" y="304"/>
                    <a:pt x="901" y="471"/>
                  </a:cubicBezTo>
                  <a:cubicBezTo>
                    <a:pt x="601" y="771"/>
                    <a:pt x="334" y="1238"/>
                    <a:pt x="234" y="1572"/>
                  </a:cubicBezTo>
                  <a:cubicBezTo>
                    <a:pt x="100" y="1905"/>
                    <a:pt x="0" y="2406"/>
                    <a:pt x="0" y="2773"/>
                  </a:cubicBezTo>
                  <a:cubicBezTo>
                    <a:pt x="0" y="2939"/>
                    <a:pt x="67" y="3106"/>
                    <a:pt x="67" y="3240"/>
                  </a:cubicBezTo>
                  <a:lnTo>
                    <a:pt x="67" y="3440"/>
                  </a:lnTo>
                  <a:cubicBezTo>
                    <a:pt x="67" y="3456"/>
                    <a:pt x="150" y="3465"/>
                    <a:pt x="242" y="3465"/>
                  </a:cubicBezTo>
                  <a:cubicBezTo>
                    <a:pt x="334" y="3465"/>
                    <a:pt x="434" y="3456"/>
                    <a:pt x="467" y="3440"/>
                  </a:cubicBezTo>
                  <a:cubicBezTo>
                    <a:pt x="467" y="3440"/>
                    <a:pt x="467" y="3406"/>
                    <a:pt x="501" y="3273"/>
                  </a:cubicBezTo>
                  <a:cubicBezTo>
                    <a:pt x="501" y="3173"/>
                    <a:pt x="567" y="3006"/>
                    <a:pt x="601" y="2839"/>
                  </a:cubicBezTo>
                  <a:cubicBezTo>
                    <a:pt x="667" y="2506"/>
                    <a:pt x="834" y="2105"/>
                    <a:pt x="934" y="1805"/>
                  </a:cubicBezTo>
                  <a:cubicBezTo>
                    <a:pt x="1068" y="1505"/>
                    <a:pt x="1168" y="1105"/>
                    <a:pt x="1335" y="805"/>
                  </a:cubicBezTo>
                  <a:cubicBezTo>
                    <a:pt x="1435" y="638"/>
                    <a:pt x="1501" y="504"/>
                    <a:pt x="1568" y="438"/>
                  </a:cubicBezTo>
                  <a:cubicBezTo>
                    <a:pt x="1601" y="304"/>
                    <a:pt x="1635" y="271"/>
                    <a:pt x="1635" y="271"/>
                  </a:cubicBezTo>
                  <a:cubicBezTo>
                    <a:pt x="1666" y="209"/>
                    <a:pt x="1464"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rot="-1265017" flipH="1">
              <a:off x="439220" y="4011306"/>
              <a:ext cx="35351" cy="76830"/>
            </a:xfrm>
            <a:custGeom>
              <a:avLst/>
              <a:gdLst/>
              <a:ahLst/>
              <a:cxnLst/>
              <a:rect l="l" t="t" r="r" b="b"/>
              <a:pathLst>
                <a:path w="1569" h="3410" extrusionOk="0">
                  <a:moveTo>
                    <a:pt x="384" y="0"/>
                  </a:moveTo>
                  <a:cubicBezTo>
                    <a:pt x="374" y="0"/>
                    <a:pt x="367" y="2"/>
                    <a:pt x="367" y="7"/>
                  </a:cubicBezTo>
                  <a:cubicBezTo>
                    <a:pt x="367" y="7"/>
                    <a:pt x="334" y="40"/>
                    <a:pt x="301" y="174"/>
                  </a:cubicBezTo>
                  <a:cubicBezTo>
                    <a:pt x="234" y="274"/>
                    <a:pt x="167" y="407"/>
                    <a:pt x="134" y="641"/>
                  </a:cubicBezTo>
                  <a:cubicBezTo>
                    <a:pt x="0" y="1008"/>
                    <a:pt x="34" y="1508"/>
                    <a:pt x="134" y="1875"/>
                  </a:cubicBezTo>
                  <a:cubicBezTo>
                    <a:pt x="234" y="2208"/>
                    <a:pt x="501" y="2675"/>
                    <a:pt x="734" y="2942"/>
                  </a:cubicBezTo>
                  <a:lnTo>
                    <a:pt x="1068" y="3309"/>
                  </a:lnTo>
                  <a:lnTo>
                    <a:pt x="1201" y="3409"/>
                  </a:lnTo>
                  <a:cubicBezTo>
                    <a:pt x="1235" y="3409"/>
                    <a:pt x="1501" y="3209"/>
                    <a:pt x="1568" y="3209"/>
                  </a:cubicBezTo>
                  <a:lnTo>
                    <a:pt x="1501" y="3042"/>
                  </a:lnTo>
                  <a:cubicBezTo>
                    <a:pt x="1435" y="2976"/>
                    <a:pt x="1368" y="2842"/>
                    <a:pt x="1268" y="2675"/>
                  </a:cubicBezTo>
                  <a:cubicBezTo>
                    <a:pt x="1101" y="2375"/>
                    <a:pt x="1001" y="2008"/>
                    <a:pt x="901" y="1708"/>
                  </a:cubicBezTo>
                  <a:cubicBezTo>
                    <a:pt x="834" y="1408"/>
                    <a:pt x="734" y="1041"/>
                    <a:pt x="734" y="707"/>
                  </a:cubicBezTo>
                  <a:cubicBezTo>
                    <a:pt x="701" y="541"/>
                    <a:pt x="734" y="407"/>
                    <a:pt x="734" y="307"/>
                  </a:cubicBezTo>
                  <a:lnTo>
                    <a:pt x="734" y="140"/>
                  </a:lnTo>
                  <a:cubicBezTo>
                    <a:pt x="705" y="83"/>
                    <a:pt x="453"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rot="-1265017" flipH="1">
              <a:off x="357146" y="4141384"/>
              <a:ext cx="78114" cy="43056"/>
            </a:xfrm>
            <a:custGeom>
              <a:avLst/>
              <a:gdLst/>
              <a:ahLst/>
              <a:cxnLst/>
              <a:rect l="l" t="t" r="r" b="b"/>
              <a:pathLst>
                <a:path w="3467" h="1911" extrusionOk="0">
                  <a:moveTo>
                    <a:pt x="153" y="0"/>
                  </a:moveTo>
                  <a:cubicBezTo>
                    <a:pt x="108" y="0"/>
                    <a:pt x="0" y="282"/>
                    <a:pt x="31" y="342"/>
                  </a:cubicBezTo>
                  <a:lnTo>
                    <a:pt x="198" y="409"/>
                  </a:lnTo>
                  <a:cubicBezTo>
                    <a:pt x="298" y="442"/>
                    <a:pt x="431" y="542"/>
                    <a:pt x="598" y="609"/>
                  </a:cubicBezTo>
                  <a:cubicBezTo>
                    <a:pt x="865" y="776"/>
                    <a:pt x="1265" y="1076"/>
                    <a:pt x="1532" y="1243"/>
                  </a:cubicBezTo>
                  <a:cubicBezTo>
                    <a:pt x="1865" y="1410"/>
                    <a:pt x="2299" y="1610"/>
                    <a:pt x="2666" y="1743"/>
                  </a:cubicBezTo>
                  <a:cubicBezTo>
                    <a:pt x="2833" y="1777"/>
                    <a:pt x="3000" y="1843"/>
                    <a:pt x="3133" y="1877"/>
                  </a:cubicBezTo>
                  <a:cubicBezTo>
                    <a:pt x="3266" y="1910"/>
                    <a:pt x="3333" y="1910"/>
                    <a:pt x="3333" y="1910"/>
                  </a:cubicBezTo>
                  <a:cubicBezTo>
                    <a:pt x="3367" y="1910"/>
                    <a:pt x="3467" y="1610"/>
                    <a:pt x="3467" y="1577"/>
                  </a:cubicBezTo>
                  <a:lnTo>
                    <a:pt x="3300" y="1510"/>
                  </a:lnTo>
                  <a:cubicBezTo>
                    <a:pt x="3200" y="1443"/>
                    <a:pt x="3100" y="1376"/>
                    <a:pt x="2933" y="1276"/>
                  </a:cubicBezTo>
                  <a:cubicBezTo>
                    <a:pt x="2633" y="1110"/>
                    <a:pt x="2266" y="843"/>
                    <a:pt x="1966" y="676"/>
                  </a:cubicBezTo>
                  <a:cubicBezTo>
                    <a:pt x="1632" y="509"/>
                    <a:pt x="1198" y="276"/>
                    <a:pt x="831" y="176"/>
                  </a:cubicBezTo>
                  <a:cubicBezTo>
                    <a:pt x="665" y="109"/>
                    <a:pt x="498" y="75"/>
                    <a:pt x="364" y="42"/>
                  </a:cubicBezTo>
                  <a:cubicBezTo>
                    <a:pt x="264" y="9"/>
                    <a:pt x="164" y="9"/>
                    <a:pt x="164" y="9"/>
                  </a:cubicBezTo>
                  <a:cubicBezTo>
                    <a:pt x="161" y="3"/>
                    <a:pt x="157"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rot="-1265017" flipH="1">
              <a:off x="17377" y="4190086"/>
              <a:ext cx="413372" cy="757260"/>
            </a:xfrm>
            <a:custGeom>
              <a:avLst/>
              <a:gdLst/>
              <a:ahLst/>
              <a:cxnLst/>
              <a:rect l="l" t="t" r="r" b="b"/>
              <a:pathLst>
                <a:path w="18347" h="33610" extrusionOk="0">
                  <a:moveTo>
                    <a:pt x="12676" y="534"/>
                  </a:moveTo>
                  <a:cubicBezTo>
                    <a:pt x="12943" y="534"/>
                    <a:pt x="13177" y="568"/>
                    <a:pt x="13477" y="568"/>
                  </a:cubicBezTo>
                  <a:cubicBezTo>
                    <a:pt x="13777" y="634"/>
                    <a:pt x="14044" y="668"/>
                    <a:pt x="14344" y="734"/>
                  </a:cubicBezTo>
                  <a:cubicBezTo>
                    <a:pt x="14945" y="901"/>
                    <a:pt x="15512" y="1235"/>
                    <a:pt x="16012" y="1735"/>
                  </a:cubicBezTo>
                  <a:cubicBezTo>
                    <a:pt x="16479" y="2235"/>
                    <a:pt x="16813" y="3003"/>
                    <a:pt x="17013" y="3803"/>
                  </a:cubicBezTo>
                  <a:cubicBezTo>
                    <a:pt x="17380" y="5404"/>
                    <a:pt x="17179" y="7372"/>
                    <a:pt x="16612" y="9307"/>
                  </a:cubicBezTo>
                  <a:cubicBezTo>
                    <a:pt x="16312" y="10308"/>
                    <a:pt x="15945" y="11242"/>
                    <a:pt x="15478" y="12209"/>
                  </a:cubicBezTo>
                  <a:cubicBezTo>
                    <a:pt x="15211" y="12676"/>
                    <a:pt x="15011" y="13177"/>
                    <a:pt x="14778" y="13677"/>
                  </a:cubicBezTo>
                  <a:cubicBezTo>
                    <a:pt x="14511" y="14144"/>
                    <a:pt x="14277" y="14644"/>
                    <a:pt x="13977" y="15145"/>
                  </a:cubicBezTo>
                  <a:cubicBezTo>
                    <a:pt x="13443" y="16145"/>
                    <a:pt x="12876" y="17146"/>
                    <a:pt x="12509" y="18314"/>
                  </a:cubicBezTo>
                  <a:cubicBezTo>
                    <a:pt x="12476" y="18580"/>
                    <a:pt x="12343" y="18881"/>
                    <a:pt x="12309" y="19181"/>
                  </a:cubicBezTo>
                  <a:lnTo>
                    <a:pt x="12209" y="19648"/>
                  </a:lnTo>
                  <a:lnTo>
                    <a:pt x="12176" y="19848"/>
                  </a:lnTo>
                  <a:lnTo>
                    <a:pt x="12176" y="20015"/>
                  </a:lnTo>
                  <a:lnTo>
                    <a:pt x="12176" y="20148"/>
                  </a:lnTo>
                  <a:cubicBezTo>
                    <a:pt x="12176" y="20749"/>
                    <a:pt x="12276" y="21349"/>
                    <a:pt x="12376" y="21916"/>
                  </a:cubicBezTo>
                  <a:cubicBezTo>
                    <a:pt x="12643" y="23084"/>
                    <a:pt x="12976" y="24184"/>
                    <a:pt x="13210" y="25252"/>
                  </a:cubicBezTo>
                  <a:cubicBezTo>
                    <a:pt x="13310" y="25752"/>
                    <a:pt x="13377" y="26319"/>
                    <a:pt x="13443" y="26853"/>
                  </a:cubicBezTo>
                  <a:cubicBezTo>
                    <a:pt x="13477" y="27387"/>
                    <a:pt x="13443" y="27887"/>
                    <a:pt x="13310" y="28387"/>
                  </a:cubicBezTo>
                  <a:cubicBezTo>
                    <a:pt x="13177" y="28854"/>
                    <a:pt x="13010" y="29355"/>
                    <a:pt x="12776" y="29822"/>
                  </a:cubicBezTo>
                  <a:cubicBezTo>
                    <a:pt x="12509" y="30255"/>
                    <a:pt x="12276" y="30689"/>
                    <a:pt x="11942" y="31056"/>
                  </a:cubicBezTo>
                  <a:cubicBezTo>
                    <a:pt x="11309" y="31757"/>
                    <a:pt x="10475" y="32324"/>
                    <a:pt x="9607" y="32524"/>
                  </a:cubicBezTo>
                  <a:cubicBezTo>
                    <a:pt x="9325" y="32592"/>
                    <a:pt x="9029" y="32626"/>
                    <a:pt x="8729" y="32626"/>
                  </a:cubicBezTo>
                  <a:cubicBezTo>
                    <a:pt x="8001" y="32626"/>
                    <a:pt x="7253" y="32425"/>
                    <a:pt x="6639" y="32023"/>
                  </a:cubicBezTo>
                  <a:cubicBezTo>
                    <a:pt x="5771" y="31423"/>
                    <a:pt x="5138" y="30422"/>
                    <a:pt x="4871" y="29355"/>
                  </a:cubicBezTo>
                  <a:cubicBezTo>
                    <a:pt x="4771" y="28821"/>
                    <a:pt x="4671" y="28254"/>
                    <a:pt x="4671" y="27687"/>
                  </a:cubicBezTo>
                  <a:lnTo>
                    <a:pt x="4671" y="27554"/>
                  </a:lnTo>
                  <a:lnTo>
                    <a:pt x="4671" y="27487"/>
                  </a:lnTo>
                  <a:lnTo>
                    <a:pt x="4671" y="27387"/>
                  </a:lnTo>
                  <a:lnTo>
                    <a:pt x="4671" y="27187"/>
                  </a:lnTo>
                  <a:lnTo>
                    <a:pt x="4671" y="26753"/>
                  </a:lnTo>
                  <a:cubicBezTo>
                    <a:pt x="4671" y="26486"/>
                    <a:pt x="4704" y="26219"/>
                    <a:pt x="4771" y="25919"/>
                  </a:cubicBezTo>
                  <a:cubicBezTo>
                    <a:pt x="4937" y="24852"/>
                    <a:pt x="5304" y="23717"/>
                    <a:pt x="5371" y="22550"/>
                  </a:cubicBezTo>
                  <a:cubicBezTo>
                    <a:pt x="5471" y="21983"/>
                    <a:pt x="5438" y="21382"/>
                    <a:pt x="5304" y="20849"/>
                  </a:cubicBezTo>
                  <a:lnTo>
                    <a:pt x="5304" y="20749"/>
                  </a:lnTo>
                  <a:cubicBezTo>
                    <a:pt x="5304" y="20715"/>
                    <a:pt x="5271" y="20649"/>
                    <a:pt x="5271" y="20582"/>
                  </a:cubicBezTo>
                  <a:lnTo>
                    <a:pt x="5138" y="20382"/>
                  </a:lnTo>
                  <a:cubicBezTo>
                    <a:pt x="5037" y="20248"/>
                    <a:pt x="5004" y="20148"/>
                    <a:pt x="4937" y="20015"/>
                  </a:cubicBezTo>
                  <a:cubicBezTo>
                    <a:pt x="4804" y="19815"/>
                    <a:pt x="4671" y="19581"/>
                    <a:pt x="4504" y="19381"/>
                  </a:cubicBezTo>
                  <a:cubicBezTo>
                    <a:pt x="3937" y="18580"/>
                    <a:pt x="3270" y="18013"/>
                    <a:pt x="2769" y="17413"/>
                  </a:cubicBezTo>
                  <a:cubicBezTo>
                    <a:pt x="2269" y="16879"/>
                    <a:pt x="1835" y="16379"/>
                    <a:pt x="1602" y="15912"/>
                  </a:cubicBezTo>
                  <a:cubicBezTo>
                    <a:pt x="1335" y="15512"/>
                    <a:pt x="1201" y="15145"/>
                    <a:pt x="1135" y="14878"/>
                  </a:cubicBezTo>
                  <a:lnTo>
                    <a:pt x="1135" y="14844"/>
                  </a:lnTo>
                  <a:cubicBezTo>
                    <a:pt x="634" y="13343"/>
                    <a:pt x="634" y="11842"/>
                    <a:pt x="901" y="10508"/>
                  </a:cubicBezTo>
                  <a:cubicBezTo>
                    <a:pt x="1201" y="9207"/>
                    <a:pt x="1702" y="8040"/>
                    <a:pt x="2302" y="7072"/>
                  </a:cubicBezTo>
                  <a:cubicBezTo>
                    <a:pt x="2869" y="6138"/>
                    <a:pt x="3503" y="5338"/>
                    <a:pt x="4137" y="4671"/>
                  </a:cubicBezTo>
                  <a:cubicBezTo>
                    <a:pt x="4737" y="4003"/>
                    <a:pt x="5371" y="3470"/>
                    <a:pt x="5905" y="3036"/>
                  </a:cubicBezTo>
                  <a:cubicBezTo>
                    <a:pt x="7039" y="2169"/>
                    <a:pt x="7940" y="1702"/>
                    <a:pt x="8507" y="1468"/>
                  </a:cubicBezTo>
                  <a:cubicBezTo>
                    <a:pt x="9107" y="1201"/>
                    <a:pt x="9374" y="1135"/>
                    <a:pt x="9374" y="1135"/>
                  </a:cubicBezTo>
                  <a:cubicBezTo>
                    <a:pt x="9681" y="1028"/>
                    <a:pt x="9860" y="889"/>
                    <a:pt x="9906" y="777"/>
                  </a:cubicBezTo>
                  <a:lnTo>
                    <a:pt x="9906" y="777"/>
                  </a:lnTo>
                  <a:cubicBezTo>
                    <a:pt x="9926" y="823"/>
                    <a:pt x="9988" y="853"/>
                    <a:pt x="10083" y="853"/>
                  </a:cubicBezTo>
                  <a:cubicBezTo>
                    <a:pt x="10152" y="853"/>
                    <a:pt x="10239" y="837"/>
                    <a:pt x="10341" y="801"/>
                  </a:cubicBezTo>
                  <a:cubicBezTo>
                    <a:pt x="10341" y="801"/>
                    <a:pt x="10475" y="801"/>
                    <a:pt x="10641" y="734"/>
                  </a:cubicBezTo>
                  <a:cubicBezTo>
                    <a:pt x="10808" y="701"/>
                    <a:pt x="11108" y="668"/>
                    <a:pt x="11442" y="634"/>
                  </a:cubicBezTo>
                  <a:cubicBezTo>
                    <a:pt x="11776" y="568"/>
                    <a:pt x="12176" y="534"/>
                    <a:pt x="12676" y="534"/>
                  </a:cubicBezTo>
                  <a:close/>
                  <a:moveTo>
                    <a:pt x="12976" y="0"/>
                  </a:moveTo>
                  <a:cubicBezTo>
                    <a:pt x="12443" y="34"/>
                    <a:pt x="12009" y="67"/>
                    <a:pt x="11642" y="134"/>
                  </a:cubicBezTo>
                  <a:cubicBezTo>
                    <a:pt x="11275" y="201"/>
                    <a:pt x="10975" y="234"/>
                    <a:pt x="10808" y="301"/>
                  </a:cubicBezTo>
                  <a:cubicBezTo>
                    <a:pt x="10608" y="334"/>
                    <a:pt x="10508" y="367"/>
                    <a:pt x="10508" y="367"/>
                  </a:cubicBezTo>
                  <a:cubicBezTo>
                    <a:pt x="10147" y="454"/>
                    <a:pt x="9961" y="584"/>
                    <a:pt x="9912" y="688"/>
                  </a:cubicBezTo>
                  <a:lnTo>
                    <a:pt x="9912" y="688"/>
                  </a:lnTo>
                  <a:cubicBezTo>
                    <a:pt x="9890" y="628"/>
                    <a:pt x="9807" y="588"/>
                    <a:pt x="9660" y="588"/>
                  </a:cubicBezTo>
                  <a:cubicBezTo>
                    <a:pt x="9547" y="588"/>
                    <a:pt x="9396" y="612"/>
                    <a:pt x="9207" y="668"/>
                  </a:cubicBezTo>
                  <a:cubicBezTo>
                    <a:pt x="9207" y="668"/>
                    <a:pt x="9174" y="701"/>
                    <a:pt x="9007" y="734"/>
                  </a:cubicBezTo>
                  <a:cubicBezTo>
                    <a:pt x="8840" y="801"/>
                    <a:pt x="8607" y="868"/>
                    <a:pt x="8306" y="1001"/>
                  </a:cubicBezTo>
                  <a:cubicBezTo>
                    <a:pt x="7673" y="1301"/>
                    <a:pt x="6772" y="1735"/>
                    <a:pt x="5605" y="2636"/>
                  </a:cubicBezTo>
                  <a:cubicBezTo>
                    <a:pt x="5004" y="3069"/>
                    <a:pt x="4370" y="3636"/>
                    <a:pt x="3703" y="4304"/>
                  </a:cubicBezTo>
                  <a:cubicBezTo>
                    <a:pt x="3103" y="5004"/>
                    <a:pt x="2436" y="5838"/>
                    <a:pt x="1802" y="6839"/>
                  </a:cubicBezTo>
                  <a:cubicBezTo>
                    <a:pt x="1201" y="7839"/>
                    <a:pt x="634" y="9040"/>
                    <a:pt x="334" y="10475"/>
                  </a:cubicBezTo>
                  <a:cubicBezTo>
                    <a:pt x="34" y="11842"/>
                    <a:pt x="1" y="13510"/>
                    <a:pt x="534" y="15145"/>
                  </a:cubicBezTo>
                  <a:lnTo>
                    <a:pt x="534" y="15078"/>
                  </a:lnTo>
                  <a:cubicBezTo>
                    <a:pt x="634" y="15378"/>
                    <a:pt x="768" y="15845"/>
                    <a:pt x="1035" y="16346"/>
                  </a:cubicBezTo>
                  <a:cubicBezTo>
                    <a:pt x="1335" y="16846"/>
                    <a:pt x="1735" y="17413"/>
                    <a:pt x="2302" y="18013"/>
                  </a:cubicBezTo>
                  <a:cubicBezTo>
                    <a:pt x="2836" y="18647"/>
                    <a:pt x="3470" y="19248"/>
                    <a:pt x="4003" y="19981"/>
                  </a:cubicBezTo>
                  <a:cubicBezTo>
                    <a:pt x="4137" y="20182"/>
                    <a:pt x="4237" y="20348"/>
                    <a:pt x="4370" y="20549"/>
                  </a:cubicBezTo>
                  <a:cubicBezTo>
                    <a:pt x="4470" y="20649"/>
                    <a:pt x="4504" y="20749"/>
                    <a:pt x="4537" y="20849"/>
                  </a:cubicBezTo>
                  <a:lnTo>
                    <a:pt x="4604" y="20982"/>
                  </a:lnTo>
                  <a:lnTo>
                    <a:pt x="4637" y="21082"/>
                  </a:lnTo>
                  <a:cubicBezTo>
                    <a:pt x="4771" y="21549"/>
                    <a:pt x="4771" y="22050"/>
                    <a:pt x="4704" y="22550"/>
                  </a:cubicBezTo>
                  <a:cubicBezTo>
                    <a:pt x="4637" y="23551"/>
                    <a:pt x="4237" y="24651"/>
                    <a:pt x="4037" y="25852"/>
                  </a:cubicBezTo>
                  <a:cubicBezTo>
                    <a:pt x="4003" y="26186"/>
                    <a:pt x="3970" y="26486"/>
                    <a:pt x="3970" y="26820"/>
                  </a:cubicBezTo>
                  <a:lnTo>
                    <a:pt x="3970" y="27320"/>
                  </a:lnTo>
                  <a:lnTo>
                    <a:pt x="3970" y="27554"/>
                  </a:lnTo>
                  <a:lnTo>
                    <a:pt x="3970" y="27587"/>
                  </a:lnTo>
                  <a:lnTo>
                    <a:pt x="3970" y="27720"/>
                  </a:lnTo>
                  <a:cubicBezTo>
                    <a:pt x="3970" y="28354"/>
                    <a:pt x="4037" y="28988"/>
                    <a:pt x="4204" y="29588"/>
                  </a:cubicBezTo>
                  <a:cubicBezTo>
                    <a:pt x="4504" y="30856"/>
                    <a:pt x="5204" y="32057"/>
                    <a:pt x="6338" y="32824"/>
                  </a:cubicBezTo>
                  <a:cubicBezTo>
                    <a:pt x="7118" y="33368"/>
                    <a:pt x="8049" y="33610"/>
                    <a:pt x="8953" y="33610"/>
                  </a:cubicBezTo>
                  <a:cubicBezTo>
                    <a:pt x="9324" y="33610"/>
                    <a:pt x="9691" y="33569"/>
                    <a:pt x="10041" y="33491"/>
                  </a:cubicBezTo>
                  <a:cubicBezTo>
                    <a:pt x="11142" y="33224"/>
                    <a:pt x="12143" y="32557"/>
                    <a:pt x="12876" y="31690"/>
                  </a:cubicBezTo>
                  <a:cubicBezTo>
                    <a:pt x="13277" y="31223"/>
                    <a:pt x="13610" y="30722"/>
                    <a:pt x="13844" y="30222"/>
                  </a:cubicBezTo>
                  <a:cubicBezTo>
                    <a:pt x="14111" y="29722"/>
                    <a:pt x="14311" y="29188"/>
                    <a:pt x="14478" y="28588"/>
                  </a:cubicBezTo>
                  <a:cubicBezTo>
                    <a:pt x="14711" y="27387"/>
                    <a:pt x="14611" y="26186"/>
                    <a:pt x="14344" y="25052"/>
                  </a:cubicBezTo>
                  <a:cubicBezTo>
                    <a:pt x="14111" y="23884"/>
                    <a:pt x="13710" y="22817"/>
                    <a:pt x="13510" y="21716"/>
                  </a:cubicBezTo>
                  <a:cubicBezTo>
                    <a:pt x="13377" y="21182"/>
                    <a:pt x="13310" y="20649"/>
                    <a:pt x="13310" y="20082"/>
                  </a:cubicBezTo>
                  <a:lnTo>
                    <a:pt x="13310" y="20015"/>
                  </a:lnTo>
                  <a:lnTo>
                    <a:pt x="13310" y="19981"/>
                  </a:lnTo>
                  <a:lnTo>
                    <a:pt x="13343" y="19748"/>
                  </a:lnTo>
                  <a:lnTo>
                    <a:pt x="13443" y="19348"/>
                  </a:lnTo>
                  <a:cubicBezTo>
                    <a:pt x="13477" y="19081"/>
                    <a:pt x="13544" y="18814"/>
                    <a:pt x="13644" y="18547"/>
                  </a:cubicBezTo>
                  <a:cubicBezTo>
                    <a:pt x="13944" y="17513"/>
                    <a:pt x="14478" y="16512"/>
                    <a:pt x="14978" y="15512"/>
                  </a:cubicBezTo>
                  <a:lnTo>
                    <a:pt x="15712" y="14011"/>
                  </a:lnTo>
                  <a:cubicBezTo>
                    <a:pt x="15979" y="13510"/>
                    <a:pt x="16179" y="13010"/>
                    <a:pt x="16446" y="12509"/>
                  </a:cubicBezTo>
                  <a:cubicBezTo>
                    <a:pt x="16879" y="11509"/>
                    <a:pt x="17280" y="10475"/>
                    <a:pt x="17546" y="9474"/>
                  </a:cubicBezTo>
                  <a:cubicBezTo>
                    <a:pt x="18147" y="7439"/>
                    <a:pt x="18347" y="5404"/>
                    <a:pt x="17947" y="3603"/>
                  </a:cubicBezTo>
                  <a:cubicBezTo>
                    <a:pt x="17713" y="2736"/>
                    <a:pt x="17313" y="1902"/>
                    <a:pt x="16712" y="1335"/>
                  </a:cubicBezTo>
                  <a:cubicBezTo>
                    <a:pt x="16145" y="734"/>
                    <a:pt x="15445" y="367"/>
                    <a:pt x="14778" y="201"/>
                  </a:cubicBezTo>
                  <a:cubicBezTo>
                    <a:pt x="14444" y="101"/>
                    <a:pt x="14111" y="67"/>
                    <a:pt x="13810" y="34"/>
                  </a:cubicBezTo>
                  <a:cubicBezTo>
                    <a:pt x="13510" y="34"/>
                    <a:pt x="13210" y="0"/>
                    <a:pt x="1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rot="-1265017" flipH="1">
              <a:off x="-55997" y="4126284"/>
              <a:ext cx="555407" cy="887330"/>
            </a:xfrm>
            <a:custGeom>
              <a:avLst/>
              <a:gdLst/>
              <a:ahLst/>
              <a:cxnLst/>
              <a:rect l="l" t="t" r="r" b="b"/>
              <a:pathLst>
                <a:path w="24651" h="39383" extrusionOk="0">
                  <a:moveTo>
                    <a:pt x="16897" y="0"/>
                  </a:moveTo>
                  <a:cubicBezTo>
                    <a:pt x="16399" y="0"/>
                    <a:pt x="15956" y="25"/>
                    <a:pt x="15578" y="38"/>
                  </a:cubicBezTo>
                  <a:cubicBezTo>
                    <a:pt x="15144" y="71"/>
                    <a:pt x="14811" y="105"/>
                    <a:pt x="14544" y="172"/>
                  </a:cubicBezTo>
                  <a:cubicBezTo>
                    <a:pt x="14310" y="205"/>
                    <a:pt x="14177" y="205"/>
                    <a:pt x="14177" y="205"/>
                  </a:cubicBezTo>
                  <a:cubicBezTo>
                    <a:pt x="13563" y="324"/>
                    <a:pt x="13325" y="443"/>
                    <a:pt x="13450" y="443"/>
                  </a:cubicBezTo>
                  <a:cubicBezTo>
                    <a:pt x="13536" y="443"/>
                    <a:pt x="13790" y="387"/>
                    <a:pt x="14210" y="238"/>
                  </a:cubicBezTo>
                  <a:cubicBezTo>
                    <a:pt x="14210" y="238"/>
                    <a:pt x="14277" y="238"/>
                    <a:pt x="14544" y="205"/>
                  </a:cubicBezTo>
                  <a:cubicBezTo>
                    <a:pt x="14744" y="205"/>
                    <a:pt x="15077" y="138"/>
                    <a:pt x="15544" y="105"/>
                  </a:cubicBezTo>
                  <a:cubicBezTo>
                    <a:pt x="15867" y="92"/>
                    <a:pt x="16254" y="71"/>
                    <a:pt x="16691" y="71"/>
                  </a:cubicBezTo>
                  <a:cubicBezTo>
                    <a:pt x="17431" y="71"/>
                    <a:pt x="18316" y="133"/>
                    <a:pt x="19280" y="405"/>
                  </a:cubicBezTo>
                  <a:cubicBezTo>
                    <a:pt x="20081" y="605"/>
                    <a:pt x="20882" y="972"/>
                    <a:pt x="21615" y="1573"/>
                  </a:cubicBezTo>
                  <a:cubicBezTo>
                    <a:pt x="22383" y="2140"/>
                    <a:pt x="22950" y="2974"/>
                    <a:pt x="23383" y="3974"/>
                  </a:cubicBezTo>
                  <a:cubicBezTo>
                    <a:pt x="24217" y="6009"/>
                    <a:pt x="24184" y="8511"/>
                    <a:pt x="23617" y="11013"/>
                  </a:cubicBezTo>
                  <a:cubicBezTo>
                    <a:pt x="23383" y="12247"/>
                    <a:pt x="22950" y="13548"/>
                    <a:pt x="22383" y="14749"/>
                  </a:cubicBezTo>
                  <a:cubicBezTo>
                    <a:pt x="21782" y="15950"/>
                    <a:pt x="21015" y="17084"/>
                    <a:pt x="20181" y="18251"/>
                  </a:cubicBezTo>
                  <a:cubicBezTo>
                    <a:pt x="19347" y="19385"/>
                    <a:pt x="18447" y="20586"/>
                    <a:pt x="18013" y="22021"/>
                  </a:cubicBezTo>
                  <a:cubicBezTo>
                    <a:pt x="17879" y="22387"/>
                    <a:pt x="17746" y="22721"/>
                    <a:pt x="17713" y="23088"/>
                  </a:cubicBezTo>
                  <a:lnTo>
                    <a:pt x="17679" y="23221"/>
                  </a:lnTo>
                  <a:lnTo>
                    <a:pt x="17679" y="23388"/>
                  </a:lnTo>
                  <a:lnTo>
                    <a:pt x="17679" y="23688"/>
                  </a:lnTo>
                  <a:cubicBezTo>
                    <a:pt x="17679" y="23855"/>
                    <a:pt x="17679" y="24055"/>
                    <a:pt x="17713" y="24222"/>
                  </a:cubicBezTo>
                  <a:cubicBezTo>
                    <a:pt x="17779" y="24956"/>
                    <a:pt x="18013" y="25690"/>
                    <a:pt x="18213" y="26390"/>
                  </a:cubicBezTo>
                  <a:cubicBezTo>
                    <a:pt x="18680" y="27758"/>
                    <a:pt x="19247" y="29092"/>
                    <a:pt x="19514" y="30460"/>
                  </a:cubicBezTo>
                  <a:cubicBezTo>
                    <a:pt x="19681" y="31127"/>
                    <a:pt x="19714" y="31861"/>
                    <a:pt x="19614" y="32528"/>
                  </a:cubicBezTo>
                  <a:cubicBezTo>
                    <a:pt x="19614" y="32695"/>
                    <a:pt x="19581" y="32862"/>
                    <a:pt x="19547" y="33028"/>
                  </a:cubicBezTo>
                  <a:lnTo>
                    <a:pt x="19514" y="33262"/>
                  </a:lnTo>
                  <a:cubicBezTo>
                    <a:pt x="19514" y="33295"/>
                    <a:pt x="19447" y="33395"/>
                    <a:pt x="19414" y="33462"/>
                  </a:cubicBezTo>
                  <a:lnTo>
                    <a:pt x="19214" y="33929"/>
                  </a:lnTo>
                  <a:lnTo>
                    <a:pt x="19014" y="34396"/>
                  </a:lnTo>
                  <a:cubicBezTo>
                    <a:pt x="18713" y="35030"/>
                    <a:pt x="18346" y="35564"/>
                    <a:pt x="17879" y="36064"/>
                  </a:cubicBezTo>
                  <a:cubicBezTo>
                    <a:pt x="17679" y="36297"/>
                    <a:pt x="17412" y="36564"/>
                    <a:pt x="17179" y="36764"/>
                  </a:cubicBezTo>
                  <a:cubicBezTo>
                    <a:pt x="16912" y="36965"/>
                    <a:pt x="16679" y="37198"/>
                    <a:pt x="16378" y="37365"/>
                  </a:cubicBezTo>
                  <a:cubicBezTo>
                    <a:pt x="15845" y="37732"/>
                    <a:pt x="15244" y="38032"/>
                    <a:pt x="14677" y="38232"/>
                  </a:cubicBezTo>
                  <a:cubicBezTo>
                    <a:pt x="14043" y="38466"/>
                    <a:pt x="13443" y="38599"/>
                    <a:pt x="12843" y="38666"/>
                  </a:cubicBezTo>
                  <a:cubicBezTo>
                    <a:pt x="12476" y="38705"/>
                    <a:pt x="12101" y="38727"/>
                    <a:pt x="11724" y="38727"/>
                  </a:cubicBezTo>
                  <a:cubicBezTo>
                    <a:pt x="10828" y="38727"/>
                    <a:pt x="9918" y="38604"/>
                    <a:pt x="9073" y="38299"/>
                  </a:cubicBezTo>
                  <a:cubicBezTo>
                    <a:pt x="7872" y="37932"/>
                    <a:pt x="6705" y="37098"/>
                    <a:pt x="5938" y="35997"/>
                  </a:cubicBezTo>
                  <a:cubicBezTo>
                    <a:pt x="5571" y="35463"/>
                    <a:pt x="5270" y="34830"/>
                    <a:pt x="5104" y="34163"/>
                  </a:cubicBezTo>
                  <a:lnTo>
                    <a:pt x="5004" y="33662"/>
                  </a:lnTo>
                  <a:lnTo>
                    <a:pt x="4904" y="33195"/>
                  </a:lnTo>
                  <a:cubicBezTo>
                    <a:pt x="4870" y="33028"/>
                    <a:pt x="4870" y="32862"/>
                    <a:pt x="4870" y="32695"/>
                  </a:cubicBezTo>
                  <a:lnTo>
                    <a:pt x="4870" y="32428"/>
                  </a:lnTo>
                  <a:lnTo>
                    <a:pt x="4870" y="32361"/>
                  </a:lnTo>
                  <a:lnTo>
                    <a:pt x="4870" y="32261"/>
                  </a:lnTo>
                  <a:lnTo>
                    <a:pt x="4870" y="32128"/>
                  </a:lnTo>
                  <a:cubicBezTo>
                    <a:pt x="4770" y="31461"/>
                    <a:pt x="4870" y="30760"/>
                    <a:pt x="5037" y="30093"/>
                  </a:cubicBezTo>
                  <a:cubicBezTo>
                    <a:pt x="5204" y="29392"/>
                    <a:pt x="5437" y="28725"/>
                    <a:pt x="5671" y="28025"/>
                  </a:cubicBezTo>
                  <a:cubicBezTo>
                    <a:pt x="5871" y="27291"/>
                    <a:pt x="6004" y="26557"/>
                    <a:pt x="6004" y="25790"/>
                  </a:cubicBezTo>
                  <a:cubicBezTo>
                    <a:pt x="6004" y="25623"/>
                    <a:pt x="6004" y="25423"/>
                    <a:pt x="5938" y="25256"/>
                  </a:cubicBezTo>
                  <a:cubicBezTo>
                    <a:pt x="5938" y="25089"/>
                    <a:pt x="5904" y="24889"/>
                    <a:pt x="5871" y="24722"/>
                  </a:cubicBezTo>
                  <a:lnTo>
                    <a:pt x="5771" y="24422"/>
                  </a:lnTo>
                  <a:lnTo>
                    <a:pt x="5771" y="24356"/>
                  </a:lnTo>
                  <a:cubicBezTo>
                    <a:pt x="5771" y="24356"/>
                    <a:pt x="5771" y="24289"/>
                    <a:pt x="5737" y="24255"/>
                  </a:cubicBezTo>
                  <a:lnTo>
                    <a:pt x="5671" y="24122"/>
                  </a:lnTo>
                  <a:cubicBezTo>
                    <a:pt x="5571" y="23955"/>
                    <a:pt x="5504" y="23855"/>
                    <a:pt x="5371" y="23688"/>
                  </a:cubicBezTo>
                  <a:cubicBezTo>
                    <a:pt x="4537" y="22454"/>
                    <a:pt x="3603" y="21387"/>
                    <a:pt x="2769" y="20253"/>
                  </a:cubicBezTo>
                  <a:cubicBezTo>
                    <a:pt x="1935" y="19118"/>
                    <a:pt x="1168" y="18018"/>
                    <a:pt x="667" y="16750"/>
                  </a:cubicBezTo>
                  <a:cubicBezTo>
                    <a:pt x="567" y="16417"/>
                    <a:pt x="434" y="16116"/>
                    <a:pt x="400" y="15783"/>
                  </a:cubicBezTo>
                  <a:cubicBezTo>
                    <a:pt x="334" y="15516"/>
                    <a:pt x="367" y="15182"/>
                    <a:pt x="334" y="14849"/>
                  </a:cubicBezTo>
                  <a:cubicBezTo>
                    <a:pt x="267" y="14682"/>
                    <a:pt x="334" y="14515"/>
                    <a:pt x="334" y="14348"/>
                  </a:cubicBezTo>
                  <a:lnTo>
                    <a:pt x="367" y="13848"/>
                  </a:lnTo>
                  <a:cubicBezTo>
                    <a:pt x="367" y="13514"/>
                    <a:pt x="434" y="13214"/>
                    <a:pt x="500" y="12881"/>
                  </a:cubicBezTo>
                  <a:cubicBezTo>
                    <a:pt x="701" y="11613"/>
                    <a:pt x="1168" y="10412"/>
                    <a:pt x="1701" y="9378"/>
                  </a:cubicBezTo>
                  <a:cubicBezTo>
                    <a:pt x="1935" y="8844"/>
                    <a:pt x="2268" y="8377"/>
                    <a:pt x="2569" y="7877"/>
                  </a:cubicBezTo>
                  <a:cubicBezTo>
                    <a:pt x="2902" y="7410"/>
                    <a:pt x="3236" y="6943"/>
                    <a:pt x="3569" y="6543"/>
                  </a:cubicBezTo>
                  <a:cubicBezTo>
                    <a:pt x="4937" y="4875"/>
                    <a:pt x="6438" y="3607"/>
                    <a:pt x="7839" y="2740"/>
                  </a:cubicBezTo>
                  <a:cubicBezTo>
                    <a:pt x="8206" y="2540"/>
                    <a:pt x="8506" y="2340"/>
                    <a:pt x="8840" y="2173"/>
                  </a:cubicBezTo>
                  <a:cubicBezTo>
                    <a:pt x="9107" y="1939"/>
                    <a:pt x="9440" y="1839"/>
                    <a:pt x="9740" y="1706"/>
                  </a:cubicBezTo>
                  <a:cubicBezTo>
                    <a:pt x="10274" y="1406"/>
                    <a:pt x="10841" y="1239"/>
                    <a:pt x="11241" y="1072"/>
                  </a:cubicBezTo>
                  <a:cubicBezTo>
                    <a:pt x="11442" y="1005"/>
                    <a:pt x="11608" y="905"/>
                    <a:pt x="11775" y="872"/>
                  </a:cubicBezTo>
                  <a:cubicBezTo>
                    <a:pt x="11942" y="839"/>
                    <a:pt x="12075" y="772"/>
                    <a:pt x="12209" y="739"/>
                  </a:cubicBezTo>
                  <a:cubicBezTo>
                    <a:pt x="12409" y="705"/>
                    <a:pt x="12542" y="672"/>
                    <a:pt x="12542" y="672"/>
                  </a:cubicBezTo>
                  <a:cubicBezTo>
                    <a:pt x="13278" y="482"/>
                    <a:pt x="13490" y="309"/>
                    <a:pt x="13167" y="309"/>
                  </a:cubicBezTo>
                  <a:cubicBezTo>
                    <a:pt x="13036" y="309"/>
                    <a:pt x="12817" y="338"/>
                    <a:pt x="12509" y="405"/>
                  </a:cubicBezTo>
                  <a:cubicBezTo>
                    <a:pt x="12509" y="405"/>
                    <a:pt x="12409" y="438"/>
                    <a:pt x="12175" y="505"/>
                  </a:cubicBezTo>
                  <a:cubicBezTo>
                    <a:pt x="12042" y="538"/>
                    <a:pt x="11909" y="572"/>
                    <a:pt x="11742" y="605"/>
                  </a:cubicBezTo>
                  <a:cubicBezTo>
                    <a:pt x="11575" y="705"/>
                    <a:pt x="11375" y="739"/>
                    <a:pt x="11175" y="839"/>
                  </a:cubicBezTo>
                  <a:cubicBezTo>
                    <a:pt x="10741" y="1005"/>
                    <a:pt x="10207" y="1172"/>
                    <a:pt x="9607" y="1439"/>
                  </a:cubicBezTo>
                  <a:cubicBezTo>
                    <a:pt x="9340" y="1606"/>
                    <a:pt x="9040" y="1706"/>
                    <a:pt x="8706" y="1906"/>
                  </a:cubicBezTo>
                  <a:cubicBezTo>
                    <a:pt x="8406" y="2073"/>
                    <a:pt x="8072" y="2273"/>
                    <a:pt x="7706" y="2507"/>
                  </a:cubicBezTo>
                  <a:cubicBezTo>
                    <a:pt x="6338" y="3374"/>
                    <a:pt x="4770" y="4608"/>
                    <a:pt x="3369" y="6343"/>
                  </a:cubicBezTo>
                  <a:cubicBezTo>
                    <a:pt x="3036" y="6743"/>
                    <a:pt x="2702" y="7243"/>
                    <a:pt x="2368" y="7710"/>
                  </a:cubicBezTo>
                  <a:cubicBezTo>
                    <a:pt x="2035" y="8211"/>
                    <a:pt x="1701" y="8711"/>
                    <a:pt x="1434" y="9245"/>
                  </a:cubicBezTo>
                  <a:cubicBezTo>
                    <a:pt x="867" y="10346"/>
                    <a:pt x="400" y="11546"/>
                    <a:pt x="167" y="12847"/>
                  </a:cubicBezTo>
                  <a:cubicBezTo>
                    <a:pt x="100" y="13181"/>
                    <a:pt x="33" y="13514"/>
                    <a:pt x="33" y="13848"/>
                  </a:cubicBezTo>
                  <a:lnTo>
                    <a:pt x="0" y="14348"/>
                  </a:lnTo>
                  <a:lnTo>
                    <a:pt x="0" y="14849"/>
                  </a:lnTo>
                  <a:cubicBezTo>
                    <a:pt x="33" y="15182"/>
                    <a:pt x="33" y="15549"/>
                    <a:pt x="67" y="15883"/>
                  </a:cubicBezTo>
                  <a:cubicBezTo>
                    <a:pt x="100" y="16216"/>
                    <a:pt x="200" y="16550"/>
                    <a:pt x="334" y="16884"/>
                  </a:cubicBezTo>
                  <a:cubicBezTo>
                    <a:pt x="834" y="18218"/>
                    <a:pt x="1668" y="19385"/>
                    <a:pt x="2502" y="20519"/>
                  </a:cubicBezTo>
                  <a:cubicBezTo>
                    <a:pt x="3336" y="21620"/>
                    <a:pt x="4236" y="22754"/>
                    <a:pt x="5037" y="23922"/>
                  </a:cubicBezTo>
                  <a:cubicBezTo>
                    <a:pt x="5170" y="24089"/>
                    <a:pt x="5237" y="24222"/>
                    <a:pt x="5337" y="24389"/>
                  </a:cubicBezTo>
                  <a:lnTo>
                    <a:pt x="5404" y="24489"/>
                  </a:lnTo>
                  <a:lnTo>
                    <a:pt x="5404" y="24556"/>
                  </a:lnTo>
                  <a:lnTo>
                    <a:pt x="5404" y="24622"/>
                  </a:lnTo>
                  <a:lnTo>
                    <a:pt x="5437" y="24889"/>
                  </a:lnTo>
                  <a:cubicBezTo>
                    <a:pt x="5504" y="25056"/>
                    <a:pt x="5537" y="25223"/>
                    <a:pt x="5537" y="25390"/>
                  </a:cubicBezTo>
                  <a:cubicBezTo>
                    <a:pt x="5571" y="25556"/>
                    <a:pt x="5571" y="25723"/>
                    <a:pt x="5571" y="25890"/>
                  </a:cubicBezTo>
                  <a:cubicBezTo>
                    <a:pt x="5571" y="26590"/>
                    <a:pt x="5437" y="27291"/>
                    <a:pt x="5237" y="27958"/>
                  </a:cubicBezTo>
                  <a:cubicBezTo>
                    <a:pt x="5037" y="28659"/>
                    <a:pt x="4770" y="29326"/>
                    <a:pt x="4603" y="30060"/>
                  </a:cubicBezTo>
                  <a:cubicBezTo>
                    <a:pt x="4403" y="30760"/>
                    <a:pt x="4336" y="31494"/>
                    <a:pt x="4403" y="32261"/>
                  </a:cubicBezTo>
                  <a:lnTo>
                    <a:pt x="4403" y="32395"/>
                  </a:lnTo>
                  <a:lnTo>
                    <a:pt x="4403" y="32461"/>
                  </a:lnTo>
                  <a:lnTo>
                    <a:pt x="4403" y="32495"/>
                  </a:lnTo>
                  <a:lnTo>
                    <a:pt x="4403" y="32795"/>
                  </a:lnTo>
                  <a:cubicBezTo>
                    <a:pt x="4403" y="32962"/>
                    <a:pt x="4403" y="33162"/>
                    <a:pt x="4437" y="33329"/>
                  </a:cubicBezTo>
                  <a:lnTo>
                    <a:pt x="4537" y="33896"/>
                  </a:lnTo>
                  <a:cubicBezTo>
                    <a:pt x="4570" y="34096"/>
                    <a:pt x="4603" y="34263"/>
                    <a:pt x="4670" y="34429"/>
                  </a:cubicBezTo>
                  <a:cubicBezTo>
                    <a:pt x="4870" y="35130"/>
                    <a:pt x="5170" y="35830"/>
                    <a:pt x="5571" y="36431"/>
                  </a:cubicBezTo>
                  <a:cubicBezTo>
                    <a:pt x="6405" y="37632"/>
                    <a:pt x="7672" y="38466"/>
                    <a:pt x="8940" y="38933"/>
                  </a:cubicBezTo>
                  <a:cubicBezTo>
                    <a:pt x="9824" y="39250"/>
                    <a:pt x="10739" y="39382"/>
                    <a:pt x="11642" y="39382"/>
                  </a:cubicBezTo>
                  <a:cubicBezTo>
                    <a:pt x="12069" y="39382"/>
                    <a:pt x="12492" y="39353"/>
                    <a:pt x="12909" y="39300"/>
                  </a:cubicBezTo>
                  <a:cubicBezTo>
                    <a:pt x="13543" y="39233"/>
                    <a:pt x="14210" y="39099"/>
                    <a:pt x="14844" y="38866"/>
                  </a:cubicBezTo>
                  <a:cubicBezTo>
                    <a:pt x="15511" y="38632"/>
                    <a:pt x="16078" y="38299"/>
                    <a:pt x="16679" y="37932"/>
                  </a:cubicBezTo>
                  <a:cubicBezTo>
                    <a:pt x="16945" y="37765"/>
                    <a:pt x="17212" y="37532"/>
                    <a:pt x="17513" y="37298"/>
                  </a:cubicBezTo>
                  <a:cubicBezTo>
                    <a:pt x="17746" y="37065"/>
                    <a:pt x="18046" y="36831"/>
                    <a:pt x="18246" y="36564"/>
                  </a:cubicBezTo>
                  <a:cubicBezTo>
                    <a:pt x="18713" y="36064"/>
                    <a:pt x="19114" y="35430"/>
                    <a:pt x="19447" y="34796"/>
                  </a:cubicBezTo>
                  <a:lnTo>
                    <a:pt x="19714" y="34296"/>
                  </a:lnTo>
                  <a:lnTo>
                    <a:pt x="19914" y="33796"/>
                  </a:lnTo>
                  <a:cubicBezTo>
                    <a:pt x="19914" y="33729"/>
                    <a:pt x="19948" y="33696"/>
                    <a:pt x="20014" y="33562"/>
                  </a:cubicBezTo>
                  <a:lnTo>
                    <a:pt x="20048" y="33295"/>
                  </a:lnTo>
                  <a:cubicBezTo>
                    <a:pt x="20081" y="33128"/>
                    <a:pt x="20114" y="32928"/>
                    <a:pt x="20114" y="32762"/>
                  </a:cubicBezTo>
                  <a:cubicBezTo>
                    <a:pt x="20214" y="32028"/>
                    <a:pt x="20114" y="31260"/>
                    <a:pt x="20014" y="30560"/>
                  </a:cubicBezTo>
                  <a:cubicBezTo>
                    <a:pt x="19714" y="29126"/>
                    <a:pt x="19114" y="27791"/>
                    <a:pt x="18713" y="26424"/>
                  </a:cubicBezTo>
                  <a:cubicBezTo>
                    <a:pt x="18447" y="25723"/>
                    <a:pt x="18280" y="25056"/>
                    <a:pt x="18213" y="24356"/>
                  </a:cubicBezTo>
                  <a:cubicBezTo>
                    <a:pt x="18180" y="24122"/>
                    <a:pt x="18180" y="23955"/>
                    <a:pt x="18180" y="23788"/>
                  </a:cubicBezTo>
                  <a:lnTo>
                    <a:pt x="18180" y="23555"/>
                  </a:lnTo>
                  <a:lnTo>
                    <a:pt x="18180" y="23455"/>
                  </a:lnTo>
                  <a:lnTo>
                    <a:pt x="18213" y="23355"/>
                  </a:lnTo>
                  <a:cubicBezTo>
                    <a:pt x="18246" y="23021"/>
                    <a:pt x="18346" y="22688"/>
                    <a:pt x="18447" y="22354"/>
                  </a:cubicBezTo>
                  <a:cubicBezTo>
                    <a:pt x="18914" y="20986"/>
                    <a:pt x="19747" y="19852"/>
                    <a:pt x="20548" y="18651"/>
                  </a:cubicBezTo>
                  <a:cubicBezTo>
                    <a:pt x="21349" y="17517"/>
                    <a:pt x="22183" y="16350"/>
                    <a:pt x="22750" y="15082"/>
                  </a:cubicBezTo>
                  <a:cubicBezTo>
                    <a:pt x="23383" y="13848"/>
                    <a:pt x="23750" y="12547"/>
                    <a:pt x="24051" y="11246"/>
                  </a:cubicBezTo>
                  <a:cubicBezTo>
                    <a:pt x="24584" y="8711"/>
                    <a:pt x="24651" y="6109"/>
                    <a:pt x="23750" y="4041"/>
                  </a:cubicBezTo>
                  <a:cubicBezTo>
                    <a:pt x="23350" y="2974"/>
                    <a:pt x="22683" y="2073"/>
                    <a:pt x="21882" y="1472"/>
                  </a:cubicBezTo>
                  <a:cubicBezTo>
                    <a:pt x="21082" y="872"/>
                    <a:pt x="20214" y="472"/>
                    <a:pt x="19414" y="272"/>
                  </a:cubicBezTo>
                  <a:cubicBezTo>
                    <a:pt x="18480" y="53"/>
                    <a:pt x="17630" y="0"/>
                    <a:pt x="16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rot="-1265017" flipH="1">
              <a:off x="5217" y="4265350"/>
              <a:ext cx="192796" cy="221140"/>
            </a:xfrm>
            <a:custGeom>
              <a:avLst/>
              <a:gdLst/>
              <a:ahLst/>
              <a:cxnLst/>
              <a:rect l="l" t="t" r="r" b="b"/>
              <a:pathLst>
                <a:path w="8557" h="9815" extrusionOk="0">
                  <a:moveTo>
                    <a:pt x="4415" y="0"/>
                  </a:moveTo>
                  <a:cubicBezTo>
                    <a:pt x="4213" y="0"/>
                    <a:pt x="4014" y="16"/>
                    <a:pt x="3820" y="44"/>
                  </a:cubicBezTo>
                  <a:cubicBezTo>
                    <a:pt x="3387" y="111"/>
                    <a:pt x="2920" y="244"/>
                    <a:pt x="2553" y="411"/>
                  </a:cubicBezTo>
                  <a:cubicBezTo>
                    <a:pt x="1752" y="744"/>
                    <a:pt x="1152" y="1145"/>
                    <a:pt x="751" y="1478"/>
                  </a:cubicBezTo>
                  <a:cubicBezTo>
                    <a:pt x="551" y="1645"/>
                    <a:pt x="418" y="1812"/>
                    <a:pt x="284" y="1912"/>
                  </a:cubicBezTo>
                  <a:lnTo>
                    <a:pt x="118" y="2079"/>
                  </a:lnTo>
                  <a:cubicBezTo>
                    <a:pt x="0" y="2196"/>
                    <a:pt x="192" y="2391"/>
                    <a:pt x="331" y="2391"/>
                  </a:cubicBezTo>
                  <a:cubicBezTo>
                    <a:pt x="350" y="2391"/>
                    <a:pt x="368" y="2387"/>
                    <a:pt x="384" y="2379"/>
                  </a:cubicBezTo>
                  <a:cubicBezTo>
                    <a:pt x="384" y="2379"/>
                    <a:pt x="418" y="2312"/>
                    <a:pt x="551" y="2246"/>
                  </a:cubicBezTo>
                  <a:cubicBezTo>
                    <a:pt x="618" y="2145"/>
                    <a:pt x="785" y="1979"/>
                    <a:pt x="985" y="1879"/>
                  </a:cubicBezTo>
                  <a:cubicBezTo>
                    <a:pt x="1385" y="1578"/>
                    <a:pt x="1986" y="1211"/>
                    <a:pt x="2719" y="945"/>
                  </a:cubicBezTo>
                  <a:cubicBezTo>
                    <a:pt x="3086" y="811"/>
                    <a:pt x="3453" y="744"/>
                    <a:pt x="3887" y="711"/>
                  </a:cubicBezTo>
                  <a:cubicBezTo>
                    <a:pt x="3999" y="692"/>
                    <a:pt x="4113" y="684"/>
                    <a:pt x="4228" y="684"/>
                  </a:cubicBezTo>
                  <a:cubicBezTo>
                    <a:pt x="4524" y="684"/>
                    <a:pt x="4823" y="739"/>
                    <a:pt x="5088" y="811"/>
                  </a:cubicBezTo>
                  <a:cubicBezTo>
                    <a:pt x="5822" y="1078"/>
                    <a:pt x="6489" y="1612"/>
                    <a:pt x="6889" y="2246"/>
                  </a:cubicBezTo>
                  <a:cubicBezTo>
                    <a:pt x="7289" y="2813"/>
                    <a:pt x="7590" y="3647"/>
                    <a:pt x="7723" y="4480"/>
                  </a:cubicBezTo>
                  <a:cubicBezTo>
                    <a:pt x="7823" y="5314"/>
                    <a:pt x="7790" y="6248"/>
                    <a:pt x="7623" y="6982"/>
                  </a:cubicBezTo>
                  <a:cubicBezTo>
                    <a:pt x="7456" y="7783"/>
                    <a:pt x="7223" y="8417"/>
                    <a:pt x="6989" y="8884"/>
                  </a:cubicBezTo>
                  <a:cubicBezTo>
                    <a:pt x="6922" y="9117"/>
                    <a:pt x="6822" y="9284"/>
                    <a:pt x="6756" y="9417"/>
                  </a:cubicBezTo>
                  <a:lnTo>
                    <a:pt x="6656" y="9584"/>
                  </a:lnTo>
                  <a:cubicBezTo>
                    <a:pt x="6631" y="9681"/>
                    <a:pt x="6767" y="9814"/>
                    <a:pt x="6881" y="9814"/>
                  </a:cubicBezTo>
                  <a:cubicBezTo>
                    <a:pt x="6923" y="9814"/>
                    <a:pt x="6962" y="9796"/>
                    <a:pt x="6989" y="9751"/>
                  </a:cubicBezTo>
                  <a:cubicBezTo>
                    <a:pt x="6989" y="9751"/>
                    <a:pt x="7056" y="9718"/>
                    <a:pt x="7123" y="9584"/>
                  </a:cubicBezTo>
                  <a:cubicBezTo>
                    <a:pt x="7223" y="9451"/>
                    <a:pt x="7323" y="9284"/>
                    <a:pt x="7456" y="9050"/>
                  </a:cubicBezTo>
                  <a:cubicBezTo>
                    <a:pt x="7723" y="8583"/>
                    <a:pt x="7990" y="7916"/>
                    <a:pt x="8223" y="7082"/>
                  </a:cubicBezTo>
                  <a:cubicBezTo>
                    <a:pt x="8423" y="6282"/>
                    <a:pt x="8557" y="5314"/>
                    <a:pt x="8423" y="4380"/>
                  </a:cubicBezTo>
                  <a:cubicBezTo>
                    <a:pt x="8290" y="3413"/>
                    <a:pt x="7990" y="2479"/>
                    <a:pt x="7489" y="1778"/>
                  </a:cubicBezTo>
                  <a:cubicBezTo>
                    <a:pt x="7089" y="1078"/>
                    <a:pt x="6255" y="377"/>
                    <a:pt x="5288" y="111"/>
                  </a:cubicBezTo>
                  <a:cubicBezTo>
                    <a:pt x="4995" y="32"/>
                    <a:pt x="4702" y="0"/>
                    <a:pt x="4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rot="-1265017" flipH="1">
              <a:off x="280560" y="4744946"/>
              <a:ext cx="109635" cy="111730"/>
            </a:xfrm>
            <a:custGeom>
              <a:avLst/>
              <a:gdLst/>
              <a:ahLst/>
              <a:cxnLst/>
              <a:rect l="l" t="t" r="r" b="b"/>
              <a:pathLst>
                <a:path w="4866" h="4959" extrusionOk="0">
                  <a:moveTo>
                    <a:pt x="253" y="1"/>
                  </a:moveTo>
                  <a:cubicBezTo>
                    <a:pt x="187" y="1"/>
                    <a:pt x="133" y="12"/>
                    <a:pt x="133" y="37"/>
                  </a:cubicBezTo>
                  <a:cubicBezTo>
                    <a:pt x="133" y="37"/>
                    <a:pt x="100" y="204"/>
                    <a:pt x="33" y="471"/>
                  </a:cubicBezTo>
                  <a:cubicBezTo>
                    <a:pt x="33" y="571"/>
                    <a:pt x="0" y="738"/>
                    <a:pt x="0" y="905"/>
                  </a:cubicBezTo>
                  <a:lnTo>
                    <a:pt x="0" y="1505"/>
                  </a:lnTo>
                  <a:lnTo>
                    <a:pt x="0" y="1839"/>
                  </a:lnTo>
                  <a:cubicBezTo>
                    <a:pt x="0" y="1939"/>
                    <a:pt x="33" y="2039"/>
                    <a:pt x="33" y="2172"/>
                  </a:cubicBezTo>
                  <a:cubicBezTo>
                    <a:pt x="100" y="2439"/>
                    <a:pt x="167" y="2639"/>
                    <a:pt x="200" y="2873"/>
                  </a:cubicBezTo>
                  <a:cubicBezTo>
                    <a:pt x="334" y="3340"/>
                    <a:pt x="600" y="3807"/>
                    <a:pt x="867" y="4140"/>
                  </a:cubicBezTo>
                  <a:cubicBezTo>
                    <a:pt x="1001" y="4340"/>
                    <a:pt x="1201" y="4474"/>
                    <a:pt x="1434" y="4641"/>
                  </a:cubicBezTo>
                  <a:cubicBezTo>
                    <a:pt x="1534" y="4674"/>
                    <a:pt x="1668" y="4774"/>
                    <a:pt x="1801" y="4807"/>
                  </a:cubicBezTo>
                  <a:cubicBezTo>
                    <a:pt x="1868" y="4874"/>
                    <a:pt x="2035" y="4874"/>
                    <a:pt x="2168" y="4941"/>
                  </a:cubicBezTo>
                  <a:cubicBezTo>
                    <a:pt x="2257" y="4953"/>
                    <a:pt x="2349" y="4958"/>
                    <a:pt x="2442" y="4958"/>
                  </a:cubicBezTo>
                  <a:cubicBezTo>
                    <a:pt x="2874" y="4958"/>
                    <a:pt x="3334" y="4839"/>
                    <a:pt x="3636" y="4674"/>
                  </a:cubicBezTo>
                  <a:cubicBezTo>
                    <a:pt x="3869" y="4607"/>
                    <a:pt x="4003" y="4474"/>
                    <a:pt x="4170" y="4340"/>
                  </a:cubicBezTo>
                  <a:cubicBezTo>
                    <a:pt x="4270" y="4240"/>
                    <a:pt x="4303" y="4207"/>
                    <a:pt x="4370" y="4174"/>
                  </a:cubicBezTo>
                  <a:lnTo>
                    <a:pt x="4537" y="4007"/>
                  </a:lnTo>
                  <a:lnTo>
                    <a:pt x="4837" y="3707"/>
                  </a:lnTo>
                  <a:cubicBezTo>
                    <a:pt x="4866" y="3649"/>
                    <a:pt x="4721" y="3493"/>
                    <a:pt x="4659" y="3493"/>
                  </a:cubicBezTo>
                  <a:cubicBezTo>
                    <a:pt x="4649" y="3493"/>
                    <a:pt x="4641" y="3497"/>
                    <a:pt x="4637" y="3506"/>
                  </a:cubicBezTo>
                  <a:cubicBezTo>
                    <a:pt x="4637" y="3506"/>
                    <a:pt x="4503" y="3573"/>
                    <a:pt x="4303" y="3740"/>
                  </a:cubicBezTo>
                  <a:cubicBezTo>
                    <a:pt x="4270" y="3807"/>
                    <a:pt x="4170" y="3840"/>
                    <a:pt x="4136" y="3873"/>
                  </a:cubicBezTo>
                  <a:cubicBezTo>
                    <a:pt x="4036" y="3940"/>
                    <a:pt x="4003" y="3973"/>
                    <a:pt x="3936" y="4007"/>
                  </a:cubicBezTo>
                  <a:cubicBezTo>
                    <a:pt x="3803" y="4040"/>
                    <a:pt x="3636" y="4174"/>
                    <a:pt x="3469" y="4207"/>
                  </a:cubicBezTo>
                  <a:cubicBezTo>
                    <a:pt x="3244" y="4309"/>
                    <a:pt x="3007" y="4349"/>
                    <a:pt x="2773" y="4349"/>
                  </a:cubicBezTo>
                  <a:cubicBezTo>
                    <a:pt x="2624" y="4349"/>
                    <a:pt x="2477" y="4333"/>
                    <a:pt x="2335" y="4307"/>
                  </a:cubicBezTo>
                  <a:cubicBezTo>
                    <a:pt x="2268" y="4240"/>
                    <a:pt x="2168" y="4240"/>
                    <a:pt x="2102" y="4207"/>
                  </a:cubicBezTo>
                  <a:lnTo>
                    <a:pt x="1835" y="4073"/>
                  </a:lnTo>
                  <a:cubicBezTo>
                    <a:pt x="1701" y="3973"/>
                    <a:pt x="1534" y="3873"/>
                    <a:pt x="1468" y="3707"/>
                  </a:cubicBezTo>
                  <a:cubicBezTo>
                    <a:pt x="1268" y="3473"/>
                    <a:pt x="1034" y="3073"/>
                    <a:pt x="867" y="2706"/>
                  </a:cubicBezTo>
                  <a:cubicBezTo>
                    <a:pt x="801" y="2506"/>
                    <a:pt x="701" y="2306"/>
                    <a:pt x="667" y="2072"/>
                  </a:cubicBezTo>
                  <a:cubicBezTo>
                    <a:pt x="634" y="2005"/>
                    <a:pt x="634" y="1872"/>
                    <a:pt x="600" y="1805"/>
                  </a:cubicBezTo>
                  <a:cubicBezTo>
                    <a:pt x="600" y="1705"/>
                    <a:pt x="534" y="1572"/>
                    <a:pt x="534" y="1505"/>
                  </a:cubicBezTo>
                  <a:cubicBezTo>
                    <a:pt x="500" y="1305"/>
                    <a:pt x="500" y="1138"/>
                    <a:pt x="500" y="971"/>
                  </a:cubicBezTo>
                  <a:lnTo>
                    <a:pt x="500" y="504"/>
                  </a:lnTo>
                  <a:lnTo>
                    <a:pt x="500" y="71"/>
                  </a:lnTo>
                  <a:cubicBezTo>
                    <a:pt x="500" y="29"/>
                    <a:pt x="360"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4"/>
          <p:cNvSpPr/>
          <p:nvPr/>
        </p:nvSpPr>
        <p:spPr>
          <a:xfrm rot="1254140">
            <a:off x="242735" y="3554374"/>
            <a:ext cx="255623" cy="255623"/>
          </a:xfrm>
          <a:prstGeom prst="mathPlus">
            <a:avLst>
              <a:gd name="adj1" fmla="val 18896"/>
            </a:avLst>
          </a:prstGeom>
          <a:solidFill>
            <a:srgbClr val="CC412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872399" y="4830173"/>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59774" y="2986298"/>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8552399" y="4679323"/>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8906374" y="3205173"/>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148426" y="1085886"/>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4"/>
        <p:cNvGrpSpPr/>
        <p:nvPr/>
      </p:nvGrpSpPr>
      <p:grpSpPr>
        <a:xfrm>
          <a:off x="0" y="0"/>
          <a:ext cx="0" cy="0"/>
          <a:chOff x="0" y="0"/>
          <a:chExt cx="0" cy="0"/>
        </a:xfrm>
      </p:grpSpPr>
      <p:pic>
        <p:nvPicPr>
          <p:cNvPr id="685" name="Google Shape;685;p6"/>
          <p:cNvPicPr preferRelativeResize="0"/>
          <p:nvPr/>
        </p:nvPicPr>
        <p:blipFill rotWithShape="1">
          <a:blip r:embed="rId2">
            <a:alphaModFix/>
          </a:blip>
          <a:srcRect b="15597"/>
          <a:stretch/>
        </p:blipFill>
        <p:spPr>
          <a:xfrm>
            <a:off x="0" y="0"/>
            <a:ext cx="9144003" cy="5143501"/>
          </a:xfrm>
          <a:prstGeom prst="rect">
            <a:avLst/>
          </a:prstGeom>
          <a:noFill/>
          <a:ln>
            <a:noFill/>
          </a:ln>
        </p:spPr>
      </p:pic>
      <p:sp>
        <p:nvSpPr>
          <p:cNvPr id="686" name="Google Shape;68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7" name="Google Shape;687;p6"/>
          <p:cNvGrpSpPr/>
          <p:nvPr/>
        </p:nvGrpSpPr>
        <p:grpSpPr>
          <a:xfrm rot="-5245673">
            <a:off x="-584857" y="3581012"/>
            <a:ext cx="1531026" cy="2583453"/>
            <a:chOff x="-2204723" y="822723"/>
            <a:chExt cx="1968701" cy="3321985"/>
          </a:xfrm>
        </p:grpSpPr>
        <p:sp>
          <p:nvSpPr>
            <p:cNvPr id="688" name="Google Shape;688;p6"/>
            <p:cNvSpPr/>
            <p:nvPr/>
          </p:nvSpPr>
          <p:spPr>
            <a:xfrm rot="-382644" flipH="1">
              <a:off x="-2034872" y="930209"/>
              <a:ext cx="1491785" cy="3141367"/>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rot="-382644" flipH="1">
              <a:off x="-2050197" y="1048337"/>
              <a:ext cx="819530" cy="1132126"/>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rot="-382644" flipH="1">
              <a:off x="-2083137" y="1005591"/>
              <a:ext cx="732747" cy="593673"/>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rot="-382644" flipH="1">
              <a:off x="-1978593" y="900510"/>
              <a:ext cx="1574288" cy="3117711"/>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rot="-382644" flipH="1">
              <a:off x="-1143924" y="1685694"/>
              <a:ext cx="457730" cy="310928"/>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rot="-382644" flipH="1">
              <a:off x="-1863287" y="1556641"/>
              <a:ext cx="131527" cy="284839"/>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rot="-382644" flipH="1">
              <a:off x="-942556" y="2392261"/>
              <a:ext cx="413347" cy="757214"/>
            </a:xfrm>
            <a:custGeom>
              <a:avLst/>
              <a:gdLst/>
              <a:ahLst/>
              <a:cxnLst/>
              <a:rect l="l" t="t" r="r" b="b"/>
              <a:pathLst>
                <a:path w="18347" h="33610" extrusionOk="0">
                  <a:moveTo>
                    <a:pt x="12676" y="534"/>
                  </a:moveTo>
                  <a:cubicBezTo>
                    <a:pt x="12943" y="534"/>
                    <a:pt x="13177" y="568"/>
                    <a:pt x="13477" y="568"/>
                  </a:cubicBezTo>
                  <a:cubicBezTo>
                    <a:pt x="13777" y="634"/>
                    <a:pt x="14044" y="668"/>
                    <a:pt x="14344" y="734"/>
                  </a:cubicBezTo>
                  <a:cubicBezTo>
                    <a:pt x="14945" y="901"/>
                    <a:pt x="15512" y="1235"/>
                    <a:pt x="16012" y="1735"/>
                  </a:cubicBezTo>
                  <a:cubicBezTo>
                    <a:pt x="16479" y="2235"/>
                    <a:pt x="16813" y="3003"/>
                    <a:pt x="17013" y="3803"/>
                  </a:cubicBezTo>
                  <a:cubicBezTo>
                    <a:pt x="17380" y="5404"/>
                    <a:pt x="17179" y="7372"/>
                    <a:pt x="16612" y="9307"/>
                  </a:cubicBezTo>
                  <a:cubicBezTo>
                    <a:pt x="16312" y="10308"/>
                    <a:pt x="15945" y="11242"/>
                    <a:pt x="15478" y="12209"/>
                  </a:cubicBezTo>
                  <a:cubicBezTo>
                    <a:pt x="15211" y="12676"/>
                    <a:pt x="15011" y="13177"/>
                    <a:pt x="14778" y="13677"/>
                  </a:cubicBezTo>
                  <a:cubicBezTo>
                    <a:pt x="14511" y="14144"/>
                    <a:pt x="14277" y="14644"/>
                    <a:pt x="13977" y="15145"/>
                  </a:cubicBezTo>
                  <a:cubicBezTo>
                    <a:pt x="13443" y="16145"/>
                    <a:pt x="12876" y="17146"/>
                    <a:pt x="12509" y="18314"/>
                  </a:cubicBezTo>
                  <a:cubicBezTo>
                    <a:pt x="12476" y="18580"/>
                    <a:pt x="12343" y="18881"/>
                    <a:pt x="12309" y="19181"/>
                  </a:cubicBezTo>
                  <a:lnTo>
                    <a:pt x="12209" y="19648"/>
                  </a:lnTo>
                  <a:lnTo>
                    <a:pt x="12176" y="19848"/>
                  </a:lnTo>
                  <a:lnTo>
                    <a:pt x="12176" y="20015"/>
                  </a:lnTo>
                  <a:lnTo>
                    <a:pt x="12176" y="20148"/>
                  </a:lnTo>
                  <a:cubicBezTo>
                    <a:pt x="12176" y="20749"/>
                    <a:pt x="12276" y="21349"/>
                    <a:pt x="12376" y="21916"/>
                  </a:cubicBezTo>
                  <a:cubicBezTo>
                    <a:pt x="12643" y="23084"/>
                    <a:pt x="12976" y="24184"/>
                    <a:pt x="13210" y="25252"/>
                  </a:cubicBezTo>
                  <a:cubicBezTo>
                    <a:pt x="13310" y="25752"/>
                    <a:pt x="13377" y="26319"/>
                    <a:pt x="13443" y="26853"/>
                  </a:cubicBezTo>
                  <a:cubicBezTo>
                    <a:pt x="13477" y="27387"/>
                    <a:pt x="13443" y="27887"/>
                    <a:pt x="13310" y="28387"/>
                  </a:cubicBezTo>
                  <a:cubicBezTo>
                    <a:pt x="13177" y="28854"/>
                    <a:pt x="13010" y="29355"/>
                    <a:pt x="12776" y="29822"/>
                  </a:cubicBezTo>
                  <a:cubicBezTo>
                    <a:pt x="12509" y="30255"/>
                    <a:pt x="12276" y="30689"/>
                    <a:pt x="11942" y="31056"/>
                  </a:cubicBezTo>
                  <a:cubicBezTo>
                    <a:pt x="11309" y="31757"/>
                    <a:pt x="10475" y="32324"/>
                    <a:pt x="9607" y="32524"/>
                  </a:cubicBezTo>
                  <a:cubicBezTo>
                    <a:pt x="9325" y="32592"/>
                    <a:pt x="9029" y="32626"/>
                    <a:pt x="8729" y="32626"/>
                  </a:cubicBezTo>
                  <a:cubicBezTo>
                    <a:pt x="8001" y="32626"/>
                    <a:pt x="7253" y="32425"/>
                    <a:pt x="6639" y="32023"/>
                  </a:cubicBezTo>
                  <a:cubicBezTo>
                    <a:pt x="5771" y="31423"/>
                    <a:pt x="5138" y="30422"/>
                    <a:pt x="4871" y="29355"/>
                  </a:cubicBezTo>
                  <a:cubicBezTo>
                    <a:pt x="4771" y="28821"/>
                    <a:pt x="4671" y="28254"/>
                    <a:pt x="4671" y="27687"/>
                  </a:cubicBezTo>
                  <a:lnTo>
                    <a:pt x="4671" y="27554"/>
                  </a:lnTo>
                  <a:lnTo>
                    <a:pt x="4671" y="27487"/>
                  </a:lnTo>
                  <a:lnTo>
                    <a:pt x="4671" y="27387"/>
                  </a:lnTo>
                  <a:lnTo>
                    <a:pt x="4671" y="27187"/>
                  </a:lnTo>
                  <a:lnTo>
                    <a:pt x="4671" y="26753"/>
                  </a:lnTo>
                  <a:cubicBezTo>
                    <a:pt x="4671" y="26486"/>
                    <a:pt x="4704" y="26219"/>
                    <a:pt x="4771" y="25919"/>
                  </a:cubicBezTo>
                  <a:cubicBezTo>
                    <a:pt x="4937" y="24852"/>
                    <a:pt x="5304" y="23717"/>
                    <a:pt x="5371" y="22550"/>
                  </a:cubicBezTo>
                  <a:cubicBezTo>
                    <a:pt x="5471" y="21983"/>
                    <a:pt x="5438" y="21382"/>
                    <a:pt x="5304" y="20849"/>
                  </a:cubicBezTo>
                  <a:lnTo>
                    <a:pt x="5304" y="20749"/>
                  </a:lnTo>
                  <a:cubicBezTo>
                    <a:pt x="5304" y="20715"/>
                    <a:pt x="5271" y="20649"/>
                    <a:pt x="5271" y="20582"/>
                  </a:cubicBezTo>
                  <a:lnTo>
                    <a:pt x="5138" y="20382"/>
                  </a:lnTo>
                  <a:cubicBezTo>
                    <a:pt x="5037" y="20248"/>
                    <a:pt x="5004" y="20148"/>
                    <a:pt x="4937" y="20015"/>
                  </a:cubicBezTo>
                  <a:cubicBezTo>
                    <a:pt x="4804" y="19815"/>
                    <a:pt x="4671" y="19581"/>
                    <a:pt x="4504" y="19381"/>
                  </a:cubicBezTo>
                  <a:cubicBezTo>
                    <a:pt x="3937" y="18580"/>
                    <a:pt x="3270" y="18013"/>
                    <a:pt x="2769" y="17413"/>
                  </a:cubicBezTo>
                  <a:cubicBezTo>
                    <a:pt x="2269" y="16879"/>
                    <a:pt x="1835" y="16379"/>
                    <a:pt x="1602" y="15912"/>
                  </a:cubicBezTo>
                  <a:cubicBezTo>
                    <a:pt x="1335" y="15512"/>
                    <a:pt x="1201" y="15145"/>
                    <a:pt x="1135" y="14878"/>
                  </a:cubicBezTo>
                  <a:lnTo>
                    <a:pt x="1135" y="14844"/>
                  </a:lnTo>
                  <a:cubicBezTo>
                    <a:pt x="634" y="13343"/>
                    <a:pt x="634" y="11842"/>
                    <a:pt x="901" y="10508"/>
                  </a:cubicBezTo>
                  <a:cubicBezTo>
                    <a:pt x="1201" y="9207"/>
                    <a:pt x="1702" y="8040"/>
                    <a:pt x="2302" y="7072"/>
                  </a:cubicBezTo>
                  <a:cubicBezTo>
                    <a:pt x="2869" y="6138"/>
                    <a:pt x="3503" y="5338"/>
                    <a:pt x="4137" y="4671"/>
                  </a:cubicBezTo>
                  <a:cubicBezTo>
                    <a:pt x="4737" y="4003"/>
                    <a:pt x="5371" y="3470"/>
                    <a:pt x="5905" y="3036"/>
                  </a:cubicBezTo>
                  <a:cubicBezTo>
                    <a:pt x="7039" y="2169"/>
                    <a:pt x="7940" y="1702"/>
                    <a:pt x="8507" y="1468"/>
                  </a:cubicBezTo>
                  <a:cubicBezTo>
                    <a:pt x="9107" y="1201"/>
                    <a:pt x="9374" y="1135"/>
                    <a:pt x="9374" y="1135"/>
                  </a:cubicBezTo>
                  <a:cubicBezTo>
                    <a:pt x="9681" y="1028"/>
                    <a:pt x="9860" y="889"/>
                    <a:pt x="9906" y="777"/>
                  </a:cubicBezTo>
                  <a:lnTo>
                    <a:pt x="9906" y="777"/>
                  </a:lnTo>
                  <a:cubicBezTo>
                    <a:pt x="9926" y="823"/>
                    <a:pt x="9988" y="853"/>
                    <a:pt x="10083" y="853"/>
                  </a:cubicBezTo>
                  <a:cubicBezTo>
                    <a:pt x="10152" y="853"/>
                    <a:pt x="10239" y="837"/>
                    <a:pt x="10341" y="801"/>
                  </a:cubicBezTo>
                  <a:cubicBezTo>
                    <a:pt x="10341" y="801"/>
                    <a:pt x="10475" y="801"/>
                    <a:pt x="10641" y="734"/>
                  </a:cubicBezTo>
                  <a:cubicBezTo>
                    <a:pt x="10808" y="701"/>
                    <a:pt x="11108" y="668"/>
                    <a:pt x="11442" y="634"/>
                  </a:cubicBezTo>
                  <a:cubicBezTo>
                    <a:pt x="11776" y="568"/>
                    <a:pt x="12176" y="534"/>
                    <a:pt x="12676" y="534"/>
                  </a:cubicBezTo>
                  <a:close/>
                  <a:moveTo>
                    <a:pt x="12976" y="0"/>
                  </a:moveTo>
                  <a:cubicBezTo>
                    <a:pt x="12443" y="34"/>
                    <a:pt x="12009" y="67"/>
                    <a:pt x="11642" y="134"/>
                  </a:cubicBezTo>
                  <a:cubicBezTo>
                    <a:pt x="11275" y="201"/>
                    <a:pt x="10975" y="234"/>
                    <a:pt x="10808" y="301"/>
                  </a:cubicBezTo>
                  <a:cubicBezTo>
                    <a:pt x="10608" y="334"/>
                    <a:pt x="10508" y="367"/>
                    <a:pt x="10508" y="367"/>
                  </a:cubicBezTo>
                  <a:cubicBezTo>
                    <a:pt x="10147" y="454"/>
                    <a:pt x="9961" y="584"/>
                    <a:pt x="9912" y="688"/>
                  </a:cubicBezTo>
                  <a:lnTo>
                    <a:pt x="9912" y="688"/>
                  </a:lnTo>
                  <a:cubicBezTo>
                    <a:pt x="9890" y="628"/>
                    <a:pt x="9807" y="588"/>
                    <a:pt x="9660" y="588"/>
                  </a:cubicBezTo>
                  <a:cubicBezTo>
                    <a:pt x="9547" y="588"/>
                    <a:pt x="9396" y="612"/>
                    <a:pt x="9207" y="668"/>
                  </a:cubicBezTo>
                  <a:cubicBezTo>
                    <a:pt x="9207" y="668"/>
                    <a:pt x="9174" y="701"/>
                    <a:pt x="9007" y="734"/>
                  </a:cubicBezTo>
                  <a:cubicBezTo>
                    <a:pt x="8840" y="801"/>
                    <a:pt x="8607" y="868"/>
                    <a:pt x="8306" y="1001"/>
                  </a:cubicBezTo>
                  <a:cubicBezTo>
                    <a:pt x="7673" y="1301"/>
                    <a:pt x="6772" y="1735"/>
                    <a:pt x="5605" y="2636"/>
                  </a:cubicBezTo>
                  <a:cubicBezTo>
                    <a:pt x="5004" y="3069"/>
                    <a:pt x="4370" y="3636"/>
                    <a:pt x="3703" y="4304"/>
                  </a:cubicBezTo>
                  <a:cubicBezTo>
                    <a:pt x="3103" y="5004"/>
                    <a:pt x="2436" y="5838"/>
                    <a:pt x="1802" y="6839"/>
                  </a:cubicBezTo>
                  <a:cubicBezTo>
                    <a:pt x="1201" y="7839"/>
                    <a:pt x="634" y="9040"/>
                    <a:pt x="334" y="10475"/>
                  </a:cubicBezTo>
                  <a:cubicBezTo>
                    <a:pt x="34" y="11842"/>
                    <a:pt x="1" y="13510"/>
                    <a:pt x="534" y="15145"/>
                  </a:cubicBezTo>
                  <a:lnTo>
                    <a:pt x="534" y="15078"/>
                  </a:lnTo>
                  <a:cubicBezTo>
                    <a:pt x="634" y="15378"/>
                    <a:pt x="768" y="15845"/>
                    <a:pt x="1035" y="16346"/>
                  </a:cubicBezTo>
                  <a:cubicBezTo>
                    <a:pt x="1335" y="16846"/>
                    <a:pt x="1735" y="17413"/>
                    <a:pt x="2302" y="18013"/>
                  </a:cubicBezTo>
                  <a:cubicBezTo>
                    <a:pt x="2836" y="18647"/>
                    <a:pt x="3470" y="19248"/>
                    <a:pt x="4003" y="19981"/>
                  </a:cubicBezTo>
                  <a:cubicBezTo>
                    <a:pt x="4137" y="20182"/>
                    <a:pt x="4237" y="20348"/>
                    <a:pt x="4370" y="20549"/>
                  </a:cubicBezTo>
                  <a:cubicBezTo>
                    <a:pt x="4470" y="20649"/>
                    <a:pt x="4504" y="20749"/>
                    <a:pt x="4537" y="20849"/>
                  </a:cubicBezTo>
                  <a:lnTo>
                    <a:pt x="4604" y="20982"/>
                  </a:lnTo>
                  <a:lnTo>
                    <a:pt x="4637" y="21082"/>
                  </a:lnTo>
                  <a:cubicBezTo>
                    <a:pt x="4771" y="21549"/>
                    <a:pt x="4771" y="22050"/>
                    <a:pt x="4704" y="22550"/>
                  </a:cubicBezTo>
                  <a:cubicBezTo>
                    <a:pt x="4637" y="23551"/>
                    <a:pt x="4237" y="24651"/>
                    <a:pt x="4037" y="25852"/>
                  </a:cubicBezTo>
                  <a:cubicBezTo>
                    <a:pt x="4003" y="26186"/>
                    <a:pt x="3970" y="26486"/>
                    <a:pt x="3970" y="26820"/>
                  </a:cubicBezTo>
                  <a:lnTo>
                    <a:pt x="3970" y="27320"/>
                  </a:lnTo>
                  <a:lnTo>
                    <a:pt x="3970" y="27554"/>
                  </a:lnTo>
                  <a:lnTo>
                    <a:pt x="3970" y="27587"/>
                  </a:lnTo>
                  <a:lnTo>
                    <a:pt x="3970" y="27720"/>
                  </a:lnTo>
                  <a:cubicBezTo>
                    <a:pt x="3970" y="28354"/>
                    <a:pt x="4037" y="28988"/>
                    <a:pt x="4204" y="29588"/>
                  </a:cubicBezTo>
                  <a:cubicBezTo>
                    <a:pt x="4504" y="30856"/>
                    <a:pt x="5204" y="32057"/>
                    <a:pt x="6338" y="32824"/>
                  </a:cubicBezTo>
                  <a:cubicBezTo>
                    <a:pt x="7118" y="33368"/>
                    <a:pt x="8049" y="33610"/>
                    <a:pt x="8953" y="33610"/>
                  </a:cubicBezTo>
                  <a:cubicBezTo>
                    <a:pt x="9324" y="33610"/>
                    <a:pt x="9691" y="33569"/>
                    <a:pt x="10041" y="33491"/>
                  </a:cubicBezTo>
                  <a:cubicBezTo>
                    <a:pt x="11142" y="33224"/>
                    <a:pt x="12143" y="32557"/>
                    <a:pt x="12876" y="31690"/>
                  </a:cubicBezTo>
                  <a:cubicBezTo>
                    <a:pt x="13277" y="31223"/>
                    <a:pt x="13610" y="30722"/>
                    <a:pt x="13844" y="30222"/>
                  </a:cubicBezTo>
                  <a:cubicBezTo>
                    <a:pt x="14111" y="29722"/>
                    <a:pt x="14311" y="29188"/>
                    <a:pt x="14478" y="28588"/>
                  </a:cubicBezTo>
                  <a:cubicBezTo>
                    <a:pt x="14711" y="27387"/>
                    <a:pt x="14611" y="26186"/>
                    <a:pt x="14344" y="25052"/>
                  </a:cubicBezTo>
                  <a:cubicBezTo>
                    <a:pt x="14111" y="23884"/>
                    <a:pt x="13710" y="22817"/>
                    <a:pt x="13510" y="21716"/>
                  </a:cubicBezTo>
                  <a:cubicBezTo>
                    <a:pt x="13377" y="21182"/>
                    <a:pt x="13310" y="20649"/>
                    <a:pt x="13310" y="20082"/>
                  </a:cubicBezTo>
                  <a:lnTo>
                    <a:pt x="13310" y="20015"/>
                  </a:lnTo>
                  <a:lnTo>
                    <a:pt x="13310" y="19981"/>
                  </a:lnTo>
                  <a:lnTo>
                    <a:pt x="13343" y="19748"/>
                  </a:lnTo>
                  <a:lnTo>
                    <a:pt x="13443" y="19348"/>
                  </a:lnTo>
                  <a:cubicBezTo>
                    <a:pt x="13477" y="19081"/>
                    <a:pt x="13544" y="18814"/>
                    <a:pt x="13644" y="18547"/>
                  </a:cubicBezTo>
                  <a:cubicBezTo>
                    <a:pt x="13944" y="17513"/>
                    <a:pt x="14478" y="16512"/>
                    <a:pt x="14978" y="15512"/>
                  </a:cubicBezTo>
                  <a:lnTo>
                    <a:pt x="15712" y="14011"/>
                  </a:lnTo>
                  <a:cubicBezTo>
                    <a:pt x="15979" y="13510"/>
                    <a:pt x="16179" y="13010"/>
                    <a:pt x="16446" y="12509"/>
                  </a:cubicBezTo>
                  <a:cubicBezTo>
                    <a:pt x="16879" y="11509"/>
                    <a:pt x="17280" y="10475"/>
                    <a:pt x="17546" y="9474"/>
                  </a:cubicBezTo>
                  <a:cubicBezTo>
                    <a:pt x="18147" y="7439"/>
                    <a:pt x="18347" y="5404"/>
                    <a:pt x="17947" y="3603"/>
                  </a:cubicBezTo>
                  <a:cubicBezTo>
                    <a:pt x="17713" y="2736"/>
                    <a:pt x="17313" y="1902"/>
                    <a:pt x="16712" y="1335"/>
                  </a:cubicBezTo>
                  <a:cubicBezTo>
                    <a:pt x="16145" y="734"/>
                    <a:pt x="15445" y="367"/>
                    <a:pt x="14778" y="201"/>
                  </a:cubicBezTo>
                  <a:cubicBezTo>
                    <a:pt x="14444" y="101"/>
                    <a:pt x="14111" y="67"/>
                    <a:pt x="13810" y="34"/>
                  </a:cubicBezTo>
                  <a:cubicBezTo>
                    <a:pt x="13510" y="34"/>
                    <a:pt x="13210" y="0"/>
                    <a:pt x="1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rot="-382644" flipH="1">
              <a:off x="-1016155" y="2327825"/>
              <a:ext cx="555373" cy="887276"/>
            </a:xfrm>
            <a:custGeom>
              <a:avLst/>
              <a:gdLst/>
              <a:ahLst/>
              <a:cxnLst/>
              <a:rect l="l" t="t" r="r" b="b"/>
              <a:pathLst>
                <a:path w="24651" h="39383" extrusionOk="0">
                  <a:moveTo>
                    <a:pt x="16897" y="0"/>
                  </a:moveTo>
                  <a:cubicBezTo>
                    <a:pt x="16399" y="0"/>
                    <a:pt x="15956" y="25"/>
                    <a:pt x="15578" y="38"/>
                  </a:cubicBezTo>
                  <a:cubicBezTo>
                    <a:pt x="15144" y="71"/>
                    <a:pt x="14811" y="105"/>
                    <a:pt x="14544" y="172"/>
                  </a:cubicBezTo>
                  <a:cubicBezTo>
                    <a:pt x="14310" y="205"/>
                    <a:pt x="14177" y="205"/>
                    <a:pt x="14177" y="205"/>
                  </a:cubicBezTo>
                  <a:cubicBezTo>
                    <a:pt x="13563" y="324"/>
                    <a:pt x="13325" y="443"/>
                    <a:pt x="13450" y="443"/>
                  </a:cubicBezTo>
                  <a:cubicBezTo>
                    <a:pt x="13536" y="443"/>
                    <a:pt x="13790" y="387"/>
                    <a:pt x="14210" y="238"/>
                  </a:cubicBezTo>
                  <a:cubicBezTo>
                    <a:pt x="14210" y="238"/>
                    <a:pt x="14277" y="238"/>
                    <a:pt x="14544" y="205"/>
                  </a:cubicBezTo>
                  <a:cubicBezTo>
                    <a:pt x="14744" y="205"/>
                    <a:pt x="15077" y="138"/>
                    <a:pt x="15544" y="105"/>
                  </a:cubicBezTo>
                  <a:cubicBezTo>
                    <a:pt x="15867" y="92"/>
                    <a:pt x="16254" y="71"/>
                    <a:pt x="16691" y="71"/>
                  </a:cubicBezTo>
                  <a:cubicBezTo>
                    <a:pt x="17431" y="71"/>
                    <a:pt x="18316" y="133"/>
                    <a:pt x="19280" y="405"/>
                  </a:cubicBezTo>
                  <a:cubicBezTo>
                    <a:pt x="20081" y="605"/>
                    <a:pt x="20882" y="972"/>
                    <a:pt x="21615" y="1573"/>
                  </a:cubicBezTo>
                  <a:cubicBezTo>
                    <a:pt x="22383" y="2140"/>
                    <a:pt x="22950" y="2974"/>
                    <a:pt x="23383" y="3974"/>
                  </a:cubicBezTo>
                  <a:cubicBezTo>
                    <a:pt x="24217" y="6009"/>
                    <a:pt x="24184" y="8511"/>
                    <a:pt x="23617" y="11013"/>
                  </a:cubicBezTo>
                  <a:cubicBezTo>
                    <a:pt x="23383" y="12247"/>
                    <a:pt x="22950" y="13548"/>
                    <a:pt x="22383" y="14749"/>
                  </a:cubicBezTo>
                  <a:cubicBezTo>
                    <a:pt x="21782" y="15950"/>
                    <a:pt x="21015" y="17084"/>
                    <a:pt x="20181" y="18251"/>
                  </a:cubicBezTo>
                  <a:cubicBezTo>
                    <a:pt x="19347" y="19385"/>
                    <a:pt x="18447" y="20586"/>
                    <a:pt x="18013" y="22021"/>
                  </a:cubicBezTo>
                  <a:cubicBezTo>
                    <a:pt x="17879" y="22387"/>
                    <a:pt x="17746" y="22721"/>
                    <a:pt x="17713" y="23088"/>
                  </a:cubicBezTo>
                  <a:lnTo>
                    <a:pt x="17679" y="23221"/>
                  </a:lnTo>
                  <a:lnTo>
                    <a:pt x="17679" y="23388"/>
                  </a:lnTo>
                  <a:lnTo>
                    <a:pt x="17679" y="23688"/>
                  </a:lnTo>
                  <a:cubicBezTo>
                    <a:pt x="17679" y="23855"/>
                    <a:pt x="17679" y="24055"/>
                    <a:pt x="17713" y="24222"/>
                  </a:cubicBezTo>
                  <a:cubicBezTo>
                    <a:pt x="17779" y="24956"/>
                    <a:pt x="18013" y="25690"/>
                    <a:pt x="18213" y="26390"/>
                  </a:cubicBezTo>
                  <a:cubicBezTo>
                    <a:pt x="18680" y="27758"/>
                    <a:pt x="19247" y="29092"/>
                    <a:pt x="19514" y="30460"/>
                  </a:cubicBezTo>
                  <a:cubicBezTo>
                    <a:pt x="19681" y="31127"/>
                    <a:pt x="19714" y="31861"/>
                    <a:pt x="19614" y="32528"/>
                  </a:cubicBezTo>
                  <a:cubicBezTo>
                    <a:pt x="19614" y="32695"/>
                    <a:pt x="19581" y="32862"/>
                    <a:pt x="19547" y="33028"/>
                  </a:cubicBezTo>
                  <a:lnTo>
                    <a:pt x="19514" y="33262"/>
                  </a:lnTo>
                  <a:cubicBezTo>
                    <a:pt x="19514" y="33295"/>
                    <a:pt x="19447" y="33395"/>
                    <a:pt x="19414" y="33462"/>
                  </a:cubicBezTo>
                  <a:lnTo>
                    <a:pt x="19214" y="33929"/>
                  </a:lnTo>
                  <a:lnTo>
                    <a:pt x="19014" y="34396"/>
                  </a:lnTo>
                  <a:cubicBezTo>
                    <a:pt x="18713" y="35030"/>
                    <a:pt x="18346" y="35564"/>
                    <a:pt x="17879" y="36064"/>
                  </a:cubicBezTo>
                  <a:cubicBezTo>
                    <a:pt x="17679" y="36297"/>
                    <a:pt x="17412" y="36564"/>
                    <a:pt x="17179" y="36764"/>
                  </a:cubicBezTo>
                  <a:cubicBezTo>
                    <a:pt x="16912" y="36965"/>
                    <a:pt x="16679" y="37198"/>
                    <a:pt x="16378" y="37365"/>
                  </a:cubicBezTo>
                  <a:cubicBezTo>
                    <a:pt x="15845" y="37732"/>
                    <a:pt x="15244" y="38032"/>
                    <a:pt x="14677" y="38232"/>
                  </a:cubicBezTo>
                  <a:cubicBezTo>
                    <a:pt x="14043" y="38466"/>
                    <a:pt x="13443" y="38599"/>
                    <a:pt x="12843" y="38666"/>
                  </a:cubicBezTo>
                  <a:cubicBezTo>
                    <a:pt x="12476" y="38705"/>
                    <a:pt x="12101" y="38727"/>
                    <a:pt x="11724" y="38727"/>
                  </a:cubicBezTo>
                  <a:cubicBezTo>
                    <a:pt x="10828" y="38727"/>
                    <a:pt x="9918" y="38604"/>
                    <a:pt x="9073" y="38299"/>
                  </a:cubicBezTo>
                  <a:cubicBezTo>
                    <a:pt x="7872" y="37932"/>
                    <a:pt x="6705" y="37098"/>
                    <a:pt x="5938" y="35997"/>
                  </a:cubicBezTo>
                  <a:cubicBezTo>
                    <a:pt x="5571" y="35463"/>
                    <a:pt x="5270" y="34830"/>
                    <a:pt x="5104" y="34163"/>
                  </a:cubicBezTo>
                  <a:lnTo>
                    <a:pt x="5004" y="33662"/>
                  </a:lnTo>
                  <a:lnTo>
                    <a:pt x="4904" y="33195"/>
                  </a:lnTo>
                  <a:cubicBezTo>
                    <a:pt x="4870" y="33028"/>
                    <a:pt x="4870" y="32862"/>
                    <a:pt x="4870" y="32695"/>
                  </a:cubicBezTo>
                  <a:lnTo>
                    <a:pt x="4870" y="32428"/>
                  </a:lnTo>
                  <a:lnTo>
                    <a:pt x="4870" y="32361"/>
                  </a:lnTo>
                  <a:lnTo>
                    <a:pt x="4870" y="32261"/>
                  </a:lnTo>
                  <a:lnTo>
                    <a:pt x="4870" y="32128"/>
                  </a:lnTo>
                  <a:cubicBezTo>
                    <a:pt x="4770" y="31461"/>
                    <a:pt x="4870" y="30760"/>
                    <a:pt x="5037" y="30093"/>
                  </a:cubicBezTo>
                  <a:cubicBezTo>
                    <a:pt x="5204" y="29392"/>
                    <a:pt x="5437" y="28725"/>
                    <a:pt x="5671" y="28025"/>
                  </a:cubicBezTo>
                  <a:cubicBezTo>
                    <a:pt x="5871" y="27291"/>
                    <a:pt x="6004" y="26557"/>
                    <a:pt x="6004" y="25790"/>
                  </a:cubicBezTo>
                  <a:cubicBezTo>
                    <a:pt x="6004" y="25623"/>
                    <a:pt x="6004" y="25423"/>
                    <a:pt x="5938" y="25256"/>
                  </a:cubicBezTo>
                  <a:cubicBezTo>
                    <a:pt x="5938" y="25089"/>
                    <a:pt x="5904" y="24889"/>
                    <a:pt x="5871" y="24722"/>
                  </a:cubicBezTo>
                  <a:lnTo>
                    <a:pt x="5771" y="24422"/>
                  </a:lnTo>
                  <a:lnTo>
                    <a:pt x="5771" y="24356"/>
                  </a:lnTo>
                  <a:cubicBezTo>
                    <a:pt x="5771" y="24356"/>
                    <a:pt x="5771" y="24289"/>
                    <a:pt x="5737" y="24255"/>
                  </a:cubicBezTo>
                  <a:lnTo>
                    <a:pt x="5671" y="24122"/>
                  </a:lnTo>
                  <a:cubicBezTo>
                    <a:pt x="5571" y="23955"/>
                    <a:pt x="5504" y="23855"/>
                    <a:pt x="5371" y="23688"/>
                  </a:cubicBezTo>
                  <a:cubicBezTo>
                    <a:pt x="4537" y="22454"/>
                    <a:pt x="3603" y="21387"/>
                    <a:pt x="2769" y="20253"/>
                  </a:cubicBezTo>
                  <a:cubicBezTo>
                    <a:pt x="1935" y="19118"/>
                    <a:pt x="1168" y="18018"/>
                    <a:pt x="667" y="16750"/>
                  </a:cubicBezTo>
                  <a:cubicBezTo>
                    <a:pt x="567" y="16417"/>
                    <a:pt x="434" y="16116"/>
                    <a:pt x="400" y="15783"/>
                  </a:cubicBezTo>
                  <a:cubicBezTo>
                    <a:pt x="334" y="15516"/>
                    <a:pt x="367" y="15182"/>
                    <a:pt x="334" y="14849"/>
                  </a:cubicBezTo>
                  <a:cubicBezTo>
                    <a:pt x="267" y="14682"/>
                    <a:pt x="334" y="14515"/>
                    <a:pt x="334" y="14348"/>
                  </a:cubicBezTo>
                  <a:lnTo>
                    <a:pt x="367" y="13848"/>
                  </a:lnTo>
                  <a:cubicBezTo>
                    <a:pt x="367" y="13514"/>
                    <a:pt x="434" y="13214"/>
                    <a:pt x="500" y="12881"/>
                  </a:cubicBezTo>
                  <a:cubicBezTo>
                    <a:pt x="701" y="11613"/>
                    <a:pt x="1168" y="10412"/>
                    <a:pt x="1701" y="9378"/>
                  </a:cubicBezTo>
                  <a:cubicBezTo>
                    <a:pt x="1935" y="8844"/>
                    <a:pt x="2268" y="8377"/>
                    <a:pt x="2569" y="7877"/>
                  </a:cubicBezTo>
                  <a:cubicBezTo>
                    <a:pt x="2902" y="7410"/>
                    <a:pt x="3236" y="6943"/>
                    <a:pt x="3569" y="6543"/>
                  </a:cubicBezTo>
                  <a:cubicBezTo>
                    <a:pt x="4937" y="4875"/>
                    <a:pt x="6438" y="3607"/>
                    <a:pt x="7839" y="2740"/>
                  </a:cubicBezTo>
                  <a:cubicBezTo>
                    <a:pt x="8206" y="2540"/>
                    <a:pt x="8506" y="2340"/>
                    <a:pt x="8840" y="2173"/>
                  </a:cubicBezTo>
                  <a:cubicBezTo>
                    <a:pt x="9107" y="1939"/>
                    <a:pt x="9440" y="1839"/>
                    <a:pt x="9740" y="1706"/>
                  </a:cubicBezTo>
                  <a:cubicBezTo>
                    <a:pt x="10274" y="1406"/>
                    <a:pt x="10841" y="1239"/>
                    <a:pt x="11241" y="1072"/>
                  </a:cubicBezTo>
                  <a:cubicBezTo>
                    <a:pt x="11442" y="1005"/>
                    <a:pt x="11608" y="905"/>
                    <a:pt x="11775" y="872"/>
                  </a:cubicBezTo>
                  <a:cubicBezTo>
                    <a:pt x="11942" y="839"/>
                    <a:pt x="12075" y="772"/>
                    <a:pt x="12209" y="739"/>
                  </a:cubicBezTo>
                  <a:cubicBezTo>
                    <a:pt x="12409" y="705"/>
                    <a:pt x="12542" y="672"/>
                    <a:pt x="12542" y="672"/>
                  </a:cubicBezTo>
                  <a:cubicBezTo>
                    <a:pt x="13278" y="482"/>
                    <a:pt x="13490" y="309"/>
                    <a:pt x="13167" y="309"/>
                  </a:cubicBezTo>
                  <a:cubicBezTo>
                    <a:pt x="13036" y="309"/>
                    <a:pt x="12817" y="338"/>
                    <a:pt x="12509" y="405"/>
                  </a:cubicBezTo>
                  <a:cubicBezTo>
                    <a:pt x="12509" y="405"/>
                    <a:pt x="12409" y="438"/>
                    <a:pt x="12175" y="505"/>
                  </a:cubicBezTo>
                  <a:cubicBezTo>
                    <a:pt x="12042" y="538"/>
                    <a:pt x="11909" y="572"/>
                    <a:pt x="11742" y="605"/>
                  </a:cubicBezTo>
                  <a:cubicBezTo>
                    <a:pt x="11575" y="705"/>
                    <a:pt x="11375" y="739"/>
                    <a:pt x="11175" y="839"/>
                  </a:cubicBezTo>
                  <a:cubicBezTo>
                    <a:pt x="10741" y="1005"/>
                    <a:pt x="10207" y="1172"/>
                    <a:pt x="9607" y="1439"/>
                  </a:cubicBezTo>
                  <a:cubicBezTo>
                    <a:pt x="9340" y="1606"/>
                    <a:pt x="9040" y="1706"/>
                    <a:pt x="8706" y="1906"/>
                  </a:cubicBezTo>
                  <a:cubicBezTo>
                    <a:pt x="8406" y="2073"/>
                    <a:pt x="8072" y="2273"/>
                    <a:pt x="7706" y="2507"/>
                  </a:cubicBezTo>
                  <a:cubicBezTo>
                    <a:pt x="6338" y="3374"/>
                    <a:pt x="4770" y="4608"/>
                    <a:pt x="3369" y="6343"/>
                  </a:cubicBezTo>
                  <a:cubicBezTo>
                    <a:pt x="3036" y="6743"/>
                    <a:pt x="2702" y="7243"/>
                    <a:pt x="2368" y="7710"/>
                  </a:cubicBezTo>
                  <a:cubicBezTo>
                    <a:pt x="2035" y="8211"/>
                    <a:pt x="1701" y="8711"/>
                    <a:pt x="1434" y="9245"/>
                  </a:cubicBezTo>
                  <a:cubicBezTo>
                    <a:pt x="867" y="10346"/>
                    <a:pt x="400" y="11546"/>
                    <a:pt x="167" y="12847"/>
                  </a:cubicBezTo>
                  <a:cubicBezTo>
                    <a:pt x="100" y="13181"/>
                    <a:pt x="33" y="13514"/>
                    <a:pt x="33" y="13848"/>
                  </a:cubicBezTo>
                  <a:lnTo>
                    <a:pt x="0" y="14348"/>
                  </a:lnTo>
                  <a:lnTo>
                    <a:pt x="0" y="14849"/>
                  </a:lnTo>
                  <a:cubicBezTo>
                    <a:pt x="33" y="15182"/>
                    <a:pt x="33" y="15549"/>
                    <a:pt x="67" y="15883"/>
                  </a:cubicBezTo>
                  <a:cubicBezTo>
                    <a:pt x="100" y="16216"/>
                    <a:pt x="200" y="16550"/>
                    <a:pt x="334" y="16884"/>
                  </a:cubicBezTo>
                  <a:cubicBezTo>
                    <a:pt x="834" y="18218"/>
                    <a:pt x="1668" y="19385"/>
                    <a:pt x="2502" y="20519"/>
                  </a:cubicBezTo>
                  <a:cubicBezTo>
                    <a:pt x="3336" y="21620"/>
                    <a:pt x="4236" y="22754"/>
                    <a:pt x="5037" y="23922"/>
                  </a:cubicBezTo>
                  <a:cubicBezTo>
                    <a:pt x="5170" y="24089"/>
                    <a:pt x="5237" y="24222"/>
                    <a:pt x="5337" y="24389"/>
                  </a:cubicBezTo>
                  <a:lnTo>
                    <a:pt x="5404" y="24489"/>
                  </a:lnTo>
                  <a:lnTo>
                    <a:pt x="5404" y="24556"/>
                  </a:lnTo>
                  <a:lnTo>
                    <a:pt x="5404" y="24622"/>
                  </a:lnTo>
                  <a:lnTo>
                    <a:pt x="5437" y="24889"/>
                  </a:lnTo>
                  <a:cubicBezTo>
                    <a:pt x="5504" y="25056"/>
                    <a:pt x="5537" y="25223"/>
                    <a:pt x="5537" y="25390"/>
                  </a:cubicBezTo>
                  <a:cubicBezTo>
                    <a:pt x="5571" y="25556"/>
                    <a:pt x="5571" y="25723"/>
                    <a:pt x="5571" y="25890"/>
                  </a:cubicBezTo>
                  <a:cubicBezTo>
                    <a:pt x="5571" y="26590"/>
                    <a:pt x="5437" y="27291"/>
                    <a:pt x="5237" y="27958"/>
                  </a:cubicBezTo>
                  <a:cubicBezTo>
                    <a:pt x="5037" y="28659"/>
                    <a:pt x="4770" y="29326"/>
                    <a:pt x="4603" y="30060"/>
                  </a:cubicBezTo>
                  <a:cubicBezTo>
                    <a:pt x="4403" y="30760"/>
                    <a:pt x="4336" y="31494"/>
                    <a:pt x="4403" y="32261"/>
                  </a:cubicBezTo>
                  <a:lnTo>
                    <a:pt x="4403" y="32395"/>
                  </a:lnTo>
                  <a:lnTo>
                    <a:pt x="4403" y="32461"/>
                  </a:lnTo>
                  <a:lnTo>
                    <a:pt x="4403" y="32495"/>
                  </a:lnTo>
                  <a:lnTo>
                    <a:pt x="4403" y="32795"/>
                  </a:lnTo>
                  <a:cubicBezTo>
                    <a:pt x="4403" y="32962"/>
                    <a:pt x="4403" y="33162"/>
                    <a:pt x="4437" y="33329"/>
                  </a:cubicBezTo>
                  <a:lnTo>
                    <a:pt x="4537" y="33896"/>
                  </a:lnTo>
                  <a:cubicBezTo>
                    <a:pt x="4570" y="34096"/>
                    <a:pt x="4603" y="34263"/>
                    <a:pt x="4670" y="34429"/>
                  </a:cubicBezTo>
                  <a:cubicBezTo>
                    <a:pt x="4870" y="35130"/>
                    <a:pt x="5170" y="35830"/>
                    <a:pt x="5571" y="36431"/>
                  </a:cubicBezTo>
                  <a:cubicBezTo>
                    <a:pt x="6405" y="37632"/>
                    <a:pt x="7672" y="38466"/>
                    <a:pt x="8940" y="38933"/>
                  </a:cubicBezTo>
                  <a:cubicBezTo>
                    <a:pt x="9824" y="39250"/>
                    <a:pt x="10739" y="39382"/>
                    <a:pt x="11642" y="39382"/>
                  </a:cubicBezTo>
                  <a:cubicBezTo>
                    <a:pt x="12069" y="39382"/>
                    <a:pt x="12492" y="39353"/>
                    <a:pt x="12909" y="39300"/>
                  </a:cubicBezTo>
                  <a:cubicBezTo>
                    <a:pt x="13543" y="39233"/>
                    <a:pt x="14210" y="39099"/>
                    <a:pt x="14844" y="38866"/>
                  </a:cubicBezTo>
                  <a:cubicBezTo>
                    <a:pt x="15511" y="38632"/>
                    <a:pt x="16078" y="38299"/>
                    <a:pt x="16679" y="37932"/>
                  </a:cubicBezTo>
                  <a:cubicBezTo>
                    <a:pt x="16945" y="37765"/>
                    <a:pt x="17212" y="37532"/>
                    <a:pt x="17513" y="37298"/>
                  </a:cubicBezTo>
                  <a:cubicBezTo>
                    <a:pt x="17746" y="37065"/>
                    <a:pt x="18046" y="36831"/>
                    <a:pt x="18246" y="36564"/>
                  </a:cubicBezTo>
                  <a:cubicBezTo>
                    <a:pt x="18713" y="36064"/>
                    <a:pt x="19114" y="35430"/>
                    <a:pt x="19447" y="34796"/>
                  </a:cubicBezTo>
                  <a:lnTo>
                    <a:pt x="19714" y="34296"/>
                  </a:lnTo>
                  <a:lnTo>
                    <a:pt x="19914" y="33796"/>
                  </a:lnTo>
                  <a:cubicBezTo>
                    <a:pt x="19914" y="33729"/>
                    <a:pt x="19948" y="33696"/>
                    <a:pt x="20014" y="33562"/>
                  </a:cubicBezTo>
                  <a:lnTo>
                    <a:pt x="20048" y="33295"/>
                  </a:lnTo>
                  <a:cubicBezTo>
                    <a:pt x="20081" y="33128"/>
                    <a:pt x="20114" y="32928"/>
                    <a:pt x="20114" y="32762"/>
                  </a:cubicBezTo>
                  <a:cubicBezTo>
                    <a:pt x="20214" y="32028"/>
                    <a:pt x="20114" y="31260"/>
                    <a:pt x="20014" y="30560"/>
                  </a:cubicBezTo>
                  <a:cubicBezTo>
                    <a:pt x="19714" y="29126"/>
                    <a:pt x="19114" y="27791"/>
                    <a:pt x="18713" y="26424"/>
                  </a:cubicBezTo>
                  <a:cubicBezTo>
                    <a:pt x="18447" y="25723"/>
                    <a:pt x="18280" y="25056"/>
                    <a:pt x="18213" y="24356"/>
                  </a:cubicBezTo>
                  <a:cubicBezTo>
                    <a:pt x="18180" y="24122"/>
                    <a:pt x="18180" y="23955"/>
                    <a:pt x="18180" y="23788"/>
                  </a:cubicBezTo>
                  <a:lnTo>
                    <a:pt x="18180" y="23555"/>
                  </a:lnTo>
                  <a:lnTo>
                    <a:pt x="18180" y="23455"/>
                  </a:lnTo>
                  <a:lnTo>
                    <a:pt x="18213" y="23355"/>
                  </a:lnTo>
                  <a:cubicBezTo>
                    <a:pt x="18246" y="23021"/>
                    <a:pt x="18346" y="22688"/>
                    <a:pt x="18447" y="22354"/>
                  </a:cubicBezTo>
                  <a:cubicBezTo>
                    <a:pt x="18914" y="20986"/>
                    <a:pt x="19747" y="19852"/>
                    <a:pt x="20548" y="18651"/>
                  </a:cubicBezTo>
                  <a:cubicBezTo>
                    <a:pt x="21349" y="17517"/>
                    <a:pt x="22183" y="16350"/>
                    <a:pt x="22750" y="15082"/>
                  </a:cubicBezTo>
                  <a:cubicBezTo>
                    <a:pt x="23383" y="13848"/>
                    <a:pt x="23750" y="12547"/>
                    <a:pt x="24051" y="11246"/>
                  </a:cubicBezTo>
                  <a:cubicBezTo>
                    <a:pt x="24584" y="8711"/>
                    <a:pt x="24651" y="6109"/>
                    <a:pt x="23750" y="4041"/>
                  </a:cubicBezTo>
                  <a:cubicBezTo>
                    <a:pt x="23350" y="2974"/>
                    <a:pt x="22683" y="2073"/>
                    <a:pt x="21882" y="1472"/>
                  </a:cubicBezTo>
                  <a:cubicBezTo>
                    <a:pt x="21082" y="872"/>
                    <a:pt x="20214" y="472"/>
                    <a:pt x="19414" y="272"/>
                  </a:cubicBezTo>
                  <a:cubicBezTo>
                    <a:pt x="18480" y="53"/>
                    <a:pt x="17630" y="0"/>
                    <a:pt x="16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rot="-382644" flipH="1">
              <a:off x="-901772" y="2442747"/>
              <a:ext cx="192784" cy="221126"/>
            </a:xfrm>
            <a:custGeom>
              <a:avLst/>
              <a:gdLst/>
              <a:ahLst/>
              <a:cxnLst/>
              <a:rect l="l" t="t" r="r" b="b"/>
              <a:pathLst>
                <a:path w="8557" h="9815" extrusionOk="0">
                  <a:moveTo>
                    <a:pt x="4415" y="0"/>
                  </a:moveTo>
                  <a:cubicBezTo>
                    <a:pt x="4213" y="0"/>
                    <a:pt x="4014" y="16"/>
                    <a:pt x="3820" y="44"/>
                  </a:cubicBezTo>
                  <a:cubicBezTo>
                    <a:pt x="3387" y="111"/>
                    <a:pt x="2920" y="244"/>
                    <a:pt x="2553" y="411"/>
                  </a:cubicBezTo>
                  <a:cubicBezTo>
                    <a:pt x="1752" y="744"/>
                    <a:pt x="1152" y="1145"/>
                    <a:pt x="751" y="1478"/>
                  </a:cubicBezTo>
                  <a:cubicBezTo>
                    <a:pt x="551" y="1645"/>
                    <a:pt x="418" y="1812"/>
                    <a:pt x="284" y="1912"/>
                  </a:cubicBezTo>
                  <a:lnTo>
                    <a:pt x="118" y="2079"/>
                  </a:lnTo>
                  <a:cubicBezTo>
                    <a:pt x="0" y="2196"/>
                    <a:pt x="192" y="2391"/>
                    <a:pt x="331" y="2391"/>
                  </a:cubicBezTo>
                  <a:cubicBezTo>
                    <a:pt x="350" y="2391"/>
                    <a:pt x="368" y="2387"/>
                    <a:pt x="384" y="2379"/>
                  </a:cubicBezTo>
                  <a:cubicBezTo>
                    <a:pt x="384" y="2379"/>
                    <a:pt x="418" y="2312"/>
                    <a:pt x="551" y="2246"/>
                  </a:cubicBezTo>
                  <a:cubicBezTo>
                    <a:pt x="618" y="2145"/>
                    <a:pt x="785" y="1979"/>
                    <a:pt x="985" y="1879"/>
                  </a:cubicBezTo>
                  <a:cubicBezTo>
                    <a:pt x="1385" y="1578"/>
                    <a:pt x="1986" y="1211"/>
                    <a:pt x="2719" y="945"/>
                  </a:cubicBezTo>
                  <a:cubicBezTo>
                    <a:pt x="3086" y="811"/>
                    <a:pt x="3453" y="744"/>
                    <a:pt x="3887" y="711"/>
                  </a:cubicBezTo>
                  <a:cubicBezTo>
                    <a:pt x="3999" y="692"/>
                    <a:pt x="4113" y="684"/>
                    <a:pt x="4228" y="684"/>
                  </a:cubicBezTo>
                  <a:cubicBezTo>
                    <a:pt x="4524" y="684"/>
                    <a:pt x="4823" y="739"/>
                    <a:pt x="5088" y="811"/>
                  </a:cubicBezTo>
                  <a:cubicBezTo>
                    <a:pt x="5822" y="1078"/>
                    <a:pt x="6489" y="1612"/>
                    <a:pt x="6889" y="2246"/>
                  </a:cubicBezTo>
                  <a:cubicBezTo>
                    <a:pt x="7289" y="2813"/>
                    <a:pt x="7590" y="3647"/>
                    <a:pt x="7723" y="4480"/>
                  </a:cubicBezTo>
                  <a:cubicBezTo>
                    <a:pt x="7823" y="5314"/>
                    <a:pt x="7790" y="6248"/>
                    <a:pt x="7623" y="6982"/>
                  </a:cubicBezTo>
                  <a:cubicBezTo>
                    <a:pt x="7456" y="7783"/>
                    <a:pt x="7223" y="8417"/>
                    <a:pt x="6989" y="8884"/>
                  </a:cubicBezTo>
                  <a:cubicBezTo>
                    <a:pt x="6922" y="9117"/>
                    <a:pt x="6822" y="9284"/>
                    <a:pt x="6756" y="9417"/>
                  </a:cubicBezTo>
                  <a:lnTo>
                    <a:pt x="6656" y="9584"/>
                  </a:lnTo>
                  <a:cubicBezTo>
                    <a:pt x="6631" y="9681"/>
                    <a:pt x="6767" y="9814"/>
                    <a:pt x="6881" y="9814"/>
                  </a:cubicBezTo>
                  <a:cubicBezTo>
                    <a:pt x="6923" y="9814"/>
                    <a:pt x="6962" y="9796"/>
                    <a:pt x="6989" y="9751"/>
                  </a:cubicBezTo>
                  <a:cubicBezTo>
                    <a:pt x="6989" y="9751"/>
                    <a:pt x="7056" y="9718"/>
                    <a:pt x="7123" y="9584"/>
                  </a:cubicBezTo>
                  <a:cubicBezTo>
                    <a:pt x="7223" y="9451"/>
                    <a:pt x="7323" y="9284"/>
                    <a:pt x="7456" y="9050"/>
                  </a:cubicBezTo>
                  <a:cubicBezTo>
                    <a:pt x="7723" y="8583"/>
                    <a:pt x="7990" y="7916"/>
                    <a:pt x="8223" y="7082"/>
                  </a:cubicBezTo>
                  <a:cubicBezTo>
                    <a:pt x="8423" y="6282"/>
                    <a:pt x="8557" y="5314"/>
                    <a:pt x="8423" y="4380"/>
                  </a:cubicBezTo>
                  <a:cubicBezTo>
                    <a:pt x="8290" y="3413"/>
                    <a:pt x="7990" y="2479"/>
                    <a:pt x="7489" y="1778"/>
                  </a:cubicBezTo>
                  <a:cubicBezTo>
                    <a:pt x="7089" y="1078"/>
                    <a:pt x="6255" y="377"/>
                    <a:pt x="5288" y="111"/>
                  </a:cubicBezTo>
                  <a:cubicBezTo>
                    <a:pt x="4995" y="32"/>
                    <a:pt x="4702" y="0"/>
                    <a:pt x="4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rot="-382644" flipH="1">
              <a:off x="-741988" y="2967758"/>
              <a:ext cx="109628" cy="111723"/>
            </a:xfrm>
            <a:custGeom>
              <a:avLst/>
              <a:gdLst/>
              <a:ahLst/>
              <a:cxnLst/>
              <a:rect l="l" t="t" r="r" b="b"/>
              <a:pathLst>
                <a:path w="4866" h="4959" extrusionOk="0">
                  <a:moveTo>
                    <a:pt x="253" y="1"/>
                  </a:moveTo>
                  <a:cubicBezTo>
                    <a:pt x="187" y="1"/>
                    <a:pt x="133" y="12"/>
                    <a:pt x="133" y="37"/>
                  </a:cubicBezTo>
                  <a:cubicBezTo>
                    <a:pt x="133" y="37"/>
                    <a:pt x="100" y="204"/>
                    <a:pt x="33" y="471"/>
                  </a:cubicBezTo>
                  <a:cubicBezTo>
                    <a:pt x="33" y="571"/>
                    <a:pt x="0" y="738"/>
                    <a:pt x="0" y="905"/>
                  </a:cubicBezTo>
                  <a:lnTo>
                    <a:pt x="0" y="1505"/>
                  </a:lnTo>
                  <a:lnTo>
                    <a:pt x="0" y="1839"/>
                  </a:lnTo>
                  <a:cubicBezTo>
                    <a:pt x="0" y="1939"/>
                    <a:pt x="33" y="2039"/>
                    <a:pt x="33" y="2172"/>
                  </a:cubicBezTo>
                  <a:cubicBezTo>
                    <a:pt x="100" y="2439"/>
                    <a:pt x="167" y="2639"/>
                    <a:pt x="200" y="2873"/>
                  </a:cubicBezTo>
                  <a:cubicBezTo>
                    <a:pt x="334" y="3340"/>
                    <a:pt x="600" y="3807"/>
                    <a:pt x="867" y="4140"/>
                  </a:cubicBezTo>
                  <a:cubicBezTo>
                    <a:pt x="1001" y="4340"/>
                    <a:pt x="1201" y="4474"/>
                    <a:pt x="1434" y="4641"/>
                  </a:cubicBezTo>
                  <a:cubicBezTo>
                    <a:pt x="1534" y="4674"/>
                    <a:pt x="1668" y="4774"/>
                    <a:pt x="1801" y="4807"/>
                  </a:cubicBezTo>
                  <a:cubicBezTo>
                    <a:pt x="1868" y="4874"/>
                    <a:pt x="2035" y="4874"/>
                    <a:pt x="2168" y="4941"/>
                  </a:cubicBezTo>
                  <a:cubicBezTo>
                    <a:pt x="2257" y="4953"/>
                    <a:pt x="2349" y="4958"/>
                    <a:pt x="2442" y="4958"/>
                  </a:cubicBezTo>
                  <a:cubicBezTo>
                    <a:pt x="2874" y="4958"/>
                    <a:pt x="3334" y="4839"/>
                    <a:pt x="3636" y="4674"/>
                  </a:cubicBezTo>
                  <a:cubicBezTo>
                    <a:pt x="3869" y="4607"/>
                    <a:pt x="4003" y="4474"/>
                    <a:pt x="4170" y="4340"/>
                  </a:cubicBezTo>
                  <a:cubicBezTo>
                    <a:pt x="4270" y="4240"/>
                    <a:pt x="4303" y="4207"/>
                    <a:pt x="4370" y="4174"/>
                  </a:cubicBezTo>
                  <a:lnTo>
                    <a:pt x="4537" y="4007"/>
                  </a:lnTo>
                  <a:lnTo>
                    <a:pt x="4837" y="3707"/>
                  </a:lnTo>
                  <a:cubicBezTo>
                    <a:pt x="4866" y="3649"/>
                    <a:pt x="4721" y="3493"/>
                    <a:pt x="4659" y="3493"/>
                  </a:cubicBezTo>
                  <a:cubicBezTo>
                    <a:pt x="4649" y="3493"/>
                    <a:pt x="4641" y="3497"/>
                    <a:pt x="4637" y="3506"/>
                  </a:cubicBezTo>
                  <a:cubicBezTo>
                    <a:pt x="4637" y="3506"/>
                    <a:pt x="4503" y="3573"/>
                    <a:pt x="4303" y="3740"/>
                  </a:cubicBezTo>
                  <a:cubicBezTo>
                    <a:pt x="4270" y="3807"/>
                    <a:pt x="4170" y="3840"/>
                    <a:pt x="4136" y="3873"/>
                  </a:cubicBezTo>
                  <a:cubicBezTo>
                    <a:pt x="4036" y="3940"/>
                    <a:pt x="4003" y="3973"/>
                    <a:pt x="3936" y="4007"/>
                  </a:cubicBezTo>
                  <a:cubicBezTo>
                    <a:pt x="3803" y="4040"/>
                    <a:pt x="3636" y="4174"/>
                    <a:pt x="3469" y="4207"/>
                  </a:cubicBezTo>
                  <a:cubicBezTo>
                    <a:pt x="3244" y="4309"/>
                    <a:pt x="3007" y="4349"/>
                    <a:pt x="2773" y="4349"/>
                  </a:cubicBezTo>
                  <a:cubicBezTo>
                    <a:pt x="2624" y="4349"/>
                    <a:pt x="2477" y="4333"/>
                    <a:pt x="2335" y="4307"/>
                  </a:cubicBezTo>
                  <a:cubicBezTo>
                    <a:pt x="2268" y="4240"/>
                    <a:pt x="2168" y="4240"/>
                    <a:pt x="2102" y="4207"/>
                  </a:cubicBezTo>
                  <a:lnTo>
                    <a:pt x="1835" y="4073"/>
                  </a:lnTo>
                  <a:cubicBezTo>
                    <a:pt x="1701" y="3973"/>
                    <a:pt x="1534" y="3873"/>
                    <a:pt x="1468" y="3707"/>
                  </a:cubicBezTo>
                  <a:cubicBezTo>
                    <a:pt x="1268" y="3473"/>
                    <a:pt x="1034" y="3073"/>
                    <a:pt x="867" y="2706"/>
                  </a:cubicBezTo>
                  <a:cubicBezTo>
                    <a:pt x="801" y="2506"/>
                    <a:pt x="701" y="2306"/>
                    <a:pt x="667" y="2072"/>
                  </a:cubicBezTo>
                  <a:cubicBezTo>
                    <a:pt x="634" y="2005"/>
                    <a:pt x="634" y="1872"/>
                    <a:pt x="600" y="1805"/>
                  </a:cubicBezTo>
                  <a:cubicBezTo>
                    <a:pt x="600" y="1705"/>
                    <a:pt x="534" y="1572"/>
                    <a:pt x="534" y="1505"/>
                  </a:cubicBezTo>
                  <a:cubicBezTo>
                    <a:pt x="500" y="1305"/>
                    <a:pt x="500" y="1138"/>
                    <a:pt x="500" y="971"/>
                  </a:cubicBezTo>
                  <a:lnTo>
                    <a:pt x="500" y="504"/>
                  </a:lnTo>
                  <a:lnTo>
                    <a:pt x="500" y="71"/>
                  </a:lnTo>
                  <a:cubicBezTo>
                    <a:pt x="500" y="29"/>
                    <a:pt x="360"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6"/>
          <p:cNvGrpSpPr/>
          <p:nvPr/>
        </p:nvGrpSpPr>
        <p:grpSpPr>
          <a:xfrm rot="3714296">
            <a:off x="-325665" y="3169938"/>
            <a:ext cx="1365343" cy="575349"/>
            <a:chOff x="3114672" y="4243105"/>
            <a:chExt cx="1365447" cy="575393"/>
          </a:xfrm>
        </p:grpSpPr>
        <p:grpSp>
          <p:nvGrpSpPr>
            <p:cNvPr id="699" name="Google Shape;699;p6"/>
            <p:cNvGrpSpPr/>
            <p:nvPr/>
          </p:nvGrpSpPr>
          <p:grpSpPr>
            <a:xfrm rot="-5400000">
              <a:off x="3582894" y="3921273"/>
              <a:ext cx="429004" cy="1365447"/>
              <a:chOff x="-590156" y="1082373"/>
              <a:chExt cx="429004" cy="1365447"/>
            </a:xfrm>
          </p:grpSpPr>
          <p:sp>
            <p:nvSpPr>
              <p:cNvPr id="700" name="Google Shape;700;p6"/>
              <p:cNvSpPr/>
              <p:nvPr/>
            </p:nvSpPr>
            <p:spPr>
              <a:xfrm rot="-382644" flipH="1">
                <a:off x="-588709" y="1090032"/>
                <a:ext cx="139795" cy="33839"/>
              </a:xfrm>
              <a:custGeom>
                <a:avLst/>
                <a:gdLst/>
                <a:ahLst/>
                <a:cxnLst/>
                <a:rect l="l" t="t" r="r" b="b"/>
                <a:pathLst>
                  <a:path w="6205" h="1502" extrusionOk="0">
                    <a:moveTo>
                      <a:pt x="4537" y="1"/>
                    </a:moveTo>
                    <a:cubicBezTo>
                      <a:pt x="4370" y="1"/>
                      <a:pt x="4203" y="68"/>
                      <a:pt x="4036" y="68"/>
                    </a:cubicBezTo>
                    <a:cubicBezTo>
                      <a:pt x="3703" y="101"/>
                      <a:pt x="3336" y="134"/>
                      <a:pt x="3036" y="201"/>
                    </a:cubicBezTo>
                    <a:cubicBezTo>
                      <a:pt x="2469" y="301"/>
                      <a:pt x="1701" y="535"/>
                      <a:pt x="1134" y="735"/>
                    </a:cubicBezTo>
                    <a:cubicBezTo>
                      <a:pt x="534" y="935"/>
                      <a:pt x="67" y="1102"/>
                      <a:pt x="67" y="1102"/>
                    </a:cubicBezTo>
                    <a:cubicBezTo>
                      <a:pt x="0" y="1135"/>
                      <a:pt x="67" y="1435"/>
                      <a:pt x="167" y="1502"/>
                    </a:cubicBezTo>
                    <a:cubicBezTo>
                      <a:pt x="167" y="1502"/>
                      <a:pt x="601" y="1435"/>
                      <a:pt x="1234" y="1302"/>
                    </a:cubicBezTo>
                    <a:cubicBezTo>
                      <a:pt x="1835" y="1202"/>
                      <a:pt x="2569" y="1068"/>
                      <a:pt x="3169" y="935"/>
                    </a:cubicBezTo>
                    <a:cubicBezTo>
                      <a:pt x="3436" y="902"/>
                      <a:pt x="3803" y="868"/>
                      <a:pt x="4136" y="768"/>
                    </a:cubicBezTo>
                    <a:lnTo>
                      <a:pt x="4637" y="635"/>
                    </a:lnTo>
                    <a:cubicBezTo>
                      <a:pt x="4804" y="635"/>
                      <a:pt x="4904" y="601"/>
                      <a:pt x="5070" y="601"/>
                    </a:cubicBezTo>
                    <a:cubicBezTo>
                      <a:pt x="5671" y="501"/>
                      <a:pt x="6138" y="435"/>
                      <a:pt x="6138" y="435"/>
                    </a:cubicBezTo>
                    <a:cubicBezTo>
                      <a:pt x="6171" y="435"/>
                      <a:pt x="6205" y="68"/>
                      <a:pt x="6138" y="68"/>
                    </a:cubicBezTo>
                    <a:cubicBezTo>
                      <a:pt x="6138" y="68"/>
                      <a:pt x="5671"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rot="-382644" flipH="1">
                <a:off x="-401665" y="1132842"/>
                <a:ext cx="42851" cy="52944"/>
              </a:xfrm>
              <a:custGeom>
                <a:avLst/>
                <a:gdLst/>
                <a:ahLst/>
                <a:cxnLst/>
                <a:rect l="l" t="t" r="r" b="b"/>
                <a:pathLst>
                  <a:path w="1902" h="2350" extrusionOk="0">
                    <a:moveTo>
                      <a:pt x="1702" y="0"/>
                    </a:moveTo>
                    <a:cubicBezTo>
                      <a:pt x="1702" y="0"/>
                      <a:pt x="1668" y="0"/>
                      <a:pt x="1568" y="34"/>
                    </a:cubicBezTo>
                    <a:cubicBezTo>
                      <a:pt x="1502" y="67"/>
                      <a:pt x="1368" y="134"/>
                      <a:pt x="1235" y="201"/>
                    </a:cubicBezTo>
                    <a:cubicBezTo>
                      <a:pt x="1001" y="334"/>
                      <a:pt x="701" y="567"/>
                      <a:pt x="501" y="834"/>
                    </a:cubicBezTo>
                    <a:cubicBezTo>
                      <a:pt x="267" y="1068"/>
                      <a:pt x="101" y="1468"/>
                      <a:pt x="67" y="1735"/>
                    </a:cubicBezTo>
                    <a:cubicBezTo>
                      <a:pt x="1" y="1902"/>
                      <a:pt x="1" y="2035"/>
                      <a:pt x="1" y="2135"/>
                    </a:cubicBezTo>
                    <a:lnTo>
                      <a:pt x="1" y="2302"/>
                    </a:lnTo>
                    <a:cubicBezTo>
                      <a:pt x="1" y="2326"/>
                      <a:pt x="134" y="2349"/>
                      <a:pt x="236" y="2349"/>
                    </a:cubicBezTo>
                    <a:cubicBezTo>
                      <a:pt x="278" y="2349"/>
                      <a:pt x="315" y="2345"/>
                      <a:pt x="334" y="2335"/>
                    </a:cubicBezTo>
                    <a:cubicBezTo>
                      <a:pt x="334" y="2335"/>
                      <a:pt x="367" y="2302"/>
                      <a:pt x="401" y="2202"/>
                    </a:cubicBezTo>
                    <a:cubicBezTo>
                      <a:pt x="434" y="2135"/>
                      <a:pt x="501" y="2035"/>
                      <a:pt x="568" y="1902"/>
                    </a:cubicBezTo>
                    <a:cubicBezTo>
                      <a:pt x="701" y="1668"/>
                      <a:pt x="868" y="1468"/>
                      <a:pt x="1035" y="1235"/>
                    </a:cubicBezTo>
                    <a:cubicBezTo>
                      <a:pt x="1201" y="1068"/>
                      <a:pt x="1368" y="834"/>
                      <a:pt x="1568" y="634"/>
                    </a:cubicBezTo>
                    <a:cubicBezTo>
                      <a:pt x="1668" y="534"/>
                      <a:pt x="1768" y="467"/>
                      <a:pt x="1835" y="367"/>
                    </a:cubicBezTo>
                    <a:lnTo>
                      <a:pt x="1902" y="301"/>
                    </a:lnTo>
                    <a:cubicBezTo>
                      <a:pt x="1902" y="301"/>
                      <a:pt x="1735"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rot="-382644" flipH="1">
                <a:off x="-322787" y="1226487"/>
                <a:ext cx="32240" cy="71689"/>
              </a:xfrm>
              <a:custGeom>
                <a:avLst/>
                <a:gdLst/>
                <a:ahLst/>
                <a:cxnLst/>
                <a:rect l="l" t="t" r="r" b="b"/>
                <a:pathLst>
                  <a:path w="1431" h="3182" extrusionOk="0">
                    <a:moveTo>
                      <a:pt x="1135" y="1"/>
                    </a:moveTo>
                    <a:cubicBezTo>
                      <a:pt x="1121" y="1"/>
                      <a:pt x="1110" y="4"/>
                      <a:pt x="1102" y="13"/>
                    </a:cubicBezTo>
                    <a:cubicBezTo>
                      <a:pt x="1102" y="13"/>
                      <a:pt x="935" y="179"/>
                      <a:pt x="735" y="446"/>
                    </a:cubicBezTo>
                    <a:cubicBezTo>
                      <a:pt x="601" y="580"/>
                      <a:pt x="534" y="746"/>
                      <a:pt x="434" y="913"/>
                    </a:cubicBezTo>
                    <a:cubicBezTo>
                      <a:pt x="368" y="1080"/>
                      <a:pt x="268" y="1247"/>
                      <a:pt x="234" y="1414"/>
                    </a:cubicBezTo>
                    <a:cubicBezTo>
                      <a:pt x="67" y="2047"/>
                      <a:pt x="1" y="3048"/>
                      <a:pt x="1" y="3048"/>
                    </a:cubicBezTo>
                    <a:cubicBezTo>
                      <a:pt x="1" y="3081"/>
                      <a:pt x="268" y="3182"/>
                      <a:pt x="368" y="3182"/>
                    </a:cubicBezTo>
                    <a:cubicBezTo>
                      <a:pt x="368" y="3182"/>
                      <a:pt x="735" y="2248"/>
                      <a:pt x="935" y="1680"/>
                    </a:cubicBezTo>
                    <a:cubicBezTo>
                      <a:pt x="1035" y="1547"/>
                      <a:pt x="1068" y="1380"/>
                      <a:pt x="1102" y="1213"/>
                    </a:cubicBezTo>
                    <a:cubicBezTo>
                      <a:pt x="1168" y="1047"/>
                      <a:pt x="1202" y="847"/>
                      <a:pt x="1235" y="713"/>
                    </a:cubicBezTo>
                    <a:lnTo>
                      <a:pt x="1402" y="213"/>
                    </a:lnTo>
                    <a:cubicBezTo>
                      <a:pt x="1431" y="184"/>
                      <a:pt x="1230"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rot="-382644" flipH="1">
                <a:off x="-276293" y="1369210"/>
                <a:ext cx="36858" cy="132788"/>
              </a:xfrm>
              <a:custGeom>
                <a:avLst/>
                <a:gdLst/>
                <a:ahLst/>
                <a:cxnLst/>
                <a:rect l="l" t="t" r="r" b="b"/>
                <a:pathLst>
                  <a:path w="1636" h="5894" extrusionOk="0">
                    <a:moveTo>
                      <a:pt x="1104" y="1"/>
                    </a:moveTo>
                    <a:cubicBezTo>
                      <a:pt x="998" y="1"/>
                      <a:pt x="801" y="71"/>
                      <a:pt x="801" y="123"/>
                    </a:cubicBezTo>
                    <a:cubicBezTo>
                      <a:pt x="801" y="123"/>
                      <a:pt x="801" y="223"/>
                      <a:pt x="835" y="390"/>
                    </a:cubicBezTo>
                    <a:cubicBezTo>
                      <a:pt x="868" y="556"/>
                      <a:pt x="935" y="823"/>
                      <a:pt x="935" y="1123"/>
                    </a:cubicBezTo>
                    <a:cubicBezTo>
                      <a:pt x="968" y="1690"/>
                      <a:pt x="901" y="2391"/>
                      <a:pt x="835" y="2958"/>
                    </a:cubicBezTo>
                    <a:cubicBezTo>
                      <a:pt x="768" y="3492"/>
                      <a:pt x="635" y="4192"/>
                      <a:pt x="434" y="4726"/>
                    </a:cubicBezTo>
                    <a:cubicBezTo>
                      <a:pt x="334" y="5026"/>
                      <a:pt x="234" y="5226"/>
                      <a:pt x="134" y="5393"/>
                    </a:cubicBezTo>
                    <a:lnTo>
                      <a:pt x="1" y="5660"/>
                    </a:lnTo>
                    <a:cubicBezTo>
                      <a:pt x="1" y="5693"/>
                      <a:pt x="268" y="5860"/>
                      <a:pt x="334" y="5893"/>
                    </a:cubicBezTo>
                    <a:cubicBezTo>
                      <a:pt x="334" y="5893"/>
                      <a:pt x="368" y="5827"/>
                      <a:pt x="501" y="5660"/>
                    </a:cubicBezTo>
                    <a:cubicBezTo>
                      <a:pt x="635" y="5493"/>
                      <a:pt x="801" y="5293"/>
                      <a:pt x="935" y="4993"/>
                    </a:cubicBezTo>
                    <a:cubicBezTo>
                      <a:pt x="1202" y="4459"/>
                      <a:pt x="1468" y="3692"/>
                      <a:pt x="1535" y="3058"/>
                    </a:cubicBezTo>
                    <a:cubicBezTo>
                      <a:pt x="1635" y="2491"/>
                      <a:pt x="1635" y="1690"/>
                      <a:pt x="1468" y="1057"/>
                    </a:cubicBezTo>
                    <a:cubicBezTo>
                      <a:pt x="1435" y="790"/>
                      <a:pt x="1302" y="490"/>
                      <a:pt x="1268" y="323"/>
                    </a:cubicBezTo>
                    <a:cubicBezTo>
                      <a:pt x="1235" y="156"/>
                      <a:pt x="1168" y="23"/>
                      <a:pt x="1168" y="23"/>
                    </a:cubicBezTo>
                    <a:cubicBezTo>
                      <a:pt x="1161" y="7"/>
                      <a:pt x="1137" y="1"/>
                      <a:pt x="1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rot="-382644" flipH="1">
                <a:off x="-233438" y="1794649"/>
                <a:ext cx="68399" cy="73784"/>
              </a:xfrm>
              <a:custGeom>
                <a:avLst/>
                <a:gdLst/>
                <a:ahLst/>
                <a:cxnLst/>
                <a:rect l="l" t="t" r="r" b="b"/>
                <a:pathLst>
                  <a:path w="3036" h="3275" extrusionOk="0">
                    <a:moveTo>
                      <a:pt x="323" y="0"/>
                    </a:moveTo>
                    <a:cubicBezTo>
                      <a:pt x="265" y="0"/>
                      <a:pt x="0" y="109"/>
                      <a:pt x="0" y="139"/>
                    </a:cubicBezTo>
                    <a:cubicBezTo>
                      <a:pt x="0" y="139"/>
                      <a:pt x="0" y="239"/>
                      <a:pt x="67" y="339"/>
                    </a:cubicBezTo>
                    <a:cubicBezTo>
                      <a:pt x="101" y="473"/>
                      <a:pt x="134" y="639"/>
                      <a:pt x="234" y="840"/>
                    </a:cubicBezTo>
                    <a:cubicBezTo>
                      <a:pt x="334" y="1273"/>
                      <a:pt x="634" y="1774"/>
                      <a:pt x="934" y="2107"/>
                    </a:cubicBezTo>
                    <a:cubicBezTo>
                      <a:pt x="1235" y="2441"/>
                      <a:pt x="1668" y="2808"/>
                      <a:pt x="2102" y="2974"/>
                    </a:cubicBezTo>
                    <a:cubicBezTo>
                      <a:pt x="2269" y="3108"/>
                      <a:pt x="2469" y="3141"/>
                      <a:pt x="2602" y="3175"/>
                    </a:cubicBezTo>
                    <a:cubicBezTo>
                      <a:pt x="2736" y="3241"/>
                      <a:pt x="2802" y="3275"/>
                      <a:pt x="2802" y="3275"/>
                    </a:cubicBezTo>
                    <a:cubicBezTo>
                      <a:pt x="2836" y="3275"/>
                      <a:pt x="2969" y="2974"/>
                      <a:pt x="3036" y="2908"/>
                    </a:cubicBezTo>
                    <a:cubicBezTo>
                      <a:pt x="3036" y="2908"/>
                      <a:pt x="3003" y="2841"/>
                      <a:pt x="2903" y="2774"/>
                    </a:cubicBezTo>
                    <a:cubicBezTo>
                      <a:pt x="2769" y="2674"/>
                      <a:pt x="2636" y="2607"/>
                      <a:pt x="2469" y="2474"/>
                    </a:cubicBezTo>
                    <a:cubicBezTo>
                      <a:pt x="2135" y="2274"/>
                      <a:pt x="1802" y="1907"/>
                      <a:pt x="1568" y="1607"/>
                    </a:cubicBezTo>
                    <a:cubicBezTo>
                      <a:pt x="1301" y="1307"/>
                      <a:pt x="968" y="940"/>
                      <a:pt x="768" y="606"/>
                    </a:cubicBezTo>
                    <a:cubicBezTo>
                      <a:pt x="634" y="439"/>
                      <a:pt x="568" y="306"/>
                      <a:pt x="467" y="172"/>
                    </a:cubicBezTo>
                    <a:cubicBezTo>
                      <a:pt x="401" y="106"/>
                      <a:pt x="334" y="6"/>
                      <a:pt x="334" y="6"/>
                    </a:cubicBezTo>
                    <a:cubicBezTo>
                      <a:pt x="334" y="2"/>
                      <a:pt x="330"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rot="-382644" flipH="1">
                <a:off x="-335789" y="1896301"/>
                <a:ext cx="77434" cy="27824"/>
              </a:xfrm>
              <a:custGeom>
                <a:avLst/>
                <a:gdLst/>
                <a:ahLst/>
                <a:cxnLst/>
                <a:rect l="l" t="t" r="r" b="b"/>
                <a:pathLst>
                  <a:path w="3437" h="1235" extrusionOk="0">
                    <a:moveTo>
                      <a:pt x="134" y="0"/>
                    </a:moveTo>
                    <a:cubicBezTo>
                      <a:pt x="101" y="0"/>
                      <a:pt x="1" y="401"/>
                      <a:pt x="67" y="401"/>
                    </a:cubicBezTo>
                    <a:cubicBezTo>
                      <a:pt x="67" y="401"/>
                      <a:pt x="1001" y="801"/>
                      <a:pt x="1635" y="968"/>
                    </a:cubicBezTo>
                    <a:cubicBezTo>
                      <a:pt x="2269" y="1135"/>
                      <a:pt x="3303" y="1235"/>
                      <a:pt x="3303" y="1235"/>
                    </a:cubicBezTo>
                    <a:cubicBezTo>
                      <a:pt x="3336" y="1235"/>
                      <a:pt x="3436" y="934"/>
                      <a:pt x="3403" y="834"/>
                    </a:cubicBezTo>
                    <a:cubicBezTo>
                      <a:pt x="3403" y="834"/>
                      <a:pt x="2436" y="434"/>
                      <a:pt x="1802" y="267"/>
                    </a:cubicBezTo>
                    <a:cubicBezTo>
                      <a:pt x="1168" y="101"/>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rot="-382644" flipH="1">
                <a:off x="-482797" y="1943800"/>
                <a:ext cx="92461" cy="75271"/>
              </a:xfrm>
              <a:custGeom>
                <a:avLst/>
                <a:gdLst/>
                <a:ahLst/>
                <a:cxnLst/>
                <a:rect l="l" t="t" r="r" b="b"/>
                <a:pathLst>
                  <a:path w="4104" h="3341" extrusionOk="0">
                    <a:moveTo>
                      <a:pt x="134" y="0"/>
                    </a:moveTo>
                    <a:cubicBezTo>
                      <a:pt x="34" y="0"/>
                      <a:pt x="1" y="367"/>
                      <a:pt x="34" y="367"/>
                    </a:cubicBezTo>
                    <a:lnTo>
                      <a:pt x="301" y="434"/>
                    </a:lnTo>
                    <a:cubicBezTo>
                      <a:pt x="434" y="534"/>
                      <a:pt x="635" y="568"/>
                      <a:pt x="835" y="701"/>
                    </a:cubicBezTo>
                    <a:cubicBezTo>
                      <a:pt x="1302" y="901"/>
                      <a:pt x="1769" y="1235"/>
                      <a:pt x="2136" y="1535"/>
                    </a:cubicBezTo>
                    <a:cubicBezTo>
                      <a:pt x="2469" y="1802"/>
                      <a:pt x="2936" y="2235"/>
                      <a:pt x="3236" y="2602"/>
                    </a:cubicBezTo>
                    <a:cubicBezTo>
                      <a:pt x="3403" y="2836"/>
                      <a:pt x="3503" y="3003"/>
                      <a:pt x="3603" y="3103"/>
                    </a:cubicBezTo>
                    <a:cubicBezTo>
                      <a:pt x="3670" y="3236"/>
                      <a:pt x="3737" y="3336"/>
                      <a:pt x="3737" y="3336"/>
                    </a:cubicBezTo>
                    <a:cubicBezTo>
                      <a:pt x="3740" y="3339"/>
                      <a:pt x="3744" y="3341"/>
                      <a:pt x="3750" y="3341"/>
                    </a:cubicBezTo>
                    <a:cubicBezTo>
                      <a:pt x="3810" y="3341"/>
                      <a:pt x="4012" y="3194"/>
                      <a:pt x="4104" y="3103"/>
                    </a:cubicBezTo>
                    <a:lnTo>
                      <a:pt x="3970" y="2869"/>
                    </a:lnTo>
                    <a:cubicBezTo>
                      <a:pt x="3904" y="2736"/>
                      <a:pt x="3803" y="2502"/>
                      <a:pt x="3670" y="2269"/>
                    </a:cubicBezTo>
                    <a:cubicBezTo>
                      <a:pt x="3437" y="1802"/>
                      <a:pt x="3003" y="1268"/>
                      <a:pt x="2603" y="934"/>
                    </a:cubicBezTo>
                    <a:cubicBezTo>
                      <a:pt x="2169" y="601"/>
                      <a:pt x="1602" y="267"/>
                      <a:pt x="1068" y="134"/>
                    </a:cubicBezTo>
                    <a:cubicBezTo>
                      <a:pt x="801" y="67"/>
                      <a:pt x="534" y="34"/>
                      <a:pt x="401" y="34"/>
                    </a:cubicBezTo>
                    <a:cubicBezTo>
                      <a:pt x="201" y="0"/>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rot="-382644" flipH="1">
                <a:off x="-484810" y="2065281"/>
                <a:ext cx="22574" cy="57360"/>
              </a:xfrm>
              <a:custGeom>
                <a:avLst/>
                <a:gdLst/>
                <a:ahLst/>
                <a:cxnLst/>
                <a:rect l="l" t="t" r="r" b="b"/>
                <a:pathLst>
                  <a:path w="1002" h="2546" extrusionOk="0">
                    <a:moveTo>
                      <a:pt x="718" y="0"/>
                    </a:moveTo>
                    <a:cubicBezTo>
                      <a:pt x="626" y="0"/>
                      <a:pt x="534" y="8"/>
                      <a:pt x="534" y="25"/>
                    </a:cubicBezTo>
                    <a:cubicBezTo>
                      <a:pt x="534" y="25"/>
                      <a:pt x="434" y="192"/>
                      <a:pt x="401" y="425"/>
                    </a:cubicBezTo>
                    <a:cubicBezTo>
                      <a:pt x="368" y="692"/>
                      <a:pt x="234" y="993"/>
                      <a:pt x="201" y="1193"/>
                    </a:cubicBezTo>
                    <a:cubicBezTo>
                      <a:pt x="67" y="1626"/>
                      <a:pt x="1" y="2427"/>
                      <a:pt x="1" y="2427"/>
                    </a:cubicBezTo>
                    <a:cubicBezTo>
                      <a:pt x="1" y="2454"/>
                      <a:pt x="174" y="2545"/>
                      <a:pt x="276" y="2545"/>
                    </a:cubicBezTo>
                    <a:cubicBezTo>
                      <a:pt x="301" y="2545"/>
                      <a:pt x="321" y="2540"/>
                      <a:pt x="334" y="2527"/>
                    </a:cubicBezTo>
                    <a:cubicBezTo>
                      <a:pt x="334" y="2527"/>
                      <a:pt x="735" y="1860"/>
                      <a:pt x="868" y="1359"/>
                    </a:cubicBezTo>
                    <a:cubicBezTo>
                      <a:pt x="935" y="1093"/>
                      <a:pt x="1001" y="759"/>
                      <a:pt x="935" y="492"/>
                    </a:cubicBezTo>
                    <a:cubicBezTo>
                      <a:pt x="935" y="225"/>
                      <a:pt x="901" y="25"/>
                      <a:pt x="901" y="25"/>
                    </a:cubicBezTo>
                    <a:cubicBezTo>
                      <a:pt x="901" y="8"/>
                      <a:pt x="810"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rot="-382644" flipH="1">
                <a:off x="-431256" y="2147480"/>
                <a:ext cx="37534" cy="78064"/>
              </a:xfrm>
              <a:custGeom>
                <a:avLst/>
                <a:gdLst/>
                <a:ahLst/>
                <a:cxnLst/>
                <a:rect l="l" t="t" r="r" b="b"/>
                <a:pathLst>
                  <a:path w="1666" h="3465" extrusionOk="0">
                    <a:moveTo>
                      <a:pt x="1410" y="1"/>
                    </a:moveTo>
                    <a:cubicBezTo>
                      <a:pt x="1407" y="1"/>
                      <a:pt x="1403" y="2"/>
                      <a:pt x="1401" y="4"/>
                    </a:cubicBezTo>
                    <a:cubicBezTo>
                      <a:pt x="1401" y="4"/>
                      <a:pt x="1301" y="71"/>
                      <a:pt x="1234" y="137"/>
                    </a:cubicBezTo>
                    <a:cubicBezTo>
                      <a:pt x="1134" y="237"/>
                      <a:pt x="1001" y="304"/>
                      <a:pt x="901" y="471"/>
                    </a:cubicBezTo>
                    <a:cubicBezTo>
                      <a:pt x="601" y="771"/>
                      <a:pt x="334" y="1238"/>
                      <a:pt x="234" y="1572"/>
                    </a:cubicBezTo>
                    <a:cubicBezTo>
                      <a:pt x="100" y="1905"/>
                      <a:pt x="0" y="2406"/>
                      <a:pt x="0" y="2773"/>
                    </a:cubicBezTo>
                    <a:cubicBezTo>
                      <a:pt x="0" y="2939"/>
                      <a:pt x="67" y="3106"/>
                      <a:pt x="67" y="3240"/>
                    </a:cubicBezTo>
                    <a:lnTo>
                      <a:pt x="67" y="3440"/>
                    </a:lnTo>
                    <a:cubicBezTo>
                      <a:pt x="67" y="3456"/>
                      <a:pt x="150" y="3465"/>
                      <a:pt x="242" y="3465"/>
                    </a:cubicBezTo>
                    <a:cubicBezTo>
                      <a:pt x="334" y="3465"/>
                      <a:pt x="434" y="3456"/>
                      <a:pt x="467" y="3440"/>
                    </a:cubicBezTo>
                    <a:cubicBezTo>
                      <a:pt x="467" y="3440"/>
                      <a:pt x="467" y="3406"/>
                      <a:pt x="501" y="3273"/>
                    </a:cubicBezTo>
                    <a:cubicBezTo>
                      <a:pt x="501" y="3173"/>
                      <a:pt x="567" y="3006"/>
                      <a:pt x="601" y="2839"/>
                    </a:cubicBezTo>
                    <a:cubicBezTo>
                      <a:pt x="667" y="2506"/>
                      <a:pt x="834" y="2105"/>
                      <a:pt x="934" y="1805"/>
                    </a:cubicBezTo>
                    <a:cubicBezTo>
                      <a:pt x="1068" y="1505"/>
                      <a:pt x="1168" y="1105"/>
                      <a:pt x="1335" y="805"/>
                    </a:cubicBezTo>
                    <a:cubicBezTo>
                      <a:pt x="1435" y="638"/>
                      <a:pt x="1501" y="504"/>
                      <a:pt x="1568" y="438"/>
                    </a:cubicBezTo>
                    <a:cubicBezTo>
                      <a:pt x="1601" y="304"/>
                      <a:pt x="1635" y="271"/>
                      <a:pt x="1635" y="271"/>
                    </a:cubicBezTo>
                    <a:cubicBezTo>
                      <a:pt x="1666" y="209"/>
                      <a:pt x="1464"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rot="-382644" flipH="1">
                <a:off x="-396609" y="2289605"/>
                <a:ext cx="35349" cy="76825"/>
              </a:xfrm>
              <a:custGeom>
                <a:avLst/>
                <a:gdLst/>
                <a:ahLst/>
                <a:cxnLst/>
                <a:rect l="l" t="t" r="r" b="b"/>
                <a:pathLst>
                  <a:path w="1569" h="3410" extrusionOk="0">
                    <a:moveTo>
                      <a:pt x="384" y="0"/>
                    </a:moveTo>
                    <a:cubicBezTo>
                      <a:pt x="374" y="0"/>
                      <a:pt x="367" y="2"/>
                      <a:pt x="367" y="7"/>
                    </a:cubicBezTo>
                    <a:cubicBezTo>
                      <a:pt x="367" y="7"/>
                      <a:pt x="334" y="40"/>
                      <a:pt x="301" y="174"/>
                    </a:cubicBezTo>
                    <a:cubicBezTo>
                      <a:pt x="234" y="274"/>
                      <a:pt x="167" y="407"/>
                      <a:pt x="134" y="641"/>
                    </a:cubicBezTo>
                    <a:cubicBezTo>
                      <a:pt x="0" y="1008"/>
                      <a:pt x="34" y="1508"/>
                      <a:pt x="134" y="1875"/>
                    </a:cubicBezTo>
                    <a:cubicBezTo>
                      <a:pt x="234" y="2208"/>
                      <a:pt x="501" y="2675"/>
                      <a:pt x="734" y="2942"/>
                    </a:cubicBezTo>
                    <a:lnTo>
                      <a:pt x="1068" y="3309"/>
                    </a:lnTo>
                    <a:lnTo>
                      <a:pt x="1201" y="3409"/>
                    </a:lnTo>
                    <a:cubicBezTo>
                      <a:pt x="1235" y="3409"/>
                      <a:pt x="1501" y="3209"/>
                      <a:pt x="1568" y="3209"/>
                    </a:cubicBezTo>
                    <a:lnTo>
                      <a:pt x="1501" y="3042"/>
                    </a:lnTo>
                    <a:cubicBezTo>
                      <a:pt x="1435" y="2976"/>
                      <a:pt x="1368" y="2842"/>
                      <a:pt x="1268" y="2675"/>
                    </a:cubicBezTo>
                    <a:cubicBezTo>
                      <a:pt x="1101" y="2375"/>
                      <a:pt x="1001" y="2008"/>
                      <a:pt x="901" y="1708"/>
                    </a:cubicBezTo>
                    <a:cubicBezTo>
                      <a:pt x="834" y="1408"/>
                      <a:pt x="734" y="1041"/>
                      <a:pt x="734" y="707"/>
                    </a:cubicBezTo>
                    <a:cubicBezTo>
                      <a:pt x="701" y="541"/>
                      <a:pt x="734" y="407"/>
                      <a:pt x="734" y="307"/>
                    </a:cubicBezTo>
                    <a:lnTo>
                      <a:pt x="734" y="140"/>
                    </a:lnTo>
                    <a:cubicBezTo>
                      <a:pt x="705" y="83"/>
                      <a:pt x="453"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rot="-382644" flipH="1">
                <a:off x="-505431" y="2400562"/>
                <a:ext cx="78109" cy="43054"/>
              </a:xfrm>
              <a:custGeom>
                <a:avLst/>
                <a:gdLst/>
                <a:ahLst/>
                <a:cxnLst/>
                <a:rect l="l" t="t" r="r" b="b"/>
                <a:pathLst>
                  <a:path w="3467" h="1911" extrusionOk="0">
                    <a:moveTo>
                      <a:pt x="153" y="0"/>
                    </a:moveTo>
                    <a:cubicBezTo>
                      <a:pt x="108" y="0"/>
                      <a:pt x="0" y="282"/>
                      <a:pt x="31" y="342"/>
                    </a:cubicBezTo>
                    <a:lnTo>
                      <a:pt x="198" y="409"/>
                    </a:lnTo>
                    <a:cubicBezTo>
                      <a:pt x="298" y="442"/>
                      <a:pt x="431" y="542"/>
                      <a:pt x="598" y="609"/>
                    </a:cubicBezTo>
                    <a:cubicBezTo>
                      <a:pt x="865" y="776"/>
                      <a:pt x="1265" y="1076"/>
                      <a:pt x="1532" y="1243"/>
                    </a:cubicBezTo>
                    <a:cubicBezTo>
                      <a:pt x="1865" y="1410"/>
                      <a:pt x="2299" y="1610"/>
                      <a:pt x="2666" y="1743"/>
                    </a:cubicBezTo>
                    <a:cubicBezTo>
                      <a:pt x="2833" y="1777"/>
                      <a:pt x="3000" y="1843"/>
                      <a:pt x="3133" y="1877"/>
                    </a:cubicBezTo>
                    <a:cubicBezTo>
                      <a:pt x="3266" y="1910"/>
                      <a:pt x="3333" y="1910"/>
                      <a:pt x="3333" y="1910"/>
                    </a:cubicBezTo>
                    <a:cubicBezTo>
                      <a:pt x="3367" y="1910"/>
                      <a:pt x="3467" y="1610"/>
                      <a:pt x="3467" y="1577"/>
                    </a:cubicBezTo>
                    <a:lnTo>
                      <a:pt x="3300" y="1510"/>
                    </a:lnTo>
                    <a:cubicBezTo>
                      <a:pt x="3200" y="1443"/>
                      <a:pt x="3100" y="1376"/>
                      <a:pt x="2933" y="1276"/>
                    </a:cubicBezTo>
                    <a:cubicBezTo>
                      <a:pt x="2633" y="1110"/>
                      <a:pt x="2266" y="843"/>
                      <a:pt x="1966" y="676"/>
                    </a:cubicBezTo>
                    <a:cubicBezTo>
                      <a:pt x="1632" y="509"/>
                      <a:pt x="1198" y="276"/>
                      <a:pt x="831" y="176"/>
                    </a:cubicBezTo>
                    <a:cubicBezTo>
                      <a:pt x="665" y="109"/>
                      <a:pt x="498" y="75"/>
                      <a:pt x="364" y="42"/>
                    </a:cubicBezTo>
                    <a:cubicBezTo>
                      <a:pt x="264" y="9"/>
                      <a:pt x="164" y="9"/>
                      <a:pt x="164" y="9"/>
                    </a:cubicBezTo>
                    <a:cubicBezTo>
                      <a:pt x="161" y="3"/>
                      <a:pt x="157"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6"/>
            <p:cNvSpPr/>
            <p:nvPr/>
          </p:nvSpPr>
          <p:spPr>
            <a:xfrm rot="2508735">
              <a:off x="3568551" y="4295760"/>
              <a:ext cx="255590" cy="255590"/>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6"/>
          <p:cNvSpPr/>
          <p:nvPr/>
        </p:nvSpPr>
        <p:spPr>
          <a:xfrm flipH="1">
            <a:off x="1454283" y="4905645"/>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344868" y="2719903"/>
            <a:ext cx="472718" cy="95605"/>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130082" y="3877136"/>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6"/>
          <p:cNvGrpSpPr/>
          <p:nvPr/>
        </p:nvGrpSpPr>
        <p:grpSpPr>
          <a:xfrm rot="-440793">
            <a:off x="7965194" y="-73006"/>
            <a:ext cx="1489267" cy="2879063"/>
            <a:chOff x="9389648" y="991722"/>
            <a:chExt cx="1634619" cy="3160058"/>
          </a:xfrm>
        </p:grpSpPr>
        <p:sp>
          <p:nvSpPr>
            <p:cNvPr id="716" name="Google Shape;716;p6"/>
            <p:cNvSpPr/>
            <p:nvPr/>
          </p:nvSpPr>
          <p:spPr>
            <a:xfrm>
              <a:off x="9713224" y="3611398"/>
              <a:ext cx="353969" cy="101250"/>
            </a:xfrm>
            <a:custGeom>
              <a:avLst/>
              <a:gdLst/>
              <a:ahLst/>
              <a:cxnLst/>
              <a:rect l="l" t="t" r="r" b="b"/>
              <a:pathLst>
                <a:path w="15711" h="4494" extrusionOk="0">
                  <a:moveTo>
                    <a:pt x="12157" y="0"/>
                  </a:moveTo>
                  <a:lnTo>
                    <a:pt x="12124" y="67"/>
                  </a:lnTo>
                  <a:cubicBezTo>
                    <a:pt x="11957" y="301"/>
                    <a:pt x="11824" y="467"/>
                    <a:pt x="11657" y="668"/>
                  </a:cubicBezTo>
                  <a:cubicBezTo>
                    <a:pt x="11557" y="734"/>
                    <a:pt x="11490" y="868"/>
                    <a:pt x="11390" y="968"/>
                  </a:cubicBezTo>
                  <a:lnTo>
                    <a:pt x="11290" y="1068"/>
                  </a:lnTo>
                  <a:lnTo>
                    <a:pt x="11023" y="1335"/>
                  </a:lnTo>
                  <a:cubicBezTo>
                    <a:pt x="10289" y="2002"/>
                    <a:pt x="9355" y="2402"/>
                    <a:pt x="8521" y="2569"/>
                  </a:cubicBezTo>
                  <a:cubicBezTo>
                    <a:pt x="8388" y="2636"/>
                    <a:pt x="8321" y="2636"/>
                    <a:pt x="8188" y="2669"/>
                  </a:cubicBezTo>
                  <a:cubicBezTo>
                    <a:pt x="8054" y="2702"/>
                    <a:pt x="7988" y="2702"/>
                    <a:pt x="7854" y="2702"/>
                  </a:cubicBezTo>
                  <a:cubicBezTo>
                    <a:pt x="7776" y="2714"/>
                    <a:pt x="7699" y="2717"/>
                    <a:pt x="7621" y="2717"/>
                  </a:cubicBezTo>
                  <a:cubicBezTo>
                    <a:pt x="7465" y="2717"/>
                    <a:pt x="7309" y="2702"/>
                    <a:pt x="7154" y="2702"/>
                  </a:cubicBezTo>
                  <a:cubicBezTo>
                    <a:pt x="6687" y="2669"/>
                    <a:pt x="6186" y="2536"/>
                    <a:pt x="5786" y="2335"/>
                  </a:cubicBezTo>
                  <a:cubicBezTo>
                    <a:pt x="5553" y="2235"/>
                    <a:pt x="5352" y="2069"/>
                    <a:pt x="5152" y="1969"/>
                  </a:cubicBezTo>
                  <a:cubicBezTo>
                    <a:pt x="4986" y="1835"/>
                    <a:pt x="4785" y="1668"/>
                    <a:pt x="4619" y="1502"/>
                  </a:cubicBezTo>
                  <a:cubicBezTo>
                    <a:pt x="4485" y="1368"/>
                    <a:pt x="4385" y="1235"/>
                    <a:pt x="4285" y="1135"/>
                  </a:cubicBezTo>
                  <a:lnTo>
                    <a:pt x="4052" y="868"/>
                  </a:lnTo>
                  <a:lnTo>
                    <a:pt x="4018" y="801"/>
                  </a:lnTo>
                  <a:cubicBezTo>
                    <a:pt x="4018" y="794"/>
                    <a:pt x="4017" y="792"/>
                    <a:pt x="4015" y="792"/>
                  </a:cubicBezTo>
                  <a:cubicBezTo>
                    <a:pt x="4006" y="792"/>
                    <a:pt x="3985" y="834"/>
                    <a:pt x="3985" y="834"/>
                  </a:cubicBezTo>
                  <a:lnTo>
                    <a:pt x="3851" y="968"/>
                  </a:lnTo>
                  <a:lnTo>
                    <a:pt x="3651" y="1201"/>
                  </a:lnTo>
                  <a:lnTo>
                    <a:pt x="3484" y="1368"/>
                  </a:lnTo>
                  <a:cubicBezTo>
                    <a:pt x="3384" y="1468"/>
                    <a:pt x="3318" y="1502"/>
                    <a:pt x="3218" y="1602"/>
                  </a:cubicBezTo>
                  <a:cubicBezTo>
                    <a:pt x="2517" y="2069"/>
                    <a:pt x="1650" y="2069"/>
                    <a:pt x="1049" y="2302"/>
                  </a:cubicBezTo>
                  <a:cubicBezTo>
                    <a:pt x="482" y="2469"/>
                    <a:pt x="149" y="2669"/>
                    <a:pt x="149" y="2669"/>
                  </a:cubicBezTo>
                  <a:cubicBezTo>
                    <a:pt x="0" y="2788"/>
                    <a:pt x="117" y="3013"/>
                    <a:pt x="262" y="3013"/>
                  </a:cubicBezTo>
                  <a:cubicBezTo>
                    <a:pt x="279" y="3013"/>
                    <a:pt x="298" y="3010"/>
                    <a:pt x="316" y="3003"/>
                  </a:cubicBezTo>
                  <a:cubicBezTo>
                    <a:pt x="316" y="3003"/>
                    <a:pt x="582" y="2836"/>
                    <a:pt x="1149" y="2702"/>
                  </a:cubicBezTo>
                  <a:cubicBezTo>
                    <a:pt x="1416" y="2669"/>
                    <a:pt x="1750" y="2636"/>
                    <a:pt x="2184" y="2536"/>
                  </a:cubicBezTo>
                  <a:cubicBezTo>
                    <a:pt x="2584" y="2502"/>
                    <a:pt x="3051" y="2369"/>
                    <a:pt x="3518" y="2069"/>
                  </a:cubicBezTo>
                  <a:cubicBezTo>
                    <a:pt x="3706" y="1974"/>
                    <a:pt x="3984" y="1732"/>
                    <a:pt x="3987" y="1732"/>
                  </a:cubicBezTo>
                  <a:lnTo>
                    <a:pt x="3987" y="1732"/>
                  </a:lnTo>
                  <a:cubicBezTo>
                    <a:pt x="3988" y="1732"/>
                    <a:pt x="3987" y="1733"/>
                    <a:pt x="3985" y="1735"/>
                  </a:cubicBezTo>
                  <a:lnTo>
                    <a:pt x="4018" y="1802"/>
                  </a:lnTo>
                  <a:cubicBezTo>
                    <a:pt x="4052" y="1802"/>
                    <a:pt x="4018" y="1802"/>
                    <a:pt x="4052" y="1835"/>
                  </a:cubicBezTo>
                  <a:lnTo>
                    <a:pt x="4185" y="2002"/>
                  </a:lnTo>
                  <a:cubicBezTo>
                    <a:pt x="4385" y="2202"/>
                    <a:pt x="4619" y="2436"/>
                    <a:pt x="4819" y="2569"/>
                  </a:cubicBezTo>
                  <a:cubicBezTo>
                    <a:pt x="5019" y="2769"/>
                    <a:pt x="5286" y="2903"/>
                    <a:pt x="5519" y="3036"/>
                  </a:cubicBezTo>
                  <a:cubicBezTo>
                    <a:pt x="5986" y="3303"/>
                    <a:pt x="6553" y="3436"/>
                    <a:pt x="7120" y="3503"/>
                  </a:cubicBezTo>
                  <a:cubicBezTo>
                    <a:pt x="7276" y="3503"/>
                    <a:pt x="7461" y="3518"/>
                    <a:pt x="7637" y="3518"/>
                  </a:cubicBezTo>
                  <a:cubicBezTo>
                    <a:pt x="7725" y="3518"/>
                    <a:pt x="7810" y="3514"/>
                    <a:pt x="7888" y="3503"/>
                  </a:cubicBezTo>
                  <a:cubicBezTo>
                    <a:pt x="8021" y="3470"/>
                    <a:pt x="8154" y="3470"/>
                    <a:pt x="8288" y="3470"/>
                  </a:cubicBezTo>
                  <a:cubicBezTo>
                    <a:pt x="8388" y="3436"/>
                    <a:pt x="8521" y="3436"/>
                    <a:pt x="8655" y="3370"/>
                  </a:cubicBezTo>
                  <a:cubicBezTo>
                    <a:pt x="9589" y="3203"/>
                    <a:pt x="10590" y="2669"/>
                    <a:pt x="11423" y="1935"/>
                  </a:cubicBezTo>
                  <a:cubicBezTo>
                    <a:pt x="11557" y="1835"/>
                    <a:pt x="11657" y="1702"/>
                    <a:pt x="11724" y="1635"/>
                  </a:cubicBezTo>
                  <a:lnTo>
                    <a:pt x="11857" y="1468"/>
                  </a:lnTo>
                  <a:lnTo>
                    <a:pt x="11890" y="1435"/>
                  </a:lnTo>
                  <a:cubicBezTo>
                    <a:pt x="11957" y="1435"/>
                    <a:pt x="11957" y="1468"/>
                    <a:pt x="11957" y="1468"/>
                  </a:cubicBezTo>
                  <a:lnTo>
                    <a:pt x="11957" y="1502"/>
                  </a:lnTo>
                  <a:cubicBezTo>
                    <a:pt x="11957" y="1535"/>
                    <a:pt x="11957" y="1502"/>
                    <a:pt x="11991" y="1602"/>
                  </a:cubicBezTo>
                  <a:cubicBezTo>
                    <a:pt x="12024" y="1702"/>
                    <a:pt x="12091" y="1835"/>
                    <a:pt x="12157" y="1969"/>
                  </a:cubicBezTo>
                  <a:cubicBezTo>
                    <a:pt x="12291" y="2169"/>
                    <a:pt x="12458" y="2369"/>
                    <a:pt x="12624" y="2602"/>
                  </a:cubicBezTo>
                  <a:cubicBezTo>
                    <a:pt x="13325" y="3303"/>
                    <a:pt x="14125" y="3670"/>
                    <a:pt x="14626" y="3970"/>
                  </a:cubicBezTo>
                  <a:cubicBezTo>
                    <a:pt x="15126" y="4270"/>
                    <a:pt x="15393" y="4470"/>
                    <a:pt x="15393" y="4470"/>
                  </a:cubicBezTo>
                  <a:cubicBezTo>
                    <a:pt x="15420" y="4486"/>
                    <a:pt x="15446" y="4494"/>
                    <a:pt x="15472" y="4494"/>
                  </a:cubicBezTo>
                  <a:cubicBezTo>
                    <a:pt x="15606" y="4494"/>
                    <a:pt x="15711" y="4289"/>
                    <a:pt x="15626" y="4037"/>
                  </a:cubicBezTo>
                  <a:cubicBezTo>
                    <a:pt x="15626" y="4037"/>
                    <a:pt x="15326" y="3803"/>
                    <a:pt x="14826" y="3470"/>
                  </a:cubicBezTo>
                  <a:cubicBezTo>
                    <a:pt x="14359" y="3136"/>
                    <a:pt x="13625" y="2769"/>
                    <a:pt x="13025" y="2069"/>
                  </a:cubicBezTo>
                  <a:cubicBezTo>
                    <a:pt x="12891" y="1902"/>
                    <a:pt x="12791" y="1735"/>
                    <a:pt x="12658" y="1535"/>
                  </a:cubicBezTo>
                  <a:cubicBezTo>
                    <a:pt x="12624" y="1401"/>
                    <a:pt x="12558" y="1335"/>
                    <a:pt x="12524" y="1201"/>
                  </a:cubicBezTo>
                  <a:lnTo>
                    <a:pt x="12458" y="901"/>
                  </a:lnTo>
                  <a:cubicBezTo>
                    <a:pt x="12391" y="801"/>
                    <a:pt x="12357" y="701"/>
                    <a:pt x="12324" y="568"/>
                  </a:cubicBezTo>
                  <a:lnTo>
                    <a:pt x="12191" y="234"/>
                  </a:lnTo>
                  <a:lnTo>
                    <a:pt x="12157" y="67"/>
                  </a:lnTo>
                  <a:lnTo>
                    <a:pt x="12157" y="34"/>
                  </a:lnTo>
                  <a:lnTo>
                    <a:pt x="12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9532444" y="1010332"/>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10119395" y="1094910"/>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10203995" y="1045614"/>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9389648" y="991722"/>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9719578" y="1544473"/>
              <a:ext cx="415679" cy="246140"/>
            </a:xfrm>
            <a:custGeom>
              <a:avLst/>
              <a:gdLst/>
              <a:ahLst/>
              <a:cxnLst/>
              <a:rect l="l" t="t" r="r" b="b"/>
              <a:pathLst>
                <a:path w="18450" h="10925" extrusionOk="0">
                  <a:moveTo>
                    <a:pt x="6115" y="0"/>
                  </a:moveTo>
                  <a:cubicBezTo>
                    <a:pt x="6078" y="0"/>
                    <a:pt x="6041" y="3"/>
                    <a:pt x="6004" y="9"/>
                  </a:cubicBezTo>
                  <a:lnTo>
                    <a:pt x="5671" y="9"/>
                  </a:lnTo>
                  <a:lnTo>
                    <a:pt x="5371" y="42"/>
                  </a:lnTo>
                  <a:cubicBezTo>
                    <a:pt x="5171" y="109"/>
                    <a:pt x="4937" y="143"/>
                    <a:pt x="4770" y="209"/>
                  </a:cubicBezTo>
                  <a:cubicBezTo>
                    <a:pt x="4603" y="276"/>
                    <a:pt x="4403" y="343"/>
                    <a:pt x="4237" y="443"/>
                  </a:cubicBezTo>
                  <a:cubicBezTo>
                    <a:pt x="4070" y="476"/>
                    <a:pt x="3903" y="610"/>
                    <a:pt x="3736" y="710"/>
                  </a:cubicBezTo>
                  <a:cubicBezTo>
                    <a:pt x="3569" y="810"/>
                    <a:pt x="3436" y="976"/>
                    <a:pt x="3336" y="1110"/>
                  </a:cubicBezTo>
                  <a:cubicBezTo>
                    <a:pt x="3202" y="1210"/>
                    <a:pt x="3069" y="1343"/>
                    <a:pt x="3002" y="1510"/>
                  </a:cubicBezTo>
                  <a:cubicBezTo>
                    <a:pt x="2602" y="2111"/>
                    <a:pt x="2335" y="2678"/>
                    <a:pt x="2068" y="3178"/>
                  </a:cubicBezTo>
                  <a:cubicBezTo>
                    <a:pt x="1835" y="3678"/>
                    <a:pt x="1568" y="4045"/>
                    <a:pt x="1268" y="4346"/>
                  </a:cubicBezTo>
                  <a:cubicBezTo>
                    <a:pt x="1201" y="4379"/>
                    <a:pt x="1168" y="4479"/>
                    <a:pt x="1068" y="4512"/>
                  </a:cubicBezTo>
                  <a:cubicBezTo>
                    <a:pt x="1001" y="4546"/>
                    <a:pt x="934" y="4612"/>
                    <a:pt x="867" y="4646"/>
                  </a:cubicBezTo>
                  <a:cubicBezTo>
                    <a:pt x="734" y="4712"/>
                    <a:pt x="601" y="4779"/>
                    <a:pt x="534" y="4813"/>
                  </a:cubicBezTo>
                  <a:cubicBezTo>
                    <a:pt x="334" y="4879"/>
                    <a:pt x="200" y="4879"/>
                    <a:pt x="200" y="4879"/>
                  </a:cubicBezTo>
                  <a:cubicBezTo>
                    <a:pt x="9" y="4943"/>
                    <a:pt x="1" y="5282"/>
                    <a:pt x="234" y="5282"/>
                  </a:cubicBezTo>
                  <a:cubicBezTo>
                    <a:pt x="244" y="5282"/>
                    <a:pt x="256" y="5281"/>
                    <a:pt x="267" y="5280"/>
                  </a:cubicBezTo>
                  <a:cubicBezTo>
                    <a:pt x="267" y="5280"/>
                    <a:pt x="400" y="5280"/>
                    <a:pt x="667" y="5179"/>
                  </a:cubicBezTo>
                  <a:cubicBezTo>
                    <a:pt x="767" y="5146"/>
                    <a:pt x="901" y="5146"/>
                    <a:pt x="1068" y="5013"/>
                  </a:cubicBezTo>
                  <a:cubicBezTo>
                    <a:pt x="1168" y="4979"/>
                    <a:pt x="1234" y="4879"/>
                    <a:pt x="1334" y="4846"/>
                  </a:cubicBezTo>
                  <a:cubicBezTo>
                    <a:pt x="1401" y="4779"/>
                    <a:pt x="1501" y="4712"/>
                    <a:pt x="1568" y="4646"/>
                  </a:cubicBezTo>
                  <a:cubicBezTo>
                    <a:pt x="1902" y="4346"/>
                    <a:pt x="2202" y="3879"/>
                    <a:pt x="2502" y="3378"/>
                  </a:cubicBezTo>
                  <a:cubicBezTo>
                    <a:pt x="2769" y="2878"/>
                    <a:pt x="3069" y="2311"/>
                    <a:pt x="3436" y="1810"/>
                  </a:cubicBezTo>
                  <a:cubicBezTo>
                    <a:pt x="3536" y="1677"/>
                    <a:pt x="3669" y="1544"/>
                    <a:pt x="3736" y="1443"/>
                  </a:cubicBezTo>
                  <a:cubicBezTo>
                    <a:pt x="3870" y="1343"/>
                    <a:pt x="4003" y="1210"/>
                    <a:pt x="4103" y="1143"/>
                  </a:cubicBezTo>
                  <a:cubicBezTo>
                    <a:pt x="4237" y="1043"/>
                    <a:pt x="4370" y="943"/>
                    <a:pt x="4537" y="876"/>
                  </a:cubicBezTo>
                  <a:cubicBezTo>
                    <a:pt x="4670" y="843"/>
                    <a:pt x="4837" y="776"/>
                    <a:pt x="5004" y="710"/>
                  </a:cubicBezTo>
                  <a:cubicBezTo>
                    <a:pt x="5319" y="615"/>
                    <a:pt x="5641" y="550"/>
                    <a:pt x="5942" y="550"/>
                  </a:cubicBezTo>
                  <a:cubicBezTo>
                    <a:pt x="6280" y="550"/>
                    <a:pt x="6592" y="632"/>
                    <a:pt x="6838" y="843"/>
                  </a:cubicBezTo>
                  <a:cubicBezTo>
                    <a:pt x="7072" y="1043"/>
                    <a:pt x="7239" y="1343"/>
                    <a:pt x="7405" y="1644"/>
                  </a:cubicBezTo>
                  <a:cubicBezTo>
                    <a:pt x="7572" y="1944"/>
                    <a:pt x="7706" y="2277"/>
                    <a:pt x="7872" y="2611"/>
                  </a:cubicBezTo>
                  <a:cubicBezTo>
                    <a:pt x="8206" y="3211"/>
                    <a:pt x="8573" y="3945"/>
                    <a:pt x="9173" y="4379"/>
                  </a:cubicBezTo>
                  <a:cubicBezTo>
                    <a:pt x="9407" y="4646"/>
                    <a:pt x="9774" y="4813"/>
                    <a:pt x="10174" y="4946"/>
                  </a:cubicBezTo>
                  <a:cubicBezTo>
                    <a:pt x="10443" y="4995"/>
                    <a:pt x="10729" y="5026"/>
                    <a:pt x="11034" y="5026"/>
                  </a:cubicBezTo>
                  <a:cubicBezTo>
                    <a:pt x="11145" y="5026"/>
                    <a:pt x="11259" y="5022"/>
                    <a:pt x="11375" y="5013"/>
                  </a:cubicBezTo>
                  <a:cubicBezTo>
                    <a:pt x="12176" y="4946"/>
                    <a:pt x="12909" y="4612"/>
                    <a:pt x="13543" y="4546"/>
                  </a:cubicBezTo>
                  <a:cubicBezTo>
                    <a:pt x="13877" y="4546"/>
                    <a:pt x="14110" y="4646"/>
                    <a:pt x="14344" y="4846"/>
                  </a:cubicBezTo>
                  <a:cubicBezTo>
                    <a:pt x="14577" y="5046"/>
                    <a:pt x="14744" y="5346"/>
                    <a:pt x="14877" y="5680"/>
                  </a:cubicBezTo>
                  <a:cubicBezTo>
                    <a:pt x="15011" y="6013"/>
                    <a:pt x="15111" y="6347"/>
                    <a:pt x="15211" y="6681"/>
                  </a:cubicBezTo>
                  <a:cubicBezTo>
                    <a:pt x="15278" y="6981"/>
                    <a:pt x="15344" y="7314"/>
                    <a:pt x="15378" y="7648"/>
                  </a:cubicBezTo>
                  <a:cubicBezTo>
                    <a:pt x="15445" y="8315"/>
                    <a:pt x="15545" y="8949"/>
                    <a:pt x="15745" y="9516"/>
                  </a:cubicBezTo>
                  <a:cubicBezTo>
                    <a:pt x="15912" y="10083"/>
                    <a:pt x="16245" y="10617"/>
                    <a:pt x="16745" y="10817"/>
                  </a:cubicBezTo>
                  <a:cubicBezTo>
                    <a:pt x="16950" y="10899"/>
                    <a:pt x="17132" y="10925"/>
                    <a:pt x="17294" y="10925"/>
                  </a:cubicBezTo>
                  <a:cubicBezTo>
                    <a:pt x="17529" y="10925"/>
                    <a:pt x="17722" y="10870"/>
                    <a:pt x="17880" y="10850"/>
                  </a:cubicBezTo>
                  <a:lnTo>
                    <a:pt x="18247" y="10717"/>
                  </a:lnTo>
                  <a:cubicBezTo>
                    <a:pt x="18449" y="10641"/>
                    <a:pt x="18421" y="10449"/>
                    <a:pt x="18279" y="10449"/>
                  </a:cubicBezTo>
                  <a:cubicBezTo>
                    <a:pt x="18234" y="10449"/>
                    <a:pt x="18177" y="10469"/>
                    <a:pt x="18113" y="10517"/>
                  </a:cubicBezTo>
                  <a:cubicBezTo>
                    <a:pt x="18113" y="10517"/>
                    <a:pt x="18013" y="10550"/>
                    <a:pt x="17780" y="10617"/>
                  </a:cubicBezTo>
                  <a:cubicBezTo>
                    <a:pt x="17690" y="10632"/>
                    <a:pt x="17581" y="10647"/>
                    <a:pt x="17457" y="10647"/>
                  </a:cubicBezTo>
                  <a:cubicBezTo>
                    <a:pt x="17304" y="10647"/>
                    <a:pt x="17130" y="10624"/>
                    <a:pt x="16946" y="10550"/>
                  </a:cubicBezTo>
                  <a:cubicBezTo>
                    <a:pt x="16612" y="10450"/>
                    <a:pt x="16379" y="10016"/>
                    <a:pt x="16212" y="9516"/>
                  </a:cubicBezTo>
                  <a:cubicBezTo>
                    <a:pt x="16045" y="9016"/>
                    <a:pt x="16012" y="8382"/>
                    <a:pt x="15912" y="7715"/>
                  </a:cubicBezTo>
                  <a:cubicBezTo>
                    <a:pt x="15878" y="7381"/>
                    <a:pt x="15845" y="7014"/>
                    <a:pt x="15745" y="6647"/>
                  </a:cubicBezTo>
                  <a:cubicBezTo>
                    <a:pt x="15678" y="6280"/>
                    <a:pt x="15578" y="5947"/>
                    <a:pt x="15411" y="5546"/>
                  </a:cubicBezTo>
                  <a:cubicBezTo>
                    <a:pt x="15278" y="5213"/>
                    <a:pt x="15078" y="4846"/>
                    <a:pt x="14777" y="4512"/>
                  </a:cubicBezTo>
                  <a:cubicBezTo>
                    <a:pt x="14611" y="4379"/>
                    <a:pt x="14410" y="4212"/>
                    <a:pt x="14210" y="4145"/>
                  </a:cubicBezTo>
                  <a:cubicBezTo>
                    <a:pt x="14010" y="4045"/>
                    <a:pt x="13743" y="4012"/>
                    <a:pt x="13543" y="4012"/>
                  </a:cubicBezTo>
                  <a:cubicBezTo>
                    <a:pt x="13110" y="4012"/>
                    <a:pt x="12743" y="4145"/>
                    <a:pt x="12376" y="4212"/>
                  </a:cubicBezTo>
                  <a:cubicBezTo>
                    <a:pt x="12009" y="4312"/>
                    <a:pt x="11675" y="4379"/>
                    <a:pt x="11342" y="4446"/>
                  </a:cubicBezTo>
                  <a:cubicBezTo>
                    <a:pt x="11260" y="4454"/>
                    <a:pt x="11179" y="4458"/>
                    <a:pt x="11099" y="4458"/>
                  </a:cubicBezTo>
                  <a:cubicBezTo>
                    <a:pt x="10549" y="4458"/>
                    <a:pt x="10023" y="4265"/>
                    <a:pt x="9674" y="3945"/>
                  </a:cubicBezTo>
                  <a:cubicBezTo>
                    <a:pt x="9207" y="3545"/>
                    <a:pt x="8873" y="2978"/>
                    <a:pt x="8540" y="2344"/>
                  </a:cubicBezTo>
                  <a:cubicBezTo>
                    <a:pt x="8373" y="2011"/>
                    <a:pt x="8239" y="1677"/>
                    <a:pt x="8039" y="1343"/>
                  </a:cubicBezTo>
                  <a:cubicBezTo>
                    <a:pt x="7839" y="1010"/>
                    <a:pt x="7606" y="676"/>
                    <a:pt x="7239" y="376"/>
                  </a:cubicBezTo>
                  <a:cubicBezTo>
                    <a:pt x="7172" y="343"/>
                    <a:pt x="7072" y="276"/>
                    <a:pt x="6938" y="209"/>
                  </a:cubicBezTo>
                  <a:cubicBezTo>
                    <a:pt x="6872" y="176"/>
                    <a:pt x="6772" y="143"/>
                    <a:pt x="6672" y="109"/>
                  </a:cubicBezTo>
                  <a:cubicBezTo>
                    <a:pt x="6454" y="55"/>
                    <a:pt x="6280" y="0"/>
                    <a:pt x="6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10093846" y="1486504"/>
              <a:ext cx="370483" cy="268670"/>
            </a:xfrm>
            <a:custGeom>
              <a:avLst/>
              <a:gdLst/>
              <a:ahLst/>
              <a:cxnLst/>
              <a:rect l="l" t="t" r="r" b="b"/>
              <a:pathLst>
                <a:path w="16444" h="11925" extrusionOk="0">
                  <a:moveTo>
                    <a:pt x="5749" y="1"/>
                  </a:moveTo>
                  <a:cubicBezTo>
                    <a:pt x="5525" y="1"/>
                    <a:pt x="5304" y="29"/>
                    <a:pt x="5104" y="47"/>
                  </a:cubicBezTo>
                  <a:cubicBezTo>
                    <a:pt x="4904" y="80"/>
                    <a:pt x="4670" y="114"/>
                    <a:pt x="4503" y="147"/>
                  </a:cubicBezTo>
                  <a:cubicBezTo>
                    <a:pt x="4336" y="214"/>
                    <a:pt x="4136" y="314"/>
                    <a:pt x="3970" y="414"/>
                  </a:cubicBezTo>
                  <a:cubicBezTo>
                    <a:pt x="3269" y="848"/>
                    <a:pt x="2902" y="1548"/>
                    <a:pt x="2635" y="2115"/>
                  </a:cubicBezTo>
                  <a:cubicBezTo>
                    <a:pt x="2402" y="2716"/>
                    <a:pt x="2235" y="3283"/>
                    <a:pt x="2001" y="3783"/>
                  </a:cubicBezTo>
                  <a:cubicBezTo>
                    <a:pt x="1801" y="4283"/>
                    <a:pt x="1601" y="4717"/>
                    <a:pt x="1334" y="4950"/>
                  </a:cubicBezTo>
                  <a:cubicBezTo>
                    <a:pt x="1101" y="5217"/>
                    <a:pt x="834" y="5284"/>
                    <a:pt x="634" y="5317"/>
                  </a:cubicBezTo>
                  <a:lnTo>
                    <a:pt x="334" y="5317"/>
                  </a:lnTo>
                  <a:cubicBezTo>
                    <a:pt x="100" y="5317"/>
                    <a:pt x="0" y="5651"/>
                    <a:pt x="300" y="5718"/>
                  </a:cubicBezTo>
                  <a:lnTo>
                    <a:pt x="667" y="5718"/>
                  </a:lnTo>
                  <a:cubicBezTo>
                    <a:pt x="934" y="5718"/>
                    <a:pt x="1301" y="5618"/>
                    <a:pt x="1635" y="5284"/>
                  </a:cubicBezTo>
                  <a:cubicBezTo>
                    <a:pt x="2302" y="4650"/>
                    <a:pt x="2602" y="3483"/>
                    <a:pt x="3102" y="2382"/>
                  </a:cubicBezTo>
                  <a:cubicBezTo>
                    <a:pt x="3336" y="1782"/>
                    <a:pt x="3669" y="1248"/>
                    <a:pt x="4236" y="948"/>
                  </a:cubicBezTo>
                  <a:cubicBezTo>
                    <a:pt x="4336" y="881"/>
                    <a:pt x="4470" y="848"/>
                    <a:pt x="4637" y="781"/>
                  </a:cubicBezTo>
                  <a:cubicBezTo>
                    <a:pt x="4770" y="747"/>
                    <a:pt x="4937" y="747"/>
                    <a:pt x="5104" y="714"/>
                  </a:cubicBezTo>
                  <a:cubicBezTo>
                    <a:pt x="5437" y="714"/>
                    <a:pt x="5737" y="714"/>
                    <a:pt x="6004" y="781"/>
                  </a:cubicBezTo>
                  <a:cubicBezTo>
                    <a:pt x="6571" y="948"/>
                    <a:pt x="6972" y="1448"/>
                    <a:pt x="7272" y="2048"/>
                  </a:cubicBezTo>
                  <a:cubicBezTo>
                    <a:pt x="7572" y="2615"/>
                    <a:pt x="7806" y="3249"/>
                    <a:pt x="8106" y="3816"/>
                  </a:cubicBezTo>
                  <a:cubicBezTo>
                    <a:pt x="8239" y="4083"/>
                    <a:pt x="8439" y="4383"/>
                    <a:pt x="8506" y="4483"/>
                  </a:cubicBezTo>
                  <a:lnTo>
                    <a:pt x="8506" y="4450"/>
                  </a:lnTo>
                  <a:cubicBezTo>
                    <a:pt x="8640" y="4584"/>
                    <a:pt x="8740" y="4750"/>
                    <a:pt x="8840" y="4884"/>
                  </a:cubicBezTo>
                  <a:cubicBezTo>
                    <a:pt x="8973" y="4984"/>
                    <a:pt x="9107" y="5117"/>
                    <a:pt x="9273" y="5251"/>
                  </a:cubicBezTo>
                  <a:cubicBezTo>
                    <a:pt x="9574" y="5451"/>
                    <a:pt x="9940" y="5618"/>
                    <a:pt x="10307" y="5718"/>
                  </a:cubicBezTo>
                  <a:cubicBezTo>
                    <a:pt x="11075" y="5884"/>
                    <a:pt x="11775" y="5784"/>
                    <a:pt x="12342" y="5918"/>
                  </a:cubicBezTo>
                  <a:cubicBezTo>
                    <a:pt x="12642" y="5985"/>
                    <a:pt x="12909" y="6118"/>
                    <a:pt x="13109" y="6285"/>
                  </a:cubicBezTo>
                  <a:cubicBezTo>
                    <a:pt x="13310" y="6485"/>
                    <a:pt x="13510" y="6752"/>
                    <a:pt x="13643" y="6985"/>
                  </a:cubicBezTo>
                  <a:cubicBezTo>
                    <a:pt x="13943" y="7519"/>
                    <a:pt x="14010" y="8086"/>
                    <a:pt x="14010" y="8653"/>
                  </a:cubicBezTo>
                  <a:cubicBezTo>
                    <a:pt x="14010" y="9254"/>
                    <a:pt x="13943" y="9854"/>
                    <a:pt x="14110" y="10388"/>
                  </a:cubicBezTo>
                  <a:cubicBezTo>
                    <a:pt x="14143" y="10521"/>
                    <a:pt x="14244" y="10621"/>
                    <a:pt x="14277" y="10755"/>
                  </a:cubicBezTo>
                  <a:cubicBezTo>
                    <a:pt x="14310" y="10888"/>
                    <a:pt x="14410" y="10988"/>
                    <a:pt x="14477" y="11088"/>
                  </a:cubicBezTo>
                  <a:cubicBezTo>
                    <a:pt x="14644" y="11255"/>
                    <a:pt x="14811" y="11422"/>
                    <a:pt x="14977" y="11522"/>
                  </a:cubicBezTo>
                  <a:cubicBezTo>
                    <a:pt x="15144" y="11589"/>
                    <a:pt x="15311" y="11689"/>
                    <a:pt x="15444" y="11722"/>
                  </a:cubicBezTo>
                  <a:cubicBezTo>
                    <a:pt x="15611" y="11755"/>
                    <a:pt x="15745" y="11822"/>
                    <a:pt x="15811" y="11822"/>
                  </a:cubicBezTo>
                  <a:cubicBezTo>
                    <a:pt x="15978" y="11889"/>
                    <a:pt x="16112" y="11922"/>
                    <a:pt x="16112" y="11922"/>
                  </a:cubicBezTo>
                  <a:cubicBezTo>
                    <a:pt x="16129" y="11924"/>
                    <a:pt x="16145" y="11925"/>
                    <a:pt x="16161" y="11925"/>
                  </a:cubicBezTo>
                  <a:cubicBezTo>
                    <a:pt x="16415" y="11925"/>
                    <a:pt x="16443" y="11679"/>
                    <a:pt x="16412" y="11522"/>
                  </a:cubicBezTo>
                  <a:cubicBezTo>
                    <a:pt x="16412" y="11522"/>
                    <a:pt x="16278" y="11455"/>
                    <a:pt x="16112" y="11422"/>
                  </a:cubicBezTo>
                  <a:cubicBezTo>
                    <a:pt x="15978" y="11388"/>
                    <a:pt x="15911" y="11322"/>
                    <a:pt x="15778" y="11288"/>
                  </a:cubicBezTo>
                  <a:cubicBezTo>
                    <a:pt x="15645" y="11255"/>
                    <a:pt x="15478" y="11188"/>
                    <a:pt x="15344" y="11088"/>
                  </a:cubicBezTo>
                  <a:cubicBezTo>
                    <a:pt x="15078" y="10921"/>
                    <a:pt x="14777" y="10621"/>
                    <a:pt x="14677" y="10221"/>
                  </a:cubicBezTo>
                  <a:cubicBezTo>
                    <a:pt x="14611" y="9787"/>
                    <a:pt x="14644" y="9254"/>
                    <a:pt x="14677" y="8686"/>
                  </a:cubicBezTo>
                  <a:cubicBezTo>
                    <a:pt x="14677" y="8053"/>
                    <a:pt x="14644" y="7352"/>
                    <a:pt x="14310" y="6718"/>
                  </a:cubicBezTo>
                  <a:cubicBezTo>
                    <a:pt x="14177" y="6418"/>
                    <a:pt x="13977" y="6118"/>
                    <a:pt x="13676" y="5851"/>
                  </a:cubicBezTo>
                  <a:cubicBezTo>
                    <a:pt x="13410" y="5584"/>
                    <a:pt x="13009" y="5384"/>
                    <a:pt x="12642" y="5284"/>
                  </a:cubicBezTo>
                  <a:cubicBezTo>
                    <a:pt x="11909" y="5117"/>
                    <a:pt x="11175" y="5151"/>
                    <a:pt x="10608" y="5051"/>
                  </a:cubicBezTo>
                  <a:cubicBezTo>
                    <a:pt x="10007" y="4884"/>
                    <a:pt x="9574" y="4550"/>
                    <a:pt x="9273" y="4050"/>
                  </a:cubicBezTo>
                  <a:lnTo>
                    <a:pt x="9273" y="4016"/>
                  </a:lnTo>
                  <a:cubicBezTo>
                    <a:pt x="9173" y="3883"/>
                    <a:pt x="9006" y="3683"/>
                    <a:pt x="8906" y="3416"/>
                  </a:cubicBezTo>
                  <a:cubicBezTo>
                    <a:pt x="8606" y="2882"/>
                    <a:pt x="8339" y="2249"/>
                    <a:pt x="8006" y="1615"/>
                  </a:cubicBezTo>
                  <a:cubicBezTo>
                    <a:pt x="7839" y="1348"/>
                    <a:pt x="7639" y="1014"/>
                    <a:pt x="7339" y="714"/>
                  </a:cubicBezTo>
                  <a:cubicBezTo>
                    <a:pt x="7239" y="581"/>
                    <a:pt x="7072" y="447"/>
                    <a:pt x="6905" y="347"/>
                  </a:cubicBezTo>
                  <a:cubicBezTo>
                    <a:pt x="6671" y="214"/>
                    <a:pt x="6505" y="114"/>
                    <a:pt x="6305" y="80"/>
                  </a:cubicBezTo>
                  <a:cubicBezTo>
                    <a:pt x="6123" y="20"/>
                    <a:pt x="5935" y="1"/>
                    <a:pt x="5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10471359" y="2438126"/>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10444075" y="3010163"/>
              <a:ext cx="411848" cy="198422"/>
            </a:xfrm>
            <a:custGeom>
              <a:avLst/>
              <a:gdLst/>
              <a:ahLst/>
              <a:cxnLst/>
              <a:rect l="l" t="t" r="r" b="b"/>
              <a:pathLst>
                <a:path w="18280" h="8807" extrusionOk="0">
                  <a:moveTo>
                    <a:pt x="5403" y="1"/>
                  </a:moveTo>
                  <a:cubicBezTo>
                    <a:pt x="4970" y="1"/>
                    <a:pt x="4603" y="34"/>
                    <a:pt x="4269" y="167"/>
                  </a:cubicBezTo>
                  <a:cubicBezTo>
                    <a:pt x="4102" y="201"/>
                    <a:pt x="3936" y="301"/>
                    <a:pt x="3769" y="368"/>
                  </a:cubicBezTo>
                  <a:cubicBezTo>
                    <a:pt x="3635" y="501"/>
                    <a:pt x="3469" y="634"/>
                    <a:pt x="3369" y="735"/>
                  </a:cubicBezTo>
                  <a:cubicBezTo>
                    <a:pt x="3102" y="1035"/>
                    <a:pt x="2935" y="1335"/>
                    <a:pt x="2802" y="1635"/>
                  </a:cubicBezTo>
                  <a:cubicBezTo>
                    <a:pt x="2568" y="2236"/>
                    <a:pt x="2435" y="2803"/>
                    <a:pt x="2234" y="3203"/>
                  </a:cubicBezTo>
                  <a:cubicBezTo>
                    <a:pt x="2034" y="3670"/>
                    <a:pt x="1734" y="3903"/>
                    <a:pt x="1434" y="3970"/>
                  </a:cubicBezTo>
                  <a:cubicBezTo>
                    <a:pt x="1344" y="3979"/>
                    <a:pt x="1262" y="3983"/>
                    <a:pt x="1185" y="3983"/>
                  </a:cubicBezTo>
                  <a:cubicBezTo>
                    <a:pt x="975" y="3983"/>
                    <a:pt x="804" y="3952"/>
                    <a:pt x="633" y="3903"/>
                  </a:cubicBezTo>
                  <a:cubicBezTo>
                    <a:pt x="433" y="3870"/>
                    <a:pt x="366" y="3837"/>
                    <a:pt x="366" y="3837"/>
                  </a:cubicBezTo>
                  <a:cubicBezTo>
                    <a:pt x="337" y="3824"/>
                    <a:pt x="308" y="3818"/>
                    <a:pt x="281" y="3818"/>
                  </a:cubicBezTo>
                  <a:cubicBezTo>
                    <a:pt x="97" y="3818"/>
                    <a:pt x="0" y="4083"/>
                    <a:pt x="233" y="4170"/>
                  </a:cubicBezTo>
                  <a:cubicBezTo>
                    <a:pt x="233" y="4170"/>
                    <a:pt x="366" y="4237"/>
                    <a:pt x="567" y="4304"/>
                  </a:cubicBezTo>
                  <a:cubicBezTo>
                    <a:pt x="728" y="4331"/>
                    <a:pt x="956" y="4380"/>
                    <a:pt x="1284" y="4380"/>
                  </a:cubicBezTo>
                  <a:cubicBezTo>
                    <a:pt x="1362" y="4380"/>
                    <a:pt x="1445" y="4377"/>
                    <a:pt x="1534" y="4370"/>
                  </a:cubicBezTo>
                  <a:cubicBezTo>
                    <a:pt x="1734" y="4370"/>
                    <a:pt x="1968" y="4237"/>
                    <a:pt x="2201" y="4070"/>
                  </a:cubicBezTo>
                  <a:cubicBezTo>
                    <a:pt x="2401" y="3903"/>
                    <a:pt x="2568" y="3703"/>
                    <a:pt x="2701" y="3470"/>
                  </a:cubicBezTo>
                  <a:cubicBezTo>
                    <a:pt x="2935" y="3003"/>
                    <a:pt x="3068" y="2402"/>
                    <a:pt x="3302" y="1902"/>
                  </a:cubicBezTo>
                  <a:cubicBezTo>
                    <a:pt x="3435" y="1635"/>
                    <a:pt x="3569" y="1402"/>
                    <a:pt x="3769" y="1202"/>
                  </a:cubicBezTo>
                  <a:cubicBezTo>
                    <a:pt x="3936" y="1001"/>
                    <a:pt x="4203" y="868"/>
                    <a:pt x="4469" y="801"/>
                  </a:cubicBezTo>
                  <a:cubicBezTo>
                    <a:pt x="4695" y="726"/>
                    <a:pt x="4920" y="689"/>
                    <a:pt x="5117" y="689"/>
                  </a:cubicBezTo>
                  <a:cubicBezTo>
                    <a:pt x="5182" y="689"/>
                    <a:pt x="5245" y="693"/>
                    <a:pt x="5303" y="701"/>
                  </a:cubicBezTo>
                  <a:cubicBezTo>
                    <a:pt x="5604" y="801"/>
                    <a:pt x="5870" y="868"/>
                    <a:pt x="6071" y="1068"/>
                  </a:cubicBezTo>
                  <a:cubicBezTo>
                    <a:pt x="6538" y="1468"/>
                    <a:pt x="6904" y="2002"/>
                    <a:pt x="7271" y="2536"/>
                  </a:cubicBezTo>
                  <a:cubicBezTo>
                    <a:pt x="7638" y="3103"/>
                    <a:pt x="8072" y="3637"/>
                    <a:pt x="8706" y="3970"/>
                  </a:cubicBezTo>
                  <a:cubicBezTo>
                    <a:pt x="8806" y="4004"/>
                    <a:pt x="8906" y="4037"/>
                    <a:pt x="8973" y="4104"/>
                  </a:cubicBezTo>
                  <a:lnTo>
                    <a:pt x="8939" y="4104"/>
                  </a:lnTo>
                  <a:cubicBezTo>
                    <a:pt x="9067" y="4155"/>
                    <a:pt x="9215" y="4226"/>
                    <a:pt x="9397" y="4226"/>
                  </a:cubicBezTo>
                  <a:cubicBezTo>
                    <a:pt x="9453" y="4226"/>
                    <a:pt x="9511" y="4219"/>
                    <a:pt x="9573" y="4204"/>
                  </a:cubicBezTo>
                  <a:cubicBezTo>
                    <a:pt x="9773" y="4170"/>
                    <a:pt x="9940" y="4104"/>
                    <a:pt x="10107" y="4004"/>
                  </a:cubicBezTo>
                  <a:cubicBezTo>
                    <a:pt x="10407" y="3837"/>
                    <a:pt x="10607" y="3670"/>
                    <a:pt x="10874" y="3637"/>
                  </a:cubicBezTo>
                  <a:cubicBezTo>
                    <a:pt x="10966" y="3597"/>
                    <a:pt x="11063" y="3578"/>
                    <a:pt x="11162" y="3578"/>
                  </a:cubicBezTo>
                  <a:cubicBezTo>
                    <a:pt x="11313" y="3578"/>
                    <a:pt x="11466" y="3623"/>
                    <a:pt x="11608" y="3703"/>
                  </a:cubicBezTo>
                  <a:cubicBezTo>
                    <a:pt x="11875" y="3837"/>
                    <a:pt x="12041" y="4004"/>
                    <a:pt x="12142" y="4270"/>
                  </a:cubicBezTo>
                  <a:cubicBezTo>
                    <a:pt x="12442" y="4771"/>
                    <a:pt x="12442" y="5438"/>
                    <a:pt x="12742" y="6105"/>
                  </a:cubicBezTo>
                  <a:cubicBezTo>
                    <a:pt x="12775" y="6138"/>
                    <a:pt x="12775" y="6205"/>
                    <a:pt x="12809" y="6272"/>
                  </a:cubicBezTo>
                  <a:lnTo>
                    <a:pt x="12909" y="6372"/>
                  </a:lnTo>
                  <a:lnTo>
                    <a:pt x="13076" y="6605"/>
                  </a:lnTo>
                  <a:cubicBezTo>
                    <a:pt x="13209" y="6705"/>
                    <a:pt x="13276" y="6839"/>
                    <a:pt x="13409" y="6972"/>
                  </a:cubicBezTo>
                  <a:cubicBezTo>
                    <a:pt x="13609" y="7206"/>
                    <a:pt x="13876" y="7439"/>
                    <a:pt x="14076" y="7639"/>
                  </a:cubicBezTo>
                  <a:cubicBezTo>
                    <a:pt x="14543" y="8006"/>
                    <a:pt x="14977" y="8340"/>
                    <a:pt x="15477" y="8540"/>
                  </a:cubicBezTo>
                  <a:cubicBezTo>
                    <a:pt x="15944" y="8774"/>
                    <a:pt x="16445" y="8807"/>
                    <a:pt x="16812" y="8807"/>
                  </a:cubicBezTo>
                  <a:cubicBezTo>
                    <a:pt x="17245" y="8807"/>
                    <a:pt x="17545" y="8674"/>
                    <a:pt x="17746" y="8607"/>
                  </a:cubicBezTo>
                  <a:cubicBezTo>
                    <a:pt x="17812" y="8540"/>
                    <a:pt x="17912" y="8507"/>
                    <a:pt x="17946" y="8473"/>
                  </a:cubicBezTo>
                  <a:cubicBezTo>
                    <a:pt x="17979" y="8440"/>
                    <a:pt x="18046" y="8440"/>
                    <a:pt x="18046" y="8440"/>
                  </a:cubicBezTo>
                  <a:cubicBezTo>
                    <a:pt x="18279" y="8273"/>
                    <a:pt x="18079" y="8006"/>
                    <a:pt x="17645" y="7873"/>
                  </a:cubicBezTo>
                  <a:cubicBezTo>
                    <a:pt x="17645" y="7873"/>
                    <a:pt x="17579" y="7973"/>
                    <a:pt x="17412" y="8006"/>
                  </a:cubicBezTo>
                  <a:cubicBezTo>
                    <a:pt x="17245" y="8040"/>
                    <a:pt x="16978" y="8140"/>
                    <a:pt x="16645" y="8140"/>
                  </a:cubicBezTo>
                  <a:cubicBezTo>
                    <a:pt x="16378" y="8140"/>
                    <a:pt x="15944" y="8040"/>
                    <a:pt x="15544" y="7840"/>
                  </a:cubicBezTo>
                  <a:cubicBezTo>
                    <a:pt x="15110" y="7673"/>
                    <a:pt x="14710" y="7339"/>
                    <a:pt x="14276" y="6972"/>
                  </a:cubicBezTo>
                  <a:cubicBezTo>
                    <a:pt x="14076" y="6739"/>
                    <a:pt x="13909" y="6539"/>
                    <a:pt x="13709" y="6339"/>
                  </a:cubicBezTo>
                  <a:cubicBezTo>
                    <a:pt x="13576" y="6238"/>
                    <a:pt x="13476" y="6138"/>
                    <a:pt x="13409" y="6005"/>
                  </a:cubicBezTo>
                  <a:lnTo>
                    <a:pt x="13276" y="5838"/>
                  </a:lnTo>
                  <a:lnTo>
                    <a:pt x="13242" y="5738"/>
                  </a:lnTo>
                  <a:cubicBezTo>
                    <a:pt x="13209" y="5738"/>
                    <a:pt x="13209" y="5738"/>
                    <a:pt x="13209" y="5705"/>
                  </a:cubicBezTo>
                  <a:cubicBezTo>
                    <a:pt x="12975" y="5171"/>
                    <a:pt x="12975" y="4504"/>
                    <a:pt x="12642" y="3803"/>
                  </a:cubicBezTo>
                  <a:cubicBezTo>
                    <a:pt x="12475" y="3470"/>
                    <a:pt x="12208" y="3136"/>
                    <a:pt x="11808" y="2969"/>
                  </a:cubicBezTo>
                  <a:cubicBezTo>
                    <a:pt x="11542" y="2849"/>
                    <a:pt x="11276" y="2763"/>
                    <a:pt x="10985" y="2763"/>
                  </a:cubicBezTo>
                  <a:cubicBezTo>
                    <a:pt x="10874" y="2763"/>
                    <a:pt x="10760" y="2775"/>
                    <a:pt x="10640" y="2803"/>
                  </a:cubicBezTo>
                  <a:cubicBezTo>
                    <a:pt x="10240" y="2869"/>
                    <a:pt x="9940" y="3070"/>
                    <a:pt x="9706" y="3203"/>
                  </a:cubicBezTo>
                  <a:cubicBezTo>
                    <a:pt x="9573" y="3303"/>
                    <a:pt x="9473" y="3336"/>
                    <a:pt x="9406" y="3336"/>
                  </a:cubicBezTo>
                  <a:cubicBezTo>
                    <a:pt x="9373" y="3336"/>
                    <a:pt x="9273" y="3336"/>
                    <a:pt x="9206" y="3303"/>
                  </a:cubicBezTo>
                  <a:lnTo>
                    <a:pt x="9139" y="3303"/>
                  </a:lnTo>
                  <a:cubicBezTo>
                    <a:pt x="9106" y="3303"/>
                    <a:pt x="9039" y="3236"/>
                    <a:pt x="8939" y="3203"/>
                  </a:cubicBezTo>
                  <a:cubicBezTo>
                    <a:pt x="8539" y="3003"/>
                    <a:pt x="8139" y="2536"/>
                    <a:pt x="7772" y="2035"/>
                  </a:cubicBezTo>
                  <a:cubicBezTo>
                    <a:pt x="7405" y="1535"/>
                    <a:pt x="7038" y="901"/>
                    <a:pt x="6437" y="468"/>
                  </a:cubicBezTo>
                  <a:cubicBezTo>
                    <a:pt x="6204" y="234"/>
                    <a:pt x="5770" y="67"/>
                    <a:pt x="5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10371145" y="3133064"/>
              <a:ext cx="299717" cy="263421"/>
            </a:xfrm>
            <a:custGeom>
              <a:avLst/>
              <a:gdLst/>
              <a:ahLst/>
              <a:cxnLst/>
              <a:rect l="l" t="t" r="r" b="b"/>
              <a:pathLst>
                <a:path w="13303" h="11692" extrusionOk="0">
                  <a:moveTo>
                    <a:pt x="2713" y="0"/>
                  </a:moveTo>
                  <a:cubicBezTo>
                    <a:pt x="2265" y="0"/>
                    <a:pt x="1833" y="141"/>
                    <a:pt x="1502" y="383"/>
                  </a:cubicBezTo>
                  <a:cubicBezTo>
                    <a:pt x="1002" y="717"/>
                    <a:pt x="635" y="1184"/>
                    <a:pt x="401" y="1617"/>
                  </a:cubicBezTo>
                  <a:cubicBezTo>
                    <a:pt x="201" y="2084"/>
                    <a:pt x="68" y="2518"/>
                    <a:pt x="34" y="2885"/>
                  </a:cubicBezTo>
                  <a:cubicBezTo>
                    <a:pt x="1" y="3052"/>
                    <a:pt x="1" y="3252"/>
                    <a:pt x="1" y="3385"/>
                  </a:cubicBezTo>
                  <a:cubicBezTo>
                    <a:pt x="34" y="3552"/>
                    <a:pt x="34" y="3686"/>
                    <a:pt x="34" y="3752"/>
                  </a:cubicBezTo>
                  <a:cubicBezTo>
                    <a:pt x="34" y="3886"/>
                    <a:pt x="68" y="3952"/>
                    <a:pt x="68" y="4019"/>
                  </a:cubicBezTo>
                  <a:lnTo>
                    <a:pt x="68" y="4086"/>
                  </a:lnTo>
                  <a:cubicBezTo>
                    <a:pt x="108" y="4193"/>
                    <a:pt x="185" y="4235"/>
                    <a:pt x="261" y="4235"/>
                  </a:cubicBezTo>
                  <a:cubicBezTo>
                    <a:pt x="376" y="4235"/>
                    <a:pt x="488" y="4139"/>
                    <a:pt x="468" y="4019"/>
                  </a:cubicBezTo>
                  <a:lnTo>
                    <a:pt x="468" y="3919"/>
                  </a:lnTo>
                  <a:cubicBezTo>
                    <a:pt x="468" y="3886"/>
                    <a:pt x="401" y="3786"/>
                    <a:pt x="401" y="3719"/>
                  </a:cubicBezTo>
                  <a:lnTo>
                    <a:pt x="401" y="3385"/>
                  </a:lnTo>
                  <a:cubicBezTo>
                    <a:pt x="401" y="3219"/>
                    <a:pt x="401" y="3085"/>
                    <a:pt x="468" y="2918"/>
                  </a:cubicBezTo>
                  <a:cubicBezTo>
                    <a:pt x="501" y="2585"/>
                    <a:pt x="635" y="2218"/>
                    <a:pt x="835" y="1851"/>
                  </a:cubicBezTo>
                  <a:cubicBezTo>
                    <a:pt x="1035" y="1451"/>
                    <a:pt x="1368" y="1050"/>
                    <a:pt x="1802" y="783"/>
                  </a:cubicBezTo>
                  <a:cubicBezTo>
                    <a:pt x="2057" y="613"/>
                    <a:pt x="2367" y="511"/>
                    <a:pt x="2678" y="511"/>
                  </a:cubicBezTo>
                  <a:cubicBezTo>
                    <a:pt x="2856" y="511"/>
                    <a:pt x="3034" y="544"/>
                    <a:pt x="3203" y="617"/>
                  </a:cubicBezTo>
                  <a:cubicBezTo>
                    <a:pt x="3337" y="617"/>
                    <a:pt x="3403" y="717"/>
                    <a:pt x="3537" y="783"/>
                  </a:cubicBezTo>
                  <a:cubicBezTo>
                    <a:pt x="3670" y="884"/>
                    <a:pt x="3704" y="950"/>
                    <a:pt x="3804" y="1050"/>
                  </a:cubicBezTo>
                  <a:cubicBezTo>
                    <a:pt x="3970" y="1217"/>
                    <a:pt x="4037" y="1451"/>
                    <a:pt x="4137" y="1751"/>
                  </a:cubicBezTo>
                  <a:cubicBezTo>
                    <a:pt x="4304" y="2285"/>
                    <a:pt x="4337" y="2952"/>
                    <a:pt x="4704" y="3585"/>
                  </a:cubicBezTo>
                  <a:lnTo>
                    <a:pt x="4804" y="3719"/>
                  </a:lnTo>
                  <a:cubicBezTo>
                    <a:pt x="4838" y="3786"/>
                    <a:pt x="4871" y="3786"/>
                    <a:pt x="4904" y="3852"/>
                  </a:cubicBezTo>
                  <a:lnTo>
                    <a:pt x="5071" y="4019"/>
                  </a:lnTo>
                  <a:cubicBezTo>
                    <a:pt x="5205" y="4119"/>
                    <a:pt x="5338" y="4219"/>
                    <a:pt x="5505" y="4286"/>
                  </a:cubicBezTo>
                  <a:cubicBezTo>
                    <a:pt x="5638" y="4419"/>
                    <a:pt x="5805" y="4453"/>
                    <a:pt x="5972" y="4519"/>
                  </a:cubicBezTo>
                  <a:cubicBezTo>
                    <a:pt x="6139" y="4553"/>
                    <a:pt x="6305" y="4586"/>
                    <a:pt x="6405" y="4586"/>
                  </a:cubicBezTo>
                  <a:cubicBezTo>
                    <a:pt x="6706" y="4586"/>
                    <a:pt x="6906" y="4620"/>
                    <a:pt x="7173" y="4720"/>
                  </a:cubicBezTo>
                  <a:cubicBezTo>
                    <a:pt x="7406" y="4786"/>
                    <a:pt x="7673" y="4886"/>
                    <a:pt x="7840" y="5053"/>
                  </a:cubicBezTo>
                  <a:cubicBezTo>
                    <a:pt x="8207" y="5387"/>
                    <a:pt x="8507" y="5887"/>
                    <a:pt x="8707" y="6421"/>
                  </a:cubicBezTo>
                  <a:cubicBezTo>
                    <a:pt x="9141" y="7522"/>
                    <a:pt x="9241" y="8823"/>
                    <a:pt x="9674" y="9890"/>
                  </a:cubicBezTo>
                  <a:cubicBezTo>
                    <a:pt x="9875" y="10424"/>
                    <a:pt x="10208" y="10924"/>
                    <a:pt x="10642" y="11258"/>
                  </a:cubicBezTo>
                  <a:cubicBezTo>
                    <a:pt x="11042" y="11591"/>
                    <a:pt x="11542" y="11691"/>
                    <a:pt x="11943" y="11691"/>
                  </a:cubicBezTo>
                  <a:cubicBezTo>
                    <a:pt x="12310" y="11691"/>
                    <a:pt x="12610" y="11591"/>
                    <a:pt x="12810" y="11558"/>
                  </a:cubicBezTo>
                  <a:cubicBezTo>
                    <a:pt x="12977" y="11524"/>
                    <a:pt x="13110" y="11491"/>
                    <a:pt x="13110" y="11491"/>
                  </a:cubicBezTo>
                  <a:cubicBezTo>
                    <a:pt x="13302" y="11409"/>
                    <a:pt x="13246" y="11191"/>
                    <a:pt x="13090" y="11191"/>
                  </a:cubicBezTo>
                  <a:cubicBezTo>
                    <a:pt x="13056" y="11191"/>
                    <a:pt x="13018" y="11201"/>
                    <a:pt x="12977" y="11224"/>
                  </a:cubicBezTo>
                  <a:cubicBezTo>
                    <a:pt x="12977" y="11224"/>
                    <a:pt x="12843" y="11258"/>
                    <a:pt x="12677" y="11324"/>
                  </a:cubicBezTo>
                  <a:cubicBezTo>
                    <a:pt x="12610" y="11324"/>
                    <a:pt x="12476" y="11358"/>
                    <a:pt x="12343" y="11358"/>
                  </a:cubicBezTo>
                  <a:lnTo>
                    <a:pt x="11876" y="11358"/>
                  </a:lnTo>
                  <a:cubicBezTo>
                    <a:pt x="11609" y="11324"/>
                    <a:pt x="11209" y="11224"/>
                    <a:pt x="10875" y="10991"/>
                  </a:cubicBezTo>
                  <a:cubicBezTo>
                    <a:pt x="10608" y="10724"/>
                    <a:pt x="10342" y="10290"/>
                    <a:pt x="10175" y="9790"/>
                  </a:cubicBezTo>
                  <a:cubicBezTo>
                    <a:pt x="9841" y="8789"/>
                    <a:pt x="9775" y="7555"/>
                    <a:pt x="9341" y="6287"/>
                  </a:cubicBezTo>
                  <a:cubicBezTo>
                    <a:pt x="9141" y="5687"/>
                    <a:pt x="8807" y="5053"/>
                    <a:pt x="8273" y="4586"/>
                  </a:cubicBezTo>
                  <a:cubicBezTo>
                    <a:pt x="8007" y="4353"/>
                    <a:pt x="7673" y="4253"/>
                    <a:pt x="7373" y="4119"/>
                  </a:cubicBezTo>
                  <a:cubicBezTo>
                    <a:pt x="7073" y="4052"/>
                    <a:pt x="6739" y="4019"/>
                    <a:pt x="6506" y="3952"/>
                  </a:cubicBezTo>
                  <a:cubicBezTo>
                    <a:pt x="6339" y="3952"/>
                    <a:pt x="6239" y="3919"/>
                    <a:pt x="6139" y="3919"/>
                  </a:cubicBezTo>
                  <a:cubicBezTo>
                    <a:pt x="6039" y="3886"/>
                    <a:pt x="5905" y="3886"/>
                    <a:pt x="5838" y="3786"/>
                  </a:cubicBezTo>
                  <a:cubicBezTo>
                    <a:pt x="5772" y="3752"/>
                    <a:pt x="5638" y="3686"/>
                    <a:pt x="5538" y="3585"/>
                  </a:cubicBezTo>
                  <a:lnTo>
                    <a:pt x="5371" y="3452"/>
                  </a:lnTo>
                  <a:lnTo>
                    <a:pt x="5338" y="3419"/>
                  </a:lnTo>
                  <a:lnTo>
                    <a:pt x="5305" y="3352"/>
                  </a:lnTo>
                  <a:cubicBezTo>
                    <a:pt x="5004" y="2918"/>
                    <a:pt x="4904" y="2285"/>
                    <a:pt x="4738" y="1684"/>
                  </a:cubicBezTo>
                  <a:cubicBezTo>
                    <a:pt x="4671" y="1351"/>
                    <a:pt x="4537" y="1017"/>
                    <a:pt x="4304" y="717"/>
                  </a:cubicBezTo>
                  <a:cubicBezTo>
                    <a:pt x="4204" y="550"/>
                    <a:pt x="4037" y="417"/>
                    <a:pt x="3870" y="350"/>
                  </a:cubicBezTo>
                  <a:cubicBezTo>
                    <a:pt x="3737" y="250"/>
                    <a:pt x="3570" y="183"/>
                    <a:pt x="3403" y="116"/>
                  </a:cubicBezTo>
                  <a:cubicBezTo>
                    <a:pt x="3177" y="37"/>
                    <a:pt x="2943" y="0"/>
                    <a:pt x="2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9841330" y="1567972"/>
              <a:ext cx="27059" cy="11288"/>
            </a:xfrm>
            <a:custGeom>
              <a:avLst/>
              <a:gdLst/>
              <a:ahLst/>
              <a:cxnLst/>
              <a:rect l="l" t="t" r="r" b="b"/>
              <a:pathLst>
                <a:path w="1201" h="501" extrusionOk="0">
                  <a:moveTo>
                    <a:pt x="634" y="0"/>
                  </a:moveTo>
                  <a:cubicBezTo>
                    <a:pt x="500" y="0"/>
                    <a:pt x="334" y="0"/>
                    <a:pt x="200" y="34"/>
                  </a:cubicBezTo>
                  <a:cubicBezTo>
                    <a:pt x="100" y="100"/>
                    <a:pt x="0" y="134"/>
                    <a:pt x="0" y="134"/>
                  </a:cubicBezTo>
                  <a:lnTo>
                    <a:pt x="33" y="400"/>
                  </a:lnTo>
                  <a:cubicBezTo>
                    <a:pt x="33" y="400"/>
                    <a:pt x="133" y="400"/>
                    <a:pt x="267" y="434"/>
                  </a:cubicBezTo>
                  <a:cubicBezTo>
                    <a:pt x="367" y="467"/>
                    <a:pt x="500" y="501"/>
                    <a:pt x="600" y="501"/>
                  </a:cubicBezTo>
                  <a:lnTo>
                    <a:pt x="1101" y="501"/>
                  </a:lnTo>
                  <a:cubicBezTo>
                    <a:pt x="1134" y="501"/>
                    <a:pt x="1201" y="300"/>
                    <a:pt x="1168" y="267"/>
                  </a:cubicBezTo>
                  <a:cubicBezTo>
                    <a:pt x="1168" y="267"/>
                    <a:pt x="1134" y="200"/>
                    <a:pt x="1001" y="134"/>
                  </a:cubicBezTo>
                  <a:cubicBezTo>
                    <a:pt x="934" y="100"/>
                    <a:pt x="767"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9847323" y="1587506"/>
              <a:ext cx="27847" cy="12189"/>
            </a:xfrm>
            <a:custGeom>
              <a:avLst/>
              <a:gdLst/>
              <a:ahLst/>
              <a:cxnLst/>
              <a:rect l="l" t="t" r="r" b="b"/>
              <a:pathLst>
                <a:path w="1236" h="541" extrusionOk="0">
                  <a:moveTo>
                    <a:pt x="568" y="0"/>
                  </a:moveTo>
                  <a:cubicBezTo>
                    <a:pt x="368" y="67"/>
                    <a:pt x="1" y="234"/>
                    <a:pt x="1" y="234"/>
                  </a:cubicBezTo>
                  <a:lnTo>
                    <a:pt x="34" y="467"/>
                  </a:lnTo>
                  <a:cubicBezTo>
                    <a:pt x="34" y="467"/>
                    <a:pt x="304" y="541"/>
                    <a:pt x="549" y="541"/>
                  </a:cubicBezTo>
                  <a:cubicBezTo>
                    <a:pt x="590" y="541"/>
                    <a:pt x="630" y="539"/>
                    <a:pt x="668" y="534"/>
                  </a:cubicBezTo>
                  <a:cubicBezTo>
                    <a:pt x="868" y="467"/>
                    <a:pt x="1235" y="367"/>
                    <a:pt x="1235" y="367"/>
                  </a:cubicBezTo>
                  <a:lnTo>
                    <a:pt x="1235" y="101"/>
                  </a:lnTo>
                  <a:cubicBezTo>
                    <a:pt x="1235" y="101"/>
                    <a:pt x="835"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9856357" y="1612311"/>
              <a:ext cx="28568" cy="14599"/>
            </a:xfrm>
            <a:custGeom>
              <a:avLst/>
              <a:gdLst/>
              <a:ahLst/>
              <a:cxnLst/>
              <a:rect l="l" t="t" r="r" b="b"/>
              <a:pathLst>
                <a:path w="1268" h="648" extrusionOk="0">
                  <a:moveTo>
                    <a:pt x="1134" y="0"/>
                  </a:moveTo>
                  <a:cubicBezTo>
                    <a:pt x="1134" y="0"/>
                    <a:pt x="1034" y="0"/>
                    <a:pt x="934" y="34"/>
                  </a:cubicBezTo>
                  <a:cubicBezTo>
                    <a:pt x="801" y="100"/>
                    <a:pt x="634" y="100"/>
                    <a:pt x="534" y="134"/>
                  </a:cubicBezTo>
                  <a:cubicBezTo>
                    <a:pt x="467" y="167"/>
                    <a:pt x="334" y="267"/>
                    <a:pt x="200" y="300"/>
                  </a:cubicBezTo>
                  <a:cubicBezTo>
                    <a:pt x="100" y="334"/>
                    <a:pt x="0" y="367"/>
                    <a:pt x="0" y="367"/>
                  </a:cubicBezTo>
                  <a:lnTo>
                    <a:pt x="34" y="634"/>
                  </a:lnTo>
                  <a:lnTo>
                    <a:pt x="300" y="634"/>
                  </a:lnTo>
                  <a:cubicBezTo>
                    <a:pt x="340" y="644"/>
                    <a:pt x="381" y="648"/>
                    <a:pt x="424" y="648"/>
                  </a:cubicBezTo>
                  <a:cubicBezTo>
                    <a:pt x="526" y="648"/>
                    <a:pt x="630" y="624"/>
                    <a:pt x="701" y="601"/>
                  </a:cubicBezTo>
                  <a:cubicBezTo>
                    <a:pt x="834" y="534"/>
                    <a:pt x="1001" y="467"/>
                    <a:pt x="1101" y="367"/>
                  </a:cubicBezTo>
                  <a:lnTo>
                    <a:pt x="1268" y="200"/>
                  </a:lnTo>
                  <a:lnTo>
                    <a:pt x="1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9868366" y="1628082"/>
              <a:ext cx="33840" cy="21066"/>
            </a:xfrm>
            <a:custGeom>
              <a:avLst/>
              <a:gdLst/>
              <a:ahLst/>
              <a:cxnLst/>
              <a:rect l="l" t="t" r="r" b="b"/>
              <a:pathLst>
                <a:path w="1502" h="935" extrusionOk="0">
                  <a:moveTo>
                    <a:pt x="1435" y="1"/>
                  </a:moveTo>
                  <a:cubicBezTo>
                    <a:pt x="1435" y="1"/>
                    <a:pt x="968" y="134"/>
                    <a:pt x="668" y="268"/>
                  </a:cubicBezTo>
                  <a:cubicBezTo>
                    <a:pt x="435" y="434"/>
                    <a:pt x="68" y="735"/>
                    <a:pt x="68" y="735"/>
                  </a:cubicBezTo>
                  <a:cubicBezTo>
                    <a:pt x="1" y="735"/>
                    <a:pt x="134" y="935"/>
                    <a:pt x="134" y="935"/>
                  </a:cubicBezTo>
                  <a:cubicBezTo>
                    <a:pt x="134" y="935"/>
                    <a:pt x="601" y="801"/>
                    <a:pt x="902" y="668"/>
                  </a:cubicBezTo>
                  <a:cubicBezTo>
                    <a:pt x="1135" y="501"/>
                    <a:pt x="1502" y="234"/>
                    <a:pt x="1502" y="234"/>
                  </a:cubicBezTo>
                  <a:cubicBezTo>
                    <a:pt x="1502" y="168"/>
                    <a:pt x="1435"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9887156" y="1656650"/>
              <a:ext cx="16560" cy="12054"/>
            </a:xfrm>
            <a:custGeom>
              <a:avLst/>
              <a:gdLst/>
              <a:ahLst/>
              <a:cxnLst/>
              <a:rect l="l" t="t" r="r" b="b"/>
              <a:pathLst>
                <a:path w="735" h="535" extrusionOk="0">
                  <a:moveTo>
                    <a:pt x="601" y="0"/>
                  </a:moveTo>
                  <a:cubicBezTo>
                    <a:pt x="601" y="0"/>
                    <a:pt x="368" y="0"/>
                    <a:pt x="268" y="67"/>
                  </a:cubicBezTo>
                  <a:cubicBezTo>
                    <a:pt x="168" y="67"/>
                    <a:pt x="134" y="167"/>
                    <a:pt x="101" y="200"/>
                  </a:cubicBezTo>
                  <a:lnTo>
                    <a:pt x="1" y="301"/>
                  </a:lnTo>
                  <a:cubicBezTo>
                    <a:pt x="1" y="334"/>
                    <a:pt x="101" y="534"/>
                    <a:pt x="101" y="534"/>
                  </a:cubicBezTo>
                  <a:lnTo>
                    <a:pt x="201" y="534"/>
                  </a:lnTo>
                  <a:cubicBezTo>
                    <a:pt x="301" y="534"/>
                    <a:pt x="401" y="534"/>
                    <a:pt x="468" y="501"/>
                  </a:cubicBezTo>
                  <a:cubicBezTo>
                    <a:pt x="601" y="401"/>
                    <a:pt x="735" y="200"/>
                    <a:pt x="735" y="200"/>
                  </a:cubicBezTo>
                  <a:cubicBezTo>
                    <a:pt x="735" y="1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10013414" y="1660075"/>
              <a:ext cx="30100" cy="13135"/>
            </a:xfrm>
            <a:custGeom>
              <a:avLst/>
              <a:gdLst/>
              <a:ahLst/>
              <a:cxnLst/>
              <a:rect l="l" t="t" r="r" b="b"/>
              <a:pathLst>
                <a:path w="1336" h="583" extrusionOk="0">
                  <a:moveTo>
                    <a:pt x="934" y="0"/>
                  </a:moveTo>
                  <a:cubicBezTo>
                    <a:pt x="827" y="0"/>
                    <a:pt x="701" y="15"/>
                    <a:pt x="635" y="15"/>
                  </a:cubicBezTo>
                  <a:cubicBezTo>
                    <a:pt x="501" y="48"/>
                    <a:pt x="334" y="149"/>
                    <a:pt x="201" y="215"/>
                  </a:cubicBezTo>
                  <a:cubicBezTo>
                    <a:pt x="68" y="315"/>
                    <a:pt x="1" y="382"/>
                    <a:pt x="1" y="382"/>
                  </a:cubicBezTo>
                  <a:lnTo>
                    <a:pt x="134" y="582"/>
                  </a:lnTo>
                  <a:cubicBezTo>
                    <a:pt x="134" y="582"/>
                    <a:pt x="201" y="582"/>
                    <a:pt x="334" y="549"/>
                  </a:cubicBezTo>
                  <a:cubicBezTo>
                    <a:pt x="468" y="515"/>
                    <a:pt x="568" y="515"/>
                    <a:pt x="701" y="482"/>
                  </a:cubicBezTo>
                  <a:cubicBezTo>
                    <a:pt x="835" y="482"/>
                    <a:pt x="968" y="382"/>
                    <a:pt x="1068" y="382"/>
                  </a:cubicBezTo>
                  <a:cubicBezTo>
                    <a:pt x="1202" y="382"/>
                    <a:pt x="1302" y="349"/>
                    <a:pt x="1302" y="349"/>
                  </a:cubicBezTo>
                  <a:cubicBezTo>
                    <a:pt x="1302" y="315"/>
                    <a:pt x="1335" y="82"/>
                    <a:pt x="1335" y="82"/>
                  </a:cubicBezTo>
                  <a:lnTo>
                    <a:pt x="1068" y="15"/>
                  </a:lnTo>
                  <a:cubicBezTo>
                    <a:pt x="1035" y="4"/>
                    <a:pt x="987" y="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10009674" y="1688215"/>
              <a:ext cx="33840" cy="13541"/>
            </a:xfrm>
            <a:custGeom>
              <a:avLst/>
              <a:gdLst/>
              <a:ahLst/>
              <a:cxnLst/>
              <a:rect l="l" t="t" r="r" b="b"/>
              <a:pathLst>
                <a:path w="1502" h="601" extrusionOk="0">
                  <a:moveTo>
                    <a:pt x="1401" y="0"/>
                  </a:moveTo>
                  <a:cubicBezTo>
                    <a:pt x="1401" y="0"/>
                    <a:pt x="967" y="0"/>
                    <a:pt x="667" y="100"/>
                  </a:cubicBezTo>
                  <a:cubicBezTo>
                    <a:pt x="400" y="134"/>
                    <a:pt x="0" y="334"/>
                    <a:pt x="0" y="334"/>
                  </a:cubicBezTo>
                  <a:lnTo>
                    <a:pt x="33" y="601"/>
                  </a:lnTo>
                  <a:cubicBezTo>
                    <a:pt x="33" y="601"/>
                    <a:pt x="500" y="601"/>
                    <a:pt x="801" y="567"/>
                  </a:cubicBezTo>
                  <a:cubicBezTo>
                    <a:pt x="1067" y="501"/>
                    <a:pt x="1501" y="267"/>
                    <a:pt x="1501" y="267"/>
                  </a:cubicBezTo>
                  <a:cubicBezTo>
                    <a:pt x="1501" y="234"/>
                    <a:pt x="1468" y="67"/>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10018686" y="1716445"/>
              <a:ext cx="24828" cy="11197"/>
            </a:xfrm>
            <a:custGeom>
              <a:avLst/>
              <a:gdLst/>
              <a:ahLst/>
              <a:cxnLst/>
              <a:rect l="l" t="t" r="r" b="b"/>
              <a:pathLst>
                <a:path w="1102" h="497" extrusionOk="0">
                  <a:moveTo>
                    <a:pt x="728" y="0"/>
                  </a:moveTo>
                  <a:cubicBezTo>
                    <a:pt x="649" y="0"/>
                    <a:pt x="567" y="4"/>
                    <a:pt x="501" y="15"/>
                  </a:cubicBezTo>
                  <a:cubicBezTo>
                    <a:pt x="301" y="48"/>
                    <a:pt x="0" y="215"/>
                    <a:pt x="0" y="215"/>
                  </a:cubicBezTo>
                  <a:lnTo>
                    <a:pt x="67" y="482"/>
                  </a:lnTo>
                  <a:cubicBezTo>
                    <a:pt x="67" y="482"/>
                    <a:pt x="215" y="497"/>
                    <a:pt x="373" y="497"/>
                  </a:cubicBezTo>
                  <a:cubicBezTo>
                    <a:pt x="453" y="497"/>
                    <a:pt x="534" y="493"/>
                    <a:pt x="601" y="482"/>
                  </a:cubicBezTo>
                  <a:cubicBezTo>
                    <a:pt x="801" y="415"/>
                    <a:pt x="1101" y="248"/>
                    <a:pt x="1101" y="248"/>
                  </a:cubicBezTo>
                  <a:cubicBezTo>
                    <a:pt x="1101" y="248"/>
                    <a:pt x="1068" y="48"/>
                    <a:pt x="1034" y="15"/>
                  </a:cubicBezTo>
                  <a:cubicBezTo>
                    <a:pt x="1034" y="15"/>
                    <a:pt x="886"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10025445" y="1738569"/>
              <a:ext cx="19556" cy="12797"/>
            </a:xfrm>
            <a:custGeom>
              <a:avLst/>
              <a:gdLst/>
              <a:ahLst/>
              <a:cxnLst/>
              <a:rect l="l" t="t" r="r" b="b"/>
              <a:pathLst>
                <a:path w="868" h="568" extrusionOk="0">
                  <a:moveTo>
                    <a:pt x="768" y="0"/>
                  </a:moveTo>
                  <a:cubicBezTo>
                    <a:pt x="768" y="0"/>
                    <a:pt x="468" y="34"/>
                    <a:pt x="334" y="67"/>
                  </a:cubicBezTo>
                  <a:cubicBezTo>
                    <a:pt x="201" y="167"/>
                    <a:pt x="1" y="267"/>
                    <a:pt x="1" y="267"/>
                  </a:cubicBezTo>
                  <a:lnTo>
                    <a:pt x="1" y="534"/>
                  </a:lnTo>
                  <a:cubicBezTo>
                    <a:pt x="1" y="534"/>
                    <a:pt x="34" y="567"/>
                    <a:pt x="167" y="567"/>
                  </a:cubicBezTo>
                  <a:cubicBezTo>
                    <a:pt x="301" y="567"/>
                    <a:pt x="434" y="567"/>
                    <a:pt x="501" y="534"/>
                  </a:cubicBezTo>
                  <a:cubicBezTo>
                    <a:pt x="668" y="434"/>
                    <a:pt x="868" y="234"/>
                    <a:pt x="868" y="234"/>
                  </a:cubicBezTo>
                  <a:cubicBezTo>
                    <a:pt x="868" y="234"/>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10029951" y="1759612"/>
              <a:ext cx="24085" cy="22553"/>
            </a:xfrm>
            <a:custGeom>
              <a:avLst/>
              <a:gdLst/>
              <a:ahLst/>
              <a:cxnLst/>
              <a:rect l="l" t="t" r="r" b="b"/>
              <a:pathLst>
                <a:path w="1069" h="1001" extrusionOk="0">
                  <a:moveTo>
                    <a:pt x="935" y="0"/>
                  </a:moveTo>
                  <a:cubicBezTo>
                    <a:pt x="935" y="0"/>
                    <a:pt x="835" y="67"/>
                    <a:pt x="735" y="100"/>
                  </a:cubicBezTo>
                  <a:cubicBezTo>
                    <a:pt x="601" y="134"/>
                    <a:pt x="434" y="234"/>
                    <a:pt x="334" y="300"/>
                  </a:cubicBezTo>
                  <a:cubicBezTo>
                    <a:pt x="268" y="434"/>
                    <a:pt x="134" y="567"/>
                    <a:pt x="101" y="667"/>
                  </a:cubicBezTo>
                  <a:cubicBezTo>
                    <a:pt x="67" y="801"/>
                    <a:pt x="1" y="901"/>
                    <a:pt x="1" y="901"/>
                  </a:cubicBezTo>
                  <a:lnTo>
                    <a:pt x="234" y="1001"/>
                  </a:lnTo>
                  <a:cubicBezTo>
                    <a:pt x="234" y="1001"/>
                    <a:pt x="301" y="968"/>
                    <a:pt x="401" y="901"/>
                  </a:cubicBezTo>
                  <a:cubicBezTo>
                    <a:pt x="468" y="801"/>
                    <a:pt x="601" y="767"/>
                    <a:pt x="668" y="667"/>
                  </a:cubicBezTo>
                  <a:cubicBezTo>
                    <a:pt x="768" y="634"/>
                    <a:pt x="835" y="501"/>
                    <a:pt x="935" y="434"/>
                  </a:cubicBezTo>
                  <a:cubicBezTo>
                    <a:pt x="968" y="334"/>
                    <a:pt x="1068" y="267"/>
                    <a:pt x="1068" y="267"/>
                  </a:cubicBezTo>
                  <a:cubicBezTo>
                    <a:pt x="1068" y="267"/>
                    <a:pt x="935" y="10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10050251" y="1791920"/>
              <a:ext cx="12797" cy="11625"/>
            </a:xfrm>
            <a:custGeom>
              <a:avLst/>
              <a:gdLst/>
              <a:ahLst/>
              <a:cxnLst/>
              <a:rect l="l" t="t" r="r" b="b"/>
              <a:pathLst>
                <a:path w="568" h="516" extrusionOk="0">
                  <a:moveTo>
                    <a:pt x="367" y="1"/>
                  </a:moveTo>
                  <a:cubicBezTo>
                    <a:pt x="367" y="34"/>
                    <a:pt x="200" y="34"/>
                    <a:pt x="134" y="34"/>
                  </a:cubicBezTo>
                  <a:lnTo>
                    <a:pt x="0" y="201"/>
                  </a:lnTo>
                  <a:lnTo>
                    <a:pt x="0" y="468"/>
                  </a:lnTo>
                  <a:cubicBezTo>
                    <a:pt x="0" y="468"/>
                    <a:pt x="34" y="468"/>
                    <a:pt x="100" y="501"/>
                  </a:cubicBezTo>
                  <a:cubicBezTo>
                    <a:pt x="134" y="512"/>
                    <a:pt x="163" y="516"/>
                    <a:pt x="192" y="516"/>
                  </a:cubicBezTo>
                  <a:cubicBezTo>
                    <a:pt x="249" y="516"/>
                    <a:pt x="301" y="501"/>
                    <a:pt x="367" y="501"/>
                  </a:cubicBezTo>
                  <a:cubicBezTo>
                    <a:pt x="434" y="468"/>
                    <a:pt x="467" y="401"/>
                    <a:pt x="534" y="334"/>
                  </a:cubicBezTo>
                  <a:cubicBezTo>
                    <a:pt x="567" y="234"/>
                    <a:pt x="567" y="201"/>
                    <a:pt x="567" y="201"/>
                  </a:cubicBezTo>
                  <a:cubicBezTo>
                    <a:pt x="567" y="201"/>
                    <a:pt x="434" y="34"/>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10217829" y="1522124"/>
              <a:ext cx="18813" cy="11288"/>
            </a:xfrm>
            <a:custGeom>
              <a:avLst/>
              <a:gdLst/>
              <a:ahLst/>
              <a:cxnLst/>
              <a:rect l="l" t="t" r="r" b="b"/>
              <a:pathLst>
                <a:path w="835" h="501" extrusionOk="0">
                  <a:moveTo>
                    <a:pt x="468" y="0"/>
                  </a:moveTo>
                  <a:cubicBezTo>
                    <a:pt x="301" y="0"/>
                    <a:pt x="68" y="34"/>
                    <a:pt x="68" y="34"/>
                  </a:cubicBezTo>
                  <a:lnTo>
                    <a:pt x="1" y="301"/>
                  </a:lnTo>
                  <a:cubicBezTo>
                    <a:pt x="1" y="301"/>
                    <a:pt x="234" y="467"/>
                    <a:pt x="401" y="501"/>
                  </a:cubicBezTo>
                  <a:cubicBezTo>
                    <a:pt x="568" y="501"/>
                    <a:pt x="835" y="434"/>
                    <a:pt x="835" y="434"/>
                  </a:cubicBezTo>
                  <a:lnTo>
                    <a:pt x="835" y="167"/>
                  </a:lnTo>
                  <a:cubicBezTo>
                    <a:pt x="835" y="167"/>
                    <a:pt x="601"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10219338" y="1543167"/>
              <a:ext cx="22575" cy="11288"/>
            </a:xfrm>
            <a:custGeom>
              <a:avLst/>
              <a:gdLst/>
              <a:ahLst/>
              <a:cxnLst/>
              <a:rect l="l" t="t" r="r" b="b"/>
              <a:pathLst>
                <a:path w="1002" h="501" extrusionOk="0">
                  <a:moveTo>
                    <a:pt x="501" y="0"/>
                  </a:moveTo>
                  <a:cubicBezTo>
                    <a:pt x="268" y="0"/>
                    <a:pt x="1" y="100"/>
                    <a:pt x="1" y="100"/>
                  </a:cubicBezTo>
                  <a:lnTo>
                    <a:pt x="1" y="367"/>
                  </a:lnTo>
                  <a:cubicBezTo>
                    <a:pt x="1" y="367"/>
                    <a:pt x="268" y="501"/>
                    <a:pt x="501" y="501"/>
                  </a:cubicBezTo>
                  <a:cubicBezTo>
                    <a:pt x="701" y="501"/>
                    <a:pt x="1001" y="367"/>
                    <a:pt x="1001" y="367"/>
                  </a:cubicBezTo>
                  <a:lnTo>
                    <a:pt x="1001" y="100"/>
                  </a:lnTo>
                  <a:cubicBezTo>
                    <a:pt x="1001" y="100"/>
                    <a:pt x="70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10220848" y="1563466"/>
              <a:ext cx="30844" cy="12031"/>
            </a:xfrm>
            <a:custGeom>
              <a:avLst/>
              <a:gdLst/>
              <a:ahLst/>
              <a:cxnLst/>
              <a:rect l="l" t="t" r="r" b="b"/>
              <a:pathLst>
                <a:path w="1369" h="534" extrusionOk="0">
                  <a:moveTo>
                    <a:pt x="1335" y="0"/>
                  </a:moveTo>
                  <a:cubicBezTo>
                    <a:pt x="1334" y="0"/>
                    <a:pt x="934" y="0"/>
                    <a:pt x="668" y="33"/>
                  </a:cubicBezTo>
                  <a:cubicBezTo>
                    <a:pt x="434" y="100"/>
                    <a:pt x="0" y="200"/>
                    <a:pt x="0" y="200"/>
                  </a:cubicBezTo>
                  <a:lnTo>
                    <a:pt x="0" y="467"/>
                  </a:lnTo>
                  <a:cubicBezTo>
                    <a:pt x="0" y="467"/>
                    <a:pt x="434" y="534"/>
                    <a:pt x="701" y="534"/>
                  </a:cubicBezTo>
                  <a:cubicBezTo>
                    <a:pt x="1001" y="467"/>
                    <a:pt x="1368" y="267"/>
                    <a:pt x="1368" y="267"/>
                  </a:cubicBezTo>
                  <a:cubicBezTo>
                    <a:pt x="1368" y="200"/>
                    <a:pt x="1301"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10231369" y="1587506"/>
              <a:ext cx="27081" cy="12910"/>
            </a:xfrm>
            <a:custGeom>
              <a:avLst/>
              <a:gdLst/>
              <a:ahLst/>
              <a:cxnLst/>
              <a:rect l="l" t="t" r="r" b="b"/>
              <a:pathLst>
                <a:path w="1202" h="573" extrusionOk="0">
                  <a:moveTo>
                    <a:pt x="901" y="0"/>
                  </a:moveTo>
                  <a:cubicBezTo>
                    <a:pt x="851" y="34"/>
                    <a:pt x="784" y="34"/>
                    <a:pt x="718" y="34"/>
                  </a:cubicBezTo>
                  <a:cubicBezTo>
                    <a:pt x="651" y="34"/>
                    <a:pt x="584" y="34"/>
                    <a:pt x="534" y="67"/>
                  </a:cubicBezTo>
                  <a:cubicBezTo>
                    <a:pt x="334" y="101"/>
                    <a:pt x="0" y="234"/>
                    <a:pt x="0" y="234"/>
                  </a:cubicBezTo>
                  <a:lnTo>
                    <a:pt x="0" y="467"/>
                  </a:lnTo>
                  <a:cubicBezTo>
                    <a:pt x="0" y="467"/>
                    <a:pt x="290" y="573"/>
                    <a:pt x="542" y="573"/>
                  </a:cubicBezTo>
                  <a:cubicBezTo>
                    <a:pt x="574" y="573"/>
                    <a:pt x="605" y="571"/>
                    <a:pt x="634" y="568"/>
                  </a:cubicBezTo>
                  <a:cubicBezTo>
                    <a:pt x="734" y="534"/>
                    <a:pt x="868" y="467"/>
                    <a:pt x="1001" y="401"/>
                  </a:cubicBezTo>
                  <a:cubicBezTo>
                    <a:pt x="1135" y="301"/>
                    <a:pt x="1201" y="267"/>
                    <a:pt x="1201" y="267"/>
                  </a:cubicBezTo>
                  <a:cubicBezTo>
                    <a:pt x="1201" y="267"/>
                    <a:pt x="1135" y="67"/>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10253156" y="1605394"/>
              <a:ext cx="20322" cy="11445"/>
            </a:xfrm>
            <a:custGeom>
              <a:avLst/>
              <a:gdLst/>
              <a:ahLst/>
              <a:cxnLst/>
              <a:rect l="l" t="t" r="r" b="b"/>
              <a:pathLst>
                <a:path w="902" h="508" extrusionOk="0">
                  <a:moveTo>
                    <a:pt x="479" y="0"/>
                  </a:moveTo>
                  <a:cubicBezTo>
                    <a:pt x="451" y="0"/>
                    <a:pt x="425" y="2"/>
                    <a:pt x="401" y="7"/>
                  </a:cubicBezTo>
                  <a:cubicBezTo>
                    <a:pt x="234" y="74"/>
                    <a:pt x="1" y="174"/>
                    <a:pt x="1" y="174"/>
                  </a:cubicBezTo>
                  <a:lnTo>
                    <a:pt x="1" y="441"/>
                  </a:lnTo>
                  <a:cubicBezTo>
                    <a:pt x="1" y="441"/>
                    <a:pt x="268" y="507"/>
                    <a:pt x="501" y="507"/>
                  </a:cubicBezTo>
                  <a:cubicBezTo>
                    <a:pt x="635" y="474"/>
                    <a:pt x="901" y="307"/>
                    <a:pt x="901" y="307"/>
                  </a:cubicBezTo>
                  <a:cubicBezTo>
                    <a:pt x="901" y="307"/>
                    <a:pt x="868" y="107"/>
                    <a:pt x="868" y="74"/>
                  </a:cubicBezTo>
                  <a:cubicBezTo>
                    <a:pt x="868" y="74"/>
                    <a:pt x="648"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10362877" y="1634661"/>
              <a:ext cx="20322" cy="12729"/>
            </a:xfrm>
            <a:custGeom>
              <a:avLst/>
              <a:gdLst/>
              <a:ahLst/>
              <a:cxnLst/>
              <a:rect l="l" t="t" r="r" b="b"/>
              <a:pathLst>
                <a:path w="902" h="565" extrusionOk="0">
                  <a:moveTo>
                    <a:pt x="205" y="1"/>
                  </a:moveTo>
                  <a:cubicBezTo>
                    <a:pt x="109" y="1"/>
                    <a:pt x="34" y="9"/>
                    <a:pt x="34" y="9"/>
                  </a:cubicBezTo>
                  <a:lnTo>
                    <a:pt x="1" y="242"/>
                  </a:lnTo>
                  <a:cubicBezTo>
                    <a:pt x="1" y="242"/>
                    <a:pt x="201" y="476"/>
                    <a:pt x="368" y="509"/>
                  </a:cubicBezTo>
                  <a:cubicBezTo>
                    <a:pt x="439" y="552"/>
                    <a:pt x="535" y="564"/>
                    <a:pt x="622" y="564"/>
                  </a:cubicBezTo>
                  <a:cubicBezTo>
                    <a:pt x="737" y="564"/>
                    <a:pt x="835" y="543"/>
                    <a:pt x="835" y="543"/>
                  </a:cubicBezTo>
                  <a:cubicBezTo>
                    <a:pt x="835" y="543"/>
                    <a:pt x="902" y="343"/>
                    <a:pt x="868" y="309"/>
                  </a:cubicBezTo>
                  <a:cubicBezTo>
                    <a:pt x="868" y="309"/>
                    <a:pt x="668" y="109"/>
                    <a:pt x="501" y="42"/>
                  </a:cubicBezTo>
                  <a:cubicBezTo>
                    <a:pt x="418" y="9"/>
                    <a:pt x="301"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10359880" y="1661900"/>
              <a:ext cx="26315" cy="11310"/>
            </a:xfrm>
            <a:custGeom>
              <a:avLst/>
              <a:gdLst/>
              <a:ahLst/>
              <a:cxnLst/>
              <a:rect l="l" t="t" r="r" b="b"/>
              <a:pathLst>
                <a:path w="1168" h="502" extrusionOk="0">
                  <a:moveTo>
                    <a:pt x="101" y="1"/>
                  </a:moveTo>
                  <a:cubicBezTo>
                    <a:pt x="101" y="68"/>
                    <a:pt x="0" y="268"/>
                    <a:pt x="0" y="268"/>
                  </a:cubicBezTo>
                  <a:cubicBezTo>
                    <a:pt x="0" y="268"/>
                    <a:pt x="34" y="301"/>
                    <a:pt x="167" y="401"/>
                  </a:cubicBezTo>
                  <a:lnTo>
                    <a:pt x="534" y="501"/>
                  </a:lnTo>
                  <a:cubicBezTo>
                    <a:pt x="668" y="501"/>
                    <a:pt x="834" y="501"/>
                    <a:pt x="968" y="468"/>
                  </a:cubicBezTo>
                  <a:cubicBezTo>
                    <a:pt x="1101" y="434"/>
                    <a:pt x="1168" y="401"/>
                    <a:pt x="1168" y="401"/>
                  </a:cubicBezTo>
                  <a:cubicBezTo>
                    <a:pt x="1168" y="401"/>
                    <a:pt x="1135" y="168"/>
                    <a:pt x="1135" y="134"/>
                  </a:cubicBezTo>
                  <a:cubicBezTo>
                    <a:pt x="1135" y="134"/>
                    <a:pt x="1035" y="134"/>
                    <a:pt x="968" y="101"/>
                  </a:cubicBezTo>
                  <a:cubicBezTo>
                    <a:pt x="834" y="68"/>
                    <a:pt x="701"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10364386" y="1689724"/>
              <a:ext cx="24828" cy="11288"/>
            </a:xfrm>
            <a:custGeom>
              <a:avLst/>
              <a:gdLst/>
              <a:ahLst/>
              <a:cxnLst/>
              <a:rect l="l" t="t" r="r" b="b"/>
              <a:pathLst>
                <a:path w="1102" h="501" extrusionOk="0">
                  <a:moveTo>
                    <a:pt x="501" y="0"/>
                  </a:moveTo>
                  <a:cubicBezTo>
                    <a:pt x="301" y="0"/>
                    <a:pt x="1" y="100"/>
                    <a:pt x="1" y="100"/>
                  </a:cubicBezTo>
                  <a:lnTo>
                    <a:pt x="1" y="367"/>
                  </a:lnTo>
                  <a:cubicBezTo>
                    <a:pt x="1" y="367"/>
                    <a:pt x="334" y="500"/>
                    <a:pt x="568" y="500"/>
                  </a:cubicBezTo>
                  <a:cubicBezTo>
                    <a:pt x="801" y="500"/>
                    <a:pt x="1101" y="300"/>
                    <a:pt x="1101" y="300"/>
                  </a:cubicBezTo>
                  <a:cubicBezTo>
                    <a:pt x="1101" y="300"/>
                    <a:pt x="1068" y="100"/>
                    <a:pt x="1001" y="33"/>
                  </a:cubicBezTo>
                  <a:cubicBezTo>
                    <a:pt x="1001" y="33"/>
                    <a:pt x="668"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10377161" y="1720523"/>
              <a:ext cx="24085" cy="11310"/>
            </a:xfrm>
            <a:custGeom>
              <a:avLst/>
              <a:gdLst/>
              <a:ahLst/>
              <a:cxnLst/>
              <a:rect l="l" t="t" r="r" b="b"/>
              <a:pathLst>
                <a:path w="1069" h="502" extrusionOk="0">
                  <a:moveTo>
                    <a:pt x="534" y="1"/>
                  </a:moveTo>
                  <a:cubicBezTo>
                    <a:pt x="334" y="1"/>
                    <a:pt x="1" y="134"/>
                    <a:pt x="1" y="134"/>
                  </a:cubicBezTo>
                  <a:lnTo>
                    <a:pt x="1" y="368"/>
                  </a:lnTo>
                  <a:cubicBezTo>
                    <a:pt x="1" y="368"/>
                    <a:pt x="334" y="501"/>
                    <a:pt x="534" y="501"/>
                  </a:cubicBezTo>
                  <a:cubicBezTo>
                    <a:pt x="735" y="501"/>
                    <a:pt x="1068" y="368"/>
                    <a:pt x="1068" y="368"/>
                  </a:cubicBezTo>
                  <a:lnTo>
                    <a:pt x="1068" y="134"/>
                  </a:lnTo>
                  <a:cubicBezTo>
                    <a:pt x="1068" y="134"/>
                    <a:pt x="735"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10145868" y="1949225"/>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10241147" y="1982299"/>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a:off x="10243400" y="2005370"/>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a:off x="10247906" y="2024565"/>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10262934" y="2050452"/>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10441056" y="2066989"/>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a:off x="10437293" y="2097810"/>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a:off x="10438803" y="2125252"/>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a:off x="10450068" y="2152671"/>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a:off x="10476360" y="2165445"/>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a:off x="10498913" y="2186488"/>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p:nvPr/>
          </p:nvSpPr>
          <p:spPr>
            <a:xfrm>
              <a:off x="10592863" y="2469803"/>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10589101" y="2487647"/>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10598879" y="2512655"/>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
            <p:cNvSpPr/>
            <p:nvPr/>
          </p:nvSpPr>
          <p:spPr>
            <a:xfrm>
              <a:off x="10608634" y="2535185"/>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
            <p:cNvSpPr/>
            <p:nvPr/>
          </p:nvSpPr>
          <p:spPr>
            <a:xfrm>
              <a:off x="10426006" y="3160483"/>
              <a:ext cx="21832" cy="11490"/>
            </a:xfrm>
            <a:custGeom>
              <a:avLst/>
              <a:gdLst/>
              <a:ahLst/>
              <a:cxnLst/>
              <a:rect l="l" t="t" r="r" b="b"/>
              <a:pathLst>
                <a:path w="969" h="510" extrusionOk="0">
                  <a:moveTo>
                    <a:pt x="468" y="0"/>
                  </a:moveTo>
                  <a:cubicBezTo>
                    <a:pt x="268" y="0"/>
                    <a:pt x="1" y="134"/>
                    <a:pt x="1" y="134"/>
                  </a:cubicBezTo>
                  <a:lnTo>
                    <a:pt x="1" y="367"/>
                  </a:lnTo>
                  <a:cubicBezTo>
                    <a:pt x="1" y="367"/>
                    <a:pt x="268" y="500"/>
                    <a:pt x="435" y="500"/>
                  </a:cubicBezTo>
                  <a:cubicBezTo>
                    <a:pt x="468" y="507"/>
                    <a:pt x="507" y="510"/>
                    <a:pt x="547" y="510"/>
                  </a:cubicBezTo>
                  <a:cubicBezTo>
                    <a:pt x="709" y="510"/>
                    <a:pt x="902" y="467"/>
                    <a:pt x="902" y="467"/>
                  </a:cubicBezTo>
                  <a:cubicBezTo>
                    <a:pt x="902" y="434"/>
                    <a:pt x="935" y="200"/>
                    <a:pt x="968" y="167"/>
                  </a:cubicBezTo>
                  <a:cubicBezTo>
                    <a:pt x="968" y="167"/>
                    <a:pt x="701" y="33"/>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a:off x="10426772" y="3178507"/>
              <a:ext cx="19556" cy="10544"/>
            </a:xfrm>
            <a:custGeom>
              <a:avLst/>
              <a:gdLst/>
              <a:ahLst/>
              <a:cxnLst/>
              <a:rect l="l" t="t" r="r" b="b"/>
              <a:pathLst>
                <a:path w="868" h="468" extrusionOk="0">
                  <a:moveTo>
                    <a:pt x="467" y="1"/>
                  </a:moveTo>
                  <a:cubicBezTo>
                    <a:pt x="334" y="1"/>
                    <a:pt x="134" y="34"/>
                    <a:pt x="134" y="34"/>
                  </a:cubicBezTo>
                  <a:cubicBezTo>
                    <a:pt x="67" y="34"/>
                    <a:pt x="0" y="234"/>
                    <a:pt x="0" y="234"/>
                  </a:cubicBezTo>
                  <a:cubicBezTo>
                    <a:pt x="0" y="234"/>
                    <a:pt x="234" y="468"/>
                    <a:pt x="467" y="468"/>
                  </a:cubicBezTo>
                  <a:cubicBezTo>
                    <a:pt x="634" y="468"/>
                    <a:pt x="868" y="334"/>
                    <a:pt x="868" y="334"/>
                  </a:cubicBezTo>
                  <a:lnTo>
                    <a:pt x="868" y="67"/>
                  </a:lnTo>
                  <a:cubicBezTo>
                    <a:pt x="868" y="67"/>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a:off x="10429768" y="3200316"/>
              <a:ext cx="16560" cy="11288"/>
            </a:xfrm>
            <a:custGeom>
              <a:avLst/>
              <a:gdLst/>
              <a:ahLst/>
              <a:cxnLst/>
              <a:rect l="l" t="t" r="r" b="b"/>
              <a:pathLst>
                <a:path w="735" h="501" extrusionOk="0">
                  <a:moveTo>
                    <a:pt x="368" y="0"/>
                  </a:moveTo>
                  <a:cubicBezTo>
                    <a:pt x="268" y="0"/>
                    <a:pt x="201" y="33"/>
                    <a:pt x="101" y="67"/>
                  </a:cubicBezTo>
                  <a:cubicBezTo>
                    <a:pt x="34" y="100"/>
                    <a:pt x="1" y="167"/>
                    <a:pt x="1" y="167"/>
                  </a:cubicBezTo>
                  <a:cubicBezTo>
                    <a:pt x="1" y="200"/>
                    <a:pt x="67" y="400"/>
                    <a:pt x="67" y="400"/>
                  </a:cubicBezTo>
                  <a:cubicBezTo>
                    <a:pt x="67" y="400"/>
                    <a:pt x="101" y="434"/>
                    <a:pt x="201" y="434"/>
                  </a:cubicBezTo>
                  <a:cubicBezTo>
                    <a:pt x="268" y="500"/>
                    <a:pt x="368" y="500"/>
                    <a:pt x="401" y="500"/>
                  </a:cubicBezTo>
                  <a:cubicBezTo>
                    <a:pt x="534" y="500"/>
                    <a:pt x="735" y="367"/>
                    <a:pt x="735" y="367"/>
                  </a:cubicBezTo>
                  <a:lnTo>
                    <a:pt x="735" y="100"/>
                  </a:lnTo>
                  <a:cubicBezTo>
                    <a:pt x="735" y="100"/>
                    <a:pt x="501"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10528968" y="3273966"/>
              <a:ext cx="24828" cy="11288"/>
            </a:xfrm>
            <a:custGeom>
              <a:avLst/>
              <a:gdLst/>
              <a:ahLst/>
              <a:cxnLst/>
              <a:rect l="l" t="t" r="r" b="b"/>
              <a:pathLst>
                <a:path w="1102" h="501" extrusionOk="0">
                  <a:moveTo>
                    <a:pt x="601" y="0"/>
                  </a:moveTo>
                  <a:cubicBezTo>
                    <a:pt x="368" y="0"/>
                    <a:pt x="34" y="67"/>
                    <a:pt x="34" y="67"/>
                  </a:cubicBezTo>
                  <a:lnTo>
                    <a:pt x="1" y="300"/>
                  </a:lnTo>
                  <a:cubicBezTo>
                    <a:pt x="1" y="300"/>
                    <a:pt x="301" y="467"/>
                    <a:pt x="501" y="500"/>
                  </a:cubicBezTo>
                  <a:cubicBezTo>
                    <a:pt x="701" y="500"/>
                    <a:pt x="1035" y="434"/>
                    <a:pt x="1035" y="434"/>
                  </a:cubicBezTo>
                  <a:cubicBezTo>
                    <a:pt x="1102" y="400"/>
                    <a:pt x="1102" y="167"/>
                    <a:pt x="1102" y="167"/>
                  </a:cubicBezTo>
                  <a:cubicBezTo>
                    <a:pt x="1102" y="167"/>
                    <a:pt x="768"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10523719" y="3254410"/>
              <a:ext cx="24828" cy="11625"/>
            </a:xfrm>
            <a:custGeom>
              <a:avLst/>
              <a:gdLst/>
              <a:ahLst/>
              <a:cxnLst/>
              <a:rect l="l" t="t" r="r" b="b"/>
              <a:pathLst>
                <a:path w="1102" h="516" extrusionOk="0">
                  <a:moveTo>
                    <a:pt x="201" y="1"/>
                  </a:moveTo>
                  <a:cubicBezTo>
                    <a:pt x="67" y="1"/>
                    <a:pt x="0" y="34"/>
                    <a:pt x="0" y="34"/>
                  </a:cubicBezTo>
                  <a:lnTo>
                    <a:pt x="0" y="301"/>
                  </a:lnTo>
                  <a:lnTo>
                    <a:pt x="167" y="368"/>
                  </a:lnTo>
                  <a:cubicBezTo>
                    <a:pt x="267" y="434"/>
                    <a:pt x="401" y="468"/>
                    <a:pt x="501" y="501"/>
                  </a:cubicBezTo>
                  <a:cubicBezTo>
                    <a:pt x="567" y="512"/>
                    <a:pt x="653" y="516"/>
                    <a:pt x="737" y="516"/>
                  </a:cubicBezTo>
                  <a:cubicBezTo>
                    <a:pt x="905" y="516"/>
                    <a:pt x="1068" y="501"/>
                    <a:pt x="1068" y="501"/>
                  </a:cubicBezTo>
                  <a:cubicBezTo>
                    <a:pt x="1068" y="501"/>
                    <a:pt x="1101" y="301"/>
                    <a:pt x="1068" y="268"/>
                  </a:cubicBezTo>
                  <a:cubicBezTo>
                    <a:pt x="1068" y="268"/>
                    <a:pt x="768" y="34"/>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10536493" y="3306274"/>
              <a:ext cx="24828" cy="11625"/>
            </a:xfrm>
            <a:custGeom>
              <a:avLst/>
              <a:gdLst/>
              <a:ahLst/>
              <a:cxnLst/>
              <a:rect l="l" t="t" r="r" b="b"/>
              <a:pathLst>
                <a:path w="1102" h="516" extrusionOk="0">
                  <a:moveTo>
                    <a:pt x="768" y="0"/>
                  </a:moveTo>
                  <a:cubicBezTo>
                    <a:pt x="668" y="0"/>
                    <a:pt x="534" y="0"/>
                    <a:pt x="467" y="34"/>
                  </a:cubicBezTo>
                  <a:cubicBezTo>
                    <a:pt x="267" y="67"/>
                    <a:pt x="0" y="234"/>
                    <a:pt x="0" y="234"/>
                  </a:cubicBezTo>
                  <a:lnTo>
                    <a:pt x="34" y="501"/>
                  </a:lnTo>
                  <a:cubicBezTo>
                    <a:pt x="34" y="501"/>
                    <a:pt x="182" y="516"/>
                    <a:pt x="350" y="516"/>
                  </a:cubicBezTo>
                  <a:cubicBezTo>
                    <a:pt x="434" y="516"/>
                    <a:pt x="523" y="512"/>
                    <a:pt x="601" y="501"/>
                  </a:cubicBezTo>
                  <a:cubicBezTo>
                    <a:pt x="668" y="467"/>
                    <a:pt x="801" y="367"/>
                    <a:pt x="868" y="334"/>
                  </a:cubicBezTo>
                  <a:cubicBezTo>
                    <a:pt x="1001" y="234"/>
                    <a:pt x="1035" y="201"/>
                    <a:pt x="1035" y="201"/>
                  </a:cubicBezTo>
                  <a:cubicBezTo>
                    <a:pt x="1101" y="201"/>
                    <a:pt x="968"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a:off x="10544018" y="3333333"/>
              <a:ext cx="21043" cy="12707"/>
            </a:xfrm>
            <a:custGeom>
              <a:avLst/>
              <a:gdLst/>
              <a:ahLst/>
              <a:cxnLst/>
              <a:rect l="l" t="t" r="r" b="b"/>
              <a:pathLst>
                <a:path w="934" h="564" extrusionOk="0">
                  <a:moveTo>
                    <a:pt x="834" y="0"/>
                  </a:moveTo>
                  <a:cubicBezTo>
                    <a:pt x="834" y="0"/>
                    <a:pt x="534" y="0"/>
                    <a:pt x="367" y="34"/>
                  </a:cubicBezTo>
                  <a:lnTo>
                    <a:pt x="133" y="167"/>
                  </a:lnTo>
                  <a:cubicBezTo>
                    <a:pt x="100" y="200"/>
                    <a:pt x="0" y="267"/>
                    <a:pt x="0" y="267"/>
                  </a:cubicBezTo>
                  <a:lnTo>
                    <a:pt x="0" y="501"/>
                  </a:lnTo>
                  <a:cubicBezTo>
                    <a:pt x="0" y="501"/>
                    <a:pt x="33" y="534"/>
                    <a:pt x="167" y="534"/>
                  </a:cubicBezTo>
                  <a:cubicBezTo>
                    <a:pt x="211" y="556"/>
                    <a:pt x="256" y="564"/>
                    <a:pt x="298" y="564"/>
                  </a:cubicBezTo>
                  <a:cubicBezTo>
                    <a:pt x="382" y="564"/>
                    <a:pt x="456" y="534"/>
                    <a:pt x="500" y="534"/>
                  </a:cubicBezTo>
                  <a:cubicBezTo>
                    <a:pt x="701" y="467"/>
                    <a:pt x="934" y="300"/>
                    <a:pt x="934" y="300"/>
                  </a:cubicBezTo>
                  <a:cubicBezTo>
                    <a:pt x="934" y="267"/>
                    <a:pt x="867" y="3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a:off x="10552264" y="3353700"/>
              <a:ext cx="18813" cy="11963"/>
            </a:xfrm>
            <a:custGeom>
              <a:avLst/>
              <a:gdLst/>
              <a:ahLst/>
              <a:cxnLst/>
              <a:rect l="l" t="t" r="r" b="b"/>
              <a:pathLst>
                <a:path w="835" h="531" extrusionOk="0">
                  <a:moveTo>
                    <a:pt x="521" y="1"/>
                  </a:moveTo>
                  <a:cubicBezTo>
                    <a:pt x="457" y="1"/>
                    <a:pt x="390" y="8"/>
                    <a:pt x="335" y="30"/>
                  </a:cubicBezTo>
                  <a:cubicBezTo>
                    <a:pt x="168" y="97"/>
                    <a:pt x="1" y="297"/>
                    <a:pt x="1" y="297"/>
                  </a:cubicBezTo>
                  <a:lnTo>
                    <a:pt x="134" y="531"/>
                  </a:lnTo>
                  <a:cubicBezTo>
                    <a:pt x="134" y="531"/>
                    <a:pt x="401" y="531"/>
                    <a:pt x="501" y="464"/>
                  </a:cubicBezTo>
                  <a:cubicBezTo>
                    <a:pt x="635" y="431"/>
                    <a:pt x="835" y="264"/>
                    <a:pt x="835" y="264"/>
                  </a:cubicBezTo>
                  <a:cubicBezTo>
                    <a:pt x="835" y="264"/>
                    <a:pt x="768" y="64"/>
                    <a:pt x="768" y="30"/>
                  </a:cubicBezTo>
                  <a:cubicBezTo>
                    <a:pt x="768" y="30"/>
                    <a:pt x="650"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a:off x="10570311" y="3385940"/>
              <a:ext cx="19556" cy="11288"/>
            </a:xfrm>
            <a:custGeom>
              <a:avLst/>
              <a:gdLst/>
              <a:ahLst/>
              <a:cxnLst/>
              <a:rect l="l" t="t" r="r" b="b"/>
              <a:pathLst>
                <a:path w="868" h="501" extrusionOk="0">
                  <a:moveTo>
                    <a:pt x="601" y="0"/>
                  </a:moveTo>
                  <a:cubicBezTo>
                    <a:pt x="551" y="17"/>
                    <a:pt x="509" y="17"/>
                    <a:pt x="468" y="17"/>
                  </a:cubicBezTo>
                  <a:cubicBezTo>
                    <a:pt x="426" y="17"/>
                    <a:pt x="384" y="17"/>
                    <a:pt x="334" y="34"/>
                  </a:cubicBezTo>
                  <a:cubicBezTo>
                    <a:pt x="301" y="34"/>
                    <a:pt x="201" y="100"/>
                    <a:pt x="134" y="134"/>
                  </a:cubicBezTo>
                  <a:cubicBezTo>
                    <a:pt x="34" y="167"/>
                    <a:pt x="1" y="200"/>
                    <a:pt x="1" y="200"/>
                  </a:cubicBezTo>
                  <a:lnTo>
                    <a:pt x="1" y="467"/>
                  </a:lnTo>
                  <a:cubicBezTo>
                    <a:pt x="1" y="467"/>
                    <a:pt x="101" y="467"/>
                    <a:pt x="167" y="501"/>
                  </a:cubicBezTo>
                  <a:lnTo>
                    <a:pt x="501" y="501"/>
                  </a:lnTo>
                  <a:cubicBezTo>
                    <a:pt x="668" y="434"/>
                    <a:pt x="868" y="200"/>
                    <a:pt x="868" y="200"/>
                  </a:cubicBezTo>
                  <a:cubicBezTo>
                    <a:pt x="868" y="200"/>
                    <a:pt x="801" y="34"/>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10559046" y="3043237"/>
              <a:ext cx="13541" cy="11288"/>
            </a:xfrm>
            <a:custGeom>
              <a:avLst/>
              <a:gdLst/>
              <a:ahLst/>
              <a:cxnLst/>
              <a:rect l="l" t="t" r="r" b="b"/>
              <a:pathLst>
                <a:path w="601" h="501" extrusionOk="0">
                  <a:moveTo>
                    <a:pt x="300" y="0"/>
                  </a:moveTo>
                  <a:cubicBezTo>
                    <a:pt x="167" y="0"/>
                    <a:pt x="0" y="134"/>
                    <a:pt x="0" y="134"/>
                  </a:cubicBezTo>
                  <a:lnTo>
                    <a:pt x="0" y="367"/>
                  </a:lnTo>
                  <a:cubicBezTo>
                    <a:pt x="0" y="367"/>
                    <a:pt x="167" y="501"/>
                    <a:pt x="300" y="501"/>
                  </a:cubicBezTo>
                  <a:cubicBezTo>
                    <a:pt x="434" y="501"/>
                    <a:pt x="601" y="367"/>
                    <a:pt x="601" y="367"/>
                  </a:cubicBezTo>
                  <a:lnTo>
                    <a:pt x="601" y="134"/>
                  </a:lnTo>
                  <a:cubicBezTo>
                    <a:pt x="601" y="134"/>
                    <a:pt x="43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10565061" y="3059008"/>
              <a:ext cx="23319" cy="10544"/>
            </a:xfrm>
            <a:custGeom>
              <a:avLst/>
              <a:gdLst/>
              <a:ahLst/>
              <a:cxnLst/>
              <a:rect l="l" t="t" r="r" b="b"/>
              <a:pathLst>
                <a:path w="1035" h="468" extrusionOk="0">
                  <a:moveTo>
                    <a:pt x="500" y="1"/>
                  </a:moveTo>
                  <a:cubicBezTo>
                    <a:pt x="334" y="1"/>
                    <a:pt x="0" y="134"/>
                    <a:pt x="0" y="134"/>
                  </a:cubicBezTo>
                  <a:lnTo>
                    <a:pt x="0" y="368"/>
                  </a:lnTo>
                  <a:cubicBezTo>
                    <a:pt x="0" y="368"/>
                    <a:pt x="334" y="468"/>
                    <a:pt x="534" y="468"/>
                  </a:cubicBezTo>
                  <a:cubicBezTo>
                    <a:pt x="600" y="468"/>
                    <a:pt x="767" y="435"/>
                    <a:pt x="867" y="334"/>
                  </a:cubicBezTo>
                  <a:cubicBezTo>
                    <a:pt x="934" y="268"/>
                    <a:pt x="1034" y="201"/>
                    <a:pt x="1034" y="201"/>
                  </a:cubicBezTo>
                  <a:cubicBezTo>
                    <a:pt x="1034" y="201"/>
                    <a:pt x="1001"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10573307" y="3073720"/>
              <a:ext cx="26338" cy="11625"/>
            </a:xfrm>
            <a:custGeom>
              <a:avLst/>
              <a:gdLst/>
              <a:ahLst/>
              <a:cxnLst/>
              <a:rect l="l" t="t" r="r" b="b"/>
              <a:pathLst>
                <a:path w="1169" h="516" extrusionOk="0">
                  <a:moveTo>
                    <a:pt x="636" y="0"/>
                  </a:moveTo>
                  <a:cubicBezTo>
                    <a:pt x="601" y="0"/>
                    <a:pt x="568" y="4"/>
                    <a:pt x="535" y="15"/>
                  </a:cubicBezTo>
                  <a:cubicBezTo>
                    <a:pt x="468" y="15"/>
                    <a:pt x="335" y="48"/>
                    <a:pt x="234" y="48"/>
                  </a:cubicBezTo>
                  <a:lnTo>
                    <a:pt x="68" y="48"/>
                  </a:lnTo>
                  <a:cubicBezTo>
                    <a:pt x="68" y="115"/>
                    <a:pt x="1" y="315"/>
                    <a:pt x="1" y="315"/>
                  </a:cubicBezTo>
                  <a:cubicBezTo>
                    <a:pt x="1" y="315"/>
                    <a:pt x="68" y="382"/>
                    <a:pt x="201" y="449"/>
                  </a:cubicBezTo>
                  <a:cubicBezTo>
                    <a:pt x="335" y="515"/>
                    <a:pt x="501" y="515"/>
                    <a:pt x="635" y="515"/>
                  </a:cubicBezTo>
                  <a:cubicBezTo>
                    <a:pt x="735" y="515"/>
                    <a:pt x="868" y="482"/>
                    <a:pt x="1002" y="382"/>
                  </a:cubicBezTo>
                  <a:cubicBezTo>
                    <a:pt x="1068" y="315"/>
                    <a:pt x="1168" y="282"/>
                    <a:pt x="1168" y="282"/>
                  </a:cubicBezTo>
                  <a:cubicBezTo>
                    <a:pt x="1168" y="215"/>
                    <a:pt x="1068" y="48"/>
                    <a:pt x="1068" y="15"/>
                  </a:cubicBezTo>
                  <a:lnTo>
                    <a:pt x="868" y="15"/>
                  </a:lnTo>
                  <a:cubicBezTo>
                    <a:pt x="779" y="15"/>
                    <a:pt x="705"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a:off x="10581576" y="3092825"/>
              <a:ext cx="27081" cy="11310"/>
            </a:xfrm>
            <a:custGeom>
              <a:avLst/>
              <a:gdLst/>
              <a:ahLst/>
              <a:cxnLst/>
              <a:rect l="l" t="t" r="r" b="b"/>
              <a:pathLst>
                <a:path w="1202" h="502" extrusionOk="0">
                  <a:moveTo>
                    <a:pt x="601" y="1"/>
                  </a:moveTo>
                  <a:cubicBezTo>
                    <a:pt x="334" y="1"/>
                    <a:pt x="1" y="134"/>
                    <a:pt x="1" y="134"/>
                  </a:cubicBezTo>
                  <a:lnTo>
                    <a:pt x="1" y="368"/>
                  </a:lnTo>
                  <a:cubicBezTo>
                    <a:pt x="1" y="368"/>
                    <a:pt x="334" y="501"/>
                    <a:pt x="601" y="501"/>
                  </a:cubicBezTo>
                  <a:cubicBezTo>
                    <a:pt x="835" y="501"/>
                    <a:pt x="1168" y="335"/>
                    <a:pt x="1168" y="335"/>
                  </a:cubicBezTo>
                  <a:cubicBezTo>
                    <a:pt x="1202" y="301"/>
                    <a:pt x="1168" y="101"/>
                    <a:pt x="1168" y="34"/>
                  </a:cubicBezTo>
                  <a:cubicBezTo>
                    <a:pt x="1168" y="34"/>
                    <a:pt x="801"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a:off x="10687557" y="3104856"/>
              <a:ext cx="21066" cy="10544"/>
            </a:xfrm>
            <a:custGeom>
              <a:avLst/>
              <a:gdLst/>
              <a:ahLst/>
              <a:cxnLst/>
              <a:rect l="l" t="t" r="r" b="b"/>
              <a:pathLst>
                <a:path w="935" h="468" extrusionOk="0">
                  <a:moveTo>
                    <a:pt x="467" y="1"/>
                  </a:moveTo>
                  <a:cubicBezTo>
                    <a:pt x="401" y="1"/>
                    <a:pt x="300" y="67"/>
                    <a:pt x="267" y="67"/>
                  </a:cubicBezTo>
                  <a:lnTo>
                    <a:pt x="134" y="67"/>
                  </a:lnTo>
                  <a:cubicBezTo>
                    <a:pt x="100" y="67"/>
                    <a:pt x="0" y="268"/>
                    <a:pt x="0" y="268"/>
                  </a:cubicBezTo>
                  <a:cubicBezTo>
                    <a:pt x="0" y="268"/>
                    <a:pt x="100" y="334"/>
                    <a:pt x="167" y="401"/>
                  </a:cubicBezTo>
                  <a:cubicBezTo>
                    <a:pt x="300" y="468"/>
                    <a:pt x="434" y="468"/>
                    <a:pt x="501" y="468"/>
                  </a:cubicBezTo>
                  <a:cubicBezTo>
                    <a:pt x="667" y="434"/>
                    <a:pt x="901" y="334"/>
                    <a:pt x="901" y="334"/>
                  </a:cubicBezTo>
                  <a:lnTo>
                    <a:pt x="934" y="134"/>
                  </a:lnTo>
                  <a:lnTo>
                    <a:pt x="767" y="67"/>
                  </a:lnTo>
                  <a:cubicBezTo>
                    <a:pt x="667" y="1"/>
                    <a:pt x="5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a:off x="10691319" y="3133424"/>
              <a:ext cx="15050" cy="11490"/>
            </a:xfrm>
            <a:custGeom>
              <a:avLst/>
              <a:gdLst/>
              <a:ahLst/>
              <a:cxnLst/>
              <a:rect l="l" t="t" r="r" b="b"/>
              <a:pathLst>
                <a:path w="668" h="510" extrusionOk="0">
                  <a:moveTo>
                    <a:pt x="300" y="0"/>
                  </a:moveTo>
                  <a:cubicBezTo>
                    <a:pt x="167" y="34"/>
                    <a:pt x="0" y="200"/>
                    <a:pt x="0" y="200"/>
                  </a:cubicBezTo>
                  <a:cubicBezTo>
                    <a:pt x="0" y="234"/>
                    <a:pt x="100" y="467"/>
                    <a:pt x="100" y="467"/>
                  </a:cubicBezTo>
                  <a:cubicBezTo>
                    <a:pt x="100" y="467"/>
                    <a:pt x="228" y="510"/>
                    <a:pt x="348" y="510"/>
                  </a:cubicBezTo>
                  <a:cubicBezTo>
                    <a:pt x="378" y="510"/>
                    <a:pt x="407" y="507"/>
                    <a:pt x="434" y="501"/>
                  </a:cubicBezTo>
                  <a:cubicBezTo>
                    <a:pt x="467" y="501"/>
                    <a:pt x="567" y="467"/>
                    <a:pt x="600" y="401"/>
                  </a:cubicBezTo>
                  <a:lnTo>
                    <a:pt x="667" y="334"/>
                  </a:lnTo>
                  <a:lnTo>
                    <a:pt x="667" y="67"/>
                  </a:lnTo>
                  <a:cubicBezTo>
                    <a:pt x="667" y="67"/>
                    <a:pt x="634" y="34"/>
                    <a:pt x="567" y="34"/>
                  </a:cubicBezTo>
                  <a:cubicBezTo>
                    <a:pt x="467" y="0"/>
                    <a:pt x="400"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10708600" y="3158973"/>
              <a:ext cx="20300" cy="12369"/>
            </a:xfrm>
            <a:custGeom>
              <a:avLst/>
              <a:gdLst/>
              <a:ahLst/>
              <a:cxnLst/>
              <a:rect l="l" t="t" r="r" b="b"/>
              <a:pathLst>
                <a:path w="901" h="549" extrusionOk="0">
                  <a:moveTo>
                    <a:pt x="701" y="0"/>
                  </a:moveTo>
                  <a:cubicBezTo>
                    <a:pt x="701" y="0"/>
                    <a:pt x="667" y="34"/>
                    <a:pt x="567" y="34"/>
                  </a:cubicBezTo>
                  <a:cubicBezTo>
                    <a:pt x="551" y="50"/>
                    <a:pt x="509" y="50"/>
                    <a:pt x="467" y="50"/>
                  </a:cubicBezTo>
                  <a:cubicBezTo>
                    <a:pt x="426" y="50"/>
                    <a:pt x="384" y="50"/>
                    <a:pt x="367" y="67"/>
                  </a:cubicBezTo>
                  <a:cubicBezTo>
                    <a:pt x="300" y="67"/>
                    <a:pt x="200" y="100"/>
                    <a:pt x="134" y="167"/>
                  </a:cubicBezTo>
                  <a:cubicBezTo>
                    <a:pt x="67" y="201"/>
                    <a:pt x="0" y="234"/>
                    <a:pt x="0" y="234"/>
                  </a:cubicBezTo>
                  <a:lnTo>
                    <a:pt x="0" y="501"/>
                  </a:lnTo>
                  <a:cubicBezTo>
                    <a:pt x="0" y="501"/>
                    <a:pt x="67" y="501"/>
                    <a:pt x="167" y="534"/>
                  </a:cubicBezTo>
                  <a:cubicBezTo>
                    <a:pt x="189" y="545"/>
                    <a:pt x="223" y="549"/>
                    <a:pt x="261" y="549"/>
                  </a:cubicBezTo>
                  <a:cubicBezTo>
                    <a:pt x="337" y="549"/>
                    <a:pt x="434" y="534"/>
                    <a:pt x="501" y="534"/>
                  </a:cubicBezTo>
                  <a:cubicBezTo>
                    <a:pt x="567" y="501"/>
                    <a:pt x="701" y="401"/>
                    <a:pt x="801" y="334"/>
                  </a:cubicBezTo>
                  <a:cubicBezTo>
                    <a:pt x="868" y="234"/>
                    <a:pt x="901" y="167"/>
                    <a:pt x="901" y="167"/>
                  </a:cubicBezTo>
                  <a:cubicBezTo>
                    <a:pt x="901" y="100"/>
                    <a:pt x="734"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9604585" y="1811454"/>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10628934" y="1585253"/>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10331222" y="3428319"/>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21"/>
        <p:cNvGrpSpPr/>
        <p:nvPr/>
      </p:nvGrpSpPr>
      <p:grpSpPr>
        <a:xfrm>
          <a:off x="0" y="0"/>
          <a:ext cx="0" cy="0"/>
          <a:chOff x="0" y="0"/>
          <a:chExt cx="0" cy="0"/>
        </a:xfrm>
      </p:grpSpPr>
      <p:pic>
        <p:nvPicPr>
          <p:cNvPr id="1622" name="Google Shape;1622;p13"/>
          <p:cNvPicPr preferRelativeResize="0"/>
          <p:nvPr/>
        </p:nvPicPr>
        <p:blipFill rotWithShape="1">
          <a:blip r:embed="rId2">
            <a:alphaModFix/>
          </a:blip>
          <a:srcRect b="15597"/>
          <a:stretch/>
        </p:blipFill>
        <p:spPr>
          <a:xfrm>
            <a:off x="0" y="0"/>
            <a:ext cx="9144003" cy="5143501"/>
          </a:xfrm>
          <a:prstGeom prst="rect">
            <a:avLst/>
          </a:prstGeom>
          <a:noFill/>
          <a:ln>
            <a:noFill/>
          </a:ln>
        </p:spPr>
      </p:pic>
      <p:sp>
        <p:nvSpPr>
          <p:cNvPr id="1623" name="Google Shape;1623;p13"/>
          <p:cNvSpPr txBox="1">
            <a:spLocks noGrp="1"/>
          </p:cNvSpPr>
          <p:nvPr>
            <p:ph type="title"/>
          </p:nvPr>
        </p:nvSpPr>
        <p:spPr>
          <a:xfrm>
            <a:off x="3373000" y="448975"/>
            <a:ext cx="504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4" name="Google Shape;1624;p13"/>
          <p:cNvSpPr txBox="1">
            <a:spLocks noGrp="1"/>
          </p:cNvSpPr>
          <p:nvPr>
            <p:ph type="subTitle" idx="1"/>
          </p:nvPr>
        </p:nvSpPr>
        <p:spPr>
          <a:xfrm>
            <a:off x="3372999" y="2238156"/>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5" name="Google Shape;1625;p13"/>
          <p:cNvSpPr txBox="1">
            <a:spLocks noGrp="1"/>
          </p:cNvSpPr>
          <p:nvPr>
            <p:ph type="subTitle" idx="2"/>
          </p:nvPr>
        </p:nvSpPr>
        <p:spPr>
          <a:xfrm>
            <a:off x="6097108" y="2238156"/>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6" name="Google Shape;1626;p13"/>
          <p:cNvSpPr txBox="1">
            <a:spLocks noGrp="1"/>
          </p:cNvSpPr>
          <p:nvPr>
            <p:ph type="subTitle" idx="3"/>
          </p:nvPr>
        </p:nvSpPr>
        <p:spPr>
          <a:xfrm>
            <a:off x="6097108" y="395170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7" name="Google Shape;1627;p13"/>
          <p:cNvSpPr txBox="1">
            <a:spLocks noGrp="1"/>
          </p:cNvSpPr>
          <p:nvPr>
            <p:ph type="subTitle" idx="4"/>
          </p:nvPr>
        </p:nvSpPr>
        <p:spPr>
          <a:xfrm>
            <a:off x="3419271"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8" name="Google Shape;1628;p13"/>
          <p:cNvSpPr txBox="1">
            <a:spLocks noGrp="1"/>
          </p:cNvSpPr>
          <p:nvPr>
            <p:ph type="title" idx="5" hasCustomPrompt="1"/>
          </p:nvPr>
        </p:nvSpPr>
        <p:spPr>
          <a:xfrm>
            <a:off x="3372999" y="13518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9" name="Google Shape;1629;p13"/>
          <p:cNvSpPr txBox="1">
            <a:spLocks noGrp="1"/>
          </p:cNvSpPr>
          <p:nvPr>
            <p:ph type="title" idx="6" hasCustomPrompt="1"/>
          </p:nvPr>
        </p:nvSpPr>
        <p:spPr>
          <a:xfrm>
            <a:off x="6097108" y="30773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0" name="Google Shape;1630;p13"/>
          <p:cNvSpPr txBox="1">
            <a:spLocks noGrp="1"/>
          </p:cNvSpPr>
          <p:nvPr>
            <p:ph type="title" idx="7" hasCustomPrompt="1"/>
          </p:nvPr>
        </p:nvSpPr>
        <p:spPr>
          <a:xfrm>
            <a:off x="6097108" y="1351895"/>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1" name="Google Shape;1631;p13"/>
          <p:cNvSpPr txBox="1">
            <a:spLocks noGrp="1"/>
          </p:cNvSpPr>
          <p:nvPr>
            <p:ph type="title" idx="8" hasCustomPrompt="1"/>
          </p:nvPr>
        </p:nvSpPr>
        <p:spPr>
          <a:xfrm>
            <a:off x="3372999" y="307735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2" name="Google Shape;1632;p13"/>
          <p:cNvSpPr txBox="1">
            <a:spLocks noGrp="1"/>
          </p:cNvSpPr>
          <p:nvPr>
            <p:ph type="subTitle" idx="9"/>
          </p:nvPr>
        </p:nvSpPr>
        <p:spPr>
          <a:xfrm>
            <a:off x="3372999" y="1901137"/>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2"/>
                </a:solidFill>
                <a:latin typeface="Averia Serif Libre"/>
                <a:ea typeface="Averia Serif Libre"/>
                <a:cs typeface="Averia Serif Libre"/>
                <a:sym typeface="Averia Serif Libr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3" name="Google Shape;1633;p13"/>
          <p:cNvSpPr txBox="1">
            <a:spLocks noGrp="1"/>
          </p:cNvSpPr>
          <p:nvPr>
            <p:ph type="subTitle" idx="13"/>
          </p:nvPr>
        </p:nvSpPr>
        <p:spPr>
          <a:xfrm>
            <a:off x="6097108" y="1901137"/>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2"/>
                </a:solidFill>
                <a:latin typeface="Averia Serif Libre"/>
                <a:ea typeface="Averia Serif Libre"/>
                <a:cs typeface="Averia Serif Libre"/>
                <a:sym typeface="Averia Serif Libr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4" name="Google Shape;1634;p13"/>
          <p:cNvSpPr txBox="1">
            <a:spLocks noGrp="1"/>
          </p:cNvSpPr>
          <p:nvPr>
            <p:ph type="subTitle" idx="14"/>
          </p:nvPr>
        </p:nvSpPr>
        <p:spPr>
          <a:xfrm>
            <a:off x="3373011" y="364006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2"/>
                </a:solidFill>
                <a:latin typeface="Averia Serif Libre"/>
                <a:ea typeface="Averia Serif Libre"/>
                <a:cs typeface="Averia Serif Libre"/>
                <a:sym typeface="Averia Serif Libr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5" name="Google Shape;1635;p13"/>
          <p:cNvSpPr txBox="1">
            <a:spLocks noGrp="1"/>
          </p:cNvSpPr>
          <p:nvPr>
            <p:ph type="subTitle" idx="15"/>
          </p:nvPr>
        </p:nvSpPr>
        <p:spPr>
          <a:xfrm>
            <a:off x="6097108" y="3640050"/>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a:solidFill>
                  <a:schemeClr val="dk2"/>
                </a:solidFill>
                <a:latin typeface="Averia Serif Libre"/>
                <a:ea typeface="Averia Serif Libre"/>
                <a:cs typeface="Averia Serif Libre"/>
                <a:sym typeface="Averia Serif Libr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636" name="Google Shape;1636;p13"/>
          <p:cNvGrpSpPr/>
          <p:nvPr/>
        </p:nvGrpSpPr>
        <p:grpSpPr>
          <a:xfrm>
            <a:off x="370" y="8"/>
            <a:ext cx="2720318" cy="5143763"/>
            <a:chOff x="370" y="8"/>
            <a:chExt cx="2720318" cy="5143763"/>
          </a:xfrm>
        </p:grpSpPr>
        <p:sp>
          <p:nvSpPr>
            <p:cNvPr id="1637" name="Google Shape;1637;p13"/>
            <p:cNvSpPr/>
            <p:nvPr/>
          </p:nvSpPr>
          <p:spPr>
            <a:xfrm>
              <a:off x="4795" y="25953"/>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370" y="722095"/>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32239" y="16088"/>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356493" y="893652"/>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539173" y="920492"/>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44807" y="931784"/>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563377" y="955191"/>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576265" y="980991"/>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1267" y="1020525"/>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745646" y="1027779"/>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756938" y="1056819"/>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757760" y="1077783"/>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773090" y="1109241"/>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785180" y="1133445"/>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800510" y="1149574"/>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825512" y="1166500"/>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573315" y="768376"/>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1138667" y="266375"/>
              <a:ext cx="485728" cy="212808"/>
            </a:xfrm>
            <a:custGeom>
              <a:avLst/>
              <a:gdLst/>
              <a:ahLst/>
              <a:cxnLst/>
              <a:rect l="l" t="t" r="r" b="b"/>
              <a:pathLst>
                <a:path w="20088" h="8801" extrusionOk="0">
                  <a:moveTo>
                    <a:pt x="7230" y="0"/>
                  </a:moveTo>
                  <a:cubicBezTo>
                    <a:pt x="6997" y="0"/>
                    <a:pt x="6797" y="0"/>
                    <a:pt x="6597" y="34"/>
                  </a:cubicBezTo>
                  <a:cubicBezTo>
                    <a:pt x="6230" y="67"/>
                    <a:pt x="5829" y="234"/>
                    <a:pt x="5496" y="367"/>
                  </a:cubicBezTo>
                  <a:cubicBezTo>
                    <a:pt x="5129" y="534"/>
                    <a:pt x="4795" y="734"/>
                    <a:pt x="4562" y="1001"/>
                  </a:cubicBezTo>
                  <a:cubicBezTo>
                    <a:pt x="4262" y="1234"/>
                    <a:pt x="4061" y="1468"/>
                    <a:pt x="3795" y="1701"/>
                  </a:cubicBezTo>
                  <a:cubicBezTo>
                    <a:pt x="3328" y="2168"/>
                    <a:pt x="2894" y="2569"/>
                    <a:pt x="2460" y="2869"/>
                  </a:cubicBezTo>
                  <a:cubicBezTo>
                    <a:pt x="2165" y="3090"/>
                    <a:pt x="1834" y="3221"/>
                    <a:pt x="1560" y="3221"/>
                  </a:cubicBezTo>
                  <a:cubicBezTo>
                    <a:pt x="1462" y="3221"/>
                    <a:pt x="1372" y="3204"/>
                    <a:pt x="1293" y="3169"/>
                  </a:cubicBezTo>
                  <a:cubicBezTo>
                    <a:pt x="959" y="3036"/>
                    <a:pt x="759" y="2802"/>
                    <a:pt x="626" y="2635"/>
                  </a:cubicBezTo>
                  <a:cubicBezTo>
                    <a:pt x="459" y="2402"/>
                    <a:pt x="425" y="2335"/>
                    <a:pt x="425" y="2335"/>
                  </a:cubicBezTo>
                  <a:cubicBezTo>
                    <a:pt x="373" y="2273"/>
                    <a:pt x="308" y="2246"/>
                    <a:pt x="247" y="2246"/>
                  </a:cubicBezTo>
                  <a:cubicBezTo>
                    <a:pt x="113" y="2246"/>
                    <a:pt x="0" y="2375"/>
                    <a:pt x="92" y="2535"/>
                  </a:cubicBezTo>
                  <a:cubicBezTo>
                    <a:pt x="92" y="2535"/>
                    <a:pt x="192" y="2669"/>
                    <a:pt x="292" y="2869"/>
                  </a:cubicBezTo>
                  <a:cubicBezTo>
                    <a:pt x="459" y="3069"/>
                    <a:pt x="692" y="3369"/>
                    <a:pt x="1126" y="3569"/>
                  </a:cubicBezTo>
                  <a:cubicBezTo>
                    <a:pt x="1274" y="3633"/>
                    <a:pt x="1435" y="3656"/>
                    <a:pt x="1610" y="3656"/>
                  </a:cubicBezTo>
                  <a:cubicBezTo>
                    <a:pt x="1711" y="3656"/>
                    <a:pt x="1817" y="3648"/>
                    <a:pt x="1927" y="3636"/>
                  </a:cubicBezTo>
                  <a:cubicBezTo>
                    <a:pt x="2227" y="3569"/>
                    <a:pt x="2460" y="3469"/>
                    <a:pt x="2727" y="3303"/>
                  </a:cubicBezTo>
                  <a:cubicBezTo>
                    <a:pt x="3227" y="2969"/>
                    <a:pt x="3694" y="2535"/>
                    <a:pt x="4195" y="2068"/>
                  </a:cubicBezTo>
                  <a:cubicBezTo>
                    <a:pt x="4428" y="1868"/>
                    <a:pt x="4695" y="1635"/>
                    <a:pt x="4929" y="1401"/>
                  </a:cubicBezTo>
                  <a:cubicBezTo>
                    <a:pt x="5196" y="1201"/>
                    <a:pt x="5429" y="1034"/>
                    <a:pt x="5729" y="901"/>
                  </a:cubicBezTo>
                  <a:cubicBezTo>
                    <a:pt x="5896" y="868"/>
                    <a:pt x="6063" y="801"/>
                    <a:pt x="6230" y="734"/>
                  </a:cubicBezTo>
                  <a:cubicBezTo>
                    <a:pt x="6396" y="667"/>
                    <a:pt x="6563" y="667"/>
                    <a:pt x="6730" y="634"/>
                  </a:cubicBezTo>
                  <a:cubicBezTo>
                    <a:pt x="6897" y="567"/>
                    <a:pt x="7030" y="567"/>
                    <a:pt x="7197" y="567"/>
                  </a:cubicBezTo>
                  <a:cubicBezTo>
                    <a:pt x="7297" y="634"/>
                    <a:pt x="7464" y="634"/>
                    <a:pt x="7597" y="701"/>
                  </a:cubicBezTo>
                  <a:cubicBezTo>
                    <a:pt x="7864" y="834"/>
                    <a:pt x="8064" y="1034"/>
                    <a:pt x="8231" y="1335"/>
                  </a:cubicBezTo>
                  <a:cubicBezTo>
                    <a:pt x="8431" y="1635"/>
                    <a:pt x="8565" y="1902"/>
                    <a:pt x="8731" y="2235"/>
                  </a:cubicBezTo>
                  <a:cubicBezTo>
                    <a:pt x="8865" y="2569"/>
                    <a:pt x="9065" y="2902"/>
                    <a:pt x="9265" y="3203"/>
                  </a:cubicBezTo>
                  <a:cubicBezTo>
                    <a:pt x="9399" y="3336"/>
                    <a:pt x="9465" y="3503"/>
                    <a:pt x="9632" y="3636"/>
                  </a:cubicBezTo>
                  <a:cubicBezTo>
                    <a:pt x="9732" y="3670"/>
                    <a:pt x="9765" y="3736"/>
                    <a:pt x="9866" y="3803"/>
                  </a:cubicBezTo>
                  <a:lnTo>
                    <a:pt x="10099" y="3970"/>
                  </a:lnTo>
                  <a:cubicBezTo>
                    <a:pt x="10433" y="4203"/>
                    <a:pt x="10800" y="4237"/>
                    <a:pt x="11233" y="4237"/>
                  </a:cubicBezTo>
                  <a:cubicBezTo>
                    <a:pt x="11633" y="4237"/>
                    <a:pt x="12000" y="4070"/>
                    <a:pt x="12334" y="3970"/>
                  </a:cubicBezTo>
                  <a:cubicBezTo>
                    <a:pt x="13001" y="3670"/>
                    <a:pt x="13635" y="3236"/>
                    <a:pt x="14235" y="3236"/>
                  </a:cubicBezTo>
                  <a:cubicBezTo>
                    <a:pt x="14502" y="3236"/>
                    <a:pt x="14802" y="3336"/>
                    <a:pt x="15069" y="3536"/>
                  </a:cubicBezTo>
                  <a:cubicBezTo>
                    <a:pt x="15136" y="3569"/>
                    <a:pt x="15203" y="3636"/>
                    <a:pt x="15269" y="3670"/>
                  </a:cubicBezTo>
                  <a:lnTo>
                    <a:pt x="15436" y="3836"/>
                  </a:lnTo>
                  <a:cubicBezTo>
                    <a:pt x="15603" y="3970"/>
                    <a:pt x="15703" y="4036"/>
                    <a:pt x="15770" y="4170"/>
                  </a:cubicBezTo>
                  <a:cubicBezTo>
                    <a:pt x="16103" y="4737"/>
                    <a:pt x="16370" y="5404"/>
                    <a:pt x="16604" y="6005"/>
                  </a:cubicBezTo>
                  <a:cubicBezTo>
                    <a:pt x="16904" y="6572"/>
                    <a:pt x="17137" y="7172"/>
                    <a:pt x="17438" y="7672"/>
                  </a:cubicBezTo>
                  <a:cubicBezTo>
                    <a:pt x="17738" y="8173"/>
                    <a:pt x="18105" y="8640"/>
                    <a:pt x="18605" y="8740"/>
                  </a:cubicBezTo>
                  <a:cubicBezTo>
                    <a:pt x="18717" y="8782"/>
                    <a:pt x="18823" y="8800"/>
                    <a:pt x="18920" y="8800"/>
                  </a:cubicBezTo>
                  <a:cubicBezTo>
                    <a:pt x="19056" y="8800"/>
                    <a:pt x="19175" y="8765"/>
                    <a:pt x="19272" y="8706"/>
                  </a:cubicBezTo>
                  <a:cubicBezTo>
                    <a:pt x="19439" y="8640"/>
                    <a:pt x="19606" y="8540"/>
                    <a:pt x="19706" y="8473"/>
                  </a:cubicBezTo>
                  <a:cubicBezTo>
                    <a:pt x="19773" y="8373"/>
                    <a:pt x="19873" y="8340"/>
                    <a:pt x="19906" y="8306"/>
                  </a:cubicBezTo>
                  <a:lnTo>
                    <a:pt x="19973" y="8206"/>
                  </a:lnTo>
                  <a:cubicBezTo>
                    <a:pt x="20087" y="8046"/>
                    <a:pt x="20013" y="7917"/>
                    <a:pt x="19901" y="7917"/>
                  </a:cubicBezTo>
                  <a:cubicBezTo>
                    <a:pt x="19850" y="7917"/>
                    <a:pt x="19791" y="7943"/>
                    <a:pt x="19739" y="8006"/>
                  </a:cubicBezTo>
                  <a:lnTo>
                    <a:pt x="19673" y="8039"/>
                  </a:lnTo>
                  <a:cubicBezTo>
                    <a:pt x="19606" y="8073"/>
                    <a:pt x="19572" y="8139"/>
                    <a:pt x="19472" y="8206"/>
                  </a:cubicBezTo>
                  <a:cubicBezTo>
                    <a:pt x="19342" y="8284"/>
                    <a:pt x="19129" y="8404"/>
                    <a:pt x="18915" y="8404"/>
                  </a:cubicBezTo>
                  <a:cubicBezTo>
                    <a:pt x="18856" y="8404"/>
                    <a:pt x="18796" y="8395"/>
                    <a:pt x="18739" y="8373"/>
                  </a:cubicBezTo>
                  <a:cubicBezTo>
                    <a:pt x="18438" y="8306"/>
                    <a:pt x="18105" y="7906"/>
                    <a:pt x="17838" y="7472"/>
                  </a:cubicBezTo>
                  <a:cubicBezTo>
                    <a:pt x="17604" y="7005"/>
                    <a:pt x="17404" y="6472"/>
                    <a:pt x="17137" y="5838"/>
                  </a:cubicBezTo>
                  <a:cubicBezTo>
                    <a:pt x="16904" y="5204"/>
                    <a:pt x="16737" y="4537"/>
                    <a:pt x="16303" y="3870"/>
                  </a:cubicBezTo>
                  <a:cubicBezTo>
                    <a:pt x="16237" y="3703"/>
                    <a:pt x="16070" y="3536"/>
                    <a:pt x="15937" y="3403"/>
                  </a:cubicBezTo>
                  <a:lnTo>
                    <a:pt x="15736" y="3203"/>
                  </a:lnTo>
                  <a:cubicBezTo>
                    <a:pt x="15636" y="3169"/>
                    <a:pt x="15570" y="3069"/>
                    <a:pt x="15470" y="3036"/>
                  </a:cubicBezTo>
                  <a:cubicBezTo>
                    <a:pt x="15136" y="2802"/>
                    <a:pt x="14736" y="2635"/>
                    <a:pt x="14269" y="2635"/>
                  </a:cubicBezTo>
                  <a:cubicBezTo>
                    <a:pt x="13802" y="2635"/>
                    <a:pt x="13401" y="2736"/>
                    <a:pt x="13068" y="2902"/>
                  </a:cubicBezTo>
                  <a:cubicBezTo>
                    <a:pt x="12734" y="3069"/>
                    <a:pt x="12401" y="3236"/>
                    <a:pt x="12100" y="3369"/>
                  </a:cubicBezTo>
                  <a:cubicBezTo>
                    <a:pt x="11800" y="3503"/>
                    <a:pt x="11500" y="3569"/>
                    <a:pt x="11233" y="3569"/>
                  </a:cubicBezTo>
                  <a:cubicBezTo>
                    <a:pt x="11200" y="3592"/>
                    <a:pt x="11174" y="3599"/>
                    <a:pt x="11150" y="3599"/>
                  </a:cubicBezTo>
                  <a:cubicBezTo>
                    <a:pt x="11103" y="3599"/>
                    <a:pt x="11066" y="3569"/>
                    <a:pt x="11000" y="3569"/>
                  </a:cubicBezTo>
                  <a:cubicBezTo>
                    <a:pt x="10933" y="3569"/>
                    <a:pt x="10900" y="3569"/>
                    <a:pt x="10800" y="3536"/>
                  </a:cubicBezTo>
                  <a:lnTo>
                    <a:pt x="10599" y="3503"/>
                  </a:lnTo>
                  <a:cubicBezTo>
                    <a:pt x="10566" y="3469"/>
                    <a:pt x="10499" y="3469"/>
                    <a:pt x="10499" y="3469"/>
                  </a:cubicBezTo>
                  <a:lnTo>
                    <a:pt x="10433" y="3403"/>
                  </a:lnTo>
                  <a:cubicBezTo>
                    <a:pt x="9966" y="3136"/>
                    <a:pt x="9599" y="2635"/>
                    <a:pt x="9298" y="2002"/>
                  </a:cubicBezTo>
                  <a:cubicBezTo>
                    <a:pt x="9132" y="1701"/>
                    <a:pt x="8965" y="1368"/>
                    <a:pt x="8765" y="1034"/>
                  </a:cubicBezTo>
                  <a:cubicBezTo>
                    <a:pt x="8598" y="701"/>
                    <a:pt x="8264" y="334"/>
                    <a:pt x="7831" y="167"/>
                  </a:cubicBezTo>
                  <a:cubicBezTo>
                    <a:pt x="7664" y="34"/>
                    <a:pt x="7430" y="34"/>
                    <a:pt x="7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66077" y="310721"/>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748886" y="803316"/>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757760" y="819444"/>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765014" y="843866"/>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921483" y="875324"/>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933597" y="896312"/>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945687" y="918896"/>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604507" y="340583"/>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611761" y="360749"/>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621433" y="387928"/>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636763" y="413970"/>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757760" y="478506"/>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770648" y="509142"/>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785180" y="542946"/>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803726" y="564804"/>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822272" y="594328"/>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847274" y="617227"/>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1298957" y="284921"/>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1304615" y="318434"/>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1315109" y="336183"/>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1328819" y="356711"/>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1350581" y="376055"/>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1302197" y="304120"/>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398010" y="1640766"/>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405288" y="1661754"/>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18998" y="1693213"/>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3"/>
            <p:cNvSpPr/>
            <p:nvPr/>
          </p:nvSpPr>
          <p:spPr>
            <a:xfrm>
              <a:off x="444798" y="1718215"/>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3"/>
            <p:cNvSpPr/>
            <p:nvPr/>
          </p:nvSpPr>
          <p:spPr>
            <a:xfrm>
              <a:off x="546427" y="1719013"/>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1019895" y="1261962"/>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a:off x="1133179" y="597399"/>
              <a:ext cx="578071" cy="256574"/>
            </a:xfrm>
            <a:custGeom>
              <a:avLst/>
              <a:gdLst/>
              <a:ahLst/>
              <a:cxnLst/>
              <a:rect l="l" t="t" r="r" b="b"/>
              <a:pathLst>
                <a:path w="23907" h="10611" extrusionOk="0">
                  <a:moveTo>
                    <a:pt x="23735" y="0"/>
                  </a:moveTo>
                  <a:cubicBezTo>
                    <a:pt x="23662" y="0"/>
                    <a:pt x="23579" y="55"/>
                    <a:pt x="23535" y="187"/>
                  </a:cubicBezTo>
                  <a:cubicBezTo>
                    <a:pt x="23535" y="187"/>
                    <a:pt x="23502" y="320"/>
                    <a:pt x="23435" y="520"/>
                  </a:cubicBezTo>
                  <a:cubicBezTo>
                    <a:pt x="23435" y="620"/>
                    <a:pt x="23335" y="721"/>
                    <a:pt x="23269" y="854"/>
                  </a:cubicBezTo>
                  <a:cubicBezTo>
                    <a:pt x="23202" y="887"/>
                    <a:pt x="23169" y="987"/>
                    <a:pt x="23135" y="1054"/>
                  </a:cubicBezTo>
                  <a:cubicBezTo>
                    <a:pt x="23102" y="1121"/>
                    <a:pt x="23002" y="1188"/>
                    <a:pt x="22968" y="1288"/>
                  </a:cubicBezTo>
                  <a:cubicBezTo>
                    <a:pt x="22868" y="1354"/>
                    <a:pt x="22835" y="1454"/>
                    <a:pt x="22768" y="1521"/>
                  </a:cubicBezTo>
                  <a:lnTo>
                    <a:pt x="22501" y="1788"/>
                  </a:lnTo>
                  <a:cubicBezTo>
                    <a:pt x="22335" y="1955"/>
                    <a:pt x="22134" y="2055"/>
                    <a:pt x="21934" y="2222"/>
                  </a:cubicBezTo>
                  <a:cubicBezTo>
                    <a:pt x="21467" y="2555"/>
                    <a:pt x="20967" y="2855"/>
                    <a:pt x="20333" y="3056"/>
                  </a:cubicBezTo>
                  <a:cubicBezTo>
                    <a:pt x="19132" y="3556"/>
                    <a:pt x="17665" y="3856"/>
                    <a:pt x="16197" y="4156"/>
                  </a:cubicBezTo>
                  <a:cubicBezTo>
                    <a:pt x="14796" y="4390"/>
                    <a:pt x="13328" y="4657"/>
                    <a:pt x="12027" y="4857"/>
                  </a:cubicBezTo>
                  <a:cubicBezTo>
                    <a:pt x="9459" y="5324"/>
                    <a:pt x="6156" y="5991"/>
                    <a:pt x="3721" y="7292"/>
                  </a:cubicBezTo>
                  <a:cubicBezTo>
                    <a:pt x="2520" y="7892"/>
                    <a:pt x="1586" y="8660"/>
                    <a:pt x="986" y="9293"/>
                  </a:cubicBezTo>
                  <a:cubicBezTo>
                    <a:pt x="686" y="9560"/>
                    <a:pt x="452" y="9827"/>
                    <a:pt x="319" y="10027"/>
                  </a:cubicBezTo>
                  <a:cubicBezTo>
                    <a:pt x="185" y="10194"/>
                    <a:pt x="119" y="10327"/>
                    <a:pt x="119" y="10327"/>
                  </a:cubicBezTo>
                  <a:cubicBezTo>
                    <a:pt x="1" y="10469"/>
                    <a:pt x="116" y="10610"/>
                    <a:pt x="253" y="10610"/>
                  </a:cubicBezTo>
                  <a:cubicBezTo>
                    <a:pt x="310" y="10610"/>
                    <a:pt x="370" y="10586"/>
                    <a:pt x="419" y="10528"/>
                  </a:cubicBezTo>
                  <a:cubicBezTo>
                    <a:pt x="419" y="10528"/>
                    <a:pt x="486" y="10394"/>
                    <a:pt x="619" y="10227"/>
                  </a:cubicBezTo>
                  <a:cubicBezTo>
                    <a:pt x="753" y="10061"/>
                    <a:pt x="953" y="9827"/>
                    <a:pt x="1253" y="9527"/>
                  </a:cubicBezTo>
                  <a:cubicBezTo>
                    <a:pt x="1853" y="8993"/>
                    <a:pt x="2787" y="8293"/>
                    <a:pt x="3955" y="7726"/>
                  </a:cubicBezTo>
                  <a:cubicBezTo>
                    <a:pt x="6323" y="6558"/>
                    <a:pt x="9592" y="5991"/>
                    <a:pt x="12127" y="5524"/>
                  </a:cubicBezTo>
                  <a:cubicBezTo>
                    <a:pt x="13395" y="5290"/>
                    <a:pt x="14863" y="5024"/>
                    <a:pt x="16330" y="4723"/>
                  </a:cubicBezTo>
                  <a:cubicBezTo>
                    <a:pt x="17798" y="4457"/>
                    <a:pt x="19232" y="4056"/>
                    <a:pt x="20500" y="3523"/>
                  </a:cubicBezTo>
                  <a:cubicBezTo>
                    <a:pt x="21134" y="3289"/>
                    <a:pt x="21701" y="2955"/>
                    <a:pt x="22168" y="2622"/>
                  </a:cubicBezTo>
                  <a:cubicBezTo>
                    <a:pt x="22368" y="2455"/>
                    <a:pt x="22635" y="2288"/>
                    <a:pt x="22802" y="2055"/>
                  </a:cubicBezTo>
                  <a:lnTo>
                    <a:pt x="23035" y="1821"/>
                  </a:lnTo>
                  <a:cubicBezTo>
                    <a:pt x="23135" y="1688"/>
                    <a:pt x="23169" y="1621"/>
                    <a:pt x="23235" y="1521"/>
                  </a:cubicBezTo>
                  <a:cubicBezTo>
                    <a:pt x="23302" y="1454"/>
                    <a:pt x="23369" y="1354"/>
                    <a:pt x="23402" y="1288"/>
                  </a:cubicBezTo>
                  <a:lnTo>
                    <a:pt x="23535" y="1021"/>
                  </a:lnTo>
                  <a:cubicBezTo>
                    <a:pt x="23636" y="854"/>
                    <a:pt x="23702" y="721"/>
                    <a:pt x="23769" y="620"/>
                  </a:cubicBezTo>
                  <a:lnTo>
                    <a:pt x="23869" y="220"/>
                  </a:lnTo>
                  <a:cubicBezTo>
                    <a:pt x="23906" y="89"/>
                    <a:pt x="23828" y="0"/>
                    <a:pt x="23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a:off x="10864" y="698012"/>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6" name="Google Shape;1686;p13"/>
            <p:cNvGrpSpPr/>
            <p:nvPr/>
          </p:nvGrpSpPr>
          <p:grpSpPr>
            <a:xfrm>
              <a:off x="3610" y="8"/>
              <a:ext cx="2717078" cy="5143763"/>
              <a:chOff x="3610" y="8"/>
              <a:chExt cx="2717078" cy="5143763"/>
            </a:xfrm>
          </p:grpSpPr>
          <p:sp>
            <p:nvSpPr>
              <p:cNvPr id="1687" name="Google Shape;1687;p13"/>
              <p:cNvSpPr/>
              <p:nvPr/>
            </p:nvSpPr>
            <p:spPr>
              <a:xfrm>
                <a:off x="627889" y="3237468"/>
                <a:ext cx="41058" cy="76989"/>
              </a:xfrm>
              <a:custGeom>
                <a:avLst/>
                <a:gdLst/>
                <a:ahLst/>
                <a:cxnLst/>
                <a:rect l="l" t="t" r="r" b="b"/>
                <a:pathLst>
                  <a:path w="1698" h="3184" extrusionOk="0">
                    <a:moveTo>
                      <a:pt x="1396" y="1"/>
                    </a:moveTo>
                    <a:cubicBezTo>
                      <a:pt x="1383" y="1"/>
                      <a:pt x="1373" y="5"/>
                      <a:pt x="1368" y="14"/>
                    </a:cubicBezTo>
                    <a:cubicBezTo>
                      <a:pt x="1368" y="14"/>
                      <a:pt x="1202" y="214"/>
                      <a:pt x="1001" y="448"/>
                    </a:cubicBezTo>
                    <a:cubicBezTo>
                      <a:pt x="801" y="715"/>
                      <a:pt x="568" y="1082"/>
                      <a:pt x="401" y="1382"/>
                    </a:cubicBezTo>
                    <a:cubicBezTo>
                      <a:pt x="301" y="1715"/>
                      <a:pt x="134" y="2116"/>
                      <a:pt x="67" y="2449"/>
                    </a:cubicBezTo>
                    <a:cubicBezTo>
                      <a:pt x="34" y="2783"/>
                      <a:pt x="1" y="3050"/>
                      <a:pt x="1" y="3050"/>
                    </a:cubicBezTo>
                    <a:cubicBezTo>
                      <a:pt x="1" y="3083"/>
                      <a:pt x="334" y="3183"/>
                      <a:pt x="334" y="3183"/>
                    </a:cubicBezTo>
                    <a:cubicBezTo>
                      <a:pt x="334" y="3183"/>
                      <a:pt x="735" y="2282"/>
                      <a:pt x="1035" y="1715"/>
                    </a:cubicBezTo>
                    <a:cubicBezTo>
                      <a:pt x="1202" y="1415"/>
                      <a:pt x="1335" y="1048"/>
                      <a:pt x="1468" y="748"/>
                    </a:cubicBezTo>
                    <a:cubicBezTo>
                      <a:pt x="1569" y="448"/>
                      <a:pt x="1669" y="214"/>
                      <a:pt x="1669" y="214"/>
                    </a:cubicBezTo>
                    <a:cubicBezTo>
                      <a:pt x="1697" y="157"/>
                      <a:pt x="1479" y="1"/>
                      <a:pt x="1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615001" y="3378873"/>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683551" y="3621181"/>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805419" y="3779753"/>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1046542" y="3961248"/>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1100560" y="4368004"/>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946533" y="449274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764216" y="4591234"/>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660967" y="464764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660169" y="4824547"/>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735272" y="4956545"/>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894860" y="5013078"/>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1026351" y="5084603"/>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172991" y="4146805"/>
                <a:ext cx="510585" cy="76892"/>
              </a:xfrm>
              <a:custGeom>
                <a:avLst/>
                <a:gdLst/>
                <a:ahLst/>
                <a:cxnLst/>
                <a:rect l="l" t="t" r="r" b="b"/>
                <a:pathLst>
                  <a:path w="21116" h="3180" extrusionOk="0">
                    <a:moveTo>
                      <a:pt x="10841" y="1"/>
                    </a:moveTo>
                    <a:cubicBezTo>
                      <a:pt x="10675" y="201"/>
                      <a:pt x="10474" y="468"/>
                      <a:pt x="10241" y="701"/>
                    </a:cubicBezTo>
                    <a:cubicBezTo>
                      <a:pt x="10141" y="835"/>
                      <a:pt x="10041" y="968"/>
                      <a:pt x="9907" y="1068"/>
                    </a:cubicBezTo>
                    <a:lnTo>
                      <a:pt x="9874" y="1135"/>
                    </a:lnTo>
                    <a:lnTo>
                      <a:pt x="9841" y="1168"/>
                    </a:lnTo>
                    <a:lnTo>
                      <a:pt x="9741" y="1268"/>
                    </a:lnTo>
                    <a:cubicBezTo>
                      <a:pt x="9540" y="1468"/>
                      <a:pt x="9307" y="1635"/>
                      <a:pt x="9040" y="1769"/>
                    </a:cubicBezTo>
                    <a:cubicBezTo>
                      <a:pt x="8572" y="2003"/>
                      <a:pt x="8053" y="2108"/>
                      <a:pt x="7527" y="2108"/>
                    </a:cubicBezTo>
                    <a:cubicBezTo>
                      <a:pt x="7453" y="2108"/>
                      <a:pt x="7379" y="2106"/>
                      <a:pt x="7306" y="2102"/>
                    </a:cubicBezTo>
                    <a:cubicBezTo>
                      <a:pt x="6672" y="2036"/>
                      <a:pt x="6071" y="1802"/>
                      <a:pt x="5571" y="1468"/>
                    </a:cubicBezTo>
                    <a:cubicBezTo>
                      <a:pt x="5471" y="1335"/>
                      <a:pt x="5337" y="1268"/>
                      <a:pt x="5204" y="1168"/>
                    </a:cubicBezTo>
                    <a:lnTo>
                      <a:pt x="5037" y="1035"/>
                    </a:lnTo>
                    <a:lnTo>
                      <a:pt x="4904" y="935"/>
                    </a:lnTo>
                    <a:lnTo>
                      <a:pt x="4804" y="801"/>
                    </a:lnTo>
                    <a:lnTo>
                      <a:pt x="4537" y="534"/>
                    </a:lnTo>
                    <a:lnTo>
                      <a:pt x="4504" y="501"/>
                    </a:lnTo>
                    <a:lnTo>
                      <a:pt x="4403" y="568"/>
                    </a:lnTo>
                    <a:lnTo>
                      <a:pt x="4237" y="701"/>
                    </a:lnTo>
                    <a:cubicBezTo>
                      <a:pt x="4137" y="868"/>
                      <a:pt x="3970" y="1001"/>
                      <a:pt x="3836" y="1135"/>
                    </a:cubicBezTo>
                    <a:cubicBezTo>
                      <a:pt x="3002" y="1902"/>
                      <a:pt x="2068" y="2369"/>
                      <a:pt x="1368" y="2503"/>
                    </a:cubicBezTo>
                    <a:cubicBezTo>
                      <a:pt x="1034" y="2569"/>
                      <a:pt x="734" y="2636"/>
                      <a:pt x="534" y="2636"/>
                    </a:cubicBezTo>
                    <a:lnTo>
                      <a:pt x="234" y="2636"/>
                    </a:lnTo>
                    <a:cubicBezTo>
                      <a:pt x="0" y="2669"/>
                      <a:pt x="0" y="3003"/>
                      <a:pt x="234" y="3003"/>
                    </a:cubicBezTo>
                    <a:lnTo>
                      <a:pt x="567" y="3003"/>
                    </a:lnTo>
                    <a:cubicBezTo>
                      <a:pt x="801" y="3003"/>
                      <a:pt x="1134" y="2970"/>
                      <a:pt x="1501" y="2903"/>
                    </a:cubicBezTo>
                    <a:cubicBezTo>
                      <a:pt x="1702" y="2836"/>
                      <a:pt x="1902" y="2836"/>
                      <a:pt x="2135" y="2736"/>
                    </a:cubicBezTo>
                    <a:cubicBezTo>
                      <a:pt x="2369" y="2669"/>
                      <a:pt x="2569" y="2603"/>
                      <a:pt x="2836" y="2469"/>
                    </a:cubicBezTo>
                    <a:cubicBezTo>
                      <a:pt x="3303" y="2236"/>
                      <a:pt x="3803" y="1869"/>
                      <a:pt x="4237" y="1502"/>
                    </a:cubicBezTo>
                    <a:lnTo>
                      <a:pt x="4403" y="1335"/>
                    </a:lnTo>
                    <a:lnTo>
                      <a:pt x="4470" y="1302"/>
                    </a:lnTo>
                    <a:cubicBezTo>
                      <a:pt x="4470" y="1302"/>
                      <a:pt x="4470" y="1272"/>
                      <a:pt x="4480" y="1272"/>
                    </a:cubicBezTo>
                    <a:cubicBezTo>
                      <a:pt x="4485" y="1272"/>
                      <a:pt x="4492" y="1279"/>
                      <a:pt x="4504" y="1302"/>
                    </a:cubicBezTo>
                    <a:lnTo>
                      <a:pt x="4570" y="1368"/>
                    </a:lnTo>
                    <a:lnTo>
                      <a:pt x="4637" y="1402"/>
                    </a:lnTo>
                    <a:lnTo>
                      <a:pt x="4670" y="1468"/>
                    </a:lnTo>
                    <a:lnTo>
                      <a:pt x="4870" y="1635"/>
                    </a:lnTo>
                    <a:cubicBezTo>
                      <a:pt x="5004" y="1769"/>
                      <a:pt x="5171" y="1869"/>
                      <a:pt x="5304" y="1969"/>
                    </a:cubicBezTo>
                    <a:cubicBezTo>
                      <a:pt x="5871" y="2369"/>
                      <a:pt x="6538" y="2669"/>
                      <a:pt x="7306" y="2736"/>
                    </a:cubicBezTo>
                    <a:cubicBezTo>
                      <a:pt x="7486" y="2771"/>
                      <a:pt x="7674" y="2787"/>
                      <a:pt x="7863" y="2787"/>
                    </a:cubicBezTo>
                    <a:cubicBezTo>
                      <a:pt x="8406" y="2787"/>
                      <a:pt x="8962" y="2650"/>
                      <a:pt x="9407" y="2402"/>
                    </a:cubicBezTo>
                    <a:cubicBezTo>
                      <a:pt x="9741" y="2236"/>
                      <a:pt x="10041" y="2036"/>
                      <a:pt x="10308" y="1835"/>
                    </a:cubicBezTo>
                    <a:lnTo>
                      <a:pt x="10474" y="1669"/>
                    </a:lnTo>
                    <a:cubicBezTo>
                      <a:pt x="10508" y="1802"/>
                      <a:pt x="10575" y="1969"/>
                      <a:pt x="10675" y="2136"/>
                    </a:cubicBezTo>
                    <a:cubicBezTo>
                      <a:pt x="10841" y="2436"/>
                      <a:pt x="11175" y="2703"/>
                      <a:pt x="11509" y="2869"/>
                    </a:cubicBezTo>
                    <a:cubicBezTo>
                      <a:pt x="11922" y="3106"/>
                      <a:pt x="12359" y="3179"/>
                      <a:pt x="12792" y="3179"/>
                    </a:cubicBezTo>
                    <a:cubicBezTo>
                      <a:pt x="13092" y="3179"/>
                      <a:pt x="13390" y="3144"/>
                      <a:pt x="13677" y="3103"/>
                    </a:cubicBezTo>
                    <a:cubicBezTo>
                      <a:pt x="14377" y="2970"/>
                      <a:pt x="15044" y="2703"/>
                      <a:pt x="15678" y="2436"/>
                    </a:cubicBezTo>
                    <a:cubicBezTo>
                      <a:pt x="15978" y="2302"/>
                      <a:pt x="16245" y="2136"/>
                      <a:pt x="16545" y="1935"/>
                    </a:cubicBezTo>
                    <a:cubicBezTo>
                      <a:pt x="16646" y="1835"/>
                      <a:pt x="16679" y="1802"/>
                      <a:pt x="16746" y="1769"/>
                    </a:cubicBezTo>
                    <a:lnTo>
                      <a:pt x="16846" y="1669"/>
                    </a:lnTo>
                    <a:lnTo>
                      <a:pt x="16879" y="1635"/>
                    </a:lnTo>
                    <a:cubicBezTo>
                      <a:pt x="16925" y="1612"/>
                      <a:pt x="16955" y="1573"/>
                      <a:pt x="16969" y="1573"/>
                    </a:cubicBezTo>
                    <a:cubicBezTo>
                      <a:pt x="16976" y="1573"/>
                      <a:pt x="16979" y="1581"/>
                      <a:pt x="16979" y="1602"/>
                    </a:cubicBezTo>
                    <a:cubicBezTo>
                      <a:pt x="17012" y="1602"/>
                      <a:pt x="17012" y="1635"/>
                      <a:pt x="17012" y="1635"/>
                    </a:cubicBezTo>
                    <a:lnTo>
                      <a:pt x="17046" y="1702"/>
                    </a:lnTo>
                    <a:cubicBezTo>
                      <a:pt x="17113" y="1702"/>
                      <a:pt x="17113" y="1769"/>
                      <a:pt x="17146" y="1802"/>
                    </a:cubicBezTo>
                    <a:cubicBezTo>
                      <a:pt x="17279" y="1935"/>
                      <a:pt x="17346" y="2036"/>
                      <a:pt x="17479" y="2136"/>
                    </a:cubicBezTo>
                    <a:cubicBezTo>
                      <a:pt x="17680" y="2336"/>
                      <a:pt x="17946" y="2503"/>
                      <a:pt x="18180" y="2636"/>
                    </a:cubicBezTo>
                    <a:cubicBezTo>
                      <a:pt x="18647" y="2869"/>
                      <a:pt x="19114" y="3003"/>
                      <a:pt x="19514" y="3103"/>
                    </a:cubicBezTo>
                    <a:cubicBezTo>
                      <a:pt x="19731" y="3120"/>
                      <a:pt x="19923" y="3128"/>
                      <a:pt x="20085" y="3128"/>
                    </a:cubicBezTo>
                    <a:cubicBezTo>
                      <a:pt x="20248" y="3128"/>
                      <a:pt x="20382" y="3120"/>
                      <a:pt x="20482" y="3103"/>
                    </a:cubicBezTo>
                    <a:cubicBezTo>
                      <a:pt x="20682" y="3036"/>
                      <a:pt x="20815" y="3003"/>
                      <a:pt x="20815" y="3003"/>
                    </a:cubicBezTo>
                    <a:cubicBezTo>
                      <a:pt x="21115" y="2869"/>
                      <a:pt x="20882" y="2603"/>
                      <a:pt x="20582" y="2569"/>
                    </a:cubicBezTo>
                    <a:cubicBezTo>
                      <a:pt x="20582" y="2569"/>
                      <a:pt x="20548" y="2636"/>
                      <a:pt x="20515" y="2636"/>
                    </a:cubicBezTo>
                    <a:cubicBezTo>
                      <a:pt x="20482" y="2636"/>
                      <a:pt x="20382" y="2669"/>
                      <a:pt x="20315" y="2669"/>
                    </a:cubicBezTo>
                    <a:cubicBezTo>
                      <a:pt x="20218" y="2683"/>
                      <a:pt x="20116" y="2691"/>
                      <a:pt x="20005" y="2691"/>
                    </a:cubicBezTo>
                    <a:cubicBezTo>
                      <a:pt x="19849" y="2691"/>
                      <a:pt x="19676" y="2675"/>
                      <a:pt x="19481" y="2636"/>
                    </a:cubicBezTo>
                    <a:cubicBezTo>
                      <a:pt x="19147" y="2569"/>
                      <a:pt x="18714" y="2402"/>
                      <a:pt x="18313" y="2169"/>
                    </a:cubicBezTo>
                    <a:cubicBezTo>
                      <a:pt x="18080" y="2036"/>
                      <a:pt x="17880" y="1869"/>
                      <a:pt x="17713" y="1702"/>
                    </a:cubicBezTo>
                    <a:cubicBezTo>
                      <a:pt x="17646" y="1635"/>
                      <a:pt x="17546" y="1502"/>
                      <a:pt x="17479" y="1402"/>
                    </a:cubicBezTo>
                    <a:cubicBezTo>
                      <a:pt x="17479" y="1368"/>
                      <a:pt x="17413" y="1368"/>
                      <a:pt x="17413" y="1335"/>
                    </a:cubicBezTo>
                    <a:lnTo>
                      <a:pt x="17379" y="1302"/>
                    </a:lnTo>
                    <a:lnTo>
                      <a:pt x="17346" y="1202"/>
                    </a:lnTo>
                    <a:cubicBezTo>
                      <a:pt x="17313" y="1068"/>
                      <a:pt x="17213" y="968"/>
                      <a:pt x="17179" y="835"/>
                    </a:cubicBezTo>
                    <a:lnTo>
                      <a:pt x="17079" y="668"/>
                    </a:lnTo>
                    <a:cubicBezTo>
                      <a:pt x="17046" y="668"/>
                      <a:pt x="17046" y="635"/>
                      <a:pt x="17046" y="635"/>
                    </a:cubicBezTo>
                    <a:lnTo>
                      <a:pt x="17012" y="668"/>
                    </a:lnTo>
                    <a:lnTo>
                      <a:pt x="16912" y="735"/>
                    </a:lnTo>
                    <a:cubicBezTo>
                      <a:pt x="16812" y="868"/>
                      <a:pt x="16712" y="968"/>
                      <a:pt x="16579" y="1035"/>
                    </a:cubicBezTo>
                    <a:cubicBezTo>
                      <a:pt x="16545" y="1068"/>
                      <a:pt x="16479" y="1135"/>
                      <a:pt x="16412" y="1168"/>
                    </a:cubicBezTo>
                    <a:lnTo>
                      <a:pt x="16345" y="1235"/>
                    </a:lnTo>
                    <a:cubicBezTo>
                      <a:pt x="16312" y="1302"/>
                      <a:pt x="16212" y="1335"/>
                      <a:pt x="16179" y="1368"/>
                    </a:cubicBezTo>
                    <a:cubicBezTo>
                      <a:pt x="15912" y="1535"/>
                      <a:pt x="15645" y="1702"/>
                      <a:pt x="15345" y="1835"/>
                    </a:cubicBezTo>
                    <a:cubicBezTo>
                      <a:pt x="14744" y="2136"/>
                      <a:pt x="14144" y="2336"/>
                      <a:pt x="13510" y="2402"/>
                    </a:cubicBezTo>
                    <a:cubicBezTo>
                      <a:pt x="13269" y="2441"/>
                      <a:pt x="13029" y="2464"/>
                      <a:pt x="12795" y="2464"/>
                    </a:cubicBezTo>
                    <a:cubicBezTo>
                      <a:pt x="12414" y="2464"/>
                      <a:pt x="12052" y="2401"/>
                      <a:pt x="11742" y="2236"/>
                    </a:cubicBezTo>
                    <a:cubicBezTo>
                      <a:pt x="11542" y="2136"/>
                      <a:pt x="11342" y="1969"/>
                      <a:pt x="11208" y="1735"/>
                    </a:cubicBezTo>
                    <a:cubicBezTo>
                      <a:pt x="11142" y="1635"/>
                      <a:pt x="11075" y="1535"/>
                      <a:pt x="11042" y="1368"/>
                    </a:cubicBezTo>
                    <a:cubicBezTo>
                      <a:pt x="10975" y="1035"/>
                      <a:pt x="10908" y="668"/>
                      <a:pt x="10875" y="368"/>
                    </a:cubicBezTo>
                    <a:cubicBezTo>
                      <a:pt x="10875" y="201"/>
                      <a:pt x="10841" y="101"/>
                      <a:pt x="10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1227630" y="2966924"/>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1318361" y="4817956"/>
                <a:ext cx="514937" cy="104143"/>
              </a:xfrm>
              <a:custGeom>
                <a:avLst/>
                <a:gdLst/>
                <a:ahLst/>
                <a:cxnLst/>
                <a:rect l="l" t="t" r="r" b="b"/>
                <a:pathLst>
                  <a:path w="21296" h="4307" extrusionOk="0">
                    <a:moveTo>
                      <a:pt x="13664" y="1"/>
                    </a:moveTo>
                    <a:cubicBezTo>
                      <a:pt x="13660" y="1"/>
                      <a:pt x="13656" y="9"/>
                      <a:pt x="13656" y="29"/>
                    </a:cubicBezTo>
                    <a:lnTo>
                      <a:pt x="13623" y="63"/>
                    </a:lnTo>
                    <a:lnTo>
                      <a:pt x="13523" y="129"/>
                    </a:lnTo>
                    <a:lnTo>
                      <a:pt x="13356" y="296"/>
                    </a:lnTo>
                    <a:lnTo>
                      <a:pt x="13089" y="596"/>
                    </a:lnTo>
                    <a:cubicBezTo>
                      <a:pt x="12956" y="730"/>
                      <a:pt x="12822" y="796"/>
                      <a:pt x="12689" y="897"/>
                    </a:cubicBezTo>
                    <a:cubicBezTo>
                      <a:pt x="12589" y="1030"/>
                      <a:pt x="12456" y="1097"/>
                      <a:pt x="12322" y="1197"/>
                    </a:cubicBezTo>
                    <a:lnTo>
                      <a:pt x="11955" y="1430"/>
                    </a:lnTo>
                    <a:cubicBezTo>
                      <a:pt x="11455" y="1764"/>
                      <a:pt x="10854" y="1931"/>
                      <a:pt x="10321" y="2064"/>
                    </a:cubicBezTo>
                    <a:cubicBezTo>
                      <a:pt x="9912" y="2153"/>
                      <a:pt x="9465" y="2204"/>
                      <a:pt x="9003" y="2204"/>
                    </a:cubicBezTo>
                    <a:cubicBezTo>
                      <a:pt x="8257" y="2204"/>
                      <a:pt x="7472" y="2073"/>
                      <a:pt x="6751" y="1764"/>
                    </a:cubicBezTo>
                    <a:cubicBezTo>
                      <a:pt x="6451" y="1697"/>
                      <a:pt x="6184" y="1530"/>
                      <a:pt x="5918" y="1364"/>
                    </a:cubicBezTo>
                    <a:lnTo>
                      <a:pt x="5517" y="1097"/>
                    </a:lnTo>
                    <a:lnTo>
                      <a:pt x="5350" y="930"/>
                    </a:lnTo>
                    <a:lnTo>
                      <a:pt x="5017" y="630"/>
                    </a:lnTo>
                    <a:cubicBezTo>
                      <a:pt x="4917" y="563"/>
                      <a:pt x="4817" y="430"/>
                      <a:pt x="4683" y="363"/>
                    </a:cubicBezTo>
                    <a:lnTo>
                      <a:pt x="4483" y="763"/>
                    </a:lnTo>
                    <a:cubicBezTo>
                      <a:pt x="4416" y="963"/>
                      <a:pt x="4283" y="1130"/>
                      <a:pt x="4183" y="1364"/>
                    </a:cubicBezTo>
                    <a:lnTo>
                      <a:pt x="3949" y="1730"/>
                    </a:lnTo>
                    <a:cubicBezTo>
                      <a:pt x="3849" y="1797"/>
                      <a:pt x="3783" y="1964"/>
                      <a:pt x="3683" y="2064"/>
                    </a:cubicBezTo>
                    <a:cubicBezTo>
                      <a:pt x="2982" y="2931"/>
                      <a:pt x="2015" y="3398"/>
                      <a:pt x="1348" y="3632"/>
                    </a:cubicBezTo>
                    <a:cubicBezTo>
                      <a:pt x="1181" y="3732"/>
                      <a:pt x="1014" y="3765"/>
                      <a:pt x="914" y="3799"/>
                    </a:cubicBezTo>
                    <a:cubicBezTo>
                      <a:pt x="747" y="3865"/>
                      <a:pt x="614" y="3865"/>
                      <a:pt x="514" y="3899"/>
                    </a:cubicBezTo>
                    <a:cubicBezTo>
                      <a:pt x="347" y="3899"/>
                      <a:pt x="247" y="3932"/>
                      <a:pt x="247" y="3932"/>
                    </a:cubicBezTo>
                    <a:cubicBezTo>
                      <a:pt x="0" y="3963"/>
                      <a:pt x="10" y="4306"/>
                      <a:pt x="223" y="4306"/>
                    </a:cubicBezTo>
                    <a:cubicBezTo>
                      <a:pt x="241" y="4306"/>
                      <a:pt x="260" y="4304"/>
                      <a:pt x="280" y="4299"/>
                    </a:cubicBezTo>
                    <a:cubicBezTo>
                      <a:pt x="280" y="4299"/>
                      <a:pt x="414" y="4299"/>
                      <a:pt x="614" y="4266"/>
                    </a:cubicBezTo>
                    <a:cubicBezTo>
                      <a:pt x="680" y="4232"/>
                      <a:pt x="814" y="4232"/>
                      <a:pt x="981" y="4199"/>
                    </a:cubicBezTo>
                    <a:cubicBezTo>
                      <a:pt x="1114" y="4132"/>
                      <a:pt x="1281" y="4099"/>
                      <a:pt x="1481" y="4065"/>
                    </a:cubicBezTo>
                    <a:cubicBezTo>
                      <a:pt x="2182" y="3799"/>
                      <a:pt x="3282" y="3365"/>
                      <a:pt x="4116" y="2398"/>
                    </a:cubicBezTo>
                    <a:cubicBezTo>
                      <a:pt x="4250" y="2264"/>
                      <a:pt x="4316" y="2131"/>
                      <a:pt x="4416" y="2031"/>
                    </a:cubicBezTo>
                    <a:cubicBezTo>
                      <a:pt x="4483" y="1897"/>
                      <a:pt x="4617" y="1730"/>
                      <a:pt x="4683" y="1597"/>
                    </a:cubicBezTo>
                    <a:lnTo>
                      <a:pt x="4817" y="1397"/>
                    </a:lnTo>
                    <a:lnTo>
                      <a:pt x="4850" y="1364"/>
                    </a:lnTo>
                    <a:lnTo>
                      <a:pt x="4917" y="1297"/>
                    </a:lnTo>
                    <a:lnTo>
                      <a:pt x="4950" y="1364"/>
                    </a:lnTo>
                    <a:lnTo>
                      <a:pt x="4984" y="1397"/>
                    </a:lnTo>
                    <a:cubicBezTo>
                      <a:pt x="5084" y="1430"/>
                      <a:pt x="5117" y="1530"/>
                      <a:pt x="5184" y="1564"/>
                    </a:cubicBezTo>
                    <a:lnTo>
                      <a:pt x="5617" y="1864"/>
                    </a:lnTo>
                    <a:cubicBezTo>
                      <a:pt x="5918" y="2031"/>
                      <a:pt x="6184" y="2231"/>
                      <a:pt x="6518" y="2364"/>
                    </a:cubicBezTo>
                    <a:cubicBezTo>
                      <a:pt x="7371" y="2748"/>
                      <a:pt x="8278" y="2914"/>
                      <a:pt x="9135" y="2914"/>
                    </a:cubicBezTo>
                    <a:cubicBezTo>
                      <a:pt x="9619" y="2914"/>
                      <a:pt x="10087" y="2861"/>
                      <a:pt x="10521" y="2765"/>
                    </a:cubicBezTo>
                    <a:cubicBezTo>
                      <a:pt x="11121" y="2598"/>
                      <a:pt x="11788" y="2398"/>
                      <a:pt x="12355" y="2064"/>
                    </a:cubicBezTo>
                    <a:cubicBezTo>
                      <a:pt x="12522" y="1964"/>
                      <a:pt x="12656" y="1864"/>
                      <a:pt x="12822" y="1764"/>
                    </a:cubicBezTo>
                    <a:cubicBezTo>
                      <a:pt x="12956" y="1630"/>
                      <a:pt x="13123" y="1564"/>
                      <a:pt x="13256" y="1430"/>
                    </a:cubicBezTo>
                    <a:cubicBezTo>
                      <a:pt x="13423" y="1364"/>
                      <a:pt x="13523" y="1230"/>
                      <a:pt x="13656" y="1097"/>
                    </a:cubicBezTo>
                    <a:lnTo>
                      <a:pt x="13690" y="1063"/>
                    </a:lnTo>
                    <a:lnTo>
                      <a:pt x="13790" y="1197"/>
                    </a:lnTo>
                    <a:lnTo>
                      <a:pt x="14123" y="1564"/>
                    </a:lnTo>
                    <a:lnTo>
                      <a:pt x="14490" y="1931"/>
                    </a:lnTo>
                    <a:cubicBezTo>
                      <a:pt x="14624" y="2064"/>
                      <a:pt x="14791" y="2131"/>
                      <a:pt x="14924" y="2264"/>
                    </a:cubicBezTo>
                    <a:cubicBezTo>
                      <a:pt x="15491" y="2631"/>
                      <a:pt x="16125" y="2898"/>
                      <a:pt x="16759" y="3065"/>
                    </a:cubicBezTo>
                    <a:cubicBezTo>
                      <a:pt x="17387" y="3222"/>
                      <a:pt x="17997" y="3269"/>
                      <a:pt x="18541" y="3269"/>
                    </a:cubicBezTo>
                    <a:cubicBezTo>
                      <a:pt x="19037" y="3269"/>
                      <a:pt x="19478" y="3230"/>
                      <a:pt x="19827" y="3198"/>
                    </a:cubicBezTo>
                    <a:cubicBezTo>
                      <a:pt x="20595" y="3098"/>
                      <a:pt x="21028" y="3031"/>
                      <a:pt x="21028" y="3031"/>
                    </a:cubicBezTo>
                    <a:cubicBezTo>
                      <a:pt x="21295" y="2965"/>
                      <a:pt x="21195" y="2698"/>
                      <a:pt x="20995" y="2598"/>
                    </a:cubicBezTo>
                    <a:cubicBezTo>
                      <a:pt x="20995" y="2598"/>
                      <a:pt x="20528" y="2698"/>
                      <a:pt x="19794" y="2731"/>
                    </a:cubicBezTo>
                    <a:cubicBezTo>
                      <a:pt x="19602" y="2740"/>
                      <a:pt x="19394" y="2746"/>
                      <a:pt x="19171" y="2746"/>
                    </a:cubicBezTo>
                    <a:cubicBezTo>
                      <a:pt x="18504" y="2746"/>
                      <a:pt x="17709" y="2689"/>
                      <a:pt x="16859" y="2464"/>
                    </a:cubicBezTo>
                    <a:cubicBezTo>
                      <a:pt x="16292" y="2364"/>
                      <a:pt x="15758" y="2097"/>
                      <a:pt x="15258" y="1730"/>
                    </a:cubicBezTo>
                    <a:cubicBezTo>
                      <a:pt x="15124" y="1630"/>
                      <a:pt x="14991" y="1530"/>
                      <a:pt x="14857" y="1430"/>
                    </a:cubicBezTo>
                    <a:lnTo>
                      <a:pt x="14524" y="1097"/>
                    </a:lnTo>
                    <a:cubicBezTo>
                      <a:pt x="14424" y="963"/>
                      <a:pt x="14324" y="897"/>
                      <a:pt x="14190" y="730"/>
                    </a:cubicBezTo>
                    <a:lnTo>
                      <a:pt x="13690" y="63"/>
                    </a:lnTo>
                    <a:cubicBezTo>
                      <a:pt x="13690" y="40"/>
                      <a:pt x="13674" y="1"/>
                      <a:pt x="13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290747" y="3605609"/>
                <a:ext cx="250070" cy="96793"/>
              </a:xfrm>
              <a:custGeom>
                <a:avLst/>
                <a:gdLst/>
                <a:ahLst/>
                <a:cxnLst/>
                <a:rect l="l" t="t" r="r" b="b"/>
                <a:pathLst>
                  <a:path w="10342" h="4003" extrusionOk="0">
                    <a:moveTo>
                      <a:pt x="5338" y="0"/>
                    </a:moveTo>
                    <a:lnTo>
                      <a:pt x="5304" y="33"/>
                    </a:lnTo>
                    <a:lnTo>
                      <a:pt x="5171" y="234"/>
                    </a:lnTo>
                    <a:cubicBezTo>
                      <a:pt x="5004" y="500"/>
                      <a:pt x="4904" y="734"/>
                      <a:pt x="4737" y="1034"/>
                    </a:cubicBezTo>
                    <a:cubicBezTo>
                      <a:pt x="4670" y="1134"/>
                      <a:pt x="4637" y="1168"/>
                      <a:pt x="4604" y="1234"/>
                    </a:cubicBezTo>
                    <a:lnTo>
                      <a:pt x="4470" y="1468"/>
                    </a:lnTo>
                    <a:cubicBezTo>
                      <a:pt x="4404" y="1635"/>
                      <a:pt x="4270" y="1735"/>
                      <a:pt x="4170" y="1868"/>
                    </a:cubicBezTo>
                    <a:cubicBezTo>
                      <a:pt x="4103" y="2002"/>
                      <a:pt x="3970" y="2135"/>
                      <a:pt x="3837" y="2235"/>
                    </a:cubicBezTo>
                    <a:cubicBezTo>
                      <a:pt x="3636" y="2502"/>
                      <a:pt x="3336" y="2669"/>
                      <a:pt x="3103" y="2869"/>
                    </a:cubicBezTo>
                    <a:cubicBezTo>
                      <a:pt x="2969" y="2969"/>
                      <a:pt x="2802" y="3002"/>
                      <a:pt x="2669" y="3069"/>
                    </a:cubicBezTo>
                    <a:cubicBezTo>
                      <a:pt x="2569" y="3136"/>
                      <a:pt x="2436" y="3202"/>
                      <a:pt x="2269" y="3236"/>
                    </a:cubicBezTo>
                    <a:cubicBezTo>
                      <a:pt x="1969" y="3336"/>
                      <a:pt x="1735" y="3469"/>
                      <a:pt x="1468" y="3469"/>
                    </a:cubicBezTo>
                    <a:cubicBezTo>
                      <a:pt x="1235" y="3503"/>
                      <a:pt x="1001" y="3536"/>
                      <a:pt x="801" y="3536"/>
                    </a:cubicBezTo>
                    <a:lnTo>
                      <a:pt x="167" y="3536"/>
                    </a:lnTo>
                    <a:cubicBezTo>
                      <a:pt x="67" y="3536"/>
                      <a:pt x="0" y="3903"/>
                      <a:pt x="134" y="3903"/>
                    </a:cubicBezTo>
                    <a:cubicBezTo>
                      <a:pt x="134" y="3903"/>
                      <a:pt x="401" y="3903"/>
                      <a:pt x="801" y="3970"/>
                    </a:cubicBezTo>
                    <a:cubicBezTo>
                      <a:pt x="1001" y="3970"/>
                      <a:pt x="1268" y="3903"/>
                      <a:pt x="1568" y="3903"/>
                    </a:cubicBezTo>
                    <a:cubicBezTo>
                      <a:pt x="1835" y="3903"/>
                      <a:pt x="2135" y="3836"/>
                      <a:pt x="2469" y="3736"/>
                    </a:cubicBezTo>
                    <a:cubicBezTo>
                      <a:pt x="2636" y="3736"/>
                      <a:pt x="2802" y="3669"/>
                      <a:pt x="2969" y="3569"/>
                    </a:cubicBezTo>
                    <a:lnTo>
                      <a:pt x="3470" y="3336"/>
                    </a:lnTo>
                    <a:cubicBezTo>
                      <a:pt x="3770" y="3136"/>
                      <a:pt x="4103" y="2969"/>
                      <a:pt x="4337" y="2669"/>
                    </a:cubicBezTo>
                    <a:cubicBezTo>
                      <a:pt x="4470" y="2502"/>
                      <a:pt x="4604" y="2368"/>
                      <a:pt x="4737" y="2235"/>
                    </a:cubicBezTo>
                    <a:cubicBezTo>
                      <a:pt x="4837" y="2135"/>
                      <a:pt x="4937" y="1968"/>
                      <a:pt x="5071" y="1835"/>
                    </a:cubicBezTo>
                    <a:lnTo>
                      <a:pt x="5238" y="1635"/>
                    </a:lnTo>
                    <a:cubicBezTo>
                      <a:pt x="5271" y="1568"/>
                      <a:pt x="5304" y="1501"/>
                      <a:pt x="5338" y="1401"/>
                    </a:cubicBezTo>
                    <a:lnTo>
                      <a:pt x="5338" y="1368"/>
                    </a:lnTo>
                    <a:lnTo>
                      <a:pt x="5471" y="1568"/>
                    </a:lnTo>
                    <a:cubicBezTo>
                      <a:pt x="5671" y="1868"/>
                      <a:pt x="5938" y="2168"/>
                      <a:pt x="6172" y="2402"/>
                    </a:cubicBezTo>
                    <a:cubicBezTo>
                      <a:pt x="6672" y="2969"/>
                      <a:pt x="7306" y="3403"/>
                      <a:pt x="7939" y="3669"/>
                    </a:cubicBezTo>
                    <a:cubicBezTo>
                      <a:pt x="8573" y="3903"/>
                      <a:pt x="9140" y="4003"/>
                      <a:pt x="9574" y="4003"/>
                    </a:cubicBezTo>
                    <a:cubicBezTo>
                      <a:pt x="9774" y="4003"/>
                      <a:pt x="9941" y="3970"/>
                      <a:pt x="10074" y="3970"/>
                    </a:cubicBezTo>
                    <a:cubicBezTo>
                      <a:pt x="10174" y="3903"/>
                      <a:pt x="10241" y="3903"/>
                      <a:pt x="10241" y="3903"/>
                    </a:cubicBezTo>
                    <a:cubicBezTo>
                      <a:pt x="10341" y="3870"/>
                      <a:pt x="10308" y="3569"/>
                      <a:pt x="10241" y="3569"/>
                    </a:cubicBezTo>
                    <a:lnTo>
                      <a:pt x="10074" y="3569"/>
                    </a:lnTo>
                    <a:cubicBezTo>
                      <a:pt x="10030" y="3592"/>
                      <a:pt x="9985" y="3599"/>
                      <a:pt x="9938" y="3599"/>
                    </a:cubicBezTo>
                    <a:cubicBezTo>
                      <a:pt x="9845" y="3599"/>
                      <a:pt x="9741" y="3569"/>
                      <a:pt x="9607" y="3569"/>
                    </a:cubicBezTo>
                    <a:cubicBezTo>
                      <a:pt x="9240" y="3536"/>
                      <a:pt x="8740" y="3403"/>
                      <a:pt x="8173" y="3169"/>
                    </a:cubicBezTo>
                    <a:cubicBezTo>
                      <a:pt x="7639" y="2869"/>
                      <a:pt x="7139" y="2469"/>
                      <a:pt x="6672" y="1968"/>
                    </a:cubicBezTo>
                    <a:cubicBezTo>
                      <a:pt x="6438" y="1701"/>
                      <a:pt x="6272" y="1401"/>
                      <a:pt x="6071" y="1168"/>
                    </a:cubicBezTo>
                    <a:cubicBezTo>
                      <a:pt x="5971" y="1068"/>
                      <a:pt x="5938" y="1001"/>
                      <a:pt x="5905" y="901"/>
                    </a:cubicBezTo>
                    <a:cubicBezTo>
                      <a:pt x="5805" y="801"/>
                      <a:pt x="5738" y="634"/>
                      <a:pt x="5638" y="500"/>
                    </a:cubicBezTo>
                    <a:cubicBezTo>
                      <a:pt x="5571" y="367"/>
                      <a:pt x="5471" y="200"/>
                      <a:pt x="5404" y="67"/>
                    </a:cubicBezTo>
                    <a:lnTo>
                      <a:pt x="5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2468200" y="4149746"/>
                <a:ext cx="252488" cy="70992"/>
              </a:xfrm>
              <a:custGeom>
                <a:avLst/>
                <a:gdLst/>
                <a:ahLst/>
                <a:cxnLst/>
                <a:rect l="l" t="t" r="r" b="b"/>
                <a:pathLst>
                  <a:path w="10442" h="2936" extrusionOk="0">
                    <a:moveTo>
                      <a:pt x="5338" y="0"/>
                    </a:moveTo>
                    <a:lnTo>
                      <a:pt x="5204" y="167"/>
                    </a:lnTo>
                    <a:cubicBezTo>
                      <a:pt x="5071" y="334"/>
                      <a:pt x="4904" y="500"/>
                      <a:pt x="4737" y="667"/>
                    </a:cubicBezTo>
                    <a:lnTo>
                      <a:pt x="4604" y="834"/>
                    </a:lnTo>
                    <a:lnTo>
                      <a:pt x="4437" y="934"/>
                    </a:lnTo>
                    <a:cubicBezTo>
                      <a:pt x="4337" y="1034"/>
                      <a:pt x="4237" y="1168"/>
                      <a:pt x="4103" y="1234"/>
                    </a:cubicBezTo>
                    <a:lnTo>
                      <a:pt x="3736" y="1501"/>
                    </a:lnTo>
                    <a:lnTo>
                      <a:pt x="3536" y="1601"/>
                    </a:lnTo>
                    <a:lnTo>
                      <a:pt x="3336" y="1701"/>
                    </a:lnTo>
                    <a:cubicBezTo>
                      <a:pt x="3169" y="1768"/>
                      <a:pt x="3036" y="1868"/>
                      <a:pt x="2902" y="1901"/>
                    </a:cubicBezTo>
                    <a:cubicBezTo>
                      <a:pt x="2602" y="2002"/>
                      <a:pt x="2369" y="2102"/>
                      <a:pt x="2069" y="2168"/>
                    </a:cubicBezTo>
                    <a:cubicBezTo>
                      <a:pt x="1535" y="2268"/>
                      <a:pt x="1034" y="2368"/>
                      <a:pt x="701" y="2435"/>
                    </a:cubicBezTo>
                    <a:cubicBezTo>
                      <a:pt x="334" y="2502"/>
                      <a:pt x="100" y="2535"/>
                      <a:pt x="100" y="2535"/>
                    </a:cubicBezTo>
                    <a:cubicBezTo>
                      <a:pt x="0" y="2569"/>
                      <a:pt x="34" y="2902"/>
                      <a:pt x="167" y="2902"/>
                    </a:cubicBezTo>
                    <a:cubicBezTo>
                      <a:pt x="167" y="2902"/>
                      <a:pt x="367" y="2902"/>
                      <a:pt x="734" y="2869"/>
                    </a:cubicBezTo>
                    <a:cubicBezTo>
                      <a:pt x="1101" y="2802"/>
                      <a:pt x="1602" y="2769"/>
                      <a:pt x="2202" y="2669"/>
                    </a:cubicBezTo>
                    <a:cubicBezTo>
                      <a:pt x="2502" y="2602"/>
                      <a:pt x="2769" y="2535"/>
                      <a:pt x="3103" y="2435"/>
                    </a:cubicBezTo>
                    <a:cubicBezTo>
                      <a:pt x="3269" y="2402"/>
                      <a:pt x="3403" y="2335"/>
                      <a:pt x="3570" y="2268"/>
                    </a:cubicBezTo>
                    <a:lnTo>
                      <a:pt x="3836" y="2202"/>
                    </a:lnTo>
                    <a:lnTo>
                      <a:pt x="4037" y="2068"/>
                    </a:lnTo>
                    <a:cubicBezTo>
                      <a:pt x="4203" y="1968"/>
                      <a:pt x="4370" y="1901"/>
                      <a:pt x="4504" y="1835"/>
                    </a:cubicBezTo>
                    <a:cubicBezTo>
                      <a:pt x="4670" y="1735"/>
                      <a:pt x="4770" y="1601"/>
                      <a:pt x="4904" y="1535"/>
                    </a:cubicBezTo>
                    <a:lnTo>
                      <a:pt x="5104" y="1368"/>
                    </a:lnTo>
                    <a:lnTo>
                      <a:pt x="5271" y="1201"/>
                    </a:lnTo>
                    <a:lnTo>
                      <a:pt x="5371" y="1101"/>
                    </a:lnTo>
                    <a:lnTo>
                      <a:pt x="5404" y="1068"/>
                    </a:lnTo>
                    <a:lnTo>
                      <a:pt x="5704" y="1368"/>
                    </a:lnTo>
                    <a:cubicBezTo>
                      <a:pt x="5838" y="1501"/>
                      <a:pt x="5938" y="1568"/>
                      <a:pt x="6071" y="1701"/>
                    </a:cubicBezTo>
                    <a:cubicBezTo>
                      <a:pt x="6205" y="1768"/>
                      <a:pt x="6305" y="1901"/>
                      <a:pt x="6472" y="2002"/>
                    </a:cubicBezTo>
                    <a:cubicBezTo>
                      <a:pt x="7072" y="2402"/>
                      <a:pt x="7706" y="2602"/>
                      <a:pt x="8273" y="2769"/>
                    </a:cubicBezTo>
                    <a:cubicBezTo>
                      <a:pt x="8573" y="2835"/>
                      <a:pt x="8873" y="2869"/>
                      <a:pt x="9107" y="2902"/>
                    </a:cubicBezTo>
                    <a:cubicBezTo>
                      <a:pt x="9374" y="2902"/>
                      <a:pt x="9607" y="2936"/>
                      <a:pt x="9774" y="2936"/>
                    </a:cubicBezTo>
                    <a:lnTo>
                      <a:pt x="10374" y="2936"/>
                    </a:lnTo>
                    <a:cubicBezTo>
                      <a:pt x="10441" y="2936"/>
                      <a:pt x="10441" y="2602"/>
                      <a:pt x="10241" y="2535"/>
                    </a:cubicBezTo>
                    <a:cubicBezTo>
                      <a:pt x="10241" y="2535"/>
                      <a:pt x="10041" y="2535"/>
                      <a:pt x="9707" y="2502"/>
                    </a:cubicBezTo>
                    <a:cubicBezTo>
                      <a:pt x="9507" y="2502"/>
                      <a:pt x="9340" y="2435"/>
                      <a:pt x="9074" y="2402"/>
                    </a:cubicBezTo>
                    <a:cubicBezTo>
                      <a:pt x="8840" y="2368"/>
                      <a:pt x="8573" y="2268"/>
                      <a:pt x="8340" y="2202"/>
                    </a:cubicBezTo>
                    <a:cubicBezTo>
                      <a:pt x="7839" y="2035"/>
                      <a:pt x="7239" y="1768"/>
                      <a:pt x="6772" y="1401"/>
                    </a:cubicBezTo>
                    <a:cubicBezTo>
                      <a:pt x="6672" y="1334"/>
                      <a:pt x="6572" y="1201"/>
                      <a:pt x="6438" y="1101"/>
                    </a:cubicBezTo>
                    <a:cubicBezTo>
                      <a:pt x="6338" y="1034"/>
                      <a:pt x="6238" y="901"/>
                      <a:pt x="6105" y="834"/>
                    </a:cubicBezTo>
                    <a:cubicBezTo>
                      <a:pt x="6005" y="701"/>
                      <a:pt x="5905" y="567"/>
                      <a:pt x="5771" y="434"/>
                    </a:cubicBezTo>
                    <a:cubicBezTo>
                      <a:pt x="5704" y="334"/>
                      <a:pt x="5571" y="234"/>
                      <a:pt x="5504" y="100"/>
                    </a:cubicBezTo>
                    <a:cubicBezTo>
                      <a:pt x="5404" y="67"/>
                      <a:pt x="5371" y="33"/>
                      <a:pt x="5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165906" y="4659784"/>
                <a:ext cx="272291" cy="115387"/>
              </a:xfrm>
              <a:custGeom>
                <a:avLst/>
                <a:gdLst/>
                <a:ahLst/>
                <a:cxnLst/>
                <a:rect l="l" t="t" r="r" b="b"/>
                <a:pathLst>
                  <a:path w="11261" h="4772" extrusionOk="0">
                    <a:moveTo>
                      <a:pt x="6931" y="1"/>
                    </a:moveTo>
                    <a:lnTo>
                      <a:pt x="6898" y="34"/>
                    </a:lnTo>
                    <a:lnTo>
                      <a:pt x="6798" y="168"/>
                    </a:lnTo>
                    <a:cubicBezTo>
                      <a:pt x="6731" y="335"/>
                      <a:pt x="6598" y="468"/>
                      <a:pt x="6498" y="635"/>
                    </a:cubicBezTo>
                    <a:cubicBezTo>
                      <a:pt x="6331" y="868"/>
                      <a:pt x="6064" y="1335"/>
                      <a:pt x="5997" y="1369"/>
                    </a:cubicBezTo>
                    <a:cubicBezTo>
                      <a:pt x="5630" y="1936"/>
                      <a:pt x="5130" y="2536"/>
                      <a:pt x="4563" y="3003"/>
                    </a:cubicBezTo>
                    <a:cubicBezTo>
                      <a:pt x="3963" y="3470"/>
                      <a:pt x="3295" y="3837"/>
                      <a:pt x="2628" y="3970"/>
                    </a:cubicBezTo>
                    <a:cubicBezTo>
                      <a:pt x="2370" y="4035"/>
                      <a:pt x="2126" y="4060"/>
                      <a:pt x="1900" y="4060"/>
                    </a:cubicBezTo>
                    <a:cubicBezTo>
                      <a:pt x="1542" y="4060"/>
                      <a:pt x="1226" y="3998"/>
                      <a:pt x="960" y="3937"/>
                    </a:cubicBezTo>
                    <a:cubicBezTo>
                      <a:pt x="760" y="3870"/>
                      <a:pt x="594" y="3804"/>
                      <a:pt x="460" y="3770"/>
                    </a:cubicBezTo>
                    <a:cubicBezTo>
                      <a:pt x="327" y="3704"/>
                      <a:pt x="293" y="3670"/>
                      <a:pt x="293" y="3670"/>
                    </a:cubicBezTo>
                    <a:cubicBezTo>
                      <a:pt x="286" y="3669"/>
                      <a:pt x="279" y="3668"/>
                      <a:pt x="272" y="3668"/>
                    </a:cubicBezTo>
                    <a:cubicBezTo>
                      <a:pt x="143" y="3668"/>
                      <a:pt x="0" y="3941"/>
                      <a:pt x="127" y="4004"/>
                    </a:cubicBezTo>
                    <a:cubicBezTo>
                      <a:pt x="127" y="4004"/>
                      <a:pt x="160" y="4037"/>
                      <a:pt x="293" y="4104"/>
                    </a:cubicBezTo>
                    <a:cubicBezTo>
                      <a:pt x="393" y="4137"/>
                      <a:pt x="594" y="4204"/>
                      <a:pt x="794" y="4304"/>
                    </a:cubicBezTo>
                    <a:cubicBezTo>
                      <a:pt x="1103" y="4423"/>
                      <a:pt x="1549" y="4525"/>
                      <a:pt x="2046" y="4525"/>
                    </a:cubicBezTo>
                    <a:cubicBezTo>
                      <a:pt x="2245" y="4525"/>
                      <a:pt x="2452" y="4509"/>
                      <a:pt x="2662" y="4471"/>
                    </a:cubicBezTo>
                    <a:cubicBezTo>
                      <a:pt x="3462" y="4337"/>
                      <a:pt x="4263" y="3970"/>
                      <a:pt x="4930" y="3470"/>
                    </a:cubicBezTo>
                    <a:cubicBezTo>
                      <a:pt x="5597" y="2970"/>
                      <a:pt x="6131" y="2303"/>
                      <a:pt x="6564" y="1702"/>
                    </a:cubicBezTo>
                    <a:cubicBezTo>
                      <a:pt x="6613" y="1590"/>
                      <a:pt x="6630" y="1562"/>
                      <a:pt x="6635" y="1557"/>
                    </a:cubicBezTo>
                    <a:lnTo>
                      <a:pt x="6635" y="1557"/>
                    </a:lnTo>
                    <a:cubicBezTo>
                      <a:pt x="6635" y="1557"/>
                      <a:pt x="6635" y="1557"/>
                      <a:pt x="6635" y="1557"/>
                    </a:cubicBezTo>
                    <a:cubicBezTo>
                      <a:pt x="6636" y="1557"/>
                      <a:pt x="6637" y="1556"/>
                      <a:pt x="6636" y="1556"/>
                    </a:cubicBezTo>
                    <a:cubicBezTo>
                      <a:pt x="6636" y="1556"/>
                      <a:pt x="6636" y="1556"/>
                      <a:pt x="6635" y="1557"/>
                    </a:cubicBezTo>
                    <a:lnTo>
                      <a:pt x="6635" y="1557"/>
                    </a:lnTo>
                    <a:cubicBezTo>
                      <a:pt x="6633" y="1556"/>
                      <a:pt x="6631" y="1552"/>
                      <a:pt x="6631" y="1535"/>
                    </a:cubicBezTo>
                    <a:lnTo>
                      <a:pt x="6631" y="1535"/>
                    </a:lnTo>
                    <a:lnTo>
                      <a:pt x="6665" y="1602"/>
                    </a:lnTo>
                    <a:lnTo>
                      <a:pt x="6931" y="2102"/>
                    </a:lnTo>
                    <a:cubicBezTo>
                      <a:pt x="7332" y="2836"/>
                      <a:pt x="7932" y="3503"/>
                      <a:pt x="8599" y="3904"/>
                    </a:cubicBezTo>
                    <a:cubicBezTo>
                      <a:pt x="8666" y="3970"/>
                      <a:pt x="8766" y="4004"/>
                      <a:pt x="8833" y="4037"/>
                    </a:cubicBezTo>
                    <a:lnTo>
                      <a:pt x="9100" y="4171"/>
                    </a:lnTo>
                    <a:cubicBezTo>
                      <a:pt x="9266" y="4271"/>
                      <a:pt x="9433" y="4304"/>
                      <a:pt x="9567" y="4371"/>
                    </a:cubicBezTo>
                    <a:cubicBezTo>
                      <a:pt x="9833" y="4471"/>
                      <a:pt x="10134" y="4571"/>
                      <a:pt x="10334" y="4638"/>
                    </a:cubicBezTo>
                    <a:cubicBezTo>
                      <a:pt x="10801" y="4738"/>
                      <a:pt x="11101" y="4771"/>
                      <a:pt x="11101" y="4771"/>
                    </a:cubicBezTo>
                    <a:cubicBezTo>
                      <a:pt x="11221" y="4771"/>
                      <a:pt x="11260" y="4528"/>
                      <a:pt x="11194" y="4528"/>
                    </a:cubicBezTo>
                    <a:cubicBezTo>
                      <a:pt x="11186" y="4528"/>
                      <a:pt x="11178" y="4531"/>
                      <a:pt x="11168" y="4538"/>
                    </a:cubicBezTo>
                    <a:cubicBezTo>
                      <a:pt x="11168" y="4538"/>
                      <a:pt x="10934" y="4471"/>
                      <a:pt x="10501" y="4371"/>
                    </a:cubicBezTo>
                    <a:cubicBezTo>
                      <a:pt x="10300" y="4304"/>
                      <a:pt x="10100" y="4204"/>
                      <a:pt x="9800" y="4104"/>
                    </a:cubicBezTo>
                    <a:cubicBezTo>
                      <a:pt x="9633" y="4037"/>
                      <a:pt x="9500" y="3970"/>
                      <a:pt x="9400" y="3870"/>
                    </a:cubicBezTo>
                    <a:cubicBezTo>
                      <a:pt x="9300" y="3837"/>
                      <a:pt x="9266" y="3804"/>
                      <a:pt x="9166" y="3770"/>
                    </a:cubicBezTo>
                    <a:cubicBezTo>
                      <a:pt x="9100" y="3704"/>
                      <a:pt x="9066" y="3637"/>
                      <a:pt x="8966" y="3604"/>
                    </a:cubicBezTo>
                    <a:cubicBezTo>
                      <a:pt x="8432" y="3203"/>
                      <a:pt x="7932" y="2603"/>
                      <a:pt x="7599" y="1936"/>
                    </a:cubicBezTo>
                    <a:lnTo>
                      <a:pt x="7465" y="1669"/>
                    </a:lnTo>
                    <a:lnTo>
                      <a:pt x="7432" y="1535"/>
                    </a:lnTo>
                    <a:lnTo>
                      <a:pt x="7398" y="1469"/>
                    </a:lnTo>
                    <a:lnTo>
                      <a:pt x="7332" y="1335"/>
                    </a:lnTo>
                    <a:cubicBezTo>
                      <a:pt x="7232" y="1002"/>
                      <a:pt x="7132" y="635"/>
                      <a:pt x="6998" y="301"/>
                    </a:cubicBezTo>
                    <a:lnTo>
                      <a:pt x="6931" y="34"/>
                    </a:lnTo>
                    <a:lnTo>
                      <a:pt x="69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18118" y="8"/>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3610" y="24236"/>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217240" y="2600833"/>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222149" y="1610009"/>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39123" y="2074894"/>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552085" y="1739638"/>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564973" y="1757725"/>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579505" y="1778350"/>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318965" y="2170695"/>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340752" y="2185227"/>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360918" y="2199735"/>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548047" y="2094891"/>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554503" y="2109399"/>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570631" y="2122311"/>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397212" y="2638505"/>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387540" y="2665853"/>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403668" y="2690130"/>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423834" y="2710296"/>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555301" y="2756262"/>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576265" y="2788542"/>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583543" y="2812722"/>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602089" y="2849839"/>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635143" y="2888551"/>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386355" y="2370881"/>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685969" y="2216710"/>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rot="2507687">
                <a:off x="492095" y="3172939"/>
                <a:ext cx="292139" cy="292139"/>
              </a:xfrm>
              <a:prstGeom prst="mathPlus">
                <a:avLst>
                  <a:gd name="adj1" fmla="val 18896"/>
                </a:avLst>
              </a:prstGeom>
              <a:solidFill>
                <a:srgbClr val="CC412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1806"/>
        <p:cNvGrpSpPr/>
        <p:nvPr/>
      </p:nvGrpSpPr>
      <p:grpSpPr>
        <a:xfrm>
          <a:off x="0" y="0"/>
          <a:ext cx="0" cy="0"/>
          <a:chOff x="0" y="0"/>
          <a:chExt cx="0" cy="0"/>
        </a:xfrm>
      </p:grpSpPr>
      <p:pic>
        <p:nvPicPr>
          <p:cNvPr id="1807" name="Google Shape;1807;p15"/>
          <p:cNvPicPr preferRelativeResize="0"/>
          <p:nvPr/>
        </p:nvPicPr>
        <p:blipFill rotWithShape="1">
          <a:blip r:embed="rId2">
            <a:alphaModFix/>
          </a:blip>
          <a:srcRect b="15597"/>
          <a:stretch/>
        </p:blipFill>
        <p:spPr>
          <a:xfrm>
            <a:off x="0" y="0"/>
            <a:ext cx="9144003" cy="5143501"/>
          </a:xfrm>
          <a:prstGeom prst="rect">
            <a:avLst/>
          </a:prstGeom>
          <a:noFill/>
          <a:ln>
            <a:noFill/>
          </a:ln>
        </p:spPr>
      </p:pic>
      <p:sp>
        <p:nvSpPr>
          <p:cNvPr id="1808" name="Google Shape;1808;p1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09" name="Google Shape;1809;p15"/>
          <p:cNvGrpSpPr/>
          <p:nvPr/>
        </p:nvGrpSpPr>
        <p:grpSpPr>
          <a:xfrm rot="-3911427">
            <a:off x="-19104" y="3373593"/>
            <a:ext cx="1634606" cy="3160032"/>
            <a:chOff x="-1937479" y="625169"/>
            <a:chExt cx="1634619" cy="3160058"/>
          </a:xfrm>
        </p:grpSpPr>
        <p:sp>
          <p:nvSpPr>
            <p:cNvPr id="1810" name="Google Shape;1810;p15"/>
            <p:cNvSpPr/>
            <p:nvPr/>
          </p:nvSpPr>
          <p:spPr>
            <a:xfrm flipH="1">
              <a:off x="-1937479" y="643779"/>
              <a:ext cx="1491824" cy="3141448"/>
            </a:xfrm>
            <a:custGeom>
              <a:avLst/>
              <a:gdLst/>
              <a:ahLst/>
              <a:cxnLst/>
              <a:rect l="l" t="t" r="r" b="b"/>
              <a:pathLst>
                <a:path w="66215" h="139434" extrusionOk="0">
                  <a:moveTo>
                    <a:pt x="15812" y="0"/>
                  </a:moveTo>
                  <a:cubicBezTo>
                    <a:pt x="15745" y="0"/>
                    <a:pt x="15711" y="134"/>
                    <a:pt x="15711" y="367"/>
                  </a:cubicBezTo>
                  <a:cubicBezTo>
                    <a:pt x="15711" y="634"/>
                    <a:pt x="15745" y="1001"/>
                    <a:pt x="15812" y="1501"/>
                  </a:cubicBezTo>
                  <a:cubicBezTo>
                    <a:pt x="15812" y="1501"/>
                    <a:pt x="15845" y="1535"/>
                    <a:pt x="15845" y="1668"/>
                  </a:cubicBezTo>
                  <a:cubicBezTo>
                    <a:pt x="15845" y="1801"/>
                    <a:pt x="15878" y="1968"/>
                    <a:pt x="15878" y="2168"/>
                  </a:cubicBezTo>
                  <a:cubicBezTo>
                    <a:pt x="15878" y="2368"/>
                    <a:pt x="15912" y="2635"/>
                    <a:pt x="15912" y="2969"/>
                  </a:cubicBezTo>
                  <a:lnTo>
                    <a:pt x="15912" y="3469"/>
                  </a:lnTo>
                  <a:cubicBezTo>
                    <a:pt x="15912" y="3636"/>
                    <a:pt x="15878" y="3836"/>
                    <a:pt x="15878" y="4036"/>
                  </a:cubicBezTo>
                  <a:cubicBezTo>
                    <a:pt x="15812" y="4870"/>
                    <a:pt x="15645" y="5871"/>
                    <a:pt x="15044" y="6872"/>
                  </a:cubicBezTo>
                  <a:cubicBezTo>
                    <a:pt x="14511" y="7906"/>
                    <a:pt x="13543" y="8873"/>
                    <a:pt x="12309" y="9707"/>
                  </a:cubicBezTo>
                  <a:cubicBezTo>
                    <a:pt x="11041" y="10541"/>
                    <a:pt x="9540" y="11308"/>
                    <a:pt x="8006" y="12309"/>
                  </a:cubicBezTo>
                  <a:cubicBezTo>
                    <a:pt x="7239" y="12843"/>
                    <a:pt x="6472" y="13410"/>
                    <a:pt x="5838" y="14210"/>
                  </a:cubicBezTo>
                  <a:cubicBezTo>
                    <a:pt x="5538" y="14577"/>
                    <a:pt x="5204" y="15011"/>
                    <a:pt x="5004" y="15511"/>
                  </a:cubicBezTo>
                  <a:cubicBezTo>
                    <a:pt x="4737" y="15978"/>
                    <a:pt x="4637" y="16512"/>
                    <a:pt x="4503" y="17012"/>
                  </a:cubicBezTo>
                  <a:cubicBezTo>
                    <a:pt x="4303" y="18046"/>
                    <a:pt x="4203" y="19080"/>
                    <a:pt x="4003" y="20148"/>
                  </a:cubicBezTo>
                  <a:cubicBezTo>
                    <a:pt x="4003" y="20248"/>
                    <a:pt x="3970" y="20381"/>
                    <a:pt x="3903" y="20515"/>
                  </a:cubicBezTo>
                  <a:cubicBezTo>
                    <a:pt x="3903" y="20582"/>
                    <a:pt x="3903" y="20582"/>
                    <a:pt x="3870" y="20648"/>
                  </a:cubicBezTo>
                  <a:lnTo>
                    <a:pt x="3803" y="20815"/>
                  </a:lnTo>
                  <a:cubicBezTo>
                    <a:pt x="3670" y="21049"/>
                    <a:pt x="3569" y="21315"/>
                    <a:pt x="3403" y="21516"/>
                  </a:cubicBezTo>
                  <a:cubicBezTo>
                    <a:pt x="3136" y="21983"/>
                    <a:pt x="2836" y="22416"/>
                    <a:pt x="2502" y="22883"/>
                  </a:cubicBezTo>
                  <a:cubicBezTo>
                    <a:pt x="1868" y="23851"/>
                    <a:pt x="1168" y="24851"/>
                    <a:pt x="968" y="26152"/>
                  </a:cubicBezTo>
                  <a:cubicBezTo>
                    <a:pt x="801" y="27386"/>
                    <a:pt x="1168" y="28687"/>
                    <a:pt x="1535" y="29821"/>
                  </a:cubicBezTo>
                  <a:cubicBezTo>
                    <a:pt x="1735" y="30389"/>
                    <a:pt x="1902" y="30922"/>
                    <a:pt x="2035" y="31523"/>
                  </a:cubicBezTo>
                  <a:cubicBezTo>
                    <a:pt x="2068" y="31656"/>
                    <a:pt x="2068" y="31823"/>
                    <a:pt x="2068" y="31923"/>
                  </a:cubicBezTo>
                  <a:lnTo>
                    <a:pt x="2068" y="32156"/>
                  </a:lnTo>
                  <a:lnTo>
                    <a:pt x="2068" y="32323"/>
                  </a:lnTo>
                  <a:cubicBezTo>
                    <a:pt x="2035" y="32557"/>
                    <a:pt x="1968" y="32857"/>
                    <a:pt x="1868" y="33157"/>
                  </a:cubicBezTo>
                  <a:cubicBezTo>
                    <a:pt x="1501" y="34258"/>
                    <a:pt x="734" y="35325"/>
                    <a:pt x="300" y="36593"/>
                  </a:cubicBezTo>
                  <a:cubicBezTo>
                    <a:pt x="167" y="36927"/>
                    <a:pt x="67" y="37260"/>
                    <a:pt x="34" y="37660"/>
                  </a:cubicBezTo>
                  <a:cubicBezTo>
                    <a:pt x="0" y="37827"/>
                    <a:pt x="34" y="38027"/>
                    <a:pt x="34" y="38194"/>
                  </a:cubicBezTo>
                  <a:cubicBezTo>
                    <a:pt x="34" y="38394"/>
                    <a:pt x="67" y="38561"/>
                    <a:pt x="134" y="38728"/>
                  </a:cubicBezTo>
                  <a:cubicBezTo>
                    <a:pt x="234" y="39395"/>
                    <a:pt x="501" y="40029"/>
                    <a:pt x="801" y="40663"/>
                  </a:cubicBezTo>
                  <a:cubicBezTo>
                    <a:pt x="1368" y="41863"/>
                    <a:pt x="2035" y="43031"/>
                    <a:pt x="2736" y="44165"/>
                  </a:cubicBezTo>
                  <a:cubicBezTo>
                    <a:pt x="3069" y="44732"/>
                    <a:pt x="3469" y="45266"/>
                    <a:pt x="3803" y="45866"/>
                  </a:cubicBezTo>
                  <a:cubicBezTo>
                    <a:pt x="3970" y="46100"/>
                    <a:pt x="4137" y="46400"/>
                    <a:pt x="4303" y="46700"/>
                  </a:cubicBezTo>
                  <a:lnTo>
                    <a:pt x="4337" y="46834"/>
                  </a:lnTo>
                  <a:lnTo>
                    <a:pt x="4370" y="46867"/>
                  </a:lnTo>
                  <a:cubicBezTo>
                    <a:pt x="4370" y="46900"/>
                    <a:pt x="4403" y="46934"/>
                    <a:pt x="4403" y="46934"/>
                  </a:cubicBezTo>
                  <a:lnTo>
                    <a:pt x="4570" y="47167"/>
                  </a:lnTo>
                  <a:lnTo>
                    <a:pt x="4904" y="47568"/>
                  </a:lnTo>
                  <a:cubicBezTo>
                    <a:pt x="5838" y="48602"/>
                    <a:pt x="6972" y="49502"/>
                    <a:pt x="8239" y="50069"/>
                  </a:cubicBezTo>
                  <a:cubicBezTo>
                    <a:pt x="9507" y="50670"/>
                    <a:pt x="10875" y="51037"/>
                    <a:pt x="12209" y="51270"/>
                  </a:cubicBezTo>
                  <a:cubicBezTo>
                    <a:pt x="13543" y="51537"/>
                    <a:pt x="14911" y="51670"/>
                    <a:pt x="16245" y="51837"/>
                  </a:cubicBezTo>
                  <a:cubicBezTo>
                    <a:pt x="17579" y="52004"/>
                    <a:pt x="18914" y="52171"/>
                    <a:pt x="20215" y="52404"/>
                  </a:cubicBezTo>
                  <a:cubicBezTo>
                    <a:pt x="21482" y="52671"/>
                    <a:pt x="22750" y="53071"/>
                    <a:pt x="23851" y="53705"/>
                  </a:cubicBezTo>
                  <a:cubicBezTo>
                    <a:pt x="24418" y="54005"/>
                    <a:pt x="24918" y="54406"/>
                    <a:pt x="25385" y="54839"/>
                  </a:cubicBezTo>
                  <a:cubicBezTo>
                    <a:pt x="25652" y="55040"/>
                    <a:pt x="25852" y="55273"/>
                    <a:pt x="26052" y="55507"/>
                  </a:cubicBezTo>
                  <a:cubicBezTo>
                    <a:pt x="26252" y="55740"/>
                    <a:pt x="26419" y="56007"/>
                    <a:pt x="26653" y="56240"/>
                  </a:cubicBezTo>
                  <a:cubicBezTo>
                    <a:pt x="27386" y="57341"/>
                    <a:pt x="28054" y="58509"/>
                    <a:pt x="28921" y="59543"/>
                  </a:cubicBezTo>
                  <a:lnTo>
                    <a:pt x="29254" y="59910"/>
                  </a:lnTo>
                  <a:lnTo>
                    <a:pt x="29488" y="60110"/>
                  </a:lnTo>
                  <a:lnTo>
                    <a:pt x="29755" y="60277"/>
                  </a:lnTo>
                  <a:cubicBezTo>
                    <a:pt x="30088" y="60510"/>
                    <a:pt x="30389" y="60610"/>
                    <a:pt x="30722" y="60744"/>
                  </a:cubicBezTo>
                  <a:cubicBezTo>
                    <a:pt x="31389" y="60944"/>
                    <a:pt x="32023" y="61111"/>
                    <a:pt x="32657" y="61277"/>
                  </a:cubicBezTo>
                  <a:cubicBezTo>
                    <a:pt x="33257" y="61444"/>
                    <a:pt x="33891" y="61611"/>
                    <a:pt x="34492" y="61778"/>
                  </a:cubicBezTo>
                  <a:cubicBezTo>
                    <a:pt x="35059" y="62011"/>
                    <a:pt x="35592" y="62211"/>
                    <a:pt x="35993" y="62545"/>
                  </a:cubicBezTo>
                  <a:cubicBezTo>
                    <a:pt x="36360" y="62912"/>
                    <a:pt x="36693" y="63379"/>
                    <a:pt x="36860" y="63879"/>
                  </a:cubicBezTo>
                  <a:cubicBezTo>
                    <a:pt x="37027" y="64380"/>
                    <a:pt x="37093" y="64913"/>
                    <a:pt x="37060" y="65514"/>
                  </a:cubicBezTo>
                  <a:cubicBezTo>
                    <a:pt x="37027" y="66681"/>
                    <a:pt x="36726" y="67849"/>
                    <a:pt x="36560" y="69050"/>
                  </a:cubicBezTo>
                  <a:cubicBezTo>
                    <a:pt x="36426" y="70050"/>
                    <a:pt x="36426" y="71118"/>
                    <a:pt x="36726" y="72052"/>
                  </a:cubicBezTo>
                  <a:cubicBezTo>
                    <a:pt x="37060" y="72952"/>
                    <a:pt x="37560" y="73620"/>
                    <a:pt x="37927" y="74053"/>
                  </a:cubicBezTo>
                  <a:lnTo>
                    <a:pt x="37894" y="74020"/>
                  </a:lnTo>
                  <a:lnTo>
                    <a:pt x="37894" y="74020"/>
                  </a:lnTo>
                  <a:cubicBezTo>
                    <a:pt x="38695" y="75021"/>
                    <a:pt x="39662" y="75854"/>
                    <a:pt x="40529" y="76688"/>
                  </a:cubicBezTo>
                  <a:cubicBezTo>
                    <a:pt x="41397" y="77522"/>
                    <a:pt x="42264" y="78390"/>
                    <a:pt x="42764" y="79424"/>
                  </a:cubicBezTo>
                  <a:cubicBezTo>
                    <a:pt x="43031" y="79924"/>
                    <a:pt x="43198" y="80524"/>
                    <a:pt x="43198" y="81058"/>
                  </a:cubicBezTo>
                  <a:cubicBezTo>
                    <a:pt x="43198" y="81625"/>
                    <a:pt x="43064" y="82192"/>
                    <a:pt x="42831" y="82726"/>
                  </a:cubicBezTo>
                  <a:cubicBezTo>
                    <a:pt x="42564" y="83260"/>
                    <a:pt x="42264" y="83793"/>
                    <a:pt x="41864" y="84194"/>
                  </a:cubicBezTo>
                  <a:cubicBezTo>
                    <a:pt x="41430" y="84594"/>
                    <a:pt x="40930" y="84894"/>
                    <a:pt x="40396" y="85128"/>
                  </a:cubicBezTo>
                  <a:cubicBezTo>
                    <a:pt x="39328" y="85595"/>
                    <a:pt x="38061" y="85862"/>
                    <a:pt x="36760" y="86062"/>
                  </a:cubicBezTo>
                  <a:cubicBezTo>
                    <a:pt x="35526" y="86262"/>
                    <a:pt x="34191" y="86462"/>
                    <a:pt x="32890" y="86962"/>
                  </a:cubicBezTo>
                  <a:cubicBezTo>
                    <a:pt x="32223" y="87229"/>
                    <a:pt x="31589" y="87563"/>
                    <a:pt x="31056" y="88030"/>
                  </a:cubicBezTo>
                  <a:cubicBezTo>
                    <a:pt x="30489" y="88463"/>
                    <a:pt x="30055" y="89064"/>
                    <a:pt x="29755" y="89731"/>
                  </a:cubicBezTo>
                  <a:cubicBezTo>
                    <a:pt x="29688" y="89898"/>
                    <a:pt x="29588" y="90065"/>
                    <a:pt x="29555" y="90231"/>
                  </a:cubicBezTo>
                  <a:lnTo>
                    <a:pt x="29388" y="90732"/>
                  </a:lnTo>
                  <a:cubicBezTo>
                    <a:pt x="29355" y="90899"/>
                    <a:pt x="29355" y="91099"/>
                    <a:pt x="29321" y="91265"/>
                  </a:cubicBezTo>
                  <a:cubicBezTo>
                    <a:pt x="29254" y="91466"/>
                    <a:pt x="29254" y="91632"/>
                    <a:pt x="29254" y="91799"/>
                  </a:cubicBezTo>
                  <a:cubicBezTo>
                    <a:pt x="29254" y="92533"/>
                    <a:pt x="29355" y="93200"/>
                    <a:pt x="29488" y="93867"/>
                  </a:cubicBezTo>
                  <a:cubicBezTo>
                    <a:pt x="30055" y="96469"/>
                    <a:pt x="31089" y="98904"/>
                    <a:pt x="32023" y="101273"/>
                  </a:cubicBezTo>
                  <a:cubicBezTo>
                    <a:pt x="33024" y="103574"/>
                    <a:pt x="32890" y="106143"/>
                    <a:pt x="33091" y="108645"/>
                  </a:cubicBezTo>
                  <a:cubicBezTo>
                    <a:pt x="33224" y="109946"/>
                    <a:pt x="33391" y="111213"/>
                    <a:pt x="33891" y="112414"/>
                  </a:cubicBezTo>
                  <a:cubicBezTo>
                    <a:pt x="34358" y="113615"/>
                    <a:pt x="35059" y="114716"/>
                    <a:pt x="35926" y="115583"/>
                  </a:cubicBezTo>
                  <a:cubicBezTo>
                    <a:pt x="36827" y="116450"/>
                    <a:pt x="37761" y="117217"/>
                    <a:pt x="38728" y="117885"/>
                  </a:cubicBezTo>
                  <a:cubicBezTo>
                    <a:pt x="39729" y="118552"/>
                    <a:pt x="40696" y="119119"/>
                    <a:pt x="41663" y="119753"/>
                  </a:cubicBezTo>
                  <a:cubicBezTo>
                    <a:pt x="42564" y="120386"/>
                    <a:pt x="43531" y="120953"/>
                    <a:pt x="44365" y="121621"/>
                  </a:cubicBezTo>
                  <a:lnTo>
                    <a:pt x="44999" y="122121"/>
                  </a:lnTo>
                  <a:cubicBezTo>
                    <a:pt x="45166" y="122288"/>
                    <a:pt x="45366" y="122454"/>
                    <a:pt x="45566" y="122655"/>
                  </a:cubicBezTo>
                  <a:cubicBezTo>
                    <a:pt x="46000" y="123055"/>
                    <a:pt x="46400" y="123388"/>
                    <a:pt x="46834" y="123722"/>
                  </a:cubicBezTo>
                  <a:cubicBezTo>
                    <a:pt x="48568" y="124990"/>
                    <a:pt x="50503" y="125757"/>
                    <a:pt x="52238" y="126424"/>
                  </a:cubicBezTo>
                  <a:cubicBezTo>
                    <a:pt x="54006" y="127091"/>
                    <a:pt x="55673" y="127758"/>
                    <a:pt x="57074" y="128559"/>
                  </a:cubicBezTo>
                  <a:cubicBezTo>
                    <a:pt x="57775" y="128926"/>
                    <a:pt x="58442" y="129393"/>
                    <a:pt x="59076" y="129793"/>
                  </a:cubicBezTo>
                  <a:cubicBezTo>
                    <a:pt x="59710" y="130227"/>
                    <a:pt x="60343" y="130627"/>
                    <a:pt x="60877" y="131061"/>
                  </a:cubicBezTo>
                  <a:cubicBezTo>
                    <a:pt x="61945" y="131895"/>
                    <a:pt x="62879" y="132728"/>
                    <a:pt x="63579" y="133496"/>
                  </a:cubicBezTo>
                  <a:cubicBezTo>
                    <a:pt x="64246" y="134296"/>
                    <a:pt x="64747" y="135097"/>
                    <a:pt x="65047" y="135764"/>
                  </a:cubicBezTo>
                  <a:cubicBezTo>
                    <a:pt x="65113" y="135931"/>
                    <a:pt x="65214" y="136098"/>
                    <a:pt x="65247" y="136264"/>
                  </a:cubicBezTo>
                  <a:cubicBezTo>
                    <a:pt x="65347" y="136398"/>
                    <a:pt x="65380" y="136565"/>
                    <a:pt x="65414" y="136665"/>
                  </a:cubicBezTo>
                  <a:cubicBezTo>
                    <a:pt x="65514" y="136965"/>
                    <a:pt x="65547" y="137232"/>
                    <a:pt x="65580" y="137398"/>
                  </a:cubicBezTo>
                  <a:cubicBezTo>
                    <a:pt x="65614" y="137565"/>
                    <a:pt x="65681" y="137732"/>
                    <a:pt x="65681" y="137799"/>
                  </a:cubicBezTo>
                  <a:lnTo>
                    <a:pt x="65681" y="137966"/>
                  </a:lnTo>
                  <a:cubicBezTo>
                    <a:pt x="65714" y="138232"/>
                    <a:pt x="65747" y="138433"/>
                    <a:pt x="65747" y="138599"/>
                  </a:cubicBezTo>
                  <a:cubicBezTo>
                    <a:pt x="65747" y="138766"/>
                    <a:pt x="65747" y="138933"/>
                    <a:pt x="65781" y="139066"/>
                  </a:cubicBezTo>
                  <a:cubicBezTo>
                    <a:pt x="65847" y="139300"/>
                    <a:pt x="65914" y="139433"/>
                    <a:pt x="65947" y="139433"/>
                  </a:cubicBezTo>
                  <a:cubicBezTo>
                    <a:pt x="66014" y="139433"/>
                    <a:pt x="66081" y="139300"/>
                    <a:pt x="66114" y="139066"/>
                  </a:cubicBezTo>
                  <a:cubicBezTo>
                    <a:pt x="66181" y="138799"/>
                    <a:pt x="66214" y="138433"/>
                    <a:pt x="66114" y="137899"/>
                  </a:cubicBezTo>
                  <a:lnTo>
                    <a:pt x="66114" y="137732"/>
                  </a:lnTo>
                  <a:cubicBezTo>
                    <a:pt x="66114" y="137599"/>
                    <a:pt x="66081" y="137465"/>
                    <a:pt x="66047" y="137265"/>
                  </a:cubicBezTo>
                  <a:cubicBezTo>
                    <a:pt x="66014" y="137065"/>
                    <a:pt x="65947" y="136798"/>
                    <a:pt x="65881" y="136498"/>
                  </a:cubicBezTo>
                  <a:cubicBezTo>
                    <a:pt x="65847" y="136398"/>
                    <a:pt x="65747" y="136231"/>
                    <a:pt x="65714" y="136064"/>
                  </a:cubicBezTo>
                  <a:cubicBezTo>
                    <a:pt x="65681" y="135897"/>
                    <a:pt x="65580" y="135731"/>
                    <a:pt x="65514" y="135564"/>
                  </a:cubicBezTo>
                  <a:cubicBezTo>
                    <a:pt x="65214" y="134797"/>
                    <a:pt x="64680" y="133963"/>
                    <a:pt x="63946" y="133129"/>
                  </a:cubicBezTo>
                  <a:cubicBezTo>
                    <a:pt x="63245" y="132295"/>
                    <a:pt x="62278" y="131428"/>
                    <a:pt x="61177" y="130594"/>
                  </a:cubicBezTo>
                  <a:cubicBezTo>
                    <a:pt x="60610" y="130127"/>
                    <a:pt x="60010" y="129726"/>
                    <a:pt x="59376" y="129293"/>
                  </a:cubicBezTo>
                  <a:cubicBezTo>
                    <a:pt x="58709" y="128892"/>
                    <a:pt x="58075" y="128425"/>
                    <a:pt x="57341" y="127992"/>
                  </a:cubicBezTo>
                  <a:cubicBezTo>
                    <a:pt x="55874" y="127225"/>
                    <a:pt x="54172" y="126491"/>
                    <a:pt x="52404" y="125824"/>
                  </a:cubicBezTo>
                  <a:cubicBezTo>
                    <a:pt x="50670" y="125123"/>
                    <a:pt x="48768" y="124389"/>
                    <a:pt x="47167" y="123155"/>
                  </a:cubicBezTo>
                  <a:cubicBezTo>
                    <a:pt x="46767" y="122888"/>
                    <a:pt x="46367" y="122555"/>
                    <a:pt x="46000" y="122154"/>
                  </a:cubicBezTo>
                  <a:cubicBezTo>
                    <a:pt x="45600" y="121787"/>
                    <a:pt x="45166" y="121420"/>
                    <a:pt x="44732" y="121087"/>
                  </a:cubicBezTo>
                  <a:cubicBezTo>
                    <a:pt x="43865" y="120386"/>
                    <a:pt x="42931" y="119786"/>
                    <a:pt x="41997" y="119152"/>
                  </a:cubicBezTo>
                  <a:cubicBezTo>
                    <a:pt x="40062" y="117951"/>
                    <a:pt x="38061" y="116750"/>
                    <a:pt x="36426" y="115083"/>
                  </a:cubicBezTo>
                  <a:cubicBezTo>
                    <a:pt x="35659" y="114249"/>
                    <a:pt x="35025" y="113248"/>
                    <a:pt x="34558" y="112147"/>
                  </a:cubicBezTo>
                  <a:cubicBezTo>
                    <a:pt x="34091" y="111080"/>
                    <a:pt x="33924" y="109879"/>
                    <a:pt x="33858" y="108645"/>
                  </a:cubicBezTo>
                  <a:cubicBezTo>
                    <a:pt x="33758" y="107410"/>
                    <a:pt x="33758" y="106143"/>
                    <a:pt x="33658" y="104875"/>
                  </a:cubicBezTo>
                  <a:cubicBezTo>
                    <a:pt x="33558" y="104241"/>
                    <a:pt x="33491" y="103574"/>
                    <a:pt x="33357" y="102940"/>
                  </a:cubicBezTo>
                  <a:cubicBezTo>
                    <a:pt x="33324" y="102640"/>
                    <a:pt x="33191" y="102307"/>
                    <a:pt x="33091" y="101973"/>
                  </a:cubicBezTo>
                  <a:lnTo>
                    <a:pt x="32757" y="101072"/>
                  </a:lnTo>
                  <a:cubicBezTo>
                    <a:pt x="31856" y="98637"/>
                    <a:pt x="30822" y="96269"/>
                    <a:pt x="30322" y="93767"/>
                  </a:cubicBezTo>
                  <a:cubicBezTo>
                    <a:pt x="30188" y="93133"/>
                    <a:pt x="30155" y="92533"/>
                    <a:pt x="30155" y="91933"/>
                  </a:cubicBezTo>
                  <a:cubicBezTo>
                    <a:pt x="30188" y="91766"/>
                    <a:pt x="30155" y="91599"/>
                    <a:pt x="30188" y="91466"/>
                  </a:cubicBezTo>
                  <a:cubicBezTo>
                    <a:pt x="30222" y="91366"/>
                    <a:pt x="30222" y="91199"/>
                    <a:pt x="30255" y="91065"/>
                  </a:cubicBezTo>
                  <a:lnTo>
                    <a:pt x="30389" y="90632"/>
                  </a:lnTo>
                  <a:cubicBezTo>
                    <a:pt x="30422" y="90532"/>
                    <a:pt x="30522" y="90365"/>
                    <a:pt x="30555" y="90231"/>
                  </a:cubicBezTo>
                  <a:cubicBezTo>
                    <a:pt x="30822" y="89698"/>
                    <a:pt x="31156" y="89197"/>
                    <a:pt x="31589" y="88797"/>
                  </a:cubicBezTo>
                  <a:cubicBezTo>
                    <a:pt x="32056" y="88430"/>
                    <a:pt x="32590" y="88130"/>
                    <a:pt x="33191" y="87930"/>
                  </a:cubicBezTo>
                  <a:cubicBezTo>
                    <a:pt x="34358" y="87463"/>
                    <a:pt x="35592" y="87263"/>
                    <a:pt x="36893" y="87062"/>
                  </a:cubicBezTo>
                  <a:cubicBezTo>
                    <a:pt x="38194" y="86796"/>
                    <a:pt x="39529" y="86595"/>
                    <a:pt x="40763" y="86062"/>
                  </a:cubicBezTo>
                  <a:cubicBezTo>
                    <a:pt x="41397" y="85762"/>
                    <a:pt x="42030" y="85395"/>
                    <a:pt x="42531" y="84894"/>
                  </a:cubicBezTo>
                  <a:cubicBezTo>
                    <a:pt x="43031" y="84394"/>
                    <a:pt x="43398" y="83793"/>
                    <a:pt x="43698" y="83193"/>
                  </a:cubicBezTo>
                  <a:cubicBezTo>
                    <a:pt x="43998" y="82559"/>
                    <a:pt x="44165" y="81859"/>
                    <a:pt x="44165" y="81125"/>
                  </a:cubicBezTo>
                  <a:cubicBezTo>
                    <a:pt x="44165" y="80424"/>
                    <a:pt x="43932" y="79724"/>
                    <a:pt x="43665" y="79090"/>
                  </a:cubicBezTo>
                  <a:cubicBezTo>
                    <a:pt x="43064" y="77856"/>
                    <a:pt x="42097" y="76922"/>
                    <a:pt x="41230" y="76055"/>
                  </a:cubicBezTo>
                  <a:cubicBezTo>
                    <a:pt x="40329" y="75187"/>
                    <a:pt x="39395" y="74353"/>
                    <a:pt x="38695" y="73453"/>
                  </a:cubicBezTo>
                  <a:cubicBezTo>
                    <a:pt x="38394" y="73086"/>
                    <a:pt x="37994" y="72552"/>
                    <a:pt x="37727" y="71785"/>
                  </a:cubicBezTo>
                  <a:cubicBezTo>
                    <a:pt x="37527" y="71051"/>
                    <a:pt x="37494" y="70084"/>
                    <a:pt x="37594" y="69150"/>
                  </a:cubicBezTo>
                  <a:cubicBezTo>
                    <a:pt x="37727" y="68015"/>
                    <a:pt x="38027" y="66815"/>
                    <a:pt x="38094" y="65547"/>
                  </a:cubicBezTo>
                  <a:cubicBezTo>
                    <a:pt x="38161" y="64880"/>
                    <a:pt x="38061" y="64213"/>
                    <a:pt x="37861" y="63546"/>
                  </a:cubicBezTo>
                  <a:cubicBezTo>
                    <a:pt x="37594" y="62878"/>
                    <a:pt x="37193" y="62278"/>
                    <a:pt x="36693" y="61778"/>
                  </a:cubicBezTo>
                  <a:cubicBezTo>
                    <a:pt x="36560" y="61644"/>
                    <a:pt x="36393" y="61578"/>
                    <a:pt x="36226" y="61444"/>
                  </a:cubicBezTo>
                  <a:cubicBezTo>
                    <a:pt x="36059" y="61377"/>
                    <a:pt x="35926" y="61277"/>
                    <a:pt x="35759" y="61211"/>
                  </a:cubicBezTo>
                  <a:cubicBezTo>
                    <a:pt x="35426" y="61044"/>
                    <a:pt x="35159" y="60910"/>
                    <a:pt x="34825" y="60810"/>
                  </a:cubicBezTo>
                  <a:cubicBezTo>
                    <a:pt x="34191" y="60610"/>
                    <a:pt x="33558" y="60510"/>
                    <a:pt x="32924" y="60310"/>
                  </a:cubicBezTo>
                  <a:cubicBezTo>
                    <a:pt x="32323" y="60210"/>
                    <a:pt x="31723" y="60043"/>
                    <a:pt x="31156" y="59843"/>
                  </a:cubicBezTo>
                  <a:cubicBezTo>
                    <a:pt x="30889" y="59710"/>
                    <a:pt x="30589" y="59609"/>
                    <a:pt x="30355" y="59443"/>
                  </a:cubicBezTo>
                  <a:lnTo>
                    <a:pt x="30222" y="59376"/>
                  </a:lnTo>
                  <a:lnTo>
                    <a:pt x="30088" y="59243"/>
                  </a:lnTo>
                  <a:lnTo>
                    <a:pt x="29822" y="58909"/>
                  </a:lnTo>
                  <a:cubicBezTo>
                    <a:pt x="28988" y="57942"/>
                    <a:pt x="28354" y="56841"/>
                    <a:pt x="27553" y="55707"/>
                  </a:cubicBezTo>
                  <a:cubicBezTo>
                    <a:pt x="27353" y="55406"/>
                    <a:pt x="27153" y="55106"/>
                    <a:pt x="26919" y="54873"/>
                  </a:cubicBezTo>
                  <a:cubicBezTo>
                    <a:pt x="26719" y="54606"/>
                    <a:pt x="26486" y="54372"/>
                    <a:pt x="26219" y="54106"/>
                  </a:cubicBezTo>
                  <a:cubicBezTo>
                    <a:pt x="25685" y="53672"/>
                    <a:pt x="25152" y="53205"/>
                    <a:pt x="24518" y="52871"/>
                  </a:cubicBezTo>
                  <a:cubicBezTo>
                    <a:pt x="23317" y="52171"/>
                    <a:pt x="21916" y="51737"/>
                    <a:pt x="20582" y="51437"/>
                  </a:cubicBezTo>
                  <a:cubicBezTo>
                    <a:pt x="19214" y="51203"/>
                    <a:pt x="17846" y="51037"/>
                    <a:pt x="16512" y="50903"/>
                  </a:cubicBezTo>
                  <a:cubicBezTo>
                    <a:pt x="13843" y="50603"/>
                    <a:pt x="11142" y="50370"/>
                    <a:pt x="8740" y="49269"/>
                  </a:cubicBezTo>
                  <a:cubicBezTo>
                    <a:pt x="7539" y="48735"/>
                    <a:pt x="6505" y="47934"/>
                    <a:pt x="5671" y="46967"/>
                  </a:cubicBezTo>
                  <a:lnTo>
                    <a:pt x="5371" y="46600"/>
                  </a:lnTo>
                  <a:lnTo>
                    <a:pt x="5204" y="46433"/>
                  </a:lnTo>
                  <a:lnTo>
                    <a:pt x="5171" y="46400"/>
                  </a:lnTo>
                  <a:lnTo>
                    <a:pt x="5071" y="46267"/>
                  </a:lnTo>
                  <a:cubicBezTo>
                    <a:pt x="4904" y="46000"/>
                    <a:pt x="4704" y="45700"/>
                    <a:pt x="4537" y="45399"/>
                  </a:cubicBezTo>
                  <a:cubicBezTo>
                    <a:pt x="4170" y="44866"/>
                    <a:pt x="3836" y="44265"/>
                    <a:pt x="3469" y="43731"/>
                  </a:cubicBezTo>
                  <a:cubicBezTo>
                    <a:pt x="2736" y="42664"/>
                    <a:pt x="2068" y="41530"/>
                    <a:pt x="1535" y="40362"/>
                  </a:cubicBezTo>
                  <a:cubicBezTo>
                    <a:pt x="1301" y="39762"/>
                    <a:pt x="1034" y="39195"/>
                    <a:pt x="901" y="38594"/>
                  </a:cubicBezTo>
                  <a:cubicBezTo>
                    <a:pt x="801" y="38027"/>
                    <a:pt x="834" y="37494"/>
                    <a:pt x="1034" y="36893"/>
                  </a:cubicBezTo>
                  <a:cubicBezTo>
                    <a:pt x="1468" y="35759"/>
                    <a:pt x="2202" y="34692"/>
                    <a:pt x="2635" y="33424"/>
                  </a:cubicBezTo>
                  <a:cubicBezTo>
                    <a:pt x="2736" y="33090"/>
                    <a:pt x="2836" y="32824"/>
                    <a:pt x="2869" y="32423"/>
                  </a:cubicBezTo>
                  <a:lnTo>
                    <a:pt x="2869" y="32257"/>
                  </a:lnTo>
                  <a:lnTo>
                    <a:pt x="2869" y="32123"/>
                  </a:lnTo>
                  <a:lnTo>
                    <a:pt x="2836" y="31890"/>
                  </a:lnTo>
                  <a:cubicBezTo>
                    <a:pt x="2836" y="31723"/>
                    <a:pt x="2836" y="31556"/>
                    <a:pt x="2802" y="31389"/>
                  </a:cubicBezTo>
                  <a:cubicBezTo>
                    <a:pt x="2669" y="30722"/>
                    <a:pt x="2502" y="30155"/>
                    <a:pt x="2302" y="29555"/>
                  </a:cubicBezTo>
                  <a:cubicBezTo>
                    <a:pt x="1902" y="28420"/>
                    <a:pt x="1568" y="27320"/>
                    <a:pt x="1735" y="26219"/>
                  </a:cubicBezTo>
                  <a:cubicBezTo>
                    <a:pt x="1902" y="25151"/>
                    <a:pt x="2535" y="24184"/>
                    <a:pt x="3169" y="23250"/>
                  </a:cubicBezTo>
                  <a:cubicBezTo>
                    <a:pt x="3469" y="22816"/>
                    <a:pt x="3803" y="22349"/>
                    <a:pt x="4070" y="21849"/>
                  </a:cubicBezTo>
                  <a:cubicBezTo>
                    <a:pt x="4237" y="21582"/>
                    <a:pt x="4370" y="21349"/>
                    <a:pt x="4503" y="21082"/>
                  </a:cubicBezTo>
                  <a:lnTo>
                    <a:pt x="4570" y="20882"/>
                  </a:lnTo>
                  <a:cubicBezTo>
                    <a:pt x="4637" y="20815"/>
                    <a:pt x="4670" y="20682"/>
                    <a:pt x="4670" y="20648"/>
                  </a:cubicBezTo>
                  <a:cubicBezTo>
                    <a:pt x="4670" y="20515"/>
                    <a:pt x="4704" y="20348"/>
                    <a:pt x="4737" y="20215"/>
                  </a:cubicBezTo>
                  <a:cubicBezTo>
                    <a:pt x="5004" y="19147"/>
                    <a:pt x="5037" y="18046"/>
                    <a:pt x="5237" y="17079"/>
                  </a:cubicBezTo>
                  <a:cubicBezTo>
                    <a:pt x="5337" y="16579"/>
                    <a:pt x="5471" y="16145"/>
                    <a:pt x="5671" y="15711"/>
                  </a:cubicBezTo>
                  <a:cubicBezTo>
                    <a:pt x="5838" y="15311"/>
                    <a:pt x="6138" y="14911"/>
                    <a:pt x="6405" y="14544"/>
                  </a:cubicBezTo>
                  <a:cubicBezTo>
                    <a:pt x="7005" y="13810"/>
                    <a:pt x="7706" y="13243"/>
                    <a:pt x="8473" y="12743"/>
                  </a:cubicBezTo>
                  <a:cubicBezTo>
                    <a:pt x="9974" y="11742"/>
                    <a:pt x="11475" y="11008"/>
                    <a:pt x="12743" y="10141"/>
                  </a:cubicBezTo>
                  <a:cubicBezTo>
                    <a:pt x="14010" y="9240"/>
                    <a:pt x="15044" y="8206"/>
                    <a:pt x="15645" y="7072"/>
                  </a:cubicBezTo>
                  <a:cubicBezTo>
                    <a:pt x="16212" y="5971"/>
                    <a:pt x="16412" y="4904"/>
                    <a:pt x="16512" y="4036"/>
                  </a:cubicBezTo>
                  <a:cubicBezTo>
                    <a:pt x="16512" y="3803"/>
                    <a:pt x="16545" y="3636"/>
                    <a:pt x="16545" y="3403"/>
                  </a:cubicBezTo>
                  <a:lnTo>
                    <a:pt x="16545" y="2869"/>
                  </a:lnTo>
                  <a:cubicBezTo>
                    <a:pt x="16545" y="2535"/>
                    <a:pt x="16512" y="2235"/>
                    <a:pt x="16512" y="2035"/>
                  </a:cubicBezTo>
                  <a:cubicBezTo>
                    <a:pt x="16512" y="1835"/>
                    <a:pt x="16479" y="1668"/>
                    <a:pt x="16479" y="1535"/>
                  </a:cubicBezTo>
                  <a:cubicBezTo>
                    <a:pt x="16412" y="1401"/>
                    <a:pt x="16412" y="1368"/>
                    <a:pt x="16412" y="1368"/>
                  </a:cubicBezTo>
                  <a:cubicBezTo>
                    <a:pt x="16345" y="867"/>
                    <a:pt x="16245" y="534"/>
                    <a:pt x="16012" y="334"/>
                  </a:cubicBezTo>
                  <a:cubicBezTo>
                    <a:pt x="15912" y="67"/>
                    <a:pt x="15845" y="0"/>
                    <a:pt x="15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5"/>
            <p:cNvSpPr/>
            <p:nvPr/>
          </p:nvSpPr>
          <p:spPr>
            <a:xfrm flipH="1">
              <a:off x="-1852158" y="728357"/>
              <a:ext cx="819551" cy="1132155"/>
            </a:xfrm>
            <a:custGeom>
              <a:avLst/>
              <a:gdLst/>
              <a:ahLst/>
              <a:cxnLst/>
              <a:rect l="l" t="t" r="r" b="b"/>
              <a:pathLst>
                <a:path w="36376" h="50251" extrusionOk="0">
                  <a:moveTo>
                    <a:pt x="1369" y="1"/>
                  </a:moveTo>
                  <a:cubicBezTo>
                    <a:pt x="1207" y="1"/>
                    <a:pt x="1140" y="246"/>
                    <a:pt x="1334" y="616"/>
                  </a:cubicBezTo>
                  <a:cubicBezTo>
                    <a:pt x="1334" y="616"/>
                    <a:pt x="1368" y="649"/>
                    <a:pt x="1435" y="816"/>
                  </a:cubicBezTo>
                  <a:cubicBezTo>
                    <a:pt x="1435" y="916"/>
                    <a:pt x="1468" y="983"/>
                    <a:pt x="1501" y="1116"/>
                  </a:cubicBezTo>
                  <a:cubicBezTo>
                    <a:pt x="1501" y="1216"/>
                    <a:pt x="1501" y="1383"/>
                    <a:pt x="1535" y="1483"/>
                  </a:cubicBezTo>
                  <a:cubicBezTo>
                    <a:pt x="1635" y="2117"/>
                    <a:pt x="1435" y="2951"/>
                    <a:pt x="867" y="3985"/>
                  </a:cubicBezTo>
                  <a:cubicBezTo>
                    <a:pt x="634" y="4485"/>
                    <a:pt x="300" y="5119"/>
                    <a:pt x="134" y="5820"/>
                  </a:cubicBezTo>
                  <a:cubicBezTo>
                    <a:pt x="100" y="6053"/>
                    <a:pt x="34" y="6220"/>
                    <a:pt x="34" y="6420"/>
                  </a:cubicBezTo>
                  <a:cubicBezTo>
                    <a:pt x="34" y="6587"/>
                    <a:pt x="0" y="6787"/>
                    <a:pt x="34" y="6987"/>
                  </a:cubicBezTo>
                  <a:cubicBezTo>
                    <a:pt x="34" y="7221"/>
                    <a:pt x="100" y="7387"/>
                    <a:pt x="134" y="7588"/>
                  </a:cubicBezTo>
                  <a:cubicBezTo>
                    <a:pt x="167" y="7754"/>
                    <a:pt x="167" y="7955"/>
                    <a:pt x="267" y="8155"/>
                  </a:cubicBezTo>
                  <a:cubicBezTo>
                    <a:pt x="334" y="8321"/>
                    <a:pt x="367" y="8555"/>
                    <a:pt x="501" y="8755"/>
                  </a:cubicBezTo>
                  <a:lnTo>
                    <a:pt x="667" y="9055"/>
                  </a:lnTo>
                  <a:cubicBezTo>
                    <a:pt x="701" y="9155"/>
                    <a:pt x="801" y="9255"/>
                    <a:pt x="867" y="9322"/>
                  </a:cubicBezTo>
                  <a:cubicBezTo>
                    <a:pt x="1001" y="9556"/>
                    <a:pt x="1201" y="9656"/>
                    <a:pt x="1368" y="9823"/>
                  </a:cubicBezTo>
                  <a:cubicBezTo>
                    <a:pt x="1601" y="9956"/>
                    <a:pt x="1801" y="10089"/>
                    <a:pt x="2002" y="10156"/>
                  </a:cubicBezTo>
                  <a:cubicBezTo>
                    <a:pt x="2869" y="10556"/>
                    <a:pt x="3803" y="10623"/>
                    <a:pt x="4637" y="10923"/>
                  </a:cubicBezTo>
                  <a:cubicBezTo>
                    <a:pt x="5037" y="11057"/>
                    <a:pt x="5471" y="11257"/>
                    <a:pt x="5804" y="11490"/>
                  </a:cubicBezTo>
                  <a:lnTo>
                    <a:pt x="5938" y="11590"/>
                  </a:lnTo>
                  <a:lnTo>
                    <a:pt x="5971" y="11624"/>
                  </a:lnTo>
                  <a:cubicBezTo>
                    <a:pt x="5971" y="11657"/>
                    <a:pt x="6004" y="11724"/>
                    <a:pt x="6038" y="11724"/>
                  </a:cubicBezTo>
                  <a:lnTo>
                    <a:pt x="6138" y="11757"/>
                  </a:lnTo>
                  <a:cubicBezTo>
                    <a:pt x="6171" y="11791"/>
                    <a:pt x="6271" y="11891"/>
                    <a:pt x="6338" y="11924"/>
                  </a:cubicBezTo>
                  <a:cubicBezTo>
                    <a:pt x="6505" y="12091"/>
                    <a:pt x="6638" y="12224"/>
                    <a:pt x="6772" y="12424"/>
                  </a:cubicBezTo>
                  <a:cubicBezTo>
                    <a:pt x="7039" y="12791"/>
                    <a:pt x="7272" y="13225"/>
                    <a:pt x="7506" y="13659"/>
                  </a:cubicBezTo>
                  <a:cubicBezTo>
                    <a:pt x="7639" y="13892"/>
                    <a:pt x="7806" y="14126"/>
                    <a:pt x="7973" y="14326"/>
                  </a:cubicBezTo>
                  <a:cubicBezTo>
                    <a:pt x="8106" y="14459"/>
                    <a:pt x="8173" y="14593"/>
                    <a:pt x="8306" y="14659"/>
                  </a:cubicBezTo>
                  <a:cubicBezTo>
                    <a:pt x="8339" y="14693"/>
                    <a:pt x="8373" y="14759"/>
                    <a:pt x="8473" y="14793"/>
                  </a:cubicBezTo>
                  <a:lnTo>
                    <a:pt x="8540" y="14826"/>
                  </a:lnTo>
                  <a:lnTo>
                    <a:pt x="8606" y="14893"/>
                  </a:lnTo>
                  <a:lnTo>
                    <a:pt x="8640" y="14926"/>
                  </a:lnTo>
                  <a:lnTo>
                    <a:pt x="8706" y="14993"/>
                  </a:lnTo>
                  <a:cubicBezTo>
                    <a:pt x="8773" y="15060"/>
                    <a:pt x="8840" y="15093"/>
                    <a:pt x="8873" y="15126"/>
                  </a:cubicBezTo>
                  <a:lnTo>
                    <a:pt x="9273" y="15393"/>
                  </a:lnTo>
                  <a:cubicBezTo>
                    <a:pt x="9540" y="15493"/>
                    <a:pt x="9807" y="15627"/>
                    <a:pt x="10107" y="15660"/>
                  </a:cubicBezTo>
                  <a:cubicBezTo>
                    <a:pt x="10641" y="15793"/>
                    <a:pt x="11175" y="15827"/>
                    <a:pt x="11675" y="15894"/>
                  </a:cubicBezTo>
                  <a:cubicBezTo>
                    <a:pt x="12176" y="15927"/>
                    <a:pt x="12643" y="15994"/>
                    <a:pt x="13110" y="16160"/>
                  </a:cubicBezTo>
                  <a:lnTo>
                    <a:pt x="13810" y="16427"/>
                  </a:lnTo>
                  <a:lnTo>
                    <a:pt x="14477" y="16761"/>
                  </a:lnTo>
                  <a:cubicBezTo>
                    <a:pt x="15345" y="17228"/>
                    <a:pt x="16145" y="17828"/>
                    <a:pt x="17012" y="18429"/>
                  </a:cubicBezTo>
                  <a:cubicBezTo>
                    <a:pt x="17846" y="18996"/>
                    <a:pt x="18780" y="19563"/>
                    <a:pt x="19648" y="20063"/>
                  </a:cubicBezTo>
                  <a:cubicBezTo>
                    <a:pt x="19848" y="20163"/>
                    <a:pt x="20115" y="20263"/>
                    <a:pt x="20348" y="20397"/>
                  </a:cubicBezTo>
                  <a:cubicBezTo>
                    <a:pt x="20615" y="20497"/>
                    <a:pt x="20882" y="20564"/>
                    <a:pt x="21149" y="20630"/>
                  </a:cubicBezTo>
                  <a:cubicBezTo>
                    <a:pt x="21449" y="20664"/>
                    <a:pt x="21716" y="20730"/>
                    <a:pt x="21983" y="20730"/>
                  </a:cubicBezTo>
                  <a:cubicBezTo>
                    <a:pt x="22216" y="20730"/>
                    <a:pt x="22516" y="20730"/>
                    <a:pt x="22716" y="20664"/>
                  </a:cubicBezTo>
                  <a:cubicBezTo>
                    <a:pt x="23183" y="20630"/>
                    <a:pt x="23650" y="20597"/>
                    <a:pt x="24117" y="20597"/>
                  </a:cubicBezTo>
                  <a:cubicBezTo>
                    <a:pt x="24551" y="20597"/>
                    <a:pt x="25018" y="20597"/>
                    <a:pt x="25452" y="20630"/>
                  </a:cubicBezTo>
                  <a:cubicBezTo>
                    <a:pt x="26286" y="20764"/>
                    <a:pt x="27186" y="21064"/>
                    <a:pt x="28020" y="21431"/>
                  </a:cubicBezTo>
                  <a:cubicBezTo>
                    <a:pt x="28854" y="21798"/>
                    <a:pt x="29688" y="22331"/>
                    <a:pt x="30322" y="22965"/>
                  </a:cubicBezTo>
                  <a:lnTo>
                    <a:pt x="30522" y="23232"/>
                  </a:lnTo>
                  <a:lnTo>
                    <a:pt x="30622" y="23299"/>
                  </a:lnTo>
                  <a:lnTo>
                    <a:pt x="30689" y="23432"/>
                  </a:lnTo>
                  <a:lnTo>
                    <a:pt x="31022" y="23999"/>
                  </a:lnTo>
                  <a:cubicBezTo>
                    <a:pt x="31156" y="24233"/>
                    <a:pt x="31223" y="24433"/>
                    <a:pt x="31323" y="24633"/>
                  </a:cubicBezTo>
                  <a:cubicBezTo>
                    <a:pt x="31389" y="24833"/>
                    <a:pt x="31456" y="25067"/>
                    <a:pt x="31523" y="25267"/>
                  </a:cubicBezTo>
                  <a:cubicBezTo>
                    <a:pt x="31790" y="26101"/>
                    <a:pt x="31823" y="27001"/>
                    <a:pt x="31723" y="27835"/>
                  </a:cubicBezTo>
                  <a:cubicBezTo>
                    <a:pt x="31690" y="28669"/>
                    <a:pt x="31489" y="29503"/>
                    <a:pt x="31323" y="30270"/>
                  </a:cubicBezTo>
                  <a:cubicBezTo>
                    <a:pt x="31156" y="31004"/>
                    <a:pt x="30989" y="31738"/>
                    <a:pt x="30856" y="32405"/>
                  </a:cubicBezTo>
                  <a:cubicBezTo>
                    <a:pt x="30555" y="33673"/>
                    <a:pt x="30622" y="34740"/>
                    <a:pt x="30655" y="35241"/>
                  </a:cubicBezTo>
                  <a:lnTo>
                    <a:pt x="30655" y="35174"/>
                  </a:lnTo>
                  <a:cubicBezTo>
                    <a:pt x="30689" y="36141"/>
                    <a:pt x="31122" y="36942"/>
                    <a:pt x="31389" y="37642"/>
                  </a:cubicBezTo>
                  <a:cubicBezTo>
                    <a:pt x="31690" y="38343"/>
                    <a:pt x="31856" y="39010"/>
                    <a:pt x="31856" y="39644"/>
                  </a:cubicBezTo>
                  <a:cubicBezTo>
                    <a:pt x="31856" y="39811"/>
                    <a:pt x="31823" y="39944"/>
                    <a:pt x="31823" y="40111"/>
                  </a:cubicBezTo>
                  <a:cubicBezTo>
                    <a:pt x="31790" y="40278"/>
                    <a:pt x="31723" y="40444"/>
                    <a:pt x="31690" y="40578"/>
                  </a:cubicBezTo>
                  <a:cubicBezTo>
                    <a:pt x="31623" y="40845"/>
                    <a:pt x="31489" y="41145"/>
                    <a:pt x="31389" y="41412"/>
                  </a:cubicBezTo>
                  <a:cubicBezTo>
                    <a:pt x="31156" y="41946"/>
                    <a:pt x="30956" y="42413"/>
                    <a:pt x="30789" y="42846"/>
                  </a:cubicBezTo>
                  <a:cubicBezTo>
                    <a:pt x="30722" y="42980"/>
                    <a:pt x="30689" y="43113"/>
                    <a:pt x="30655" y="43180"/>
                  </a:cubicBezTo>
                  <a:cubicBezTo>
                    <a:pt x="30622" y="43280"/>
                    <a:pt x="30622" y="43413"/>
                    <a:pt x="30555" y="43480"/>
                  </a:cubicBezTo>
                  <a:cubicBezTo>
                    <a:pt x="30489" y="43680"/>
                    <a:pt x="30455" y="43847"/>
                    <a:pt x="30455" y="44014"/>
                  </a:cubicBezTo>
                  <a:cubicBezTo>
                    <a:pt x="30455" y="44247"/>
                    <a:pt x="30389" y="44347"/>
                    <a:pt x="30389" y="44481"/>
                  </a:cubicBezTo>
                  <a:lnTo>
                    <a:pt x="30389" y="44781"/>
                  </a:lnTo>
                  <a:cubicBezTo>
                    <a:pt x="30389" y="44899"/>
                    <a:pt x="30389" y="44955"/>
                    <a:pt x="30393" y="44955"/>
                  </a:cubicBezTo>
                  <a:cubicBezTo>
                    <a:pt x="30399" y="44955"/>
                    <a:pt x="30415" y="44823"/>
                    <a:pt x="30455" y="44581"/>
                  </a:cubicBezTo>
                  <a:lnTo>
                    <a:pt x="30455" y="44581"/>
                  </a:lnTo>
                  <a:cubicBezTo>
                    <a:pt x="30355" y="45481"/>
                    <a:pt x="30389" y="46315"/>
                    <a:pt x="30655" y="47083"/>
                  </a:cubicBezTo>
                  <a:cubicBezTo>
                    <a:pt x="30889" y="47783"/>
                    <a:pt x="31356" y="48350"/>
                    <a:pt x="31856" y="48684"/>
                  </a:cubicBezTo>
                  <a:cubicBezTo>
                    <a:pt x="32323" y="49084"/>
                    <a:pt x="32824" y="49251"/>
                    <a:pt x="33191" y="49418"/>
                  </a:cubicBezTo>
                  <a:cubicBezTo>
                    <a:pt x="33558" y="49584"/>
                    <a:pt x="33891" y="49684"/>
                    <a:pt x="34191" y="49784"/>
                  </a:cubicBezTo>
                  <a:cubicBezTo>
                    <a:pt x="35325" y="50118"/>
                    <a:pt x="35626" y="50185"/>
                    <a:pt x="35626" y="50185"/>
                  </a:cubicBezTo>
                  <a:cubicBezTo>
                    <a:pt x="35763" y="50231"/>
                    <a:pt x="35880" y="50251"/>
                    <a:pt x="35975" y="50251"/>
                  </a:cubicBezTo>
                  <a:cubicBezTo>
                    <a:pt x="36362" y="50251"/>
                    <a:pt x="36375" y="49913"/>
                    <a:pt x="35893" y="49618"/>
                  </a:cubicBezTo>
                  <a:cubicBezTo>
                    <a:pt x="35893" y="49618"/>
                    <a:pt x="35659" y="49518"/>
                    <a:pt x="34525" y="49184"/>
                  </a:cubicBezTo>
                  <a:cubicBezTo>
                    <a:pt x="34225" y="49117"/>
                    <a:pt x="33891" y="49017"/>
                    <a:pt x="33524" y="48850"/>
                  </a:cubicBezTo>
                  <a:cubicBezTo>
                    <a:pt x="33157" y="48684"/>
                    <a:pt x="32724" y="48517"/>
                    <a:pt x="32323" y="48183"/>
                  </a:cubicBezTo>
                  <a:cubicBezTo>
                    <a:pt x="31890" y="47916"/>
                    <a:pt x="31523" y="47449"/>
                    <a:pt x="31323" y="46816"/>
                  </a:cubicBezTo>
                  <a:cubicBezTo>
                    <a:pt x="31152" y="46277"/>
                    <a:pt x="31127" y="45641"/>
                    <a:pt x="31144" y="44909"/>
                  </a:cubicBezTo>
                  <a:lnTo>
                    <a:pt x="31144" y="44909"/>
                  </a:lnTo>
                  <a:cubicBezTo>
                    <a:pt x="31144" y="44913"/>
                    <a:pt x="31145" y="44915"/>
                    <a:pt x="31146" y="44915"/>
                  </a:cubicBezTo>
                  <a:cubicBezTo>
                    <a:pt x="31150" y="44915"/>
                    <a:pt x="31156" y="44856"/>
                    <a:pt x="31156" y="44748"/>
                  </a:cubicBezTo>
                  <a:lnTo>
                    <a:pt x="31156" y="44447"/>
                  </a:lnTo>
                  <a:cubicBezTo>
                    <a:pt x="31156" y="44314"/>
                    <a:pt x="31189" y="44180"/>
                    <a:pt x="31189" y="44080"/>
                  </a:cubicBezTo>
                  <a:cubicBezTo>
                    <a:pt x="31189" y="43947"/>
                    <a:pt x="31223" y="43780"/>
                    <a:pt x="31289" y="43613"/>
                  </a:cubicBezTo>
                  <a:cubicBezTo>
                    <a:pt x="31323" y="43513"/>
                    <a:pt x="31323" y="43447"/>
                    <a:pt x="31356" y="43347"/>
                  </a:cubicBezTo>
                  <a:cubicBezTo>
                    <a:pt x="31389" y="43280"/>
                    <a:pt x="31456" y="43146"/>
                    <a:pt x="31489" y="43080"/>
                  </a:cubicBezTo>
                  <a:cubicBezTo>
                    <a:pt x="31656" y="42646"/>
                    <a:pt x="31856" y="42179"/>
                    <a:pt x="32123" y="41645"/>
                  </a:cubicBezTo>
                  <a:cubicBezTo>
                    <a:pt x="32223" y="41412"/>
                    <a:pt x="32357" y="41112"/>
                    <a:pt x="32457" y="40778"/>
                  </a:cubicBezTo>
                  <a:lnTo>
                    <a:pt x="32557" y="40278"/>
                  </a:lnTo>
                  <a:cubicBezTo>
                    <a:pt x="32557" y="40111"/>
                    <a:pt x="32624" y="39944"/>
                    <a:pt x="32624" y="39744"/>
                  </a:cubicBezTo>
                  <a:cubicBezTo>
                    <a:pt x="32657" y="38977"/>
                    <a:pt x="32457" y="38176"/>
                    <a:pt x="32157" y="37442"/>
                  </a:cubicBezTo>
                  <a:cubicBezTo>
                    <a:pt x="31856" y="36675"/>
                    <a:pt x="31489" y="35975"/>
                    <a:pt x="31489" y="35241"/>
                  </a:cubicBezTo>
                  <a:lnTo>
                    <a:pt x="31489" y="35174"/>
                  </a:lnTo>
                  <a:cubicBezTo>
                    <a:pt x="31456" y="34740"/>
                    <a:pt x="31456" y="33806"/>
                    <a:pt x="31723" y="32572"/>
                  </a:cubicBezTo>
                  <a:cubicBezTo>
                    <a:pt x="31856" y="31938"/>
                    <a:pt x="32023" y="31238"/>
                    <a:pt x="32223" y="30471"/>
                  </a:cubicBezTo>
                  <a:cubicBezTo>
                    <a:pt x="32457" y="29670"/>
                    <a:pt x="32657" y="28836"/>
                    <a:pt x="32724" y="27935"/>
                  </a:cubicBezTo>
                  <a:cubicBezTo>
                    <a:pt x="32957" y="26101"/>
                    <a:pt x="32624" y="23899"/>
                    <a:pt x="31122" y="22265"/>
                  </a:cubicBezTo>
                  <a:cubicBezTo>
                    <a:pt x="30355" y="21498"/>
                    <a:pt x="29488" y="20964"/>
                    <a:pt x="28554" y="20497"/>
                  </a:cubicBezTo>
                  <a:cubicBezTo>
                    <a:pt x="27653" y="20063"/>
                    <a:pt x="26686" y="19763"/>
                    <a:pt x="25685" y="19596"/>
                  </a:cubicBezTo>
                  <a:cubicBezTo>
                    <a:pt x="25185" y="19596"/>
                    <a:pt x="24718" y="19563"/>
                    <a:pt x="24218" y="19563"/>
                  </a:cubicBezTo>
                  <a:cubicBezTo>
                    <a:pt x="23717" y="19596"/>
                    <a:pt x="23217" y="19596"/>
                    <a:pt x="22783" y="19630"/>
                  </a:cubicBezTo>
                  <a:cubicBezTo>
                    <a:pt x="22516" y="19663"/>
                    <a:pt x="22316" y="19663"/>
                    <a:pt x="22049" y="19663"/>
                  </a:cubicBezTo>
                  <a:cubicBezTo>
                    <a:pt x="21849" y="19663"/>
                    <a:pt x="21649" y="19663"/>
                    <a:pt x="21449" y="19630"/>
                  </a:cubicBezTo>
                  <a:cubicBezTo>
                    <a:pt x="21215" y="19596"/>
                    <a:pt x="21015" y="19563"/>
                    <a:pt x="20815" y="19463"/>
                  </a:cubicBezTo>
                  <a:cubicBezTo>
                    <a:pt x="20615" y="19396"/>
                    <a:pt x="20381" y="19263"/>
                    <a:pt x="20181" y="19163"/>
                  </a:cubicBezTo>
                  <a:cubicBezTo>
                    <a:pt x="19347" y="18729"/>
                    <a:pt x="18480" y="18229"/>
                    <a:pt x="17646" y="17628"/>
                  </a:cubicBezTo>
                  <a:cubicBezTo>
                    <a:pt x="16812" y="17061"/>
                    <a:pt x="15945" y="16427"/>
                    <a:pt x="14978" y="15927"/>
                  </a:cubicBezTo>
                  <a:lnTo>
                    <a:pt x="14210" y="15593"/>
                  </a:lnTo>
                  <a:lnTo>
                    <a:pt x="13443" y="15326"/>
                  </a:lnTo>
                  <a:cubicBezTo>
                    <a:pt x="12876" y="15160"/>
                    <a:pt x="12342" y="15093"/>
                    <a:pt x="11809" y="15060"/>
                  </a:cubicBezTo>
                  <a:cubicBezTo>
                    <a:pt x="11275" y="14993"/>
                    <a:pt x="10775" y="14960"/>
                    <a:pt x="10308" y="14893"/>
                  </a:cubicBezTo>
                  <a:cubicBezTo>
                    <a:pt x="10041" y="14826"/>
                    <a:pt x="9874" y="14759"/>
                    <a:pt x="9674" y="14659"/>
                  </a:cubicBezTo>
                  <a:cubicBezTo>
                    <a:pt x="9607" y="14626"/>
                    <a:pt x="9507" y="14593"/>
                    <a:pt x="9440" y="14493"/>
                  </a:cubicBezTo>
                  <a:cubicBezTo>
                    <a:pt x="9374" y="14493"/>
                    <a:pt x="9340" y="14459"/>
                    <a:pt x="9307" y="14426"/>
                  </a:cubicBezTo>
                  <a:lnTo>
                    <a:pt x="9273" y="14392"/>
                  </a:lnTo>
                  <a:lnTo>
                    <a:pt x="9207" y="14326"/>
                  </a:lnTo>
                  <a:cubicBezTo>
                    <a:pt x="9173" y="14292"/>
                    <a:pt x="9173" y="14259"/>
                    <a:pt x="9140" y="14259"/>
                  </a:cubicBezTo>
                  <a:lnTo>
                    <a:pt x="8973" y="14159"/>
                  </a:lnTo>
                  <a:cubicBezTo>
                    <a:pt x="8940" y="14159"/>
                    <a:pt x="8873" y="14126"/>
                    <a:pt x="8840" y="14092"/>
                  </a:cubicBezTo>
                  <a:cubicBezTo>
                    <a:pt x="8773" y="14059"/>
                    <a:pt x="8706" y="13959"/>
                    <a:pt x="8640" y="13892"/>
                  </a:cubicBezTo>
                  <a:cubicBezTo>
                    <a:pt x="8473" y="13725"/>
                    <a:pt x="8339" y="13559"/>
                    <a:pt x="8206" y="13325"/>
                  </a:cubicBezTo>
                  <a:cubicBezTo>
                    <a:pt x="7973" y="12925"/>
                    <a:pt x="7772" y="12458"/>
                    <a:pt x="7472" y="12057"/>
                  </a:cubicBezTo>
                  <a:cubicBezTo>
                    <a:pt x="7305" y="11824"/>
                    <a:pt x="7139" y="11624"/>
                    <a:pt x="6938" y="11424"/>
                  </a:cubicBezTo>
                  <a:lnTo>
                    <a:pt x="6538" y="11157"/>
                  </a:lnTo>
                  <a:lnTo>
                    <a:pt x="6471" y="11123"/>
                  </a:lnTo>
                  <a:lnTo>
                    <a:pt x="6505" y="11123"/>
                  </a:lnTo>
                  <a:lnTo>
                    <a:pt x="6471" y="11090"/>
                  </a:lnTo>
                  <a:lnTo>
                    <a:pt x="6305" y="10957"/>
                  </a:lnTo>
                  <a:cubicBezTo>
                    <a:pt x="6105" y="10790"/>
                    <a:pt x="5838" y="10656"/>
                    <a:pt x="5638" y="10556"/>
                  </a:cubicBezTo>
                  <a:cubicBezTo>
                    <a:pt x="5371" y="10456"/>
                    <a:pt x="5171" y="10390"/>
                    <a:pt x="4937" y="10290"/>
                  </a:cubicBezTo>
                  <a:cubicBezTo>
                    <a:pt x="3970" y="9956"/>
                    <a:pt x="3036" y="9923"/>
                    <a:pt x="2335" y="9589"/>
                  </a:cubicBezTo>
                  <a:cubicBezTo>
                    <a:pt x="1601" y="9289"/>
                    <a:pt x="1134" y="8722"/>
                    <a:pt x="934" y="7988"/>
                  </a:cubicBezTo>
                  <a:cubicBezTo>
                    <a:pt x="867" y="7821"/>
                    <a:pt x="834" y="7621"/>
                    <a:pt x="801" y="7454"/>
                  </a:cubicBezTo>
                  <a:cubicBezTo>
                    <a:pt x="767" y="7287"/>
                    <a:pt x="767" y="7121"/>
                    <a:pt x="701" y="6954"/>
                  </a:cubicBezTo>
                  <a:cubicBezTo>
                    <a:pt x="667" y="6620"/>
                    <a:pt x="701" y="6320"/>
                    <a:pt x="767" y="5986"/>
                  </a:cubicBezTo>
                  <a:cubicBezTo>
                    <a:pt x="934" y="5319"/>
                    <a:pt x="1168" y="4786"/>
                    <a:pt x="1435" y="4252"/>
                  </a:cubicBezTo>
                  <a:cubicBezTo>
                    <a:pt x="1935" y="3151"/>
                    <a:pt x="2202" y="2150"/>
                    <a:pt x="2102" y="1450"/>
                  </a:cubicBezTo>
                  <a:cubicBezTo>
                    <a:pt x="2035" y="1283"/>
                    <a:pt x="2035" y="1116"/>
                    <a:pt x="2002" y="983"/>
                  </a:cubicBezTo>
                  <a:cubicBezTo>
                    <a:pt x="1968" y="883"/>
                    <a:pt x="1935" y="749"/>
                    <a:pt x="1868" y="649"/>
                  </a:cubicBezTo>
                  <a:cubicBezTo>
                    <a:pt x="1835" y="483"/>
                    <a:pt x="1801" y="416"/>
                    <a:pt x="1801" y="416"/>
                  </a:cubicBezTo>
                  <a:cubicBezTo>
                    <a:pt x="1649" y="125"/>
                    <a:pt x="1485" y="1"/>
                    <a:pt x="1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5"/>
            <p:cNvSpPr/>
            <p:nvPr/>
          </p:nvSpPr>
          <p:spPr>
            <a:xfrm flipH="1">
              <a:off x="-1849972" y="679061"/>
              <a:ext cx="732766" cy="593688"/>
            </a:xfrm>
            <a:custGeom>
              <a:avLst/>
              <a:gdLst/>
              <a:ahLst/>
              <a:cxnLst/>
              <a:rect l="l" t="t" r="r" b="b"/>
              <a:pathLst>
                <a:path w="32524" h="26351" extrusionOk="0">
                  <a:moveTo>
                    <a:pt x="80" y="0"/>
                  </a:moveTo>
                  <a:lnTo>
                    <a:pt x="80" y="0"/>
                  </a:lnTo>
                  <a:cubicBezTo>
                    <a:pt x="6" y="0"/>
                    <a:pt x="1" y="141"/>
                    <a:pt x="115" y="369"/>
                  </a:cubicBezTo>
                  <a:cubicBezTo>
                    <a:pt x="115" y="369"/>
                    <a:pt x="181" y="436"/>
                    <a:pt x="215" y="602"/>
                  </a:cubicBezTo>
                  <a:cubicBezTo>
                    <a:pt x="248" y="669"/>
                    <a:pt x="281" y="802"/>
                    <a:pt x="348" y="936"/>
                  </a:cubicBezTo>
                  <a:cubicBezTo>
                    <a:pt x="381" y="1103"/>
                    <a:pt x="415" y="1269"/>
                    <a:pt x="448" y="1470"/>
                  </a:cubicBezTo>
                  <a:cubicBezTo>
                    <a:pt x="548" y="1870"/>
                    <a:pt x="548" y="2504"/>
                    <a:pt x="415" y="3304"/>
                  </a:cubicBezTo>
                  <a:cubicBezTo>
                    <a:pt x="348" y="3671"/>
                    <a:pt x="248" y="4138"/>
                    <a:pt x="181" y="4672"/>
                  </a:cubicBezTo>
                  <a:cubicBezTo>
                    <a:pt x="81" y="5172"/>
                    <a:pt x="48" y="5806"/>
                    <a:pt x="215" y="6473"/>
                  </a:cubicBezTo>
                  <a:cubicBezTo>
                    <a:pt x="248" y="6607"/>
                    <a:pt x="281" y="6840"/>
                    <a:pt x="381" y="7207"/>
                  </a:cubicBezTo>
                  <a:cubicBezTo>
                    <a:pt x="415" y="7374"/>
                    <a:pt x="515" y="7607"/>
                    <a:pt x="582" y="7841"/>
                  </a:cubicBezTo>
                  <a:cubicBezTo>
                    <a:pt x="682" y="8108"/>
                    <a:pt x="782" y="8341"/>
                    <a:pt x="1049" y="8608"/>
                  </a:cubicBezTo>
                  <a:cubicBezTo>
                    <a:pt x="1282" y="8842"/>
                    <a:pt x="1616" y="8975"/>
                    <a:pt x="1949" y="9042"/>
                  </a:cubicBezTo>
                  <a:cubicBezTo>
                    <a:pt x="2283" y="9142"/>
                    <a:pt x="2683" y="9209"/>
                    <a:pt x="3017" y="9309"/>
                  </a:cubicBezTo>
                  <a:cubicBezTo>
                    <a:pt x="3684" y="9542"/>
                    <a:pt x="4418" y="9842"/>
                    <a:pt x="5051" y="10443"/>
                  </a:cubicBezTo>
                  <a:cubicBezTo>
                    <a:pt x="5385" y="10676"/>
                    <a:pt x="5685" y="11010"/>
                    <a:pt x="6019" y="11310"/>
                  </a:cubicBezTo>
                  <a:cubicBezTo>
                    <a:pt x="6352" y="11610"/>
                    <a:pt x="6619" y="11977"/>
                    <a:pt x="6953" y="12311"/>
                  </a:cubicBezTo>
                  <a:cubicBezTo>
                    <a:pt x="7120" y="12478"/>
                    <a:pt x="7286" y="12644"/>
                    <a:pt x="7520" y="12811"/>
                  </a:cubicBezTo>
                  <a:lnTo>
                    <a:pt x="7787" y="13045"/>
                  </a:lnTo>
                  <a:cubicBezTo>
                    <a:pt x="7887" y="13145"/>
                    <a:pt x="8020" y="13178"/>
                    <a:pt x="8087" y="13278"/>
                  </a:cubicBezTo>
                  <a:cubicBezTo>
                    <a:pt x="8287" y="13378"/>
                    <a:pt x="8521" y="13545"/>
                    <a:pt x="8721" y="13645"/>
                  </a:cubicBezTo>
                  <a:lnTo>
                    <a:pt x="9054" y="13812"/>
                  </a:lnTo>
                  <a:lnTo>
                    <a:pt x="9221" y="13879"/>
                  </a:lnTo>
                  <a:lnTo>
                    <a:pt x="9288" y="13945"/>
                  </a:lnTo>
                  <a:cubicBezTo>
                    <a:pt x="9355" y="13945"/>
                    <a:pt x="9388" y="13979"/>
                    <a:pt x="9421" y="13979"/>
                  </a:cubicBezTo>
                  <a:cubicBezTo>
                    <a:pt x="9922" y="14145"/>
                    <a:pt x="10455" y="14145"/>
                    <a:pt x="10922" y="14145"/>
                  </a:cubicBezTo>
                  <a:cubicBezTo>
                    <a:pt x="11389" y="14145"/>
                    <a:pt x="11856" y="14145"/>
                    <a:pt x="12290" y="14212"/>
                  </a:cubicBezTo>
                  <a:lnTo>
                    <a:pt x="12457" y="14279"/>
                  </a:lnTo>
                  <a:lnTo>
                    <a:pt x="12557" y="14279"/>
                  </a:lnTo>
                  <a:lnTo>
                    <a:pt x="12790" y="14446"/>
                  </a:lnTo>
                  <a:cubicBezTo>
                    <a:pt x="12957" y="14546"/>
                    <a:pt x="13091" y="14712"/>
                    <a:pt x="13257" y="14879"/>
                  </a:cubicBezTo>
                  <a:cubicBezTo>
                    <a:pt x="13591" y="15213"/>
                    <a:pt x="13858" y="15613"/>
                    <a:pt x="14225" y="15880"/>
                  </a:cubicBezTo>
                  <a:lnTo>
                    <a:pt x="14592" y="16147"/>
                  </a:lnTo>
                  <a:cubicBezTo>
                    <a:pt x="14725" y="16214"/>
                    <a:pt x="14859" y="16280"/>
                    <a:pt x="14925" y="16314"/>
                  </a:cubicBezTo>
                  <a:lnTo>
                    <a:pt x="14892" y="16314"/>
                  </a:lnTo>
                  <a:cubicBezTo>
                    <a:pt x="15959" y="16881"/>
                    <a:pt x="17260" y="17214"/>
                    <a:pt x="18595" y="17214"/>
                  </a:cubicBezTo>
                  <a:cubicBezTo>
                    <a:pt x="18722" y="17221"/>
                    <a:pt x="18849" y="17224"/>
                    <a:pt x="18977" y="17224"/>
                  </a:cubicBezTo>
                  <a:cubicBezTo>
                    <a:pt x="20156" y="17224"/>
                    <a:pt x="21357" y="16968"/>
                    <a:pt x="22531" y="16847"/>
                  </a:cubicBezTo>
                  <a:cubicBezTo>
                    <a:pt x="22962" y="16791"/>
                    <a:pt x="23402" y="16761"/>
                    <a:pt x="23840" y="16761"/>
                  </a:cubicBezTo>
                  <a:cubicBezTo>
                    <a:pt x="24688" y="16761"/>
                    <a:pt x="25530" y="16872"/>
                    <a:pt x="26300" y="17114"/>
                  </a:cubicBezTo>
                  <a:cubicBezTo>
                    <a:pt x="27468" y="17481"/>
                    <a:pt x="28535" y="18148"/>
                    <a:pt x="29402" y="18849"/>
                  </a:cubicBezTo>
                  <a:cubicBezTo>
                    <a:pt x="30270" y="19616"/>
                    <a:pt x="30903" y="20483"/>
                    <a:pt x="31370" y="21317"/>
                  </a:cubicBezTo>
                  <a:cubicBezTo>
                    <a:pt x="31804" y="22184"/>
                    <a:pt x="32071" y="22985"/>
                    <a:pt x="32204" y="23686"/>
                  </a:cubicBezTo>
                  <a:cubicBezTo>
                    <a:pt x="32238" y="24086"/>
                    <a:pt x="32304" y="24353"/>
                    <a:pt x="32304" y="24653"/>
                  </a:cubicBezTo>
                  <a:cubicBezTo>
                    <a:pt x="32371" y="24953"/>
                    <a:pt x="32371" y="25153"/>
                    <a:pt x="32371" y="25353"/>
                  </a:cubicBezTo>
                  <a:lnTo>
                    <a:pt x="32371" y="25820"/>
                  </a:lnTo>
                  <a:lnTo>
                    <a:pt x="32371" y="25987"/>
                  </a:lnTo>
                  <a:cubicBezTo>
                    <a:pt x="32371" y="26226"/>
                    <a:pt x="32417" y="26351"/>
                    <a:pt x="32453" y="26351"/>
                  </a:cubicBezTo>
                  <a:cubicBezTo>
                    <a:pt x="32494" y="26351"/>
                    <a:pt x="32523" y="26201"/>
                    <a:pt x="32471" y="25887"/>
                  </a:cubicBezTo>
                  <a:lnTo>
                    <a:pt x="32471" y="25720"/>
                  </a:lnTo>
                  <a:lnTo>
                    <a:pt x="32471" y="25287"/>
                  </a:lnTo>
                  <a:cubicBezTo>
                    <a:pt x="32471" y="25053"/>
                    <a:pt x="32471" y="24820"/>
                    <a:pt x="32438" y="24519"/>
                  </a:cubicBezTo>
                  <a:cubicBezTo>
                    <a:pt x="32438" y="24219"/>
                    <a:pt x="32371" y="23952"/>
                    <a:pt x="32304" y="23552"/>
                  </a:cubicBezTo>
                  <a:cubicBezTo>
                    <a:pt x="32204" y="22852"/>
                    <a:pt x="31937" y="21984"/>
                    <a:pt x="31470" y="21117"/>
                  </a:cubicBezTo>
                  <a:cubicBezTo>
                    <a:pt x="31037" y="20183"/>
                    <a:pt x="30403" y="19316"/>
                    <a:pt x="29469" y="18515"/>
                  </a:cubicBezTo>
                  <a:cubicBezTo>
                    <a:pt x="28602" y="17715"/>
                    <a:pt x="27534" y="17047"/>
                    <a:pt x="26267" y="16647"/>
                  </a:cubicBezTo>
                  <a:cubicBezTo>
                    <a:pt x="25434" y="16355"/>
                    <a:pt x="24526" y="16244"/>
                    <a:pt x="23614" y="16244"/>
                  </a:cubicBezTo>
                  <a:cubicBezTo>
                    <a:pt x="23173" y="16244"/>
                    <a:pt x="22732" y="16270"/>
                    <a:pt x="22297" y="16314"/>
                  </a:cubicBezTo>
                  <a:cubicBezTo>
                    <a:pt x="21050" y="16438"/>
                    <a:pt x="19861" y="16650"/>
                    <a:pt x="18677" y="16650"/>
                  </a:cubicBezTo>
                  <a:cubicBezTo>
                    <a:pt x="18594" y="16650"/>
                    <a:pt x="18511" y="16649"/>
                    <a:pt x="18428" y="16647"/>
                  </a:cubicBezTo>
                  <a:cubicBezTo>
                    <a:pt x="17127" y="16647"/>
                    <a:pt x="15926" y="16314"/>
                    <a:pt x="14925" y="15780"/>
                  </a:cubicBezTo>
                  <a:lnTo>
                    <a:pt x="14892" y="15780"/>
                  </a:lnTo>
                  <a:lnTo>
                    <a:pt x="14625" y="15646"/>
                  </a:lnTo>
                  <a:cubicBezTo>
                    <a:pt x="14558" y="15613"/>
                    <a:pt x="14425" y="15513"/>
                    <a:pt x="14358" y="15446"/>
                  </a:cubicBezTo>
                  <a:cubicBezTo>
                    <a:pt x="14025" y="15146"/>
                    <a:pt x="13758" y="14813"/>
                    <a:pt x="13424" y="14479"/>
                  </a:cubicBezTo>
                  <a:cubicBezTo>
                    <a:pt x="13291" y="14312"/>
                    <a:pt x="13091" y="14145"/>
                    <a:pt x="12924" y="13979"/>
                  </a:cubicBezTo>
                  <a:lnTo>
                    <a:pt x="12590" y="13712"/>
                  </a:lnTo>
                  <a:cubicBezTo>
                    <a:pt x="12590" y="13678"/>
                    <a:pt x="12524" y="13678"/>
                    <a:pt x="12457" y="13678"/>
                  </a:cubicBezTo>
                  <a:lnTo>
                    <a:pt x="12390" y="13678"/>
                  </a:lnTo>
                  <a:lnTo>
                    <a:pt x="12223" y="13645"/>
                  </a:lnTo>
                  <a:cubicBezTo>
                    <a:pt x="11723" y="13545"/>
                    <a:pt x="11223" y="13545"/>
                    <a:pt x="10756" y="13545"/>
                  </a:cubicBezTo>
                  <a:cubicBezTo>
                    <a:pt x="10255" y="13545"/>
                    <a:pt x="9788" y="13545"/>
                    <a:pt x="9388" y="13445"/>
                  </a:cubicBezTo>
                  <a:lnTo>
                    <a:pt x="9355" y="13445"/>
                  </a:lnTo>
                  <a:lnTo>
                    <a:pt x="9254" y="13378"/>
                  </a:lnTo>
                  <a:lnTo>
                    <a:pt x="9088" y="13311"/>
                  </a:lnTo>
                  <a:lnTo>
                    <a:pt x="8754" y="13145"/>
                  </a:lnTo>
                  <a:cubicBezTo>
                    <a:pt x="8554" y="13045"/>
                    <a:pt x="8387" y="12945"/>
                    <a:pt x="8187" y="12811"/>
                  </a:cubicBezTo>
                  <a:cubicBezTo>
                    <a:pt x="8087" y="12778"/>
                    <a:pt x="7954" y="12711"/>
                    <a:pt x="7887" y="12644"/>
                  </a:cubicBezTo>
                  <a:lnTo>
                    <a:pt x="7620" y="12444"/>
                  </a:lnTo>
                  <a:cubicBezTo>
                    <a:pt x="7453" y="12311"/>
                    <a:pt x="7286" y="12144"/>
                    <a:pt x="7120" y="11977"/>
                  </a:cubicBezTo>
                  <a:cubicBezTo>
                    <a:pt x="6786" y="11644"/>
                    <a:pt x="6519" y="11310"/>
                    <a:pt x="6186" y="10976"/>
                  </a:cubicBezTo>
                  <a:cubicBezTo>
                    <a:pt x="5852" y="10643"/>
                    <a:pt x="5518" y="10309"/>
                    <a:pt x="5185" y="10042"/>
                  </a:cubicBezTo>
                  <a:cubicBezTo>
                    <a:pt x="5018" y="9876"/>
                    <a:pt x="4851" y="9776"/>
                    <a:pt x="4685" y="9642"/>
                  </a:cubicBezTo>
                  <a:cubicBezTo>
                    <a:pt x="4518" y="9509"/>
                    <a:pt x="4351" y="9375"/>
                    <a:pt x="4117" y="9309"/>
                  </a:cubicBezTo>
                  <a:cubicBezTo>
                    <a:pt x="3751" y="9142"/>
                    <a:pt x="3384" y="9008"/>
                    <a:pt x="3017" y="8875"/>
                  </a:cubicBezTo>
                  <a:cubicBezTo>
                    <a:pt x="2283" y="8708"/>
                    <a:pt x="1582" y="8675"/>
                    <a:pt x="1215" y="8308"/>
                  </a:cubicBezTo>
                  <a:cubicBezTo>
                    <a:pt x="1015" y="8108"/>
                    <a:pt x="882" y="7874"/>
                    <a:pt x="782" y="7674"/>
                  </a:cubicBezTo>
                  <a:cubicBezTo>
                    <a:pt x="715" y="7474"/>
                    <a:pt x="615" y="7274"/>
                    <a:pt x="582" y="7107"/>
                  </a:cubicBezTo>
                  <a:cubicBezTo>
                    <a:pt x="515" y="6707"/>
                    <a:pt x="448" y="6473"/>
                    <a:pt x="415" y="6340"/>
                  </a:cubicBezTo>
                  <a:cubicBezTo>
                    <a:pt x="248" y="5706"/>
                    <a:pt x="281" y="5139"/>
                    <a:pt x="381" y="4639"/>
                  </a:cubicBezTo>
                  <a:cubicBezTo>
                    <a:pt x="448" y="4138"/>
                    <a:pt x="548" y="3671"/>
                    <a:pt x="615" y="3271"/>
                  </a:cubicBezTo>
                  <a:cubicBezTo>
                    <a:pt x="748" y="2437"/>
                    <a:pt x="748" y="1803"/>
                    <a:pt x="682" y="1336"/>
                  </a:cubicBezTo>
                  <a:cubicBezTo>
                    <a:pt x="615" y="1136"/>
                    <a:pt x="582" y="969"/>
                    <a:pt x="548" y="802"/>
                  </a:cubicBezTo>
                  <a:cubicBezTo>
                    <a:pt x="515" y="669"/>
                    <a:pt x="448" y="536"/>
                    <a:pt x="415" y="469"/>
                  </a:cubicBezTo>
                  <a:cubicBezTo>
                    <a:pt x="381" y="302"/>
                    <a:pt x="348" y="269"/>
                    <a:pt x="348" y="269"/>
                  </a:cubicBezTo>
                  <a:cubicBezTo>
                    <a:pt x="233" y="82"/>
                    <a:pt x="136"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5"/>
            <p:cNvSpPr/>
            <p:nvPr/>
          </p:nvSpPr>
          <p:spPr>
            <a:xfrm flipH="1">
              <a:off x="-1877188" y="625169"/>
              <a:ext cx="1574329" cy="3117792"/>
            </a:xfrm>
            <a:custGeom>
              <a:avLst/>
              <a:gdLst/>
              <a:ahLst/>
              <a:cxnLst/>
              <a:rect l="l" t="t" r="r" b="b"/>
              <a:pathLst>
                <a:path w="69877" h="138384" extrusionOk="0">
                  <a:moveTo>
                    <a:pt x="14034" y="0"/>
                  </a:moveTo>
                  <a:cubicBezTo>
                    <a:pt x="13967" y="0"/>
                    <a:pt x="13860" y="484"/>
                    <a:pt x="13777" y="1460"/>
                  </a:cubicBezTo>
                  <a:cubicBezTo>
                    <a:pt x="13777" y="1460"/>
                    <a:pt x="13744" y="1560"/>
                    <a:pt x="13710" y="1860"/>
                  </a:cubicBezTo>
                  <a:cubicBezTo>
                    <a:pt x="13677" y="2027"/>
                    <a:pt x="13610" y="2194"/>
                    <a:pt x="13577" y="2461"/>
                  </a:cubicBezTo>
                  <a:cubicBezTo>
                    <a:pt x="13510" y="2661"/>
                    <a:pt x="13410" y="2961"/>
                    <a:pt x="13343" y="3228"/>
                  </a:cubicBezTo>
                  <a:cubicBezTo>
                    <a:pt x="13110" y="3862"/>
                    <a:pt x="12776" y="4629"/>
                    <a:pt x="12176" y="5396"/>
                  </a:cubicBezTo>
                  <a:cubicBezTo>
                    <a:pt x="11542" y="6197"/>
                    <a:pt x="10575" y="6997"/>
                    <a:pt x="9374" y="7831"/>
                  </a:cubicBezTo>
                  <a:cubicBezTo>
                    <a:pt x="8206" y="8665"/>
                    <a:pt x="6772" y="9699"/>
                    <a:pt x="5671" y="11334"/>
                  </a:cubicBezTo>
                  <a:cubicBezTo>
                    <a:pt x="5404" y="11734"/>
                    <a:pt x="5071" y="12134"/>
                    <a:pt x="4904" y="12668"/>
                  </a:cubicBezTo>
                  <a:cubicBezTo>
                    <a:pt x="4737" y="13168"/>
                    <a:pt x="4737" y="13735"/>
                    <a:pt x="4770" y="14302"/>
                  </a:cubicBezTo>
                  <a:cubicBezTo>
                    <a:pt x="4904" y="15403"/>
                    <a:pt x="5237" y="16537"/>
                    <a:pt x="5438" y="17705"/>
                  </a:cubicBezTo>
                  <a:cubicBezTo>
                    <a:pt x="5571" y="18339"/>
                    <a:pt x="5604" y="18906"/>
                    <a:pt x="5504" y="19540"/>
                  </a:cubicBezTo>
                  <a:cubicBezTo>
                    <a:pt x="5404" y="20173"/>
                    <a:pt x="5037" y="20674"/>
                    <a:pt x="4537" y="21141"/>
                  </a:cubicBezTo>
                  <a:cubicBezTo>
                    <a:pt x="3570" y="22008"/>
                    <a:pt x="2235" y="22575"/>
                    <a:pt x="1068" y="23576"/>
                  </a:cubicBezTo>
                  <a:cubicBezTo>
                    <a:pt x="768" y="23843"/>
                    <a:pt x="534" y="24176"/>
                    <a:pt x="334" y="24510"/>
                  </a:cubicBezTo>
                  <a:lnTo>
                    <a:pt x="201" y="24810"/>
                  </a:lnTo>
                  <a:cubicBezTo>
                    <a:pt x="167" y="24877"/>
                    <a:pt x="167" y="25010"/>
                    <a:pt x="100" y="25077"/>
                  </a:cubicBezTo>
                  <a:cubicBezTo>
                    <a:pt x="34" y="25310"/>
                    <a:pt x="34" y="25510"/>
                    <a:pt x="34" y="25711"/>
                  </a:cubicBezTo>
                  <a:cubicBezTo>
                    <a:pt x="0" y="26545"/>
                    <a:pt x="334" y="27345"/>
                    <a:pt x="668" y="28079"/>
                  </a:cubicBezTo>
                  <a:cubicBezTo>
                    <a:pt x="1001" y="28846"/>
                    <a:pt x="1435" y="29547"/>
                    <a:pt x="1835" y="30314"/>
                  </a:cubicBezTo>
                  <a:cubicBezTo>
                    <a:pt x="2235" y="31048"/>
                    <a:pt x="2569" y="31882"/>
                    <a:pt x="2569" y="32716"/>
                  </a:cubicBezTo>
                  <a:cubicBezTo>
                    <a:pt x="2602" y="33316"/>
                    <a:pt x="2502" y="34250"/>
                    <a:pt x="1902" y="35484"/>
                  </a:cubicBezTo>
                  <a:cubicBezTo>
                    <a:pt x="1668" y="36051"/>
                    <a:pt x="1268" y="36718"/>
                    <a:pt x="934" y="37486"/>
                  </a:cubicBezTo>
                  <a:cubicBezTo>
                    <a:pt x="601" y="38220"/>
                    <a:pt x="201" y="39087"/>
                    <a:pt x="234" y="40154"/>
                  </a:cubicBezTo>
                  <a:cubicBezTo>
                    <a:pt x="334" y="40688"/>
                    <a:pt x="534" y="41155"/>
                    <a:pt x="668" y="41655"/>
                  </a:cubicBezTo>
                  <a:cubicBezTo>
                    <a:pt x="768" y="42156"/>
                    <a:pt x="934" y="42656"/>
                    <a:pt x="1168" y="43156"/>
                  </a:cubicBezTo>
                  <a:cubicBezTo>
                    <a:pt x="1368" y="43657"/>
                    <a:pt x="1535" y="44191"/>
                    <a:pt x="1768" y="44691"/>
                  </a:cubicBezTo>
                  <a:cubicBezTo>
                    <a:pt x="2035" y="45191"/>
                    <a:pt x="2269" y="45725"/>
                    <a:pt x="2569" y="46259"/>
                  </a:cubicBezTo>
                  <a:cubicBezTo>
                    <a:pt x="3703" y="48394"/>
                    <a:pt x="5371" y="50495"/>
                    <a:pt x="7539" y="52196"/>
                  </a:cubicBezTo>
                  <a:cubicBezTo>
                    <a:pt x="8673" y="53030"/>
                    <a:pt x="9841" y="53764"/>
                    <a:pt x="11175" y="54364"/>
                  </a:cubicBezTo>
                  <a:cubicBezTo>
                    <a:pt x="12509" y="54932"/>
                    <a:pt x="13877" y="55432"/>
                    <a:pt x="15345" y="55732"/>
                  </a:cubicBezTo>
                  <a:cubicBezTo>
                    <a:pt x="15678" y="55832"/>
                    <a:pt x="16045" y="55866"/>
                    <a:pt x="16412" y="55932"/>
                  </a:cubicBezTo>
                  <a:cubicBezTo>
                    <a:pt x="16746" y="55999"/>
                    <a:pt x="17113" y="56066"/>
                    <a:pt x="17513" y="56099"/>
                  </a:cubicBezTo>
                  <a:cubicBezTo>
                    <a:pt x="17880" y="56199"/>
                    <a:pt x="18247" y="56232"/>
                    <a:pt x="18614" y="56266"/>
                  </a:cubicBezTo>
                  <a:cubicBezTo>
                    <a:pt x="19014" y="56333"/>
                    <a:pt x="19381" y="56366"/>
                    <a:pt x="19748" y="56366"/>
                  </a:cubicBezTo>
                  <a:cubicBezTo>
                    <a:pt x="21249" y="56433"/>
                    <a:pt x="22750" y="56533"/>
                    <a:pt x="24218" y="56833"/>
                  </a:cubicBezTo>
                  <a:cubicBezTo>
                    <a:pt x="24918" y="56933"/>
                    <a:pt x="25619" y="57200"/>
                    <a:pt x="26353" y="57433"/>
                  </a:cubicBezTo>
                  <a:cubicBezTo>
                    <a:pt x="27020" y="57734"/>
                    <a:pt x="27720" y="58067"/>
                    <a:pt x="28287" y="58501"/>
                  </a:cubicBezTo>
                  <a:cubicBezTo>
                    <a:pt x="28921" y="58868"/>
                    <a:pt x="29455" y="59368"/>
                    <a:pt x="30022" y="59868"/>
                  </a:cubicBezTo>
                  <a:lnTo>
                    <a:pt x="30856" y="60669"/>
                  </a:lnTo>
                  <a:cubicBezTo>
                    <a:pt x="31123" y="60902"/>
                    <a:pt x="31423" y="61169"/>
                    <a:pt x="31723" y="61369"/>
                  </a:cubicBezTo>
                  <a:cubicBezTo>
                    <a:pt x="32924" y="62270"/>
                    <a:pt x="34225" y="63037"/>
                    <a:pt x="35392" y="63871"/>
                  </a:cubicBezTo>
                  <a:cubicBezTo>
                    <a:pt x="36560" y="64672"/>
                    <a:pt x="37594" y="65673"/>
                    <a:pt x="38194" y="66873"/>
                  </a:cubicBezTo>
                  <a:cubicBezTo>
                    <a:pt x="38561" y="67574"/>
                    <a:pt x="38728" y="68374"/>
                    <a:pt x="38861" y="69175"/>
                  </a:cubicBezTo>
                  <a:cubicBezTo>
                    <a:pt x="38928" y="69942"/>
                    <a:pt x="38928" y="70709"/>
                    <a:pt x="38928" y="71443"/>
                  </a:cubicBezTo>
                  <a:cubicBezTo>
                    <a:pt x="38895" y="72211"/>
                    <a:pt x="38928" y="72911"/>
                    <a:pt x="39028" y="73545"/>
                  </a:cubicBezTo>
                  <a:cubicBezTo>
                    <a:pt x="39095" y="73878"/>
                    <a:pt x="39128" y="74179"/>
                    <a:pt x="39228" y="74412"/>
                  </a:cubicBezTo>
                  <a:cubicBezTo>
                    <a:pt x="39328" y="74712"/>
                    <a:pt x="39395" y="74913"/>
                    <a:pt x="39462" y="75113"/>
                  </a:cubicBezTo>
                  <a:cubicBezTo>
                    <a:pt x="39896" y="76314"/>
                    <a:pt x="40729" y="77281"/>
                    <a:pt x="41263" y="78315"/>
                  </a:cubicBezTo>
                  <a:cubicBezTo>
                    <a:pt x="41563" y="78882"/>
                    <a:pt x="41764" y="79416"/>
                    <a:pt x="41830" y="79983"/>
                  </a:cubicBezTo>
                  <a:cubicBezTo>
                    <a:pt x="41864" y="80550"/>
                    <a:pt x="41730" y="81150"/>
                    <a:pt x="41563" y="81717"/>
                  </a:cubicBezTo>
                  <a:cubicBezTo>
                    <a:pt x="41397" y="82251"/>
                    <a:pt x="41063" y="82751"/>
                    <a:pt x="40629" y="83152"/>
                  </a:cubicBezTo>
                  <a:cubicBezTo>
                    <a:pt x="40229" y="83585"/>
                    <a:pt x="39695" y="83886"/>
                    <a:pt x="39128" y="84119"/>
                  </a:cubicBezTo>
                  <a:cubicBezTo>
                    <a:pt x="38061" y="84586"/>
                    <a:pt x="36827" y="84886"/>
                    <a:pt x="35626" y="85387"/>
                  </a:cubicBezTo>
                  <a:cubicBezTo>
                    <a:pt x="35059" y="85620"/>
                    <a:pt x="34458" y="85954"/>
                    <a:pt x="33958" y="86387"/>
                  </a:cubicBezTo>
                  <a:cubicBezTo>
                    <a:pt x="33724" y="86588"/>
                    <a:pt x="33524" y="86854"/>
                    <a:pt x="33291" y="87088"/>
                  </a:cubicBezTo>
                  <a:cubicBezTo>
                    <a:pt x="33091" y="87321"/>
                    <a:pt x="32891" y="87622"/>
                    <a:pt x="32724" y="87888"/>
                  </a:cubicBezTo>
                  <a:cubicBezTo>
                    <a:pt x="32390" y="88422"/>
                    <a:pt x="32090" y="88989"/>
                    <a:pt x="31923" y="89623"/>
                  </a:cubicBezTo>
                  <a:cubicBezTo>
                    <a:pt x="31723" y="90257"/>
                    <a:pt x="31656" y="90924"/>
                    <a:pt x="31590" y="91558"/>
                  </a:cubicBezTo>
                  <a:cubicBezTo>
                    <a:pt x="31523" y="92825"/>
                    <a:pt x="31623" y="94093"/>
                    <a:pt x="31890" y="95327"/>
                  </a:cubicBezTo>
                  <a:cubicBezTo>
                    <a:pt x="32157" y="96595"/>
                    <a:pt x="32490" y="97796"/>
                    <a:pt x="32857" y="98963"/>
                  </a:cubicBezTo>
                  <a:cubicBezTo>
                    <a:pt x="33591" y="101331"/>
                    <a:pt x="34525" y="103633"/>
                    <a:pt x="35059" y="105968"/>
                  </a:cubicBezTo>
                  <a:cubicBezTo>
                    <a:pt x="35226" y="106568"/>
                    <a:pt x="35326" y="107169"/>
                    <a:pt x="35392" y="107769"/>
                  </a:cubicBezTo>
                  <a:cubicBezTo>
                    <a:pt x="35526" y="108403"/>
                    <a:pt x="35592" y="108970"/>
                    <a:pt x="35726" y="109571"/>
                  </a:cubicBezTo>
                  <a:cubicBezTo>
                    <a:pt x="35926" y="110772"/>
                    <a:pt x="36193" y="111939"/>
                    <a:pt x="36493" y="113073"/>
                  </a:cubicBezTo>
                  <a:cubicBezTo>
                    <a:pt x="37060" y="115375"/>
                    <a:pt x="37861" y="117576"/>
                    <a:pt x="38995" y="119544"/>
                  </a:cubicBezTo>
                  <a:cubicBezTo>
                    <a:pt x="40062" y="121546"/>
                    <a:pt x="41530" y="123247"/>
                    <a:pt x="43098" y="124615"/>
                  </a:cubicBezTo>
                  <a:cubicBezTo>
                    <a:pt x="44699" y="126049"/>
                    <a:pt x="46467" y="127083"/>
                    <a:pt x="48202" y="127984"/>
                  </a:cubicBezTo>
                  <a:cubicBezTo>
                    <a:pt x="49869" y="128951"/>
                    <a:pt x="51604" y="129652"/>
                    <a:pt x="53238" y="130285"/>
                  </a:cubicBezTo>
                  <a:cubicBezTo>
                    <a:pt x="54873" y="130853"/>
                    <a:pt x="56407" y="131420"/>
                    <a:pt x="57875" y="131920"/>
                  </a:cubicBezTo>
                  <a:cubicBezTo>
                    <a:pt x="59276" y="132420"/>
                    <a:pt x="60610" y="132887"/>
                    <a:pt x="61778" y="133354"/>
                  </a:cubicBezTo>
                  <a:cubicBezTo>
                    <a:pt x="64113" y="134322"/>
                    <a:pt x="65881" y="135322"/>
                    <a:pt x="67015" y="136156"/>
                  </a:cubicBezTo>
                  <a:cubicBezTo>
                    <a:pt x="67582" y="136557"/>
                    <a:pt x="67949" y="136924"/>
                    <a:pt x="68249" y="137124"/>
                  </a:cubicBezTo>
                  <a:cubicBezTo>
                    <a:pt x="68416" y="137257"/>
                    <a:pt x="68516" y="137324"/>
                    <a:pt x="68583" y="137391"/>
                  </a:cubicBezTo>
                  <a:lnTo>
                    <a:pt x="68683" y="137457"/>
                  </a:lnTo>
                  <a:cubicBezTo>
                    <a:pt x="69307" y="138066"/>
                    <a:pt x="69681" y="138383"/>
                    <a:pt x="69770" y="138383"/>
                  </a:cubicBezTo>
                  <a:cubicBezTo>
                    <a:pt x="69876" y="138383"/>
                    <a:pt x="69578" y="137933"/>
                    <a:pt x="68816" y="136990"/>
                  </a:cubicBezTo>
                  <a:cubicBezTo>
                    <a:pt x="68816" y="136990"/>
                    <a:pt x="68816" y="136957"/>
                    <a:pt x="68750" y="136924"/>
                  </a:cubicBezTo>
                  <a:cubicBezTo>
                    <a:pt x="68649" y="136890"/>
                    <a:pt x="68549" y="136790"/>
                    <a:pt x="68416" y="136657"/>
                  </a:cubicBezTo>
                  <a:cubicBezTo>
                    <a:pt x="68116" y="136423"/>
                    <a:pt x="67749" y="136056"/>
                    <a:pt x="67148" y="135656"/>
                  </a:cubicBezTo>
                  <a:cubicBezTo>
                    <a:pt x="66048" y="134822"/>
                    <a:pt x="64280" y="133788"/>
                    <a:pt x="61911" y="132821"/>
                  </a:cubicBezTo>
                  <a:cubicBezTo>
                    <a:pt x="60710" y="132320"/>
                    <a:pt x="59376" y="131820"/>
                    <a:pt x="57942" y="131320"/>
                  </a:cubicBezTo>
                  <a:cubicBezTo>
                    <a:pt x="56474" y="130819"/>
                    <a:pt x="54940" y="130319"/>
                    <a:pt x="53305" y="129718"/>
                  </a:cubicBezTo>
                  <a:cubicBezTo>
                    <a:pt x="51704" y="129085"/>
                    <a:pt x="49969" y="128384"/>
                    <a:pt x="48302" y="127417"/>
                  </a:cubicBezTo>
                  <a:cubicBezTo>
                    <a:pt x="46600" y="126483"/>
                    <a:pt x="44899" y="125449"/>
                    <a:pt x="43298" y="124081"/>
                  </a:cubicBezTo>
                  <a:cubicBezTo>
                    <a:pt x="41730" y="122713"/>
                    <a:pt x="40363" y="121046"/>
                    <a:pt x="39262" y="119077"/>
                  </a:cubicBezTo>
                  <a:cubicBezTo>
                    <a:pt x="38194" y="117109"/>
                    <a:pt x="37394" y="114941"/>
                    <a:pt x="36793" y="112706"/>
                  </a:cubicBezTo>
                  <a:cubicBezTo>
                    <a:pt x="36526" y="111572"/>
                    <a:pt x="36260" y="110405"/>
                    <a:pt x="36059" y="109237"/>
                  </a:cubicBezTo>
                  <a:cubicBezTo>
                    <a:pt x="35959" y="108637"/>
                    <a:pt x="35859" y="108070"/>
                    <a:pt x="35759" y="107469"/>
                  </a:cubicBezTo>
                  <a:cubicBezTo>
                    <a:pt x="35626" y="106902"/>
                    <a:pt x="35559" y="106302"/>
                    <a:pt x="35426" y="105701"/>
                  </a:cubicBezTo>
                  <a:cubicBezTo>
                    <a:pt x="34859" y="103299"/>
                    <a:pt x="33925" y="101031"/>
                    <a:pt x="33224" y="98629"/>
                  </a:cubicBezTo>
                  <a:cubicBezTo>
                    <a:pt x="32891" y="97462"/>
                    <a:pt x="32557" y="96261"/>
                    <a:pt x="32290" y="95060"/>
                  </a:cubicBezTo>
                  <a:cubicBezTo>
                    <a:pt x="32090" y="93859"/>
                    <a:pt x="31923" y="92592"/>
                    <a:pt x="32023" y="91391"/>
                  </a:cubicBezTo>
                  <a:cubicBezTo>
                    <a:pt x="32057" y="90791"/>
                    <a:pt x="32123" y="90190"/>
                    <a:pt x="32290" y="89590"/>
                  </a:cubicBezTo>
                  <a:cubicBezTo>
                    <a:pt x="32457" y="89023"/>
                    <a:pt x="32724" y="88422"/>
                    <a:pt x="33057" y="87922"/>
                  </a:cubicBezTo>
                  <a:cubicBezTo>
                    <a:pt x="33224" y="87688"/>
                    <a:pt x="33391" y="87421"/>
                    <a:pt x="33591" y="87221"/>
                  </a:cubicBezTo>
                  <a:cubicBezTo>
                    <a:pt x="33758" y="87021"/>
                    <a:pt x="34025" y="86788"/>
                    <a:pt x="34225" y="86588"/>
                  </a:cubicBezTo>
                  <a:cubicBezTo>
                    <a:pt x="34692" y="86221"/>
                    <a:pt x="35226" y="85920"/>
                    <a:pt x="35759" y="85687"/>
                  </a:cubicBezTo>
                  <a:cubicBezTo>
                    <a:pt x="36893" y="85220"/>
                    <a:pt x="38128" y="84920"/>
                    <a:pt x="39295" y="84419"/>
                  </a:cubicBezTo>
                  <a:cubicBezTo>
                    <a:pt x="39896" y="84186"/>
                    <a:pt x="40429" y="83852"/>
                    <a:pt x="40930" y="83385"/>
                  </a:cubicBezTo>
                  <a:cubicBezTo>
                    <a:pt x="41397" y="82952"/>
                    <a:pt x="41764" y="82385"/>
                    <a:pt x="41964" y="81751"/>
                  </a:cubicBezTo>
                  <a:cubicBezTo>
                    <a:pt x="42064" y="81417"/>
                    <a:pt x="42130" y="81117"/>
                    <a:pt x="42197" y="80783"/>
                  </a:cubicBezTo>
                  <a:cubicBezTo>
                    <a:pt x="42231" y="80517"/>
                    <a:pt x="42264" y="80183"/>
                    <a:pt x="42231" y="79849"/>
                  </a:cubicBezTo>
                  <a:cubicBezTo>
                    <a:pt x="42197" y="79182"/>
                    <a:pt x="41930" y="78548"/>
                    <a:pt x="41630" y="78015"/>
                  </a:cubicBezTo>
                  <a:cubicBezTo>
                    <a:pt x="41063" y="76914"/>
                    <a:pt x="40262" y="75947"/>
                    <a:pt x="39896" y="74879"/>
                  </a:cubicBezTo>
                  <a:cubicBezTo>
                    <a:pt x="39862" y="74712"/>
                    <a:pt x="39762" y="74512"/>
                    <a:pt x="39695" y="74245"/>
                  </a:cubicBezTo>
                  <a:cubicBezTo>
                    <a:pt x="39629" y="74012"/>
                    <a:pt x="39595" y="73745"/>
                    <a:pt x="39529" y="73445"/>
                  </a:cubicBezTo>
                  <a:cubicBezTo>
                    <a:pt x="39429" y="72878"/>
                    <a:pt x="39395" y="72211"/>
                    <a:pt x="39429" y="71443"/>
                  </a:cubicBezTo>
                  <a:cubicBezTo>
                    <a:pt x="39462" y="69942"/>
                    <a:pt x="39395" y="68174"/>
                    <a:pt x="38628" y="66607"/>
                  </a:cubicBezTo>
                  <a:cubicBezTo>
                    <a:pt x="38028" y="65272"/>
                    <a:pt x="36893" y="64238"/>
                    <a:pt x="35693" y="63404"/>
                  </a:cubicBezTo>
                  <a:cubicBezTo>
                    <a:pt x="34525" y="62570"/>
                    <a:pt x="33224" y="61836"/>
                    <a:pt x="32057" y="60936"/>
                  </a:cubicBezTo>
                  <a:cubicBezTo>
                    <a:pt x="31723" y="60702"/>
                    <a:pt x="31456" y="60502"/>
                    <a:pt x="31189" y="60235"/>
                  </a:cubicBezTo>
                  <a:lnTo>
                    <a:pt x="30355" y="59501"/>
                  </a:lnTo>
                  <a:cubicBezTo>
                    <a:pt x="29788" y="58934"/>
                    <a:pt x="29221" y="58434"/>
                    <a:pt x="28554" y="58034"/>
                  </a:cubicBezTo>
                  <a:cubicBezTo>
                    <a:pt x="27920" y="57567"/>
                    <a:pt x="27220" y="57233"/>
                    <a:pt x="26519" y="56933"/>
                  </a:cubicBezTo>
                  <a:cubicBezTo>
                    <a:pt x="25785" y="56666"/>
                    <a:pt x="25052" y="56433"/>
                    <a:pt x="24284" y="56266"/>
                  </a:cubicBezTo>
                  <a:cubicBezTo>
                    <a:pt x="22783" y="55932"/>
                    <a:pt x="21282" y="55899"/>
                    <a:pt x="19781" y="55832"/>
                  </a:cubicBezTo>
                  <a:cubicBezTo>
                    <a:pt x="19414" y="55832"/>
                    <a:pt x="19047" y="55765"/>
                    <a:pt x="18680" y="55732"/>
                  </a:cubicBezTo>
                  <a:cubicBezTo>
                    <a:pt x="18347" y="55699"/>
                    <a:pt x="17947" y="55665"/>
                    <a:pt x="17580" y="55599"/>
                  </a:cubicBezTo>
                  <a:cubicBezTo>
                    <a:pt x="17213" y="55565"/>
                    <a:pt x="16879" y="55532"/>
                    <a:pt x="16512" y="55432"/>
                  </a:cubicBezTo>
                  <a:cubicBezTo>
                    <a:pt x="16112" y="55365"/>
                    <a:pt x="15745" y="55332"/>
                    <a:pt x="15411" y="55232"/>
                  </a:cubicBezTo>
                  <a:cubicBezTo>
                    <a:pt x="14010" y="54932"/>
                    <a:pt x="12609" y="54431"/>
                    <a:pt x="11342" y="53897"/>
                  </a:cubicBezTo>
                  <a:cubicBezTo>
                    <a:pt x="10041" y="53364"/>
                    <a:pt x="8873" y="52597"/>
                    <a:pt x="7773" y="51829"/>
                  </a:cubicBezTo>
                  <a:cubicBezTo>
                    <a:pt x="5671" y="50161"/>
                    <a:pt x="4037" y="48093"/>
                    <a:pt x="2902" y="46025"/>
                  </a:cubicBezTo>
                  <a:cubicBezTo>
                    <a:pt x="2602" y="45525"/>
                    <a:pt x="2369" y="44991"/>
                    <a:pt x="2102" y="44491"/>
                  </a:cubicBezTo>
                  <a:cubicBezTo>
                    <a:pt x="1868" y="43990"/>
                    <a:pt x="1702" y="43423"/>
                    <a:pt x="1501" y="42923"/>
                  </a:cubicBezTo>
                  <a:cubicBezTo>
                    <a:pt x="1268" y="42423"/>
                    <a:pt x="1168" y="41922"/>
                    <a:pt x="1001" y="41422"/>
                  </a:cubicBezTo>
                  <a:cubicBezTo>
                    <a:pt x="868" y="40988"/>
                    <a:pt x="668" y="40488"/>
                    <a:pt x="601" y="40054"/>
                  </a:cubicBezTo>
                  <a:cubicBezTo>
                    <a:pt x="567" y="39187"/>
                    <a:pt x="934" y="38353"/>
                    <a:pt x="1268" y="37586"/>
                  </a:cubicBezTo>
                  <a:cubicBezTo>
                    <a:pt x="1602" y="36852"/>
                    <a:pt x="1935" y="36185"/>
                    <a:pt x="2235" y="35551"/>
                  </a:cubicBezTo>
                  <a:cubicBezTo>
                    <a:pt x="2836" y="34350"/>
                    <a:pt x="3003" y="33316"/>
                    <a:pt x="2902" y="32649"/>
                  </a:cubicBezTo>
                  <a:cubicBezTo>
                    <a:pt x="2869" y="31715"/>
                    <a:pt x="2502" y="30848"/>
                    <a:pt x="2102" y="30080"/>
                  </a:cubicBezTo>
                  <a:cubicBezTo>
                    <a:pt x="1735" y="29347"/>
                    <a:pt x="1268" y="28579"/>
                    <a:pt x="934" y="27879"/>
                  </a:cubicBezTo>
                  <a:cubicBezTo>
                    <a:pt x="601" y="27178"/>
                    <a:pt x="334" y="26411"/>
                    <a:pt x="367" y="25677"/>
                  </a:cubicBezTo>
                  <a:cubicBezTo>
                    <a:pt x="401" y="25510"/>
                    <a:pt x="401" y="25310"/>
                    <a:pt x="434" y="25144"/>
                  </a:cubicBezTo>
                  <a:cubicBezTo>
                    <a:pt x="501" y="25043"/>
                    <a:pt x="501" y="24977"/>
                    <a:pt x="534" y="24877"/>
                  </a:cubicBezTo>
                  <a:lnTo>
                    <a:pt x="668" y="24643"/>
                  </a:lnTo>
                  <a:cubicBezTo>
                    <a:pt x="834" y="24310"/>
                    <a:pt x="1068" y="24043"/>
                    <a:pt x="1335" y="23809"/>
                  </a:cubicBezTo>
                  <a:cubicBezTo>
                    <a:pt x="2402" y="22842"/>
                    <a:pt x="3736" y="22241"/>
                    <a:pt x="4770" y="21341"/>
                  </a:cubicBezTo>
                  <a:cubicBezTo>
                    <a:pt x="5037" y="21074"/>
                    <a:pt x="5237" y="20840"/>
                    <a:pt x="5471" y="20540"/>
                  </a:cubicBezTo>
                  <a:cubicBezTo>
                    <a:pt x="5538" y="20407"/>
                    <a:pt x="5638" y="20240"/>
                    <a:pt x="5704" y="20073"/>
                  </a:cubicBezTo>
                  <a:lnTo>
                    <a:pt x="5838" y="19573"/>
                  </a:lnTo>
                  <a:cubicBezTo>
                    <a:pt x="5971" y="18906"/>
                    <a:pt x="5871" y="18305"/>
                    <a:pt x="5805" y="17672"/>
                  </a:cubicBezTo>
                  <a:cubicBezTo>
                    <a:pt x="5571" y="16471"/>
                    <a:pt x="5237" y="15370"/>
                    <a:pt x="5137" y="14302"/>
                  </a:cubicBezTo>
                  <a:cubicBezTo>
                    <a:pt x="5037" y="13802"/>
                    <a:pt x="5037" y="13235"/>
                    <a:pt x="5204" y="12801"/>
                  </a:cubicBezTo>
                  <a:cubicBezTo>
                    <a:pt x="5338" y="12334"/>
                    <a:pt x="5671" y="11967"/>
                    <a:pt x="5905" y="11534"/>
                  </a:cubicBezTo>
                  <a:cubicBezTo>
                    <a:pt x="7005" y="9966"/>
                    <a:pt x="8373" y="8965"/>
                    <a:pt x="9541" y="8065"/>
                  </a:cubicBezTo>
                  <a:cubicBezTo>
                    <a:pt x="10741" y="7231"/>
                    <a:pt x="11742" y="6464"/>
                    <a:pt x="12376" y="5630"/>
                  </a:cubicBezTo>
                  <a:cubicBezTo>
                    <a:pt x="13043" y="4796"/>
                    <a:pt x="13377" y="3995"/>
                    <a:pt x="13577" y="3361"/>
                  </a:cubicBezTo>
                  <a:cubicBezTo>
                    <a:pt x="13677" y="3028"/>
                    <a:pt x="13777" y="2794"/>
                    <a:pt x="13844" y="2527"/>
                  </a:cubicBezTo>
                  <a:cubicBezTo>
                    <a:pt x="13910" y="2294"/>
                    <a:pt x="13910" y="2127"/>
                    <a:pt x="13944" y="1960"/>
                  </a:cubicBezTo>
                  <a:cubicBezTo>
                    <a:pt x="14010" y="1627"/>
                    <a:pt x="14044" y="1493"/>
                    <a:pt x="14044" y="1493"/>
                  </a:cubicBezTo>
                  <a:cubicBezTo>
                    <a:pt x="14128" y="501"/>
                    <a:pt x="14102" y="0"/>
                    <a:pt x="14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5"/>
            <p:cNvSpPr/>
            <p:nvPr/>
          </p:nvSpPr>
          <p:spPr>
            <a:xfrm flipH="1">
              <a:off x="-975538" y="1444901"/>
              <a:ext cx="457742" cy="310937"/>
            </a:xfrm>
            <a:custGeom>
              <a:avLst/>
              <a:gdLst/>
              <a:ahLst/>
              <a:cxnLst/>
              <a:rect l="l" t="t" r="r" b="b"/>
              <a:pathLst>
                <a:path w="20317" h="13801" extrusionOk="0">
                  <a:moveTo>
                    <a:pt x="167" y="0"/>
                  </a:moveTo>
                  <a:cubicBezTo>
                    <a:pt x="81" y="0"/>
                    <a:pt x="1" y="60"/>
                    <a:pt x="1" y="201"/>
                  </a:cubicBezTo>
                  <a:lnTo>
                    <a:pt x="1" y="568"/>
                  </a:lnTo>
                  <a:cubicBezTo>
                    <a:pt x="34" y="835"/>
                    <a:pt x="1" y="1168"/>
                    <a:pt x="34" y="1569"/>
                  </a:cubicBezTo>
                  <a:cubicBezTo>
                    <a:pt x="34" y="2469"/>
                    <a:pt x="201" y="3637"/>
                    <a:pt x="701" y="4904"/>
                  </a:cubicBezTo>
                  <a:cubicBezTo>
                    <a:pt x="1168" y="6205"/>
                    <a:pt x="2135" y="7506"/>
                    <a:pt x="3370" y="8407"/>
                  </a:cubicBezTo>
                  <a:cubicBezTo>
                    <a:pt x="4637" y="9341"/>
                    <a:pt x="6038" y="9908"/>
                    <a:pt x="7306" y="10308"/>
                  </a:cubicBezTo>
                  <a:cubicBezTo>
                    <a:pt x="9808" y="11109"/>
                    <a:pt x="13110" y="11509"/>
                    <a:pt x="15645" y="12143"/>
                  </a:cubicBezTo>
                  <a:cubicBezTo>
                    <a:pt x="16946" y="12477"/>
                    <a:pt x="18013" y="12843"/>
                    <a:pt x="18781" y="13177"/>
                  </a:cubicBezTo>
                  <a:cubicBezTo>
                    <a:pt x="19148" y="13344"/>
                    <a:pt x="19448" y="13477"/>
                    <a:pt x="19648" y="13611"/>
                  </a:cubicBezTo>
                  <a:cubicBezTo>
                    <a:pt x="19815" y="13711"/>
                    <a:pt x="19948" y="13777"/>
                    <a:pt x="19948" y="13777"/>
                  </a:cubicBezTo>
                  <a:cubicBezTo>
                    <a:pt x="19986" y="13793"/>
                    <a:pt x="20021" y="13801"/>
                    <a:pt x="20054" y="13801"/>
                  </a:cubicBezTo>
                  <a:cubicBezTo>
                    <a:pt x="20226" y="13801"/>
                    <a:pt x="20316" y="13596"/>
                    <a:pt x="20148" y="13344"/>
                  </a:cubicBezTo>
                  <a:cubicBezTo>
                    <a:pt x="20148" y="13344"/>
                    <a:pt x="20048" y="13244"/>
                    <a:pt x="19848" y="13144"/>
                  </a:cubicBezTo>
                  <a:cubicBezTo>
                    <a:pt x="19648" y="12977"/>
                    <a:pt x="19348" y="12843"/>
                    <a:pt x="18981" y="12643"/>
                  </a:cubicBezTo>
                  <a:cubicBezTo>
                    <a:pt x="18180" y="12243"/>
                    <a:pt x="17113" y="11809"/>
                    <a:pt x="15812" y="11476"/>
                  </a:cubicBezTo>
                  <a:cubicBezTo>
                    <a:pt x="13210" y="10742"/>
                    <a:pt x="9941" y="10242"/>
                    <a:pt x="7506" y="9508"/>
                  </a:cubicBezTo>
                  <a:cubicBezTo>
                    <a:pt x="6305" y="9141"/>
                    <a:pt x="4937" y="8640"/>
                    <a:pt x="3770" y="7807"/>
                  </a:cubicBezTo>
                  <a:cubicBezTo>
                    <a:pt x="2602" y="6973"/>
                    <a:pt x="1668" y="5805"/>
                    <a:pt x="1168" y="4638"/>
                  </a:cubicBezTo>
                  <a:cubicBezTo>
                    <a:pt x="668" y="3470"/>
                    <a:pt x="468" y="2336"/>
                    <a:pt x="434" y="1502"/>
                  </a:cubicBezTo>
                  <a:cubicBezTo>
                    <a:pt x="367" y="1068"/>
                    <a:pt x="367" y="735"/>
                    <a:pt x="367" y="535"/>
                  </a:cubicBezTo>
                  <a:lnTo>
                    <a:pt x="367" y="201"/>
                  </a:lnTo>
                  <a:cubicBezTo>
                    <a:pt x="367" y="77"/>
                    <a:pt x="26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5"/>
            <p:cNvSpPr/>
            <p:nvPr/>
          </p:nvSpPr>
          <p:spPr>
            <a:xfrm flipH="1">
              <a:off x="-1673675" y="1218700"/>
              <a:ext cx="131530" cy="284847"/>
            </a:xfrm>
            <a:custGeom>
              <a:avLst/>
              <a:gdLst/>
              <a:ahLst/>
              <a:cxnLst/>
              <a:rect l="l" t="t" r="r" b="b"/>
              <a:pathLst>
                <a:path w="5838" h="12643" extrusionOk="0">
                  <a:moveTo>
                    <a:pt x="234" y="0"/>
                  </a:moveTo>
                  <a:cubicBezTo>
                    <a:pt x="67" y="0"/>
                    <a:pt x="0" y="334"/>
                    <a:pt x="167" y="367"/>
                  </a:cubicBezTo>
                  <a:cubicBezTo>
                    <a:pt x="167" y="367"/>
                    <a:pt x="234" y="367"/>
                    <a:pt x="367" y="401"/>
                  </a:cubicBezTo>
                  <a:cubicBezTo>
                    <a:pt x="434" y="467"/>
                    <a:pt x="668" y="501"/>
                    <a:pt x="868" y="567"/>
                  </a:cubicBezTo>
                  <a:cubicBezTo>
                    <a:pt x="1268" y="734"/>
                    <a:pt x="1902" y="934"/>
                    <a:pt x="2502" y="1368"/>
                  </a:cubicBezTo>
                  <a:cubicBezTo>
                    <a:pt x="3069" y="1768"/>
                    <a:pt x="3670" y="2335"/>
                    <a:pt x="4037" y="3036"/>
                  </a:cubicBezTo>
                  <a:cubicBezTo>
                    <a:pt x="4404" y="3703"/>
                    <a:pt x="4670" y="4437"/>
                    <a:pt x="4770" y="5171"/>
                  </a:cubicBezTo>
                  <a:cubicBezTo>
                    <a:pt x="5071" y="6538"/>
                    <a:pt x="5104" y="8406"/>
                    <a:pt x="5204" y="9907"/>
                  </a:cubicBezTo>
                  <a:cubicBezTo>
                    <a:pt x="5237" y="10675"/>
                    <a:pt x="5271" y="11342"/>
                    <a:pt x="5338" y="11809"/>
                  </a:cubicBezTo>
                  <a:cubicBezTo>
                    <a:pt x="5371" y="12243"/>
                    <a:pt x="5404" y="12543"/>
                    <a:pt x="5404" y="12543"/>
                  </a:cubicBezTo>
                  <a:cubicBezTo>
                    <a:pt x="5421" y="12609"/>
                    <a:pt x="5504" y="12643"/>
                    <a:pt x="5596" y="12643"/>
                  </a:cubicBezTo>
                  <a:cubicBezTo>
                    <a:pt x="5688" y="12643"/>
                    <a:pt x="5788" y="12609"/>
                    <a:pt x="5838" y="12543"/>
                  </a:cubicBezTo>
                  <a:cubicBezTo>
                    <a:pt x="5838" y="12543"/>
                    <a:pt x="5771" y="12243"/>
                    <a:pt x="5771" y="11775"/>
                  </a:cubicBezTo>
                  <a:lnTo>
                    <a:pt x="5771" y="9907"/>
                  </a:lnTo>
                  <a:cubicBezTo>
                    <a:pt x="5771" y="8406"/>
                    <a:pt x="5838" y="6538"/>
                    <a:pt x="5538" y="5037"/>
                  </a:cubicBezTo>
                  <a:cubicBezTo>
                    <a:pt x="5371" y="4270"/>
                    <a:pt x="5104" y="3436"/>
                    <a:pt x="4604" y="2702"/>
                  </a:cubicBezTo>
                  <a:cubicBezTo>
                    <a:pt x="4170" y="1902"/>
                    <a:pt x="3436" y="1335"/>
                    <a:pt x="2769" y="901"/>
                  </a:cubicBezTo>
                  <a:cubicBezTo>
                    <a:pt x="2102" y="501"/>
                    <a:pt x="1435" y="267"/>
                    <a:pt x="1001" y="167"/>
                  </a:cubicBezTo>
                  <a:cubicBezTo>
                    <a:pt x="768" y="67"/>
                    <a:pt x="567" y="67"/>
                    <a:pt x="434" y="34"/>
                  </a:cubicBezTo>
                  <a:cubicBezTo>
                    <a:pt x="334" y="0"/>
                    <a:pt x="234"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5"/>
            <p:cNvSpPr/>
            <p:nvPr/>
          </p:nvSpPr>
          <p:spPr>
            <a:xfrm flipH="1">
              <a:off x="-1714432" y="3061766"/>
              <a:ext cx="469998" cy="385488"/>
            </a:xfrm>
            <a:custGeom>
              <a:avLst/>
              <a:gdLst/>
              <a:ahLst/>
              <a:cxnLst/>
              <a:rect l="l" t="t" r="r" b="b"/>
              <a:pathLst>
                <a:path w="20861" h="17110" extrusionOk="0">
                  <a:moveTo>
                    <a:pt x="193" y="1"/>
                  </a:moveTo>
                  <a:cubicBezTo>
                    <a:pt x="90" y="1"/>
                    <a:pt x="1" y="85"/>
                    <a:pt x="38" y="254"/>
                  </a:cubicBezTo>
                  <a:cubicBezTo>
                    <a:pt x="38" y="254"/>
                    <a:pt x="72" y="388"/>
                    <a:pt x="105" y="621"/>
                  </a:cubicBezTo>
                  <a:cubicBezTo>
                    <a:pt x="138" y="755"/>
                    <a:pt x="172" y="855"/>
                    <a:pt x="238" y="1021"/>
                  </a:cubicBezTo>
                  <a:cubicBezTo>
                    <a:pt x="305" y="1222"/>
                    <a:pt x="372" y="1388"/>
                    <a:pt x="439" y="1588"/>
                  </a:cubicBezTo>
                  <a:cubicBezTo>
                    <a:pt x="772" y="2422"/>
                    <a:pt x="1339" y="3490"/>
                    <a:pt x="2173" y="4591"/>
                  </a:cubicBezTo>
                  <a:cubicBezTo>
                    <a:pt x="3841" y="6792"/>
                    <a:pt x="6410" y="9027"/>
                    <a:pt x="8578" y="10628"/>
                  </a:cubicBezTo>
                  <a:cubicBezTo>
                    <a:pt x="10746" y="12229"/>
                    <a:pt x="13615" y="13997"/>
                    <a:pt x="16083" y="15198"/>
                  </a:cubicBezTo>
                  <a:cubicBezTo>
                    <a:pt x="17284" y="15832"/>
                    <a:pt x="18418" y="16299"/>
                    <a:pt x="19219" y="16633"/>
                  </a:cubicBezTo>
                  <a:cubicBezTo>
                    <a:pt x="19986" y="16933"/>
                    <a:pt x="20486" y="17100"/>
                    <a:pt x="20486" y="17100"/>
                  </a:cubicBezTo>
                  <a:cubicBezTo>
                    <a:pt x="20515" y="17106"/>
                    <a:pt x="20543" y="17109"/>
                    <a:pt x="20568" y="17109"/>
                  </a:cubicBezTo>
                  <a:cubicBezTo>
                    <a:pt x="20802" y="17109"/>
                    <a:pt x="20861" y="16847"/>
                    <a:pt x="20620" y="16666"/>
                  </a:cubicBezTo>
                  <a:cubicBezTo>
                    <a:pt x="20620" y="16666"/>
                    <a:pt x="20153" y="16499"/>
                    <a:pt x="19385" y="16166"/>
                  </a:cubicBezTo>
                  <a:cubicBezTo>
                    <a:pt x="18585" y="15832"/>
                    <a:pt x="17484" y="15298"/>
                    <a:pt x="16317" y="14664"/>
                  </a:cubicBezTo>
                  <a:cubicBezTo>
                    <a:pt x="13915" y="13397"/>
                    <a:pt x="11113" y="11596"/>
                    <a:pt x="8978" y="9994"/>
                  </a:cubicBezTo>
                  <a:cubicBezTo>
                    <a:pt x="6910" y="8460"/>
                    <a:pt x="4275" y="6292"/>
                    <a:pt x="2607" y="4224"/>
                  </a:cubicBezTo>
                  <a:cubicBezTo>
                    <a:pt x="1739" y="3190"/>
                    <a:pt x="1139" y="2156"/>
                    <a:pt x="805" y="1422"/>
                  </a:cubicBezTo>
                  <a:cubicBezTo>
                    <a:pt x="739" y="1255"/>
                    <a:pt x="639" y="1088"/>
                    <a:pt x="605" y="921"/>
                  </a:cubicBezTo>
                  <a:cubicBezTo>
                    <a:pt x="572" y="755"/>
                    <a:pt x="505" y="621"/>
                    <a:pt x="472" y="488"/>
                  </a:cubicBezTo>
                  <a:cubicBezTo>
                    <a:pt x="439" y="288"/>
                    <a:pt x="405" y="154"/>
                    <a:pt x="405" y="154"/>
                  </a:cubicBezTo>
                  <a:cubicBezTo>
                    <a:pt x="361" y="52"/>
                    <a:pt x="27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 name="Google Shape;1817;p15"/>
          <p:cNvSpPr/>
          <p:nvPr/>
        </p:nvSpPr>
        <p:spPr>
          <a:xfrm flipH="1">
            <a:off x="923026" y="4551303"/>
            <a:ext cx="446656" cy="67265"/>
          </a:xfrm>
          <a:custGeom>
            <a:avLst/>
            <a:gdLst/>
            <a:ahLst/>
            <a:cxnLst/>
            <a:rect l="l" t="t" r="r" b="b"/>
            <a:pathLst>
              <a:path w="21116" h="3180" extrusionOk="0">
                <a:moveTo>
                  <a:pt x="10841" y="1"/>
                </a:moveTo>
                <a:cubicBezTo>
                  <a:pt x="10675" y="201"/>
                  <a:pt x="10474" y="468"/>
                  <a:pt x="10241" y="701"/>
                </a:cubicBezTo>
                <a:cubicBezTo>
                  <a:pt x="10141" y="835"/>
                  <a:pt x="10041" y="968"/>
                  <a:pt x="9907" y="1068"/>
                </a:cubicBezTo>
                <a:lnTo>
                  <a:pt x="9874" y="1135"/>
                </a:lnTo>
                <a:lnTo>
                  <a:pt x="9841" y="1168"/>
                </a:lnTo>
                <a:lnTo>
                  <a:pt x="9741" y="1268"/>
                </a:lnTo>
                <a:cubicBezTo>
                  <a:pt x="9540" y="1468"/>
                  <a:pt x="9307" y="1635"/>
                  <a:pt x="9040" y="1769"/>
                </a:cubicBezTo>
                <a:cubicBezTo>
                  <a:pt x="8572" y="2003"/>
                  <a:pt x="8053" y="2108"/>
                  <a:pt x="7527" y="2108"/>
                </a:cubicBezTo>
                <a:cubicBezTo>
                  <a:pt x="7453" y="2108"/>
                  <a:pt x="7379" y="2106"/>
                  <a:pt x="7306" y="2102"/>
                </a:cubicBezTo>
                <a:cubicBezTo>
                  <a:pt x="6672" y="2036"/>
                  <a:pt x="6071" y="1802"/>
                  <a:pt x="5571" y="1468"/>
                </a:cubicBezTo>
                <a:cubicBezTo>
                  <a:pt x="5471" y="1335"/>
                  <a:pt x="5337" y="1268"/>
                  <a:pt x="5204" y="1168"/>
                </a:cubicBezTo>
                <a:lnTo>
                  <a:pt x="5037" y="1035"/>
                </a:lnTo>
                <a:lnTo>
                  <a:pt x="4904" y="935"/>
                </a:lnTo>
                <a:lnTo>
                  <a:pt x="4804" y="801"/>
                </a:lnTo>
                <a:lnTo>
                  <a:pt x="4537" y="534"/>
                </a:lnTo>
                <a:lnTo>
                  <a:pt x="4504" y="501"/>
                </a:lnTo>
                <a:lnTo>
                  <a:pt x="4403" y="568"/>
                </a:lnTo>
                <a:lnTo>
                  <a:pt x="4237" y="701"/>
                </a:lnTo>
                <a:cubicBezTo>
                  <a:pt x="4137" y="868"/>
                  <a:pt x="3970" y="1001"/>
                  <a:pt x="3836" y="1135"/>
                </a:cubicBezTo>
                <a:cubicBezTo>
                  <a:pt x="3002" y="1902"/>
                  <a:pt x="2068" y="2369"/>
                  <a:pt x="1368" y="2503"/>
                </a:cubicBezTo>
                <a:cubicBezTo>
                  <a:pt x="1034" y="2569"/>
                  <a:pt x="734" y="2636"/>
                  <a:pt x="534" y="2636"/>
                </a:cubicBezTo>
                <a:lnTo>
                  <a:pt x="234" y="2636"/>
                </a:lnTo>
                <a:cubicBezTo>
                  <a:pt x="0" y="2669"/>
                  <a:pt x="0" y="3003"/>
                  <a:pt x="234" y="3003"/>
                </a:cubicBezTo>
                <a:lnTo>
                  <a:pt x="567" y="3003"/>
                </a:lnTo>
                <a:cubicBezTo>
                  <a:pt x="801" y="3003"/>
                  <a:pt x="1134" y="2970"/>
                  <a:pt x="1501" y="2903"/>
                </a:cubicBezTo>
                <a:cubicBezTo>
                  <a:pt x="1702" y="2836"/>
                  <a:pt x="1902" y="2836"/>
                  <a:pt x="2135" y="2736"/>
                </a:cubicBezTo>
                <a:cubicBezTo>
                  <a:pt x="2369" y="2669"/>
                  <a:pt x="2569" y="2603"/>
                  <a:pt x="2836" y="2469"/>
                </a:cubicBezTo>
                <a:cubicBezTo>
                  <a:pt x="3303" y="2236"/>
                  <a:pt x="3803" y="1869"/>
                  <a:pt x="4237" y="1502"/>
                </a:cubicBezTo>
                <a:lnTo>
                  <a:pt x="4403" y="1335"/>
                </a:lnTo>
                <a:lnTo>
                  <a:pt x="4470" y="1302"/>
                </a:lnTo>
                <a:cubicBezTo>
                  <a:pt x="4470" y="1302"/>
                  <a:pt x="4470" y="1272"/>
                  <a:pt x="4480" y="1272"/>
                </a:cubicBezTo>
                <a:cubicBezTo>
                  <a:pt x="4485" y="1272"/>
                  <a:pt x="4492" y="1279"/>
                  <a:pt x="4504" y="1302"/>
                </a:cubicBezTo>
                <a:lnTo>
                  <a:pt x="4570" y="1368"/>
                </a:lnTo>
                <a:lnTo>
                  <a:pt x="4637" y="1402"/>
                </a:lnTo>
                <a:lnTo>
                  <a:pt x="4670" y="1468"/>
                </a:lnTo>
                <a:lnTo>
                  <a:pt x="4870" y="1635"/>
                </a:lnTo>
                <a:cubicBezTo>
                  <a:pt x="5004" y="1769"/>
                  <a:pt x="5171" y="1869"/>
                  <a:pt x="5304" y="1969"/>
                </a:cubicBezTo>
                <a:cubicBezTo>
                  <a:pt x="5871" y="2369"/>
                  <a:pt x="6538" y="2669"/>
                  <a:pt x="7306" y="2736"/>
                </a:cubicBezTo>
                <a:cubicBezTo>
                  <a:pt x="7486" y="2771"/>
                  <a:pt x="7674" y="2787"/>
                  <a:pt x="7863" y="2787"/>
                </a:cubicBezTo>
                <a:cubicBezTo>
                  <a:pt x="8406" y="2787"/>
                  <a:pt x="8962" y="2650"/>
                  <a:pt x="9407" y="2402"/>
                </a:cubicBezTo>
                <a:cubicBezTo>
                  <a:pt x="9741" y="2236"/>
                  <a:pt x="10041" y="2036"/>
                  <a:pt x="10308" y="1835"/>
                </a:cubicBezTo>
                <a:lnTo>
                  <a:pt x="10474" y="1669"/>
                </a:lnTo>
                <a:cubicBezTo>
                  <a:pt x="10508" y="1802"/>
                  <a:pt x="10575" y="1969"/>
                  <a:pt x="10675" y="2136"/>
                </a:cubicBezTo>
                <a:cubicBezTo>
                  <a:pt x="10841" y="2436"/>
                  <a:pt x="11175" y="2703"/>
                  <a:pt x="11509" y="2869"/>
                </a:cubicBezTo>
                <a:cubicBezTo>
                  <a:pt x="11922" y="3106"/>
                  <a:pt x="12359" y="3179"/>
                  <a:pt x="12792" y="3179"/>
                </a:cubicBezTo>
                <a:cubicBezTo>
                  <a:pt x="13092" y="3179"/>
                  <a:pt x="13390" y="3144"/>
                  <a:pt x="13677" y="3103"/>
                </a:cubicBezTo>
                <a:cubicBezTo>
                  <a:pt x="14377" y="2970"/>
                  <a:pt x="15044" y="2703"/>
                  <a:pt x="15678" y="2436"/>
                </a:cubicBezTo>
                <a:cubicBezTo>
                  <a:pt x="15978" y="2302"/>
                  <a:pt x="16245" y="2136"/>
                  <a:pt x="16545" y="1935"/>
                </a:cubicBezTo>
                <a:cubicBezTo>
                  <a:pt x="16646" y="1835"/>
                  <a:pt x="16679" y="1802"/>
                  <a:pt x="16746" y="1769"/>
                </a:cubicBezTo>
                <a:lnTo>
                  <a:pt x="16846" y="1669"/>
                </a:lnTo>
                <a:lnTo>
                  <a:pt x="16879" y="1635"/>
                </a:lnTo>
                <a:cubicBezTo>
                  <a:pt x="16925" y="1612"/>
                  <a:pt x="16955" y="1573"/>
                  <a:pt x="16969" y="1573"/>
                </a:cubicBezTo>
                <a:cubicBezTo>
                  <a:pt x="16976" y="1573"/>
                  <a:pt x="16979" y="1581"/>
                  <a:pt x="16979" y="1602"/>
                </a:cubicBezTo>
                <a:cubicBezTo>
                  <a:pt x="17012" y="1602"/>
                  <a:pt x="17012" y="1635"/>
                  <a:pt x="17012" y="1635"/>
                </a:cubicBezTo>
                <a:lnTo>
                  <a:pt x="17046" y="1702"/>
                </a:lnTo>
                <a:cubicBezTo>
                  <a:pt x="17113" y="1702"/>
                  <a:pt x="17113" y="1769"/>
                  <a:pt x="17146" y="1802"/>
                </a:cubicBezTo>
                <a:cubicBezTo>
                  <a:pt x="17279" y="1935"/>
                  <a:pt x="17346" y="2036"/>
                  <a:pt x="17479" y="2136"/>
                </a:cubicBezTo>
                <a:cubicBezTo>
                  <a:pt x="17680" y="2336"/>
                  <a:pt x="17946" y="2503"/>
                  <a:pt x="18180" y="2636"/>
                </a:cubicBezTo>
                <a:cubicBezTo>
                  <a:pt x="18647" y="2869"/>
                  <a:pt x="19114" y="3003"/>
                  <a:pt x="19514" y="3103"/>
                </a:cubicBezTo>
                <a:cubicBezTo>
                  <a:pt x="19731" y="3120"/>
                  <a:pt x="19923" y="3128"/>
                  <a:pt x="20085" y="3128"/>
                </a:cubicBezTo>
                <a:cubicBezTo>
                  <a:pt x="20248" y="3128"/>
                  <a:pt x="20382" y="3120"/>
                  <a:pt x="20482" y="3103"/>
                </a:cubicBezTo>
                <a:cubicBezTo>
                  <a:pt x="20682" y="3036"/>
                  <a:pt x="20815" y="3003"/>
                  <a:pt x="20815" y="3003"/>
                </a:cubicBezTo>
                <a:cubicBezTo>
                  <a:pt x="21115" y="2869"/>
                  <a:pt x="20882" y="2603"/>
                  <a:pt x="20582" y="2569"/>
                </a:cubicBezTo>
                <a:cubicBezTo>
                  <a:pt x="20582" y="2569"/>
                  <a:pt x="20548" y="2636"/>
                  <a:pt x="20515" y="2636"/>
                </a:cubicBezTo>
                <a:cubicBezTo>
                  <a:pt x="20482" y="2636"/>
                  <a:pt x="20382" y="2669"/>
                  <a:pt x="20315" y="2669"/>
                </a:cubicBezTo>
                <a:cubicBezTo>
                  <a:pt x="20218" y="2683"/>
                  <a:pt x="20116" y="2691"/>
                  <a:pt x="20005" y="2691"/>
                </a:cubicBezTo>
                <a:cubicBezTo>
                  <a:pt x="19849" y="2691"/>
                  <a:pt x="19676" y="2675"/>
                  <a:pt x="19481" y="2636"/>
                </a:cubicBezTo>
                <a:cubicBezTo>
                  <a:pt x="19147" y="2569"/>
                  <a:pt x="18714" y="2402"/>
                  <a:pt x="18313" y="2169"/>
                </a:cubicBezTo>
                <a:cubicBezTo>
                  <a:pt x="18080" y="2036"/>
                  <a:pt x="17880" y="1869"/>
                  <a:pt x="17713" y="1702"/>
                </a:cubicBezTo>
                <a:cubicBezTo>
                  <a:pt x="17646" y="1635"/>
                  <a:pt x="17546" y="1502"/>
                  <a:pt x="17479" y="1402"/>
                </a:cubicBezTo>
                <a:cubicBezTo>
                  <a:pt x="17479" y="1368"/>
                  <a:pt x="17413" y="1368"/>
                  <a:pt x="17413" y="1335"/>
                </a:cubicBezTo>
                <a:lnTo>
                  <a:pt x="17379" y="1302"/>
                </a:lnTo>
                <a:lnTo>
                  <a:pt x="17346" y="1202"/>
                </a:lnTo>
                <a:cubicBezTo>
                  <a:pt x="17313" y="1068"/>
                  <a:pt x="17213" y="968"/>
                  <a:pt x="17179" y="835"/>
                </a:cubicBezTo>
                <a:lnTo>
                  <a:pt x="17079" y="668"/>
                </a:lnTo>
                <a:cubicBezTo>
                  <a:pt x="17046" y="668"/>
                  <a:pt x="17046" y="635"/>
                  <a:pt x="17046" y="635"/>
                </a:cubicBezTo>
                <a:lnTo>
                  <a:pt x="17012" y="668"/>
                </a:lnTo>
                <a:lnTo>
                  <a:pt x="16912" y="735"/>
                </a:lnTo>
                <a:cubicBezTo>
                  <a:pt x="16812" y="868"/>
                  <a:pt x="16712" y="968"/>
                  <a:pt x="16579" y="1035"/>
                </a:cubicBezTo>
                <a:cubicBezTo>
                  <a:pt x="16545" y="1068"/>
                  <a:pt x="16479" y="1135"/>
                  <a:pt x="16412" y="1168"/>
                </a:cubicBezTo>
                <a:lnTo>
                  <a:pt x="16345" y="1235"/>
                </a:lnTo>
                <a:cubicBezTo>
                  <a:pt x="16312" y="1302"/>
                  <a:pt x="16212" y="1335"/>
                  <a:pt x="16179" y="1368"/>
                </a:cubicBezTo>
                <a:cubicBezTo>
                  <a:pt x="15912" y="1535"/>
                  <a:pt x="15645" y="1702"/>
                  <a:pt x="15345" y="1835"/>
                </a:cubicBezTo>
                <a:cubicBezTo>
                  <a:pt x="14744" y="2136"/>
                  <a:pt x="14144" y="2336"/>
                  <a:pt x="13510" y="2402"/>
                </a:cubicBezTo>
                <a:cubicBezTo>
                  <a:pt x="13269" y="2441"/>
                  <a:pt x="13029" y="2464"/>
                  <a:pt x="12795" y="2464"/>
                </a:cubicBezTo>
                <a:cubicBezTo>
                  <a:pt x="12414" y="2464"/>
                  <a:pt x="12052" y="2401"/>
                  <a:pt x="11742" y="2236"/>
                </a:cubicBezTo>
                <a:cubicBezTo>
                  <a:pt x="11542" y="2136"/>
                  <a:pt x="11342" y="1969"/>
                  <a:pt x="11208" y="1735"/>
                </a:cubicBezTo>
                <a:cubicBezTo>
                  <a:pt x="11142" y="1635"/>
                  <a:pt x="11075" y="1535"/>
                  <a:pt x="11042" y="1368"/>
                </a:cubicBezTo>
                <a:cubicBezTo>
                  <a:pt x="10975" y="1035"/>
                  <a:pt x="10908" y="668"/>
                  <a:pt x="10875" y="368"/>
                </a:cubicBezTo>
                <a:cubicBezTo>
                  <a:pt x="10875" y="201"/>
                  <a:pt x="10841" y="101"/>
                  <a:pt x="10841" y="1"/>
                </a:cubicBez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5"/>
          <p:cNvSpPr/>
          <p:nvPr/>
        </p:nvSpPr>
        <p:spPr>
          <a:xfrm flipH="1">
            <a:off x="40959" y="3304989"/>
            <a:ext cx="218759" cy="84673"/>
          </a:xfrm>
          <a:custGeom>
            <a:avLst/>
            <a:gdLst/>
            <a:ahLst/>
            <a:cxnLst/>
            <a:rect l="l" t="t" r="r" b="b"/>
            <a:pathLst>
              <a:path w="10342" h="4003" extrusionOk="0">
                <a:moveTo>
                  <a:pt x="5338" y="0"/>
                </a:moveTo>
                <a:lnTo>
                  <a:pt x="5304" y="33"/>
                </a:lnTo>
                <a:lnTo>
                  <a:pt x="5171" y="234"/>
                </a:lnTo>
                <a:cubicBezTo>
                  <a:pt x="5004" y="500"/>
                  <a:pt x="4904" y="734"/>
                  <a:pt x="4737" y="1034"/>
                </a:cubicBezTo>
                <a:cubicBezTo>
                  <a:pt x="4670" y="1134"/>
                  <a:pt x="4637" y="1168"/>
                  <a:pt x="4604" y="1234"/>
                </a:cubicBezTo>
                <a:lnTo>
                  <a:pt x="4470" y="1468"/>
                </a:lnTo>
                <a:cubicBezTo>
                  <a:pt x="4404" y="1635"/>
                  <a:pt x="4270" y="1735"/>
                  <a:pt x="4170" y="1868"/>
                </a:cubicBezTo>
                <a:cubicBezTo>
                  <a:pt x="4103" y="2002"/>
                  <a:pt x="3970" y="2135"/>
                  <a:pt x="3837" y="2235"/>
                </a:cubicBezTo>
                <a:cubicBezTo>
                  <a:pt x="3636" y="2502"/>
                  <a:pt x="3336" y="2669"/>
                  <a:pt x="3103" y="2869"/>
                </a:cubicBezTo>
                <a:cubicBezTo>
                  <a:pt x="2969" y="2969"/>
                  <a:pt x="2802" y="3002"/>
                  <a:pt x="2669" y="3069"/>
                </a:cubicBezTo>
                <a:cubicBezTo>
                  <a:pt x="2569" y="3136"/>
                  <a:pt x="2436" y="3202"/>
                  <a:pt x="2269" y="3236"/>
                </a:cubicBezTo>
                <a:cubicBezTo>
                  <a:pt x="1969" y="3336"/>
                  <a:pt x="1735" y="3469"/>
                  <a:pt x="1468" y="3469"/>
                </a:cubicBezTo>
                <a:cubicBezTo>
                  <a:pt x="1235" y="3503"/>
                  <a:pt x="1001" y="3536"/>
                  <a:pt x="801" y="3536"/>
                </a:cubicBezTo>
                <a:lnTo>
                  <a:pt x="167" y="3536"/>
                </a:lnTo>
                <a:cubicBezTo>
                  <a:pt x="67" y="3536"/>
                  <a:pt x="0" y="3903"/>
                  <a:pt x="134" y="3903"/>
                </a:cubicBezTo>
                <a:cubicBezTo>
                  <a:pt x="134" y="3903"/>
                  <a:pt x="401" y="3903"/>
                  <a:pt x="801" y="3970"/>
                </a:cubicBezTo>
                <a:cubicBezTo>
                  <a:pt x="1001" y="3970"/>
                  <a:pt x="1268" y="3903"/>
                  <a:pt x="1568" y="3903"/>
                </a:cubicBezTo>
                <a:cubicBezTo>
                  <a:pt x="1835" y="3903"/>
                  <a:pt x="2135" y="3836"/>
                  <a:pt x="2469" y="3736"/>
                </a:cubicBezTo>
                <a:cubicBezTo>
                  <a:pt x="2636" y="3736"/>
                  <a:pt x="2802" y="3669"/>
                  <a:pt x="2969" y="3569"/>
                </a:cubicBezTo>
                <a:lnTo>
                  <a:pt x="3470" y="3336"/>
                </a:lnTo>
                <a:cubicBezTo>
                  <a:pt x="3770" y="3136"/>
                  <a:pt x="4103" y="2969"/>
                  <a:pt x="4337" y="2669"/>
                </a:cubicBezTo>
                <a:cubicBezTo>
                  <a:pt x="4470" y="2502"/>
                  <a:pt x="4604" y="2368"/>
                  <a:pt x="4737" y="2235"/>
                </a:cubicBezTo>
                <a:cubicBezTo>
                  <a:pt x="4837" y="2135"/>
                  <a:pt x="4937" y="1968"/>
                  <a:pt x="5071" y="1835"/>
                </a:cubicBezTo>
                <a:lnTo>
                  <a:pt x="5238" y="1635"/>
                </a:lnTo>
                <a:cubicBezTo>
                  <a:pt x="5271" y="1568"/>
                  <a:pt x="5304" y="1501"/>
                  <a:pt x="5338" y="1401"/>
                </a:cubicBezTo>
                <a:lnTo>
                  <a:pt x="5338" y="1368"/>
                </a:lnTo>
                <a:lnTo>
                  <a:pt x="5471" y="1568"/>
                </a:lnTo>
                <a:cubicBezTo>
                  <a:pt x="5671" y="1868"/>
                  <a:pt x="5938" y="2168"/>
                  <a:pt x="6172" y="2402"/>
                </a:cubicBezTo>
                <a:cubicBezTo>
                  <a:pt x="6672" y="2969"/>
                  <a:pt x="7306" y="3403"/>
                  <a:pt x="7939" y="3669"/>
                </a:cubicBezTo>
                <a:cubicBezTo>
                  <a:pt x="8573" y="3903"/>
                  <a:pt x="9140" y="4003"/>
                  <a:pt x="9574" y="4003"/>
                </a:cubicBezTo>
                <a:cubicBezTo>
                  <a:pt x="9774" y="4003"/>
                  <a:pt x="9941" y="3970"/>
                  <a:pt x="10074" y="3970"/>
                </a:cubicBezTo>
                <a:cubicBezTo>
                  <a:pt x="10174" y="3903"/>
                  <a:pt x="10241" y="3903"/>
                  <a:pt x="10241" y="3903"/>
                </a:cubicBezTo>
                <a:cubicBezTo>
                  <a:pt x="10341" y="3870"/>
                  <a:pt x="10308" y="3569"/>
                  <a:pt x="10241" y="3569"/>
                </a:cubicBezTo>
                <a:lnTo>
                  <a:pt x="10074" y="3569"/>
                </a:lnTo>
                <a:cubicBezTo>
                  <a:pt x="10030" y="3592"/>
                  <a:pt x="9985" y="3599"/>
                  <a:pt x="9938" y="3599"/>
                </a:cubicBezTo>
                <a:cubicBezTo>
                  <a:pt x="9845" y="3599"/>
                  <a:pt x="9741" y="3569"/>
                  <a:pt x="9607" y="3569"/>
                </a:cubicBezTo>
                <a:cubicBezTo>
                  <a:pt x="9240" y="3536"/>
                  <a:pt x="8740" y="3403"/>
                  <a:pt x="8173" y="3169"/>
                </a:cubicBezTo>
                <a:cubicBezTo>
                  <a:pt x="7639" y="2869"/>
                  <a:pt x="7139" y="2469"/>
                  <a:pt x="6672" y="1968"/>
                </a:cubicBezTo>
                <a:cubicBezTo>
                  <a:pt x="6438" y="1701"/>
                  <a:pt x="6272" y="1401"/>
                  <a:pt x="6071" y="1168"/>
                </a:cubicBezTo>
                <a:cubicBezTo>
                  <a:pt x="5971" y="1068"/>
                  <a:pt x="5938" y="1001"/>
                  <a:pt x="5905" y="901"/>
                </a:cubicBezTo>
                <a:cubicBezTo>
                  <a:pt x="5805" y="801"/>
                  <a:pt x="5738" y="634"/>
                  <a:pt x="5638" y="500"/>
                </a:cubicBezTo>
                <a:cubicBezTo>
                  <a:pt x="5571" y="367"/>
                  <a:pt x="5471" y="200"/>
                  <a:pt x="5404" y="67"/>
                </a:cubicBezTo>
                <a:lnTo>
                  <a:pt x="5338" y="0"/>
                </a:lnTo>
                <a:close/>
              </a:path>
            </a:pathLst>
          </a:cu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9" name="Google Shape;1819;p15"/>
          <p:cNvGrpSpPr/>
          <p:nvPr/>
        </p:nvGrpSpPr>
        <p:grpSpPr>
          <a:xfrm>
            <a:off x="-70916" y="4243834"/>
            <a:ext cx="442512" cy="256076"/>
            <a:chOff x="-1501591" y="1582672"/>
            <a:chExt cx="442512" cy="256076"/>
          </a:xfrm>
        </p:grpSpPr>
        <p:sp>
          <p:nvSpPr>
            <p:cNvPr id="1820" name="Google Shape;1820;p15"/>
            <p:cNvSpPr/>
            <p:nvPr/>
          </p:nvSpPr>
          <p:spPr>
            <a:xfrm flipH="1">
              <a:off x="-1501591" y="1582672"/>
              <a:ext cx="442512" cy="241792"/>
            </a:xfrm>
            <a:custGeom>
              <a:avLst/>
              <a:gdLst/>
              <a:ahLst/>
              <a:cxnLst/>
              <a:rect l="l" t="t" r="r" b="b"/>
              <a:pathLst>
                <a:path w="19641" h="10732" extrusionOk="0">
                  <a:moveTo>
                    <a:pt x="3739" y="0"/>
                  </a:moveTo>
                  <a:cubicBezTo>
                    <a:pt x="3498" y="0"/>
                    <a:pt x="3258" y="30"/>
                    <a:pt x="3028" y="90"/>
                  </a:cubicBezTo>
                  <a:cubicBezTo>
                    <a:pt x="2828" y="190"/>
                    <a:pt x="2661" y="224"/>
                    <a:pt x="2494" y="324"/>
                  </a:cubicBezTo>
                  <a:cubicBezTo>
                    <a:pt x="2328" y="391"/>
                    <a:pt x="2161" y="491"/>
                    <a:pt x="2027" y="591"/>
                  </a:cubicBezTo>
                  <a:cubicBezTo>
                    <a:pt x="1761" y="824"/>
                    <a:pt x="1527" y="1091"/>
                    <a:pt x="1427" y="1391"/>
                  </a:cubicBezTo>
                  <a:cubicBezTo>
                    <a:pt x="1127" y="1992"/>
                    <a:pt x="993" y="2492"/>
                    <a:pt x="827" y="2859"/>
                  </a:cubicBezTo>
                  <a:cubicBezTo>
                    <a:pt x="660" y="3259"/>
                    <a:pt x="493" y="3560"/>
                    <a:pt x="360" y="3726"/>
                  </a:cubicBezTo>
                  <a:cubicBezTo>
                    <a:pt x="293" y="3826"/>
                    <a:pt x="260" y="3893"/>
                    <a:pt x="193" y="3926"/>
                  </a:cubicBezTo>
                  <a:cubicBezTo>
                    <a:pt x="159" y="3993"/>
                    <a:pt x="126" y="3993"/>
                    <a:pt x="126" y="3993"/>
                  </a:cubicBezTo>
                  <a:cubicBezTo>
                    <a:pt x="0" y="4119"/>
                    <a:pt x="65" y="4340"/>
                    <a:pt x="204" y="4340"/>
                  </a:cubicBezTo>
                  <a:cubicBezTo>
                    <a:pt x="249" y="4340"/>
                    <a:pt x="303" y="4317"/>
                    <a:pt x="360" y="4260"/>
                  </a:cubicBezTo>
                  <a:lnTo>
                    <a:pt x="460" y="4193"/>
                  </a:lnTo>
                  <a:lnTo>
                    <a:pt x="660" y="3993"/>
                  </a:lnTo>
                  <a:cubicBezTo>
                    <a:pt x="827" y="3760"/>
                    <a:pt x="1027" y="3493"/>
                    <a:pt x="1194" y="3059"/>
                  </a:cubicBezTo>
                  <a:cubicBezTo>
                    <a:pt x="1427" y="2692"/>
                    <a:pt x="1594" y="2192"/>
                    <a:pt x="1827" y="1692"/>
                  </a:cubicBezTo>
                  <a:cubicBezTo>
                    <a:pt x="1961" y="1491"/>
                    <a:pt x="2128" y="1225"/>
                    <a:pt x="2328" y="1058"/>
                  </a:cubicBezTo>
                  <a:cubicBezTo>
                    <a:pt x="2528" y="891"/>
                    <a:pt x="2828" y="758"/>
                    <a:pt x="3128" y="691"/>
                  </a:cubicBezTo>
                  <a:cubicBezTo>
                    <a:pt x="3289" y="657"/>
                    <a:pt x="3452" y="640"/>
                    <a:pt x="3616" y="640"/>
                  </a:cubicBezTo>
                  <a:cubicBezTo>
                    <a:pt x="4095" y="640"/>
                    <a:pt x="4573" y="784"/>
                    <a:pt x="4996" y="1058"/>
                  </a:cubicBezTo>
                  <a:cubicBezTo>
                    <a:pt x="5263" y="1225"/>
                    <a:pt x="5497" y="1491"/>
                    <a:pt x="5697" y="1758"/>
                  </a:cubicBezTo>
                  <a:cubicBezTo>
                    <a:pt x="5830" y="1925"/>
                    <a:pt x="5864" y="2058"/>
                    <a:pt x="5964" y="2225"/>
                  </a:cubicBezTo>
                  <a:cubicBezTo>
                    <a:pt x="5997" y="2392"/>
                    <a:pt x="6097" y="2592"/>
                    <a:pt x="6164" y="2759"/>
                  </a:cubicBezTo>
                  <a:cubicBezTo>
                    <a:pt x="6331" y="3159"/>
                    <a:pt x="6497" y="3526"/>
                    <a:pt x="6831" y="3860"/>
                  </a:cubicBezTo>
                  <a:cubicBezTo>
                    <a:pt x="6998" y="4027"/>
                    <a:pt x="7198" y="4193"/>
                    <a:pt x="7431" y="4260"/>
                  </a:cubicBezTo>
                  <a:cubicBezTo>
                    <a:pt x="7531" y="4327"/>
                    <a:pt x="7631" y="4360"/>
                    <a:pt x="7765" y="4393"/>
                  </a:cubicBezTo>
                  <a:cubicBezTo>
                    <a:pt x="7865" y="4427"/>
                    <a:pt x="7998" y="4427"/>
                    <a:pt x="8132" y="4427"/>
                  </a:cubicBezTo>
                  <a:cubicBezTo>
                    <a:pt x="8632" y="4427"/>
                    <a:pt x="8999" y="4260"/>
                    <a:pt x="9333" y="4093"/>
                  </a:cubicBezTo>
                  <a:cubicBezTo>
                    <a:pt x="9633" y="3993"/>
                    <a:pt x="9966" y="3826"/>
                    <a:pt x="10267" y="3660"/>
                  </a:cubicBezTo>
                  <a:cubicBezTo>
                    <a:pt x="10700" y="3393"/>
                    <a:pt x="11201" y="3193"/>
                    <a:pt x="11668" y="3193"/>
                  </a:cubicBezTo>
                  <a:cubicBezTo>
                    <a:pt x="12135" y="3193"/>
                    <a:pt x="12635" y="3393"/>
                    <a:pt x="13102" y="3726"/>
                  </a:cubicBezTo>
                  <a:cubicBezTo>
                    <a:pt x="13336" y="3893"/>
                    <a:pt x="13536" y="4060"/>
                    <a:pt x="13803" y="4227"/>
                  </a:cubicBezTo>
                  <a:cubicBezTo>
                    <a:pt x="13969" y="4393"/>
                    <a:pt x="14203" y="4560"/>
                    <a:pt x="14336" y="4760"/>
                  </a:cubicBezTo>
                  <a:cubicBezTo>
                    <a:pt x="14637" y="5161"/>
                    <a:pt x="14837" y="5661"/>
                    <a:pt x="14937" y="6161"/>
                  </a:cubicBezTo>
                  <a:cubicBezTo>
                    <a:pt x="15037" y="6662"/>
                    <a:pt x="15104" y="7162"/>
                    <a:pt x="15170" y="7596"/>
                  </a:cubicBezTo>
                  <a:cubicBezTo>
                    <a:pt x="15204" y="8063"/>
                    <a:pt x="15337" y="8530"/>
                    <a:pt x="15504" y="8863"/>
                  </a:cubicBezTo>
                  <a:cubicBezTo>
                    <a:pt x="15671" y="9230"/>
                    <a:pt x="15871" y="9497"/>
                    <a:pt x="16038" y="9664"/>
                  </a:cubicBezTo>
                  <a:cubicBezTo>
                    <a:pt x="16204" y="9831"/>
                    <a:pt x="16371" y="9897"/>
                    <a:pt x="16438" y="9931"/>
                  </a:cubicBezTo>
                  <a:lnTo>
                    <a:pt x="16371" y="9931"/>
                  </a:lnTo>
                  <a:cubicBezTo>
                    <a:pt x="16972" y="10364"/>
                    <a:pt x="17505" y="10498"/>
                    <a:pt x="17872" y="10565"/>
                  </a:cubicBezTo>
                  <a:cubicBezTo>
                    <a:pt x="18306" y="10665"/>
                    <a:pt x="18606" y="10698"/>
                    <a:pt x="18806" y="10698"/>
                  </a:cubicBezTo>
                  <a:cubicBezTo>
                    <a:pt x="19206" y="10731"/>
                    <a:pt x="19307" y="10731"/>
                    <a:pt x="19307" y="10731"/>
                  </a:cubicBezTo>
                  <a:cubicBezTo>
                    <a:pt x="19607" y="10731"/>
                    <a:pt x="19640" y="10431"/>
                    <a:pt x="19440" y="10331"/>
                  </a:cubicBezTo>
                  <a:cubicBezTo>
                    <a:pt x="19440" y="10331"/>
                    <a:pt x="19340" y="10331"/>
                    <a:pt x="18940" y="10264"/>
                  </a:cubicBezTo>
                  <a:cubicBezTo>
                    <a:pt x="18706" y="10231"/>
                    <a:pt x="18439" y="10231"/>
                    <a:pt x="18039" y="10164"/>
                  </a:cubicBezTo>
                  <a:cubicBezTo>
                    <a:pt x="17672" y="10064"/>
                    <a:pt x="17205" y="9931"/>
                    <a:pt x="16771" y="9564"/>
                  </a:cubicBezTo>
                  <a:lnTo>
                    <a:pt x="16705" y="9564"/>
                  </a:lnTo>
                  <a:cubicBezTo>
                    <a:pt x="16638" y="9497"/>
                    <a:pt x="16271" y="9230"/>
                    <a:pt x="16004" y="8663"/>
                  </a:cubicBezTo>
                  <a:cubicBezTo>
                    <a:pt x="15871" y="8363"/>
                    <a:pt x="15804" y="7996"/>
                    <a:pt x="15771" y="7529"/>
                  </a:cubicBezTo>
                  <a:cubicBezTo>
                    <a:pt x="15671" y="7062"/>
                    <a:pt x="15637" y="6562"/>
                    <a:pt x="15537" y="6028"/>
                  </a:cubicBezTo>
                  <a:cubicBezTo>
                    <a:pt x="15470" y="5494"/>
                    <a:pt x="15270" y="4860"/>
                    <a:pt x="14870" y="4360"/>
                  </a:cubicBezTo>
                  <a:cubicBezTo>
                    <a:pt x="14703" y="4060"/>
                    <a:pt x="14470" y="3893"/>
                    <a:pt x="14203" y="3660"/>
                  </a:cubicBezTo>
                  <a:cubicBezTo>
                    <a:pt x="13969" y="3426"/>
                    <a:pt x="13769" y="3259"/>
                    <a:pt x="13502" y="3093"/>
                  </a:cubicBezTo>
                  <a:cubicBezTo>
                    <a:pt x="13002" y="2759"/>
                    <a:pt x="12435" y="2392"/>
                    <a:pt x="11701" y="2392"/>
                  </a:cubicBezTo>
                  <a:cubicBezTo>
                    <a:pt x="11001" y="2425"/>
                    <a:pt x="10467" y="2692"/>
                    <a:pt x="9966" y="2926"/>
                  </a:cubicBezTo>
                  <a:cubicBezTo>
                    <a:pt x="9666" y="3059"/>
                    <a:pt x="9366" y="3226"/>
                    <a:pt x="9032" y="3393"/>
                  </a:cubicBezTo>
                  <a:cubicBezTo>
                    <a:pt x="8766" y="3560"/>
                    <a:pt x="8465" y="3693"/>
                    <a:pt x="8165" y="3693"/>
                  </a:cubicBezTo>
                  <a:cubicBezTo>
                    <a:pt x="8098" y="3660"/>
                    <a:pt x="8032" y="3660"/>
                    <a:pt x="7965" y="3660"/>
                  </a:cubicBezTo>
                  <a:cubicBezTo>
                    <a:pt x="7865" y="3593"/>
                    <a:pt x="7832" y="3593"/>
                    <a:pt x="7765" y="3560"/>
                  </a:cubicBezTo>
                  <a:cubicBezTo>
                    <a:pt x="7598" y="3526"/>
                    <a:pt x="7498" y="3393"/>
                    <a:pt x="7365" y="3326"/>
                  </a:cubicBezTo>
                  <a:cubicBezTo>
                    <a:pt x="7164" y="3093"/>
                    <a:pt x="6998" y="2759"/>
                    <a:pt x="6831" y="2425"/>
                  </a:cubicBezTo>
                  <a:cubicBezTo>
                    <a:pt x="6798" y="2259"/>
                    <a:pt x="6697" y="2092"/>
                    <a:pt x="6631" y="1892"/>
                  </a:cubicBezTo>
                  <a:cubicBezTo>
                    <a:pt x="6531" y="1725"/>
                    <a:pt x="6431" y="1525"/>
                    <a:pt x="6297" y="1358"/>
                  </a:cubicBezTo>
                  <a:cubicBezTo>
                    <a:pt x="6030" y="991"/>
                    <a:pt x="5697" y="691"/>
                    <a:pt x="5363" y="491"/>
                  </a:cubicBezTo>
                  <a:cubicBezTo>
                    <a:pt x="4873" y="164"/>
                    <a:pt x="4301" y="0"/>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5"/>
            <p:cNvSpPr/>
            <p:nvPr/>
          </p:nvSpPr>
          <p:spPr>
            <a:xfrm flipH="1">
              <a:off x="-1177677" y="1615746"/>
              <a:ext cx="23319" cy="10319"/>
            </a:xfrm>
            <a:custGeom>
              <a:avLst/>
              <a:gdLst/>
              <a:ahLst/>
              <a:cxnLst/>
              <a:rect l="l" t="t" r="r" b="b"/>
              <a:pathLst>
                <a:path w="1035" h="458" extrusionOk="0">
                  <a:moveTo>
                    <a:pt x="610" y="0"/>
                  </a:moveTo>
                  <a:cubicBezTo>
                    <a:pt x="559" y="0"/>
                    <a:pt x="509" y="7"/>
                    <a:pt x="467" y="23"/>
                  </a:cubicBezTo>
                  <a:cubicBezTo>
                    <a:pt x="400" y="23"/>
                    <a:pt x="267" y="57"/>
                    <a:pt x="167" y="123"/>
                  </a:cubicBezTo>
                  <a:cubicBezTo>
                    <a:pt x="67" y="224"/>
                    <a:pt x="0" y="257"/>
                    <a:pt x="0" y="257"/>
                  </a:cubicBezTo>
                  <a:lnTo>
                    <a:pt x="133" y="457"/>
                  </a:lnTo>
                  <a:lnTo>
                    <a:pt x="567" y="457"/>
                  </a:lnTo>
                  <a:cubicBezTo>
                    <a:pt x="734" y="424"/>
                    <a:pt x="1034" y="257"/>
                    <a:pt x="1034" y="257"/>
                  </a:cubicBezTo>
                  <a:cubicBezTo>
                    <a:pt x="1034" y="257"/>
                    <a:pt x="967" y="57"/>
                    <a:pt x="934" y="57"/>
                  </a:cubicBezTo>
                  <a:cubicBezTo>
                    <a:pt x="934" y="57"/>
                    <a:pt x="765"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5"/>
            <p:cNvSpPr/>
            <p:nvPr/>
          </p:nvSpPr>
          <p:spPr>
            <a:xfrm flipH="1">
              <a:off x="-1182926" y="1638817"/>
              <a:ext cx="26315" cy="11288"/>
            </a:xfrm>
            <a:custGeom>
              <a:avLst/>
              <a:gdLst/>
              <a:ahLst/>
              <a:cxnLst/>
              <a:rect l="l" t="t" r="r" b="b"/>
              <a:pathLst>
                <a:path w="1168" h="501" extrusionOk="0">
                  <a:moveTo>
                    <a:pt x="601" y="0"/>
                  </a:moveTo>
                  <a:cubicBezTo>
                    <a:pt x="334" y="0"/>
                    <a:pt x="0" y="100"/>
                    <a:pt x="0" y="100"/>
                  </a:cubicBezTo>
                  <a:lnTo>
                    <a:pt x="0" y="367"/>
                  </a:lnTo>
                  <a:cubicBezTo>
                    <a:pt x="0" y="367"/>
                    <a:pt x="367" y="500"/>
                    <a:pt x="601" y="500"/>
                  </a:cubicBezTo>
                  <a:cubicBezTo>
                    <a:pt x="834" y="500"/>
                    <a:pt x="1168" y="367"/>
                    <a:pt x="1168" y="367"/>
                  </a:cubicBezTo>
                  <a:lnTo>
                    <a:pt x="1168" y="100"/>
                  </a:lnTo>
                  <a:cubicBezTo>
                    <a:pt x="1168" y="100"/>
                    <a:pt x="8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5"/>
            <p:cNvSpPr/>
            <p:nvPr/>
          </p:nvSpPr>
          <p:spPr>
            <a:xfrm flipH="1">
              <a:off x="-1185945" y="1658012"/>
              <a:ext cx="24828" cy="11625"/>
            </a:xfrm>
            <a:custGeom>
              <a:avLst/>
              <a:gdLst/>
              <a:ahLst/>
              <a:cxnLst/>
              <a:rect l="l" t="t" r="r" b="b"/>
              <a:pathLst>
                <a:path w="1102" h="516" extrusionOk="0">
                  <a:moveTo>
                    <a:pt x="633" y="1"/>
                  </a:moveTo>
                  <a:cubicBezTo>
                    <a:pt x="590" y="1"/>
                    <a:pt x="545" y="4"/>
                    <a:pt x="501" y="15"/>
                  </a:cubicBezTo>
                  <a:cubicBezTo>
                    <a:pt x="401" y="15"/>
                    <a:pt x="267" y="82"/>
                    <a:pt x="167" y="182"/>
                  </a:cubicBezTo>
                  <a:cubicBezTo>
                    <a:pt x="67" y="249"/>
                    <a:pt x="0" y="349"/>
                    <a:pt x="0" y="349"/>
                  </a:cubicBezTo>
                  <a:lnTo>
                    <a:pt x="167" y="516"/>
                  </a:lnTo>
                  <a:cubicBezTo>
                    <a:pt x="167" y="482"/>
                    <a:pt x="434" y="482"/>
                    <a:pt x="601" y="416"/>
                  </a:cubicBezTo>
                  <a:cubicBezTo>
                    <a:pt x="767" y="382"/>
                    <a:pt x="1068" y="249"/>
                    <a:pt x="1068" y="249"/>
                  </a:cubicBezTo>
                  <a:cubicBezTo>
                    <a:pt x="1068" y="249"/>
                    <a:pt x="1068" y="49"/>
                    <a:pt x="1101" y="49"/>
                  </a:cubicBezTo>
                  <a:cubicBezTo>
                    <a:pt x="1101" y="49"/>
                    <a:pt x="1001" y="15"/>
                    <a:pt x="868" y="15"/>
                  </a:cubicBezTo>
                  <a:cubicBezTo>
                    <a:pt x="801" y="15"/>
                    <a:pt x="719" y="1"/>
                    <a:pt x="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5"/>
            <p:cNvSpPr/>
            <p:nvPr/>
          </p:nvSpPr>
          <p:spPr>
            <a:xfrm flipH="1">
              <a:off x="-1198720" y="1683899"/>
              <a:ext cx="22575" cy="11288"/>
            </a:xfrm>
            <a:custGeom>
              <a:avLst/>
              <a:gdLst/>
              <a:ahLst/>
              <a:cxnLst/>
              <a:rect l="l" t="t" r="r" b="b"/>
              <a:pathLst>
                <a:path w="1002" h="501" extrusionOk="0">
                  <a:moveTo>
                    <a:pt x="467" y="1"/>
                  </a:moveTo>
                  <a:cubicBezTo>
                    <a:pt x="301" y="1"/>
                    <a:pt x="0" y="101"/>
                    <a:pt x="0" y="101"/>
                  </a:cubicBezTo>
                  <a:lnTo>
                    <a:pt x="0" y="367"/>
                  </a:lnTo>
                  <a:cubicBezTo>
                    <a:pt x="0" y="367"/>
                    <a:pt x="301" y="501"/>
                    <a:pt x="501" y="501"/>
                  </a:cubicBezTo>
                  <a:cubicBezTo>
                    <a:pt x="734" y="501"/>
                    <a:pt x="1001" y="334"/>
                    <a:pt x="1001" y="334"/>
                  </a:cubicBezTo>
                  <a:cubicBezTo>
                    <a:pt x="1001" y="267"/>
                    <a:pt x="968" y="67"/>
                    <a:pt x="934" y="34"/>
                  </a:cubicBezTo>
                  <a:cubicBezTo>
                    <a:pt x="934" y="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5"/>
            <p:cNvSpPr/>
            <p:nvPr/>
          </p:nvSpPr>
          <p:spPr>
            <a:xfrm flipH="1">
              <a:off x="-1373057" y="1700436"/>
              <a:ext cx="18790" cy="11288"/>
            </a:xfrm>
            <a:custGeom>
              <a:avLst/>
              <a:gdLst/>
              <a:ahLst/>
              <a:cxnLst/>
              <a:rect l="l" t="t" r="r" b="b"/>
              <a:pathLst>
                <a:path w="834" h="501" extrusionOk="0">
                  <a:moveTo>
                    <a:pt x="434" y="0"/>
                  </a:moveTo>
                  <a:cubicBezTo>
                    <a:pt x="234" y="0"/>
                    <a:pt x="0" y="100"/>
                    <a:pt x="0" y="100"/>
                  </a:cubicBezTo>
                  <a:lnTo>
                    <a:pt x="0" y="334"/>
                  </a:lnTo>
                  <a:cubicBezTo>
                    <a:pt x="0" y="334"/>
                    <a:pt x="234" y="501"/>
                    <a:pt x="367" y="501"/>
                  </a:cubicBezTo>
                  <a:cubicBezTo>
                    <a:pt x="567" y="501"/>
                    <a:pt x="834" y="434"/>
                    <a:pt x="834" y="434"/>
                  </a:cubicBezTo>
                  <a:lnTo>
                    <a:pt x="834" y="167"/>
                  </a:lnTo>
                  <a:cubicBezTo>
                    <a:pt x="834" y="167"/>
                    <a:pt x="567"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5"/>
            <p:cNvSpPr/>
            <p:nvPr/>
          </p:nvSpPr>
          <p:spPr>
            <a:xfrm flipH="1">
              <a:off x="-1375333" y="1731257"/>
              <a:ext cx="24828" cy="11806"/>
            </a:xfrm>
            <a:custGeom>
              <a:avLst/>
              <a:gdLst/>
              <a:ahLst/>
              <a:cxnLst/>
              <a:rect l="l" t="t" r="r" b="b"/>
              <a:pathLst>
                <a:path w="1102" h="524" extrusionOk="0">
                  <a:moveTo>
                    <a:pt x="501" y="0"/>
                  </a:moveTo>
                  <a:cubicBezTo>
                    <a:pt x="334" y="67"/>
                    <a:pt x="34" y="234"/>
                    <a:pt x="34" y="234"/>
                  </a:cubicBezTo>
                  <a:cubicBezTo>
                    <a:pt x="0" y="234"/>
                    <a:pt x="67" y="467"/>
                    <a:pt x="67" y="467"/>
                  </a:cubicBezTo>
                  <a:cubicBezTo>
                    <a:pt x="67" y="467"/>
                    <a:pt x="236" y="523"/>
                    <a:pt x="405" y="523"/>
                  </a:cubicBezTo>
                  <a:cubicBezTo>
                    <a:pt x="461" y="523"/>
                    <a:pt x="517" y="517"/>
                    <a:pt x="567" y="500"/>
                  </a:cubicBezTo>
                  <a:cubicBezTo>
                    <a:pt x="701" y="500"/>
                    <a:pt x="834" y="467"/>
                    <a:pt x="901" y="400"/>
                  </a:cubicBezTo>
                  <a:cubicBezTo>
                    <a:pt x="1001" y="300"/>
                    <a:pt x="1068" y="267"/>
                    <a:pt x="1068" y="267"/>
                  </a:cubicBezTo>
                  <a:cubicBezTo>
                    <a:pt x="1101" y="267"/>
                    <a:pt x="1001" y="100"/>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5"/>
            <p:cNvSpPr/>
            <p:nvPr/>
          </p:nvSpPr>
          <p:spPr>
            <a:xfrm flipH="1">
              <a:off x="-1377586" y="1758699"/>
              <a:ext cx="25572" cy="12617"/>
            </a:xfrm>
            <a:custGeom>
              <a:avLst/>
              <a:gdLst/>
              <a:ahLst/>
              <a:cxnLst/>
              <a:rect l="l" t="t" r="r" b="b"/>
              <a:pathLst>
                <a:path w="1135" h="560" extrusionOk="0">
                  <a:moveTo>
                    <a:pt x="990" y="1"/>
                  </a:moveTo>
                  <a:cubicBezTo>
                    <a:pt x="981" y="1"/>
                    <a:pt x="973" y="5"/>
                    <a:pt x="967" y="16"/>
                  </a:cubicBezTo>
                  <a:cubicBezTo>
                    <a:pt x="967" y="16"/>
                    <a:pt x="867" y="50"/>
                    <a:pt x="801" y="50"/>
                  </a:cubicBezTo>
                  <a:cubicBezTo>
                    <a:pt x="701" y="50"/>
                    <a:pt x="600" y="50"/>
                    <a:pt x="500" y="83"/>
                  </a:cubicBezTo>
                  <a:cubicBezTo>
                    <a:pt x="300" y="116"/>
                    <a:pt x="0" y="250"/>
                    <a:pt x="0" y="250"/>
                  </a:cubicBezTo>
                  <a:lnTo>
                    <a:pt x="0" y="517"/>
                  </a:lnTo>
                  <a:cubicBezTo>
                    <a:pt x="0" y="517"/>
                    <a:pt x="213" y="559"/>
                    <a:pt x="436" y="559"/>
                  </a:cubicBezTo>
                  <a:cubicBezTo>
                    <a:pt x="491" y="559"/>
                    <a:pt x="547" y="557"/>
                    <a:pt x="600" y="550"/>
                  </a:cubicBezTo>
                  <a:cubicBezTo>
                    <a:pt x="701" y="517"/>
                    <a:pt x="867" y="417"/>
                    <a:pt x="967" y="350"/>
                  </a:cubicBezTo>
                  <a:cubicBezTo>
                    <a:pt x="1101" y="250"/>
                    <a:pt x="1134" y="183"/>
                    <a:pt x="1134" y="183"/>
                  </a:cubicBezTo>
                  <a:cubicBezTo>
                    <a:pt x="1134" y="127"/>
                    <a:pt x="1040" y="1"/>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5"/>
            <p:cNvSpPr/>
            <p:nvPr/>
          </p:nvSpPr>
          <p:spPr>
            <a:xfrm flipH="1">
              <a:off x="-1388107" y="1786118"/>
              <a:ext cx="24828" cy="11625"/>
            </a:xfrm>
            <a:custGeom>
              <a:avLst/>
              <a:gdLst/>
              <a:ahLst/>
              <a:cxnLst/>
              <a:rect l="l" t="t" r="r" b="b"/>
              <a:pathLst>
                <a:path w="1102" h="516" extrusionOk="0">
                  <a:moveTo>
                    <a:pt x="1001" y="0"/>
                  </a:moveTo>
                  <a:cubicBezTo>
                    <a:pt x="1001" y="0"/>
                    <a:pt x="668" y="0"/>
                    <a:pt x="501" y="33"/>
                  </a:cubicBezTo>
                  <a:cubicBezTo>
                    <a:pt x="301" y="67"/>
                    <a:pt x="0" y="234"/>
                    <a:pt x="0" y="234"/>
                  </a:cubicBezTo>
                  <a:lnTo>
                    <a:pt x="34" y="500"/>
                  </a:lnTo>
                  <a:cubicBezTo>
                    <a:pt x="34" y="500"/>
                    <a:pt x="182" y="515"/>
                    <a:pt x="350" y="515"/>
                  </a:cubicBezTo>
                  <a:cubicBezTo>
                    <a:pt x="434" y="515"/>
                    <a:pt x="523" y="512"/>
                    <a:pt x="601" y="500"/>
                  </a:cubicBezTo>
                  <a:cubicBezTo>
                    <a:pt x="801" y="400"/>
                    <a:pt x="1101" y="200"/>
                    <a:pt x="1101" y="200"/>
                  </a:cubicBezTo>
                  <a:lnTo>
                    <a:pt x="1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5"/>
            <p:cNvSpPr/>
            <p:nvPr/>
          </p:nvSpPr>
          <p:spPr>
            <a:xfrm flipH="1">
              <a:off x="-1403878" y="1798892"/>
              <a:ext cx="14307" cy="15050"/>
            </a:xfrm>
            <a:custGeom>
              <a:avLst/>
              <a:gdLst/>
              <a:ahLst/>
              <a:cxnLst/>
              <a:rect l="l" t="t" r="r" b="b"/>
              <a:pathLst>
                <a:path w="635" h="668" extrusionOk="0">
                  <a:moveTo>
                    <a:pt x="334" y="0"/>
                  </a:moveTo>
                  <a:lnTo>
                    <a:pt x="268" y="100"/>
                  </a:lnTo>
                  <a:cubicBezTo>
                    <a:pt x="201" y="134"/>
                    <a:pt x="134" y="167"/>
                    <a:pt x="134" y="234"/>
                  </a:cubicBezTo>
                  <a:cubicBezTo>
                    <a:pt x="101" y="267"/>
                    <a:pt x="1" y="467"/>
                    <a:pt x="1" y="467"/>
                  </a:cubicBezTo>
                  <a:cubicBezTo>
                    <a:pt x="1" y="467"/>
                    <a:pt x="134" y="634"/>
                    <a:pt x="201" y="667"/>
                  </a:cubicBezTo>
                  <a:cubicBezTo>
                    <a:pt x="201" y="667"/>
                    <a:pt x="268" y="667"/>
                    <a:pt x="334" y="634"/>
                  </a:cubicBezTo>
                  <a:cubicBezTo>
                    <a:pt x="435" y="601"/>
                    <a:pt x="501" y="567"/>
                    <a:pt x="535" y="467"/>
                  </a:cubicBezTo>
                  <a:cubicBezTo>
                    <a:pt x="635" y="400"/>
                    <a:pt x="635" y="267"/>
                    <a:pt x="635" y="167"/>
                  </a:cubicBezTo>
                  <a:cubicBezTo>
                    <a:pt x="635" y="67"/>
                    <a:pt x="60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5"/>
            <p:cNvSpPr/>
            <p:nvPr/>
          </p:nvSpPr>
          <p:spPr>
            <a:xfrm flipH="1">
              <a:off x="-1424178" y="1819935"/>
              <a:ext cx="12054" cy="18813"/>
            </a:xfrm>
            <a:custGeom>
              <a:avLst/>
              <a:gdLst/>
              <a:ahLst/>
              <a:cxnLst/>
              <a:rect l="l" t="t" r="r" b="b"/>
              <a:pathLst>
                <a:path w="535" h="835" extrusionOk="0">
                  <a:moveTo>
                    <a:pt x="201" y="0"/>
                  </a:moveTo>
                  <a:cubicBezTo>
                    <a:pt x="201" y="0"/>
                    <a:pt x="167" y="34"/>
                    <a:pt x="134" y="134"/>
                  </a:cubicBezTo>
                  <a:cubicBezTo>
                    <a:pt x="134" y="200"/>
                    <a:pt x="34" y="234"/>
                    <a:pt x="34" y="334"/>
                  </a:cubicBezTo>
                  <a:cubicBezTo>
                    <a:pt x="1" y="400"/>
                    <a:pt x="1" y="667"/>
                    <a:pt x="1" y="667"/>
                  </a:cubicBezTo>
                  <a:cubicBezTo>
                    <a:pt x="1" y="701"/>
                    <a:pt x="201" y="801"/>
                    <a:pt x="201" y="834"/>
                  </a:cubicBezTo>
                  <a:lnTo>
                    <a:pt x="334" y="701"/>
                  </a:lnTo>
                  <a:cubicBezTo>
                    <a:pt x="434" y="667"/>
                    <a:pt x="468" y="534"/>
                    <a:pt x="501" y="467"/>
                  </a:cubicBezTo>
                  <a:cubicBezTo>
                    <a:pt x="534" y="367"/>
                    <a:pt x="534" y="234"/>
                    <a:pt x="501" y="167"/>
                  </a:cubicBezTo>
                  <a:cubicBezTo>
                    <a:pt x="501" y="67"/>
                    <a:pt x="468"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15"/>
          <p:cNvGrpSpPr/>
          <p:nvPr/>
        </p:nvGrpSpPr>
        <p:grpSpPr>
          <a:xfrm>
            <a:off x="-46539" y="4708110"/>
            <a:ext cx="393757" cy="237624"/>
            <a:chOff x="-1778327" y="2071573"/>
            <a:chExt cx="393757" cy="237624"/>
          </a:xfrm>
        </p:grpSpPr>
        <p:sp>
          <p:nvSpPr>
            <p:cNvPr id="1832" name="Google Shape;1832;p15"/>
            <p:cNvSpPr/>
            <p:nvPr/>
          </p:nvSpPr>
          <p:spPr>
            <a:xfrm flipH="1">
              <a:off x="-1778327" y="2071573"/>
              <a:ext cx="393757" cy="235619"/>
            </a:xfrm>
            <a:custGeom>
              <a:avLst/>
              <a:gdLst/>
              <a:ahLst/>
              <a:cxnLst/>
              <a:rect l="l" t="t" r="r" b="b"/>
              <a:pathLst>
                <a:path w="17477" h="10458" extrusionOk="0">
                  <a:moveTo>
                    <a:pt x="5787" y="1"/>
                  </a:moveTo>
                  <a:cubicBezTo>
                    <a:pt x="5647" y="1"/>
                    <a:pt x="5509" y="20"/>
                    <a:pt x="5393" y="39"/>
                  </a:cubicBezTo>
                  <a:cubicBezTo>
                    <a:pt x="5126" y="73"/>
                    <a:pt x="4960" y="173"/>
                    <a:pt x="4793" y="306"/>
                  </a:cubicBezTo>
                  <a:cubicBezTo>
                    <a:pt x="4526" y="506"/>
                    <a:pt x="4226" y="740"/>
                    <a:pt x="3959" y="1007"/>
                  </a:cubicBezTo>
                  <a:lnTo>
                    <a:pt x="3592" y="1373"/>
                  </a:lnTo>
                  <a:cubicBezTo>
                    <a:pt x="3459" y="1507"/>
                    <a:pt x="3392" y="1674"/>
                    <a:pt x="3292" y="1840"/>
                  </a:cubicBezTo>
                  <a:cubicBezTo>
                    <a:pt x="3192" y="2141"/>
                    <a:pt x="3058" y="2474"/>
                    <a:pt x="2925" y="2741"/>
                  </a:cubicBezTo>
                  <a:cubicBezTo>
                    <a:pt x="2725" y="3342"/>
                    <a:pt x="2525" y="3909"/>
                    <a:pt x="2258" y="4342"/>
                  </a:cubicBezTo>
                  <a:cubicBezTo>
                    <a:pt x="2124" y="4576"/>
                    <a:pt x="2024" y="4743"/>
                    <a:pt x="1857" y="4876"/>
                  </a:cubicBezTo>
                  <a:cubicBezTo>
                    <a:pt x="1691" y="5009"/>
                    <a:pt x="1557" y="5076"/>
                    <a:pt x="1390" y="5076"/>
                  </a:cubicBezTo>
                  <a:cubicBezTo>
                    <a:pt x="1090" y="5076"/>
                    <a:pt x="790" y="4909"/>
                    <a:pt x="623" y="4843"/>
                  </a:cubicBezTo>
                  <a:cubicBezTo>
                    <a:pt x="456" y="4743"/>
                    <a:pt x="390" y="4676"/>
                    <a:pt x="390" y="4676"/>
                  </a:cubicBezTo>
                  <a:cubicBezTo>
                    <a:pt x="358" y="4651"/>
                    <a:pt x="323" y="4640"/>
                    <a:pt x="288" y="4640"/>
                  </a:cubicBezTo>
                  <a:cubicBezTo>
                    <a:pt x="140" y="4640"/>
                    <a:pt x="0" y="4841"/>
                    <a:pt x="190" y="4976"/>
                  </a:cubicBezTo>
                  <a:cubicBezTo>
                    <a:pt x="190" y="4976"/>
                    <a:pt x="256" y="5043"/>
                    <a:pt x="456" y="5176"/>
                  </a:cubicBezTo>
                  <a:cubicBezTo>
                    <a:pt x="690" y="5310"/>
                    <a:pt x="957" y="5510"/>
                    <a:pt x="1457" y="5510"/>
                  </a:cubicBezTo>
                  <a:cubicBezTo>
                    <a:pt x="1691" y="5510"/>
                    <a:pt x="1957" y="5410"/>
                    <a:pt x="2191" y="5243"/>
                  </a:cubicBezTo>
                  <a:cubicBezTo>
                    <a:pt x="2391" y="5076"/>
                    <a:pt x="2558" y="4876"/>
                    <a:pt x="2725" y="4642"/>
                  </a:cubicBezTo>
                  <a:cubicBezTo>
                    <a:pt x="3025" y="4142"/>
                    <a:pt x="3225" y="3575"/>
                    <a:pt x="3459" y="3008"/>
                  </a:cubicBezTo>
                  <a:cubicBezTo>
                    <a:pt x="3592" y="2708"/>
                    <a:pt x="3725" y="2408"/>
                    <a:pt x="3892" y="2174"/>
                  </a:cubicBezTo>
                  <a:cubicBezTo>
                    <a:pt x="3959" y="2041"/>
                    <a:pt x="4059" y="1874"/>
                    <a:pt x="4126" y="1807"/>
                  </a:cubicBezTo>
                  <a:cubicBezTo>
                    <a:pt x="4259" y="1707"/>
                    <a:pt x="4359" y="1574"/>
                    <a:pt x="4459" y="1474"/>
                  </a:cubicBezTo>
                  <a:cubicBezTo>
                    <a:pt x="4726" y="1240"/>
                    <a:pt x="4960" y="1040"/>
                    <a:pt x="5226" y="873"/>
                  </a:cubicBezTo>
                  <a:cubicBezTo>
                    <a:pt x="5449" y="749"/>
                    <a:pt x="5635" y="681"/>
                    <a:pt x="5798" y="681"/>
                  </a:cubicBezTo>
                  <a:cubicBezTo>
                    <a:pt x="5855" y="681"/>
                    <a:pt x="5909" y="689"/>
                    <a:pt x="5960" y="706"/>
                  </a:cubicBezTo>
                  <a:cubicBezTo>
                    <a:pt x="6194" y="740"/>
                    <a:pt x="6394" y="1007"/>
                    <a:pt x="6561" y="1240"/>
                  </a:cubicBezTo>
                  <a:cubicBezTo>
                    <a:pt x="6728" y="1507"/>
                    <a:pt x="6861" y="1840"/>
                    <a:pt x="6961" y="2141"/>
                  </a:cubicBezTo>
                  <a:cubicBezTo>
                    <a:pt x="7261" y="2741"/>
                    <a:pt x="7461" y="3375"/>
                    <a:pt x="7795" y="3975"/>
                  </a:cubicBezTo>
                  <a:cubicBezTo>
                    <a:pt x="7962" y="4242"/>
                    <a:pt x="8229" y="4542"/>
                    <a:pt x="8462" y="4809"/>
                  </a:cubicBezTo>
                  <a:cubicBezTo>
                    <a:pt x="8729" y="5043"/>
                    <a:pt x="9096" y="5243"/>
                    <a:pt x="9530" y="5343"/>
                  </a:cubicBezTo>
                  <a:cubicBezTo>
                    <a:pt x="9643" y="5364"/>
                    <a:pt x="9760" y="5372"/>
                    <a:pt x="9877" y="5372"/>
                  </a:cubicBezTo>
                  <a:cubicBezTo>
                    <a:pt x="10138" y="5372"/>
                    <a:pt x="10400" y="5333"/>
                    <a:pt x="10630" y="5310"/>
                  </a:cubicBezTo>
                  <a:cubicBezTo>
                    <a:pt x="10813" y="5273"/>
                    <a:pt x="10986" y="5246"/>
                    <a:pt x="11149" y="5246"/>
                  </a:cubicBezTo>
                  <a:cubicBezTo>
                    <a:pt x="11283" y="5246"/>
                    <a:pt x="11410" y="5264"/>
                    <a:pt x="11531" y="5310"/>
                  </a:cubicBezTo>
                  <a:cubicBezTo>
                    <a:pt x="12065" y="5476"/>
                    <a:pt x="12465" y="6010"/>
                    <a:pt x="12765" y="6577"/>
                  </a:cubicBezTo>
                  <a:lnTo>
                    <a:pt x="12799" y="6711"/>
                  </a:lnTo>
                  <a:lnTo>
                    <a:pt x="12799" y="6744"/>
                  </a:lnTo>
                  <a:lnTo>
                    <a:pt x="12865" y="6811"/>
                  </a:lnTo>
                  <a:lnTo>
                    <a:pt x="12899" y="6844"/>
                  </a:lnTo>
                  <a:cubicBezTo>
                    <a:pt x="12932" y="6911"/>
                    <a:pt x="12965" y="6977"/>
                    <a:pt x="13032" y="7044"/>
                  </a:cubicBezTo>
                  <a:cubicBezTo>
                    <a:pt x="13099" y="7178"/>
                    <a:pt x="13199" y="7344"/>
                    <a:pt x="13266" y="7478"/>
                  </a:cubicBezTo>
                  <a:cubicBezTo>
                    <a:pt x="13432" y="7745"/>
                    <a:pt x="13566" y="8045"/>
                    <a:pt x="13733" y="8345"/>
                  </a:cubicBezTo>
                  <a:cubicBezTo>
                    <a:pt x="14066" y="8879"/>
                    <a:pt x="14366" y="9413"/>
                    <a:pt x="14767" y="9846"/>
                  </a:cubicBezTo>
                  <a:cubicBezTo>
                    <a:pt x="14933" y="10046"/>
                    <a:pt x="15200" y="10213"/>
                    <a:pt x="15434" y="10347"/>
                  </a:cubicBezTo>
                  <a:cubicBezTo>
                    <a:pt x="15590" y="10425"/>
                    <a:pt x="15735" y="10457"/>
                    <a:pt x="15882" y="10457"/>
                  </a:cubicBezTo>
                  <a:cubicBezTo>
                    <a:pt x="15986" y="10457"/>
                    <a:pt x="16090" y="10441"/>
                    <a:pt x="16201" y="10413"/>
                  </a:cubicBezTo>
                  <a:cubicBezTo>
                    <a:pt x="16668" y="10313"/>
                    <a:pt x="16901" y="10046"/>
                    <a:pt x="17068" y="9880"/>
                  </a:cubicBezTo>
                  <a:lnTo>
                    <a:pt x="17335" y="9646"/>
                  </a:lnTo>
                  <a:cubicBezTo>
                    <a:pt x="17477" y="9448"/>
                    <a:pt x="17306" y="9298"/>
                    <a:pt x="17067" y="9298"/>
                  </a:cubicBezTo>
                  <a:cubicBezTo>
                    <a:pt x="17025" y="9298"/>
                    <a:pt x="16980" y="9302"/>
                    <a:pt x="16935" y="9313"/>
                  </a:cubicBezTo>
                  <a:cubicBezTo>
                    <a:pt x="16935" y="9313"/>
                    <a:pt x="16901" y="9413"/>
                    <a:pt x="16735" y="9546"/>
                  </a:cubicBezTo>
                  <a:cubicBezTo>
                    <a:pt x="16568" y="9679"/>
                    <a:pt x="16368" y="9880"/>
                    <a:pt x="16034" y="9980"/>
                  </a:cubicBezTo>
                  <a:cubicBezTo>
                    <a:pt x="15991" y="9989"/>
                    <a:pt x="15946" y="9994"/>
                    <a:pt x="15900" y="9994"/>
                  </a:cubicBezTo>
                  <a:cubicBezTo>
                    <a:pt x="15629" y="9994"/>
                    <a:pt x="15319" y="9827"/>
                    <a:pt x="15033" y="9513"/>
                  </a:cubicBezTo>
                  <a:cubicBezTo>
                    <a:pt x="14733" y="9146"/>
                    <a:pt x="14433" y="8645"/>
                    <a:pt x="14133" y="8078"/>
                  </a:cubicBezTo>
                  <a:cubicBezTo>
                    <a:pt x="14033" y="7811"/>
                    <a:pt x="13866" y="7511"/>
                    <a:pt x="13733" y="7211"/>
                  </a:cubicBezTo>
                  <a:cubicBezTo>
                    <a:pt x="13632" y="7044"/>
                    <a:pt x="13566" y="6911"/>
                    <a:pt x="13466" y="6744"/>
                  </a:cubicBezTo>
                  <a:lnTo>
                    <a:pt x="13366" y="6510"/>
                  </a:lnTo>
                  <a:lnTo>
                    <a:pt x="13299" y="6477"/>
                  </a:lnTo>
                  <a:lnTo>
                    <a:pt x="13299" y="6410"/>
                  </a:lnTo>
                  <a:lnTo>
                    <a:pt x="13232" y="6310"/>
                  </a:lnTo>
                  <a:cubicBezTo>
                    <a:pt x="13132" y="6177"/>
                    <a:pt x="13065" y="6010"/>
                    <a:pt x="12965" y="5843"/>
                  </a:cubicBezTo>
                  <a:cubicBezTo>
                    <a:pt x="12865" y="5677"/>
                    <a:pt x="12765" y="5543"/>
                    <a:pt x="12632" y="5376"/>
                  </a:cubicBezTo>
                  <a:cubicBezTo>
                    <a:pt x="12432" y="5076"/>
                    <a:pt x="12098" y="4809"/>
                    <a:pt x="11698" y="4676"/>
                  </a:cubicBezTo>
                  <a:cubicBezTo>
                    <a:pt x="11481" y="4609"/>
                    <a:pt x="11272" y="4584"/>
                    <a:pt x="11076" y="4584"/>
                  </a:cubicBezTo>
                  <a:cubicBezTo>
                    <a:pt x="10880" y="4584"/>
                    <a:pt x="10697" y="4609"/>
                    <a:pt x="10530" y="4642"/>
                  </a:cubicBezTo>
                  <a:cubicBezTo>
                    <a:pt x="10330" y="4659"/>
                    <a:pt x="10163" y="4668"/>
                    <a:pt x="10013" y="4668"/>
                  </a:cubicBezTo>
                  <a:cubicBezTo>
                    <a:pt x="9863" y="4668"/>
                    <a:pt x="9730" y="4659"/>
                    <a:pt x="9596" y="4642"/>
                  </a:cubicBezTo>
                  <a:cubicBezTo>
                    <a:pt x="9296" y="4542"/>
                    <a:pt x="9096" y="4409"/>
                    <a:pt x="8896" y="4209"/>
                  </a:cubicBezTo>
                  <a:cubicBezTo>
                    <a:pt x="8629" y="4009"/>
                    <a:pt x="8462" y="3809"/>
                    <a:pt x="8362" y="3542"/>
                  </a:cubicBezTo>
                  <a:cubicBezTo>
                    <a:pt x="8062" y="3075"/>
                    <a:pt x="7862" y="2474"/>
                    <a:pt x="7561" y="1840"/>
                  </a:cubicBezTo>
                  <a:cubicBezTo>
                    <a:pt x="7395" y="1540"/>
                    <a:pt x="7261" y="1207"/>
                    <a:pt x="7061" y="873"/>
                  </a:cubicBezTo>
                  <a:cubicBezTo>
                    <a:pt x="6861" y="540"/>
                    <a:pt x="6561" y="206"/>
                    <a:pt x="6094" y="39"/>
                  </a:cubicBezTo>
                  <a:cubicBezTo>
                    <a:pt x="5995" y="11"/>
                    <a:pt x="5890" y="1"/>
                    <a:pt x="5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5"/>
            <p:cNvSpPr/>
            <p:nvPr/>
          </p:nvSpPr>
          <p:spPr>
            <a:xfrm flipH="1">
              <a:off x="-1527883" y="2103250"/>
              <a:ext cx="21809" cy="11310"/>
            </a:xfrm>
            <a:custGeom>
              <a:avLst/>
              <a:gdLst/>
              <a:ahLst/>
              <a:cxnLst/>
              <a:rect l="l" t="t" r="r" b="b"/>
              <a:pathLst>
                <a:path w="968" h="502" extrusionOk="0">
                  <a:moveTo>
                    <a:pt x="467" y="1"/>
                  </a:moveTo>
                  <a:cubicBezTo>
                    <a:pt x="300" y="1"/>
                    <a:pt x="0" y="134"/>
                    <a:pt x="0" y="134"/>
                  </a:cubicBezTo>
                  <a:lnTo>
                    <a:pt x="0" y="401"/>
                  </a:lnTo>
                  <a:cubicBezTo>
                    <a:pt x="0" y="401"/>
                    <a:pt x="267" y="501"/>
                    <a:pt x="467" y="501"/>
                  </a:cubicBezTo>
                  <a:cubicBezTo>
                    <a:pt x="634" y="501"/>
                    <a:pt x="934" y="401"/>
                    <a:pt x="934" y="401"/>
                  </a:cubicBezTo>
                  <a:cubicBezTo>
                    <a:pt x="968" y="401"/>
                    <a:pt x="968" y="168"/>
                    <a:pt x="934" y="134"/>
                  </a:cubicBezTo>
                  <a:cubicBezTo>
                    <a:pt x="934" y="134"/>
                    <a:pt x="634"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5"/>
            <p:cNvSpPr/>
            <p:nvPr/>
          </p:nvSpPr>
          <p:spPr>
            <a:xfrm flipH="1">
              <a:off x="-1527140" y="2121094"/>
              <a:ext cx="24828" cy="11490"/>
            </a:xfrm>
            <a:custGeom>
              <a:avLst/>
              <a:gdLst/>
              <a:ahLst/>
              <a:cxnLst/>
              <a:rect l="l" t="t" r="r" b="b"/>
              <a:pathLst>
                <a:path w="1102" h="510" extrusionOk="0">
                  <a:moveTo>
                    <a:pt x="633" y="0"/>
                  </a:moveTo>
                  <a:cubicBezTo>
                    <a:pt x="586" y="0"/>
                    <a:pt x="541" y="3"/>
                    <a:pt x="501" y="9"/>
                  </a:cubicBezTo>
                  <a:cubicBezTo>
                    <a:pt x="301" y="43"/>
                    <a:pt x="0" y="176"/>
                    <a:pt x="0" y="176"/>
                  </a:cubicBezTo>
                  <a:lnTo>
                    <a:pt x="0" y="443"/>
                  </a:lnTo>
                  <a:cubicBezTo>
                    <a:pt x="0" y="443"/>
                    <a:pt x="334" y="510"/>
                    <a:pt x="534" y="510"/>
                  </a:cubicBezTo>
                  <a:cubicBezTo>
                    <a:pt x="768" y="476"/>
                    <a:pt x="1035" y="310"/>
                    <a:pt x="1035" y="310"/>
                  </a:cubicBezTo>
                  <a:cubicBezTo>
                    <a:pt x="1101" y="276"/>
                    <a:pt x="1035" y="43"/>
                    <a:pt x="1035" y="43"/>
                  </a:cubicBezTo>
                  <a:cubicBezTo>
                    <a:pt x="1035" y="43"/>
                    <a:pt x="821"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flipH="1">
              <a:off x="-1535408" y="2146102"/>
              <a:ext cx="23319" cy="9778"/>
            </a:xfrm>
            <a:custGeom>
              <a:avLst/>
              <a:gdLst/>
              <a:ahLst/>
              <a:cxnLst/>
              <a:rect l="l" t="t" r="r" b="b"/>
              <a:pathLst>
                <a:path w="1035" h="434" extrusionOk="0">
                  <a:moveTo>
                    <a:pt x="434" y="0"/>
                  </a:moveTo>
                  <a:cubicBezTo>
                    <a:pt x="267" y="0"/>
                    <a:pt x="0" y="100"/>
                    <a:pt x="0" y="100"/>
                  </a:cubicBezTo>
                  <a:lnTo>
                    <a:pt x="0" y="367"/>
                  </a:lnTo>
                  <a:cubicBezTo>
                    <a:pt x="0" y="367"/>
                    <a:pt x="267" y="434"/>
                    <a:pt x="500" y="434"/>
                  </a:cubicBezTo>
                  <a:cubicBezTo>
                    <a:pt x="567" y="434"/>
                    <a:pt x="734" y="400"/>
                    <a:pt x="834" y="334"/>
                  </a:cubicBezTo>
                  <a:cubicBezTo>
                    <a:pt x="901" y="234"/>
                    <a:pt x="1001" y="200"/>
                    <a:pt x="1001" y="200"/>
                  </a:cubicBezTo>
                  <a:cubicBezTo>
                    <a:pt x="1034" y="200"/>
                    <a:pt x="901" y="3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5"/>
            <p:cNvSpPr/>
            <p:nvPr/>
          </p:nvSpPr>
          <p:spPr>
            <a:xfrm flipH="1">
              <a:off x="-1542167" y="2168632"/>
              <a:ext cx="20322" cy="11648"/>
            </a:xfrm>
            <a:custGeom>
              <a:avLst/>
              <a:gdLst/>
              <a:ahLst/>
              <a:cxnLst/>
              <a:rect l="l" t="t" r="r" b="b"/>
              <a:pathLst>
                <a:path w="902" h="517" extrusionOk="0">
                  <a:moveTo>
                    <a:pt x="635" y="1"/>
                  </a:moveTo>
                  <a:cubicBezTo>
                    <a:pt x="534" y="1"/>
                    <a:pt x="468" y="1"/>
                    <a:pt x="368" y="34"/>
                  </a:cubicBezTo>
                  <a:cubicBezTo>
                    <a:pt x="268" y="68"/>
                    <a:pt x="34" y="234"/>
                    <a:pt x="34" y="234"/>
                  </a:cubicBezTo>
                  <a:cubicBezTo>
                    <a:pt x="1" y="234"/>
                    <a:pt x="101" y="501"/>
                    <a:pt x="101" y="501"/>
                  </a:cubicBezTo>
                  <a:cubicBezTo>
                    <a:pt x="101" y="501"/>
                    <a:pt x="205" y="516"/>
                    <a:pt x="323" y="516"/>
                  </a:cubicBezTo>
                  <a:cubicBezTo>
                    <a:pt x="382" y="516"/>
                    <a:pt x="445" y="512"/>
                    <a:pt x="501" y="501"/>
                  </a:cubicBezTo>
                  <a:cubicBezTo>
                    <a:pt x="601" y="435"/>
                    <a:pt x="668" y="401"/>
                    <a:pt x="768" y="334"/>
                  </a:cubicBezTo>
                  <a:lnTo>
                    <a:pt x="901" y="201"/>
                  </a:lnTo>
                  <a:cubicBezTo>
                    <a:pt x="901" y="134"/>
                    <a:pt x="768"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5"/>
            <p:cNvSpPr/>
            <p:nvPr/>
          </p:nvSpPr>
          <p:spPr>
            <a:xfrm flipH="1">
              <a:off x="-1648892" y="2209456"/>
              <a:ext cx="17326" cy="11963"/>
            </a:xfrm>
            <a:custGeom>
              <a:avLst/>
              <a:gdLst/>
              <a:ahLst/>
              <a:cxnLst/>
              <a:rect l="l" t="t" r="r" b="b"/>
              <a:pathLst>
                <a:path w="769" h="531" extrusionOk="0">
                  <a:moveTo>
                    <a:pt x="326" y="1"/>
                  </a:moveTo>
                  <a:cubicBezTo>
                    <a:pt x="214" y="1"/>
                    <a:pt x="101" y="57"/>
                    <a:pt x="101" y="57"/>
                  </a:cubicBezTo>
                  <a:lnTo>
                    <a:pt x="1" y="290"/>
                  </a:lnTo>
                  <a:cubicBezTo>
                    <a:pt x="1" y="290"/>
                    <a:pt x="201" y="457"/>
                    <a:pt x="368" y="524"/>
                  </a:cubicBezTo>
                  <a:cubicBezTo>
                    <a:pt x="382" y="529"/>
                    <a:pt x="399" y="531"/>
                    <a:pt x="418" y="531"/>
                  </a:cubicBezTo>
                  <a:cubicBezTo>
                    <a:pt x="530" y="531"/>
                    <a:pt x="701" y="457"/>
                    <a:pt x="701" y="457"/>
                  </a:cubicBezTo>
                  <a:cubicBezTo>
                    <a:pt x="701" y="424"/>
                    <a:pt x="768" y="257"/>
                    <a:pt x="768" y="224"/>
                  </a:cubicBezTo>
                  <a:cubicBezTo>
                    <a:pt x="768" y="224"/>
                    <a:pt x="601" y="57"/>
                    <a:pt x="435" y="24"/>
                  </a:cubicBezTo>
                  <a:cubicBezTo>
                    <a:pt x="401" y="7"/>
                    <a:pt x="364"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5"/>
            <p:cNvSpPr/>
            <p:nvPr/>
          </p:nvSpPr>
          <p:spPr>
            <a:xfrm flipH="1">
              <a:off x="-1660157" y="2233271"/>
              <a:ext cx="18069" cy="11288"/>
            </a:xfrm>
            <a:custGeom>
              <a:avLst/>
              <a:gdLst/>
              <a:ahLst/>
              <a:cxnLst/>
              <a:rect l="l" t="t" r="r" b="b"/>
              <a:pathLst>
                <a:path w="802" h="501" extrusionOk="0">
                  <a:moveTo>
                    <a:pt x="368" y="1"/>
                  </a:moveTo>
                  <a:cubicBezTo>
                    <a:pt x="234" y="1"/>
                    <a:pt x="1" y="101"/>
                    <a:pt x="1" y="101"/>
                  </a:cubicBezTo>
                  <a:lnTo>
                    <a:pt x="1" y="368"/>
                  </a:lnTo>
                  <a:cubicBezTo>
                    <a:pt x="1" y="368"/>
                    <a:pt x="234" y="501"/>
                    <a:pt x="368" y="501"/>
                  </a:cubicBezTo>
                  <a:cubicBezTo>
                    <a:pt x="468" y="501"/>
                    <a:pt x="568" y="434"/>
                    <a:pt x="635" y="401"/>
                  </a:cubicBezTo>
                  <a:cubicBezTo>
                    <a:pt x="735" y="368"/>
                    <a:pt x="768" y="334"/>
                    <a:pt x="768" y="334"/>
                  </a:cubicBezTo>
                  <a:cubicBezTo>
                    <a:pt x="801" y="301"/>
                    <a:pt x="735" y="67"/>
                    <a:pt x="735" y="67"/>
                  </a:cubicBezTo>
                  <a:cubicBezTo>
                    <a:pt x="735" y="67"/>
                    <a:pt x="668" y="34"/>
                    <a:pt x="601" y="34"/>
                  </a:cubicBezTo>
                  <a:cubicBezTo>
                    <a:pt x="501" y="1"/>
                    <a:pt x="468"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5"/>
            <p:cNvSpPr/>
            <p:nvPr/>
          </p:nvSpPr>
          <p:spPr>
            <a:xfrm flipH="1">
              <a:off x="-1674441" y="2252804"/>
              <a:ext cx="19579" cy="11310"/>
            </a:xfrm>
            <a:custGeom>
              <a:avLst/>
              <a:gdLst/>
              <a:ahLst/>
              <a:cxnLst/>
              <a:rect l="l" t="t" r="r" b="b"/>
              <a:pathLst>
                <a:path w="869" h="502" extrusionOk="0">
                  <a:moveTo>
                    <a:pt x="568" y="1"/>
                  </a:moveTo>
                  <a:cubicBezTo>
                    <a:pt x="535" y="18"/>
                    <a:pt x="493" y="18"/>
                    <a:pt x="451" y="18"/>
                  </a:cubicBezTo>
                  <a:cubicBezTo>
                    <a:pt x="410" y="18"/>
                    <a:pt x="368" y="18"/>
                    <a:pt x="335" y="34"/>
                  </a:cubicBezTo>
                  <a:cubicBezTo>
                    <a:pt x="268" y="34"/>
                    <a:pt x="201" y="101"/>
                    <a:pt x="101" y="134"/>
                  </a:cubicBezTo>
                  <a:cubicBezTo>
                    <a:pt x="34" y="168"/>
                    <a:pt x="1" y="201"/>
                    <a:pt x="1" y="201"/>
                  </a:cubicBezTo>
                  <a:lnTo>
                    <a:pt x="1" y="468"/>
                  </a:lnTo>
                  <a:cubicBezTo>
                    <a:pt x="1" y="468"/>
                    <a:pt x="68" y="468"/>
                    <a:pt x="168" y="501"/>
                  </a:cubicBezTo>
                  <a:lnTo>
                    <a:pt x="501" y="501"/>
                  </a:lnTo>
                  <a:cubicBezTo>
                    <a:pt x="568" y="468"/>
                    <a:pt x="668" y="435"/>
                    <a:pt x="735" y="335"/>
                  </a:cubicBezTo>
                  <a:lnTo>
                    <a:pt x="868" y="201"/>
                  </a:lnTo>
                  <a:cubicBezTo>
                    <a:pt x="868" y="168"/>
                    <a:pt x="768"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5"/>
            <p:cNvSpPr/>
            <p:nvPr/>
          </p:nvSpPr>
          <p:spPr>
            <a:xfrm flipH="1">
              <a:off x="-1690978" y="2272360"/>
              <a:ext cx="27847" cy="12797"/>
            </a:xfrm>
            <a:custGeom>
              <a:avLst/>
              <a:gdLst/>
              <a:ahLst/>
              <a:cxnLst/>
              <a:rect l="l" t="t" r="r" b="b"/>
              <a:pathLst>
                <a:path w="1236" h="568" extrusionOk="0">
                  <a:moveTo>
                    <a:pt x="1168" y="0"/>
                  </a:moveTo>
                  <a:cubicBezTo>
                    <a:pt x="1168" y="0"/>
                    <a:pt x="801" y="0"/>
                    <a:pt x="535" y="67"/>
                  </a:cubicBezTo>
                  <a:cubicBezTo>
                    <a:pt x="334" y="100"/>
                    <a:pt x="1" y="300"/>
                    <a:pt x="1" y="300"/>
                  </a:cubicBezTo>
                  <a:lnTo>
                    <a:pt x="34" y="567"/>
                  </a:lnTo>
                  <a:cubicBezTo>
                    <a:pt x="34" y="567"/>
                    <a:pt x="401" y="567"/>
                    <a:pt x="668" y="501"/>
                  </a:cubicBezTo>
                  <a:cubicBezTo>
                    <a:pt x="868" y="467"/>
                    <a:pt x="1202" y="267"/>
                    <a:pt x="1202" y="267"/>
                  </a:cubicBezTo>
                  <a:cubicBezTo>
                    <a:pt x="1235" y="234"/>
                    <a:pt x="120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5"/>
            <p:cNvSpPr/>
            <p:nvPr/>
          </p:nvSpPr>
          <p:spPr>
            <a:xfrm flipH="1">
              <a:off x="-1704496" y="2297909"/>
              <a:ext cx="15050" cy="11288"/>
            </a:xfrm>
            <a:custGeom>
              <a:avLst/>
              <a:gdLst/>
              <a:ahLst/>
              <a:cxnLst/>
              <a:rect l="l" t="t" r="r" b="b"/>
              <a:pathLst>
                <a:path w="668" h="501" extrusionOk="0">
                  <a:moveTo>
                    <a:pt x="334" y="0"/>
                  </a:moveTo>
                  <a:cubicBezTo>
                    <a:pt x="201" y="0"/>
                    <a:pt x="0" y="134"/>
                    <a:pt x="0" y="134"/>
                  </a:cubicBezTo>
                  <a:lnTo>
                    <a:pt x="0" y="367"/>
                  </a:lnTo>
                  <a:cubicBezTo>
                    <a:pt x="0" y="367"/>
                    <a:pt x="201" y="501"/>
                    <a:pt x="334" y="501"/>
                  </a:cubicBezTo>
                  <a:cubicBezTo>
                    <a:pt x="467" y="501"/>
                    <a:pt x="668" y="367"/>
                    <a:pt x="668" y="367"/>
                  </a:cubicBezTo>
                  <a:lnTo>
                    <a:pt x="668" y="134"/>
                  </a:lnTo>
                  <a:cubicBezTo>
                    <a:pt x="668" y="134"/>
                    <a:pt x="467"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1842"/>
        <p:cNvGrpSpPr/>
        <p:nvPr/>
      </p:nvGrpSpPr>
      <p:grpSpPr>
        <a:xfrm>
          <a:off x="0" y="0"/>
          <a:ext cx="0" cy="0"/>
          <a:chOff x="0" y="0"/>
          <a:chExt cx="0" cy="0"/>
        </a:xfrm>
      </p:grpSpPr>
      <p:pic>
        <p:nvPicPr>
          <p:cNvPr id="1843" name="Google Shape;1843;p16"/>
          <p:cNvPicPr preferRelativeResize="0"/>
          <p:nvPr/>
        </p:nvPicPr>
        <p:blipFill rotWithShape="1">
          <a:blip r:embed="rId2">
            <a:alphaModFix/>
          </a:blip>
          <a:srcRect b="15597"/>
          <a:stretch/>
        </p:blipFill>
        <p:spPr>
          <a:xfrm>
            <a:off x="0" y="0"/>
            <a:ext cx="9144003" cy="5143501"/>
          </a:xfrm>
          <a:prstGeom prst="rect">
            <a:avLst/>
          </a:prstGeom>
          <a:noFill/>
          <a:ln>
            <a:noFill/>
          </a:ln>
        </p:spPr>
      </p:pic>
      <p:sp>
        <p:nvSpPr>
          <p:cNvPr id="1844" name="Google Shape;1844;p16"/>
          <p:cNvSpPr txBox="1">
            <a:spLocks noGrp="1"/>
          </p:cNvSpPr>
          <p:nvPr>
            <p:ph type="title"/>
          </p:nvPr>
        </p:nvSpPr>
        <p:spPr>
          <a:xfrm>
            <a:off x="713225" y="1128825"/>
            <a:ext cx="2614500" cy="1491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172"/>
        <p:cNvGrpSpPr/>
        <p:nvPr/>
      </p:nvGrpSpPr>
      <p:grpSpPr>
        <a:xfrm>
          <a:off x="0" y="0"/>
          <a:ext cx="0" cy="0"/>
          <a:chOff x="0" y="0"/>
          <a:chExt cx="0" cy="0"/>
        </a:xfrm>
      </p:grpSpPr>
      <p:pic>
        <p:nvPicPr>
          <p:cNvPr id="2173" name="Google Shape;2173;p19"/>
          <p:cNvPicPr preferRelativeResize="0"/>
          <p:nvPr/>
        </p:nvPicPr>
        <p:blipFill rotWithShape="1">
          <a:blip r:embed="rId2">
            <a:alphaModFix/>
          </a:blip>
          <a:srcRect b="15597"/>
          <a:stretch/>
        </p:blipFill>
        <p:spPr>
          <a:xfrm>
            <a:off x="0" y="0"/>
            <a:ext cx="9144003" cy="5143501"/>
          </a:xfrm>
          <a:prstGeom prst="rect">
            <a:avLst/>
          </a:prstGeom>
          <a:noFill/>
          <a:ln>
            <a:noFill/>
          </a:ln>
        </p:spPr>
      </p:pic>
      <p:sp>
        <p:nvSpPr>
          <p:cNvPr id="2174" name="Google Shape;2174;p19"/>
          <p:cNvSpPr txBox="1">
            <a:spLocks noGrp="1"/>
          </p:cNvSpPr>
          <p:nvPr>
            <p:ph type="title"/>
          </p:nvPr>
        </p:nvSpPr>
        <p:spPr>
          <a:xfrm>
            <a:off x="1239700" y="1409313"/>
            <a:ext cx="31422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5" name="Google Shape;2175;p19"/>
          <p:cNvSpPr txBox="1">
            <a:spLocks noGrp="1"/>
          </p:cNvSpPr>
          <p:nvPr>
            <p:ph type="subTitle" idx="1"/>
          </p:nvPr>
        </p:nvSpPr>
        <p:spPr>
          <a:xfrm>
            <a:off x="1239700" y="2472513"/>
            <a:ext cx="31422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76" name="Google Shape;2176;p19"/>
          <p:cNvGrpSpPr/>
          <p:nvPr/>
        </p:nvGrpSpPr>
        <p:grpSpPr>
          <a:xfrm flipH="1">
            <a:off x="-565568" y="2005467"/>
            <a:ext cx="2069687" cy="3308791"/>
            <a:chOff x="7257082" y="1834842"/>
            <a:chExt cx="2069687" cy="3308791"/>
          </a:xfrm>
        </p:grpSpPr>
        <p:sp>
          <p:nvSpPr>
            <p:cNvPr id="2177" name="Google Shape;2177;p19"/>
            <p:cNvSpPr/>
            <p:nvPr/>
          </p:nvSpPr>
          <p:spPr>
            <a:xfrm rot="10800000">
              <a:off x="8959765" y="4167294"/>
              <a:ext cx="365819" cy="950395"/>
            </a:xfrm>
            <a:custGeom>
              <a:avLst/>
              <a:gdLst/>
              <a:ahLst/>
              <a:cxnLst/>
              <a:rect l="l" t="t" r="r" b="b"/>
              <a:pathLst>
                <a:path w="15129" h="39305" extrusionOk="0">
                  <a:moveTo>
                    <a:pt x="9530" y="1"/>
                  </a:moveTo>
                  <a:cubicBezTo>
                    <a:pt x="9054" y="1"/>
                    <a:pt x="9018" y="375"/>
                    <a:pt x="9658" y="503"/>
                  </a:cubicBezTo>
                  <a:cubicBezTo>
                    <a:pt x="9658" y="503"/>
                    <a:pt x="9925" y="570"/>
                    <a:pt x="10325" y="637"/>
                  </a:cubicBezTo>
                  <a:cubicBezTo>
                    <a:pt x="10759" y="737"/>
                    <a:pt x="11359" y="837"/>
                    <a:pt x="12127" y="1137"/>
                  </a:cubicBezTo>
                  <a:cubicBezTo>
                    <a:pt x="12827" y="1437"/>
                    <a:pt x="13694" y="1904"/>
                    <a:pt x="14195" y="2771"/>
                  </a:cubicBezTo>
                  <a:cubicBezTo>
                    <a:pt x="14462" y="3172"/>
                    <a:pt x="14595" y="3739"/>
                    <a:pt x="14495" y="4239"/>
                  </a:cubicBezTo>
                  <a:cubicBezTo>
                    <a:pt x="14462" y="4773"/>
                    <a:pt x="14128" y="5240"/>
                    <a:pt x="13761" y="5740"/>
                  </a:cubicBezTo>
                  <a:cubicBezTo>
                    <a:pt x="13328" y="6241"/>
                    <a:pt x="12827" y="6674"/>
                    <a:pt x="12427" y="7275"/>
                  </a:cubicBezTo>
                  <a:cubicBezTo>
                    <a:pt x="11960" y="7842"/>
                    <a:pt x="11593" y="8576"/>
                    <a:pt x="11493" y="9343"/>
                  </a:cubicBezTo>
                  <a:cubicBezTo>
                    <a:pt x="11359" y="10143"/>
                    <a:pt x="11526" y="10977"/>
                    <a:pt x="11927" y="11678"/>
                  </a:cubicBezTo>
                  <a:cubicBezTo>
                    <a:pt x="12260" y="12412"/>
                    <a:pt x="12760" y="12979"/>
                    <a:pt x="13127" y="13579"/>
                  </a:cubicBezTo>
                  <a:cubicBezTo>
                    <a:pt x="13494" y="14146"/>
                    <a:pt x="13761" y="14747"/>
                    <a:pt x="13795" y="15347"/>
                  </a:cubicBezTo>
                  <a:cubicBezTo>
                    <a:pt x="13828" y="15981"/>
                    <a:pt x="13661" y="16648"/>
                    <a:pt x="13361" y="17182"/>
                  </a:cubicBezTo>
                  <a:cubicBezTo>
                    <a:pt x="13094" y="17782"/>
                    <a:pt x="12660" y="18182"/>
                    <a:pt x="12160" y="18683"/>
                  </a:cubicBezTo>
                  <a:cubicBezTo>
                    <a:pt x="11660" y="19150"/>
                    <a:pt x="11159" y="19784"/>
                    <a:pt x="10959" y="20484"/>
                  </a:cubicBezTo>
                  <a:cubicBezTo>
                    <a:pt x="10926" y="20651"/>
                    <a:pt x="10892" y="20851"/>
                    <a:pt x="10826" y="21018"/>
                  </a:cubicBezTo>
                  <a:cubicBezTo>
                    <a:pt x="10759" y="21185"/>
                    <a:pt x="10759" y="21418"/>
                    <a:pt x="10759" y="21585"/>
                  </a:cubicBezTo>
                  <a:lnTo>
                    <a:pt x="10759" y="22119"/>
                  </a:lnTo>
                  <a:lnTo>
                    <a:pt x="10759" y="22352"/>
                  </a:lnTo>
                  <a:lnTo>
                    <a:pt x="10759" y="22519"/>
                  </a:lnTo>
                  <a:lnTo>
                    <a:pt x="10792" y="22652"/>
                  </a:lnTo>
                  <a:cubicBezTo>
                    <a:pt x="10926" y="23353"/>
                    <a:pt x="11226" y="24087"/>
                    <a:pt x="11593" y="24687"/>
                  </a:cubicBezTo>
                  <a:cubicBezTo>
                    <a:pt x="11927" y="25321"/>
                    <a:pt x="12394" y="25921"/>
                    <a:pt x="12460" y="26455"/>
                  </a:cubicBezTo>
                  <a:cubicBezTo>
                    <a:pt x="12560" y="26989"/>
                    <a:pt x="12293" y="27589"/>
                    <a:pt x="11927" y="28156"/>
                  </a:cubicBezTo>
                  <a:cubicBezTo>
                    <a:pt x="11493" y="28757"/>
                    <a:pt x="11093" y="29290"/>
                    <a:pt x="10526" y="29691"/>
                  </a:cubicBezTo>
                  <a:cubicBezTo>
                    <a:pt x="10059" y="30158"/>
                    <a:pt x="9425" y="30525"/>
                    <a:pt x="8824" y="30992"/>
                  </a:cubicBezTo>
                  <a:cubicBezTo>
                    <a:pt x="8557" y="31192"/>
                    <a:pt x="8257" y="31525"/>
                    <a:pt x="7990" y="31792"/>
                  </a:cubicBezTo>
                  <a:cubicBezTo>
                    <a:pt x="7890" y="31959"/>
                    <a:pt x="7790" y="32092"/>
                    <a:pt x="7657" y="32259"/>
                  </a:cubicBezTo>
                  <a:cubicBezTo>
                    <a:pt x="7623" y="32293"/>
                    <a:pt x="7523" y="32359"/>
                    <a:pt x="7490" y="32459"/>
                  </a:cubicBezTo>
                  <a:lnTo>
                    <a:pt x="7357" y="32693"/>
                  </a:lnTo>
                  <a:cubicBezTo>
                    <a:pt x="7190" y="33026"/>
                    <a:pt x="7056" y="33360"/>
                    <a:pt x="6923" y="33660"/>
                  </a:cubicBezTo>
                  <a:cubicBezTo>
                    <a:pt x="6790" y="33960"/>
                    <a:pt x="6656" y="34294"/>
                    <a:pt x="6556" y="34594"/>
                  </a:cubicBezTo>
                  <a:cubicBezTo>
                    <a:pt x="6056" y="35795"/>
                    <a:pt x="5622" y="36929"/>
                    <a:pt x="4988" y="37763"/>
                  </a:cubicBezTo>
                  <a:cubicBezTo>
                    <a:pt x="4688" y="38130"/>
                    <a:pt x="4321" y="38464"/>
                    <a:pt x="3954" y="38630"/>
                  </a:cubicBezTo>
                  <a:cubicBezTo>
                    <a:pt x="3679" y="38757"/>
                    <a:pt x="3431" y="38804"/>
                    <a:pt x="3193" y="38804"/>
                  </a:cubicBezTo>
                  <a:cubicBezTo>
                    <a:pt x="3055" y="38804"/>
                    <a:pt x="2921" y="38788"/>
                    <a:pt x="2787" y="38764"/>
                  </a:cubicBezTo>
                  <a:cubicBezTo>
                    <a:pt x="2019" y="38630"/>
                    <a:pt x="1486" y="38264"/>
                    <a:pt x="1119" y="38030"/>
                  </a:cubicBezTo>
                  <a:cubicBezTo>
                    <a:pt x="952" y="37930"/>
                    <a:pt x="785" y="37830"/>
                    <a:pt x="685" y="37730"/>
                  </a:cubicBezTo>
                  <a:lnTo>
                    <a:pt x="585" y="37630"/>
                  </a:lnTo>
                  <a:cubicBezTo>
                    <a:pt x="459" y="37533"/>
                    <a:pt x="348" y="37492"/>
                    <a:pt x="262" y="37492"/>
                  </a:cubicBezTo>
                  <a:cubicBezTo>
                    <a:pt x="53" y="37492"/>
                    <a:pt x="1" y="37736"/>
                    <a:pt x="285" y="37997"/>
                  </a:cubicBezTo>
                  <a:lnTo>
                    <a:pt x="418" y="38130"/>
                  </a:lnTo>
                  <a:cubicBezTo>
                    <a:pt x="485" y="38163"/>
                    <a:pt x="652" y="38297"/>
                    <a:pt x="819" y="38430"/>
                  </a:cubicBezTo>
                  <a:cubicBezTo>
                    <a:pt x="1186" y="38664"/>
                    <a:pt x="1786" y="39031"/>
                    <a:pt x="2653" y="39264"/>
                  </a:cubicBezTo>
                  <a:cubicBezTo>
                    <a:pt x="2824" y="39289"/>
                    <a:pt x="3004" y="39304"/>
                    <a:pt x="3188" y="39304"/>
                  </a:cubicBezTo>
                  <a:cubicBezTo>
                    <a:pt x="3506" y="39304"/>
                    <a:pt x="3837" y="39258"/>
                    <a:pt x="4154" y="39131"/>
                  </a:cubicBezTo>
                  <a:cubicBezTo>
                    <a:pt x="4721" y="38964"/>
                    <a:pt x="5122" y="38530"/>
                    <a:pt x="5489" y="38097"/>
                  </a:cubicBezTo>
                  <a:cubicBezTo>
                    <a:pt x="6222" y="37163"/>
                    <a:pt x="6656" y="35995"/>
                    <a:pt x="7257" y="34794"/>
                  </a:cubicBezTo>
                  <a:cubicBezTo>
                    <a:pt x="7357" y="34494"/>
                    <a:pt x="7523" y="34194"/>
                    <a:pt x="7657" y="33927"/>
                  </a:cubicBezTo>
                  <a:cubicBezTo>
                    <a:pt x="7824" y="33627"/>
                    <a:pt x="7957" y="33327"/>
                    <a:pt x="8124" y="33026"/>
                  </a:cubicBezTo>
                  <a:lnTo>
                    <a:pt x="8257" y="32826"/>
                  </a:lnTo>
                  <a:cubicBezTo>
                    <a:pt x="8291" y="32760"/>
                    <a:pt x="8324" y="32693"/>
                    <a:pt x="8391" y="32626"/>
                  </a:cubicBezTo>
                  <a:lnTo>
                    <a:pt x="8658" y="32259"/>
                  </a:lnTo>
                  <a:cubicBezTo>
                    <a:pt x="8858" y="31992"/>
                    <a:pt x="9091" y="31792"/>
                    <a:pt x="9358" y="31592"/>
                  </a:cubicBezTo>
                  <a:cubicBezTo>
                    <a:pt x="9858" y="31158"/>
                    <a:pt x="10526" y="30825"/>
                    <a:pt x="11126" y="30324"/>
                  </a:cubicBezTo>
                  <a:cubicBezTo>
                    <a:pt x="11693" y="29824"/>
                    <a:pt x="12260" y="29257"/>
                    <a:pt x="12660" y="28623"/>
                  </a:cubicBezTo>
                  <a:cubicBezTo>
                    <a:pt x="12861" y="28323"/>
                    <a:pt x="13094" y="27956"/>
                    <a:pt x="13194" y="27589"/>
                  </a:cubicBezTo>
                  <a:cubicBezTo>
                    <a:pt x="13328" y="27189"/>
                    <a:pt x="13394" y="26689"/>
                    <a:pt x="13328" y="26288"/>
                  </a:cubicBezTo>
                  <a:cubicBezTo>
                    <a:pt x="13294" y="25855"/>
                    <a:pt x="13094" y="25488"/>
                    <a:pt x="12927" y="25154"/>
                  </a:cubicBezTo>
                  <a:cubicBezTo>
                    <a:pt x="12727" y="24854"/>
                    <a:pt x="12527" y="24520"/>
                    <a:pt x="12360" y="24253"/>
                  </a:cubicBezTo>
                  <a:cubicBezTo>
                    <a:pt x="12093" y="23653"/>
                    <a:pt x="11826" y="23086"/>
                    <a:pt x="11693" y="22452"/>
                  </a:cubicBezTo>
                  <a:lnTo>
                    <a:pt x="11660" y="22319"/>
                  </a:lnTo>
                  <a:lnTo>
                    <a:pt x="11660" y="22252"/>
                  </a:lnTo>
                  <a:lnTo>
                    <a:pt x="11660" y="21985"/>
                  </a:lnTo>
                  <a:lnTo>
                    <a:pt x="11660" y="21518"/>
                  </a:lnTo>
                  <a:cubicBezTo>
                    <a:pt x="11660" y="21418"/>
                    <a:pt x="11660" y="21218"/>
                    <a:pt x="11693" y="21118"/>
                  </a:cubicBezTo>
                  <a:cubicBezTo>
                    <a:pt x="11693" y="20951"/>
                    <a:pt x="11760" y="20818"/>
                    <a:pt x="11793" y="20684"/>
                  </a:cubicBezTo>
                  <a:cubicBezTo>
                    <a:pt x="11960" y="20184"/>
                    <a:pt x="12293" y="19750"/>
                    <a:pt x="12760" y="19283"/>
                  </a:cubicBezTo>
                  <a:cubicBezTo>
                    <a:pt x="13194" y="18816"/>
                    <a:pt x="13795" y="18283"/>
                    <a:pt x="14128" y="17549"/>
                  </a:cubicBezTo>
                  <a:cubicBezTo>
                    <a:pt x="14495" y="16848"/>
                    <a:pt x="14662" y="16114"/>
                    <a:pt x="14628" y="15280"/>
                  </a:cubicBezTo>
                  <a:cubicBezTo>
                    <a:pt x="14595" y="14446"/>
                    <a:pt x="14195" y="13679"/>
                    <a:pt x="13795" y="13045"/>
                  </a:cubicBezTo>
                  <a:cubicBezTo>
                    <a:pt x="13361" y="12445"/>
                    <a:pt x="12861" y="11878"/>
                    <a:pt x="12594" y="11311"/>
                  </a:cubicBezTo>
                  <a:cubicBezTo>
                    <a:pt x="12260" y="10710"/>
                    <a:pt x="12127" y="10110"/>
                    <a:pt x="12227" y="9476"/>
                  </a:cubicBezTo>
                  <a:cubicBezTo>
                    <a:pt x="12260" y="8842"/>
                    <a:pt x="12560" y="8309"/>
                    <a:pt x="12927" y="7775"/>
                  </a:cubicBezTo>
                  <a:cubicBezTo>
                    <a:pt x="13294" y="7241"/>
                    <a:pt x="13761" y="6774"/>
                    <a:pt x="14161" y="6241"/>
                  </a:cubicBezTo>
                  <a:cubicBezTo>
                    <a:pt x="14595" y="5674"/>
                    <a:pt x="14962" y="5073"/>
                    <a:pt x="15062" y="4339"/>
                  </a:cubicBezTo>
                  <a:cubicBezTo>
                    <a:pt x="15129" y="3639"/>
                    <a:pt x="14962" y="2972"/>
                    <a:pt x="14628" y="2471"/>
                  </a:cubicBezTo>
                  <a:cubicBezTo>
                    <a:pt x="14328" y="1937"/>
                    <a:pt x="13895" y="1571"/>
                    <a:pt x="13461" y="1270"/>
                  </a:cubicBezTo>
                  <a:cubicBezTo>
                    <a:pt x="13061" y="970"/>
                    <a:pt x="12627" y="803"/>
                    <a:pt x="12227" y="637"/>
                  </a:cubicBezTo>
                  <a:cubicBezTo>
                    <a:pt x="11426" y="336"/>
                    <a:pt x="10759" y="203"/>
                    <a:pt x="10292" y="136"/>
                  </a:cubicBezTo>
                  <a:cubicBezTo>
                    <a:pt x="9825" y="36"/>
                    <a:pt x="9592" y="3"/>
                    <a:pt x="9592" y="3"/>
                  </a:cubicBezTo>
                  <a:cubicBezTo>
                    <a:pt x="9570" y="1"/>
                    <a:pt x="9550" y="1"/>
                    <a:pt x="9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9"/>
            <p:cNvSpPr/>
            <p:nvPr/>
          </p:nvSpPr>
          <p:spPr>
            <a:xfrm rot="10800000">
              <a:off x="9130742" y="4346322"/>
              <a:ext cx="167398" cy="781232"/>
            </a:xfrm>
            <a:custGeom>
              <a:avLst/>
              <a:gdLst/>
              <a:ahLst/>
              <a:cxnLst/>
              <a:rect l="l" t="t" r="r" b="b"/>
              <a:pathLst>
                <a:path w="6923" h="32309" extrusionOk="0">
                  <a:moveTo>
                    <a:pt x="4881" y="1"/>
                  </a:moveTo>
                  <a:cubicBezTo>
                    <a:pt x="4761" y="1"/>
                    <a:pt x="4752" y="142"/>
                    <a:pt x="4954" y="344"/>
                  </a:cubicBezTo>
                  <a:cubicBezTo>
                    <a:pt x="4954" y="344"/>
                    <a:pt x="5087" y="411"/>
                    <a:pt x="5288" y="611"/>
                  </a:cubicBezTo>
                  <a:cubicBezTo>
                    <a:pt x="5521" y="844"/>
                    <a:pt x="5821" y="1211"/>
                    <a:pt x="6122" y="1678"/>
                  </a:cubicBezTo>
                  <a:cubicBezTo>
                    <a:pt x="6422" y="2179"/>
                    <a:pt x="6655" y="2846"/>
                    <a:pt x="6488" y="3546"/>
                  </a:cubicBezTo>
                  <a:cubicBezTo>
                    <a:pt x="6322" y="4314"/>
                    <a:pt x="5855" y="5014"/>
                    <a:pt x="5421" y="5848"/>
                  </a:cubicBezTo>
                  <a:cubicBezTo>
                    <a:pt x="4954" y="6649"/>
                    <a:pt x="4487" y="7549"/>
                    <a:pt x="4354" y="8583"/>
                  </a:cubicBezTo>
                  <a:cubicBezTo>
                    <a:pt x="4287" y="9584"/>
                    <a:pt x="4454" y="10685"/>
                    <a:pt x="4787" y="11686"/>
                  </a:cubicBezTo>
                  <a:cubicBezTo>
                    <a:pt x="5154" y="12653"/>
                    <a:pt x="5688" y="13554"/>
                    <a:pt x="5788" y="14488"/>
                  </a:cubicBezTo>
                  <a:cubicBezTo>
                    <a:pt x="5821" y="14721"/>
                    <a:pt x="5788" y="14988"/>
                    <a:pt x="5788" y="15188"/>
                  </a:cubicBezTo>
                  <a:cubicBezTo>
                    <a:pt x="5755" y="15388"/>
                    <a:pt x="5755" y="15655"/>
                    <a:pt x="5655" y="15855"/>
                  </a:cubicBezTo>
                  <a:cubicBezTo>
                    <a:pt x="5521" y="16255"/>
                    <a:pt x="5354" y="16689"/>
                    <a:pt x="5188" y="17089"/>
                  </a:cubicBezTo>
                  <a:cubicBezTo>
                    <a:pt x="5121" y="17223"/>
                    <a:pt x="5087" y="17323"/>
                    <a:pt x="4987" y="17423"/>
                  </a:cubicBezTo>
                  <a:lnTo>
                    <a:pt x="4921" y="17590"/>
                  </a:lnTo>
                  <a:lnTo>
                    <a:pt x="4854" y="17690"/>
                  </a:lnTo>
                  <a:lnTo>
                    <a:pt x="4821" y="17823"/>
                  </a:lnTo>
                  <a:cubicBezTo>
                    <a:pt x="4754" y="18057"/>
                    <a:pt x="4654" y="18257"/>
                    <a:pt x="4520" y="18490"/>
                  </a:cubicBezTo>
                  <a:cubicBezTo>
                    <a:pt x="4420" y="18691"/>
                    <a:pt x="4287" y="18891"/>
                    <a:pt x="4120" y="19057"/>
                  </a:cubicBezTo>
                  <a:cubicBezTo>
                    <a:pt x="3953" y="19224"/>
                    <a:pt x="3787" y="19391"/>
                    <a:pt x="3620" y="19658"/>
                  </a:cubicBezTo>
                  <a:cubicBezTo>
                    <a:pt x="3453" y="19891"/>
                    <a:pt x="3420" y="20192"/>
                    <a:pt x="3353" y="20392"/>
                  </a:cubicBezTo>
                  <a:cubicBezTo>
                    <a:pt x="3320" y="20592"/>
                    <a:pt x="3320" y="20825"/>
                    <a:pt x="3320" y="21026"/>
                  </a:cubicBezTo>
                  <a:cubicBezTo>
                    <a:pt x="3353" y="21392"/>
                    <a:pt x="3420" y="21693"/>
                    <a:pt x="3420" y="21893"/>
                  </a:cubicBezTo>
                  <a:lnTo>
                    <a:pt x="3420" y="21859"/>
                  </a:lnTo>
                  <a:cubicBezTo>
                    <a:pt x="3420" y="22393"/>
                    <a:pt x="3653" y="22894"/>
                    <a:pt x="3953" y="23227"/>
                  </a:cubicBezTo>
                  <a:cubicBezTo>
                    <a:pt x="4187" y="23594"/>
                    <a:pt x="4520" y="23928"/>
                    <a:pt x="4754" y="24261"/>
                  </a:cubicBezTo>
                  <a:cubicBezTo>
                    <a:pt x="4987" y="24595"/>
                    <a:pt x="5121" y="24995"/>
                    <a:pt x="5154" y="25362"/>
                  </a:cubicBezTo>
                  <a:cubicBezTo>
                    <a:pt x="5188" y="25729"/>
                    <a:pt x="5121" y="26096"/>
                    <a:pt x="5087" y="26496"/>
                  </a:cubicBezTo>
                  <a:cubicBezTo>
                    <a:pt x="4954" y="27230"/>
                    <a:pt x="4487" y="27830"/>
                    <a:pt x="3953" y="28197"/>
                  </a:cubicBezTo>
                  <a:cubicBezTo>
                    <a:pt x="3420" y="28598"/>
                    <a:pt x="2819" y="28864"/>
                    <a:pt x="2319" y="29165"/>
                  </a:cubicBezTo>
                  <a:cubicBezTo>
                    <a:pt x="1818" y="29398"/>
                    <a:pt x="1318" y="29698"/>
                    <a:pt x="985" y="30032"/>
                  </a:cubicBezTo>
                  <a:cubicBezTo>
                    <a:pt x="784" y="30165"/>
                    <a:pt x="651" y="30366"/>
                    <a:pt x="518" y="30532"/>
                  </a:cubicBezTo>
                  <a:cubicBezTo>
                    <a:pt x="384" y="30699"/>
                    <a:pt x="317" y="30866"/>
                    <a:pt x="217" y="31033"/>
                  </a:cubicBezTo>
                  <a:cubicBezTo>
                    <a:pt x="184" y="31166"/>
                    <a:pt x="151" y="31333"/>
                    <a:pt x="117" y="31433"/>
                  </a:cubicBezTo>
                  <a:cubicBezTo>
                    <a:pt x="51" y="31566"/>
                    <a:pt x="17" y="31700"/>
                    <a:pt x="17" y="31767"/>
                  </a:cubicBezTo>
                  <a:lnTo>
                    <a:pt x="17" y="32033"/>
                  </a:lnTo>
                  <a:cubicBezTo>
                    <a:pt x="0" y="32217"/>
                    <a:pt x="51" y="32309"/>
                    <a:pt x="113" y="32309"/>
                  </a:cubicBezTo>
                  <a:cubicBezTo>
                    <a:pt x="176" y="32309"/>
                    <a:pt x="251" y="32217"/>
                    <a:pt x="284" y="32033"/>
                  </a:cubicBezTo>
                  <a:cubicBezTo>
                    <a:pt x="284" y="32033"/>
                    <a:pt x="317" y="31933"/>
                    <a:pt x="317" y="31767"/>
                  </a:cubicBezTo>
                  <a:cubicBezTo>
                    <a:pt x="317" y="31700"/>
                    <a:pt x="351" y="31600"/>
                    <a:pt x="384" y="31500"/>
                  </a:cubicBezTo>
                  <a:cubicBezTo>
                    <a:pt x="451" y="31400"/>
                    <a:pt x="451" y="31233"/>
                    <a:pt x="518" y="31099"/>
                  </a:cubicBezTo>
                  <a:cubicBezTo>
                    <a:pt x="718" y="30532"/>
                    <a:pt x="1452" y="29899"/>
                    <a:pt x="2486" y="29398"/>
                  </a:cubicBezTo>
                  <a:cubicBezTo>
                    <a:pt x="3019" y="29165"/>
                    <a:pt x="3620" y="28864"/>
                    <a:pt x="4187" y="28431"/>
                  </a:cubicBezTo>
                  <a:cubicBezTo>
                    <a:pt x="4787" y="28031"/>
                    <a:pt x="5321" y="27363"/>
                    <a:pt x="5488" y="26529"/>
                  </a:cubicBezTo>
                  <a:cubicBezTo>
                    <a:pt x="5554" y="26163"/>
                    <a:pt x="5655" y="25729"/>
                    <a:pt x="5621" y="25262"/>
                  </a:cubicBezTo>
                  <a:cubicBezTo>
                    <a:pt x="5554" y="24862"/>
                    <a:pt x="5388" y="24395"/>
                    <a:pt x="5154" y="24028"/>
                  </a:cubicBezTo>
                  <a:cubicBezTo>
                    <a:pt x="4921" y="23661"/>
                    <a:pt x="4554" y="23327"/>
                    <a:pt x="4320" y="22994"/>
                  </a:cubicBezTo>
                  <a:cubicBezTo>
                    <a:pt x="4053" y="22660"/>
                    <a:pt x="3853" y="22260"/>
                    <a:pt x="3853" y="21859"/>
                  </a:cubicBezTo>
                  <a:cubicBezTo>
                    <a:pt x="3853" y="21693"/>
                    <a:pt x="3820" y="21392"/>
                    <a:pt x="3820" y="21026"/>
                  </a:cubicBezTo>
                  <a:cubicBezTo>
                    <a:pt x="3820" y="20692"/>
                    <a:pt x="3820" y="20258"/>
                    <a:pt x="4020" y="19925"/>
                  </a:cubicBezTo>
                  <a:cubicBezTo>
                    <a:pt x="4153" y="19758"/>
                    <a:pt x="4320" y="19591"/>
                    <a:pt x="4487" y="19391"/>
                  </a:cubicBezTo>
                  <a:cubicBezTo>
                    <a:pt x="4654" y="19191"/>
                    <a:pt x="4821" y="18991"/>
                    <a:pt x="4954" y="18724"/>
                  </a:cubicBezTo>
                  <a:cubicBezTo>
                    <a:pt x="5087" y="18490"/>
                    <a:pt x="5188" y="18224"/>
                    <a:pt x="5321" y="17923"/>
                  </a:cubicBezTo>
                  <a:lnTo>
                    <a:pt x="5321" y="17890"/>
                  </a:lnTo>
                  <a:lnTo>
                    <a:pt x="5354" y="17823"/>
                  </a:lnTo>
                  <a:lnTo>
                    <a:pt x="5454" y="17656"/>
                  </a:lnTo>
                  <a:cubicBezTo>
                    <a:pt x="5488" y="17523"/>
                    <a:pt x="5554" y="17423"/>
                    <a:pt x="5655" y="17356"/>
                  </a:cubicBezTo>
                  <a:cubicBezTo>
                    <a:pt x="5855" y="16923"/>
                    <a:pt x="6021" y="16522"/>
                    <a:pt x="6155" y="16022"/>
                  </a:cubicBezTo>
                  <a:cubicBezTo>
                    <a:pt x="6222" y="15755"/>
                    <a:pt x="6222" y="15522"/>
                    <a:pt x="6288" y="15255"/>
                  </a:cubicBezTo>
                  <a:cubicBezTo>
                    <a:pt x="6288" y="15021"/>
                    <a:pt x="6288" y="14721"/>
                    <a:pt x="6222" y="14488"/>
                  </a:cubicBezTo>
                  <a:cubicBezTo>
                    <a:pt x="6155" y="13920"/>
                    <a:pt x="5988" y="13420"/>
                    <a:pt x="5788" y="12953"/>
                  </a:cubicBezTo>
                  <a:cubicBezTo>
                    <a:pt x="5554" y="12486"/>
                    <a:pt x="5354" y="12019"/>
                    <a:pt x="5188" y="11552"/>
                  </a:cubicBezTo>
                  <a:cubicBezTo>
                    <a:pt x="4854" y="10585"/>
                    <a:pt x="4687" y="9584"/>
                    <a:pt x="4787" y="8617"/>
                  </a:cubicBezTo>
                  <a:cubicBezTo>
                    <a:pt x="4854" y="7683"/>
                    <a:pt x="5288" y="6815"/>
                    <a:pt x="5755" y="6015"/>
                  </a:cubicBezTo>
                  <a:cubicBezTo>
                    <a:pt x="6188" y="5214"/>
                    <a:pt x="6655" y="4480"/>
                    <a:pt x="6822" y="3646"/>
                  </a:cubicBezTo>
                  <a:cubicBezTo>
                    <a:pt x="6922" y="3213"/>
                    <a:pt x="6855" y="2813"/>
                    <a:pt x="6789" y="2446"/>
                  </a:cubicBezTo>
                  <a:cubicBezTo>
                    <a:pt x="6655" y="2079"/>
                    <a:pt x="6522" y="1778"/>
                    <a:pt x="6355" y="1545"/>
                  </a:cubicBezTo>
                  <a:cubicBezTo>
                    <a:pt x="6021" y="1045"/>
                    <a:pt x="5755" y="678"/>
                    <a:pt x="5488" y="444"/>
                  </a:cubicBezTo>
                  <a:cubicBezTo>
                    <a:pt x="5254" y="244"/>
                    <a:pt x="5121" y="111"/>
                    <a:pt x="5121" y="111"/>
                  </a:cubicBezTo>
                  <a:cubicBezTo>
                    <a:pt x="5022" y="34"/>
                    <a:pt x="4939" y="1"/>
                    <a:pt x="4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9" name="Google Shape;2179;p19"/>
            <p:cNvGrpSpPr/>
            <p:nvPr/>
          </p:nvGrpSpPr>
          <p:grpSpPr>
            <a:xfrm rot="10800000">
              <a:off x="7880209" y="4031075"/>
              <a:ext cx="1371224" cy="893717"/>
              <a:chOff x="7958786" y="3965004"/>
              <a:chExt cx="1371224" cy="893717"/>
            </a:xfrm>
          </p:grpSpPr>
          <p:sp>
            <p:nvSpPr>
              <p:cNvPr id="2180" name="Google Shape;2180;p19"/>
              <p:cNvSpPr/>
              <p:nvPr/>
            </p:nvSpPr>
            <p:spPr>
              <a:xfrm rot="10800000">
                <a:off x="9329985" y="4421522"/>
                <a:ext cx="24" cy="24"/>
              </a:xfrm>
              <a:custGeom>
                <a:avLst/>
                <a:gdLst/>
                <a:ahLst/>
                <a:cxnLst/>
                <a:rect l="l" t="t" r="r" b="b"/>
                <a:pathLst>
                  <a:path w="1" h="1" fill="none" extrusionOk="0">
                    <a:moveTo>
                      <a:pt x="1" y="0"/>
                    </a:moveTo>
                    <a:close/>
                  </a:path>
                </a:pathLst>
              </a:custGeom>
              <a:solidFill>
                <a:schemeClr val="dk1"/>
              </a:solidFill>
              <a:ln w="5000" cap="flat" cmpd="sng">
                <a:solidFill>
                  <a:srgbClr val="02570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9"/>
              <p:cNvSpPr/>
              <p:nvPr/>
            </p:nvSpPr>
            <p:spPr>
              <a:xfrm rot="10800000">
                <a:off x="8457257" y="3985992"/>
                <a:ext cx="516630" cy="263997"/>
              </a:xfrm>
              <a:custGeom>
                <a:avLst/>
                <a:gdLst/>
                <a:ahLst/>
                <a:cxnLst/>
                <a:rect l="l" t="t" r="r" b="b"/>
                <a:pathLst>
                  <a:path w="21366" h="10918" extrusionOk="0">
                    <a:moveTo>
                      <a:pt x="8236" y="1"/>
                    </a:moveTo>
                    <a:cubicBezTo>
                      <a:pt x="7955" y="1"/>
                      <a:pt x="7679" y="52"/>
                      <a:pt x="7422" y="144"/>
                    </a:cubicBezTo>
                    <a:cubicBezTo>
                      <a:pt x="5587" y="911"/>
                      <a:pt x="4720" y="2645"/>
                      <a:pt x="3920" y="3946"/>
                    </a:cubicBezTo>
                    <a:cubicBezTo>
                      <a:pt x="3519" y="4613"/>
                      <a:pt x="3119" y="5214"/>
                      <a:pt x="2719" y="5714"/>
                    </a:cubicBezTo>
                    <a:cubicBezTo>
                      <a:pt x="2519" y="5948"/>
                      <a:pt x="2285" y="6148"/>
                      <a:pt x="2085" y="6381"/>
                    </a:cubicBezTo>
                    <a:cubicBezTo>
                      <a:pt x="1885" y="6582"/>
                      <a:pt x="1685" y="6748"/>
                      <a:pt x="1518" y="6915"/>
                    </a:cubicBezTo>
                    <a:cubicBezTo>
                      <a:pt x="1118" y="7149"/>
                      <a:pt x="851" y="7415"/>
                      <a:pt x="584" y="7549"/>
                    </a:cubicBezTo>
                    <a:cubicBezTo>
                      <a:pt x="350" y="7649"/>
                      <a:pt x="217" y="7749"/>
                      <a:pt x="217" y="7749"/>
                    </a:cubicBezTo>
                    <a:cubicBezTo>
                      <a:pt x="1" y="7884"/>
                      <a:pt x="47" y="8128"/>
                      <a:pt x="232" y="8128"/>
                    </a:cubicBezTo>
                    <a:cubicBezTo>
                      <a:pt x="275" y="8128"/>
                      <a:pt x="326" y="8114"/>
                      <a:pt x="384" y="8083"/>
                    </a:cubicBezTo>
                    <a:cubicBezTo>
                      <a:pt x="384" y="8083"/>
                      <a:pt x="517" y="7983"/>
                      <a:pt x="751" y="7882"/>
                    </a:cubicBezTo>
                    <a:cubicBezTo>
                      <a:pt x="1017" y="7782"/>
                      <a:pt x="1351" y="7549"/>
                      <a:pt x="1751" y="7249"/>
                    </a:cubicBezTo>
                    <a:cubicBezTo>
                      <a:pt x="1918" y="7082"/>
                      <a:pt x="2185" y="6915"/>
                      <a:pt x="2385" y="6715"/>
                    </a:cubicBezTo>
                    <a:cubicBezTo>
                      <a:pt x="2585" y="6481"/>
                      <a:pt x="2852" y="6248"/>
                      <a:pt x="3052" y="5981"/>
                    </a:cubicBezTo>
                    <a:cubicBezTo>
                      <a:pt x="3453" y="5447"/>
                      <a:pt x="3920" y="4880"/>
                      <a:pt x="4353" y="4213"/>
                    </a:cubicBezTo>
                    <a:cubicBezTo>
                      <a:pt x="4553" y="3846"/>
                      <a:pt x="4787" y="3513"/>
                      <a:pt x="5020" y="3212"/>
                    </a:cubicBezTo>
                    <a:cubicBezTo>
                      <a:pt x="5220" y="2812"/>
                      <a:pt x="5454" y="2479"/>
                      <a:pt x="5721" y="2178"/>
                    </a:cubicBezTo>
                    <a:cubicBezTo>
                      <a:pt x="6221" y="1578"/>
                      <a:pt x="6888" y="978"/>
                      <a:pt x="7589" y="744"/>
                    </a:cubicBezTo>
                    <a:cubicBezTo>
                      <a:pt x="7756" y="677"/>
                      <a:pt x="7931" y="644"/>
                      <a:pt x="8106" y="644"/>
                    </a:cubicBezTo>
                    <a:cubicBezTo>
                      <a:pt x="8281" y="644"/>
                      <a:pt x="8456" y="677"/>
                      <a:pt x="8623" y="744"/>
                    </a:cubicBezTo>
                    <a:cubicBezTo>
                      <a:pt x="8956" y="844"/>
                      <a:pt x="9257" y="1111"/>
                      <a:pt x="9524" y="1411"/>
                    </a:cubicBezTo>
                    <a:cubicBezTo>
                      <a:pt x="10024" y="1978"/>
                      <a:pt x="10257" y="2745"/>
                      <a:pt x="10558" y="3446"/>
                    </a:cubicBezTo>
                    <a:cubicBezTo>
                      <a:pt x="10691" y="3813"/>
                      <a:pt x="10858" y="4180"/>
                      <a:pt x="11058" y="4580"/>
                    </a:cubicBezTo>
                    <a:cubicBezTo>
                      <a:pt x="11258" y="4947"/>
                      <a:pt x="11558" y="5381"/>
                      <a:pt x="12059" y="5581"/>
                    </a:cubicBezTo>
                    <a:cubicBezTo>
                      <a:pt x="12305" y="5687"/>
                      <a:pt x="12571" y="5727"/>
                      <a:pt x="12835" y="5727"/>
                    </a:cubicBezTo>
                    <a:cubicBezTo>
                      <a:pt x="13071" y="5727"/>
                      <a:pt x="13306" y="5695"/>
                      <a:pt x="13526" y="5648"/>
                    </a:cubicBezTo>
                    <a:cubicBezTo>
                      <a:pt x="13727" y="5614"/>
                      <a:pt x="13960" y="5547"/>
                      <a:pt x="14194" y="5447"/>
                    </a:cubicBezTo>
                    <a:lnTo>
                      <a:pt x="14794" y="5214"/>
                    </a:lnTo>
                    <a:cubicBezTo>
                      <a:pt x="15228" y="4980"/>
                      <a:pt x="15595" y="4814"/>
                      <a:pt x="15961" y="4714"/>
                    </a:cubicBezTo>
                    <a:cubicBezTo>
                      <a:pt x="16204" y="4633"/>
                      <a:pt x="16434" y="4589"/>
                      <a:pt x="16645" y="4589"/>
                    </a:cubicBezTo>
                    <a:cubicBezTo>
                      <a:pt x="16782" y="4589"/>
                      <a:pt x="16910" y="4607"/>
                      <a:pt x="17029" y="4647"/>
                    </a:cubicBezTo>
                    <a:cubicBezTo>
                      <a:pt x="17296" y="4780"/>
                      <a:pt x="17563" y="5080"/>
                      <a:pt x="17729" y="5414"/>
                    </a:cubicBezTo>
                    <a:cubicBezTo>
                      <a:pt x="17896" y="5781"/>
                      <a:pt x="18063" y="6115"/>
                      <a:pt x="18130" y="6481"/>
                    </a:cubicBezTo>
                    <a:cubicBezTo>
                      <a:pt x="18363" y="7249"/>
                      <a:pt x="18430" y="7949"/>
                      <a:pt x="18630" y="8616"/>
                    </a:cubicBezTo>
                    <a:cubicBezTo>
                      <a:pt x="18797" y="9283"/>
                      <a:pt x="19097" y="9884"/>
                      <a:pt x="19531" y="10251"/>
                    </a:cubicBezTo>
                    <a:cubicBezTo>
                      <a:pt x="19898" y="10618"/>
                      <a:pt x="20298" y="10785"/>
                      <a:pt x="20598" y="10818"/>
                    </a:cubicBezTo>
                    <a:cubicBezTo>
                      <a:pt x="20865" y="10918"/>
                      <a:pt x="21032" y="10918"/>
                      <a:pt x="21032" y="10918"/>
                    </a:cubicBezTo>
                    <a:cubicBezTo>
                      <a:pt x="21365" y="10918"/>
                      <a:pt x="21365" y="10618"/>
                      <a:pt x="21132" y="10484"/>
                    </a:cubicBezTo>
                    <a:cubicBezTo>
                      <a:pt x="21132" y="10484"/>
                      <a:pt x="20998" y="10484"/>
                      <a:pt x="20765" y="10418"/>
                    </a:cubicBezTo>
                    <a:cubicBezTo>
                      <a:pt x="20498" y="10384"/>
                      <a:pt x="20164" y="10217"/>
                      <a:pt x="19831" y="9917"/>
                    </a:cubicBezTo>
                    <a:cubicBezTo>
                      <a:pt x="19564" y="9617"/>
                      <a:pt x="19297" y="9117"/>
                      <a:pt x="19130" y="8483"/>
                    </a:cubicBezTo>
                    <a:cubicBezTo>
                      <a:pt x="18997" y="7882"/>
                      <a:pt x="18897" y="7149"/>
                      <a:pt x="18730" y="6381"/>
                    </a:cubicBezTo>
                    <a:cubicBezTo>
                      <a:pt x="18630" y="5948"/>
                      <a:pt x="18497" y="5581"/>
                      <a:pt x="18296" y="5147"/>
                    </a:cubicBezTo>
                    <a:cubicBezTo>
                      <a:pt x="18096" y="4780"/>
                      <a:pt x="17863" y="4380"/>
                      <a:pt x="17329" y="4113"/>
                    </a:cubicBezTo>
                    <a:cubicBezTo>
                      <a:pt x="17106" y="4002"/>
                      <a:pt x="16853" y="3959"/>
                      <a:pt x="16605" y="3959"/>
                    </a:cubicBezTo>
                    <a:cubicBezTo>
                      <a:pt x="16334" y="3959"/>
                      <a:pt x="16070" y="4010"/>
                      <a:pt x="15861" y="4080"/>
                    </a:cubicBezTo>
                    <a:cubicBezTo>
                      <a:pt x="15394" y="4213"/>
                      <a:pt x="15027" y="4413"/>
                      <a:pt x="14594" y="4580"/>
                    </a:cubicBezTo>
                    <a:cubicBezTo>
                      <a:pt x="14394" y="4714"/>
                      <a:pt x="14227" y="4747"/>
                      <a:pt x="14027" y="4814"/>
                    </a:cubicBezTo>
                    <a:cubicBezTo>
                      <a:pt x="13793" y="4914"/>
                      <a:pt x="13626" y="4947"/>
                      <a:pt x="13426" y="4980"/>
                    </a:cubicBezTo>
                    <a:cubicBezTo>
                      <a:pt x="13256" y="5027"/>
                      <a:pt x="13086" y="5052"/>
                      <a:pt x="12922" y="5052"/>
                    </a:cubicBezTo>
                    <a:cubicBezTo>
                      <a:pt x="12733" y="5052"/>
                      <a:pt x="12553" y="5019"/>
                      <a:pt x="12392" y="4947"/>
                    </a:cubicBezTo>
                    <a:cubicBezTo>
                      <a:pt x="12125" y="4814"/>
                      <a:pt x="11892" y="4580"/>
                      <a:pt x="11725" y="4247"/>
                    </a:cubicBezTo>
                    <a:cubicBezTo>
                      <a:pt x="11558" y="3913"/>
                      <a:pt x="11392" y="3546"/>
                      <a:pt x="11258" y="3212"/>
                    </a:cubicBezTo>
                    <a:cubicBezTo>
                      <a:pt x="10958" y="2479"/>
                      <a:pt x="10691" y="1645"/>
                      <a:pt x="10091" y="944"/>
                    </a:cubicBezTo>
                    <a:cubicBezTo>
                      <a:pt x="9790" y="611"/>
                      <a:pt x="9423" y="277"/>
                      <a:pt x="8923" y="110"/>
                    </a:cubicBezTo>
                    <a:cubicBezTo>
                      <a:pt x="8698" y="35"/>
                      <a:pt x="8466" y="1"/>
                      <a:pt x="8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9"/>
              <p:cNvSpPr/>
              <p:nvPr/>
            </p:nvSpPr>
            <p:spPr>
              <a:xfrm rot="10800000">
                <a:off x="8773434" y="4204555"/>
                <a:ext cx="17772" cy="18594"/>
              </a:xfrm>
              <a:custGeom>
                <a:avLst/>
                <a:gdLst/>
                <a:ahLst/>
                <a:cxnLst/>
                <a:rect l="l" t="t" r="r" b="b"/>
                <a:pathLst>
                  <a:path w="735" h="769" extrusionOk="0">
                    <a:moveTo>
                      <a:pt x="568" y="1"/>
                    </a:moveTo>
                    <a:cubicBezTo>
                      <a:pt x="568" y="1"/>
                      <a:pt x="334" y="101"/>
                      <a:pt x="201" y="201"/>
                    </a:cubicBezTo>
                    <a:cubicBezTo>
                      <a:pt x="134" y="335"/>
                      <a:pt x="0" y="601"/>
                      <a:pt x="0" y="601"/>
                    </a:cubicBezTo>
                    <a:cubicBezTo>
                      <a:pt x="0" y="601"/>
                      <a:pt x="134" y="768"/>
                      <a:pt x="167" y="768"/>
                    </a:cubicBezTo>
                    <a:cubicBezTo>
                      <a:pt x="167" y="768"/>
                      <a:pt x="401" y="668"/>
                      <a:pt x="534" y="535"/>
                    </a:cubicBezTo>
                    <a:cubicBezTo>
                      <a:pt x="634" y="435"/>
                      <a:pt x="734" y="168"/>
                      <a:pt x="734" y="168"/>
                    </a:cubicBezTo>
                    <a:lnTo>
                      <a:pt x="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9"/>
              <p:cNvSpPr/>
              <p:nvPr/>
            </p:nvSpPr>
            <p:spPr>
              <a:xfrm rot="10800000">
                <a:off x="8758104" y="4179553"/>
                <a:ext cx="27468" cy="32304"/>
              </a:xfrm>
              <a:custGeom>
                <a:avLst/>
                <a:gdLst/>
                <a:ahLst/>
                <a:cxnLst/>
                <a:rect l="l" t="t" r="r" b="b"/>
                <a:pathLst>
                  <a:path w="1136" h="1336" extrusionOk="0">
                    <a:moveTo>
                      <a:pt x="968" y="1"/>
                    </a:moveTo>
                    <a:cubicBezTo>
                      <a:pt x="968" y="1"/>
                      <a:pt x="835" y="34"/>
                      <a:pt x="735" y="134"/>
                    </a:cubicBezTo>
                    <a:cubicBezTo>
                      <a:pt x="601" y="201"/>
                      <a:pt x="468" y="335"/>
                      <a:pt x="335" y="468"/>
                    </a:cubicBezTo>
                    <a:cubicBezTo>
                      <a:pt x="268" y="568"/>
                      <a:pt x="134" y="735"/>
                      <a:pt x="101" y="902"/>
                    </a:cubicBezTo>
                    <a:lnTo>
                      <a:pt x="1" y="1168"/>
                    </a:lnTo>
                    <a:cubicBezTo>
                      <a:pt x="68" y="1202"/>
                      <a:pt x="234" y="1302"/>
                      <a:pt x="268" y="1335"/>
                    </a:cubicBezTo>
                    <a:cubicBezTo>
                      <a:pt x="268" y="1335"/>
                      <a:pt x="335" y="1235"/>
                      <a:pt x="435" y="1135"/>
                    </a:cubicBezTo>
                    <a:cubicBezTo>
                      <a:pt x="501" y="1002"/>
                      <a:pt x="635" y="902"/>
                      <a:pt x="735" y="802"/>
                    </a:cubicBezTo>
                    <a:lnTo>
                      <a:pt x="968" y="401"/>
                    </a:lnTo>
                    <a:cubicBezTo>
                      <a:pt x="1068" y="301"/>
                      <a:pt x="1135" y="201"/>
                      <a:pt x="1135" y="201"/>
                    </a:cubicBezTo>
                    <a:cubicBezTo>
                      <a:pt x="1135" y="168"/>
                      <a:pt x="968" y="1"/>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9"/>
              <p:cNvSpPr/>
              <p:nvPr/>
            </p:nvSpPr>
            <p:spPr>
              <a:xfrm rot="10800000">
                <a:off x="8746812" y="4162627"/>
                <a:ext cx="20190" cy="25824"/>
              </a:xfrm>
              <a:custGeom>
                <a:avLst/>
                <a:gdLst/>
                <a:ahLst/>
                <a:cxnLst/>
                <a:rect l="l" t="t" r="r" b="b"/>
                <a:pathLst>
                  <a:path w="835" h="1068" extrusionOk="0">
                    <a:moveTo>
                      <a:pt x="634" y="0"/>
                    </a:moveTo>
                    <a:cubicBezTo>
                      <a:pt x="634" y="0"/>
                      <a:pt x="334" y="234"/>
                      <a:pt x="200" y="401"/>
                    </a:cubicBezTo>
                    <a:cubicBezTo>
                      <a:pt x="67" y="601"/>
                      <a:pt x="0" y="934"/>
                      <a:pt x="0" y="934"/>
                    </a:cubicBezTo>
                    <a:cubicBezTo>
                      <a:pt x="0" y="934"/>
                      <a:pt x="167" y="1068"/>
                      <a:pt x="200" y="1068"/>
                    </a:cubicBezTo>
                    <a:cubicBezTo>
                      <a:pt x="200" y="1068"/>
                      <a:pt x="501" y="834"/>
                      <a:pt x="634" y="667"/>
                    </a:cubicBezTo>
                    <a:cubicBezTo>
                      <a:pt x="734" y="434"/>
                      <a:pt x="834" y="100"/>
                      <a:pt x="834" y="100"/>
                    </a:cubicBez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9"/>
              <p:cNvSpPr/>
              <p:nvPr/>
            </p:nvSpPr>
            <p:spPr>
              <a:xfrm rot="10800000">
                <a:off x="8733102" y="4135835"/>
                <a:ext cx="21012" cy="26816"/>
              </a:xfrm>
              <a:custGeom>
                <a:avLst/>
                <a:gdLst/>
                <a:ahLst/>
                <a:cxnLst/>
                <a:rect l="l" t="t" r="r" b="b"/>
                <a:pathLst>
                  <a:path w="869" h="1109" extrusionOk="0">
                    <a:moveTo>
                      <a:pt x="735" y="1"/>
                    </a:moveTo>
                    <a:cubicBezTo>
                      <a:pt x="735" y="1"/>
                      <a:pt x="668" y="34"/>
                      <a:pt x="535" y="134"/>
                    </a:cubicBezTo>
                    <a:cubicBezTo>
                      <a:pt x="435" y="201"/>
                      <a:pt x="301" y="334"/>
                      <a:pt x="201" y="434"/>
                    </a:cubicBezTo>
                    <a:cubicBezTo>
                      <a:pt x="101" y="635"/>
                      <a:pt x="1" y="1001"/>
                      <a:pt x="1" y="1001"/>
                    </a:cubicBezTo>
                    <a:cubicBezTo>
                      <a:pt x="1" y="1030"/>
                      <a:pt x="124" y="1108"/>
                      <a:pt x="180" y="1108"/>
                    </a:cubicBezTo>
                    <a:cubicBezTo>
                      <a:pt x="189" y="1108"/>
                      <a:pt x="196" y="1106"/>
                      <a:pt x="201" y="1102"/>
                    </a:cubicBezTo>
                    <a:cubicBezTo>
                      <a:pt x="201" y="1102"/>
                      <a:pt x="501" y="835"/>
                      <a:pt x="635" y="668"/>
                    </a:cubicBezTo>
                    <a:cubicBezTo>
                      <a:pt x="668" y="601"/>
                      <a:pt x="735" y="468"/>
                      <a:pt x="801" y="368"/>
                    </a:cubicBezTo>
                    <a:lnTo>
                      <a:pt x="868" y="201"/>
                    </a:lnTo>
                    <a:lnTo>
                      <a:pt x="7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9"/>
              <p:cNvSpPr/>
              <p:nvPr/>
            </p:nvSpPr>
            <p:spPr>
              <a:xfrm rot="10800000">
                <a:off x="8716176" y="4101330"/>
                <a:ext cx="12936" cy="21786"/>
              </a:xfrm>
              <a:custGeom>
                <a:avLst/>
                <a:gdLst/>
                <a:ahLst/>
                <a:cxnLst/>
                <a:rect l="l" t="t" r="r" b="b"/>
                <a:pathLst>
                  <a:path w="535" h="901" extrusionOk="0">
                    <a:moveTo>
                      <a:pt x="168" y="0"/>
                    </a:moveTo>
                    <a:lnTo>
                      <a:pt x="68" y="367"/>
                    </a:lnTo>
                    <a:lnTo>
                      <a:pt x="68" y="567"/>
                    </a:lnTo>
                    <a:cubicBezTo>
                      <a:pt x="1" y="667"/>
                      <a:pt x="1" y="701"/>
                      <a:pt x="1" y="701"/>
                    </a:cubicBezTo>
                    <a:cubicBezTo>
                      <a:pt x="1" y="734"/>
                      <a:pt x="168" y="868"/>
                      <a:pt x="168" y="901"/>
                    </a:cubicBezTo>
                    <a:cubicBezTo>
                      <a:pt x="168" y="901"/>
                      <a:pt x="268" y="868"/>
                      <a:pt x="335" y="767"/>
                    </a:cubicBezTo>
                    <a:cubicBezTo>
                      <a:pt x="435" y="701"/>
                      <a:pt x="501" y="534"/>
                      <a:pt x="501" y="467"/>
                    </a:cubicBezTo>
                    <a:cubicBezTo>
                      <a:pt x="535" y="234"/>
                      <a:pt x="435"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9"/>
              <p:cNvSpPr/>
              <p:nvPr/>
            </p:nvSpPr>
            <p:spPr>
              <a:xfrm rot="10800000">
                <a:off x="8556467" y="4095672"/>
                <a:ext cx="28266" cy="20190"/>
              </a:xfrm>
              <a:custGeom>
                <a:avLst/>
                <a:gdLst/>
                <a:ahLst/>
                <a:cxnLst/>
                <a:rect l="l" t="t" r="r" b="b"/>
                <a:pathLst>
                  <a:path w="1169" h="835" extrusionOk="0">
                    <a:moveTo>
                      <a:pt x="835" y="0"/>
                    </a:moveTo>
                    <a:cubicBezTo>
                      <a:pt x="701" y="0"/>
                      <a:pt x="535" y="67"/>
                      <a:pt x="401" y="101"/>
                    </a:cubicBezTo>
                    <a:cubicBezTo>
                      <a:pt x="334" y="201"/>
                      <a:pt x="201" y="267"/>
                      <a:pt x="134" y="401"/>
                    </a:cubicBezTo>
                    <a:cubicBezTo>
                      <a:pt x="34" y="534"/>
                      <a:pt x="1" y="601"/>
                      <a:pt x="1" y="601"/>
                    </a:cubicBezTo>
                    <a:cubicBezTo>
                      <a:pt x="1" y="668"/>
                      <a:pt x="134" y="768"/>
                      <a:pt x="134" y="834"/>
                    </a:cubicBezTo>
                    <a:cubicBezTo>
                      <a:pt x="134" y="834"/>
                      <a:pt x="201" y="768"/>
                      <a:pt x="334" y="734"/>
                    </a:cubicBezTo>
                    <a:cubicBezTo>
                      <a:pt x="468" y="701"/>
                      <a:pt x="568" y="668"/>
                      <a:pt x="668" y="568"/>
                    </a:cubicBezTo>
                    <a:cubicBezTo>
                      <a:pt x="735" y="534"/>
                      <a:pt x="868" y="401"/>
                      <a:pt x="968" y="367"/>
                    </a:cubicBezTo>
                    <a:cubicBezTo>
                      <a:pt x="1035" y="267"/>
                      <a:pt x="1135" y="234"/>
                      <a:pt x="1135" y="234"/>
                    </a:cubicBezTo>
                    <a:cubicBezTo>
                      <a:pt x="1168" y="234"/>
                      <a:pt x="1068" y="0"/>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9"/>
              <p:cNvSpPr/>
              <p:nvPr/>
            </p:nvSpPr>
            <p:spPr>
              <a:xfrm rot="10800000">
                <a:off x="8554049" y="4069050"/>
                <a:ext cx="19392" cy="17772"/>
              </a:xfrm>
              <a:custGeom>
                <a:avLst/>
                <a:gdLst/>
                <a:ahLst/>
                <a:cxnLst/>
                <a:rect l="l" t="t" r="r" b="b"/>
                <a:pathLst>
                  <a:path w="802" h="735" extrusionOk="0">
                    <a:moveTo>
                      <a:pt x="635" y="0"/>
                    </a:moveTo>
                    <a:cubicBezTo>
                      <a:pt x="635" y="0"/>
                      <a:pt x="334" y="67"/>
                      <a:pt x="201" y="200"/>
                    </a:cubicBezTo>
                    <a:cubicBezTo>
                      <a:pt x="168" y="234"/>
                      <a:pt x="68" y="367"/>
                      <a:pt x="34" y="467"/>
                    </a:cubicBezTo>
                    <a:cubicBezTo>
                      <a:pt x="1" y="534"/>
                      <a:pt x="1" y="634"/>
                      <a:pt x="1" y="634"/>
                    </a:cubicBezTo>
                    <a:cubicBezTo>
                      <a:pt x="34" y="634"/>
                      <a:pt x="201" y="701"/>
                      <a:pt x="201" y="734"/>
                    </a:cubicBezTo>
                    <a:cubicBezTo>
                      <a:pt x="201" y="734"/>
                      <a:pt x="234" y="701"/>
                      <a:pt x="334" y="667"/>
                    </a:cubicBezTo>
                    <a:cubicBezTo>
                      <a:pt x="368" y="634"/>
                      <a:pt x="501" y="567"/>
                      <a:pt x="535" y="534"/>
                    </a:cubicBezTo>
                    <a:cubicBezTo>
                      <a:pt x="668" y="467"/>
                      <a:pt x="801" y="167"/>
                      <a:pt x="801" y="167"/>
                    </a:cubicBezTo>
                    <a:lnTo>
                      <a:pt x="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9"/>
              <p:cNvSpPr/>
              <p:nvPr/>
            </p:nvSpPr>
            <p:spPr>
              <a:xfrm rot="10800000">
                <a:off x="8543555" y="4040832"/>
                <a:ext cx="29064" cy="25026"/>
              </a:xfrm>
              <a:custGeom>
                <a:avLst/>
                <a:gdLst/>
                <a:ahLst/>
                <a:cxnLst/>
                <a:rect l="l" t="t" r="r" b="b"/>
                <a:pathLst>
                  <a:path w="1202" h="1035" extrusionOk="0">
                    <a:moveTo>
                      <a:pt x="1068" y="1"/>
                    </a:moveTo>
                    <a:lnTo>
                      <a:pt x="834" y="101"/>
                    </a:lnTo>
                    <a:cubicBezTo>
                      <a:pt x="667" y="134"/>
                      <a:pt x="534" y="201"/>
                      <a:pt x="434" y="301"/>
                    </a:cubicBezTo>
                    <a:cubicBezTo>
                      <a:pt x="200" y="468"/>
                      <a:pt x="0" y="835"/>
                      <a:pt x="0" y="835"/>
                    </a:cubicBezTo>
                    <a:cubicBezTo>
                      <a:pt x="0" y="868"/>
                      <a:pt x="167" y="1001"/>
                      <a:pt x="200" y="1035"/>
                    </a:cubicBezTo>
                    <a:cubicBezTo>
                      <a:pt x="200" y="1035"/>
                      <a:pt x="567" y="835"/>
                      <a:pt x="734" y="668"/>
                    </a:cubicBezTo>
                    <a:lnTo>
                      <a:pt x="1034" y="368"/>
                    </a:lnTo>
                    <a:lnTo>
                      <a:pt x="1201" y="201"/>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9"/>
              <p:cNvSpPr/>
              <p:nvPr/>
            </p:nvSpPr>
            <p:spPr>
              <a:xfrm rot="10800000">
                <a:off x="8539541" y="4016628"/>
                <a:ext cx="17748" cy="17772"/>
              </a:xfrm>
              <a:custGeom>
                <a:avLst/>
                <a:gdLst/>
                <a:ahLst/>
                <a:cxnLst/>
                <a:rect l="l" t="t" r="r" b="b"/>
                <a:pathLst>
                  <a:path w="734" h="735" extrusionOk="0">
                    <a:moveTo>
                      <a:pt x="567" y="1"/>
                    </a:moveTo>
                    <a:cubicBezTo>
                      <a:pt x="567" y="1"/>
                      <a:pt x="334" y="67"/>
                      <a:pt x="200" y="201"/>
                    </a:cubicBezTo>
                    <a:cubicBezTo>
                      <a:pt x="100" y="334"/>
                      <a:pt x="0" y="568"/>
                      <a:pt x="0" y="568"/>
                    </a:cubicBezTo>
                    <a:cubicBezTo>
                      <a:pt x="0" y="634"/>
                      <a:pt x="167" y="734"/>
                      <a:pt x="167" y="734"/>
                    </a:cubicBezTo>
                    <a:cubicBezTo>
                      <a:pt x="167" y="734"/>
                      <a:pt x="400" y="668"/>
                      <a:pt x="534" y="534"/>
                    </a:cubicBezTo>
                    <a:cubicBezTo>
                      <a:pt x="634" y="401"/>
                      <a:pt x="734" y="167"/>
                      <a:pt x="734" y="167"/>
                    </a:cubicBez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9"/>
              <p:cNvSpPr/>
              <p:nvPr/>
            </p:nvSpPr>
            <p:spPr>
              <a:xfrm rot="10800000">
                <a:off x="8529047" y="3990006"/>
                <a:ext cx="16152" cy="20190"/>
              </a:xfrm>
              <a:custGeom>
                <a:avLst/>
                <a:gdLst/>
                <a:ahLst/>
                <a:cxnLst/>
                <a:rect l="l" t="t" r="r" b="b"/>
                <a:pathLst>
                  <a:path w="668" h="835" extrusionOk="0">
                    <a:moveTo>
                      <a:pt x="367" y="0"/>
                    </a:moveTo>
                    <a:cubicBezTo>
                      <a:pt x="367" y="0"/>
                      <a:pt x="201" y="167"/>
                      <a:pt x="134" y="300"/>
                    </a:cubicBezTo>
                    <a:cubicBezTo>
                      <a:pt x="67" y="334"/>
                      <a:pt x="67" y="401"/>
                      <a:pt x="34" y="501"/>
                    </a:cubicBezTo>
                    <a:cubicBezTo>
                      <a:pt x="0" y="534"/>
                      <a:pt x="0" y="634"/>
                      <a:pt x="0" y="634"/>
                    </a:cubicBezTo>
                    <a:cubicBezTo>
                      <a:pt x="34" y="667"/>
                      <a:pt x="167" y="801"/>
                      <a:pt x="167" y="834"/>
                    </a:cubicBezTo>
                    <a:lnTo>
                      <a:pt x="334" y="734"/>
                    </a:lnTo>
                    <a:cubicBezTo>
                      <a:pt x="401" y="701"/>
                      <a:pt x="501" y="634"/>
                      <a:pt x="534" y="534"/>
                    </a:cubicBezTo>
                    <a:cubicBezTo>
                      <a:pt x="668" y="367"/>
                      <a:pt x="601" y="67"/>
                      <a:pt x="601" y="67"/>
                    </a:cubicBez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9"/>
              <p:cNvSpPr/>
              <p:nvPr/>
            </p:nvSpPr>
            <p:spPr>
              <a:xfrm rot="10800000">
                <a:off x="8512919" y="3973878"/>
                <a:ext cx="16950" cy="20190"/>
              </a:xfrm>
              <a:custGeom>
                <a:avLst/>
                <a:gdLst/>
                <a:ahLst/>
                <a:cxnLst/>
                <a:rect l="l" t="t" r="r" b="b"/>
                <a:pathLst>
                  <a:path w="701" h="835" extrusionOk="0">
                    <a:moveTo>
                      <a:pt x="534" y="0"/>
                    </a:moveTo>
                    <a:cubicBezTo>
                      <a:pt x="534" y="0"/>
                      <a:pt x="234" y="67"/>
                      <a:pt x="100" y="234"/>
                    </a:cubicBezTo>
                    <a:cubicBezTo>
                      <a:pt x="67" y="367"/>
                      <a:pt x="0" y="467"/>
                      <a:pt x="0" y="567"/>
                    </a:cubicBezTo>
                    <a:lnTo>
                      <a:pt x="0" y="734"/>
                    </a:lnTo>
                    <a:lnTo>
                      <a:pt x="200" y="834"/>
                    </a:lnTo>
                    <a:lnTo>
                      <a:pt x="334" y="701"/>
                    </a:lnTo>
                    <a:lnTo>
                      <a:pt x="501" y="534"/>
                    </a:lnTo>
                    <a:cubicBezTo>
                      <a:pt x="567" y="401"/>
                      <a:pt x="701" y="167"/>
                      <a:pt x="701" y="167"/>
                    </a:cubicBezTo>
                    <a:lnTo>
                      <a:pt x="5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9"/>
              <p:cNvSpPr/>
              <p:nvPr/>
            </p:nvSpPr>
            <p:spPr>
              <a:xfrm rot="10800000">
                <a:off x="8491955" y="3965004"/>
                <a:ext cx="12912" cy="12138"/>
              </a:xfrm>
              <a:custGeom>
                <a:avLst/>
                <a:gdLst/>
                <a:ahLst/>
                <a:cxnLst/>
                <a:rect l="l" t="t" r="r" b="b"/>
                <a:pathLst>
                  <a:path w="534" h="502" extrusionOk="0">
                    <a:moveTo>
                      <a:pt x="200" y="1"/>
                    </a:moveTo>
                    <a:cubicBezTo>
                      <a:pt x="200" y="1"/>
                      <a:pt x="67" y="101"/>
                      <a:pt x="34" y="168"/>
                    </a:cubicBezTo>
                    <a:cubicBezTo>
                      <a:pt x="0" y="301"/>
                      <a:pt x="67" y="501"/>
                      <a:pt x="67" y="501"/>
                    </a:cubicBezTo>
                    <a:lnTo>
                      <a:pt x="334" y="501"/>
                    </a:lnTo>
                    <a:cubicBezTo>
                      <a:pt x="334" y="501"/>
                      <a:pt x="467" y="435"/>
                      <a:pt x="501" y="334"/>
                    </a:cubicBezTo>
                    <a:cubicBezTo>
                      <a:pt x="534" y="201"/>
                      <a:pt x="467"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9"/>
              <p:cNvSpPr/>
              <p:nvPr/>
            </p:nvSpPr>
            <p:spPr>
              <a:xfrm rot="10800000">
                <a:off x="8333866" y="4192054"/>
                <a:ext cx="423198" cy="183212"/>
              </a:xfrm>
              <a:custGeom>
                <a:avLst/>
                <a:gdLst/>
                <a:ahLst/>
                <a:cxnLst/>
                <a:rect l="l" t="t" r="r" b="b"/>
                <a:pathLst>
                  <a:path w="17502" h="7577" extrusionOk="0">
                    <a:moveTo>
                      <a:pt x="7234" y="1"/>
                    </a:moveTo>
                    <a:cubicBezTo>
                      <a:pt x="6746" y="1"/>
                      <a:pt x="6237" y="162"/>
                      <a:pt x="5827" y="421"/>
                    </a:cubicBezTo>
                    <a:cubicBezTo>
                      <a:pt x="5160" y="788"/>
                      <a:pt x="4726" y="1322"/>
                      <a:pt x="4293" y="1822"/>
                    </a:cubicBezTo>
                    <a:cubicBezTo>
                      <a:pt x="3892" y="2322"/>
                      <a:pt x="3492" y="2856"/>
                      <a:pt x="3158" y="3356"/>
                    </a:cubicBezTo>
                    <a:cubicBezTo>
                      <a:pt x="2491" y="4324"/>
                      <a:pt x="1924" y="5258"/>
                      <a:pt x="1324" y="5525"/>
                    </a:cubicBezTo>
                    <a:cubicBezTo>
                      <a:pt x="1181" y="5614"/>
                      <a:pt x="1047" y="5646"/>
                      <a:pt x="928" y="5646"/>
                    </a:cubicBezTo>
                    <a:cubicBezTo>
                      <a:pt x="825" y="5646"/>
                      <a:pt x="734" y="5622"/>
                      <a:pt x="657" y="5591"/>
                    </a:cubicBezTo>
                    <a:cubicBezTo>
                      <a:pt x="490" y="5525"/>
                      <a:pt x="423" y="5458"/>
                      <a:pt x="423" y="5458"/>
                    </a:cubicBezTo>
                    <a:cubicBezTo>
                      <a:pt x="386" y="5428"/>
                      <a:pt x="342" y="5415"/>
                      <a:pt x="299" y="5415"/>
                    </a:cubicBezTo>
                    <a:cubicBezTo>
                      <a:pt x="148" y="5415"/>
                      <a:pt x="1" y="5577"/>
                      <a:pt x="156" y="5758"/>
                    </a:cubicBezTo>
                    <a:cubicBezTo>
                      <a:pt x="156" y="5758"/>
                      <a:pt x="256" y="5825"/>
                      <a:pt x="456" y="5958"/>
                    </a:cubicBezTo>
                    <a:cubicBezTo>
                      <a:pt x="557" y="5992"/>
                      <a:pt x="590" y="6025"/>
                      <a:pt x="657" y="6025"/>
                    </a:cubicBezTo>
                    <a:cubicBezTo>
                      <a:pt x="757" y="6025"/>
                      <a:pt x="823" y="6092"/>
                      <a:pt x="923" y="6092"/>
                    </a:cubicBezTo>
                    <a:cubicBezTo>
                      <a:pt x="990" y="6092"/>
                      <a:pt x="1124" y="6092"/>
                      <a:pt x="1224" y="6025"/>
                    </a:cubicBezTo>
                    <a:cubicBezTo>
                      <a:pt x="1290" y="6025"/>
                      <a:pt x="1424" y="5992"/>
                      <a:pt x="1491" y="5958"/>
                    </a:cubicBezTo>
                    <a:cubicBezTo>
                      <a:pt x="2258" y="5591"/>
                      <a:pt x="2892" y="4657"/>
                      <a:pt x="3592" y="3690"/>
                    </a:cubicBezTo>
                    <a:cubicBezTo>
                      <a:pt x="3926" y="3256"/>
                      <a:pt x="4293" y="2756"/>
                      <a:pt x="4726" y="2256"/>
                    </a:cubicBezTo>
                    <a:cubicBezTo>
                      <a:pt x="5093" y="1755"/>
                      <a:pt x="5560" y="1288"/>
                      <a:pt x="6094" y="988"/>
                    </a:cubicBezTo>
                    <a:cubicBezTo>
                      <a:pt x="6327" y="855"/>
                      <a:pt x="6594" y="755"/>
                      <a:pt x="6894" y="755"/>
                    </a:cubicBezTo>
                    <a:cubicBezTo>
                      <a:pt x="6928" y="732"/>
                      <a:pt x="6968" y="725"/>
                      <a:pt x="7013" y="725"/>
                    </a:cubicBezTo>
                    <a:cubicBezTo>
                      <a:pt x="7102" y="725"/>
                      <a:pt x="7206" y="755"/>
                      <a:pt x="7295" y="755"/>
                    </a:cubicBezTo>
                    <a:cubicBezTo>
                      <a:pt x="7461" y="755"/>
                      <a:pt x="7595" y="788"/>
                      <a:pt x="7728" y="821"/>
                    </a:cubicBezTo>
                    <a:cubicBezTo>
                      <a:pt x="7828" y="855"/>
                      <a:pt x="7962" y="921"/>
                      <a:pt x="8095" y="988"/>
                    </a:cubicBezTo>
                    <a:cubicBezTo>
                      <a:pt x="8229" y="1021"/>
                      <a:pt x="8329" y="1122"/>
                      <a:pt x="8462" y="1188"/>
                    </a:cubicBezTo>
                    <a:cubicBezTo>
                      <a:pt x="8729" y="1422"/>
                      <a:pt x="8896" y="1522"/>
                      <a:pt x="8996" y="1755"/>
                    </a:cubicBezTo>
                    <a:cubicBezTo>
                      <a:pt x="9296" y="2122"/>
                      <a:pt x="9430" y="2689"/>
                      <a:pt x="9763" y="3256"/>
                    </a:cubicBezTo>
                    <a:cubicBezTo>
                      <a:pt x="9830" y="3423"/>
                      <a:pt x="9963" y="3523"/>
                      <a:pt x="10097" y="3657"/>
                    </a:cubicBezTo>
                    <a:cubicBezTo>
                      <a:pt x="10230" y="3790"/>
                      <a:pt x="10397" y="3924"/>
                      <a:pt x="10497" y="3957"/>
                    </a:cubicBezTo>
                    <a:cubicBezTo>
                      <a:pt x="10764" y="4090"/>
                      <a:pt x="11097" y="4190"/>
                      <a:pt x="11398" y="4257"/>
                    </a:cubicBezTo>
                    <a:cubicBezTo>
                      <a:pt x="11481" y="4265"/>
                      <a:pt x="11560" y="4270"/>
                      <a:pt x="11636" y="4270"/>
                    </a:cubicBezTo>
                    <a:cubicBezTo>
                      <a:pt x="11865" y="4270"/>
                      <a:pt x="12065" y="4232"/>
                      <a:pt x="12265" y="4157"/>
                    </a:cubicBezTo>
                    <a:cubicBezTo>
                      <a:pt x="12498" y="4090"/>
                      <a:pt x="12665" y="3990"/>
                      <a:pt x="12832" y="3924"/>
                    </a:cubicBezTo>
                    <a:cubicBezTo>
                      <a:pt x="13166" y="3757"/>
                      <a:pt x="13399" y="3690"/>
                      <a:pt x="13499" y="3690"/>
                    </a:cubicBezTo>
                    <a:lnTo>
                      <a:pt x="13566" y="3690"/>
                    </a:lnTo>
                    <a:cubicBezTo>
                      <a:pt x="13694" y="3682"/>
                      <a:pt x="13820" y="3678"/>
                      <a:pt x="13943" y="3678"/>
                    </a:cubicBezTo>
                    <a:cubicBezTo>
                      <a:pt x="14810" y="3678"/>
                      <a:pt x="15533" y="3886"/>
                      <a:pt x="16001" y="4324"/>
                    </a:cubicBezTo>
                    <a:cubicBezTo>
                      <a:pt x="16501" y="4824"/>
                      <a:pt x="16768" y="5425"/>
                      <a:pt x="16902" y="5925"/>
                    </a:cubicBezTo>
                    <a:cubicBezTo>
                      <a:pt x="17002" y="6425"/>
                      <a:pt x="17002" y="6792"/>
                      <a:pt x="17068" y="7026"/>
                    </a:cubicBezTo>
                    <a:cubicBezTo>
                      <a:pt x="17102" y="7293"/>
                      <a:pt x="17102" y="7426"/>
                      <a:pt x="17102" y="7426"/>
                    </a:cubicBezTo>
                    <a:cubicBezTo>
                      <a:pt x="17117" y="7520"/>
                      <a:pt x="17199" y="7577"/>
                      <a:pt x="17284" y="7577"/>
                    </a:cubicBezTo>
                    <a:cubicBezTo>
                      <a:pt x="17382" y="7577"/>
                      <a:pt x="17484" y="7503"/>
                      <a:pt x="17502" y="7326"/>
                    </a:cubicBezTo>
                    <a:lnTo>
                      <a:pt x="17502" y="6926"/>
                    </a:lnTo>
                    <a:cubicBezTo>
                      <a:pt x="17469" y="6659"/>
                      <a:pt x="17469" y="6259"/>
                      <a:pt x="17335" y="5691"/>
                    </a:cubicBezTo>
                    <a:cubicBezTo>
                      <a:pt x="17235" y="5191"/>
                      <a:pt x="16968" y="4491"/>
                      <a:pt x="16334" y="3857"/>
                    </a:cubicBezTo>
                    <a:cubicBezTo>
                      <a:pt x="16001" y="3590"/>
                      <a:pt x="15601" y="3323"/>
                      <a:pt x="15100" y="3190"/>
                    </a:cubicBezTo>
                    <a:cubicBezTo>
                      <a:pt x="14740" y="3118"/>
                      <a:pt x="14362" y="3063"/>
                      <a:pt x="13966" y="3063"/>
                    </a:cubicBezTo>
                    <a:cubicBezTo>
                      <a:pt x="13813" y="3063"/>
                      <a:pt x="13657" y="3071"/>
                      <a:pt x="13499" y="3090"/>
                    </a:cubicBezTo>
                    <a:lnTo>
                      <a:pt x="13566" y="3090"/>
                    </a:lnTo>
                    <a:cubicBezTo>
                      <a:pt x="13399" y="3090"/>
                      <a:pt x="12999" y="3123"/>
                      <a:pt x="12632" y="3290"/>
                    </a:cubicBezTo>
                    <a:cubicBezTo>
                      <a:pt x="12334" y="3398"/>
                      <a:pt x="12036" y="3550"/>
                      <a:pt x="11721" y="3550"/>
                    </a:cubicBezTo>
                    <a:cubicBezTo>
                      <a:pt x="11647" y="3550"/>
                      <a:pt x="11573" y="3542"/>
                      <a:pt x="11498" y="3523"/>
                    </a:cubicBezTo>
                    <a:cubicBezTo>
                      <a:pt x="11298" y="3490"/>
                      <a:pt x="11097" y="3423"/>
                      <a:pt x="10897" y="3290"/>
                    </a:cubicBezTo>
                    <a:cubicBezTo>
                      <a:pt x="10764" y="3256"/>
                      <a:pt x="10730" y="3190"/>
                      <a:pt x="10630" y="3123"/>
                    </a:cubicBezTo>
                    <a:cubicBezTo>
                      <a:pt x="10564" y="3090"/>
                      <a:pt x="10464" y="2990"/>
                      <a:pt x="10430" y="2856"/>
                    </a:cubicBezTo>
                    <a:cubicBezTo>
                      <a:pt x="10163" y="2422"/>
                      <a:pt x="9997" y="1822"/>
                      <a:pt x="9663" y="1322"/>
                    </a:cubicBezTo>
                    <a:cubicBezTo>
                      <a:pt x="9496" y="1021"/>
                      <a:pt x="9163" y="788"/>
                      <a:pt x="8929" y="621"/>
                    </a:cubicBezTo>
                    <a:cubicBezTo>
                      <a:pt x="8796" y="521"/>
                      <a:pt x="8662" y="454"/>
                      <a:pt x="8496" y="354"/>
                    </a:cubicBezTo>
                    <a:cubicBezTo>
                      <a:pt x="8329" y="288"/>
                      <a:pt x="8162" y="188"/>
                      <a:pt x="7995" y="154"/>
                    </a:cubicBezTo>
                    <a:cubicBezTo>
                      <a:pt x="7760" y="48"/>
                      <a:pt x="7500" y="1"/>
                      <a:pt x="7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9"/>
              <p:cNvSpPr/>
              <p:nvPr/>
            </p:nvSpPr>
            <p:spPr>
              <a:xfrm rot="10800000">
                <a:off x="8391729" y="4528083"/>
                <a:ext cx="472574" cy="304837"/>
              </a:xfrm>
              <a:custGeom>
                <a:avLst/>
                <a:gdLst/>
                <a:ahLst/>
                <a:cxnLst/>
                <a:rect l="l" t="t" r="r" b="b"/>
                <a:pathLst>
                  <a:path w="19544" h="12607" extrusionOk="0">
                    <a:moveTo>
                      <a:pt x="6326" y="1"/>
                    </a:moveTo>
                    <a:cubicBezTo>
                      <a:pt x="6092" y="1"/>
                      <a:pt x="5892" y="34"/>
                      <a:pt x="5692" y="68"/>
                    </a:cubicBezTo>
                    <a:cubicBezTo>
                      <a:pt x="5492" y="168"/>
                      <a:pt x="5325" y="201"/>
                      <a:pt x="5092" y="301"/>
                    </a:cubicBezTo>
                    <a:cubicBezTo>
                      <a:pt x="4891" y="368"/>
                      <a:pt x="4725" y="468"/>
                      <a:pt x="4558" y="535"/>
                    </a:cubicBezTo>
                    <a:cubicBezTo>
                      <a:pt x="4391" y="568"/>
                      <a:pt x="4191" y="735"/>
                      <a:pt x="4058" y="868"/>
                    </a:cubicBezTo>
                    <a:cubicBezTo>
                      <a:pt x="3724" y="1135"/>
                      <a:pt x="3524" y="1469"/>
                      <a:pt x="3357" y="1735"/>
                    </a:cubicBezTo>
                    <a:cubicBezTo>
                      <a:pt x="2990" y="2369"/>
                      <a:pt x="2690" y="2903"/>
                      <a:pt x="2390" y="3403"/>
                    </a:cubicBezTo>
                    <a:cubicBezTo>
                      <a:pt x="2089" y="3870"/>
                      <a:pt x="1756" y="4304"/>
                      <a:pt x="1489" y="4504"/>
                    </a:cubicBezTo>
                    <a:cubicBezTo>
                      <a:pt x="1276" y="4646"/>
                      <a:pt x="1063" y="4687"/>
                      <a:pt x="885" y="4687"/>
                    </a:cubicBezTo>
                    <a:cubicBezTo>
                      <a:pt x="813" y="4687"/>
                      <a:pt x="746" y="4681"/>
                      <a:pt x="688" y="4671"/>
                    </a:cubicBezTo>
                    <a:cubicBezTo>
                      <a:pt x="588" y="4638"/>
                      <a:pt x="522" y="4638"/>
                      <a:pt x="488" y="4571"/>
                    </a:cubicBezTo>
                    <a:cubicBezTo>
                      <a:pt x="422" y="4537"/>
                      <a:pt x="388" y="4537"/>
                      <a:pt x="388" y="4537"/>
                    </a:cubicBezTo>
                    <a:cubicBezTo>
                      <a:pt x="353" y="4514"/>
                      <a:pt x="318" y="4504"/>
                      <a:pt x="284" y="4504"/>
                    </a:cubicBezTo>
                    <a:cubicBezTo>
                      <a:pt x="122" y="4504"/>
                      <a:pt x="1" y="4733"/>
                      <a:pt x="221" y="4871"/>
                    </a:cubicBezTo>
                    <a:cubicBezTo>
                      <a:pt x="221" y="4871"/>
                      <a:pt x="255" y="4871"/>
                      <a:pt x="322" y="4904"/>
                    </a:cubicBezTo>
                    <a:cubicBezTo>
                      <a:pt x="388" y="4938"/>
                      <a:pt x="488" y="5004"/>
                      <a:pt x="588" y="5038"/>
                    </a:cubicBezTo>
                    <a:cubicBezTo>
                      <a:pt x="686" y="5074"/>
                      <a:pt x="811" y="5098"/>
                      <a:pt x="949" y="5098"/>
                    </a:cubicBezTo>
                    <a:cubicBezTo>
                      <a:pt x="1188" y="5098"/>
                      <a:pt x="1469" y="5028"/>
                      <a:pt x="1723" y="4838"/>
                    </a:cubicBezTo>
                    <a:cubicBezTo>
                      <a:pt x="2556" y="4237"/>
                      <a:pt x="3090" y="3136"/>
                      <a:pt x="3824" y="2002"/>
                    </a:cubicBezTo>
                    <a:cubicBezTo>
                      <a:pt x="4024" y="1735"/>
                      <a:pt x="4191" y="1469"/>
                      <a:pt x="4424" y="1235"/>
                    </a:cubicBezTo>
                    <a:cubicBezTo>
                      <a:pt x="4658" y="1035"/>
                      <a:pt x="5025" y="968"/>
                      <a:pt x="5325" y="801"/>
                    </a:cubicBezTo>
                    <a:cubicBezTo>
                      <a:pt x="5492" y="701"/>
                      <a:pt x="5659" y="668"/>
                      <a:pt x="5825" y="635"/>
                    </a:cubicBezTo>
                    <a:cubicBezTo>
                      <a:pt x="5992" y="635"/>
                      <a:pt x="6159" y="635"/>
                      <a:pt x="6326" y="568"/>
                    </a:cubicBezTo>
                    <a:cubicBezTo>
                      <a:pt x="6593" y="635"/>
                      <a:pt x="6926" y="668"/>
                      <a:pt x="7193" y="868"/>
                    </a:cubicBezTo>
                    <a:cubicBezTo>
                      <a:pt x="7360" y="968"/>
                      <a:pt x="7427" y="1135"/>
                      <a:pt x="7560" y="1202"/>
                    </a:cubicBezTo>
                    <a:cubicBezTo>
                      <a:pt x="7660" y="1335"/>
                      <a:pt x="7760" y="1469"/>
                      <a:pt x="7860" y="1635"/>
                    </a:cubicBezTo>
                    <a:cubicBezTo>
                      <a:pt x="8027" y="1969"/>
                      <a:pt x="8194" y="2236"/>
                      <a:pt x="8361" y="2569"/>
                    </a:cubicBezTo>
                    <a:cubicBezTo>
                      <a:pt x="8694" y="3237"/>
                      <a:pt x="8928" y="3904"/>
                      <a:pt x="9361" y="4504"/>
                    </a:cubicBezTo>
                    <a:cubicBezTo>
                      <a:pt x="9595" y="4804"/>
                      <a:pt x="9828" y="5071"/>
                      <a:pt x="10095" y="5338"/>
                    </a:cubicBezTo>
                    <a:cubicBezTo>
                      <a:pt x="10395" y="5572"/>
                      <a:pt x="10729" y="5838"/>
                      <a:pt x="11096" y="6005"/>
                    </a:cubicBezTo>
                    <a:cubicBezTo>
                      <a:pt x="11863" y="6339"/>
                      <a:pt x="12664" y="6405"/>
                      <a:pt x="13264" y="6672"/>
                    </a:cubicBezTo>
                    <a:cubicBezTo>
                      <a:pt x="13898" y="6906"/>
                      <a:pt x="14398" y="7406"/>
                      <a:pt x="14732" y="8040"/>
                    </a:cubicBezTo>
                    <a:cubicBezTo>
                      <a:pt x="15065" y="8674"/>
                      <a:pt x="15366" y="9341"/>
                      <a:pt x="15599" y="9975"/>
                    </a:cubicBezTo>
                    <a:cubicBezTo>
                      <a:pt x="15866" y="10575"/>
                      <a:pt x="16166" y="11176"/>
                      <a:pt x="16533" y="11676"/>
                    </a:cubicBezTo>
                    <a:cubicBezTo>
                      <a:pt x="16900" y="12176"/>
                      <a:pt x="17400" y="12510"/>
                      <a:pt x="17901" y="12577"/>
                    </a:cubicBezTo>
                    <a:cubicBezTo>
                      <a:pt x="17967" y="12599"/>
                      <a:pt x="18042" y="12606"/>
                      <a:pt x="18117" y="12606"/>
                    </a:cubicBezTo>
                    <a:cubicBezTo>
                      <a:pt x="18268" y="12606"/>
                      <a:pt x="18423" y="12577"/>
                      <a:pt x="18535" y="12577"/>
                    </a:cubicBezTo>
                    <a:cubicBezTo>
                      <a:pt x="18701" y="12577"/>
                      <a:pt x="18868" y="12543"/>
                      <a:pt x="19002" y="12510"/>
                    </a:cubicBezTo>
                    <a:cubicBezTo>
                      <a:pt x="19102" y="12510"/>
                      <a:pt x="19202" y="12476"/>
                      <a:pt x="19235" y="12410"/>
                    </a:cubicBezTo>
                    <a:cubicBezTo>
                      <a:pt x="19268" y="12376"/>
                      <a:pt x="19335" y="12376"/>
                      <a:pt x="19335" y="12376"/>
                    </a:cubicBezTo>
                    <a:cubicBezTo>
                      <a:pt x="19543" y="12257"/>
                      <a:pt x="19460" y="12032"/>
                      <a:pt x="19297" y="12032"/>
                    </a:cubicBezTo>
                    <a:cubicBezTo>
                      <a:pt x="19278" y="12032"/>
                      <a:pt x="19257" y="12036"/>
                      <a:pt x="19235" y="12043"/>
                    </a:cubicBezTo>
                    <a:cubicBezTo>
                      <a:pt x="19235" y="12043"/>
                      <a:pt x="19202" y="12076"/>
                      <a:pt x="19168" y="12076"/>
                    </a:cubicBezTo>
                    <a:cubicBezTo>
                      <a:pt x="19102" y="12076"/>
                      <a:pt x="19035" y="12143"/>
                      <a:pt x="18901" y="12176"/>
                    </a:cubicBezTo>
                    <a:cubicBezTo>
                      <a:pt x="18835" y="12210"/>
                      <a:pt x="18701" y="12243"/>
                      <a:pt x="18535" y="12243"/>
                    </a:cubicBezTo>
                    <a:cubicBezTo>
                      <a:pt x="18401" y="12243"/>
                      <a:pt x="18201" y="12243"/>
                      <a:pt x="18034" y="12210"/>
                    </a:cubicBezTo>
                    <a:cubicBezTo>
                      <a:pt x="17667" y="12143"/>
                      <a:pt x="17267" y="11876"/>
                      <a:pt x="16933" y="11409"/>
                    </a:cubicBezTo>
                    <a:cubicBezTo>
                      <a:pt x="16600" y="11009"/>
                      <a:pt x="16366" y="10408"/>
                      <a:pt x="16099" y="9808"/>
                    </a:cubicBezTo>
                    <a:cubicBezTo>
                      <a:pt x="15866" y="9174"/>
                      <a:pt x="15666" y="8507"/>
                      <a:pt x="15266" y="7806"/>
                    </a:cubicBezTo>
                    <a:cubicBezTo>
                      <a:pt x="14899" y="7073"/>
                      <a:pt x="14332" y="6405"/>
                      <a:pt x="13531" y="6072"/>
                    </a:cubicBezTo>
                    <a:cubicBezTo>
                      <a:pt x="12764" y="5738"/>
                      <a:pt x="11997" y="5672"/>
                      <a:pt x="11396" y="5371"/>
                    </a:cubicBezTo>
                    <a:cubicBezTo>
                      <a:pt x="11096" y="5238"/>
                      <a:pt x="10862" y="5038"/>
                      <a:pt x="10596" y="4838"/>
                    </a:cubicBezTo>
                    <a:cubicBezTo>
                      <a:pt x="10362" y="4638"/>
                      <a:pt x="10162" y="4371"/>
                      <a:pt x="9995" y="4137"/>
                    </a:cubicBezTo>
                    <a:cubicBezTo>
                      <a:pt x="9662" y="3637"/>
                      <a:pt x="9361" y="2970"/>
                      <a:pt x="9028" y="2303"/>
                    </a:cubicBezTo>
                    <a:cubicBezTo>
                      <a:pt x="8861" y="1969"/>
                      <a:pt x="8661" y="1635"/>
                      <a:pt x="8427" y="1302"/>
                    </a:cubicBezTo>
                    <a:cubicBezTo>
                      <a:pt x="8361" y="1135"/>
                      <a:pt x="8194" y="968"/>
                      <a:pt x="8060" y="801"/>
                    </a:cubicBezTo>
                    <a:cubicBezTo>
                      <a:pt x="7894" y="668"/>
                      <a:pt x="7760" y="501"/>
                      <a:pt x="7560" y="368"/>
                    </a:cubicBezTo>
                    <a:cubicBezTo>
                      <a:pt x="7226" y="68"/>
                      <a:pt x="6726" y="1"/>
                      <a:pt x="6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9"/>
              <p:cNvSpPr/>
              <p:nvPr/>
            </p:nvSpPr>
            <p:spPr>
              <a:xfrm rot="10800000">
                <a:off x="8559707" y="4327970"/>
                <a:ext cx="21786" cy="12356"/>
              </a:xfrm>
              <a:custGeom>
                <a:avLst/>
                <a:gdLst/>
                <a:ahLst/>
                <a:cxnLst/>
                <a:rect l="l" t="t" r="r" b="b"/>
                <a:pathLst>
                  <a:path w="901" h="511" extrusionOk="0">
                    <a:moveTo>
                      <a:pt x="513" y="1"/>
                    </a:moveTo>
                    <a:cubicBezTo>
                      <a:pt x="473" y="1"/>
                      <a:pt x="434" y="3"/>
                      <a:pt x="401" y="10"/>
                    </a:cubicBezTo>
                    <a:cubicBezTo>
                      <a:pt x="234" y="43"/>
                      <a:pt x="0" y="177"/>
                      <a:pt x="0" y="177"/>
                    </a:cubicBezTo>
                    <a:lnTo>
                      <a:pt x="0" y="444"/>
                    </a:lnTo>
                    <a:cubicBezTo>
                      <a:pt x="0" y="444"/>
                      <a:pt x="267" y="510"/>
                      <a:pt x="501" y="510"/>
                    </a:cubicBezTo>
                    <a:cubicBezTo>
                      <a:pt x="667" y="477"/>
                      <a:pt x="901" y="310"/>
                      <a:pt x="901" y="310"/>
                    </a:cubicBezTo>
                    <a:cubicBezTo>
                      <a:pt x="901" y="277"/>
                      <a:pt x="834" y="43"/>
                      <a:pt x="868" y="43"/>
                    </a:cubicBezTo>
                    <a:cubicBezTo>
                      <a:pt x="868" y="43"/>
                      <a:pt x="675"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9"/>
              <p:cNvSpPr/>
              <p:nvPr/>
            </p:nvSpPr>
            <p:spPr>
              <a:xfrm rot="10800000">
                <a:off x="8552429" y="4311842"/>
                <a:ext cx="20190" cy="12356"/>
              </a:xfrm>
              <a:custGeom>
                <a:avLst/>
                <a:gdLst/>
                <a:ahLst/>
                <a:cxnLst/>
                <a:rect l="l" t="t" r="r" b="b"/>
                <a:pathLst>
                  <a:path w="835" h="511" extrusionOk="0">
                    <a:moveTo>
                      <a:pt x="423" y="1"/>
                    </a:moveTo>
                    <a:cubicBezTo>
                      <a:pt x="391" y="1"/>
                      <a:pt x="360" y="4"/>
                      <a:pt x="334" y="10"/>
                    </a:cubicBezTo>
                    <a:cubicBezTo>
                      <a:pt x="200" y="44"/>
                      <a:pt x="0" y="177"/>
                      <a:pt x="0" y="177"/>
                    </a:cubicBezTo>
                    <a:lnTo>
                      <a:pt x="0" y="411"/>
                    </a:lnTo>
                    <a:cubicBezTo>
                      <a:pt x="0" y="411"/>
                      <a:pt x="234" y="511"/>
                      <a:pt x="434" y="511"/>
                    </a:cubicBezTo>
                    <a:cubicBezTo>
                      <a:pt x="601" y="477"/>
                      <a:pt x="801" y="310"/>
                      <a:pt x="801" y="310"/>
                    </a:cubicBezTo>
                    <a:cubicBezTo>
                      <a:pt x="834" y="310"/>
                      <a:pt x="734" y="77"/>
                      <a:pt x="701" y="44"/>
                    </a:cubicBezTo>
                    <a:cubicBezTo>
                      <a:pt x="701" y="44"/>
                      <a:pt x="551"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9"/>
              <p:cNvSpPr/>
              <p:nvPr/>
            </p:nvSpPr>
            <p:spPr>
              <a:xfrm rot="10800000">
                <a:off x="8545175" y="4287637"/>
                <a:ext cx="20190" cy="12138"/>
              </a:xfrm>
              <a:custGeom>
                <a:avLst/>
                <a:gdLst/>
                <a:ahLst/>
                <a:cxnLst/>
                <a:rect l="l" t="t" r="r" b="b"/>
                <a:pathLst>
                  <a:path w="835" h="502" extrusionOk="0">
                    <a:moveTo>
                      <a:pt x="668" y="1"/>
                    </a:moveTo>
                    <a:cubicBezTo>
                      <a:pt x="668" y="1"/>
                      <a:pt x="434" y="1"/>
                      <a:pt x="334" y="34"/>
                    </a:cubicBezTo>
                    <a:cubicBezTo>
                      <a:pt x="234" y="34"/>
                      <a:pt x="201" y="101"/>
                      <a:pt x="134" y="134"/>
                    </a:cubicBezTo>
                    <a:cubicBezTo>
                      <a:pt x="34" y="168"/>
                      <a:pt x="0" y="201"/>
                      <a:pt x="0" y="201"/>
                    </a:cubicBezTo>
                    <a:lnTo>
                      <a:pt x="0" y="468"/>
                    </a:lnTo>
                    <a:cubicBezTo>
                      <a:pt x="0" y="468"/>
                      <a:pt x="67" y="468"/>
                      <a:pt x="167" y="501"/>
                    </a:cubicBezTo>
                    <a:lnTo>
                      <a:pt x="467" y="501"/>
                    </a:lnTo>
                    <a:cubicBezTo>
                      <a:pt x="534" y="468"/>
                      <a:pt x="634" y="435"/>
                      <a:pt x="701" y="335"/>
                    </a:cubicBezTo>
                    <a:lnTo>
                      <a:pt x="834" y="201"/>
                    </a:lnTo>
                    <a:cubicBezTo>
                      <a:pt x="834" y="168"/>
                      <a:pt x="701"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9"/>
              <p:cNvSpPr/>
              <p:nvPr/>
            </p:nvSpPr>
            <p:spPr>
              <a:xfrm rot="10800000">
                <a:off x="8375794" y="4255381"/>
                <a:ext cx="33102" cy="12936"/>
              </a:xfrm>
              <a:custGeom>
                <a:avLst/>
                <a:gdLst/>
                <a:ahLst/>
                <a:cxnLst/>
                <a:rect l="l" t="t" r="r" b="b"/>
                <a:pathLst>
                  <a:path w="1369" h="535" extrusionOk="0">
                    <a:moveTo>
                      <a:pt x="1235" y="1"/>
                    </a:moveTo>
                    <a:cubicBezTo>
                      <a:pt x="1235" y="1"/>
                      <a:pt x="868" y="1"/>
                      <a:pt x="601" y="34"/>
                    </a:cubicBezTo>
                    <a:cubicBezTo>
                      <a:pt x="368" y="68"/>
                      <a:pt x="1" y="201"/>
                      <a:pt x="1" y="201"/>
                    </a:cubicBezTo>
                    <a:lnTo>
                      <a:pt x="1" y="468"/>
                    </a:lnTo>
                    <a:cubicBezTo>
                      <a:pt x="1" y="468"/>
                      <a:pt x="401" y="535"/>
                      <a:pt x="701" y="535"/>
                    </a:cubicBezTo>
                    <a:cubicBezTo>
                      <a:pt x="935" y="468"/>
                      <a:pt x="1335" y="234"/>
                      <a:pt x="1335" y="234"/>
                    </a:cubicBezTo>
                    <a:cubicBezTo>
                      <a:pt x="1368" y="201"/>
                      <a:pt x="1268" y="1"/>
                      <a:pt x="1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9"/>
              <p:cNvSpPr/>
              <p:nvPr/>
            </p:nvSpPr>
            <p:spPr>
              <a:xfrm rot="10800000">
                <a:off x="8370160" y="4233595"/>
                <a:ext cx="26622" cy="13734"/>
              </a:xfrm>
              <a:custGeom>
                <a:avLst/>
                <a:gdLst/>
                <a:ahLst/>
                <a:cxnLst/>
                <a:rect l="l" t="t" r="r" b="b"/>
                <a:pathLst>
                  <a:path w="1101" h="568" extrusionOk="0">
                    <a:moveTo>
                      <a:pt x="1034" y="0"/>
                    </a:moveTo>
                    <a:cubicBezTo>
                      <a:pt x="1034" y="0"/>
                      <a:pt x="701" y="0"/>
                      <a:pt x="500" y="34"/>
                    </a:cubicBezTo>
                    <a:cubicBezTo>
                      <a:pt x="267" y="134"/>
                      <a:pt x="0" y="334"/>
                      <a:pt x="0" y="334"/>
                    </a:cubicBezTo>
                    <a:cubicBezTo>
                      <a:pt x="0" y="367"/>
                      <a:pt x="67" y="567"/>
                      <a:pt x="67" y="567"/>
                    </a:cubicBezTo>
                    <a:cubicBezTo>
                      <a:pt x="67" y="567"/>
                      <a:pt x="400" y="567"/>
                      <a:pt x="601" y="534"/>
                    </a:cubicBezTo>
                    <a:cubicBezTo>
                      <a:pt x="834" y="467"/>
                      <a:pt x="1101" y="234"/>
                      <a:pt x="1101" y="234"/>
                    </a:cubicBezTo>
                    <a:cubicBezTo>
                      <a:pt x="1101" y="234"/>
                      <a:pt x="1068" y="34"/>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9"/>
              <p:cNvSpPr/>
              <p:nvPr/>
            </p:nvSpPr>
            <p:spPr>
              <a:xfrm rot="10800000">
                <a:off x="8364502" y="4213695"/>
                <a:ext cx="20190" cy="11050"/>
              </a:xfrm>
              <a:custGeom>
                <a:avLst/>
                <a:gdLst/>
                <a:ahLst/>
                <a:cxnLst/>
                <a:rect l="l" t="t" r="r" b="b"/>
                <a:pathLst>
                  <a:path w="835" h="457" extrusionOk="0">
                    <a:moveTo>
                      <a:pt x="401" y="0"/>
                    </a:moveTo>
                    <a:cubicBezTo>
                      <a:pt x="234" y="0"/>
                      <a:pt x="34" y="167"/>
                      <a:pt x="34" y="167"/>
                    </a:cubicBezTo>
                    <a:cubicBezTo>
                      <a:pt x="0" y="167"/>
                      <a:pt x="67" y="401"/>
                      <a:pt x="67" y="401"/>
                    </a:cubicBezTo>
                    <a:cubicBezTo>
                      <a:pt x="67" y="401"/>
                      <a:pt x="217" y="457"/>
                      <a:pt x="335" y="457"/>
                    </a:cubicBezTo>
                    <a:cubicBezTo>
                      <a:pt x="374" y="457"/>
                      <a:pt x="409" y="451"/>
                      <a:pt x="434" y="434"/>
                    </a:cubicBezTo>
                    <a:lnTo>
                      <a:pt x="701" y="334"/>
                    </a:lnTo>
                    <a:cubicBezTo>
                      <a:pt x="768" y="267"/>
                      <a:pt x="834" y="234"/>
                      <a:pt x="834" y="234"/>
                    </a:cubicBezTo>
                    <a:cubicBezTo>
                      <a:pt x="834" y="200"/>
                      <a:pt x="768" y="34"/>
                      <a:pt x="768" y="34"/>
                    </a:cubicBezTo>
                    <a:cubicBezTo>
                      <a:pt x="768" y="34"/>
                      <a:pt x="734"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9"/>
              <p:cNvSpPr/>
              <p:nvPr/>
            </p:nvSpPr>
            <p:spPr>
              <a:xfrm rot="10800000">
                <a:off x="8703264" y="4790219"/>
                <a:ext cx="22608" cy="12840"/>
              </a:xfrm>
              <a:custGeom>
                <a:avLst/>
                <a:gdLst/>
                <a:ahLst/>
                <a:cxnLst/>
                <a:rect l="l" t="t" r="r" b="b"/>
                <a:pathLst>
                  <a:path w="935" h="531" extrusionOk="0">
                    <a:moveTo>
                      <a:pt x="834" y="0"/>
                    </a:moveTo>
                    <a:cubicBezTo>
                      <a:pt x="834" y="0"/>
                      <a:pt x="534" y="0"/>
                      <a:pt x="401" y="33"/>
                    </a:cubicBezTo>
                    <a:cubicBezTo>
                      <a:pt x="267" y="100"/>
                      <a:pt x="34" y="267"/>
                      <a:pt x="34" y="267"/>
                    </a:cubicBezTo>
                    <a:cubicBezTo>
                      <a:pt x="0" y="267"/>
                      <a:pt x="100" y="500"/>
                      <a:pt x="100" y="500"/>
                    </a:cubicBezTo>
                    <a:cubicBezTo>
                      <a:pt x="100" y="500"/>
                      <a:pt x="219" y="530"/>
                      <a:pt x="348" y="530"/>
                    </a:cubicBezTo>
                    <a:cubicBezTo>
                      <a:pt x="412" y="530"/>
                      <a:pt x="478" y="523"/>
                      <a:pt x="534" y="500"/>
                    </a:cubicBezTo>
                    <a:cubicBezTo>
                      <a:pt x="701" y="434"/>
                      <a:pt x="934" y="234"/>
                      <a:pt x="934" y="234"/>
                    </a:cubicBezTo>
                    <a:cubicBezTo>
                      <a:pt x="934" y="234"/>
                      <a:pt x="834" y="67"/>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9"/>
              <p:cNvSpPr/>
              <p:nvPr/>
            </p:nvSpPr>
            <p:spPr>
              <a:xfrm rot="10800000">
                <a:off x="8692770" y="4768360"/>
                <a:ext cx="25848" cy="14532"/>
              </a:xfrm>
              <a:custGeom>
                <a:avLst/>
                <a:gdLst/>
                <a:ahLst/>
                <a:cxnLst/>
                <a:rect l="l" t="t" r="r" b="b"/>
                <a:pathLst>
                  <a:path w="1069" h="601" extrusionOk="0">
                    <a:moveTo>
                      <a:pt x="1001" y="0"/>
                    </a:moveTo>
                    <a:cubicBezTo>
                      <a:pt x="1001" y="0"/>
                      <a:pt x="668" y="0"/>
                      <a:pt x="468" y="100"/>
                    </a:cubicBezTo>
                    <a:cubicBezTo>
                      <a:pt x="301" y="133"/>
                      <a:pt x="1" y="334"/>
                      <a:pt x="1" y="334"/>
                    </a:cubicBezTo>
                    <a:lnTo>
                      <a:pt x="34" y="600"/>
                    </a:lnTo>
                    <a:cubicBezTo>
                      <a:pt x="34" y="600"/>
                      <a:pt x="401" y="600"/>
                      <a:pt x="634" y="567"/>
                    </a:cubicBezTo>
                    <a:cubicBezTo>
                      <a:pt x="835" y="467"/>
                      <a:pt x="1068" y="267"/>
                      <a:pt x="1068" y="267"/>
                    </a:cubicBezTo>
                    <a:cubicBezTo>
                      <a:pt x="1068" y="234"/>
                      <a:pt x="1035"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9"/>
              <p:cNvSpPr/>
              <p:nvPr/>
            </p:nvSpPr>
            <p:spPr>
              <a:xfrm rot="10800000">
                <a:off x="8669388" y="4743358"/>
                <a:ext cx="39558" cy="12356"/>
              </a:xfrm>
              <a:custGeom>
                <a:avLst/>
                <a:gdLst/>
                <a:ahLst/>
                <a:cxnLst/>
                <a:rect l="l" t="t" r="r" b="b"/>
                <a:pathLst>
                  <a:path w="1636" h="511" extrusionOk="0">
                    <a:moveTo>
                      <a:pt x="1016" y="1"/>
                    </a:moveTo>
                    <a:cubicBezTo>
                      <a:pt x="942" y="1"/>
                      <a:pt x="868" y="3"/>
                      <a:pt x="801" y="10"/>
                    </a:cubicBezTo>
                    <a:cubicBezTo>
                      <a:pt x="501" y="44"/>
                      <a:pt x="1" y="177"/>
                      <a:pt x="1" y="177"/>
                    </a:cubicBezTo>
                    <a:lnTo>
                      <a:pt x="1" y="444"/>
                    </a:lnTo>
                    <a:cubicBezTo>
                      <a:pt x="1" y="444"/>
                      <a:pt x="501" y="511"/>
                      <a:pt x="835" y="511"/>
                    </a:cubicBezTo>
                    <a:cubicBezTo>
                      <a:pt x="1135" y="477"/>
                      <a:pt x="1635" y="310"/>
                      <a:pt x="1635" y="310"/>
                    </a:cubicBezTo>
                    <a:cubicBezTo>
                      <a:pt x="1635" y="310"/>
                      <a:pt x="1602" y="110"/>
                      <a:pt x="1635" y="44"/>
                    </a:cubicBezTo>
                    <a:cubicBezTo>
                      <a:pt x="1635" y="44"/>
                      <a:pt x="1315" y="1"/>
                      <a:pt x="1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9"/>
              <p:cNvSpPr/>
              <p:nvPr/>
            </p:nvSpPr>
            <p:spPr>
              <a:xfrm rot="10800000">
                <a:off x="8662134" y="4715116"/>
                <a:ext cx="31482" cy="14556"/>
              </a:xfrm>
              <a:custGeom>
                <a:avLst/>
                <a:gdLst/>
                <a:ahLst/>
                <a:cxnLst/>
                <a:rect l="l" t="t" r="r" b="b"/>
                <a:pathLst>
                  <a:path w="1302" h="602" extrusionOk="0">
                    <a:moveTo>
                      <a:pt x="1268" y="1"/>
                    </a:moveTo>
                    <a:cubicBezTo>
                      <a:pt x="1268" y="1"/>
                      <a:pt x="835" y="1"/>
                      <a:pt x="601" y="67"/>
                    </a:cubicBezTo>
                    <a:cubicBezTo>
                      <a:pt x="334" y="134"/>
                      <a:pt x="1" y="368"/>
                      <a:pt x="1" y="368"/>
                    </a:cubicBezTo>
                    <a:cubicBezTo>
                      <a:pt x="1" y="401"/>
                      <a:pt x="101" y="601"/>
                      <a:pt x="101" y="601"/>
                    </a:cubicBezTo>
                    <a:cubicBezTo>
                      <a:pt x="101" y="601"/>
                      <a:pt x="468" y="601"/>
                      <a:pt x="701" y="534"/>
                    </a:cubicBezTo>
                    <a:cubicBezTo>
                      <a:pt x="968" y="468"/>
                      <a:pt x="1302" y="267"/>
                      <a:pt x="1302" y="267"/>
                    </a:cubicBezTo>
                    <a:cubicBezTo>
                      <a:pt x="1302" y="267"/>
                      <a:pt x="1268" y="67"/>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9"/>
              <p:cNvSpPr/>
              <p:nvPr/>
            </p:nvSpPr>
            <p:spPr>
              <a:xfrm rot="10800000">
                <a:off x="8545973" y="4650603"/>
                <a:ext cx="26646" cy="14532"/>
              </a:xfrm>
              <a:custGeom>
                <a:avLst/>
                <a:gdLst/>
                <a:ahLst/>
                <a:cxnLst/>
                <a:rect l="l" t="t" r="r" b="b"/>
                <a:pathLst>
                  <a:path w="1102" h="601" extrusionOk="0">
                    <a:moveTo>
                      <a:pt x="1001" y="0"/>
                    </a:moveTo>
                    <a:cubicBezTo>
                      <a:pt x="1001" y="0"/>
                      <a:pt x="667" y="0"/>
                      <a:pt x="467" y="100"/>
                    </a:cubicBezTo>
                    <a:cubicBezTo>
                      <a:pt x="300" y="134"/>
                      <a:pt x="0" y="367"/>
                      <a:pt x="0" y="367"/>
                    </a:cubicBezTo>
                    <a:lnTo>
                      <a:pt x="34" y="601"/>
                    </a:lnTo>
                    <a:cubicBezTo>
                      <a:pt x="34" y="601"/>
                      <a:pt x="434" y="601"/>
                      <a:pt x="634" y="534"/>
                    </a:cubicBezTo>
                    <a:cubicBezTo>
                      <a:pt x="834" y="434"/>
                      <a:pt x="1101" y="234"/>
                      <a:pt x="1101" y="234"/>
                    </a:cubicBezTo>
                    <a:cubicBezTo>
                      <a:pt x="1101" y="234"/>
                      <a:pt x="1034" y="34"/>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9"/>
              <p:cNvSpPr/>
              <p:nvPr/>
            </p:nvSpPr>
            <p:spPr>
              <a:xfrm rot="10800000">
                <a:off x="8534681" y="4619943"/>
                <a:ext cx="25050" cy="14556"/>
              </a:xfrm>
              <a:custGeom>
                <a:avLst/>
                <a:gdLst/>
                <a:ahLst/>
                <a:cxnLst/>
                <a:rect l="l" t="t" r="r" b="b"/>
                <a:pathLst>
                  <a:path w="1036" h="602" extrusionOk="0">
                    <a:moveTo>
                      <a:pt x="935" y="1"/>
                    </a:moveTo>
                    <a:cubicBezTo>
                      <a:pt x="935" y="1"/>
                      <a:pt x="601" y="1"/>
                      <a:pt x="435" y="101"/>
                    </a:cubicBezTo>
                    <a:cubicBezTo>
                      <a:pt x="268" y="134"/>
                      <a:pt x="1" y="334"/>
                      <a:pt x="1" y="334"/>
                    </a:cubicBezTo>
                    <a:lnTo>
                      <a:pt x="68" y="601"/>
                    </a:lnTo>
                    <a:cubicBezTo>
                      <a:pt x="68" y="601"/>
                      <a:pt x="435" y="601"/>
                      <a:pt x="635" y="501"/>
                    </a:cubicBezTo>
                    <a:cubicBezTo>
                      <a:pt x="802" y="434"/>
                      <a:pt x="1035" y="201"/>
                      <a:pt x="1035" y="201"/>
                    </a:cubicBezTo>
                    <a:cubicBezTo>
                      <a:pt x="1035" y="201"/>
                      <a:pt x="968" y="1"/>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9"/>
              <p:cNvSpPr/>
              <p:nvPr/>
            </p:nvSpPr>
            <p:spPr>
              <a:xfrm rot="10800000">
                <a:off x="8516135" y="4586067"/>
                <a:ext cx="29064" cy="14629"/>
              </a:xfrm>
              <a:custGeom>
                <a:avLst/>
                <a:gdLst/>
                <a:ahLst/>
                <a:cxnLst/>
                <a:rect l="l" t="t" r="r" b="b"/>
                <a:pathLst>
                  <a:path w="1202" h="605" extrusionOk="0">
                    <a:moveTo>
                      <a:pt x="1141" y="1"/>
                    </a:moveTo>
                    <a:cubicBezTo>
                      <a:pt x="1139" y="1"/>
                      <a:pt x="1137" y="2"/>
                      <a:pt x="1135" y="4"/>
                    </a:cubicBezTo>
                    <a:cubicBezTo>
                      <a:pt x="1135" y="4"/>
                      <a:pt x="734" y="4"/>
                      <a:pt x="534" y="104"/>
                    </a:cubicBezTo>
                    <a:cubicBezTo>
                      <a:pt x="334" y="137"/>
                      <a:pt x="0" y="371"/>
                      <a:pt x="0" y="371"/>
                    </a:cubicBezTo>
                    <a:lnTo>
                      <a:pt x="34" y="604"/>
                    </a:lnTo>
                    <a:cubicBezTo>
                      <a:pt x="34" y="604"/>
                      <a:pt x="401" y="604"/>
                      <a:pt x="668" y="571"/>
                    </a:cubicBezTo>
                    <a:cubicBezTo>
                      <a:pt x="868" y="471"/>
                      <a:pt x="1201" y="237"/>
                      <a:pt x="1201" y="237"/>
                    </a:cubicBezTo>
                    <a:cubicBezTo>
                      <a:pt x="1201" y="206"/>
                      <a:pt x="117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9"/>
              <p:cNvSpPr/>
              <p:nvPr/>
            </p:nvSpPr>
            <p:spPr>
              <a:xfrm rot="10800000">
                <a:off x="8494373" y="4561887"/>
                <a:ext cx="32280" cy="16950"/>
              </a:xfrm>
              <a:custGeom>
                <a:avLst/>
                <a:gdLst/>
                <a:ahLst/>
                <a:cxnLst/>
                <a:rect l="l" t="t" r="r" b="b"/>
                <a:pathLst>
                  <a:path w="1335" h="701" extrusionOk="0">
                    <a:moveTo>
                      <a:pt x="1268" y="0"/>
                    </a:moveTo>
                    <a:cubicBezTo>
                      <a:pt x="1268" y="0"/>
                      <a:pt x="835" y="34"/>
                      <a:pt x="601" y="134"/>
                    </a:cubicBezTo>
                    <a:cubicBezTo>
                      <a:pt x="334" y="234"/>
                      <a:pt x="1" y="501"/>
                      <a:pt x="1" y="501"/>
                    </a:cubicBezTo>
                    <a:lnTo>
                      <a:pt x="134" y="701"/>
                    </a:lnTo>
                    <a:cubicBezTo>
                      <a:pt x="134" y="701"/>
                      <a:pt x="568" y="634"/>
                      <a:pt x="768" y="534"/>
                    </a:cubicBezTo>
                    <a:cubicBezTo>
                      <a:pt x="1035" y="467"/>
                      <a:pt x="1335" y="201"/>
                      <a:pt x="1335" y="201"/>
                    </a:cubicBezTo>
                    <a:lnTo>
                      <a:pt x="1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9"/>
              <p:cNvSpPr/>
              <p:nvPr/>
            </p:nvSpPr>
            <p:spPr>
              <a:xfrm rot="10800000">
                <a:off x="8475803" y="4532847"/>
                <a:ext cx="32304" cy="16467"/>
              </a:xfrm>
              <a:custGeom>
                <a:avLst/>
                <a:gdLst/>
                <a:ahLst/>
                <a:cxnLst/>
                <a:rect l="l" t="t" r="r" b="b"/>
                <a:pathLst>
                  <a:path w="1336" h="681" extrusionOk="0">
                    <a:moveTo>
                      <a:pt x="1261" y="0"/>
                    </a:moveTo>
                    <a:cubicBezTo>
                      <a:pt x="1253" y="0"/>
                      <a:pt x="1244" y="4"/>
                      <a:pt x="1235" y="14"/>
                    </a:cubicBezTo>
                    <a:lnTo>
                      <a:pt x="1002" y="14"/>
                    </a:lnTo>
                    <a:cubicBezTo>
                      <a:pt x="835" y="14"/>
                      <a:pt x="668" y="80"/>
                      <a:pt x="535" y="114"/>
                    </a:cubicBezTo>
                    <a:cubicBezTo>
                      <a:pt x="301" y="180"/>
                      <a:pt x="1" y="481"/>
                      <a:pt x="1" y="481"/>
                    </a:cubicBezTo>
                    <a:lnTo>
                      <a:pt x="134" y="681"/>
                    </a:lnTo>
                    <a:cubicBezTo>
                      <a:pt x="134" y="681"/>
                      <a:pt x="535" y="614"/>
                      <a:pt x="768" y="514"/>
                    </a:cubicBezTo>
                    <a:cubicBezTo>
                      <a:pt x="868" y="481"/>
                      <a:pt x="1002" y="347"/>
                      <a:pt x="1135" y="314"/>
                    </a:cubicBezTo>
                    <a:cubicBezTo>
                      <a:pt x="1268" y="247"/>
                      <a:pt x="1335" y="180"/>
                      <a:pt x="1335" y="180"/>
                    </a:cubicBezTo>
                    <a:cubicBezTo>
                      <a:pt x="1335" y="152"/>
                      <a:pt x="131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9"/>
              <p:cNvSpPr/>
              <p:nvPr/>
            </p:nvSpPr>
            <p:spPr>
              <a:xfrm rot="10800000">
                <a:off x="8456459" y="4511061"/>
                <a:ext cx="26646" cy="15354"/>
              </a:xfrm>
              <a:custGeom>
                <a:avLst/>
                <a:gdLst/>
                <a:ahLst/>
                <a:cxnLst/>
                <a:rect l="l" t="t" r="r" b="b"/>
                <a:pathLst>
                  <a:path w="1102" h="635" extrusionOk="0">
                    <a:moveTo>
                      <a:pt x="1002" y="1"/>
                    </a:moveTo>
                    <a:cubicBezTo>
                      <a:pt x="1001" y="1"/>
                      <a:pt x="1000" y="1"/>
                      <a:pt x="1000" y="1"/>
                    </a:cubicBezTo>
                    <a:lnTo>
                      <a:pt x="1000" y="1"/>
                    </a:lnTo>
                    <a:cubicBezTo>
                      <a:pt x="1001" y="1"/>
                      <a:pt x="1002" y="1"/>
                      <a:pt x="1002" y="1"/>
                    </a:cubicBezTo>
                    <a:close/>
                    <a:moveTo>
                      <a:pt x="1000" y="1"/>
                    </a:moveTo>
                    <a:cubicBezTo>
                      <a:pt x="974" y="3"/>
                      <a:pt x="628" y="37"/>
                      <a:pt x="468" y="101"/>
                    </a:cubicBezTo>
                    <a:cubicBezTo>
                      <a:pt x="301" y="167"/>
                      <a:pt x="1" y="368"/>
                      <a:pt x="1" y="368"/>
                    </a:cubicBezTo>
                    <a:lnTo>
                      <a:pt x="68" y="634"/>
                    </a:lnTo>
                    <a:lnTo>
                      <a:pt x="268" y="634"/>
                    </a:lnTo>
                    <a:cubicBezTo>
                      <a:pt x="401" y="634"/>
                      <a:pt x="501" y="634"/>
                      <a:pt x="635" y="568"/>
                    </a:cubicBezTo>
                    <a:cubicBezTo>
                      <a:pt x="835" y="468"/>
                      <a:pt x="1102" y="201"/>
                      <a:pt x="1102" y="201"/>
                    </a:cubicBezTo>
                    <a:cubicBezTo>
                      <a:pt x="1102" y="168"/>
                      <a:pt x="973" y="6"/>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9"/>
              <p:cNvSpPr/>
              <p:nvPr/>
            </p:nvSpPr>
            <p:spPr>
              <a:xfrm rot="10800000">
                <a:off x="8012030" y="4845784"/>
                <a:ext cx="19392" cy="12936"/>
              </a:xfrm>
              <a:custGeom>
                <a:avLst/>
                <a:gdLst/>
                <a:ahLst/>
                <a:cxnLst/>
                <a:rect l="l" t="t" r="r" b="b"/>
                <a:pathLst>
                  <a:path w="802" h="535" extrusionOk="0">
                    <a:moveTo>
                      <a:pt x="401" y="0"/>
                    </a:moveTo>
                    <a:cubicBezTo>
                      <a:pt x="168" y="0"/>
                      <a:pt x="1" y="267"/>
                      <a:pt x="1" y="267"/>
                    </a:cubicBezTo>
                    <a:lnTo>
                      <a:pt x="134" y="467"/>
                    </a:lnTo>
                    <a:cubicBezTo>
                      <a:pt x="134" y="467"/>
                      <a:pt x="334" y="534"/>
                      <a:pt x="435" y="534"/>
                    </a:cubicBezTo>
                    <a:cubicBezTo>
                      <a:pt x="501" y="534"/>
                      <a:pt x="735" y="434"/>
                      <a:pt x="735" y="434"/>
                    </a:cubicBezTo>
                    <a:cubicBezTo>
                      <a:pt x="768" y="434"/>
                      <a:pt x="801" y="234"/>
                      <a:pt x="801" y="167"/>
                    </a:cubicBezTo>
                    <a:cubicBezTo>
                      <a:pt x="801" y="167"/>
                      <a:pt x="768" y="134"/>
                      <a:pt x="668" y="101"/>
                    </a:cubicBezTo>
                    <a:cubicBezTo>
                      <a:pt x="601" y="67"/>
                      <a:pt x="468" y="0"/>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9"/>
              <p:cNvSpPr/>
              <p:nvPr/>
            </p:nvSpPr>
            <p:spPr>
              <a:xfrm rot="10800000">
                <a:off x="8003954" y="4812368"/>
                <a:ext cx="21810" cy="12840"/>
              </a:xfrm>
              <a:custGeom>
                <a:avLst/>
                <a:gdLst/>
                <a:ahLst/>
                <a:cxnLst/>
                <a:rect l="l" t="t" r="r" b="b"/>
                <a:pathLst>
                  <a:path w="902" h="531" extrusionOk="0">
                    <a:moveTo>
                      <a:pt x="554" y="1"/>
                    </a:moveTo>
                    <a:cubicBezTo>
                      <a:pt x="490" y="1"/>
                      <a:pt x="423" y="4"/>
                      <a:pt x="367" y="15"/>
                    </a:cubicBezTo>
                    <a:lnTo>
                      <a:pt x="100" y="149"/>
                    </a:lnTo>
                    <a:cubicBezTo>
                      <a:pt x="34" y="182"/>
                      <a:pt x="0" y="216"/>
                      <a:pt x="0" y="216"/>
                    </a:cubicBezTo>
                    <a:lnTo>
                      <a:pt x="0" y="482"/>
                    </a:lnTo>
                    <a:cubicBezTo>
                      <a:pt x="0" y="482"/>
                      <a:pt x="34" y="516"/>
                      <a:pt x="167" y="516"/>
                    </a:cubicBezTo>
                    <a:cubicBezTo>
                      <a:pt x="201" y="527"/>
                      <a:pt x="238" y="531"/>
                      <a:pt x="276" y="531"/>
                    </a:cubicBezTo>
                    <a:cubicBezTo>
                      <a:pt x="352" y="531"/>
                      <a:pt x="434" y="516"/>
                      <a:pt x="501" y="516"/>
                    </a:cubicBezTo>
                    <a:cubicBezTo>
                      <a:pt x="701" y="416"/>
                      <a:pt x="901" y="249"/>
                      <a:pt x="901" y="249"/>
                    </a:cubicBezTo>
                    <a:cubicBezTo>
                      <a:pt x="901" y="249"/>
                      <a:pt x="868" y="49"/>
                      <a:pt x="801" y="15"/>
                    </a:cubicBezTo>
                    <a:cubicBezTo>
                      <a:pt x="801" y="15"/>
                      <a:pt x="682"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9"/>
              <p:cNvSpPr/>
              <p:nvPr/>
            </p:nvSpPr>
            <p:spPr>
              <a:xfrm rot="10800000">
                <a:off x="7995104" y="4795417"/>
                <a:ext cx="20166" cy="12042"/>
              </a:xfrm>
              <a:custGeom>
                <a:avLst/>
                <a:gdLst/>
                <a:ahLst/>
                <a:cxnLst/>
                <a:rect l="l" t="t" r="r" b="b"/>
                <a:pathLst>
                  <a:path w="834" h="498" extrusionOk="0">
                    <a:moveTo>
                      <a:pt x="549" y="0"/>
                    </a:moveTo>
                    <a:cubicBezTo>
                      <a:pt x="489" y="0"/>
                      <a:pt x="434" y="4"/>
                      <a:pt x="400" y="15"/>
                    </a:cubicBezTo>
                    <a:cubicBezTo>
                      <a:pt x="267" y="82"/>
                      <a:pt x="67" y="249"/>
                      <a:pt x="67" y="249"/>
                    </a:cubicBezTo>
                    <a:cubicBezTo>
                      <a:pt x="0" y="249"/>
                      <a:pt x="100" y="482"/>
                      <a:pt x="100" y="482"/>
                    </a:cubicBezTo>
                    <a:cubicBezTo>
                      <a:pt x="100" y="482"/>
                      <a:pt x="204" y="497"/>
                      <a:pt x="322" y="497"/>
                    </a:cubicBezTo>
                    <a:cubicBezTo>
                      <a:pt x="382" y="497"/>
                      <a:pt x="445" y="493"/>
                      <a:pt x="500" y="482"/>
                    </a:cubicBezTo>
                    <a:cubicBezTo>
                      <a:pt x="634" y="449"/>
                      <a:pt x="834" y="282"/>
                      <a:pt x="834" y="282"/>
                    </a:cubicBezTo>
                    <a:cubicBezTo>
                      <a:pt x="834" y="282"/>
                      <a:pt x="767" y="82"/>
                      <a:pt x="801" y="15"/>
                    </a:cubicBezTo>
                    <a:cubicBezTo>
                      <a:pt x="801" y="15"/>
                      <a:pt x="667"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9"/>
              <p:cNvSpPr/>
              <p:nvPr/>
            </p:nvSpPr>
            <p:spPr>
              <a:xfrm rot="10800000">
                <a:off x="7981370" y="4773196"/>
                <a:ext cx="20190" cy="13734"/>
              </a:xfrm>
              <a:custGeom>
                <a:avLst/>
                <a:gdLst/>
                <a:ahLst/>
                <a:cxnLst/>
                <a:rect l="l" t="t" r="r" b="b"/>
                <a:pathLst>
                  <a:path w="835" h="568" extrusionOk="0">
                    <a:moveTo>
                      <a:pt x="767" y="0"/>
                    </a:moveTo>
                    <a:cubicBezTo>
                      <a:pt x="767" y="0"/>
                      <a:pt x="534" y="0"/>
                      <a:pt x="367" y="67"/>
                    </a:cubicBezTo>
                    <a:cubicBezTo>
                      <a:pt x="234" y="134"/>
                      <a:pt x="33" y="300"/>
                      <a:pt x="33" y="300"/>
                    </a:cubicBezTo>
                    <a:cubicBezTo>
                      <a:pt x="0" y="300"/>
                      <a:pt x="67" y="567"/>
                      <a:pt x="67" y="567"/>
                    </a:cubicBezTo>
                    <a:cubicBezTo>
                      <a:pt x="67" y="567"/>
                      <a:pt x="334" y="567"/>
                      <a:pt x="500" y="501"/>
                    </a:cubicBezTo>
                    <a:cubicBezTo>
                      <a:pt x="667" y="467"/>
                      <a:pt x="834" y="267"/>
                      <a:pt x="834" y="267"/>
                    </a:cubicBezTo>
                    <a:cubicBezTo>
                      <a:pt x="834" y="267"/>
                      <a:pt x="767" y="67"/>
                      <a:pt x="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9"/>
              <p:cNvSpPr/>
              <p:nvPr/>
            </p:nvSpPr>
            <p:spPr>
              <a:xfrm rot="10800000">
                <a:off x="7958786" y="4753030"/>
                <a:ext cx="21012" cy="14556"/>
              </a:xfrm>
              <a:custGeom>
                <a:avLst/>
                <a:gdLst/>
                <a:ahLst/>
                <a:cxnLst/>
                <a:rect l="l" t="t" r="r" b="b"/>
                <a:pathLst>
                  <a:path w="869" h="602" extrusionOk="0">
                    <a:moveTo>
                      <a:pt x="768" y="1"/>
                    </a:moveTo>
                    <a:cubicBezTo>
                      <a:pt x="768" y="1"/>
                      <a:pt x="501" y="1"/>
                      <a:pt x="368" y="101"/>
                    </a:cubicBezTo>
                    <a:cubicBezTo>
                      <a:pt x="268" y="134"/>
                      <a:pt x="34" y="334"/>
                      <a:pt x="34" y="334"/>
                    </a:cubicBezTo>
                    <a:cubicBezTo>
                      <a:pt x="1" y="334"/>
                      <a:pt x="101" y="601"/>
                      <a:pt x="101" y="601"/>
                    </a:cubicBezTo>
                    <a:cubicBezTo>
                      <a:pt x="101" y="601"/>
                      <a:pt x="368" y="601"/>
                      <a:pt x="534" y="535"/>
                    </a:cubicBezTo>
                    <a:cubicBezTo>
                      <a:pt x="701" y="468"/>
                      <a:pt x="868" y="201"/>
                      <a:pt x="868" y="201"/>
                    </a:cubicBezTo>
                    <a:cubicBezTo>
                      <a:pt x="835" y="201"/>
                      <a:pt x="768" y="34"/>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9"/>
              <p:cNvSpPr/>
              <p:nvPr/>
            </p:nvSpPr>
            <p:spPr>
              <a:xfrm rot="10800000">
                <a:off x="8012030" y="4826682"/>
                <a:ext cx="16152" cy="12840"/>
              </a:xfrm>
              <a:custGeom>
                <a:avLst/>
                <a:gdLst/>
                <a:ahLst/>
                <a:cxnLst/>
                <a:rect l="l" t="t" r="r" b="b"/>
                <a:pathLst>
                  <a:path w="668" h="531" extrusionOk="0">
                    <a:moveTo>
                      <a:pt x="338" y="0"/>
                    </a:moveTo>
                    <a:cubicBezTo>
                      <a:pt x="323" y="0"/>
                      <a:pt x="310" y="2"/>
                      <a:pt x="301" y="7"/>
                    </a:cubicBezTo>
                    <a:cubicBezTo>
                      <a:pt x="167" y="74"/>
                      <a:pt x="0" y="207"/>
                      <a:pt x="0" y="207"/>
                    </a:cubicBezTo>
                    <a:cubicBezTo>
                      <a:pt x="0" y="274"/>
                      <a:pt x="100" y="474"/>
                      <a:pt x="100" y="474"/>
                    </a:cubicBezTo>
                    <a:cubicBezTo>
                      <a:pt x="100" y="474"/>
                      <a:pt x="213" y="530"/>
                      <a:pt x="297" y="530"/>
                    </a:cubicBezTo>
                    <a:cubicBezTo>
                      <a:pt x="326" y="530"/>
                      <a:pt x="351" y="524"/>
                      <a:pt x="367" y="507"/>
                    </a:cubicBezTo>
                    <a:cubicBezTo>
                      <a:pt x="501" y="474"/>
                      <a:pt x="667" y="307"/>
                      <a:pt x="667" y="307"/>
                    </a:cubicBezTo>
                    <a:cubicBezTo>
                      <a:pt x="667" y="274"/>
                      <a:pt x="634" y="74"/>
                      <a:pt x="601" y="74"/>
                    </a:cubicBezTo>
                    <a:cubicBezTo>
                      <a:pt x="601" y="74"/>
                      <a:pt x="42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8" name="Google Shape;2218;p19"/>
            <p:cNvSpPr/>
            <p:nvPr/>
          </p:nvSpPr>
          <p:spPr>
            <a:xfrm rot="10800000">
              <a:off x="8192703" y="3601240"/>
              <a:ext cx="117781" cy="280440"/>
            </a:xfrm>
            <a:custGeom>
              <a:avLst/>
              <a:gdLst/>
              <a:ahLst/>
              <a:cxnLst/>
              <a:rect l="l" t="t" r="r" b="b"/>
              <a:pathLst>
                <a:path w="4871" h="11598" extrusionOk="0">
                  <a:moveTo>
                    <a:pt x="1271" y="0"/>
                  </a:moveTo>
                  <a:cubicBezTo>
                    <a:pt x="1157" y="0"/>
                    <a:pt x="1055" y="200"/>
                    <a:pt x="1168" y="256"/>
                  </a:cubicBezTo>
                  <a:cubicBezTo>
                    <a:pt x="1168" y="256"/>
                    <a:pt x="1435" y="423"/>
                    <a:pt x="1768" y="723"/>
                  </a:cubicBezTo>
                  <a:cubicBezTo>
                    <a:pt x="1968" y="856"/>
                    <a:pt x="2135" y="1056"/>
                    <a:pt x="2335" y="1257"/>
                  </a:cubicBezTo>
                  <a:cubicBezTo>
                    <a:pt x="2535" y="1490"/>
                    <a:pt x="2769" y="1724"/>
                    <a:pt x="2969" y="2024"/>
                  </a:cubicBezTo>
                  <a:cubicBezTo>
                    <a:pt x="3002" y="2091"/>
                    <a:pt x="3103" y="2157"/>
                    <a:pt x="3136" y="2224"/>
                  </a:cubicBezTo>
                  <a:lnTo>
                    <a:pt x="3269" y="2491"/>
                  </a:lnTo>
                  <a:cubicBezTo>
                    <a:pt x="3336" y="2658"/>
                    <a:pt x="3469" y="2824"/>
                    <a:pt x="3536" y="2991"/>
                  </a:cubicBezTo>
                  <a:cubicBezTo>
                    <a:pt x="3636" y="3158"/>
                    <a:pt x="3703" y="3358"/>
                    <a:pt x="3803" y="3525"/>
                  </a:cubicBezTo>
                  <a:cubicBezTo>
                    <a:pt x="3870" y="3692"/>
                    <a:pt x="3970" y="3858"/>
                    <a:pt x="4003" y="4059"/>
                  </a:cubicBezTo>
                  <a:cubicBezTo>
                    <a:pt x="4037" y="4225"/>
                    <a:pt x="4137" y="4426"/>
                    <a:pt x="4170" y="4592"/>
                  </a:cubicBezTo>
                  <a:cubicBezTo>
                    <a:pt x="4203" y="4759"/>
                    <a:pt x="4203" y="4993"/>
                    <a:pt x="4270" y="5159"/>
                  </a:cubicBezTo>
                  <a:cubicBezTo>
                    <a:pt x="4270" y="5259"/>
                    <a:pt x="4303" y="5360"/>
                    <a:pt x="4303" y="5426"/>
                  </a:cubicBezTo>
                  <a:lnTo>
                    <a:pt x="4303" y="5693"/>
                  </a:lnTo>
                  <a:lnTo>
                    <a:pt x="4303" y="6193"/>
                  </a:lnTo>
                  <a:cubicBezTo>
                    <a:pt x="4203" y="6827"/>
                    <a:pt x="4103" y="7594"/>
                    <a:pt x="3703" y="8262"/>
                  </a:cubicBezTo>
                  <a:cubicBezTo>
                    <a:pt x="3336" y="8929"/>
                    <a:pt x="2836" y="9563"/>
                    <a:pt x="2302" y="9963"/>
                  </a:cubicBezTo>
                  <a:cubicBezTo>
                    <a:pt x="2169" y="10096"/>
                    <a:pt x="2035" y="10196"/>
                    <a:pt x="1935" y="10330"/>
                  </a:cubicBezTo>
                  <a:cubicBezTo>
                    <a:pt x="1735" y="10396"/>
                    <a:pt x="1635" y="10497"/>
                    <a:pt x="1501" y="10563"/>
                  </a:cubicBezTo>
                  <a:cubicBezTo>
                    <a:pt x="1201" y="10730"/>
                    <a:pt x="1001" y="10863"/>
                    <a:pt x="801" y="10930"/>
                  </a:cubicBezTo>
                  <a:cubicBezTo>
                    <a:pt x="367" y="11097"/>
                    <a:pt x="134" y="11230"/>
                    <a:pt x="134" y="11230"/>
                  </a:cubicBezTo>
                  <a:cubicBezTo>
                    <a:pt x="0" y="11330"/>
                    <a:pt x="100" y="11564"/>
                    <a:pt x="167" y="11597"/>
                  </a:cubicBezTo>
                  <a:cubicBezTo>
                    <a:pt x="167" y="11597"/>
                    <a:pt x="434" y="11531"/>
                    <a:pt x="868" y="11364"/>
                  </a:cubicBezTo>
                  <a:cubicBezTo>
                    <a:pt x="1101" y="11264"/>
                    <a:pt x="1335" y="11164"/>
                    <a:pt x="1635" y="10997"/>
                  </a:cubicBezTo>
                  <a:cubicBezTo>
                    <a:pt x="1802" y="10897"/>
                    <a:pt x="1935" y="10830"/>
                    <a:pt x="2102" y="10730"/>
                  </a:cubicBezTo>
                  <a:cubicBezTo>
                    <a:pt x="2235" y="10597"/>
                    <a:pt x="2369" y="10530"/>
                    <a:pt x="2535" y="10396"/>
                  </a:cubicBezTo>
                  <a:cubicBezTo>
                    <a:pt x="3169" y="9929"/>
                    <a:pt x="3770" y="9329"/>
                    <a:pt x="4170" y="8562"/>
                  </a:cubicBezTo>
                  <a:cubicBezTo>
                    <a:pt x="4637" y="7828"/>
                    <a:pt x="4804" y="6994"/>
                    <a:pt x="4870" y="6227"/>
                  </a:cubicBezTo>
                  <a:lnTo>
                    <a:pt x="4870" y="5660"/>
                  </a:lnTo>
                  <a:lnTo>
                    <a:pt x="4870" y="5360"/>
                  </a:lnTo>
                  <a:cubicBezTo>
                    <a:pt x="4870" y="5259"/>
                    <a:pt x="4837" y="5159"/>
                    <a:pt x="4837" y="5059"/>
                  </a:cubicBezTo>
                  <a:lnTo>
                    <a:pt x="4704" y="4426"/>
                  </a:lnTo>
                  <a:cubicBezTo>
                    <a:pt x="4637" y="4225"/>
                    <a:pt x="4604" y="4025"/>
                    <a:pt x="4504" y="3825"/>
                  </a:cubicBezTo>
                  <a:cubicBezTo>
                    <a:pt x="4437" y="3592"/>
                    <a:pt x="4337" y="3425"/>
                    <a:pt x="4270" y="3225"/>
                  </a:cubicBezTo>
                  <a:cubicBezTo>
                    <a:pt x="4137" y="3058"/>
                    <a:pt x="4103" y="2858"/>
                    <a:pt x="3970" y="2691"/>
                  </a:cubicBezTo>
                  <a:cubicBezTo>
                    <a:pt x="3836" y="2524"/>
                    <a:pt x="3770" y="2357"/>
                    <a:pt x="3636" y="2191"/>
                  </a:cubicBezTo>
                  <a:cubicBezTo>
                    <a:pt x="3603" y="2091"/>
                    <a:pt x="3503" y="2024"/>
                    <a:pt x="3469" y="1924"/>
                  </a:cubicBezTo>
                  <a:cubicBezTo>
                    <a:pt x="3436" y="1857"/>
                    <a:pt x="3336" y="1824"/>
                    <a:pt x="3303" y="1724"/>
                  </a:cubicBezTo>
                  <a:cubicBezTo>
                    <a:pt x="3036" y="1423"/>
                    <a:pt x="2836" y="1190"/>
                    <a:pt x="2602" y="990"/>
                  </a:cubicBezTo>
                  <a:cubicBezTo>
                    <a:pt x="2335" y="756"/>
                    <a:pt x="2169" y="556"/>
                    <a:pt x="1968" y="423"/>
                  </a:cubicBezTo>
                  <a:lnTo>
                    <a:pt x="1335" y="22"/>
                  </a:lnTo>
                  <a:cubicBezTo>
                    <a:pt x="1314" y="7"/>
                    <a:pt x="1292"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9"/>
            <p:cNvSpPr/>
            <p:nvPr/>
          </p:nvSpPr>
          <p:spPr>
            <a:xfrm rot="10800000">
              <a:off x="8946853" y="4081164"/>
              <a:ext cx="372662" cy="364465"/>
            </a:xfrm>
            <a:custGeom>
              <a:avLst/>
              <a:gdLst/>
              <a:ahLst/>
              <a:cxnLst/>
              <a:rect l="l" t="t" r="r" b="b"/>
              <a:pathLst>
                <a:path w="15412" h="15073" extrusionOk="0">
                  <a:moveTo>
                    <a:pt x="15180" y="0"/>
                  </a:moveTo>
                  <a:cubicBezTo>
                    <a:pt x="15073" y="0"/>
                    <a:pt x="14949" y="82"/>
                    <a:pt x="14911" y="195"/>
                  </a:cubicBezTo>
                  <a:lnTo>
                    <a:pt x="14911" y="496"/>
                  </a:lnTo>
                  <a:cubicBezTo>
                    <a:pt x="14911" y="562"/>
                    <a:pt x="14978" y="696"/>
                    <a:pt x="14911" y="829"/>
                  </a:cubicBezTo>
                  <a:cubicBezTo>
                    <a:pt x="14911" y="963"/>
                    <a:pt x="14878" y="1129"/>
                    <a:pt x="14878" y="1296"/>
                  </a:cubicBezTo>
                  <a:cubicBezTo>
                    <a:pt x="14744" y="1963"/>
                    <a:pt x="14377" y="2831"/>
                    <a:pt x="13577" y="3565"/>
                  </a:cubicBezTo>
                  <a:cubicBezTo>
                    <a:pt x="12843" y="4332"/>
                    <a:pt x="11742" y="4999"/>
                    <a:pt x="10708" y="5699"/>
                  </a:cubicBezTo>
                  <a:cubicBezTo>
                    <a:pt x="10174" y="6033"/>
                    <a:pt x="9641" y="6400"/>
                    <a:pt x="9174" y="6834"/>
                  </a:cubicBezTo>
                  <a:cubicBezTo>
                    <a:pt x="8907" y="7000"/>
                    <a:pt x="8707" y="7234"/>
                    <a:pt x="8507" y="7467"/>
                  </a:cubicBezTo>
                  <a:cubicBezTo>
                    <a:pt x="8306" y="7667"/>
                    <a:pt x="8140" y="7901"/>
                    <a:pt x="7973" y="8134"/>
                  </a:cubicBezTo>
                  <a:cubicBezTo>
                    <a:pt x="7239" y="9035"/>
                    <a:pt x="6705" y="10169"/>
                    <a:pt x="6138" y="11303"/>
                  </a:cubicBezTo>
                  <a:cubicBezTo>
                    <a:pt x="5571" y="12404"/>
                    <a:pt x="4904" y="13472"/>
                    <a:pt x="4003" y="14005"/>
                  </a:cubicBezTo>
                  <a:cubicBezTo>
                    <a:pt x="3069" y="14539"/>
                    <a:pt x="2069" y="14639"/>
                    <a:pt x="1402" y="14639"/>
                  </a:cubicBezTo>
                  <a:cubicBezTo>
                    <a:pt x="1035" y="14639"/>
                    <a:pt x="768" y="14572"/>
                    <a:pt x="568" y="14572"/>
                  </a:cubicBezTo>
                  <a:lnTo>
                    <a:pt x="267" y="14572"/>
                  </a:lnTo>
                  <a:cubicBezTo>
                    <a:pt x="67" y="14572"/>
                    <a:pt x="1" y="14906"/>
                    <a:pt x="234" y="14973"/>
                  </a:cubicBezTo>
                  <a:cubicBezTo>
                    <a:pt x="234" y="14973"/>
                    <a:pt x="334" y="14973"/>
                    <a:pt x="534" y="15006"/>
                  </a:cubicBezTo>
                  <a:cubicBezTo>
                    <a:pt x="701" y="15039"/>
                    <a:pt x="1001" y="15073"/>
                    <a:pt x="1368" y="15073"/>
                  </a:cubicBezTo>
                  <a:lnTo>
                    <a:pt x="1935" y="15073"/>
                  </a:lnTo>
                  <a:cubicBezTo>
                    <a:pt x="2202" y="15073"/>
                    <a:pt x="2402" y="15039"/>
                    <a:pt x="2669" y="15006"/>
                  </a:cubicBezTo>
                  <a:cubicBezTo>
                    <a:pt x="3169" y="14973"/>
                    <a:pt x="3703" y="14806"/>
                    <a:pt x="4237" y="14506"/>
                  </a:cubicBezTo>
                  <a:cubicBezTo>
                    <a:pt x="4737" y="14172"/>
                    <a:pt x="5271" y="13739"/>
                    <a:pt x="5671" y="13238"/>
                  </a:cubicBezTo>
                  <a:cubicBezTo>
                    <a:pt x="6072" y="12738"/>
                    <a:pt x="6405" y="12171"/>
                    <a:pt x="6705" y="11637"/>
                  </a:cubicBezTo>
                  <a:cubicBezTo>
                    <a:pt x="7339" y="10503"/>
                    <a:pt x="7906" y="9402"/>
                    <a:pt x="8540" y="8568"/>
                  </a:cubicBezTo>
                  <a:lnTo>
                    <a:pt x="9040" y="7968"/>
                  </a:lnTo>
                  <a:cubicBezTo>
                    <a:pt x="9240" y="7734"/>
                    <a:pt x="9441" y="7567"/>
                    <a:pt x="9674" y="7367"/>
                  </a:cubicBezTo>
                  <a:cubicBezTo>
                    <a:pt x="10141" y="6967"/>
                    <a:pt x="10641" y="6633"/>
                    <a:pt x="11108" y="6233"/>
                  </a:cubicBezTo>
                  <a:cubicBezTo>
                    <a:pt x="12143" y="5533"/>
                    <a:pt x="13210" y="4832"/>
                    <a:pt x="14011" y="3965"/>
                  </a:cubicBezTo>
                  <a:cubicBezTo>
                    <a:pt x="14844" y="3131"/>
                    <a:pt x="15245" y="2063"/>
                    <a:pt x="15345" y="1330"/>
                  </a:cubicBezTo>
                  <a:cubicBezTo>
                    <a:pt x="15345" y="1163"/>
                    <a:pt x="15378" y="996"/>
                    <a:pt x="15378" y="829"/>
                  </a:cubicBezTo>
                  <a:cubicBezTo>
                    <a:pt x="15412" y="662"/>
                    <a:pt x="15378" y="529"/>
                    <a:pt x="15378" y="462"/>
                  </a:cubicBezTo>
                  <a:cubicBezTo>
                    <a:pt x="15345" y="296"/>
                    <a:pt x="15345" y="162"/>
                    <a:pt x="15345" y="162"/>
                  </a:cubicBezTo>
                  <a:cubicBezTo>
                    <a:pt x="15330" y="47"/>
                    <a:pt x="15260" y="0"/>
                    <a:pt x="15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9"/>
            <p:cNvSpPr/>
            <p:nvPr/>
          </p:nvSpPr>
          <p:spPr>
            <a:xfrm rot="10800000">
              <a:off x="7372421" y="1939493"/>
              <a:ext cx="1939841" cy="3204140"/>
            </a:xfrm>
            <a:custGeom>
              <a:avLst/>
              <a:gdLst/>
              <a:ahLst/>
              <a:cxnLst/>
              <a:rect l="l" t="t" r="r" b="b"/>
              <a:pathLst>
                <a:path w="80225" h="132512" extrusionOk="0">
                  <a:moveTo>
                    <a:pt x="80135" y="0"/>
                  </a:moveTo>
                  <a:cubicBezTo>
                    <a:pt x="80081" y="0"/>
                    <a:pt x="79955" y="83"/>
                    <a:pt x="79758" y="309"/>
                  </a:cubicBezTo>
                  <a:cubicBezTo>
                    <a:pt x="79624" y="409"/>
                    <a:pt x="79491" y="542"/>
                    <a:pt x="79324" y="742"/>
                  </a:cubicBezTo>
                  <a:cubicBezTo>
                    <a:pt x="79157" y="976"/>
                    <a:pt x="78990" y="1209"/>
                    <a:pt x="78824" y="1509"/>
                  </a:cubicBezTo>
                  <a:cubicBezTo>
                    <a:pt x="78824" y="1509"/>
                    <a:pt x="78790" y="1543"/>
                    <a:pt x="78724" y="1676"/>
                  </a:cubicBezTo>
                  <a:cubicBezTo>
                    <a:pt x="78657" y="1743"/>
                    <a:pt x="78590" y="1976"/>
                    <a:pt x="78457" y="2210"/>
                  </a:cubicBezTo>
                  <a:cubicBezTo>
                    <a:pt x="78323" y="2477"/>
                    <a:pt x="78157" y="2810"/>
                    <a:pt x="78090" y="3177"/>
                  </a:cubicBezTo>
                  <a:cubicBezTo>
                    <a:pt x="78056" y="3377"/>
                    <a:pt x="77990" y="3578"/>
                    <a:pt x="77923" y="3811"/>
                  </a:cubicBezTo>
                  <a:cubicBezTo>
                    <a:pt x="77856" y="4011"/>
                    <a:pt x="77823" y="4245"/>
                    <a:pt x="77790" y="4512"/>
                  </a:cubicBezTo>
                  <a:cubicBezTo>
                    <a:pt x="77623" y="5546"/>
                    <a:pt x="77623" y="6847"/>
                    <a:pt x="77856" y="8314"/>
                  </a:cubicBezTo>
                  <a:cubicBezTo>
                    <a:pt x="77990" y="9015"/>
                    <a:pt x="78157" y="9815"/>
                    <a:pt x="78323" y="10583"/>
                  </a:cubicBezTo>
                  <a:cubicBezTo>
                    <a:pt x="78357" y="10816"/>
                    <a:pt x="78423" y="11016"/>
                    <a:pt x="78423" y="11216"/>
                  </a:cubicBezTo>
                  <a:cubicBezTo>
                    <a:pt x="78423" y="11316"/>
                    <a:pt x="78457" y="11417"/>
                    <a:pt x="78457" y="11517"/>
                  </a:cubicBezTo>
                  <a:lnTo>
                    <a:pt x="78457" y="11817"/>
                  </a:lnTo>
                  <a:cubicBezTo>
                    <a:pt x="78490" y="12017"/>
                    <a:pt x="78457" y="12184"/>
                    <a:pt x="78423" y="12384"/>
                  </a:cubicBezTo>
                  <a:cubicBezTo>
                    <a:pt x="78357" y="12584"/>
                    <a:pt x="78323" y="12818"/>
                    <a:pt x="78257" y="13018"/>
                  </a:cubicBezTo>
                  <a:cubicBezTo>
                    <a:pt x="77956" y="13852"/>
                    <a:pt x="77423" y="14585"/>
                    <a:pt x="76756" y="15386"/>
                  </a:cubicBezTo>
                  <a:cubicBezTo>
                    <a:pt x="76122" y="16187"/>
                    <a:pt x="75355" y="16987"/>
                    <a:pt x="74687" y="17888"/>
                  </a:cubicBezTo>
                  <a:cubicBezTo>
                    <a:pt x="74354" y="18355"/>
                    <a:pt x="74087" y="18855"/>
                    <a:pt x="73820" y="19389"/>
                  </a:cubicBezTo>
                  <a:cubicBezTo>
                    <a:pt x="73587" y="19989"/>
                    <a:pt x="73453" y="20556"/>
                    <a:pt x="73353" y="21190"/>
                  </a:cubicBezTo>
                  <a:cubicBezTo>
                    <a:pt x="73286" y="21824"/>
                    <a:pt x="73353" y="22424"/>
                    <a:pt x="73487" y="23058"/>
                  </a:cubicBezTo>
                  <a:cubicBezTo>
                    <a:pt x="73620" y="23659"/>
                    <a:pt x="73787" y="24226"/>
                    <a:pt x="73753" y="24826"/>
                  </a:cubicBezTo>
                  <a:cubicBezTo>
                    <a:pt x="73753" y="25360"/>
                    <a:pt x="73520" y="25927"/>
                    <a:pt x="73253" y="26494"/>
                  </a:cubicBezTo>
                  <a:cubicBezTo>
                    <a:pt x="72953" y="27028"/>
                    <a:pt x="72586" y="27528"/>
                    <a:pt x="72119" y="27928"/>
                  </a:cubicBezTo>
                  <a:cubicBezTo>
                    <a:pt x="71185" y="28829"/>
                    <a:pt x="69951" y="29363"/>
                    <a:pt x="68650" y="29730"/>
                  </a:cubicBezTo>
                  <a:cubicBezTo>
                    <a:pt x="65981" y="30497"/>
                    <a:pt x="63146" y="31064"/>
                    <a:pt x="60177" y="31664"/>
                  </a:cubicBezTo>
                  <a:cubicBezTo>
                    <a:pt x="59443" y="31831"/>
                    <a:pt x="58676" y="31931"/>
                    <a:pt x="57942" y="32098"/>
                  </a:cubicBezTo>
                  <a:lnTo>
                    <a:pt x="56808" y="32365"/>
                  </a:lnTo>
                  <a:cubicBezTo>
                    <a:pt x="56441" y="32498"/>
                    <a:pt x="56074" y="32565"/>
                    <a:pt x="55674" y="32665"/>
                  </a:cubicBezTo>
                  <a:cubicBezTo>
                    <a:pt x="54940" y="32832"/>
                    <a:pt x="54139" y="33032"/>
                    <a:pt x="53406" y="33199"/>
                  </a:cubicBezTo>
                  <a:cubicBezTo>
                    <a:pt x="52605" y="33366"/>
                    <a:pt x="51838" y="33566"/>
                    <a:pt x="51071" y="33866"/>
                  </a:cubicBezTo>
                  <a:cubicBezTo>
                    <a:pt x="50270" y="34166"/>
                    <a:pt x="49503" y="34666"/>
                    <a:pt x="48969" y="35367"/>
                  </a:cubicBezTo>
                  <a:cubicBezTo>
                    <a:pt x="48435" y="36067"/>
                    <a:pt x="48102" y="36868"/>
                    <a:pt x="47802" y="37602"/>
                  </a:cubicBezTo>
                  <a:cubicBezTo>
                    <a:pt x="47735" y="37769"/>
                    <a:pt x="47635" y="37936"/>
                    <a:pt x="47601" y="38236"/>
                  </a:cubicBezTo>
                  <a:cubicBezTo>
                    <a:pt x="47568" y="38369"/>
                    <a:pt x="47568" y="38503"/>
                    <a:pt x="47568" y="38603"/>
                  </a:cubicBezTo>
                  <a:lnTo>
                    <a:pt x="47568" y="38936"/>
                  </a:lnTo>
                  <a:cubicBezTo>
                    <a:pt x="47568" y="39403"/>
                    <a:pt x="47601" y="39770"/>
                    <a:pt x="47601" y="40170"/>
                  </a:cubicBezTo>
                  <a:cubicBezTo>
                    <a:pt x="47601" y="40537"/>
                    <a:pt x="47468" y="40838"/>
                    <a:pt x="47335" y="41171"/>
                  </a:cubicBezTo>
                  <a:cubicBezTo>
                    <a:pt x="47234" y="41405"/>
                    <a:pt x="46934" y="41672"/>
                    <a:pt x="46634" y="41905"/>
                  </a:cubicBezTo>
                  <a:cubicBezTo>
                    <a:pt x="46000" y="42405"/>
                    <a:pt x="45266" y="42772"/>
                    <a:pt x="44566" y="43339"/>
                  </a:cubicBezTo>
                  <a:cubicBezTo>
                    <a:pt x="44399" y="43439"/>
                    <a:pt x="44232" y="43606"/>
                    <a:pt x="44066" y="43773"/>
                  </a:cubicBezTo>
                  <a:lnTo>
                    <a:pt x="43932" y="43906"/>
                  </a:lnTo>
                  <a:cubicBezTo>
                    <a:pt x="43899" y="43940"/>
                    <a:pt x="43799" y="44040"/>
                    <a:pt x="43799" y="44073"/>
                  </a:cubicBezTo>
                  <a:lnTo>
                    <a:pt x="43632" y="44373"/>
                  </a:lnTo>
                  <a:cubicBezTo>
                    <a:pt x="43432" y="44740"/>
                    <a:pt x="43232" y="45174"/>
                    <a:pt x="43098" y="45574"/>
                  </a:cubicBezTo>
                  <a:cubicBezTo>
                    <a:pt x="42965" y="46041"/>
                    <a:pt x="42898" y="46442"/>
                    <a:pt x="42898" y="46942"/>
                  </a:cubicBezTo>
                  <a:cubicBezTo>
                    <a:pt x="42831" y="47442"/>
                    <a:pt x="42998" y="47943"/>
                    <a:pt x="43232" y="48376"/>
                  </a:cubicBezTo>
                  <a:cubicBezTo>
                    <a:pt x="43665" y="49244"/>
                    <a:pt x="44399" y="49844"/>
                    <a:pt x="45066" y="50378"/>
                  </a:cubicBezTo>
                  <a:cubicBezTo>
                    <a:pt x="45733" y="50911"/>
                    <a:pt x="46401" y="51445"/>
                    <a:pt x="47001" y="52012"/>
                  </a:cubicBezTo>
                  <a:cubicBezTo>
                    <a:pt x="47635" y="52579"/>
                    <a:pt x="48235" y="53180"/>
                    <a:pt x="48635" y="53847"/>
                  </a:cubicBezTo>
                  <a:cubicBezTo>
                    <a:pt x="49069" y="54514"/>
                    <a:pt x="49369" y="55248"/>
                    <a:pt x="49403" y="56048"/>
                  </a:cubicBezTo>
                  <a:cubicBezTo>
                    <a:pt x="49469" y="56849"/>
                    <a:pt x="49403" y="57616"/>
                    <a:pt x="49236" y="58450"/>
                  </a:cubicBezTo>
                  <a:lnTo>
                    <a:pt x="49102" y="59084"/>
                  </a:lnTo>
                  <a:lnTo>
                    <a:pt x="49069" y="59251"/>
                  </a:lnTo>
                  <a:lnTo>
                    <a:pt x="49069" y="59284"/>
                  </a:lnTo>
                  <a:lnTo>
                    <a:pt x="48936" y="59584"/>
                  </a:lnTo>
                  <a:lnTo>
                    <a:pt x="48869" y="59718"/>
                  </a:lnTo>
                  <a:cubicBezTo>
                    <a:pt x="48802" y="59751"/>
                    <a:pt x="48769" y="59784"/>
                    <a:pt x="48769" y="59851"/>
                  </a:cubicBezTo>
                  <a:lnTo>
                    <a:pt x="48736" y="60018"/>
                  </a:lnTo>
                  <a:lnTo>
                    <a:pt x="48702" y="60285"/>
                  </a:lnTo>
                  <a:cubicBezTo>
                    <a:pt x="48635" y="60452"/>
                    <a:pt x="48602" y="60685"/>
                    <a:pt x="48535" y="60852"/>
                  </a:cubicBezTo>
                  <a:cubicBezTo>
                    <a:pt x="48269" y="61552"/>
                    <a:pt x="47768" y="62186"/>
                    <a:pt x="47201" y="62720"/>
                  </a:cubicBezTo>
                  <a:cubicBezTo>
                    <a:pt x="45967" y="63754"/>
                    <a:pt x="44399" y="64421"/>
                    <a:pt x="42798" y="65055"/>
                  </a:cubicBezTo>
                  <a:cubicBezTo>
                    <a:pt x="41230" y="65689"/>
                    <a:pt x="39562" y="66289"/>
                    <a:pt x="38095" y="67290"/>
                  </a:cubicBezTo>
                  <a:cubicBezTo>
                    <a:pt x="37728" y="67557"/>
                    <a:pt x="37394" y="67857"/>
                    <a:pt x="37061" y="68190"/>
                  </a:cubicBezTo>
                  <a:lnTo>
                    <a:pt x="36193" y="69091"/>
                  </a:lnTo>
                  <a:cubicBezTo>
                    <a:pt x="35593" y="69692"/>
                    <a:pt x="34959" y="70259"/>
                    <a:pt x="34359" y="70792"/>
                  </a:cubicBezTo>
                  <a:cubicBezTo>
                    <a:pt x="33091" y="71927"/>
                    <a:pt x="31757" y="72961"/>
                    <a:pt x="30723" y="74395"/>
                  </a:cubicBezTo>
                  <a:cubicBezTo>
                    <a:pt x="30156" y="75062"/>
                    <a:pt x="29755" y="75896"/>
                    <a:pt x="29488" y="76730"/>
                  </a:cubicBezTo>
                  <a:cubicBezTo>
                    <a:pt x="29288" y="77597"/>
                    <a:pt x="29155" y="78465"/>
                    <a:pt x="29288" y="79365"/>
                  </a:cubicBezTo>
                  <a:cubicBezTo>
                    <a:pt x="29322" y="79599"/>
                    <a:pt x="29322" y="79799"/>
                    <a:pt x="29388" y="80032"/>
                  </a:cubicBezTo>
                  <a:lnTo>
                    <a:pt x="29488" y="80633"/>
                  </a:lnTo>
                  <a:cubicBezTo>
                    <a:pt x="29589" y="80866"/>
                    <a:pt x="29622" y="81066"/>
                    <a:pt x="29655" y="81267"/>
                  </a:cubicBezTo>
                  <a:lnTo>
                    <a:pt x="29889" y="81867"/>
                  </a:lnTo>
                  <a:cubicBezTo>
                    <a:pt x="30122" y="82634"/>
                    <a:pt x="30456" y="83401"/>
                    <a:pt x="30789" y="84135"/>
                  </a:cubicBezTo>
                  <a:cubicBezTo>
                    <a:pt x="31123" y="84869"/>
                    <a:pt x="31457" y="85570"/>
                    <a:pt x="31657" y="86270"/>
                  </a:cubicBezTo>
                  <a:cubicBezTo>
                    <a:pt x="31890" y="86971"/>
                    <a:pt x="31890" y="87704"/>
                    <a:pt x="31857" y="88438"/>
                  </a:cubicBezTo>
                  <a:lnTo>
                    <a:pt x="31857" y="88472"/>
                  </a:lnTo>
                  <a:cubicBezTo>
                    <a:pt x="31857" y="88905"/>
                    <a:pt x="31723" y="89572"/>
                    <a:pt x="31423" y="90306"/>
                  </a:cubicBezTo>
                  <a:cubicBezTo>
                    <a:pt x="31190" y="91107"/>
                    <a:pt x="30756" y="92041"/>
                    <a:pt x="30756" y="93108"/>
                  </a:cubicBezTo>
                  <a:cubicBezTo>
                    <a:pt x="30789" y="93575"/>
                    <a:pt x="30889" y="94042"/>
                    <a:pt x="31090" y="94443"/>
                  </a:cubicBezTo>
                  <a:cubicBezTo>
                    <a:pt x="31223" y="94643"/>
                    <a:pt x="31356" y="94876"/>
                    <a:pt x="31457" y="95043"/>
                  </a:cubicBezTo>
                  <a:cubicBezTo>
                    <a:pt x="31590" y="95143"/>
                    <a:pt x="31723" y="95310"/>
                    <a:pt x="31890" y="95477"/>
                  </a:cubicBezTo>
                  <a:cubicBezTo>
                    <a:pt x="32190" y="95777"/>
                    <a:pt x="32457" y="96077"/>
                    <a:pt x="32858" y="96311"/>
                  </a:cubicBezTo>
                  <a:cubicBezTo>
                    <a:pt x="33224" y="96577"/>
                    <a:pt x="33691" y="96778"/>
                    <a:pt x="34192" y="96811"/>
                  </a:cubicBezTo>
                  <a:cubicBezTo>
                    <a:pt x="34266" y="96821"/>
                    <a:pt x="34341" y="96826"/>
                    <a:pt x="34415" y="96826"/>
                  </a:cubicBezTo>
                  <a:cubicBezTo>
                    <a:pt x="34839" y="96826"/>
                    <a:pt x="35252" y="96671"/>
                    <a:pt x="35593" y="96444"/>
                  </a:cubicBezTo>
                  <a:cubicBezTo>
                    <a:pt x="36026" y="96211"/>
                    <a:pt x="36360" y="95810"/>
                    <a:pt x="36594" y="95477"/>
                  </a:cubicBezTo>
                  <a:cubicBezTo>
                    <a:pt x="37094" y="94776"/>
                    <a:pt x="37461" y="93976"/>
                    <a:pt x="37761" y="93208"/>
                  </a:cubicBezTo>
                  <a:cubicBezTo>
                    <a:pt x="38061" y="92408"/>
                    <a:pt x="38261" y="91574"/>
                    <a:pt x="38428" y="90740"/>
                  </a:cubicBezTo>
                  <a:cubicBezTo>
                    <a:pt x="38528" y="90306"/>
                    <a:pt x="38562" y="89873"/>
                    <a:pt x="38595" y="89439"/>
                  </a:cubicBezTo>
                  <a:cubicBezTo>
                    <a:pt x="38628" y="89206"/>
                    <a:pt x="38628" y="88972"/>
                    <a:pt x="38628" y="88772"/>
                  </a:cubicBezTo>
                  <a:lnTo>
                    <a:pt x="38695" y="88205"/>
                  </a:lnTo>
                  <a:cubicBezTo>
                    <a:pt x="38795" y="86570"/>
                    <a:pt x="39262" y="84969"/>
                    <a:pt x="39896" y="83435"/>
                  </a:cubicBezTo>
                  <a:cubicBezTo>
                    <a:pt x="40563" y="81934"/>
                    <a:pt x="41397" y="80466"/>
                    <a:pt x="42531" y="79232"/>
                  </a:cubicBezTo>
                  <a:cubicBezTo>
                    <a:pt x="43098" y="78631"/>
                    <a:pt x="43699" y="78064"/>
                    <a:pt x="44399" y="77631"/>
                  </a:cubicBezTo>
                  <a:cubicBezTo>
                    <a:pt x="45100" y="77230"/>
                    <a:pt x="45867" y="76930"/>
                    <a:pt x="46634" y="76897"/>
                  </a:cubicBezTo>
                  <a:cubicBezTo>
                    <a:pt x="46691" y="76894"/>
                    <a:pt x="46749" y="76893"/>
                    <a:pt x="46806" y="76893"/>
                  </a:cubicBezTo>
                  <a:cubicBezTo>
                    <a:pt x="47544" y="76893"/>
                    <a:pt x="48252" y="77092"/>
                    <a:pt x="48902" y="77464"/>
                  </a:cubicBezTo>
                  <a:cubicBezTo>
                    <a:pt x="49603" y="77897"/>
                    <a:pt x="50203" y="78431"/>
                    <a:pt x="50403" y="79132"/>
                  </a:cubicBezTo>
                  <a:cubicBezTo>
                    <a:pt x="50604" y="79866"/>
                    <a:pt x="50470" y="80699"/>
                    <a:pt x="50303" y="81533"/>
                  </a:cubicBezTo>
                  <a:cubicBezTo>
                    <a:pt x="50137" y="82367"/>
                    <a:pt x="49903" y="83235"/>
                    <a:pt x="49703" y="84102"/>
                  </a:cubicBezTo>
                  <a:cubicBezTo>
                    <a:pt x="49636" y="84302"/>
                    <a:pt x="49603" y="84569"/>
                    <a:pt x="49569" y="84769"/>
                  </a:cubicBezTo>
                  <a:cubicBezTo>
                    <a:pt x="49536" y="84969"/>
                    <a:pt x="49536" y="85203"/>
                    <a:pt x="49469" y="85436"/>
                  </a:cubicBezTo>
                  <a:lnTo>
                    <a:pt x="49436" y="85770"/>
                  </a:lnTo>
                  <a:cubicBezTo>
                    <a:pt x="49403" y="85937"/>
                    <a:pt x="49436" y="86037"/>
                    <a:pt x="49436" y="86137"/>
                  </a:cubicBezTo>
                  <a:cubicBezTo>
                    <a:pt x="49436" y="86404"/>
                    <a:pt x="49436" y="86637"/>
                    <a:pt x="49469" y="86871"/>
                  </a:cubicBezTo>
                  <a:cubicBezTo>
                    <a:pt x="49569" y="87805"/>
                    <a:pt x="49803" y="88705"/>
                    <a:pt x="50103" y="89539"/>
                  </a:cubicBezTo>
                  <a:cubicBezTo>
                    <a:pt x="50637" y="91240"/>
                    <a:pt x="51304" y="92875"/>
                    <a:pt x="51437" y="94543"/>
                  </a:cubicBezTo>
                  <a:lnTo>
                    <a:pt x="51437" y="95143"/>
                  </a:lnTo>
                  <a:lnTo>
                    <a:pt x="51437" y="95443"/>
                  </a:lnTo>
                  <a:lnTo>
                    <a:pt x="51437" y="95477"/>
                  </a:lnTo>
                  <a:lnTo>
                    <a:pt x="51437" y="95577"/>
                  </a:lnTo>
                  <a:lnTo>
                    <a:pt x="51404" y="95744"/>
                  </a:lnTo>
                  <a:lnTo>
                    <a:pt x="51304" y="96044"/>
                  </a:lnTo>
                  <a:lnTo>
                    <a:pt x="51237" y="96311"/>
                  </a:lnTo>
                  <a:cubicBezTo>
                    <a:pt x="51204" y="96544"/>
                    <a:pt x="51104" y="96711"/>
                    <a:pt x="51037" y="96911"/>
                  </a:cubicBezTo>
                  <a:cubicBezTo>
                    <a:pt x="50704" y="97712"/>
                    <a:pt x="50237" y="98412"/>
                    <a:pt x="49736" y="99113"/>
                  </a:cubicBezTo>
                  <a:cubicBezTo>
                    <a:pt x="49236" y="99813"/>
                    <a:pt x="48736" y="100580"/>
                    <a:pt x="48302" y="101381"/>
                  </a:cubicBezTo>
                  <a:cubicBezTo>
                    <a:pt x="47902" y="102148"/>
                    <a:pt x="47568" y="103049"/>
                    <a:pt x="47435" y="103949"/>
                  </a:cubicBezTo>
                  <a:cubicBezTo>
                    <a:pt x="47368" y="104883"/>
                    <a:pt x="47368" y="105751"/>
                    <a:pt x="47401" y="106618"/>
                  </a:cubicBezTo>
                  <a:cubicBezTo>
                    <a:pt x="47435" y="107452"/>
                    <a:pt x="47535" y="108319"/>
                    <a:pt x="47435" y="109086"/>
                  </a:cubicBezTo>
                  <a:cubicBezTo>
                    <a:pt x="47368" y="109820"/>
                    <a:pt x="46934" y="110487"/>
                    <a:pt x="46401" y="111088"/>
                  </a:cubicBezTo>
                  <a:cubicBezTo>
                    <a:pt x="46100" y="111321"/>
                    <a:pt x="45800" y="111622"/>
                    <a:pt x="45533" y="111888"/>
                  </a:cubicBezTo>
                  <a:cubicBezTo>
                    <a:pt x="45200" y="112122"/>
                    <a:pt x="44866" y="112322"/>
                    <a:pt x="44533" y="112556"/>
                  </a:cubicBezTo>
                  <a:cubicBezTo>
                    <a:pt x="43132" y="113423"/>
                    <a:pt x="41564" y="113957"/>
                    <a:pt x="40196" y="114957"/>
                  </a:cubicBezTo>
                  <a:cubicBezTo>
                    <a:pt x="39529" y="115458"/>
                    <a:pt x="38895" y="116091"/>
                    <a:pt x="38428" y="116792"/>
                  </a:cubicBezTo>
                  <a:cubicBezTo>
                    <a:pt x="38295" y="116959"/>
                    <a:pt x="38195" y="117126"/>
                    <a:pt x="38095" y="117326"/>
                  </a:cubicBezTo>
                  <a:cubicBezTo>
                    <a:pt x="37961" y="117559"/>
                    <a:pt x="37894" y="117726"/>
                    <a:pt x="37794" y="117926"/>
                  </a:cubicBezTo>
                  <a:lnTo>
                    <a:pt x="37561" y="118493"/>
                  </a:lnTo>
                  <a:cubicBezTo>
                    <a:pt x="37528" y="118727"/>
                    <a:pt x="37427" y="118927"/>
                    <a:pt x="37394" y="119127"/>
                  </a:cubicBezTo>
                  <a:cubicBezTo>
                    <a:pt x="37194" y="119928"/>
                    <a:pt x="37194" y="120761"/>
                    <a:pt x="37194" y="121562"/>
                  </a:cubicBezTo>
                  <a:cubicBezTo>
                    <a:pt x="37194" y="122329"/>
                    <a:pt x="37194" y="123096"/>
                    <a:pt x="37061" y="123797"/>
                  </a:cubicBezTo>
                  <a:cubicBezTo>
                    <a:pt x="36960" y="124497"/>
                    <a:pt x="36694" y="125131"/>
                    <a:pt x="36260" y="125765"/>
                  </a:cubicBezTo>
                  <a:cubicBezTo>
                    <a:pt x="35893" y="126399"/>
                    <a:pt x="35459" y="126966"/>
                    <a:pt x="34926" y="127433"/>
                  </a:cubicBezTo>
                  <a:cubicBezTo>
                    <a:pt x="33892" y="128400"/>
                    <a:pt x="32557" y="128834"/>
                    <a:pt x="31190" y="128934"/>
                  </a:cubicBezTo>
                  <a:cubicBezTo>
                    <a:pt x="30833" y="128968"/>
                    <a:pt x="30480" y="128982"/>
                    <a:pt x="30131" y="128982"/>
                  </a:cubicBezTo>
                  <a:cubicBezTo>
                    <a:pt x="29109" y="128982"/>
                    <a:pt x="28115" y="128858"/>
                    <a:pt x="27120" y="128734"/>
                  </a:cubicBezTo>
                  <a:cubicBezTo>
                    <a:pt x="25786" y="128567"/>
                    <a:pt x="24518" y="128400"/>
                    <a:pt x="23217" y="128334"/>
                  </a:cubicBezTo>
                  <a:cubicBezTo>
                    <a:pt x="23096" y="128330"/>
                    <a:pt x="22975" y="128329"/>
                    <a:pt x="22854" y="128329"/>
                  </a:cubicBezTo>
                  <a:cubicBezTo>
                    <a:pt x="21709" y="128329"/>
                    <a:pt x="20571" y="128478"/>
                    <a:pt x="19515" y="128901"/>
                  </a:cubicBezTo>
                  <a:cubicBezTo>
                    <a:pt x="18914" y="129101"/>
                    <a:pt x="18414" y="129401"/>
                    <a:pt x="17914" y="129668"/>
                  </a:cubicBezTo>
                  <a:cubicBezTo>
                    <a:pt x="17413" y="129968"/>
                    <a:pt x="16946" y="130302"/>
                    <a:pt x="16513" y="130602"/>
                  </a:cubicBezTo>
                  <a:cubicBezTo>
                    <a:pt x="15579" y="131236"/>
                    <a:pt x="14778" y="131903"/>
                    <a:pt x="13877" y="131936"/>
                  </a:cubicBezTo>
                  <a:cubicBezTo>
                    <a:pt x="13795" y="131942"/>
                    <a:pt x="13714" y="131945"/>
                    <a:pt x="13633" y="131945"/>
                  </a:cubicBezTo>
                  <a:cubicBezTo>
                    <a:pt x="12791" y="131945"/>
                    <a:pt x="12003" y="131646"/>
                    <a:pt x="11242" y="131402"/>
                  </a:cubicBezTo>
                  <a:cubicBezTo>
                    <a:pt x="10408" y="131102"/>
                    <a:pt x="9608" y="130802"/>
                    <a:pt x="8907" y="130468"/>
                  </a:cubicBezTo>
                  <a:cubicBezTo>
                    <a:pt x="7439" y="129901"/>
                    <a:pt x="6205" y="129334"/>
                    <a:pt x="5071" y="129134"/>
                  </a:cubicBezTo>
                  <a:cubicBezTo>
                    <a:pt x="4689" y="129063"/>
                    <a:pt x="4325" y="129034"/>
                    <a:pt x="3988" y="129034"/>
                  </a:cubicBezTo>
                  <a:cubicBezTo>
                    <a:pt x="3383" y="129034"/>
                    <a:pt x="2867" y="129127"/>
                    <a:pt x="2503" y="129234"/>
                  </a:cubicBezTo>
                  <a:cubicBezTo>
                    <a:pt x="2369" y="129268"/>
                    <a:pt x="2236" y="129268"/>
                    <a:pt x="2102" y="129301"/>
                  </a:cubicBezTo>
                  <a:cubicBezTo>
                    <a:pt x="2036" y="129334"/>
                    <a:pt x="1935" y="129334"/>
                    <a:pt x="1869" y="129401"/>
                  </a:cubicBezTo>
                  <a:cubicBezTo>
                    <a:pt x="1735" y="129434"/>
                    <a:pt x="1669" y="129468"/>
                    <a:pt x="1669" y="129468"/>
                  </a:cubicBezTo>
                  <a:cubicBezTo>
                    <a:pt x="1035" y="129735"/>
                    <a:pt x="601" y="130001"/>
                    <a:pt x="368" y="130235"/>
                  </a:cubicBezTo>
                  <a:cubicBezTo>
                    <a:pt x="101" y="130435"/>
                    <a:pt x="1" y="130602"/>
                    <a:pt x="34" y="130635"/>
                  </a:cubicBezTo>
                  <a:cubicBezTo>
                    <a:pt x="42" y="130643"/>
                    <a:pt x="57" y="130647"/>
                    <a:pt x="80" y="130647"/>
                  </a:cubicBezTo>
                  <a:cubicBezTo>
                    <a:pt x="154" y="130647"/>
                    <a:pt x="305" y="130604"/>
                    <a:pt x="534" y="130502"/>
                  </a:cubicBezTo>
                  <a:cubicBezTo>
                    <a:pt x="835" y="130402"/>
                    <a:pt x="1235" y="130168"/>
                    <a:pt x="1835" y="129935"/>
                  </a:cubicBezTo>
                  <a:cubicBezTo>
                    <a:pt x="1835" y="129935"/>
                    <a:pt x="1902" y="129901"/>
                    <a:pt x="2036" y="129835"/>
                  </a:cubicBezTo>
                  <a:cubicBezTo>
                    <a:pt x="2102" y="129835"/>
                    <a:pt x="2202" y="129801"/>
                    <a:pt x="2269" y="129768"/>
                  </a:cubicBezTo>
                  <a:cubicBezTo>
                    <a:pt x="2369" y="129768"/>
                    <a:pt x="2503" y="129735"/>
                    <a:pt x="2603" y="129668"/>
                  </a:cubicBezTo>
                  <a:cubicBezTo>
                    <a:pt x="2913" y="129606"/>
                    <a:pt x="3353" y="129531"/>
                    <a:pt x="3897" y="129531"/>
                  </a:cubicBezTo>
                  <a:cubicBezTo>
                    <a:pt x="4229" y="129531"/>
                    <a:pt x="4600" y="129559"/>
                    <a:pt x="5004" y="129634"/>
                  </a:cubicBezTo>
                  <a:cubicBezTo>
                    <a:pt x="6038" y="129801"/>
                    <a:pt x="7273" y="130335"/>
                    <a:pt x="8707" y="130969"/>
                  </a:cubicBezTo>
                  <a:cubicBezTo>
                    <a:pt x="9407" y="131302"/>
                    <a:pt x="10208" y="131603"/>
                    <a:pt x="11042" y="131936"/>
                  </a:cubicBezTo>
                  <a:cubicBezTo>
                    <a:pt x="11803" y="132210"/>
                    <a:pt x="12675" y="132512"/>
                    <a:pt x="13633" y="132512"/>
                  </a:cubicBezTo>
                  <a:cubicBezTo>
                    <a:pt x="13725" y="132512"/>
                    <a:pt x="13817" y="132509"/>
                    <a:pt x="13911" y="132503"/>
                  </a:cubicBezTo>
                  <a:cubicBezTo>
                    <a:pt x="14444" y="132503"/>
                    <a:pt x="15011" y="132303"/>
                    <a:pt x="15445" y="132003"/>
                  </a:cubicBezTo>
                  <a:cubicBezTo>
                    <a:pt x="15912" y="131769"/>
                    <a:pt x="16346" y="131436"/>
                    <a:pt x="16779" y="131136"/>
                  </a:cubicBezTo>
                  <a:cubicBezTo>
                    <a:pt x="17213" y="130835"/>
                    <a:pt x="17647" y="130568"/>
                    <a:pt x="18180" y="130268"/>
                  </a:cubicBezTo>
                  <a:cubicBezTo>
                    <a:pt x="18614" y="130001"/>
                    <a:pt x="19181" y="129735"/>
                    <a:pt x="19681" y="129501"/>
                  </a:cubicBezTo>
                  <a:cubicBezTo>
                    <a:pt x="20645" y="129140"/>
                    <a:pt x="21690" y="128996"/>
                    <a:pt x="22817" y="128996"/>
                  </a:cubicBezTo>
                  <a:cubicBezTo>
                    <a:pt x="22939" y="128996"/>
                    <a:pt x="23061" y="128997"/>
                    <a:pt x="23184" y="129001"/>
                  </a:cubicBezTo>
                  <a:cubicBezTo>
                    <a:pt x="24385" y="129067"/>
                    <a:pt x="25686" y="129268"/>
                    <a:pt x="27020" y="129434"/>
                  </a:cubicBezTo>
                  <a:cubicBezTo>
                    <a:pt x="28049" y="129563"/>
                    <a:pt x="29098" y="129711"/>
                    <a:pt x="30197" y="129711"/>
                  </a:cubicBezTo>
                  <a:cubicBezTo>
                    <a:pt x="30523" y="129711"/>
                    <a:pt x="30854" y="129698"/>
                    <a:pt x="31190" y="129668"/>
                  </a:cubicBezTo>
                  <a:cubicBezTo>
                    <a:pt x="31890" y="129634"/>
                    <a:pt x="32624" y="129468"/>
                    <a:pt x="33358" y="129234"/>
                  </a:cubicBezTo>
                  <a:cubicBezTo>
                    <a:pt x="34058" y="128934"/>
                    <a:pt x="34726" y="128500"/>
                    <a:pt x="35293" y="128000"/>
                  </a:cubicBezTo>
                  <a:cubicBezTo>
                    <a:pt x="35893" y="127500"/>
                    <a:pt x="36393" y="126899"/>
                    <a:pt x="36760" y="126232"/>
                  </a:cubicBezTo>
                  <a:cubicBezTo>
                    <a:pt x="36860" y="126065"/>
                    <a:pt x="36960" y="125898"/>
                    <a:pt x="37061" y="125732"/>
                  </a:cubicBezTo>
                  <a:lnTo>
                    <a:pt x="37194" y="125465"/>
                  </a:lnTo>
                  <a:lnTo>
                    <a:pt x="37294" y="125165"/>
                  </a:lnTo>
                  <a:cubicBezTo>
                    <a:pt x="37461" y="124798"/>
                    <a:pt x="37561" y="124431"/>
                    <a:pt x="37628" y="123997"/>
                  </a:cubicBezTo>
                  <a:cubicBezTo>
                    <a:pt x="37928" y="122396"/>
                    <a:pt x="37594" y="120795"/>
                    <a:pt x="37961" y="119394"/>
                  </a:cubicBezTo>
                  <a:cubicBezTo>
                    <a:pt x="38028" y="119160"/>
                    <a:pt x="38095" y="118994"/>
                    <a:pt x="38128" y="118827"/>
                  </a:cubicBezTo>
                  <a:lnTo>
                    <a:pt x="38361" y="118293"/>
                  </a:lnTo>
                  <a:cubicBezTo>
                    <a:pt x="38395" y="118126"/>
                    <a:pt x="38528" y="117959"/>
                    <a:pt x="38595" y="117793"/>
                  </a:cubicBezTo>
                  <a:cubicBezTo>
                    <a:pt x="38695" y="117626"/>
                    <a:pt x="38762" y="117459"/>
                    <a:pt x="38895" y="117292"/>
                  </a:cubicBezTo>
                  <a:cubicBezTo>
                    <a:pt x="39295" y="116659"/>
                    <a:pt x="39863" y="116125"/>
                    <a:pt x="40463" y="115658"/>
                  </a:cubicBezTo>
                  <a:cubicBezTo>
                    <a:pt x="41731" y="114791"/>
                    <a:pt x="43298" y="114223"/>
                    <a:pt x="44766" y="113323"/>
                  </a:cubicBezTo>
                  <a:cubicBezTo>
                    <a:pt x="45133" y="113123"/>
                    <a:pt x="45467" y="112889"/>
                    <a:pt x="45867" y="112622"/>
                  </a:cubicBezTo>
                  <a:cubicBezTo>
                    <a:pt x="46167" y="112389"/>
                    <a:pt x="46501" y="112089"/>
                    <a:pt x="46801" y="111755"/>
                  </a:cubicBezTo>
                  <a:cubicBezTo>
                    <a:pt x="46968" y="111588"/>
                    <a:pt x="47101" y="111421"/>
                    <a:pt x="47268" y="111255"/>
                  </a:cubicBezTo>
                  <a:cubicBezTo>
                    <a:pt x="47401" y="111055"/>
                    <a:pt x="47535" y="110888"/>
                    <a:pt x="47635" y="110654"/>
                  </a:cubicBezTo>
                  <a:cubicBezTo>
                    <a:pt x="47902" y="110254"/>
                    <a:pt x="48002" y="109787"/>
                    <a:pt x="48102" y="109320"/>
                  </a:cubicBezTo>
                  <a:cubicBezTo>
                    <a:pt x="48235" y="108419"/>
                    <a:pt x="48102" y="107552"/>
                    <a:pt x="48068" y="106718"/>
                  </a:cubicBezTo>
                  <a:cubicBezTo>
                    <a:pt x="48002" y="105884"/>
                    <a:pt x="48002" y="104983"/>
                    <a:pt x="48102" y="104216"/>
                  </a:cubicBezTo>
                  <a:cubicBezTo>
                    <a:pt x="48235" y="103416"/>
                    <a:pt x="48502" y="102648"/>
                    <a:pt x="48902" y="101915"/>
                  </a:cubicBezTo>
                  <a:cubicBezTo>
                    <a:pt x="49269" y="101147"/>
                    <a:pt x="49770" y="100447"/>
                    <a:pt x="50270" y="99746"/>
                  </a:cubicBezTo>
                  <a:cubicBezTo>
                    <a:pt x="50770" y="98979"/>
                    <a:pt x="51271" y="98245"/>
                    <a:pt x="51638" y="97411"/>
                  </a:cubicBezTo>
                  <a:lnTo>
                    <a:pt x="51904" y="96778"/>
                  </a:lnTo>
                  <a:lnTo>
                    <a:pt x="52005" y="96444"/>
                  </a:lnTo>
                  <a:lnTo>
                    <a:pt x="52105" y="96110"/>
                  </a:lnTo>
                  <a:lnTo>
                    <a:pt x="52138" y="95944"/>
                  </a:lnTo>
                  <a:lnTo>
                    <a:pt x="52138" y="95877"/>
                  </a:lnTo>
                  <a:lnTo>
                    <a:pt x="52138" y="95744"/>
                  </a:lnTo>
                  <a:lnTo>
                    <a:pt x="52138" y="95377"/>
                  </a:lnTo>
                  <a:cubicBezTo>
                    <a:pt x="52171" y="95110"/>
                    <a:pt x="52138" y="94910"/>
                    <a:pt x="52138" y="94643"/>
                  </a:cubicBezTo>
                  <a:cubicBezTo>
                    <a:pt x="52005" y="92775"/>
                    <a:pt x="51304" y="91107"/>
                    <a:pt x="50770" y="89439"/>
                  </a:cubicBezTo>
                  <a:cubicBezTo>
                    <a:pt x="50503" y="88605"/>
                    <a:pt x="50270" y="87771"/>
                    <a:pt x="50170" y="86937"/>
                  </a:cubicBezTo>
                  <a:cubicBezTo>
                    <a:pt x="50137" y="86737"/>
                    <a:pt x="50137" y="86537"/>
                    <a:pt x="50137" y="86303"/>
                  </a:cubicBezTo>
                  <a:lnTo>
                    <a:pt x="50137" y="86037"/>
                  </a:lnTo>
                  <a:lnTo>
                    <a:pt x="50170" y="85703"/>
                  </a:lnTo>
                  <a:cubicBezTo>
                    <a:pt x="50170" y="85470"/>
                    <a:pt x="50237" y="85269"/>
                    <a:pt x="50270" y="85069"/>
                  </a:cubicBezTo>
                  <a:lnTo>
                    <a:pt x="50403" y="84435"/>
                  </a:lnTo>
                  <a:cubicBezTo>
                    <a:pt x="50570" y="83568"/>
                    <a:pt x="50804" y="82734"/>
                    <a:pt x="51004" y="81867"/>
                  </a:cubicBezTo>
                  <a:cubicBezTo>
                    <a:pt x="51237" y="80966"/>
                    <a:pt x="51404" y="80032"/>
                    <a:pt x="51104" y="79032"/>
                  </a:cubicBezTo>
                  <a:cubicBezTo>
                    <a:pt x="50937" y="78565"/>
                    <a:pt x="50737" y="78064"/>
                    <a:pt x="50337" y="77731"/>
                  </a:cubicBezTo>
                  <a:lnTo>
                    <a:pt x="50103" y="77464"/>
                  </a:lnTo>
                  <a:cubicBezTo>
                    <a:pt x="50003" y="77397"/>
                    <a:pt x="49903" y="77364"/>
                    <a:pt x="49803" y="77264"/>
                  </a:cubicBezTo>
                  <a:lnTo>
                    <a:pt x="49503" y="77064"/>
                  </a:lnTo>
                  <a:cubicBezTo>
                    <a:pt x="49436" y="77030"/>
                    <a:pt x="49303" y="76930"/>
                    <a:pt x="49236" y="76897"/>
                  </a:cubicBezTo>
                  <a:cubicBezTo>
                    <a:pt x="48532" y="76486"/>
                    <a:pt x="47673" y="76178"/>
                    <a:pt x="46818" y="76178"/>
                  </a:cubicBezTo>
                  <a:cubicBezTo>
                    <a:pt x="46701" y="76178"/>
                    <a:pt x="46584" y="76184"/>
                    <a:pt x="46467" y="76196"/>
                  </a:cubicBezTo>
                  <a:cubicBezTo>
                    <a:pt x="45500" y="76230"/>
                    <a:pt x="44599" y="76597"/>
                    <a:pt x="43799" y="77064"/>
                  </a:cubicBezTo>
                  <a:cubicBezTo>
                    <a:pt x="42998" y="77531"/>
                    <a:pt x="42331" y="78131"/>
                    <a:pt x="41731" y="78798"/>
                  </a:cubicBezTo>
                  <a:cubicBezTo>
                    <a:pt x="40496" y="80132"/>
                    <a:pt x="39596" y="81700"/>
                    <a:pt x="38929" y="83301"/>
                  </a:cubicBezTo>
                  <a:cubicBezTo>
                    <a:pt x="38261" y="84936"/>
                    <a:pt x="37794" y="86637"/>
                    <a:pt x="37628" y="88372"/>
                  </a:cubicBezTo>
                  <a:lnTo>
                    <a:pt x="37594" y="89039"/>
                  </a:lnTo>
                  <a:cubicBezTo>
                    <a:pt x="37594" y="89239"/>
                    <a:pt x="37561" y="89406"/>
                    <a:pt x="37561" y="89606"/>
                  </a:cubicBezTo>
                  <a:cubicBezTo>
                    <a:pt x="37494" y="89973"/>
                    <a:pt x="37461" y="90406"/>
                    <a:pt x="37394" y="90773"/>
                  </a:cubicBezTo>
                  <a:cubicBezTo>
                    <a:pt x="37261" y="91574"/>
                    <a:pt x="37061" y="92308"/>
                    <a:pt x="36760" y="93075"/>
                  </a:cubicBezTo>
                  <a:cubicBezTo>
                    <a:pt x="36493" y="93809"/>
                    <a:pt x="36160" y="94543"/>
                    <a:pt x="35726" y="95110"/>
                  </a:cubicBezTo>
                  <a:cubicBezTo>
                    <a:pt x="35309" y="95687"/>
                    <a:pt x="34769" y="96079"/>
                    <a:pt x="34195" y="96079"/>
                  </a:cubicBezTo>
                  <a:cubicBezTo>
                    <a:pt x="34172" y="96079"/>
                    <a:pt x="34148" y="96078"/>
                    <a:pt x="34125" y="96077"/>
                  </a:cubicBezTo>
                  <a:cubicBezTo>
                    <a:pt x="33558" y="96044"/>
                    <a:pt x="32958" y="95577"/>
                    <a:pt x="32457" y="95043"/>
                  </a:cubicBezTo>
                  <a:cubicBezTo>
                    <a:pt x="32324" y="94910"/>
                    <a:pt x="32257" y="94743"/>
                    <a:pt x="32124" y="94609"/>
                  </a:cubicBezTo>
                  <a:cubicBezTo>
                    <a:pt x="32057" y="94476"/>
                    <a:pt x="31957" y="94309"/>
                    <a:pt x="31890" y="94209"/>
                  </a:cubicBezTo>
                  <a:cubicBezTo>
                    <a:pt x="31757" y="93909"/>
                    <a:pt x="31657" y="93609"/>
                    <a:pt x="31657" y="93275"/>
                  </a:cubicBezTo>
                  <a:cubicBezTo>
                    <a:pt x="31657" y="92475"/>
                    <a:pt x="31990" y="91641"/>
                    <a:pt x="32290" y="90873"/>
                  </a:cubicBezTo>
                  <a:cubicBezTo>
                    <a:pt x="32591" y="90073"/>
                    <a:pt x="32791" y="89272"/>
                    <a:pt x="32791" y="88705"/>
                  </a:cubicBezTo>
                  <a:lnTo>
                    <a:pt x="32791" y="88739"/>
                  </a:lnTo>
                  <a:cubicBezTo>
                    <a:pt x="32891" y="87905"/>
                    <a:pt x="32891" y="87037"/>
                    <a:pt x="32624" y="86203"/>
                  </a:cubicBezTo>
                  <a:cubicBezTo>
                    <a:pt x="32391" y="85369"/>
                    <a:pt x="31990" y="84602"/>
                    <a:pt x="31657" y="83902"/>
                  </a:cubicBezTo>
                  <a:cubicBezTo>
                    <a:pt x="31323" y="83135"/>
                    <a:pt x="31056" y="82434"/>
                    <a:pt x="30789" y="81700"/>
                  </a:cubicBezTo>
                  <a:lnTo>
                    <a:pt x="30589" y="81133"/>
                  </a:lnTo>
                  <a:cubicBezTo>
                    <a:pt x="30556" y="80933"/>
                    <a:pt x="30489" y="80766"/>
                    <a:pt x="30456" y="80566"/>
                  </a:cubicBezTo>
                  <a:lnTo>
                    <a:pt x="30356" y="79966"/>
                  </a:lnTo>
                  <a:cubicBezTo>
                    <a:pt x="30356" y="79765"/>
                    <a:pt x="30356" y="79599"/>
                    <a:pt x="30289" y="79399"/>
                  </a:cubicBezTo>
                  <a:cubicBezTo>
                    <a:pt x="30189" y="78631"/>
                    <a:pt x="30289" y="77897"/>
                    <a:pt x="30456" y="77130"/>
                  </a:cubicBezTo>
                  <a:cubicBezTo>
                    <a:pt x="30689" y="76430"/>
                    <a:pt x="31056" y="75729"/>
                    <a:pt x="31523" y="75095"/>
                  </a:cubicBezTo>
                  <a:cubicBezTo>
                    <a:pt x="32457" y="73861"/>
                    <a:pt x="33758" y="72760"/>
                    <a:pt x="35026" y="71626"/>
                  </a:cubicBezTo>
                  <a:cubicBezTo>
                    <a:pt x="35626" y="71059"/>
                    <a:pt x="36260" y="70525"/>
                    <a:pt x="36894" y="69892"/>
                  </a:cubicBezTo>
                  <a:lnTo>
                    <a:pt x="37761" y="68958"/>
                  </a:lnTo>
                  <a:cubicBezTo>
                    <a:pt x="38061" y="68724"/>
                    <a:pt x="38361" y="68457"/>
                    <a:pt x="38695" y="68224"/>
                  </a:cubicBezTo>
                  <a:cubicBezTo>
                    <a:pt x="40029" y="67290"/>
                    <a:pt x="41597" y="66723"/>
                    <a:pt x="43198" y="66056"/>
                  </a:cubicBezTo>
                  <a:cubicBezTo>
                    <a:pt x="43965" y="65722"/>
                    <a:pt x="44766" y="65388"/>
                    <a:pt x="45567" y="65022"/>
                  </a:cubicBezTo>
                  <a:cubicBezTo>
                    <a:pt x="46367" y="64588"/>
                    <a:pt x="47101" y="64121"/>
                    <a:pt x="47802" y="63554"/>
                  </a:cubicBezTo>
                  <a:cubicBezTo>
                    <a:pt x="48535" y="62920"/>
                    <a:pt x="49102" y="62186"/>
                    <a:pt x="49403" y="61252"/>
                  </a:cubicBezTo>
                  <a:cubicBezTo>
                    <a:pt x="49436" y="61052"/>
                    <a:pt x="49536" y="60785"/>
                    <a:pt x="49569" y="60585"/>
                  </a:cubicBezTo>
                  <a:lnTo>
                    <a:pt x="49603" y="60251"/>
                  </a:lnTo>
                  <a:lnTo>
                    <a:pt x="49703" y="60118"/>
                  </a:lnTo>
                  <a:lnTo>
                    <a:pt x="49803" y="59851"/>
                  </a:lnTo>
                  <a:lnTo>
                    <a:pt x="49870" y="59718"/>
                  </a:lnTo>
                  <a:cubicBezTo>
                    <a:pt x="49903" y="59651"/>
                    <a:pt x="49903" y="59618"/>
                    <a:pt x="49903" y="59584"/>
                  </a:cubicBezTo>
                  <a:lnTo>
                    <a:pt x="49936" y="59418"/>
                  </a:lnTo>
                  <a:lnTo>
                    <a:pt x="50070" y="58784"/>
                  </a:lnTo>
                  <a:cubicBezTo>
                    <a:pt x="50237" y="57916"/>
                    <a:pt x="50303" y="57049"/>
                    <a:pt x="50237" y="56115"/>
                  </a:cubicBezTo>
                  <a:cubicBezTo>
                    <a:pt x="50203" y="55215"/>
                    <a:pt x="49870" y="54281"/>
                    <a:pt x="49369" y="53547"/>
                  </a:cubicBezTo>
                  <a:cubicBezTo>
                    <a:pt x="48369" y="51979"/>
                    <a:pt x="46901" y="50945"/>
                    <a:pt x="45600" y="49911"/>
                  </a:cubicBezTo>
                  <a:cubicBezTo>
                    <a:pt x="44933" y="49410"/>
                    <a:pt x="44299" y="48810"/>
                    <a:pt x="43965" y="48210"/>
                  </a:cubicBezTo>
                  <a:cubicBezTo>
                    <a:pt x="43632" y="47576"/>
                    <a:pt x="43632" y="46842"/>
                    <a:pt x="43899" y="46075"/>
                  </a:cubicBezTo>
                  <a:cubicBezTo>
                    <a:pt x="44032" y="45708"/>
                    <a:pt x="44132" y="45341"/>
                    <a:pt x="44366" y="45007"/>
                  </a:cubicBezTo>
                  <a:lnTo>
                    <a:pt x="44499" y="44707"/>
                  </a:lnTo>
                  <a:cubicBezTo>
                    <a:pt x="44566" y="44674"/>
                    <a:pt x="44499" y="44674"/>
                    <a:pt x="44566" y="44607"/>
                  </a:cubicBezTo>
                  <a:lnTo>
                    <a:pt x="44633" y="44540"/>
                  </a:lnTo>
                  <a:cubicBezTo>
                    <a:pt x="44766" y="44407"/>
                    <a:pt x="44899" y="44273"/>
                    <a:pt x="45066" y="44173"/>
                  </a:cubicBezTo>
                  <a:cubicBezTo>
                    <a:pt x="45633" y="43706"/>
                    <a:pt x="46401" y="43339"/>
                    <a:pt x="47101" y="42772"/>
                  </a:cubicBezTo>
                  <a:cubicBezTo>
                    <a:pt x="47468" y="42505"/>
                    <a:pt x="47802" y="42205"/>
                    <a:pt x="48068" y="41738"/>
                  </a:cubicBezTo>
                  <a:cubicBezTo>
                    <a:pt x="48269" y="41271"/>
                    <a:pt x="48402" y="40838"/>
                    <a:pt x="48402" y="40371"/>
                  </a:cubicBezTo>
                  <a:cubicBezTo>
                    <a:pt x="48435" y="39904"/>
                    <a:pt x="48369" y="39503"/>
                    <a:pt x="48369" y="39103"/>
                  </a:cubicBezTo>
                  <a:cubicBezTo>
                    <a:pt x="48369" y="38703"/>
                    <a:pt x="48402" y="38503"/>
                    <a:pt x="48569" y="38069"/>
                  </a:cubicBezTo>
                  <a:cubicBezTo>
                    <a:pt x="48869" y="37302"/>
                    <a:pt x="49136" y="36601"/>
                    <a:pt x="49603" y="36034"/>
                  </a:cubicBezTo>
                  <a:cubicBezTo>
                    <a:pt x="50036" y="35434"/>
                    <a:pt x="50637" y="35067"/>
                    <a:pt x="51371" y="34767"/>
                  </a:cubicBezTo>
                  <a:cubicBezTo>
                    <a:pt x="52071" y="34500"/>
                    <a:pt x="52805" y="34266"/>
                    <a:pt x="53572" y="34099"/>
                  </a:cubicBezTo>
                  <a:cubicBezTo>
                    <a:pt x="54306" y="33899"/>
                    <a:pt x="55073" y="33699"/>
                    <a:pt x="55807" y="33532"/>
                  </a:cubicBezTo>
                  <a:cubicBezTo>
                    <a:pt x="56174" y="33399"/>
                    <a:pt x="56574" y="33332"/>
                    <a:pt x="56941" y="33232"/>
                  </a:cubicBezTo>
                  <a:lnTo>
                    <a:pt x="58076" y="32999"/>
                  </a:lnTo>
                  <a:cubicBezTo>
                    <a:pt x="58809" y="32832"/>
                    <a:pt x="59510" y="32698"/>
                    <a:pt x="60277" y="32532"/>
                  </a:cubicBezTo>
                  <a:cubicBezTo>
                    <a:pt x="63246" y="31931"/>
                    <a:pt x="66081" y="31331"/>
                    <a:pt x="68783" y="30564"/>
                  </a:cubicBezTo>
                  <a:cubicBezTo>
                    <a:pt x="70117" y="30197"/>
                    <a:pt x="71485" y="29596"/>
                    <a:pt x="72486" y="28595"/>
                  </a:cubicBezTo>
                  <a:cubicBezTo>
                    <a:pt x="72986" y="28095"/>
                    <a:pt x="73420" y="27528"/>
                    <a:pt x="73753" y="26928"/>
                  </a:cubicBezTo>
                  <a:cubicBezTo>
                    <a:pt x="74087" y="26361"/>
                    <a:pt x="74320" y="25693"/>
                    <a:pt x="74320" y="24993"/>
                  </a:cubicBezTo>
                  <a:cubicBezTo>
                    <a:pt x="74387" y="24259"/>
                    <a:pt x="74154" y="23659"/>
                    <a:pt x="74054" y="23058"/>
                  </a:cubicBezTo>
                  <a:cubicBezTo>
                    <a:pt x="73920" y="22491"/>
                    <a:pt x="73820" y="21891"/>
                    <a:pt x="73920" y="21357"/>
                  </a:cubicBezTo>
                  <a:cubicBezTo>
                    <a:pt x="73987" y="20823"/>
                    <a:pt x="74120" y="20256"/>
                    <a:pt x="74320" y="19756"/>
                  </a:cubicBezTo>
                  <a:cubicBezTo>
                    <a:pt x="74554" y="19255"/>
                    <a:pt x="74787" y="18755"/>
                    <a:pt x="75121" y="18355"/>
                  </a:cubicBezTo>
                  <a:cubicBezTo>
                    <a:pt x="76389" y="16587"/>
                    <a:pt x="77990" y="15219"/>
                    <a:pt x="78724" y="13351"/>
                  </a:cubicBezTo>
                  <a:cubicBezTo>
                    <a:pt x="78790" y="13084"/>
                    <a:pt x="78824" y="12884"/>
                    <a:pt x="78924" y="12651"/>
                  </a:cubicBezTo>
                  <a:cubicBezTo>
                    <a:pt x="78924" y="12417"/>
                    <a:pt x="78990" y="12184"/>
                    <a:pt x="78957" y="11917"/>
                  </a:cubicBezTo>
                  <a:lnTo>
                    <a:pt x="78957" y="11583"/>
                  </a:lnTo>
                  <a:cubicBezTo>
                    <a:pt x="78957" y="11483"/>
                    <a:pt x="78924" y="11383"/>
                    <a:pt x="78924" y="11250"/>
                  </a:cubicBezTo>
                  <a:lnTo>
                    <a:pt x="78790" y="10649"/>
                  </a:lnTo>
                  <a:cubicBezTo>
                    <a:pt x="78624" y="9815"/>
                    <a:pt x="78457" y="9048"/>
                    <a:pt x="78323" y="8348"/>
                  </a:cubicBezTo>
                  <a:cubicBezTo>
                    <a:pt x="78090" y="6913"/>
                    <a:pt x="78056" y="5679"/>
                    <a:pt x="78223" y="4712"/>
                  </a:cubicBezTo>
                  <a:cubicBezTo>
                    <a:pt x="78257" y="4478"/>
                    <a:pt x="78290" y="4211"/>
                    <a:pt x="78323" y="4011"/>
                  </a:cubicBezTo>
                  <a:cubicBezTo>
                    <a:pt x="78390" y="3811"/>
                    <a:pt x="78457" y="3578"/>
                    <a:pt x="78490" y="3411"/>
                  </a:cubicBezTo>
                  <a:cubicBezTo>
                    <a:pt x="78590" y="3077"/>
                    <a:pt x="78757" y="2810"/>
                    <a:pt x="78824" y="2543"/>
                  </a:cubicBezTo>
                  <a:cubicBezTo>
                    <a:pt x="78924" y="2310"/>
                    <a:pt x="78990" y="2110"/>
                    <a:pt x="79091" y="2010"/>
                  </a:cubicBezTo>
                  <a:cubicBezTo>
                    <a:pt x="79124" y="1876"/>
                    <a:pt x="79157" y="1843"/>
                    <a:pt x="79157" y="1843"/>
                  </a:cubicBezTo>
                  <a:cubicBezTo>
                    <a:pt x="79324" y="1576"/>
                    <a:pt x="79424" y="1343"/>
                    <a:pt x="79724" y="1009"/>
                  </a:cubicBezTo>
                  <a:cubicBezTo>
                    <a:pt x="79824" y="842"/>
                    <a:pt x="79924" y="642"/>
                    <a:pt x="79991" y="509"/>
                  </a:cubicBezTo>
                  <a:cubicBezTo>
                    <a:pt x="80158" y="208"/>
                    <a:pt x="80225" y="42"/>
                    <a:pt x="80158" y="8"/>
                  </a:cubicBezTo>
                  <a:cubicBezTo>
                    <a:pt x="80153" y="3"/>
                    <a:pt x="80145" y="0"/>
                    <a:pt x="80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9"/>
            <p:cNvSpPr/>
            <p:nvPr/>
          </p:nvSpPr>
          <p:spPr>
            <a:xfrm rot="10800000">
              <a:off x="7257082" y="1834842"/>
              <a:ext cx="2069687" cy="3284563"/>
            </a:xfrm>
            <a:custGeom>
              <a:avLst/>
              <a:gdLst/>
              <a:ahLst/>
              <a:cxnLst/>
              <a:rect l="l" t="t" r="r" b="b"/>
              <a:pathLst>
                <a:path w="85595" h="135838" extrusionOk="0">
                  <a:moveTo>
                    <a:pt x="85546" y="1"/>
                  </a:moveTo>
                  <a:cubicBezTo>
                    <a:pt x="85502" y="1"/>
                    <a:pt x="85407" y="103"/>
                    <a:pt x="85261" y="307"/>
                  </a:cubicBezTo>
                  <a:cubicBezTo>
                    <a:pt x="85094" y="541"/>
                    <a:pt x="84894" y="874"/>
                    <a:pt x="84694" y="1408"/>
                  </a:cubicBezTo>
                  <a:cubicBezTo>
                    <a:pt x="84694" y="1408"/>
                    <a:pt x="84627" y="1508"/>
                    <a:pt x="84594" y="1642"/>
                  </a:cubicBezTo>
                  <a:cubicBezTo>
                    <a:pt x="84594" y="1675"/>
                    <a:pt x="84561" y="1742"/>
                    <a:pt x="84527" y="1875"/>
                  </a:cubicBezTo>
                  <a:cubicBezTo>
                    <a:pt x="84461" y="1975"/>
                    <a:pt x="84461" y="2142"/>
                    <a:pt x="84427" y="2242"/>
                  </a:cubicBezTo>
                  <a:cubicBezTo>
                    <a:pt x="84327" y="2842"/>
                    <a:pt x="84227" y="3743"/>
                    <a:pt x="84394" y="4911"/>
                  </a:cubicBezTo>
                  <a:cubicBezTo>
                    <a:pt x="84494" y="5511"/>
                    <a:pt x="84594" y="6178"/>
                    <a:pt x="84727" y="6879"/>
                  </a:cubicBezTo>
                  <a:cubicBezTo>
                    <a:pt x="84894" y="7579"/>
                    <a:pt x="85061" y="8380"/>
                    <a:pt x="85094" y="9247"/>
                  </a:cubicBezTo>
                  <a:cubicBezTo>
                    <a:pt x="85161" y="9481"/>
                    <a:pt x="85161" y="9714"/>
                    <a:pt x="85161" y="9914"/>
                  </a:cubicBezTo>
                  <a:cubicBezTo>
                    <a:pt x="85094" y="10148"/>
                    <a:pt x="85094" y="10348"/>
                    <a:pt x="85061" y="10581"/>
                  </a:cubicBezTo>
                  <a:cubicBezTo>
                    <a:pt x="85061" y="10848"/>
                    <a:pt x="84994" y="11048"/>
                    <a:pt x="84928" y="11315"/>
                  </a:cubicBezTo>
                  <a:cubicBezTo>
                    <a:pt x="84894" y="11549"/>
                    <a:pt x="84794" y="11749"/>
                    <a:pt x="84727" y="12016"/>
                  </a:cubicBezTo>
                  <a:cubicBezTo>
                    <a:pt x="84561" y="12483"/>
                    <a:pt x="84327" y="12916"/>
                    <a:pt x="83960" y="13350"/>
                  </a:cubicBezTo>
                  <a:cubicBezTo>
                    <a:pt x="83693" y="13817"/>
                    <a:pt x="83260" y="14184"/>
                    <a:pt x="82859" y="14584"/>
                  </a:cubicBezTo>
                  <a:cubicBezTo>
                    <a:pt x="81959" y="15385"/>
                    <a:pt x="81025" y="16219"/>
                    <a:pt x="80224" y="17319"/>
                  </a:cubicBezTo>
                  <a:cubicBezTo>
                    <a:pt x="79857" y="17853"/>
                    <a:pt x="79490" y="18487"/>
                    <a:pt x="79324" y="19187"/>
                  </a:cubicBezTo>
                  <a:cubicBezTo>
                    <a:pt x="79090" y="19855"/>
                    <a:pt x="79057" y="20588"/>
                    <a:pt x="79090" y="21356"/>
                  </a:cubicBezTo>
                  <a:cubicBezTo>
                    <a:pt x="79157" y="22823"/>
                    <a:pt x="79424" y="24358"/>
                    <a:pt x="79157" y="25926"/>
                  </a:cubicBezTo>
                  <a:cubicBezTo>
                    <a:pt x="78823" y="27493"/>
                    <a:pt x="78023" y="29028"/>
                    <a:pt x="76755" y="30229"/>
                  </a:cubicBezTo>
                  <a:cubicBezTo>
                    <a:pt x="75521" y="31430"/>
                    <a:pt x="73853" y="32263"/>
                    <a:pt x="72085" y="33064"/>
                  </a:cubicBezTo>
                  <a:cubicBezTo>
                    <a:pt x="70384" y="33898"/>
                    <a:pt x="68483" y="34498"/>
                    <a:pt x="66481" y="34999"/>
                  </a:cubicBezTo>
                  <a:cubicBezTo>
                    <a:pt x="65981" y="35166"/>
                    <a:pt x="65480" y="35266"/>
                    <a:pt x="64980" y="35399"/>
                  </a:cubicBezTo>
                  <a:cubicBezTo>
                    <a:pt x="64713" y="35499"/>
                    <a:pt x="64480" y="35532"/>
                    <a:pt x="64213" y="35599"/>
                  </a:cubicBezTo>
                  <a:lnTo>
                    <a:pt x="64013" y="35666"/>
                  </a:lnTo>
                  <a:lnTo>
                    <a:pt x="63913" y="35666"/>
                  </a:lnTo>
                  <a:lnTo>
                    <a:pt x="63846" y="35699"/>
                  </a:lnTo>
                  <a:lnTo>
                    <a:pt x="63412" y="35766"/>
                  </a:lnTo>
                  <a:cubicBezTo>
                    <a:pt x="62378" y="36033"/>
                    <a:pt x="61311" y="36366"/>
                    <a:pt x="60310" y="36867"/>
                  </a:cubicBezTo>
                  <a:cubicBezTo>
                    <a:pt x="59309" y="37367"/>
                    <a:pt x="58309" y="38068"/>
                    <a:pt x="57708" y="39168"/>
                  </a:cubicBezTo>
                  <a:cubicBezTo>
                    <a:pt x="57408" y="39702"/>
                    <a:pt x="57341" y="40336"/>
                    <a:pt x="57174" y="40870"/>
                  </a:cubicBezTo>
                  <a:cubicBezTo>
                    <a:pt x="57141" y="41170"/>
                    <a:pt x="57008" y="41437"/>
                    <a:pt x="56908" y="41704"/>
                  </a:cubicBezTo>
                  <a:cubicBezTo>
                    <a:pt x="56808" y="42004"/>
                    <a:pt x="56674" y="42237"/>
                    <a:pt x="56541" y="42504"/>
                  </a:cubicBezTo>
                  <a:lnTo>
                    <a:pt x="56307" y="43005"/>
                  </a:lnTo>
                  <a:cubicBezTo>
                    <a:pt x="56174" y="43171"/>
                    <a:pt x="56040" y="43338"/>
                    <a:pt x="55907" y="43538"/>
                  </a:cubicBezTo>
                  <a:cubicBezTo>
                    <a:pt x="55640" y="43905"/>
                    <a:pt x="55240" y="44339"/>
                    <a:pt x="54839" y="44739"/>
                  </a:cubicBezTo>
                  <a:cubicBezTo>
                    <a:pt x="54406" y="45173"/>
                    <a:pt x="53872" y="45573"/>
                    <a:pt x="53372" y="46107"/>
                  </a:cubicBezTo>
                  <a:cubicBezTo>
                    <a:pt x="52871" y="46607"/>
                    <a:pt x="52371" y="47341"/>
                    <a:pt x="52204" y="48208"/>
                  </a:cubicBezTo>
                  <a:cubicBezTo>
                    <a:pt x="51837" y="50010"/>
                    <a:pt x="52571" y="51844"/>
                    <a:pt x="53405" y="53612"/>
                  </a:cubicBezTo>
                  <a:cubicBezTo>
                    <a:pt x="53839" y="54513"/>
                    <a:pt x="54172" y="55447"/>
                    <a:pt x="54339" y="56514"/>
                  </a:cubicBezTo>
                  <a:cubicBezTo>
                    <a:pt x="54406" y="56748"/>
                    <a:pt x="54372" y="57048"/>
                    <a:pt x="54406" y="57281"/>
                  </a:cubicBezTo>
                  <a:cubicBezTo>
                    <a:pt x="54406" y="57548"/>
                    <a:pt x="54473" y="57848"/>
                    <a:pt x="54473" y="58082"/>
                  </a:cubicBezTo>
                  <a:cubicBezTo>
                    <a:pt x="54473" y="58349"/>
                    <a:pt x="54473" y="58616"/>
                    <a:pt x="54406" y="58883"/>
                  </a:cubicBezTo>
                  <a:cubicBezTo>
                    <a:pt x="54372" y="59116"/>
                    <a:pt x="54372" y="59416"/>
                    <a:pt x="54306" y="59683"/>
                  </a:cubicBezTo>
                  <a:cubicBezTo>
                    <a:pt x="54072" y="60751"/>
                    <a:pt x="53639" y="61785"/>
                    <a:pt x="52971" y="62719"/>
                  </a:cubicBezTo>
                  <a:cubicBezTo>
                    <a:pt x="52304" y="63619"/>
                    <a:pt x="51370" y="64420"/>
                    <a:pt x="50403" y="65087"/>
                  </a:cubicBezTo>
                  <a:cubicBezTo>
                    <a:pt x="49402" y="65754"/>
                    <a:pt x="48335" y="66355"/>
                    <a:pt x="47234" y="66888"/>
                  </a:cubicBezTo>
                  <a:cubicBezTo>
                    <a:pt x="46700" y="67188"/>
                    <a:pt x="46167" y="67455"/>
                    <a:pt x="45633" y="67789"/>
                  </a:cubicBezTo>
                  <a:cubicBezTo>
                    <a:pt x="45366" y="67956"/>
                    <a:pt x="45133" y="68189"/>
                    <a:pt x="44866" y="68423"/>
                  </a:cubicBezTo>
                  <a:cubicBezTo>
                    <a:pt x="44732" y="68589"/>
                    <a:pt x="44666" y="68756"/>
                    <a:pt x="44565" y="68923"/>
                  </a:cubicBezTo>
                  <a:cubicBezTo>
                    <a:pt x="44565" y="69023"/>
                    <a:pt x="44532" y="69123"/>
                    <a:pt x="44532" y="69223"/>
                  </a:cubicBezTo>
                  <a:cubicBezTo>
                    <a:pt x="44532" y="69290"/>
                    <a:pt x="44532" y="69423"/>
                    <a:pt x="44565" y="69523"/>
                  </a:cubicBezTo>
                  <a:cubicBezTo>
                    <a:pt x="44666" y="69890"/>
                    <a:pt x="44899" y="70124"/>
                    <a:pt x="45133" y="70391"/>
                  </a:cubicBezTo>
                  <a:cubicBezTo>
                    <a:pt x="45333" y="70591"/>
                    <a:pt x="45533" y="70858"/>
                    <a:pt x="45800" y="71058"/>
                  </a:cubicBezTo>
                  <a:cubicBezTo>
                    <a:pt x="45900" y="71191"/>
                    <a:pt x="46033" y="71291"/>
                    <a:pt x="46167" y="71392"/>
                  </a:cubicBezTo>
                  <a:lnTo>
                    <a:pt x="46567" y="71625"/>
                  </a:lnTo>
                  <a:cubicBezTo>
                    <a:pt x="46700" y="71725"/>
                    <a:pt x="46867" y="71792"/>
                    <a:pt x="47034" y="71859"/>
                  </a:cubicBezTo>
                  <a:cubicBezTo>
                    <a:pt x="47167" y="71925"/>
                    <a:pt x="47334" y="72025"/>
                    <a:pt x="47501" y="72025"/>
                  </a:cubicBezTo>
                  <a:cubicBezTo>
                    <a:pt x="47723" y="72081"/>
                    <a:pt x="47946" y="72103"/>
                    <a:pt x="48167" y="72103"/>
                  </a:cubicBezTo>
                  <a:cubicBezTo>
                    <a:pt x="48609" y="72103"/>
                    <a:pt x="49046" y="72014"/>
                    <a:pt x="49469" y="71925"/>
                  </a:cubicBezTo>
                  <a:cubicBezTo>
                    <a:pt x="50069" y="71792"/>
                    <a:pt x="50670" y="71592"/>
                    <a:pt x="51237" y="71458"/>
                  </a:cubicBezTo>
                  <a:cubicBezTo>
                    <a:pt x="51742" y="71314"/>
                    <a:pt x="52259" y="71245"/>
                    <a:pt x="52769" y="71245"/>
                  </a:cubicBezTo>
                  <a:cubicBezTo>
                    <a:pt x="53440" y="71245"/>
                    <a:pt x="54100" y="71364"/>
                    <a:pt x="54706" y="71592"/>
                  </a:cubicBezTo>
                  <a:cubicBezTo>
                    <a:pt x="55240" y="71758"/>
                    <a:pt x="55673" y="72192"/>
                    <a:pt x="55974" y="72626"/>
                  </a:cubicBezTo>
                  <a:cubicBezTo>
                    <a:pt x="56240" y="73126"/>
                    <a:pt x="56474" y="73693"/>
                    <a:pt x="56574" y="74227"/>
                  </a:cubicBezTo>
                  <a:cubicBezTo>
                    <a:pt x="56874" y="75428"/>
                    <a:pt x="56908" y="76729"/>
                    <a:pt x="56841" y="78030"/>
                  </a:cubicBezTo>
                  <a:cubicBezTo>
                    <a:pt x="56808" y="78697"/>
                    <a:pt x="56707" y="79297"/>
                    <a:pt x="56574" y="79964"/>
                  </a:cubicBezTo>
                  <a:lnTo>
                    <a:pt x="56207" y="81966"/>
                  </a:lnTo>
                  <a:cubicBezTo>
                    <a:pt x="56140" y="82299"/>
                    <a:pt x="56140" y="82700"/>
                    <a:pt x="56074" y="83033"/>
                  </a:cubicBezTo>
                  <a:cubicBezTo>
                    <a:pt x="56040" y="83367"/>
                    <a:pt x="56007" y="83734"/>
                    <a:pt x="56007" y="84067"/>
                  </a:cubicBezTo>
                  <a:cubicBezTo>
                    <a:pt x="56040" y="84734"/>
                    <a:pt x="56007" y="85435"/>
                    <a:pt x="56074" y="86135"/>
                  </a:cubicBezTo>
                  <a:cubicBezTo>
                    <a:pt x="56174" y="87570"/>
                    <a:pt x="56374" y="88937"/>
                    <a:pt x="56474" y="90372"/>
                  </a:cubicBezTo>
                  <a:cubicBezTo>
                    <a:pt x="56474" y="90705"/>
                    <a:pt x="56507" y="91072"/>
                    <a:pt x="56507" y="91406"/>
                  </a:cubicBezTo>
                  <a:lnTo>
                    <a:pt x="56474" y="92440"/>
                  </a:lnTo>
                  <a:lnTo>
                    <a:pt x="56474" y="92974"/>
                  </a:lnTo>
                  <a:lnTo>
                    <a:pt x="56374" y="93474"/>
                  </a:lnTo>
                  <a:lnTo>
                    <a:pt x="56307" y="93974"/>
                  </a:lnTo>
                  <a:cubicBezTo>
                    <a:pt x="56307" y="94141"/>
                    <a:pt x="56240" y="94308"/>
                    <a:pt x="56207" y="94475"/>
                  </a:cubicBezTo>
                  <a:cubicBezTo>
                    <a:pt x="55907" y="95876"/>
                    <a:pt x="55340" y="97143"/>
                    <a:pt x="54806" y="98544"/>
                  </a:cubicBezTo>
                  <a:cubicBezTo>
                    <a:pt x="54673" y="98878"/>
                    <a:pt x="54539" y="99245"/>
                    <a:pt x="54406" y="99578"/>
                  </a:cubicBezTo>
                  <a:cubicBezTo>
                    <a:pt x="54339" y="99912"/>
                    <a:pt x="54172" y="100245"/>
                    <a:pt x="54072" y="100612"/>
                  </a:cubicBezTo>
                  <a:lnTo>
                    <a:pt x="53805" y="101713"/>
                  </a:lnTo>
                  <a:lnTo>
                    <a:pt x="53639" y="102814"/>
                  </a:lnTo>
                  <a:cubicBezTo>
                    <a:pt x="53405" y="104315"/>
                    <a:pt x="53672" y="105783"/>
                    <a:pt x="53839" y="107251"/>
                  </a:cubicBezTo>
                  <a:cubicBezTo>
                    <a:pt x="54006" y="108718"/>
                    <a:pt x="54072" y="110153"/>
                    <a:pt x="53539" y="111487"/>
                  </a:cubicBezTo>
                  <a:cubicBezTo>
                    <a:pt x="53305" y="112154"/>
                    <a:pt x="52905" y="112788"/>
                    <a:pt x="52404" y="113288"/>
                  </a:cubicBezTo>
                  <a:lnTo>
                    <a:pt x="51671" y="114055"/>
                  </a:lnTo>
                  <a:lnTo>
                    <a:pt x="51237" y="114389"/>
                  </a:lnTo>
                  <a:cubicBezTo>
                    <a:pt x="51070" y="114489"/>
                    <a:pt x="50970" y="114589"/>
                    <a:pt x="50803" y="114656"/>
                  </a:cubicBezTo>
                  <a:cubicBezTo>
                    <a:pt x="49536" y="115390"/>
                    <a:pt x="48135" y="115723"/>
                    <a:pt x="46734" y="116224"/>
                  </a:cubicBezTo>
                  <a:cubicBezTo>
                    <a:pt x="46067" y="116457"/>
                    <a:pt x="45366" y="116757"/>
                    <a:pt x="44732" y="117124"/>
                  </a:cubicBezTo>
                  <a:cubicBezTo>
                    <a:pt x="44065" y="117491"/>
                    <a:pt x="43531" y="118058"/>
                    <a:pt x="43131" y="118659"/>
                  </a:cubicBezTo>
                  <a:cubicBezTo>
                    <a:pt x="43031" y="118825"/>
                    <a:pt x="42898" y="118992"/>
                    <a:pt x="42831" y="119159"/>
                  </a:cubicBezTo>
                  <a:lnTo>
                    <a:pt x="42664" y="119726"/>
                  </a:lnTo>
                  <a:cubicBezTo>
                    <a:pt x="42631" y="119893"/>
                    <a:pt x="42564" y="120093"/>
                    <a:pt x="42531" y="120260"/>
                  </a:cubicBezTo>
                  <a:cubicBezTo>
                    <a:pt x="42497" y="120427"/>
                    <a:pt x="42464" y="120627"/>
                    <a:pt x="42464" y="120794"/>
                  </a:cubicBezTo>
                  <a:cubicBezTo>
                    <a:pt x="42331" y="121561"/>
                    <a:pt x="42331" y="122261"/>
                    <a:pt x="42364" y="122962"/>
                  </a:cubicBezTo>
                  <a:cubicBezTo>
                    <a:pt x="42397" y="124429"/>
                    <a:pt x="42564" y="125797"/>
                    <a:pt x="42331" y="127131"/>
                  </a:cubicBezTo>
                  <a:cubicBezTo>
                    <a:pt x="42164" y="127799"/>
                    <a:pt x="41964" y="128432"/>
                    <a:pt x="41630" y="128999"/>
                  </a:cubicBezTo>
                  <a:cubicBezTo>
                    <a:pt x="41230" y="129566"/>
                    <a:pt x="40829" y="130067"/>
                    <a:pt x="40329" y="130500"/>
                  </a:cubicBezTo>
                  <a:cubicBezTo>
                    <a:pt x="39328" y="131434"/>
                    <a:pt x="38128" y="132002"/>
                    <a:pt x="36860" y="132268"/>
                  </a:cubicBezTo>
                  <a:cubicBezTo>
                    <a:pt x="36209" y="132368"/>
                    <a:pt x="35567" y="132410"/>
                    <a:pt x="34929" y="132410"/>
                  </a:cubicBezTo>
                  <a:cubicBezTo>
                    <a:pt x="34291" y="132410"/>
                    <a:pt x="33658" y="132368"/>
                    <a:pt x="33024" y="132302"/>
                  </a:cubicBezTo>
                  <a:cubicBezTo>
                    <a:pt x="31790" y="132135"/>
                    <a:pt x="30522" y="131935"/>
                    <a:pt x="29321" y="131768"/>
                  </a:cubicBezTo>
                  <a:cubicBezTo>
                    <a:pt x="28164" y="131616"/>
                    <a:pt x="27090" y="131464"/>
                    <a:pt x="25999" y="131464"/>
                  </a:cubicBezTo>
                  <a:cubicBezTo>
                    <a:pt x="25894" y="131464"/>
                    <a:pt x="25790" y="131465"/>
                    <a:pt x="25685" y="131468"/>
                  </a:cubicBezTo>
                  <a:cubicBezTo>
                    <a:pt x="24484" y="131468"/>
                    <a:pt x="23317" y="131668"/>
                    <a:pt x="22283" y="132102"/>
                  </a:cubicBezTo>
                  <a:cubicBezTo>
                    <a:pt x="21215" y="132569"/>
                    <a:pt x="20281" y="133069"/>
                    <a:pt x="19347" y="133569"/>
                  </a:cubicBezTo>
                  <a:cubicBezTo>
                    <a:pt x="18447" y="134070"/>
                    <a:pt x="17513" y="134570"/>
                    <a:pt x="16646" y="134937"/>
                  </a:cubicBezTo>
                  <a:cubicBezTo>
                    <a:pt x="15712" y="135304"/>
                    <a:pt x="14811" y="135504"/>
                    <a:pt x="13944" y="135504"/>
                  </a:cubicBezTo>
                  <a:cubicBezTo>
                    <a:pt x="13043" y="135504"/>
                    <a:pt x="12209" y="135304"/>
                    <a:pt x="11442" y="135104"/>
                  </a:cubicBezTo>
                  <a:cubicBezTo>
                    <a:pt x="9874" y="134603"/>
                    <a:pt x="8506" y="134003"/>
                    <a:pt x="7272" y="133603"/>
                  </a:cubicBezTo>
                  <a:cubicBezTo>
                    <a:pt x="6177" y="133188"/>
                    <a:pt x="5134" y="132958"/>
                    <a:pt x="4284" y="132958"/>
                  </a:cubicBezTo>
                  <a:cubicBezTo>
                    <a:pt x="4176" y="132958"/>
                    <a:pt x="4071" y="132961"/>
                    <a:pt x="3970" y="132969"/>
                  </a:cubicBezTo>
                  <a:cubicBezTo>
                    <a:pt x="3703" y="133002"/>
                    <a:pt x="3503" y="133002"/>
                    <a:pt x="3303" y="133069"/>
                  </a:cubicBezTo>
                  <a:cubicBezTo>
                    <a:pt x="3103" y="133102"/>
                    <a:pt x="2869" y="133136"/>
                    <a:pt x="2702" y="133169"/>
                  </a:cubicBezTo>
                  <a:cubicBezTo>
                    <a:pt x="2369" y="133302"/>
                    <a:pt x="2102" y="133336"/>
                    <a:pt x="1868" y="133469"/>
                  </a:cubicBezTo>
                  <a:cubicBezTo>
                    <a:pt x="1668" y="133569"/>
                    <a:pt x="1501" y="133636"/>
                    <a:pt x="1368" y="133669"/>
                  </a:cubicBezTo>
                  <a:cubicBezTo>
                    <a:pt x="1235" y="133736"/>
                    <a:pt x="1201" y="133769"/>
                    <a:pt x="1201" y="133769"/>
                  </a:cubicBezTo>
                  <a:cubicBezTo>
                    <a:pt x="968" y="133903"/>
                    <a:pt x="734" y="134003"/>
                    <a:pt x="701" y="134270"/>
                  </a:cubicBezTo>
                  <a:cubicBezTo>
                    <a:pt x="534" y="134403"/>
                    <a:pt x="401" y="134470"/>
                    <a:pt x="301" y="134570"/>
                  </a:cubicBezTo>
                  <a:cubicBezTo>
                    <a:pt x="67" y="134737"/>
                    <a:pt x="0" y="134804"/>
                    <a:pt x="0" y="134837"/>
                  </a:cubicBezTo>
                  <a:cubicBezTo>
                    <a:pt x="0" y="134856"/>
                    <a:pt x="11" y="134864"/>
                    <a:pt x="31" y="134864"/>
                  </a:cubicBezTo>
                  <a:cubicBezTo>
                    <a:pt x="83" y="134864"/>
                    <a:pt x="199" y="134809"/>
                    <a:pt x="367" y="134737"/>
                  </a:cubicBezTo>
                  <a:cubicBezTo>
                    <a:pt x="501" y="134637"/>
                    <a:pt x="667" y="134570"/>
                    <a:pt x="834" y="134470"/>
                  </a:cubicBezTo>
                  <a:cubicBezTo>
                    <a:pt x="1001" y="134337"/>
                    <a:pt x="1201" y="134270"/>
                    <a:pt x="1468" y="134136"/>
                  </a:cubicBezTo>
                  <a:cubicBezTo>
                    <a:pt x="1468" y="134136"/>
                    <a:pt x="1501" y="134103"/>
                    <a:pt x="1635" y="134070"/>
                  </a:cubicBezTo>
                  <a:cubicBezTo>
                    <a:pt x="1735" y="134003"/>
                    <a:pt x="1902" y="133936"/>
                    <a:pt x="2135" y="133836"/>
                  </a:cubicBezTo>
                  <a:cubicBezTo>
                    <a:pt x="2335" y="133736"/>
                    <a:pt x="2636" y="133669"/>
                    <a:pt x="2969" y="133569"/>
                  </a:cubicBezTo>
                  <a:cubicBezTo>
                    <a:pt x="3136" y="133503"/>
                    <a:pt x="3303" y="133469"/>
                    <a:pt x="3503" y="133436"/>
                  </a:cubicBezTo>
                  <a:cubicBezTo>
                    <a:pt x="3703" y="133403"/>
                    <a:pt x="3903" y="133403"/>
                    <a:pt x="4137" y="133336"/>
                  </a:cubicBezTo>
                  <a:cubicBezTo>
                    <a:pt x="4235" y="133328"/>
                    <a:pt x="4336" y="133325"/>
                    <a:pt x="4441" y="133325"/>
                  </a:cubicBezTo>
                  <a:cubicBezTo>
                    <a:pt x="5262" y="133325"/>
                    <a:pt x="6274" y="133552"/>
                    <a:pt x="7339" y="133936"/>
                  </a:cubicBezTo>
                  <a:cubicBezTo>
                    <a:pt x="8573" y="134337"/>
                    <a:pt x="9974" y="134937"/>
                    <a:pt x="11542" y="135437"/>
                  </a:cubicBezTo>
                  <a:cubicBezTo>
                    <a:pt x="12342" y="135637"/>
                    <a:pt x="13210" y="135838"/>
                    <a:pt x="14144" y="135838"/>
                  </a:cubicBezTo>
                  <a:cubicBezTo>
                    <a:pt x="15044" y="135838"/>
                    <a:pt x="16012" y="135637"/>
                    <a:pt x="16912" y="135271"/>
                  </a:cubicBezTo>
                  <a:cubicBezTo>
                    <a:pt x="17846" y="134904"/>
                    <a:pt x="18714" y="134403"/>
                    <a:pt x="19648" y="133903"/>
                  </a:cubicBezTo>
                  <a:cubicBezTo>
                    <a:pt x="20582" y="133403"/>
                    <a:pt x="21549" y="132902"/>
                    <a:pt x="22550" y="132469"/>
                  </a:cubicBezTo>
                  <a:cubicBezTo>
                    <a:pt x="23550" y="132102"/>
                    <a:pt x="24685" y="131901"/>
                    <a:pt x="25852" y="131901"/>
                  </a:cubicBezTo>
                  <a:cubicBezTo>
                    <a:pt x="26986" y="131901"/>
                    <a:pt x="28187" y="132002"/>
                    <a:pt x="29388" y="132168"/>
                  </a:cubicBezTo>
                  <a:cubicBezTo>
                    <a:pt x="30589" y="132335"/>
                    <a:pt x="31823" y="132602"/>
                    <a:pt x="33091" y="132735"/>
                  </a:cubicBezTo>
                  <a:cubicBezTo>
                    <a:pt x="33753" y="132788"/>
                    <a:pt x="34433" y="132840"/>
                    <a:pt x="35122" y="132840"/>
                  </a:cubicBezTo>
                  <a:cubicBezTo>
                    <a:pt x="35752" y="132840"/>
                    <a:pt x="36389" y="132796"/>
                    <a:pt x="37027" y="132669"/>
                  </a:cubicBezTo>
                  <a:cubicBezTo>
                    <a:pt x="38361" y="132435"/>
                    <a:pt x="39662" y="131801"/>
                    <a:pt x="40663" y="130834"/>
                  </a:cubicBezTo>
                  <a:cubicBezTo>
                    <a:pt x="41163" y="130400"/>
                    <a:pt x="41597" y="129833"/>
                    <a:pt x="41997" y="129266"/>
                  </a:cubicBezTo>
                  <a:cubicBezTo>
                    <a:pt x="42364" y="128632"/>
                    <a:pt x="42597" y="127965"/>
                    <a:pt x="42731" y="127265"/>
                  </a:cubicBezTo>
                  <a:cubicBezTo>
                    <a:pt x="42998" y="125830"/>
                    <a:pt x="42831" y="124429"/>
                    <a:pt x="42764" y="122995"/>
                  </a:cubicBezTo>
                  <a:cubicBezTo>
                    <a:pt x="42731" y="122295"/>
                    <a:pt x="42731" y="121594"/>
                    <a:pt x="42864" y="120927"/>
                  </a:cubicBezTo>
                  <a:cubicBezTo>
                    <a:pt x="42864" y="120760"/>
                    <a:pt x="42898" y="120593"/>
                    <a:pt x="42931" y="120427"/>
                  </a:cubicBezTo>
                  <a:cubicBezTo>
                    <a:pt x="42998" y="120260"/>
                    <a:pt x="42998" y="120093"/>
                    <a:pt x="43064" y="119926"/>
                  </a:cubicBezTo>
                  <a:lnTo>
                    <a:pt x="43231" y="119426"/>
                  </a:lnTo>
                  <a:cubicBezTo>
                    <a:pt x="43331" y="119259"/>
                    <a:pt x="43398" y="119126"/>
                    <a:pt x="43498" y="118959"/>
                  </a:cubicBezTo>
                  <a:cubicBezTo>
                    <a:pt x="43865" y="118392"/>
                    <a:pt x="44399" y="117925"/>
                    <a:pt x="44999" y="117558"/>
                  </a:cubicBezTo>
                  <a:cubicBezTo>
                    <a:pt x="45600" y="117158"/>
                    <a:pt x="46267" y="116924"/>
                    <a:pt x="46934" y="116657"/>
                  </a:cubicBezTo>
                  <a:cubicBezTo>
                    <a:pt x="48335" y="116224"/>
                    <a:pt x="49769" y="115823"/>
                    <a:pt x="51070" y="115089"/>
                  </a:cubicBezTo>
                  <a:cubicBezTo>
                    <a:pt x="51204" y="114989"/>
                    <a:pt x="51370" y="114923"/>
                    <a:pt x="51537" y="114789"/>
                  </a:cubicBezTo>
                  <a:lnTo>
                    <a:pt x="52004" y="114456"/>
                  </a:lnTo>
                  <a:cubicBezTo>
                    <a:pt x="52238" y="114222"/>
                    <a:pt x="52538" y="113955"/>
                    <a:pt x="52771" y="113655"/>
                  </a:cubicBezTo>
                  <a:cubicBezTo>
                    <a:pt x="53272" y="113121"/>
                    <a:pt x="53705" y="112454"/>
                    <a:pt x="54006" y="111754"/>
                  </a:cubicBezTo>
                  <a:cubicBezTo>
                    <a:pt x="54272" y="111053"/>
                    <a:pt x="54439" y="110286"/>
                    <a:pt x="54439" y="109552"/>
                  </a:cubicBezTo>
                  <a:cubicBezTo>
                    <a:pt x="54439" y="108752"/>
                    <a:pt x="54406" y="108051"/>
                    <a:pt x="54339" y="107284"/>
                  </a:cubicBezTo>
                  <a:cubicBezTo>
                    <a:pt x="54172" y="105816"/>
                    <a:pt x="53905" y="104382"/>
                    <a:pt x="54106" y="102947"/>
                  </a:cubicBezTo>
                  <a:lnTo>
                    <a:pt x="54272" y="101913"/>
                  </a:lnTo>
                  <a:lnTo>
                    <a:pt x="54573" y="100879"/>
                  </a:lnTo>
                  <a:cubicBezTo>
                    <a:pt x="54673" y="100479"/>
                    <a:pt x="54773" y="100145"/>
                    <a:pt x="54906" y="99812"/>
                  </a:cubicBezTo>
                  <a:cubicBezTo>
                    <a:pt x="55006" y="99478"/>
                    <a:pt x="55173" y="99145"/>
                    <a:pt x="55273" y="98811"/>
                  </a:cubicBezTo>
                  <a:cubicBezTo>
                    <a:pt x="55840" y="97477"/>
                    <a:pt x="56441" y="96143"/>
                    <a:pt x="56741" y="94708"/>
                  </a:cubicBezTo>
                  <a:cubicBezTo>
                    <a:pt x="56841" y="94541"/>
                    <a:pt x="56841" y="94308"/>
                    <a:pt x="56874" y="94141"/>
                  </a:cubicBezTo>
                  <a:lnTo>
                    <a:pt x="56941" y="93607"/>
                  </a:lnTo>
                  <a:lnTo>
                    <a:pt x="57041" y="93074"/>
                  </a:lnTo>
                  <a:lnTo>
                    <a:pt x="57041" y="92540"/>
                  </a:lnTo>
                  <a:lnTo>
                    <a:pt x="57074" y="91439"/>
                  </a:lnTo>
                  <a:cubicBezTo>
                    <a:pt x="57074" y="91072"/>
                    <a:pt x="57041" y="90739"/>
                    <a:pt x="57041" y="90372"/>
                  </a:cubicBezTo>
                  <a:cubicBezTo>
                    <a:pt x="56874" y="87536"/>
                    <a:pt x="56274" y="84768"/>
                    <a:pt x="56774" y="82099"/>
                  </a:cubicBezTo>
                  <a:cubicBezTo>
                    <a:pt x="57375" y="79464"/>
                    <a:pt x="57775" y="76729"/>
                    <a:pt x="57174" y="74127"/>
                  </a:cubicBezTo>
                  <a:cubicBezTo>
                    <a:pt x="57008" y="73560"/>
                    <a:pt x="56774" y="72959"/>
                    <a:pt x="56441" y="72426"/>
                  </a:cubicBezTo>
                  <a:cubicBezTo>
                    <a:pt x="56174" y="71892"/>
                    <a:pt x="55607" y="71392"/>
                    <a:pt x="55006" y="71191"/>
                  </a:cubicBezTo>
                  <a:cubicBezTo>
                    <a:pt x="54364" y="70916"/>
                    <a:pt x="53650" y="70792"/>
                    <a:pt x="52938" y="70792"/>
                  </a:cubicBezTo>
                  <a:cubicBezTo>
                    <a:pt x="52357" y="70792"/>
                    <a:pt x="51777" y="70875"/>
                    <a:pt x="51237" y="71025"/>
                  </a:cubicBezTo>
                  <a:cubicBezTo>
                    <a:pt x="50603" y="71125"/>
                    <a:pt x="50036" y="71358"/>
                    <a:pt x="49436" y="71458"/>
                  </a:cubicBezTo>
                  <a:cubicBezTo>
                    <a:pt x="49058" y="71547"/>
                    <a:pt x="48650" y="71621"/>
                    <a:pt x="48262" y="71621"/>
                  </a:cubicBezTo>
                  <a:cubicBezTo>
                    <a:pt x="48068" y="71621"/>
                    <a:pt x="47879" y="71603"/>
                    <a:pt x="47701" y="71558"/>
                  </a:cubicBezTo>
                  <a:cubicBezTo>
                    <a:pt x="47534" y="71558"/>
                    <a:pt x="47401" y="71458"/>
                    <a:pt x="47267" y="71425"/>
                  </a:cubicBezTo>
                  <a:cubicBezTo>
                    <a:pt x="47167" y="71392"/>
                    <a:pt x="47034" y="71358"/>
                    <a:pt x="46900" y="71258"/>
                  </a:cubicBezTo>
                  <a:lnTo>
                    <a:pt x="46534" y="71058"/>
                  </a:lnTo>
                  <a:cubicBezTo>
                    <a:pt x="46400" y="70958"/>
                    <a:pt x="46333" y="70858"/>
                    <a:pt x="46200" y="70758"/>
                  </a:cubicBezTo>
                  <a:cubicBezTo>
                    <a:pt x="45933" y="70591"/>
                    <a:pt x="45766" y="70357"/>
                    <a:pt x="45566" y="70124"/>
                  </a:cubicBezTo>
                  <a:cubicBezTo>
                    <a:pt x="45366" y="69924"/>
                    <a:pt x="45166" y="69690"/>
                    <a:pt x="45099" y="69457"/>
                  </a:cubicBezTo>
                  <a:cubicBezTo>
                    <a:pt x="44932" y="69023"/>
                    <a:pt x="45433" y="68589"/>
                    <a:pt x="45933" y="68256"/>
                  </a:cubicBezTo>
                  <a:cubicBezTo>
                    <a:pt x="46433" y="67922"/>
                    <a:pt x="47001" y="67689"/>
                    <a:pt x="47534" y="67389"/>
                  </a:cubicBezTo>
                  <a:cubicBezTo>
                    <a:pt x="48602" y="66788"/>
                    <a:pt x="49736" y="66254"/>
                    <a:pt x="50737" y="65554"/>
                  </a:cubicBezTo>
                  <a:cubicBezTo>
                    <a:pt x="51737" y="64887"/>
                    <a:pt x="52671" y="64053"/>
                    <a:pt x="53372" y="63086"/>
                  </a:cubicBezTo>
                  <a:cubicBezTo>
                    <a:pt x="54072" y="62118"/>
                    <a:pt x="54573" y="61017"/>
                    <a:pt x="54773" y="59883"/>
                  </a:cubicBezTo>
                  <a:cubicBezTo>
                    <a:pt x="54873" y="59616"/>
                    <a:pt x="54873" y="59350"/>
                    <a:pt x="54906" y="59049"/>
                  </a:cubicBezTo>
                  <a:cubicBezTo>
                    <a:pt x="54940" y="58782"/>
                    <a:pt x="54940" y="58516"/>
                    <a:pt x="54940" y="58215"/>
                  </a:cubicBezTo>
                  <a:cubicBezTo>
                    <a:pt x="54940" y="57915"/>
                    <a:pt x="54906" y="57682"/>
                    <a:pt x="54906" y="57381"/>
                  </a:cubicBezTo>
                  <a:cubicBezTo>
                    <a:pt x="54873" y="57081"/>
                    <a:pt x="54873" y="56781"/>
                    <a:pt x="54839" y="56548"/>
                  </a:cubicBezTo>
                  <a:cubicBezTo>
                    <a:pt x="54673" y="55447"/>
                    <a:pt x="54272" y="54446"/>
                    <a:pt x="53872" y="53545"/>
                  </a:cubicBezTo>
                  <a:cubicBezTo>
                    <a:pt x="53438" y="52678"/>
                    <a:pt x="53038" y="51777"/>
                    <a:pt x="52838" y="50910"/>
                  </a:cubicBezTo>
                  <a:cubicBezTo>
                    <a:pt x="52738" y="50677"/>
                    <a:pt x="52738" y="50443"/>
                    <a:pt x="52705" y="50243"/>
                  </a:cubicBezTo>
                  <a:lnTo>
                    <a:pt x="52571" y="49609"/>
                  </a:lnTo>
                  <a:lnTo>
                    <a:pt x="52571" y="49009"/>
                  </a:lnTo>
                  <a:cubicBezTo>
                    <a:pt x="52605" y="48775"/>
                    <a:pt x="52605" y="48609"/>
                    <a:pt x="52671" y="48408"/>
                  </a:cubicBezTo>
                  <a:cubicBezTo>
                    <a:pt x="52838" y="47608"/>
                    <a:pt x="53238" y="47007"/>
                    <a:pt x="53739" y="46507"/>
                  </a:cubicBezTo>
                  <a:cubicBezTo>
                    <a:pt x="54239" y="46007"/>
                    <a:pt x="54739" y="45540"/>
                    <a:pt x="55206" y="45106"/>
                  </a:cubicBezTo>
                  <a:cubicBezTo>
                    <a:pt x="55673" y="44672"/>
                    <a:pt x="56040" y="44239"/>
                    <a:pt x="56341" y="43838"/>
                  </a:cubicBezTo>
                  <a:cubicBezTo>
                    <a:pt x="56474" y="43605"/>
                    <a:pt x="56574" y="43438"/>
                    <a:pt x="56707" y="43238"/>
                  </a:cubicBezTo>
                  <a:cubicBezTo>
                    <a:pt x="56841" y="43038"/>
                    <a:pt x="56908" y="42871"/>
                    <a:pt x="57008" y="42704"/>
                  </a:cubicBezTo>
                  <a:cubicBezTo>
                    <a:pt x="57141" y="42404"/>
                    <a:pt x="57241" y="42171"/>
                    <a:pt x="57375" y="41870"/>
                  </a:cubicBezTo>
                  <a:cubicBezTo>
                    <a:pt x="57441" y="41570"/>
                    <a:pt x="57575" y="41270"/>
                    <a:pt x="57608" y="41003"/>
                  </a:cubicBezTo>
                  <a:cubicBezTo>
                    <a:pt x="57742" y="40403"/>
                    <a:pt x="57842" y="39836"/>
                    <a:pt x="58108" y="39369"/>
                  </a:cubicBezTo>
                  <a:lnTo>
                    <a:pt x="58209" y="39202"/>
                  </a:lnTo>
                  <a:lnTo>
                    <a:pt x="58342" y="39035"/>
                  </a:lnTo>
                  <a:lnTo>
                    <a:pt x="58575" y="38701"/>
                  </a:lnTo>
                  <a:cubicBezTo>
                    <a:pt x="58742" y="38501"/>
                    <a:pt x="58942" y="38335"/>
                    <a:pt x="59176" y="38101"/>
                  </a:cubicBezTo>
                  <a:cubicBezTo>
                    <a:pt x="59376" y="37901"/>
                    <a:pt x="59610" y="37767"/>
                    <a:pt x="59843" y="37601"/>
                  </a:cubicBezTo>
                  <a:cubicBezTo>
                    <a:pt x="60077" y="37434"/>
                    <a:pt x="60277" y="37334"/>
                    <a:pt x="60544" y="37200"/>
                  </a:cubicBezTo>
                  <a:cubicBezTo>
                    <a:pt x="61511" y="36700"/>
                    <a:pt x="62545" y="36366"/>
                    <a:pt x="63579" y="36100"/>
                  </a:cubicBezTo>
                  <a:lnTo>
                    <a:pt x="63946" y="36033"/>
                  </a:lnTo>
                  <a:lnTo>
                    <a:pt x="64046" y="35999"/>
                  </a:lnTo>
                  <a:lnTo>
                    <a:pt x="64179" y="35999"/>
                  </a:lnTo>
                  <a:lnTo>
                    <a:pt x="64380" y="35933"/>
                  </a:lnTo>
                  <a:cubicBezTo>
                    <a:pt x="64613" y="35866"/>
                    <a:pt x="64880" y="35833"/>
                    <a:pt x="65113" y="35733"/>
                  </a:cubicBezTo>
                  <a:cubicBezTo>
                    <a:pt x="65614" y="35566"/>
                    <a:pt x="66114" y="35432"/>
                    <a:pt x="66615" y="35332"/>
                  </a:cubicBezTo>
                  <a:cubicBezTo>
                    <a:pt x="68616" y="34832"/>
                    <a:pt x="70584" y="34232"/>
                    <a:pt x="72285" y="33364"/>
                  </a:cubicBezTo>
                  <a:cubicBezTo>
                    <a:pt x="74053" y="32564"/>
                    <a:pt x="75754" y="31696"/>
                    <a:pt x="77055" y="30429"/>
                  </a:cubicBezTo>
                  <a:cubicBezTo>
                    <a:pt x="78356" y="29161"/>
                    <a:pt x="79190" y="27560"/>
                    <a:pt x="79524" y="25926"/>
                  </a:cubicBezTo>
                  <a:cubicBezTo>
                    <a:pt x="79791" y="24258"/>
                    <a:pt x="79457" y="22723"/>
                    <a:pt x="79424" y="21256"/>
                  </a:cubicBezTo>
                  <a:cubicBezTo>
                    <a:pt x="79390" y="20555"/>
                    <a:pt x="79424" y="19855"/>
                    <a:pt x="79590" y="19187"/>
                  </a:cubicBezTo>
                  <a:cubicBezTo>
                    <a:pt x="79757" y="18520"/>
                    <a:pt x="80091" y="17987"/>
                    <a:pt x="80458" y="17420"/>
                  </a:cubicBezTo>
                  <a:cubicBezTo>
                    <a:pt x="81225" y="16385"/>
                    <a:pt x="82192" y="15552"/>
                    <a:pt x="83060" y="14751"/>
                  </a:cubicBezTo>
                  <a:cubicBezTo>
                    <a:pt x="83460" y="14384"/>
                    <a:pt x="83894" y="13984"/>
                    <a:pt x="84227" y="13517"/>
                  </a:cubicBezTo>
                  <a:cubicBezTo>
                    <a:pt x="84561" y="13050"/>
                    <a:pt x="84794" y="12583"/>
                    <a:pt x="85028" y="12082"/>
                  </a:cubicBezTo>
                  <a:cubicBezTo>
                    <a:pt x="85094" y="11849"/>
                    <a:pt x="85161" y="11582"/>
                    <a:pt x="85228" y="11349"/>
                  </a:cubicBezTo>
                  <a:cubicBezTo>
                    <a:pt x="85261" y="11148"/>
                    <a:pt x="85328" y="10882"/>
                    <a:pt x="85361" y="10648"/>
                  </a:cubicBezTo>
                  <a:cubicBezTo>
                    <a:pt x="85395" y="10381"/>
                    <a:pt x="85395" y="10181"/>
                    <a:pt x="85428" y="9914"/>
                  </a:cubicBezTo>
                  <a:cubicBezTo>
                    <a:pt x="85395" y="9714"/>
                    <a:pt x="85395" y="9481"/>
                    <a:pt x="85395" y="9247"/>
                  </a:cubicBezTo>
                  <a:cubicBezTo>
                    <a:pt x="85295" y="8346"/>
                    <a:pt x="85161" y="7546"/>
                    <a:pt x="85028" y="6845"/>
                  </a:cubicBezTo>
                  <a:cubicBezTo>
                    <a:pt x="84894" y="6145"/>
                    <a:pt x="84761" y="5511"/>
                    <a:pt x="84694" y="4911"/>
                  </a:cubicBezTo>
                  <a:cubicBezTo>
                    <a:pt x="84527" y="3743"/>
                    <a:pt x="84594" y="2876"/>
                    <a:pt x="84727" y="2342"/>
                  </a:cubicBezTo>
                  <a:cubicBezTo>
                    <a:pt x="84761" y="2175"/>
                    <a:pt x="84761" y="2075"/>
                    <a:pt x="84794" y="1975"/>
                  </a:cubicBezTo>
                  <a:cubicBezTo>
                    <a:pt x="84861" y="1875"/>
                    <a:pt x="84861" y="1808"/>
                    <a:pt x="84894" y="1708"/>
                  </a:cubicBezTo>
                  <a:cubicBezTo>
                    <a:pt x="84928" y="1575"/>
                    <a:pt x="84961" y="1508"/>
                    <a:pt x="84961" y="1508"/>
                  </a:cubicBezTo>
                  <a:cubicBezTo>
                    <a:pt x="85128" y="1008"/>
                    <a:pt x="85295" y="674"/>
                    <a:pt x="85428" y="407"/>
                  </a:cubicBezTo>
                  <a:cubicBezTo>
                    <a:pt x="85528" y="174"/>
                    <a:pt x="85595" y="40"/>
                    <a:pt x="85561" y="7"/>
                  </a:cubicBezTo>
                  <a:cubicBezTo>
                    <a:pt x="85557" y="3"/>
                    <a:pt x="85552" y="1"/>
                    <a:pt x="8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2" name="Google Shape;2222;p19"/>
            <p:cNvGrpSpPr/>
            <p:nvPr/>
          </p:nvGrpSpPr>
          <p:grpSpPr>
            <a:xfrm rot="10800000">
              <a:off x="8633899" y="2410699"/>
              <a:ext cx="520378" cy="1290656"/>
              <a:chOff x="8592761" y="2242977"/>
              <a:chExt cx="520378" cy="1290656"/>
            </a:xfrm>
          </p:grpSpPr>
          <p:sp>
            <p:nvSpPr>
              <p:cNvPr id="2223" name="Google Shape;2223;p19"/>
              <p:cNvSpPr/>
              <p:nvPr/>
            </p:nvSpPr>
            <p:spPr>
              <a:xfrm rot="10800000">
                <a:off x="8914597" y="3489141"/>
                <a:ext cx="17772" cy="13734"/>
              </a:xfrm>
              <a:custGeom>
                <a:avLst/>
                <a:gdLst/>
                <a:ahLst/>
                <a:cxnLst/>
                <a:rect l="l" t="t" r="r" b="b"/>
                <a:pathLst>
                  <a:path w="735" h="568" extrusionOk="0">
                    <a:moveTo>
                      <a:pt x="535" y="1"/>
                    </a:moveTo>
                    <a:cubicBezTo>
                      <a:pt x="401" y="1"/>
                      <a:pt x="335" y="34"/>
                      <a:pt x="234" y="68"/>
                    </a:cubicBezTo>
                    <a:cubicBezTo>
                      <a:pt x="68" y="168"/>
                      <a:pt x="1" y="435"/>
                      <a:pt x="1" y="435"/>
                    </a:cubicBezTo>
                    <a:lnTo>
                      <a:pt x="201" y="568"/>
                    </a:lnTo>
                    <a:cubicBezTo>
                      <a:pt x="201" y="568"/>
                      <a:pt x="401" y="501"/>
                      <a:pt x="501" y="435"/>
                    </a:cubicBezTo>
                    <a:lnTo>
                      <a:pt x="668" y="268"/>
                    </a:lnTo>
                    <a:lnTo>
                      <a:pt x="735" y="201"/>
                    </a:lnTo>
                    <a:cubicBezTo>
                      <a:pt x="735" y="134"/>
                      <a:pt x="701"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9"/>
              <p:cNvSpPr/>
              <p:nvPr/>
            </p:nvSpPr>
            <p:spPr>
              <a:xfrm rot="10800000">
                <a:off x="8896849" y="3462519"/>
                <a:ext cx="28242" cy="19368"/>
              </a:xfrm>
              <a:custGeom>
                <a:avLst/>
                <a:gdLst/>
                <a:ahLst/>
                <a:cxnLst/>
                <a:rect l="l" t="t" r="r" b="b"/>
                <a:pathLst>
                  <a:path w="1168" h="801" extrusionOk="0">
                    <a:moveTo>
                      <a:pt x="867" y="0"/>
                    </a:moveTo>
                    <a:cubicBezTo>
                      <a:pt x="734" y="34"/>
                      <a:pt x="567" y="67"/>
                      <a:pt x="434" y="134"/>
                    </a:cubicBezTo>
                    <a:cubicBezTo>
                      <a:pt x="334" y="200"/>
                      <a:pt x="200" y="300"/>
                      <a:pt x="100" y="400"/>
                    </a:cubicBezTo>
                    <a:cubicBezTo>
                      <a:pt x="34" y="534"/>
                      <a:pt x="0" y="634"/>
                      <a:pt x="0" y="634"/>
                    </a:cubicBezTo>
                    <a:lnTo>
                      <a:pt x="167" y="801"/>
                    </a:lnTo>
                    <a:lnTo>
                      <a:pt x="334" y="701"/>
                    </a:lnTo>
                    <a:cubicBezTo>
                      <a:pt x="434" y="667"/>
                      <a:pt x="567" y="634"/>
                      <a:pt x="667" y="567"/>
                    </a:cubicBezTo>
                    <a:cubicBezTo>
                      <a:pt x="734" y="567"/>
                      <a:pt x="867" y="467"/>
                      <a:pt x="934" y="400"/>
                    </a:cubicBezTo>
                    <a:cubicBezTo>
                      <a:pt x="1034" y="334"/>
                      <a:pt x="1101" y="300"/>
                      <a:pt x="1101" y="300"/>
                    </a:cubicBezTo>
                    <a:cubicBezTo>
                      <a:pt x="1168" y="300"/>
                      <a:pt x="1101" y="67"/>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9"/>
              <p:cNvSpPr/>
              <p:nvPr/>
            </p:nvSpPr>
            <p:spPr>
              <a:xfrm rot="10800000">
                <a:off x="8883937" y="3433479"/>
                <a:ext cx="27444" cy="16950"/>
              </a:xfrm>
              <a:custGeom>
                <a:avLst/>
                <a:gdLst/>
                <a:ahLst/>
                <a:cxnLst/>
                <a:rect l="l" t="t" r="r" b="b"/>
                <a:pathLst>
                  <a:path w="1135" h="701" extrusionOk="0">
                    <a:moveTo>
                      <a:pt x="1034" y="0"/>
                    </a:moveTo>
                    <a:cubicBezTo>
                      <a:pt x="1034" y="0"/>
                      <a:pt x="667" y="33"/>
                      <a:pt x="467" y="100"/>
                    </a:cubicBezTo>
                    <a:cubicBezTo>
                      <a:pt x="234" y="200"/>
                      <a:pt x="0" y="434"/>
                      <a:pt x="0" y="434"/>
                    </a:cubicBezTo>
                    <a:cubicBezTo>
                      <a:pt x="0" y="500"/>
                      <a:pt x="100" y="701"/>
                      <a:pt x="100" y="701"/>
                    </a:cubicBezTo>
                    <a:cubicBezTo>
                      <a:pt x="100" y="701"/>
                      <a:pt x="467" y="667"/>
                      <a:pt x="667" y="567"/>
                    </a:cubicBezTo>
                    <a:cubicBezTo>
                      <a:pt x="868" y="467"/>
                      <a:pt x="1134" y="234"/>
                      <a:pt x="1134" y="234"/>
                    </a:cubicBezTo>
                    <a:cubicBezTo>
                      <a:pt x="1134" y="234"/>
                      <a:pt x="1068" y="33"/>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9"/>
              <p:cNvSpPr/>
              <p:nvPr/>
            </p:nvSpPr>
            <p:spPr>
              <a:xfrm rot="10800000">
                <a:off x="8867011" y="3412708"/>
                <a:ext cx="18570" cy="12719"/>
              </a:xfrm>
              <a:custGeom>
                <a:avLst/>
                <a:gdLst/>
                <a:ahLst/>
                <a:cxnLst/>
                <a:rect l="l" t="t" r="r" b="b"/>
                <a:pathLst>
                  <a:path w="768" h="526" extrusionOk="0">
                    <a:moveTo>
                      <a:pt x="534" y="0"/>
                    </a:moveTo>
                    <a:cubicBezTo>
                      <a:pt x="534" y="0"/>
                      <a:pt x="368" y="0"/>
                      <a:pt x="268" y="34"/>
                    </a:cubicBezTo>
                    <a:cubicBezTo>
                      <a:pt x="167" y="67"/>
                      <a:pt x="1" y="200"/>
                      <a:pt x="1" y="200"/>
                    </a:cubicBezTo>
                    <a:lnTo>
                      <a:pt x="1" y="467"/>
                    </a:lnTo>
                    <a:cubicBezTo>
                      <a:pt x="1" y="467"/>
                      <a:pt x="101" y="467"/>
                      <a:pt x="167" y="501"/>
                    </a:cubicBezTo>
                    <a:cubicBezTo>
                      <a:pt x="217" y="517"/>
                      <a:pt x="276" y="526"/>
                      <a:pt x="330" y="526"/>
                    </a:cubicBezTo>
                    <a:cubicBezTo>
                      <a:pt x="384" y="526"/>
                      <a:pt x="434" y="517"/>
                      <a:pt x="468" y="501"/>
                    </a:cubicBezTo>
                    <a:cubicBezTo>
                      <a:pt x="568" y="467"/>
                      <a:pt x="634" y="367"/>
                      <a:pt x="701" y="300"/>
                    </a:cubicBezTo>
                    <a:cubicBezTo>
                      <a:pt x="768" y="200"/>
                      <a:pt x="768" y="134"/>
                      <a:pt x="768" y="134"/>
                    </a:cubicBezTo>
                    <a:cubicBezTo>
                      <a:pt x="768" y="134"/>
                      <a:pt x="568"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9"/>
              <p:cNvSpPr/>
              <p:nvPr/>
            </p:nvSpPr>
            <p:spPr>
              <a:xfrm rot="10800000">
                <a:off x="8765382" y="3412152"/>
                <a:ext cx="18570" cy="12477"/>
              </a:xfrm>
              <a:custGeom>
                <a:avLst/>
                <a:gdLst/>
                <a:ahLst/>
                <a:cxnLst/>
                <a:rect l="l" t="t" r="r" b="b"/>
                <a:pathLst>
                  <a:path w="768" h="516" extrusionOk="0">
                    <a:moveTo>
                      <a:pt x="534" y="1"/>
                    </a:moveTo>
                    <a:cubicBezTo>
                      <a:pt x="434" y="1"/>
                      <a:pt x="368" y="1"/>
                      <a:pt x="334" y="34"/>
                    </a:cubicBezTo>
                    <a:cubicBezTo>
                      <a:pt x="201" y="101"/>
                      <a:pt x="34" y="267"/>
                      <a:pt x="34" y="267"/>
                    </a:cubicBezTo>
                    <a:cubicBezTo>
                      <a:pt x="1" y="267"/>
                      <a:pt x="67" y="501"/>
                      <a:pt x="67" y="501"/>
                    </a:cubicBezTo>
                    <a:cubicBezTo>
                      <a:pt x="67" y="501"/>
                      <a:pt x="186" y="516"/>
                      <a:pt x="314" y="516"/>
                    </a:cubicBezTo>
                    <a:cubicBezTo>
                      <a:pt x="379" y="516"/>
                      <a:pt x="445" y="512"/>
                      <a:pt x="501" y="501"/>
                    </a:cubicBezTo>
                    <a:cubicBezTo>
                      <a:pt x="568" y="468"/>
                      <a:pt x="668" y="367"/>
                      <a:pt x="701" y="334"/>
                    </a:cubicBezTo>
                    <a:cubicBezTo>
                      <a:pt x="735" y="234"/>
                      <a:pt x="768" y="201"/>
                      <a:pt x="768" y="201"/>
                    </a:cubicBezTo>
                    <a:cubicBezTo>
                      <a:pt x="735" y="167"/>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9"/>
              <p:cNvSpPr/>
              <p:nvPr/>
            </p:nvSpPr>
            <p:spPr>
              <a:xfrm rot="10800000">
                <a:off x="8592761" y="2256542"/>
                <a:ext cx="520378" cy="286267"/>
              </a:xfrm>
              <a:custGeom>
                <a:avLst/>
                <a:gdLst/>
                <a:ahLst/>
                <a:cxnLst/>
                <a:rect l="l" t="t" r="r" b="b"/>
                <a:pathLst>
                  <a:path w="21521" h="11839" extrusionOk="0">
                    <a:moveTo>
                      <a:pt x="7674" y="0"/>
                    </a:moveTo>
                    <a:cubicBezTo>
                      <a:pt x="7235" y="0"/>
                      <a:pt x="6877" y="191"/>
                      <a:pt x="6543" y="358"/>
                    </a:cubicBezTo>
                    <a:cubicBezTo>
                      <a:pt x="6176" y="558"/>
                      <a:pt x="5842" y="858"/>
                      <a:pt x="5509" y="1092"/>
                    </a:cubicBezTo>
                    <a:lnTo>
                      <a:pt x="5275" y="1325"/>
                    </a:lnTo>
                    <a:lnTo>
                      <a:pt x="5142" y="1425"/>
                    </a:lnTo>
                    <a:lnTo>
                      <a:pt x="5009" y="1559"/>
                    </a:lnTo>
                    <a:lnTo>
                      <a:pt x="4642" y="2059"/>
                    </a:lnTo>
                    <a:cubicBezTo>
                      <a:pt x="4441" y="2359"/>
                      <a:pt x="4175" y="2693"/>
                      <a:pt x="3974" y="2993"/>
                    </a:cubicBezTo>
                    <a:cubicBezTo>
                      <a:pt x="3541" y="3594"/>
                      <a:pt x="3107" y="4161"/>
                      <a:pt x="2674" y="4561"/>
                    </a:cubicBezTo>
                    <a:cubicBezTo>
                      <a:pt x="2273" y="4995"/>
                      <a:pt x="1806" y="5328"/>
                      <a:pt x="1439" y="5362"/>
                    </a:cubicBezTo>
                    <a:cubicBezTo>
                      <a:pt x="1413" y="5364"/>
                      <a:pt x="1388" y="5365"/>
                      <a:pt x="1363" y="5365"/>
                    </a:cubicBezTo>
                    <a:cubicBezTo>
                      <a:pt x="1009" y="5365"/>
                      <a:pt x="795" y="5151"/>
                      <a:pt x="639" y="4995"/>
                    </a:cubicBezTo>
                    <a:cubicBezTo>
                      <a:pt x="505" y="4828"/>
                      <a:pt x="439" y="4694"/>
                      <a:pt x="439" y="4694"/>
                    </a:cubicBezTo>
                    <a:cubicBezTo>
                      <a:pt x="376" y="4595"/>
                      <a:pt x="290" y="4551"/>
                      <a:pt x="216" y="4551"/>
                    </a:cubicBezTo>
                    <a:cubicBezTo>
                      <a:pt x="92" y="4551"/>
                      <a:pt x="1" y="4673"/>
                      <a:pt x="105" y="4861"/>
                    </a:cubicBezTo>
                    <a:cubicBezTo>
                      <a:pt x="105" y="4861"/>
                      <a:pt x="172" y="5028"/>
                      <a:pt x="339" y="5228"/>
                    </a:cubicBezTo>
                    <a:cubicBezTo>
                      <a:pt x="472" y="5362"/>
                      <a:pt x="539" y="5495"/>
                      <a:pt x="772" y="5595"/>
                    </a:cubicBezTo>
                    <a:cubicBezTo>
                      <a:pt x="876" y="5699"/>
                      <a:pt x="1062" y="5783"/>
                      <a:pt x="1281" y="5783"/>
                    </a:cubicBezTo>
                    <a:cubicBezTo>
                      <a:pt x="1343" y="5783"/>
                      <a:pt x="1407" y="5776"/>
                      <a:pt x="1473" y="5762"/>
                    </a:cubicBezTo>
                    <a:cubicBezTo>
                      <a:pt x="2006" y="5695"/>
                      <a:pt x="2507" y="5295"/>
                      <a:pt x="3007" y="4895"/>
                    </a:cubicBezTo>
                    <a:cubicBezTo>
                      <a:pt x="3507" y="4428"/>
                      <a:pt x="3974" y="3894"/>
                      <a:pt x="4408" y="3293"/>
                    </a:cubicBezTo>
                    <a:cubicBezTo>
                      <a:pt x="4675" y="3027"/>
                      <a:pt x="4875" y="2726"/>
                      <a:pt x="5142" y="2393"/>
                    </a:cubicBezTo>
                    <a:cubicBezTo>
                      <a:pt x="5242" y="2226"/>
                      <a:pt x="5375" y="2059"/>
                      <a:pt x="5509" y="1926"/>
                    </a:cubicBezTo>
                    <a:lnTo>
                      <a:pt x="5576" y="1859"/>
                    </a:lnTo>
                    <a:lnTo>
                      <a:pt x="5709" y="1759"/>
                    </a:lnTo>
                    <a:lnTo>
                      <a:pt x="5909" y="1592"/>
                    </a:lnTo>
                    <a:cubicBezTo>
                      <a:pt x="6209" y="1359"/>
                      <a:pt x="6543" y="1092"/>
                      <a:pt x="6877" y="925"/>
                    </a:cubicBezTo>
                    <a:cubicBezTo>
                      <a:pt x="7167" y="780"/>
                      <a:pt x="7483" y="685"/>
                      <a:pt x="7758" y="685"/>
                    </a:cubicBezTo>
                    <a:cubicBezTo>
                      <a:pt x="7799" y="685"/>
                      <a:pt x="7838" y="687"/>
                      <a:pt x="7877" y="692"/>
                    </a:cubicBezTo>
                    <a:cubicBezTo>
                      <a:pt x="8177" y="725"/>
                      <a:pt x="8478" y="925"/>
                      <a:pt x="8678" y="1225"/>
                    </a:cubicBezTo>
                    <a:cubicBezTo>
                      <a:pt x="8878" y="1525"/>
                      <a:pt x="9078" y="1892"/>
                      <a:pt x="9245" y="2226"/>
                    </a:cubicBezTo>
                    <a:cubicBezTo>
                      <a:pt x="9578" y="2926"/>
                      <a:pt x="9912" y="3660"/>
                      <a:pt x="10412" y="4261"/>
                    </a:cubicBezTo>
                    <a:cubicBezTo>
                      <a:pt x="10879" y="4861"/>
                      <a:pt x="11580" y="5428"/>
                      <a:pt x="12481" y="5695"/>
                    </a:cubicBezTo>
                    <a:cubicBezTo>
                      <a:pt x="12811" y="5788"/>
                      <a:pt x="13152" y="5817"/>
                      <a:pt x="13493" y="5817"/>
                    </a:cubicBezTo>
                    <a:cubicBezTo>
                      <a:pt x="14013" y="5817"/>
                      <a:pt x="14532" y="5749"/>
                      <a:pt x="15016" y="5728"/>
                    </a:cubicBezTo>
                    <a:cubicBezTo>
                      <a:pt x="15383" y="5728"/>
                      <a:pt x="15750" y="5728"/>
                      <a:pt x="16050" y="5895"/>
                    </a:cubicBezTo>
                    <a:cubicBezTo>
                      <a:pt x="16350" y="6062"/>
                      <a:pt x="16550" y="6362"/>
                      <a:pt x="16717" y="6696"/>
                    </a:cubicBezTo>
                    <a:cubicBezTo>
                      <a:pt x="17017" y="7363"/>
                      <a:pt x="17084" y="8130"/>
                      <a:pt x="17317" y="8897"/>
                    </a:cubicBezTo>
                    <a:cubicBezTo>
                      <a:pt x="17517" y="9665"/>
                      <a:pt x="17718" y="10365"/>
                      <a:pt x="18151" y="10899"/>
                    </a:cubicBezTo>
                    <a:cubicBezTo>
                      <a:pt x="18318" y="11199"/>
                      <a:pt x="18585" y="11399"/>
                      <a:pt x="18852" y="11566"/>
                    </a:cubicBezTo>
                    <a:cubicBezTo>
                      <a:pt x="19152" y="11733"/>
                      <a:pt x="19419" y="11833"/>
                      <a:pt x="19686" y="11833"/>
                    </a:cubicBezTo>
                    <a:cubicBezTo>
                      <a:pt x="19743" y="11836"/>
                      <a:pt x="19799" y="11838"/>
                      <a:pt x="19853" y="11838"/>
                    </a:cubicBezTo>
                    <a:cubicBezTo>
                      <a:pt x="20298" y="11838"/>
                      <a:pt x="20615" y="11726"/>
                      <a:pt x="20853" y="11666"/>
                    </a:cubicBezTo>
                    <a:cubicBezTo>
                      <a:pt x="20987" y="11599"/>
                      <a:pt x="21053" y="11566"/>
                      <a:pt x="21153" y="11533"/>
                    </a:cubicBezTo>
                    <a:cubicBezTo>
                      <a:pt x="21187" y="11499"/>
                      <a:pt x="21220" y="11499"/>
                      <a:pt x="21220" y="11499"/>
                    </a:cubicBezTo>
                    <a:cubicBezTo>
                      <a:pt x="21520" y="11366"/>
                      <a:pt x="21387" y="11066"/>
                      <a:pt x="21020" y="11066"/>
                    </a:cubicBezTo>
                    <a:cubicBezTo>
                      <a:pt x="21020" y="11066"/>
                      <a:pt x="20987" y="11066"/>
                      <a:pt x="20953" y="11099"/>
                    </a:cubicBezTo>
                    <a:cubicBezTo>
                      <a:pt x="20853" y="11099"/>
                      <a:pt x="20786" y="11166"/>
                      <a:pt x="20653" y="11199"/>
                    </a:cubicBezTo>
                    <a:cubicBezTo>
                      <a:pt x="20501" y="11224"/>
                      <a:pt x="20234" y="11288"/>
                      <a:pt x="19938" y="11288"/>
                    </a:cubicBezTo>
                    <a:cubicBezTo>
                      <a:pt x="19845" y="11288"/>
                      <a:pt x="19749" y="11282"/>
                      <a:pt x="19652" y="11266"/>
                    </a:cubicBezTo>
                    <a:cubicBezTo>
                      <a:pt x="19452" y="11266"/>
                      <a:pt x="19219" y="11199"/>
                      <a:pt x="19019" y="11066"/>
                    </a:cubicBezTo>
                    <a:cubicBezTo>
                      <a:pt x="18852" y="10932"/>
                      <a:pt x="18652" y="10765"/>
                      <a:pt x="18485" y="10532"/>
                    </a:cubicBezTo>
                    <a:cubicBezTo>
                      <a:pt x="18185" y="10065"/>
                      <a:pt x="17984" y="9398"/>
                      <a:pt x="17818" y="8697"/>
                    </a:cubicBezTo>
                    <a:cubicBezTo>
                      <a:pt x="17651" y="7997"/>
                      <a:pt x="17618" y="7196"/>
                      <a:pt x="17217" y="6362"/>
                    </a:cubicBezTo>
                    <a:cubicBezTo>
                      <a:pt x="17050" y="5929"/>
                      <a:pt x="16817" y="5528"/>
                      <a:pt x="16350" y="5261"/>
                    </a:cubicBezTo>
                    <a:cubicBezTo>
                      <a:pt x="15883" y="5028"/>
                      <a:pt x="15383" y="5028"/>
                      <a:pt x="14982" y="5028"/>
                    </a:cubicBezTo>
                    <a:cubicBezTo>
                      <a:pt x="14469" y="5048"/>
                      <a:pt x="13991" y="5102"/>
                      <a:pt x="13541" y="5102"/>
                    </a:cubicBezTo>
                    <a:cubicBezTo>
                      <a:pt x="13231" y="5102"/>
                      <a:pt x="12933" y="5076"/>
                      <a:pt x="12647" y="4995"/>
                    </a:cubicBezTo>
                    <a:cubicBezTo>
                      <a:pt x="11947" y="4761"/>
                      <a:pt x="11380" y="4327"/>
                      <a:pt x="10979" y="3760"/>
                    </a:cubicBezTo>
                    <a:cubicBezTo>
                      <a:pt x="10546" y="3260"/>
                      <a:pt x="10212" y="2560"/>
                      <a:pt x="9845" y="1859"/>
                    </a:cubicBezTo>
                    <a:cubicBezTo>
                      <a:pt x="9679" y="1525"/>
                      <a:pt x="9478" y="1159"/>
                      <a:pt x="9178" y="758"/>
                    </a:cubicBezTo>
                    <a:cubicBezTo>
                      <a:pt x="8878" y="425"/>
                      <a:pt x="8478" y="58"/>
                      <a:pt x="7944" y="24"/>
                    </a:cubicBezTo>
                    <a:cubicBezTo>
                      <a:pt x="7850" y="8"/>
                      <a:pt x="7760" y="0"/>
                      <a:pt x="7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9"/>
              <p:cNvSpPr/>
              <p:nvPr/>
            </p:nvSpPr>
            <p:spPr>
              <a:xfrm rot="10800000">
                <a:off x="8707302" y="3339902"/>
                <a:ext cx="400929" cy="193730"/>
              </a:xfrm>
              <a:custGeom>
                <a:avLst/>
                <a:gdLst/>
                <a:ahLst/>
                <a:cxnLst/>
                <a:rect l="l" t="t" r="r" b="b"/>
                <a:pathLst>
                  <a:path w="16581" h="8012" extrusionOk="0">
                    <a:moveTo>
                      <a:pt x="7143" y="0"/>
                    </a:moveTo>
                    <a:cubicBezTo>
                      <a:pt x="7008" y="0"/>
                      <a:pt x="6874" y="12"/>
                      <a:pt x="6740" y="39"/>
                    </a:cubicBezTo>
                    <a:cubicBezTo>
                      <a:pt x="6073" y="205"/>
                      <a:pt x="5506" y="572"/>
                      <a:pt x="5072" y="1006"/>
                    </a:cubicBezTo>
                    <a:cubicBezTo>
                      <a:pt x="4172" y="1840"/>
                      <a:pt x="3571" y="2807"/>
                      <a:pt x="2938" y="3474"/>
                    </a:cubicBezTo>
                    <a:cubicBezTo>
                      <a:pt x="2604" y="3808"/>
                      <a:pt x="2304" y="4075"/>
                      <a:pt x="1970" y="4208"/>
                    </a:cubicBezTo>
                    <a:cubicBezTo>
                      <a:pt x="1791" y="4280"/>
                      <a:pt x="1622" y="4313"/>
                      <a:pt x="1468" y="4313"/>
                    </a:cubicBezTo>
                    <a:cubicBezTo>
                      <a:pt x="1334" y="4313"/>
                      <a:pt x="1211" y="4288"/>
                      <a:pt x="1103" y="4242"/>
                    </a:cubicBezTo>
                    <a:cubicBezTo>
                      <a:pt x="603" y="4075"/>
                      <a:pt x="402" y="3841"/>
                      <a:pt x="402" y="3841"/>
                    </a:cubicBezTo>
                    <a:cubicBezTo>
                      <a:pt x="371" y="3816"/>
                      <a:pt x="336" y="3805"/>
                      <a:pt x="301" y="3805"/>
                    </a:cubicBezTo>
                    <a:cubicBezTo>
                      <a:pt x="150" y="3805"/>
                      <a:pt x="0" y="4006"/>
                      <a:pt x="136" y="4142"/>
                    </a:cubicBezTo>
                    <a:cubicBezTo>
                      <a:pt x="138" y="4136"/>
                      <a:pt x="142" y="4133"/>
                      <a:pt x="148" y="4133"/>
                    </a:cubicBezTo>
                    <a:cubicBezTo>
                      <a:pt x="202" y="4133"/>
                      <a:pt x="391" y="4432"/>
                      <a:pt x="969" y="4675"/>
                    </a:cubicBezTo>
                    <a:cubicBezTo>
                      <a:pt x="1128" y="4746"/>
                      <a:pt x="1333" y="4788"/>
                      <a:pt x="1550" y="4788"/>
                    </a:cubicBezTo>
                    <a:cubicBezTo>
                      <a:pt x="1744" y="4788"/>
                      <a:pt x="1948" y="4754"/>
                      <a:pt x="2137" y="4675"/>
                    </a:cubicBezTo>
                    <a:cubicBezTo>
                      <a:pt x="2571" y="4509"/>
                      <a:pt x="2971" y="4175"/>
                      <a:pt x="3304" y="3841"/>
                    </a:cubicBezTo>
                    <a:cubicBezTo>
                      <a:pt x="4005" y="3141"/>
                      <a:pt x="4639" y="2207"/>
                      <a:pt x="5473" y="1473"/>
                    </a:cubicBezTo>
                    <a:cubicBezTo>
                      <a:pt x="5906" y="1073"/>
                      <a:pt x="6340" y="806"/>
                      <a:pt x="6840" y="706"/>
                    </a:cubicBezTo>
                    <a:cubicBezTo>
                      <a:pt x="6916" y="696"/>
                      <a:pt x="6991" y="691"/>
                      <a:pt x="7067" y="691"/>
                    </a:cubicBezTo>
                    <a:cubicBezTo>
                      <a:pt x="7491" y="691"/>
                      <a:pt x="7912" y="841"/>
                      <a:pt x="8308" y="1039"/>
                    </a:cubicBezTo>
                    <a:lnTo>
                      <a:pt x="8341" y="1073"/>
                    </a:lnTo>
                    <a:cubicBezTo>
                      <a:pt x="8441" y="1139"/>
                      <a:pt x="8575" y="1173"/>
                      <a:pt x="8642" y="1306"/>
                    </a:cubicBezTo>
                    <a:cubicBezTo>
                      <a:pt x="8742" y="1406"/>
                      <a:pt x="8808" y="1640"/>
                      <a:pt x="8908" y="1840"/>
                    </a:cubicBezTo>
                    <a:cubicBezTo>
                      <a:pt x="9075" y="2307"/>
                      <a:pt x="9109" y="2907"/>
                      <a:pt x="9442" y="3575"/>
                    </a:cubicBezTo>
                    <a:cubicBezTo>
                      <a:pt x="9576" y="3741"/>
                      <a:pt x="9676" y="3875"/>
                      <a:pt x="9809" y="4008"/>
                    </a:cubicBezTo>
                    <a:cubicBezTo>
                      <a:pt x="9842" y="4042"/>
                      <a:pt x="9943" y="4142"/>
                      <a:pt x="10009" y="4175"/>
                    </a:cubicBezTo>
                    <a:cubicBezTo>
                      <a:pt x="10109" y="4275"/>
                      <a:pt x="10176" y="4308"/>
                      <a:pt x="10276" y="4342"/>
                    </a:cubicBezTo>
                    <a:cubicBezTo>
                      <a:pt x="10532" y="4481"/>
                      <a:pt x="10820" y="4540"/>
                      <a:pt x="11096" y="4540"/>
                    </a:cubicBezTo>
                    <a:cubicBezTo>
                      <a:pt x="11215" y="4540"/>
                      <a:pt x="11332" y="4529"/>
                      <a:pt x="11444" y="4509"/>
                    </a:cubicBezTo>
                    <a:cubicBezTo>
                      <a:pt x="12177" y="4342"/>
                      <a:pt x="12745" y="3975"/>
                      <a:pt x="13245" y="3875"/>
                    </a:cubicBezTo>
                    <a:cubicBezTo>
                      <a:pt x="13286" y="3868"/>
                      <a:pt x="13328" y="3865"/>
                      <a:pt x="13372" y="3865"/>
                    </a:cubicBezTo>
                    <a:cubicBezTo>
                      <a:pt x="13784" y="3865"/>
                      <a:pt x="14280" y="4140"/>
                      <a:pt x="14613" y="4442"/>
                    </a:cubicBezTo>
                    <a:cubicBezTo>
                      <a:pt x="15413" y="5142"/>
                      <a:pt x="15747" y="6110"/>
                      <a:pt x="15947" y="6777"/>
                    </a:cubicBezTo>
                    <a:cubicBezTo>
                      <a:pt x="16080" y="7110"/>
                      <a:pt x="16114" y="7344"/>
                      <a:pt x="16147" y="7544"/>
                    </a:cubicBezTo>
                    <a:cubicBezTo>
                      <a:pt x="16180" y="7711"/>
                      <a:pt x="16180" y="7844"/>
                      <a:pt x="16180" y="7844"/>
                    </a:cubicBezTo>
                    <a:cubicBezTo>
                      <a:pt x="16209" y="7958"/>
                      <a:pt x="16286" y="8011"/>
                      <a:pt x="16365" y="8011"/>
                    </a:cubicBezTo>
                    <a:cubicBezTo>
                      <a:pt x="16471" y="8011"/>
                      <a:pt x="16581" y="7916"/>
                      <a:pt x="16581" y="7744"/>
                    </a:cubicBezTo>
                    <a:cubicBezTo>
                      <a:pt x="16581" y="7744"/>
                      <a:pt x="16581" y="7678"/>
                      <a:pt x="16514" y="7477"/>
                    </a:cubicBezTo>
                    <a:cubicBezTo>
                      <a:pt x="16481" y="7311"/>
                      <a:pt x="16447" y="7010"/>
                      <a:pt x="16347" y="6643"/>
                    </a:cubicBezTo>
                    <a:cubicBezTo>
                      <a:pt x="16280" y="6277"/>
                      <a:pt x="16147" y="5843"/>
                      <a:pt x="15947" y="5376"/>
                    </a:cubicBezTo>
                    <a:cubicBezTo>
                      <a:pt x="15747" y="4909"/>
                      <a:pt x="15446" y="4408"/>
                      <a:pt x="14979" y="4008"/>
                    </a:cubicBezTo>
                    <a:cubicBezTo>
                      <a:pt x="14779" y="3808"/>
                      <a:pt x="14479" y="3575"/>
                      <a:pt x="14179" y="3474"/>
                    </a:cubicBezTo>
                    <a:cubicBezTo>
                      <a:pt x="13946" y="3329"/>
                      <a:pt x="13613" y="3235"/>
                      <a:pt x="13288" y="3235"/>
                    </a:cubicBezTo>
                    <a:cubicBezTo>
                      <a:pt x="13240" y="3235"/>
                      <a:pt x="13192" y="3237"/>
                      <a:pt x="13145" y="3241"/>
                    </a:cubicBezTo>
                    <a:cubicBezTo>
                      <a:pt x="12411" y="3341"/>
                      <a:pt x="11844" y="3741"/>
                      <a:pt x="11310" y="3841"/>
                    </a:cubicBezTo>
                    <a:cubicBezTo>
                      <a:pt x="11239" y="3849"/>
                      <a:pt x="11174" y="3853"/>
                      <a:pt x="11113" y="3853"/>
                    </a:cubicBezTo>
                    <a:cubicBezTo>
                      <a:pt x="10915" y="3853"/>
                      <a:pt x="10763" y="3810"/>
                      <a:pt x="10610" y="3708"/>
                    </a:cubicBezTo>
                    <a:cubicBezTo>
                      <a:pt x="10410" y="3575"/>
                      <a:pt x="10143" y="3374"/>
                      <a:pt x="10076" y="3208"/>
                    </a:cubicBezTo>
                    <a:cubicBezTo>
                      <a:pt x="9842" y="2741"/>
                      <a:pt x="9776" y="2174"/>
                      <a:pt x="9609" y="1573"/>
                    </a:cubicBezTo>
                    <a:cubicBezTo>
                      <a:pt x="9509" y="1340"/>
                      <a:pt x="9409" y="1039"/>
                      <a:pt x="9175" y="806"/>
                    </a:cubicBezTo>
                    <a:cubicBezTo>
                      <a:pt x="9009" y="539"/>
                      <a:pt x="8742" y="472"/>
                      <a:pt x="8608" y="372"/>
                    </a:cubicBezTo>
                    <a:lnTo>
                      <a:pt x="8608" y="372"/>
                    </a:lnTo>
                    <a:lnTo>
                      <a:pt x="8642" y="406"/>
                    </a:lnTo>
                    <a:cubicBezTo>
                      <a:pt x="8215" y="192"/>
                      <a:pt x="7681"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9"/>
              <p:cNvSpPr/>
              <p:nvPr/>
            </p:nvSpPr>
            <p:spPr>
              <a:xfrm rot="10800000">
                <a:off x="8709720" y="2897553"/>
                <a:ext cx="381536" cy="171194"/>
              </a:xfrm>
              <a:custGeom>
                <a:avLst/>
                <a:gdLst/>
                <a:ahLst/>
                <a:cxnLst/>
                <a:rect l="l" t="t" r="r" b="b"/>
                <a:pathLst>
                  <a:path w="15779" h="7080" extrusionOk="0">
                    <a:moveTo>
                      <a:pt x="12544" y="1"/>
                    </a:moveTo>
                    <a:cubicBezTo>
                      <a:pt x="12154" y="1"/>
                      <a:pt x="11762" y="81"/>
                      <a:pt x="11409" y="227"/>
                    </a:cubicBezTo>
                    <a:cubicBezTo>
                      <a:pt x="11275" y="293"/>
                      <a:pt x="11109" y="327"/>
                      <a:pt x="10942" y="427"/>
                    </a:cubicBezTo>
                    <a:cubicBezTo>
                      <a:pt x="10808" y="493"/>
                      <a:pt x="10642" y="594"/>
                      <a:pt x="10508" y="727"/>
                    </a:cubicBezTo>
                    <a:cubicBezTo>
                      <a:pt x="10275" y="960"/>
                      <a:pt x="10008" y="1227"/>
                      <a:pt x="9841" y="1461"/>
                    </a:cubicBezTo>
                    <a:cubicBezTo>
                      <a:pt x="9107" y="2495"/>
                      <a:pt x="8740" y="3729"/>
                      <a:pt x="8106" y="4430"/>
                    </a:cubicBezTo>
                    <a:cubicBezTo>
                      <a:pt x="7940" y="4596"/>
                      <a:pt x="7773" y="4763"/>
                      <a:pt x="7606" y="4797"/>
                    </a:cubicBezTo>
                    <a:cubicBezTo>
                      <a:pt x="7473" y="4830"/>
                      <a:pt x="7406" y="4897"/>
                      <a:pt x="7272" y="4897"/>
                    </a:cubicBezTo>
                    <a:cubicBezTo>
                      <a:pt x="7206" y="4863"/>
                      <a:pt x="7156" y="4863"/>
                      <a:pt x="7106" y="4863"/>
                    </a:cubicBezTo>
                    <a:cubicBezTo>
                      <a:pt x="7056" y="4863"/>
                      <a:pt x="7006" y="4863"/>
                      <a:pt x="6939" y="4830"/>
                    </a:cubicBezTo>
                    <a:cubicBezTo>
                      <a:pt x="6505" y="4763"/>
                      <a:pt x="6072" y="4330"/>
                      <a:pt x="5605" y="3963"/>
                    </a:cubicBezTo>
                    <a:cubicBezTo>
                      <a:pt x="5338" y="3762"/>
                      <a:pt x="5104" y="3562"/>
                      <a:pt x="4804" y="3396"/>
                    </a:cubicBezTo>
                    <a:cubicBezTo>
                      <a:pt x="4671" y="3295"/>
                      <a:pt x="4504" y="3262"/>
                      <a:pt x="4337" y="3162"/>
                    </a:cubicBezTo>
                    <a:cubicBezTo>
                      <a:pt x="4170" y="3129"/>
                      <a:pt x="3970" y="3095"/>
                      <a:pt x="3803" y="3095"/>
                    </a:cubicBezTo>
                    <a:lnTo>
                      <a:pt x="3570" y="3095"/>
                    </a:lnTo>
                    <a:lnTo>
                      <a:pt x="3303" y="3162"/>
                    </a:lnTo>
                    <a:cubicBezTo>
                      <a:pt x="3136" y="3229"/>
                      <a:pt x="3003" y="3295"/>
                      <a:pt x="2836" y="3396"/>
                    </a:cubicBezTo>
                    <a:cubicBezTo>
                      <a:pt x="2669" y="3462"/>
                      <a:pt x="2569" y="3596"/>
                      <a:pt x="2436" y="3662"/>
                    </a:cubicBezTo>
                    <a:cubicBezTo>
                      <a:pt x="2336" y="3796"/>
                      <a:pt x="2236" y="3929"/>
                      <a:pt x="2135" y="4063"/>
                    </a:cubicBezTo>
                    <a:cubicBezTo>
                      <a:pt x="1802" y="4596"/>
                      <a:pt x="1769" y="5130"/>
                      <a:pt x="1635" y="5564"/>
                    </a:cubicBezTo>
                    <a:cubicBezTo>
                      <a:pt x="1568" y="5964"/>
                      <a:pt x="1435" y="6331"/>
                      <a:pt x="1235" y="6498"/>
                    </a:cubicBezTo>
                    <a:cubicBezTo>
                      <a:pt x="1068" y="6665"/>
                      <a:pt x="801" y="6665"/>
                      <a:pt x="634" y="6665"/>
                    </a:cubicBezTo>
                    <a:cubicBezTo>
                      <a:pt x="568" y="6665"/>
                      <a:pt x="468" y="6631"/>
                      <a:pt x="434" y="6631"/>
                    </a:cubicBezTo>
                    <a:lnTo>
                      <a:pt x="334" y="6631"/>
                    </a:lnTo>
                    <a:cubicBezTo>
                      <a:pt x="134" y="6631"/>
                      <a:pt x="1" y="6965"/>
                      <a:pt x="267" y="6998"/>
                    </a:cubicBezTo>
                    <a:lnTo>
                      <a:pt x="334" y="6998"/>
                    </a:lnTo>
                    <a:cubicBezTo>
                      <a:pt x="434" y="6998"/>
                      <a:pt x="468" y="7065"/>
                      <a:pt x="601" y="7065"/>
                    </a:cubicBezTo>
                    <a:cubicBezTo>
                      <a:pt x="645" y="7065"/>
                      <a:pt x="720" y="7080"/>
                      <a:pt x="814" y="7080"/>
                    </a:cubicBezTo>
                    <a:cubicBezTo>
                      <a:pt x="860" y="7080"/>
                      <a:pt x="912" y="7076"/>
                      <a:pt x="968" y="7065"/>
                    </a:cubicBezTo>
                    <a:cubicBezTo>
                      <a:pt x="1068" y="6998"/>
                      <a:pt x="1135" y="6998"/>
                      <a:pt x="1235" y="6965"/>
                    </a:cubicBezTo>
                    <a:cubicBezTo>
                      <a:pt x="1302" y="6931"/>
                      <a:pt x="1402" y="6898"/>
                      <a:pt x="1468" y="6798"/>
                    </a:cubicBezTo>
                    <a:cubicBezTo>
                      <a:pt x="2135" y="6231"/>
                      <a:pt x="2069" y="5097"/>
                      <a:pt x="2569" y="4296"/>
                    </a:cubicBezTo>
                    <a:cubicBezTo>
                      <a:pt x="2602" y="4229"/>
                      <a:pt x="2669" y="4129"/>
                      <a:pt x="2769" y="4063"/>
                    </a:cubicBezTo>
                    <a:cubicBezTo>
                      <a:pt x="2836" y="3996"/>
                      <a:pt x="2936" y="3929"/>
                      <a:pt x="3069" y="3896"/>
                    </a:cubicBezTo>
                    <a:cubicBezTo>
                      <a:pt x="3136" y="3829"/>
                      <a:pt x="3270" y="3762"/>
                      <a:pt x="3403" y="3762"/>
                    </a:cubicBezTo>
                    <a:lnTo>
                      <a:pt x="3570" y="3729"/>
                    </a:lnTo>
                    <a:lnTo>
                      <a:pt x="3737" y="3729"/>
                    </a:lnTo>
                    <a:cubicBezTo>
                      <a:pt x="4237" y="3729"/>
                      <a:pt x="4637" y="4096"/>
                      <a:pt x="5104" y="4463"/>
                    </a:cubicBezTo>
                    <a:cubicBezTo>
                      <a:pt x="5304" y="4630"/>
                      <a:pt x="5571" y="4830"/>
                      <a:pt x="5805" y="5063"/>
                    </a:cubicBezTo>
                    <a:cubicBezTo>
                      <a:pt x="6072" y="5264"/>
                      <a:pt x="6338" y="5430"/>
                      <a:pt x="6739" y="5497"/>
                    </a:cubicBezTo>
                    <a:cubicBezTo>
                      <a:pt x="6906" y="5564"/>
                      <a:pt x="7106" y="5564"/>
                      <a:pt x="7272" y="5564"/>
                    </a:cubicBezTo>
                    <a:lnTo>
                      <a:pt x="7773" y="5430"/>
                    </a:lnTo>
                    <a:cubicBezTo>
                      <a:pt x="8106" y="5297"/>
                      <a:pt x="8340" y="5063"/>
                      <a:pt x="8573" y="4830"/>
                    </a:cubicBezTo>
                    <a:cubicBezTo>
                      <a:pt x="8940" y="4396"/>
                      <a:pt x="9241" y="3896"/>
                      <a:pt x="9474" y="3329"/>
                    </a:cubicBezTo>
                    <a:cubicBezTo>
                      <a:pt x="9741" y="2795"/>
                      <a:pt x="9974" y="2261"/>
                      <a:pt x="10308" y="1794"/>
                    </a:cubicBezTo>
                    <a:cubicBezTo>
                      <a:pt x="10642" y="1294"/>
                      <a:pt x="11008" y="927"/>
                      <a:pt x="11509" y="760"/>
                    </a:cubicBezTo>
                    <a:cubicBezTo>
                      <a:pt x="11877" y="622"/>
                      <a:pt x="12214" y="548"/>
                      <a:pt x="12552" y="548"/>
                    </a:cubicBezTo>
                    <a:cubicBezTo>
                      <a:pt x="12703" y="548"/>
                      <a:pt x="12855" y="563"/>
                      <a:pt x="13010" y="594"/>
                    </a:cubicBezTo>
                    <a:cubicBezTo>
                      <a:pt x="13510" y="660"/>
                      <a:pt x="13944" y="927"/>
                      <a:pt x="14244" y="1227"/>
                    </a:cubicBezTo>
                    <a:cubicBezTo>
                      <a:pt x="14544" y="1461"/>
                      <a:pt x="14744" y="1794"/>
                      <a:pt x="14911" y="2095"/>
                    </a:cubicBezTo>
                    <a:cubicBezTo>
                      <a:pt x="15045" y="2395"/>
                      <a:pt x="15145" y="2628"/>
                      <a:pt x="15211" y="2795"/>
                    </a:cubicBezTo>
                    <a:cubicBezTo>
                      <a:pt x="15245" y="2962"/>
                      <a:pt x="15278" y="3062"/>
                      <a:pt x="15278" y="3062"/>
                    </a:cubicBezTo>
                    <a:cubicBezTo>
                      <a:pt x="15294" y="3158"/>
                      <a:pt x="15378" y="3200"/>
                      <a:pt x="15477" y="3200"/>
                    </a:cubicBezTo>
                    <a:cubicBezTo>
                      <a:pt x="15584" y="3200"/>
                      <a:pt x="15709" y="3149"/>
                      <a:pt x="15779" y="3062"/>
                    </a:cubicBezTo>
                    <a:cubicBezTo>
                      <a:pt x="15779" y="3062"/>
                      <a:pt x="15745" y="2962"/>
                      <a:pt x="15678" y="2762"/>
                    </a:cubicBezTo>
                    <a:cubicBezTo>
                      <a:pt x="15645" y="2562"/>
                      <a:pt x="15578" y="2295"/>
                      <a:pt x="15412" y="1961"/>
                    </a:cubicBezTo>
                    <a:cubicBezTo>
                      <a:pt x="15245" y="1628"/>
                      <a:pt x="14978" y="1261"/>
                      <a:pt x="14644" y="927"/>
                    </a:cubicBezTo>
                    <a:cubicBezTo>
                      <a:pt x="14311" y="560"/>
                      <a:pt x="13810" y="227"/>
                      <a:pt x="13243" y="93"/>
                    </a:cubicBezTo>
                    <a:cubicBezTo>
                      <a:pt x="13017" y="30"/>
                      <a:pt x="12781" y="1"/>
                      <a:pt x="12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9"/>
              <p:cNvSpPr/>
              <p:nvPr/>
            </p:nvSpPr>
            <p:spPr>
              <a:xfrm rot="10800000">
                <a:off x="8758926" y="3391986"/>
                <a:ext cx="19368" cy="12017"/>
              </a:xfrm>
              <a:custGeom>
                <a:avLst/>
                <a:gdLst/>
                <a:ahLst/>
                <a:cxnLst/>
                <a:rect l="l" t="t" r="r" b="b"/>
                <a:pathLst>
                  <a:path w="801" h="497" extrusionOk="0">
                    <a:moveTo>
                      <a:pt x="455" y="0"/>
                    </a:moveTo>
                    <a:cubicBezTo>
                      <a:pt x="400" y="0"/>
                      <a:pt x="345" y="4"/>
                      <a:pt x="300" y="15"/>
                    </a:cubicBezTo>
                    <a:cubicBezTo>
                      <a:pt x="167" y="82"/>
                      <a:pt x="0" y="248"/>
                      <a:pt x="0" y="248"/>
                    </a:cubicBezTo>
                    <a:cubicBezTo>
                      <a:pt x="0" y="282"/>
                      <a:pt x="100" y="482"/>
                      <a:pt x="100" y="482"/>
                    </a:cubicBezTo>
                    <a:cubicBezTo>
                      <a:pt x="100" y="482"/>
                      <a:pt x="204" y="497"/>
                      <a:pt x="313" y="497"/>
                    </a:cubicBezTo>
                    <a:cubicBezTo>
                      <a:pt x="367" y="497"/>
                      <a:pt x="423" y="493"/>
                      <a:pt x="467" y="482"/>
                    </a:cubicBezTo>
                    <a:cubicBezTo>
                      <a:pt x="601" y="449"/>
                      <a:pt x="767" y="282"/>
                      <a:pt x="767" y="282"/>
                    </a:cubicBezTo>
                    <a:cubicBezTo>
                      <a:pt x="801" y="248"/>
                      <a:pt x="701" y="82"/>
                      <a:pt x="667" y="15"/>
                    </a:cubicBezTo>
                    <a:cubicBezTo>
                      <a:pt x="667" y="15"/>
                      <a:pt x="564"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9"/>
              <p:cNvSpPr/>
              <p:nvPr/>
            </p:nvSpPr>
            <p:spPr>
              <a:xfrm rot="10800000">
                <a:off x="8741178" y="3372183"/>
                <a:ext cx="24228" cy="13734"/>
              </a:xfrm>
              <a:custGeom>
                <a:avLst/>
                <a:gdLst/>
                <a:ahLst/>
                <a:cxnLst/>
                <a:rect l="l" t="t" r="r" b="b"/>
                <a:pathLst>
                  <a:path w="1002" h="568" extrusionOk="0">
                    <a:moveTo>
                      <a:pt x="902" y="1"/>
                    </a:moveTo>
                    <a:cubicBezTo>
                      <a:pt x="902" y="1"/>
                      <a:pt x="568" y="1"/>
                      <a:pt x="401" y="67"/>
                    </a:cubicBezTo>
                    <a:cubicBezTo>
                      <a:pt x="234" y="168"/>
                      <a:pt x="1" y="368"/>
                      <a:pt x="1" y="368"/>
                    </a:cubicBezTo>
                    <a:lnTo>
                      <a:pt x="134" y="568"/>
                    </a:lnTo>
                    <a:cubicBezTo>
                      <a:pt x="134" y="568"/>
                      <a:pt x="468" y="568"/>
                      <a:pt x="635" y="501"/>
                    </a:cubicBezTo>
                    <a:cubicBezTo>
                      <a:pt x="801" y="401"/>
                      <a:pt x="1002" y="201"/>
                      <a:pt x="1002" y="201"/>
                    </a:cubicBezTo>
                    <a:cubicBezTo>
                      <a:pt x="1002" y="201"/>
                      <a:pt x="9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9"/>
              <p:cNvSpPr/>
              <p:nvPr/>
            </p:nvSpPr>
            <p:spPr>
              <a:xfrm rot="10800000">
                <a:off x="8733102" y="3353274"/>
                <a:ext cx="17772" cy="12017"/>
              </a:xfrm>
              <a:custGeom>
                <a:avLst/>
                <a:gdLst/>
                <a:ahLst/>
                <a:cxnLst/>
                <a:rect l="l" t="t" r="r" b="b"/>
                <a:pathLst>
                  <a:path w="735" h="497" extrusionOk="0">
                    <a:moveTo>
                      <a:pt x="440" y="0"/>
                    </a:moveTo>
                    <a:cubicBezTo>
                      <a:pt x="386" y="0"/>
                      <a:pt x="334" y="4"/>
                      <a:pt x="301" y="15"/>
                    </a:cubicBezTo>
                    <a:cubicBezTo>
                      <a:pt x="167" y="48"/>
                      <a:pt x="0" y="215"/>
                      <a:pt x="0" y="215"/>
                    </a:cubicBezTo>
                    <a:cubicBezTo>
                      <a:pt x="0" y="249"/>
                      <a:pt x="67" y="482"/>
                      <a:pt x="67" y="482"/>
                    </a:cubicBezTo>
                    <a:cubicBezTo>
                      <a:pt x="67" y="482"/>
                      <a:pt x="186" y="497"/>
                      <a:pt x="304" y="497"/>
                    </a:cubicBezTo>
                    <a:cubicBezTo>
                      <a:pt x="364" y="497"/>
                      <a:pt x="423" y="493"/>
                      <a:pt x="467" y="482"/>
                    </a:cubicBezTo>
                    <a:cubicBezTo>
                      <a:pt x="567" y="415"/>
                      <a:pt x="734" y="249"/>
                      <a:pt x="734" y="249"/>
                    </a:cubicBezTo>
                    <a:cubicBezTo>
                      <a:pt x="734" y="249"/>
                      <a:pt x="701" y="48"/>
                      <a:pt x="667" y="15"/>
                    </a:cubicBezTo>
                    <a:cubicBezTo>
                      <a:pt x="667" y="15"/>
                      <a:pt x="549"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9"/>
              <p:cNvSpPr/>
              <p:nvPr/>
            </p:nvSpPr>
            <p:spPr>
              <a:xfrm rot="10800000">
                <a:off x="8988805" y="2952756"/>
                <a:ext cx="22608" cy="20190"/>
              </a:xfrm>
              <a:custGeom>
                <a:avLst/>
                <a:gdLst/>
                <a:ahLst/>
                <a:cxnLst/>
                <a:rect l="l" t="t" r="r" b="b"/>
                <a:pathLst>
                  <a:path w="935" h="835" extrusionOk="0">
                    <a:moveTo>
                      <a:pt x="835" y="1"/>
                    </a:moveTo>
                    <a:cubicBezTo>
                      <a:pt x="835" y="1"/>
                      <a:pt x="768" y="1"/>
                      <a:pt x="635" y="34"/>
                    </a:cubicBezTo>
                    <a:cubicBezTo>
                      <a:pt x="501" y="101"/>
                      <a:pt x="401" y="167"/>
                      <a:pt x="301" y="201"/>
                    </a:cubicBezTo>
                    <a:cubicBezTo>
                      <a:pt x="234" y="301"/>
                      <a:pt x="134" y="434"/>
                      <a:pt x="101" y="501"/>
                    </a:cubicBezTo>
                    <a:lnTo>
                      <a:pt x="1" y="668"/>
                    </a:lnTo>
                    <a:cubicBezTo>
                      <a:pt x="1" y="668"/>
                      <a:pt x="168" y="801"/>
                      <a:pt x="168" y="835"/>
                    </a:cubicBezTo>
                    <a:lnTo>
                      <a:pt x="335" y="768"/>
                    </a:lnTo>
                    <a:cubicBezTo>
                      <a:pt x="435" y="701"/>
                      <a:pt x="568" y="634"/>
                      <a:pt x="601" y="601"/>
                    </a:cubicBezTo>
                    <a:cubicBezTo>
                      <a:pt x="668" y="534"/>
                      <a:pt x="735" y="434"/>
                      <a:pt x="802" y="368"/>
                    </a:cubicBezTo>
                    <a:lnTo>
                      <a:pt x="935" y="267"/>
                    </a:lnTo>
                    <a:cubicBezTo>
                      <a:pt x="935" y="201"/>
                      <a:pt x="835" y="1"/>
                      <a:pt x="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9"/>
              <p:cNvSpPr/>
              <p:nvPr/>
            </p:nvSpPr>
            <p:spPr>
              <a:xfrm rot="10800000">
                <a:off x="8972653" y="2940666"/>
                <a:ext cx="16974" cy="17748"/>
              </a:xfrm>
              <a:custGeom>
                <a:avLst/>
                <a:gdLst/>
                <a:ahLst/>
                <a:cxnLst/>
                <a:rect l="l" t="t" r="r" b="b"/>
                <a:pathLst>
                  <a:path w="702" h="734" extrusionOk="0">
                    <a:moveTo>
                      <a:pt x="568" y="0"/>
                    </a:moveTo>
                    <a:cubicBezTo>
                      <a:pt x="568" y="0"/>
                      <a:pt x="267" y="33"/>
                      <a:pt x="134" y="167"/>
                    </a:cubicBezTo>
                    <a:cubicBezTo>
                      <a:pt x="67" y="334"/>
                      <a:pt x="1" y="567"/>
                      <a:pt x="1" y="567"/>
                    </a:cubicBezTo>
                    <a:cubicBezTo>
                      <a:pt x="1" y="567"/>
                      <a:pt x="201" y="701"/>
                      <a:pt x="134" y="734"/>
                    </a:cubicBezTo>
                    <a:cubicBezTo>
                      <a:pt x="134" y="734"/>
                      <a:pt x="401" y="600"/>
                      <a:pt x="501" y="534"/>
                    </a:cubicBezTo>
                    <a:cubicBezTo>
                      <a:pt x="601" y="434"/>
                      <a:pt x="701" y="200"/>
                      <a:pt x="701" y="200"/>
                    </a:cubicBezTo>
                    <a:lnTo>
                      <a:pt x="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9"/>
              <p:cNvSpPr/>
              <p:nvPr/>
            </p:nvSpPr>
            <p:spPr>
              <a:xfrm rot="10800000">
                <a:off x="8955727" y="2927754"/>
                <a:ext cx="13734" cy="16152"/>
              </a:xfrm>
              <a:custGeom>
                <a:avLst/>
                <a:gdLst/>
                <a:ahLst/>
                <a:cxnLst/>
                <a:rect l="l" t="t" r="r" b="b"/>
                <a:pathLst>
                  <a:path w="568" h="668" extrusionOk="0">
                    <a:moveTo>
                      <a:pt x="334" y="0"/>
                    </a:moveTo>
                    <a:cubicBezTo>
                      <a:pt x="334" y="0"/>
                      <a:pt x="134" y="101"/>
                      <a:pt x="67" y="167"/>
                    </a:cubicBezTo>
                    <a:cubicBezTo>
                      <a:pt x="34" y="267"/>
                      <a:pt x="1" y="501"/>
                      <a:pt x="1" y="501"/>
                    </a:cubicBezTo>
                    <a:cubicBezTo>
                      <a:pt x="1" y="501"/>
                      <a:pt x="201" y="634"/>
                      <a:pt x="201" y="668"/>
                    </a:cubicBezTo>
                    <a:cubicBezTo>
                      <a:pt x="201" y="668"/>
                      <a:pt x="401" y="601"/>
                      <a:pt x="501" y="467"/>
                    </a:cubicBezTo>
                    <a:cubicBezTo>
                      <a:pt x="534" y="401"/>
                      <a:pt x="568" y="301"/>
                      <a:pt x="568" y="234"/>
                    </a:cubicBezTo>
                    <a:lnTo>
                      <a:pt x="568" y="101"/>
                    </a:ln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9"/>
              <p:cNvSpPr/>
              <p:nvPr/>
            </p:nvSpPr>
            <p:spPr>
              <a:xfrm rot="10800000">
                <a:off x="8767800" y="3034219"/>
                <a:ext cx="14532" cy="14532"/>
              </a:xfrm>
              <a:custGeom>
                <a:avLst/>
                <a:gdLst/>
                <a:ahLst/>
                <a:cxnLst/>
                <a:rect l="l" t="t" r="r" b="b"/>
                <a:pathLst>
                  <a:path w="601" h="601" extrusionOk="0">
                    <a:moveTo>
                      <a:pt x="434" y="0"/>
                    </a:moveTo>
                    <a:cubicBezTo>
                      <a:pt x="434" y="0"/>
                      <a:pt x="201" y="67"/>
                      <a:pt x="134" y="133"/>
                    </a:cubicBezTo>
                    <a:cubicBezTo>
                      <a:pt x="34" y="234"/>
                      <a:pt x="0" y="434"/>
                      <a:pt x="0" y="434"/>
                    </a:cubicBezTo>
                    <a:cubicBezTo>
                      <a:pt x="0" y="467"/>
                      <a:pt x="134" y="600"/>
                      <a:pt x="167" y="600"/>
                    </a:cubicBezTo>
                    <a:cubicBezTo>
                      <a:pt x="167" y="600"/>
                      <a:pt x="367" y="567"/>
                      <a:pt x="467" y="467"/>
                    </a:cubicBezTo>
                    <a:cubicBezTo>
                      <a:pt x="534" y="400"/>
                      <a:pt x="601" y="167"/>
                      <a:pt x="601" y="167"/>
                    </a:cubicBezTo>
                    <a:lnTo>
                      <a:pt x="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9"/>
              <p:cNvSpPr/>
              <p:nvPr/>
            </p:nvSpPr>
            <p:spPr>
              <a:xfrm rot="10800000">
                <a:off x="8754090" y="3012433"/>
                <a:ext cx="21786" cy="21810"/>
              </a:xfrm>
              <a:custGeom>
                <a:avLst/>
                <a:gdLst/>
                <a:ahLst/>
                <a:cxnLst/>
                <a:rect l="l" t="t" r="r" b="b"/>
                <a:pathLst>
                  <a:path w="901" h="902" extrusionOk="0">
                    <a:moveTo>
                      <a:pt x="734" y="0"/>
                    </a:moveTo>
                    <a:cubicBezTo>
                      <a:pt x="734" y="0"/>
                      <a:pt x="434" y="167"/>
                      <a:pt x="267" y="301"/>
                    </a:cubicBezTo>
                    <a:cubicBezTo>
                      <a:pt x="167" y="467"/>
                      <a:pt x="0" y="734"/>
                      <a:pt x="0" y="734"/>
                    </a:cubicBezTo>
                    <a:cubicBezTo>
                      <a:pt x="0" y="801"/>
                      <a:pt x="167" y="901"/>
                      <a:pt x="167" y="901"/>
                    </a:cubicBezTo>
                    <a:cubicBezTo>
                      <a:pt x="167" y="901"/>
                      <a:pt x="434" y="801"/>
                      <a:pt x="601" y="634"/>
                    </a:cubicBezTo>
                    <a:cubicBezTo>
                      <a:pt x="734" y="467"/>
                      <a:pt x="901" y="167"/>
                      <a:pt x="901" y="167"/>
                    </a:cubicBezTo>
                    <a:lnTo>
                      <a:pt x="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9"/>
              <p:cNvSpPr/>
              <p:nvPr/>
            </p:nvSpPr>
            <p:spPr>
              <a:xfrm rot="10800000">
                <a:off x="8741178" y="2997925"/>
                <a:ext cx="18570" cy="23406"/>
              </a:xfrm>
              <a:custGeom>
                <a:avLst/>
                <a:gdLst/>
                <a:ahLst/>
                <a:cxnLst/>
                <a:rect l="l" t="t" r="r" b="b"/>
                <a:pathLst>
                  <a:path w="768" h="968" extrusionOk="0">
                    <a:moveTo>
                      <a:pt x="567" y="0"/>
                    </a:moveTo>
                    <a:cubicBezTo>
                      <a:pt x="567" y="0"/>
                      <a:pt x="534" y="100"/>
                      <a:pt x="434" y="134"/>
                    </a:cubicBezTo>
                    <a:cubicBezTo>
                      <a:pt x="367" y="200"/>
                      <a:pt x="267" y="267"/>
                      <a:pt x="234" y="334"/>
                    </a:cubicBezTo>
                    <a:cubicBezTo>
                      <a:pt x="167" y="434"/>
                      <a:pt x="100" y="501"/>
                      <a:pt x="67" y="601"/>
                    </a:cubicBezTo>
                    <a:lnTo>
                      <a:pt x="0" y="767"/>
                    </a:lnTo>
                    <a:cubicBezTo>
                      <a:pt x="0" y="801"/>
                      <a:pt x="100" y="968"/>
                      <a:pt x="100" y="968"/>
                    </a:cubicBezTo>
                    <a:lnTo>
                      <a:pt x="267" y="867"/>
                    </a:lnTo>
                    <a:cubicBezTo>
                      <a:pt x="401" y="834"/>
                      <a:pt x="501" y="767"/>
                      <a:pt x="567" y="667"/>
                    </a:cubicBezTo>
                    <a:cubicBezTo>
                      <a:pt x="668" y="601"/>
                      <a:pt x="701" y="467"/>
                      <a:pt x="734" y="334"/>
                    </a:cubicBezTo>
                    <a:cubicBezTo>
                      <a:pt x="768" y="200"/>
                      <a:pt x="768" y="134"/>
                      <a:pt x="768" y="134"/>
                    </a:cubicBezTo>
                    <a:cubicBezTo>
                      <a:pt x="768" y="100"/>
                      <a:pt x="567"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9"/>
              <p:cNvSpPr/>
              <p:nvPr/>
            </p:nvSpPr>
            <p:spPr>
              <a:xfrm rot="10800000">
                <a:off x="8908939" y="2492998"/>
                <a:ext cx="24228" cy="12138"/>
              </a:xfrm>
              <a:custGeom>
                <a:avLst/>
                <a:gdLst/>
                <a:ahLst/>
                <a:cxnLst/>
                <a:rect l="l" t="t" r="r" b="b"/>
                <a:pathLst>
                  <a:path w="1002" h="502" extrusionOk="0">
                    <a:moveTo>
                      <a:pt x="434" y="1"/>
                    </a:moveTo>
                    <a:cubicBezTo>
                      <a:pt x="368" y="1"/>
                      <a:pt x="267" y="34"/>
                      <a:pt x="201" y="34"/>
                    </a:cubicBezTo>
                    <a:cubicBezTo>
                      <a:pt x="101" y="101"/>
                      <a:pt x="34" y="101"/>
                      <a:pt x="34" y="101"/>
                    </a:cubicBezTo>
                    <a:lnTo>
                      <a:pt x="1" y="334"/>
                    </a:lnTo>
                    <a:lnTo>
                      <a:pt x="167" y="434"/>
                    </a:lnTo>
                    <a:cubicBezTo>
                      <a:pt x="267" y="468"/>
                      <a:pt x="401" y="501"/>
                      <a:pt x="501" y="501"/>
                    </a:cubicBezTo>
                    <a:cubicBezTo>
                      <a:pt x="601" y="501"/>
                      <a:pt x="734" y="468"/>
                      <a:pt x="835" y="434"/>
                    </a:cubicBezTo>
                    <a:lnTo>
                      <a:pt x="1001" y="334"/>
                    </a:lnTo>
                    <a:cubicBezTo>
                      <a:pt x="1001" y="334"/>
                      <a:pt x="935" y="134"/>
                      <a:pt x="868" y="101"/>
                    </a:cubicBezTo>
                    <a:cubicBezTo>
                      <a:pt x="868" y="101"/>
                      <a:pt x="768" y="34"/>
                      <a:pt x="701" y="34"/>
                    </a:cubicBezTo>
                    <a:cubicBezTo>
                      <a:pt x="601" y="34"/>
                      <a:pt x="53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9"/>
              <p:cNvSpPr/>
              <p:nvPr/>
            </p:nvSpPr>
            <p:spPr>
              <a:xfrm rot="10800000">
                <a:off x="8900137" y="2462217"/>
                <a:ext cx="42702" cy="15572"/>
              </a:xfrm>
              <a:custGeom>
                <a:avLst/>
                <a:gdLst/>
                <a:ahLst/>
                <a:cxnLst/>
                <a:rect l="l" t="t" r="r" b="b"/>
                <a:pathLst>
                  <a:path w="1766" h="644" extrusionOk="0">
                    <a:moveTo>
                      <a:pt x="1644" y="0"/>
                    </a:moveTo>
                    <a:cubicBezTo>
                      <a:pt x="1640" y="0"/>
                      <a:pt x="1637" y="1"/>
                      <a:pt x="1635" y="4"/>
                    </a:cubicBezTo>
                    <a:cubicBezTo>
                      <a:pt x="1635" y="4"/>
                      <a:pt x="1101" y="37"/>
                      <a:pt x="801" y="137"/>
                    </a:cubicBezTo>
                    <a:cubicBezTo>
                      <a:pt x="467" y="171"/>
                      <a:pt x="0" y="371"/>
                      <a:pt x="0" y="371"/>
                    </a:cubicBezTo>
                    <a:lnTo>
                      <a:pt x="67" y="638"/>
                    </a:lnTo>
                    <a:cubicBezTo>
                      <a:pt x="67" y="638"/>
                      <a:pt x="152" y="643"/>
                      <a:pt x="276" y="643"/>
                    </a:cubicBezTo>
                    <a:cubicBezTo>
                      <a:pt x="462" y="643"/>
                      <a:pt x="734" y="631"/>
                      <a:pt x="934" y="571"/>
                    </a:cubicBezTo>
                    <a:cubicBezTo>
                      <a:pt x="1268" y="471"/>
                      <a:pt x="1735" y="204"/>
                      <a:pt x="1735" y="204"/>
                    </a:cubicBezTo>
                    <a:cubicBezTo>
                      <a:pt x="1766" y="173"/>
                      <a:pt x="1683"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9"/>
              <p:cNvSpPr/>
              <p:nvPr/>
            </p:nvSpPr>
            <p:spPr>
              <a:xfrm rot="10800000">
                <a:off x="8892811" y="2437795"/>
                <a:ext cx="33900" cy="15717"/>
              </a:xfrm>
              <a:custGeom>
                <a:avLst/>
                <a:gdLst/>
                <a:ahLst/>
                <a:cxnLst/>
                <a:rect l="l" t="t" r="r" b="b"/>
                <a:pathLst>
                  <a:path w="1402" h="650" extrusionOk="0">
                    <a:moveTo>
                      <a:pt x="1168" y="1"/>
                    </a:moveTo>
                    <a:cubicBezTo>
                      <a:pt x="1168" y="1"/>
                      <a:pt x="1101" y="34"/>
                      <a:pt x="968" y="34"/>
                    </a:cubicBezTo>
                    <a:cubicBezTo>
                      <a:pt x="834" y="67"/>
                      <a:pt x="701" y="67"/>
                      <a:pt x="601" y="134"/>
                    </a:cubicBezTo>
                    <a:cubicBezTo>
                      <a:pt x="367" y="201"/>
                      <a:pt x="0" y="368"/>
                      <a:pt x="0" y="368"/>
                    </a:cubicBezTo>
                    <a:lnTo>
                      <a:pt x="34" y="634"/>
                    </a:lnTo>
                    <a:cubicBezTo>
                      <a:pt x="34" y="634"/>
                      <a:pt x="227" y="649"/>
                      <a:pt x="434" y="649"/>
                    </a:cubicBezTo>
                    <a:cubicBezTo>
                      <a:pt x="538" y="649"/>
                      <a:pt x="645" y="646"/>
                      <a:pt x="734" y="634"/>
                    </a:cubicBezTo>
                    <a:cubicBezTo>
                      <a:pt x="834" y="568"/>
                      <a:pt x="1001" y="501"/>
                      <a:pt x="1135" y="401"/>
                    </a:cubicBezTo>
                    <a:cubicBezTo>
                      <a:pt x="1268" y="368"/>
                      <a:pt x="1335" y="301"/>
                      <a:pt x="1335" y="301"/>
                    </a:cubicBezTo>
                    <a:cubicBezTo>
                      <a:pt x="1401" y="301"/>
                      <a:pt x="1268" y="67"/>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9"/>
              <p:cNvSpPr/>
              <p:nvPr/>
            </p:nvSpPr>
            <p:spPr>
              <a:xfrm rot="10800000">
                <a:off x="8882317" y="2421232"/>
                <a:ext cx="24228" cy="12114"/>
              </a:xfrm>
              <a:custGeom>
                <a:avLst/>
                <a:gdLst/>
                <a:ahLst/>
                <a:cxnLst/>
                <a:rect l="l" t="t" r="r" b="b"/>
                <a:pathLst>
                  <a:path w="1002" h="501" extrusionOk="0">
                    <a:moveTo>
                      <a:pt x="768" y="1"/>
                    </a:moveTo>
                    <a:cubicBezTo>
                      <a:pt x="718" y="17"/>
                      <a:pt x="668" y="17"/>
                      <a:pt x="617" y="17"/>
                    </a:cubicBezTo>
                    <a:cubicBezTo>
                      <a:pt x="567" y="17"/>
                      <a:pt x="517" y="17"/>
                      <a:pt x="467" y="34"/>
                    </a:cubicBezTo>
                    <a:cubicBezTo>
                      <a:pt x="401" y="34"/>
                      <a:pt x="267" y="67"/>
                      <a:pt x="167" y="101"/>
                    </a:cubicBezTo>
                    <a:lnTo>
                      <a:pt x="0" y="201"/>
                    </a:lnTo>
                    <a:lnTo>
                      <a:pt x="0" y="434"/>
                    </a:lnTo>
                    <a:cubicBezTo>
                      <a:pt x="0" y="434"/>
                      <a:pt x="67" y="434"/>
                      <a:pt x="167" y="501"/>
                    </a:cubicBezTo>
                    <a:lnTo>
                      <a:pt x="501" y="501"/>
                    </a:lnTo>
                    <a:cubicBezTo>
                      <a:pt x="634" y="468"/>
                      <a:pt x="768" y="401"/>
                      <a:pt x="834" y="334"/>
                    </a:cubicBezTo>
                    <a:cubicBezTo>
                      <a:pt x="968" y="234"/>
                      <a:pt x="1001" y="201"/>
                      <a:pt x="1001" y="201"/>
                    </a:cubicBezTo>
                    <a:cubicBezTo>
                      <a:pt x="1001" y="201"/>
                      <a:pt x="934" y="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9"/>
              <p:cNvSpPr/>
              <p:nvPr/>
            </p:nvSpPr>
            <p:spPr>
              <a:xfrm rot="10800000">
                <a:off x="8733102" y="2375241"/>
                <a:ext cx="41976" cy="12138"/>
              </a:xfrm>
              <a:custGeom>
                <a:avLst/>
                <a:gdLst/>
                <a:ahLst/>
                <a:cxnLst/>
                <a:rect l="l" t="t" r="r" b="b"/>
                <a:pathLst>
                  <a:path w="1736" h="502" extrusionOk="0">
                    <a:moveTo>
                      <a:pt x="868" y="1"/>
                    </a:moveTo>
                    <a:cubicBezTo>
                      <a:pt x="701" y="1"/>
                      <a:pt x="501" y="68"/>
                      <a:pt x="334" y="68"/>
                    </a:cubicBezTo>
                    <a:cubicBezTo>
                      <a:pt x="167" y="101"/>
                      <a:pt x="34" y="101"/>
                      <a:pt x="34" y="101"/>
                    </a:cubicBezTo>
                    <a:cubicBezTo>
                      <a:pt x="1" y="101"/>
                      <a:pt x="1" y="335"/>
                      <a:pt x="1" y="335"/>
                    </a:cubicBezTo>
                    <a:cubicBezTo>
                      <a:pt x="1" y="335"/>
                      <a:pt x="134" y="401"/>
                      <a:pt x="301" y="435"/>
                    </a:cubicBezTo>
                    <a:cubicBezTo>
                      <a:pt x="468" y="468"/>
                      <a:pt x="701" y="501"/>
                      <a:pt x="868" y="501"/>
                    </a:cubicBezTo>
                    <a:cubicBezTo>
                      <a:pt x="1035" y="468"/>
                      <a:pt x="1302" y="468"/>
                      <a:pt x="1468" y="401"/>
                    </a:cubicBezTo>
                    <a:cubicBezTo>
                      <a:pt x="1635" y="301"/>
                      <a:pt x="1735" y="268"/>
                      <a:pt x="1735" y="268"/>
                    </a:cubicBezTo>
                    <a:cubicBezTo>
                      <a:pt x="1735" y="268"/>
                      <a:pt x="1702" y="68"/>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9"/>
              <p:cNvSpPr/>
              <p:nvPr/>
            </p:nvSpPr>
            <p:spPr>
              <a:xfrm rot="10800000">
                <a:off x="8721012" y="2341365"/>
                <a:ext cx="33102" cy="13734"/>
              </a:xfrm>
              <a:custGeom>
                <a:avLst/>
                <a:gdLst/>
                <a:ahLst/>
                <a:cxnLst/>
                <a:rect l="l" t="t" r="r" b="b"/>
                <a:pathLst>
                  <a:path w="1369" h="568" extrusionOk="0">
                    <a:moveTo>
                      <a:pt x="1302" y="0"/>
                    </a:moveTo>
                    <a:cubicBezTo>
                      <a:pt x="1302" y="0"/>
                      <a:pt x="868" y="0"/>
                      <a:pt x="635" y="67"/>
                    </a:cubicBezTo>
                    <a:cubicBezTo>
                      <a:pt x="368" y="100"/>
                      <a:pt x="1" y="300"/>
                      <a:pt x="1" y="300"/>
                    </a:cubicBezTo>
                    <a:lnTo>
                      <a:pt x="34" y="567"/>
                    </a:lnTo>
                    <a:cubicBezTo>
                      <a:pt x="34" y="567"/>
                      <a:pt x="468" y="567"/>
                      <a:pt x="701" y="501"/>
                    </a:cubicBezTo>
                    <a:cubicBezTo>
                      <a:pt x="968" y="467"/>
                      <a:pt x="1335" y="267"/>
                      <a:pt x="1335" y="267"/>
                    </a:cubicBezTo>
                    <a:cubicBezTo>
                      <a:pt x="1369" y="267"/>
                      <a:pt x="1335" y="67"/>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9"/>
              <p:cNvSpPr/>
              <p:nvPr/>
            </p:nvSpPr>
            <p:spPr>
              <a:xfrm rot="10800000">
                <a:off x="8718594" y="2316363"/>
                <a:ext cx="28242" cy="14556"/>
              </a:xfrm>
              <a:custGeom>
                <a:avLst/>
                <a:gdLst/>
                <a:ahLst/>
                <a:cxnLst/>
                <a:rect l="l" t="t" r="r" b="b"/>
                <a:pathLst>
                  <a:path w="1168" h="602" extrusionOk="0">
                    <a:moveTo>
                      <a:pt x="1068" y="1"/>
                    </a:moveTo>
                    <a:cubicBezTo>
                      <a:pt x="1068" y="1"/>
                      <a:pt x="701" y="1"/>
                      <a:pt x="500" y="101"/>
                    </a:cubicBezTo>
                    <a:cubicBezTo>
                      <a:pt x="300" y="134"/>
                      <a:pt x="0" y="335"/>
                      <a:pt x="0" y="335"/>
                    </a:cubicBezTo>
                    <a:lnTo>
                      <a:pt x="33" y="601"/>
                    </a:lnTo>
                    <a:cubicBezTo>
                      <a:pt x="33" y="601"/>
                      <a:pt x="400" y="601"/>
                      <a:pt x="667" y="568"/>
                    </a:cubicBezTo>
                    <a:cubicBezTo>
                      <a:pt x="867" y="468"/>
                      <a:pt x="1168" y="234"/>
                      <a:pt x="1168" y="234"/>
                    </a:cubicBez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9"/>
              <p:cNvSpPr/>
              <p:nvPr/>
            </p:nvSpPr>
            <p:spPr>
              <a:xfrm rot="10800000">
                <a:off x="8703264" y="2280528"/>
                <a:ext cx="25026" cy="13275"/>
              </a:xfrm>
              <a:custGeom>
                <a:avLst/>
                <a:gdLst/>
                <a:ahLst/>
                <a:cxnLst/>
                <a:rect l="l" t="t" r="r" b="b"/>
                <a:pathLst>
                  <a:path w="1035" h="549" extrusionOk="0">
                    <a:moveTo>
                      <a:pt x="934" y="0"/>
                    </a:moveTo>
                    <a:cubicBezTo>
                      <a:pt x="934" y="0"/>
                      <a:pt x="634" y="0"/>
                      <a:pt x="467" y="67"/>
                    </a:cubicBezTo>
                    <a:cubicBezTo>
                      <a:pt x="301" y="100"/>
                      <a:pt x="67" y="267"/>
                      <a:pt x="67" y="267"/>
                    </a:cubicBezTo>
                    <a:cubicBezTo>
                      <a:pt x="0" y="267"/>
                      <a:pt x="100" y="534"/>
                      <a:pt x="100" y="534"/>
                    </a:cubicBezTo>
                    <a:cubicBezTo>
                      <a:pt x="100" y="534"/>
                      <a:pt x="249" y="549"/>
                      <a:pt x="397" y="549"/>
                    </a:cubicBezTo>
                    <a:cubicBezTo>
                      <a:pt x="471" y="549"/>
                      <a:pt x="545" y="545"/>
                      <a:pt x="601" y="534"/>
                    </a:cubicBezTo>
                    <a:cubicBezTo>
                      <a:pt x="768" y="434"/>
                      <a:pt x="1034" y="234"/>
                      <a:pt x="1034" y="234"/>
                    </a:cubicBezTo>
                    <a:cubicBezTo>
                      <a:pt x="1034" y="201"/>
                      <a:pt x="934" y="34"/>
                      <a:pt x="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9"/>
              <p:cNvSpPr/>
              <p:nvPr/>
            </p:nvSpPr>
            <p:spPr>
              <a:xfrm rot="10800000">
                <a:off x="8676642" y="2242977"/>
                <a:ext cx="18594" cy="12114"/>
              </a:xfrm>
              <a:custGeom>
                <a:avLst/>
                <a:gdLst/>
                <a:ahLst/>
                <a:cxnLst/>
                <a:rect l="l" t="t" r="r" b="b"/>
                <a:pathLst>
                  <a:path w="769" h="501" extrusionOk="0">
                    <a:moveTo>
                      <a:pt x="368" y="1"/>
                    </a:moveTo>
                    <a:cubicBezTo>
                      <a:pt x="268" y="1"/>
                      <a:pt x="201" y="34"/>
                      <a:pt x="101" y="67"/>
                    </a:cubicBezTo>
                    <a:cubicBezTo>
                      <a:pt x="34" y="134"/>
                      <a:pt x="1" y="167"/>
                      <a:pt x="1" y="167"/>
                    </a:cubicBezTo>
                    <a:cubicBezTo>
                      <a:pt x="1" y="201"/>
                      <a:pt x="68" y="401"/>
                      <a:pt x="68" y="401"/>
                    </a:cubicBezTo>
                    <a:cubicBezTo>
                      <a:pt x="68" y="401"/>
                      <a:pt x="101" y="468"/>
                      <a:pt x="201" y="468"/>
                    </a:cubicBezTo>
                    <a:cubicBezTo>
                      <a:pt x="268" y="501"/>
                      <a:pt x="335" y="501"/>
                      <a:pt x="401" y="501"/>
                    </a:cubicBezTo>
                    <a:cubicBezTo>
                      <a:pt x="568" y="501"/>
                      <a:pt x="768" y="367"/>
                      <a:pt x="768" y="367"/>
                    </a:cubicBezTo>
                    <a:cubicBezTo>
                      <a:pt x="768" y="334"/>
                      <a:pt x="768" y="134"/>
                      <a:pt x="735" y="134"/>
                    </a:cubicBezTo>
                    <a:cubicBezTo>
                      <a:pt x="735" y="134"/>
                      <a:pt x="535"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9" name="Google Shape;2249;p19"/>
            <p:cNvSpPr/>
            <p:nvPr/>
          </p:nvSpPr>
          <p:spPr>
            <a:xfrm rot="10800000">
              <a:off x="8218818" y="2040880"/>
              <a:ext cx="725207" cy="731880"/>
            </a:xfrm>
            <a:custGeom>
              <a:avLst/>
              <a:gdLst/>
              <a:ahLst/>
              <a:cxnLst/>
              <a:rect l="l" t="t" r="r" b="b"/>
              <a:pathLst>
                <a:path w="29992" h="30268" extrusionOk="0">
                  <a:moveTo>
                    <a:pt x="29808" y="0"/>
                  </a:moveTo>
                  <a:cubicBezTo>
                    <a:pt x="29732" y="0"/>
                    <a:pt x="29628" y="48"/>
                    <a:pt x="29504" y="161"/>
                  </a:cubicBezTo>
                  <a:cubicBezTo>
                    <a:pt x="29504" y="161"/>
                    <a:pt x="29504" y="194"/>
                    <a:pt x="29404" y="261"/>
                  </a:cubicBezTo>
                  <a:cubicBezTo>
                    <a:pt x="29370" y="361"/>
                    <a:pt x="29237" y="495"/>
                    <a:pt x="29170" y="695"/>
                  </a:cubicBezTo>
                  <a:cubicBezTo>
                    <a:pt x="29070" y="861"/>
                    <a:pt x="28937" y="1095"/>
                    <a:pt x="28837" y="1395"/>
                  </a:cubicBezTo>
                  <a:cubicBezTo>
                    <a:pt x="28703" y="1729"/>
                    <a:pt x="28570" y="2062"/>
                    <a:pt x="28503" y="2429"/>
                  </a:cubicBezTo>
                  <a:cubicBezTo>
                    <a:pt x="28269" y="3230"/>
                    <a:pt x="28236" y="4197"/>
                    <a:pt x="28236" y="5231"/>
                  </a:cubicBezTo>
                  <a:cubicBezTo>
                    <a:pt x="28236" y="6332"/>
                    <a:pt x="28336" y="7433"/>
                    <a:pt x="28236" y="8667"/>
                  </a:cubicBezTo>
                  <a:cubicBezTo>
                    <a:pt x="28136" y="11069"/>
                    <a:pt x="26401" y="13437"/>
                    <a:pt x="24066" y="14738"/>
                  </a:cubicBezTo>
                  <a:cubicBezTo>
                    <a:pt x="22899" y="15405"/>
                    <a:pt x="21665" y="16006"/>
                    <a:pt x="20531" y="16773"/>
                  </a:cubicBezTo>
                  <a:cubicBezTo>
                    <a:pt x="19396" y="17540"/>
                    <a:pt x="18496" y="18574"/>
                    <a:pt x="17862" y="19675"/>
                  </a:cubicBezTo>
                  <a:cubicBezTo>
                    <a:pt x="17762" y="19775"/>
                    <a:pt x="17695" y="19942"/>
                    <a:pt x="17595" y="20075"/>
                  </a:cubicBezTo>
                  <a:cubicBezTo>
                    <a:pt x="17562" y="20242"/>
                    <a:pt x="17495" y="20375"/>
                    <a:pt x="17428" y="20542"/>
                  </a:cubicBezTo>
                  <a:cubicBezTo>
                    <a:pt x="17328" y="20842"/>
                    <a:pt x="17228" y="21109"/>
                    <a:pt x="17162" y="21443"/>
                  </a:cubicBezTo>
                  <a:cubicBezTo>
                    <a:pt x="16995" y="22110"/>
                    <a:pt x="16861" y="22777"/>
                    <a:pt x="16828" y="23444"/>
                  </a:cubicBezTo>
                  <a:cubicBezTo>
                    <a:pt x="16761" y="24111"/>
                    <a:pt x="16761" y="24845"/>
                    <a:pt x="16728" y="25446"/>
                  </a:cubicBezTo>
                  <a:cubicBezTo>
                    <a:pt x="16695" y="26080"/>
                    <a:pt x="16494" y="26613"/>
                    <a:pt x="15994" y="26947"/>
                  </a:cubicBezTo>
                  <a:cubicBezTo>
                    <a:pt x="15494" y="27280"/>
                    <a:pt x="14827" y="27514"/>
                    <a:pt x="14193" y="27614"/>
                  </a:cubicBezTo>
                  <a:cubicBezTo>
                    <a:pt x="13559" y="27781"/>
                    <a:pt x="12892" y="27881"/>
                    <a:pt x="12225" y="27948"/>
                  </a:cubicBezTo>
                  <a:cubicBezTo>
                    <a:pt x="11723" y="28038"/>
                    <a:pt x="11226" y="28073"/>
                    <a:pt x="10734" y="28073"/>
                  </a:cubicBezTo>
                  <a:cubicBezTo>
                    <a:pt x="9950" y="28073"/>
                    <a:pt x="9180" y="27983"/>
                    <a:pt x="8422" y="27881"/>
                  </a:cubicBezTo>
                  <a:cubicBezTo>
                    <a:pt x="7311" y="27726"/>
                    <a:pt x="6228" y="27544"/>
                    <a:pt x="5227" y="27544"/>
                  </a:cubicBezTo>
                  <a:cubicBezTo>
                    <a:pt x="5146" y="27544"/>
                    <a:pt x="5066" y="27545"/>
                    <a:pt x="4986" y="27547"/>
                  </a:cubicBezTo>
                  <a:cubicBezTo>
                    <a:pt x="3885" y="27581"/>
                    <a:pt x="2918" y="27881"/>
                    <a:pt x="2218" y="28248"/>
                  </a:cubicBezTo>
                  <a:cubicBezTo>
                    <a:pt x="2017" y="28348"/>
                    <a:pt x="1884" y="28448"/>
                    <a:pt x="1717" y="28548"/>
                  </a:cubicBezTo>
                  <a:cubicBezTo>
                    <a:pt x="1550" y="28615"/>
                    <a:pt x="1417" y="28715"/>
                    <a:pt x="1317" y="28848"/>
                  </a:cubicBezTo>
                  <a:cubicBezTo>
                    <a:pt x="1050" y="29015"/>
                    <a:pt x="850" y="29215"/>
                    <a:pt x="683" y="29349"/>
                  </a:cubicBezTo>
                  <a:cubicBezTo>
                    <a:pt x="383" y="29682"/>
                    <a:pt x="216" y="29849"/>
                    <a:pt x="216" y="29849"/>
                  </a:cubicBezTo>
                  <a:cubicBezTo>
                    <a:pt x="1" y="30086"/>
                    <a:pt x="36" y="30267"/>
                    <a:pt x="186" y="30267"/>
                  </a:cubicBezTo>
                  <a:cubicBezTo>
                    <a:pt x="269" y="30267"/>
                    <a:pt x="386" y="30212"/>
                    <a:pt x="516" y="30082"/>
                  </a:cubicBezTo>
                  <a:lnTo>
                    <a:pt x="983" y="29615"/>
                  </a:lnTo>
                  <a:cubicBezTo>
                    <a:pt x="1150" y="29515"/>
                    <a:pt x="1317" y="29349"/>
                    <a:pt x="1550" y="29182"/>
                  </a:cubicBezTo>
                  <a:cubicBezTo>
                    <a:pt x="1650" y="29082"/>
                    <a:pt x="1817" y="29015"/>
                    <a:pt x="1917" y="28915"/>
                  </a:cubicBezTo>
                  <a:cubicBezTo>
                    <a:pt x="2084" y="28848"/>
                    <a:pt x="2218" y="28715"/>
                    <a:pt x="2384" y="28615"/>
                  </a:cubicBezTo>
                  <a:cubicBezTo>
                    <a:pt x="3051" y="28281"/>
                    <a:pt x="3919" y="28048"/>
                    <a:pt x="4919" y="28048"/>
                  </a:cubicBezTo>
                  <a:cubicBezTo>
                    <a:pt x="4989" y="28045"/>
                    <a:pt x="5059" y="28044"/>
                    <a:pt x="5129" y="28044"/>
                  </a:cubicBezTo>
                  <a:cubicBezTo>
                    <a:pt x="6131" y="28044"/>
                    <a:pt x="7168" y="28259"/>
                    <a:pt x="8322" y="28415"/>
                  </a:cubicBezTo>
                  <a:cubicBezTo>
                    <a:pt x="9142" y="28551"/>
                    <a:pt x="10025" y="28657"/>
                    <a:pt x="10938" y="28657"/>
                  </a:cubicBezTo>
                  <a:cubicBezTo>
                    <a:pt x="11361" y="28657"/>
                    <a:pt x="11791" y="28634"/>
                    <a:pt x="12225" y="28581"/>
                  </a:cubicBezTo>
                  <a:cubicBezTo>
                    <a:pt x="12892" y="28548"/>
                    <a:pt x="13592" y="28415"/>
                    <a:pt x="14259" y="28281"/>
                  </a:cubicBezTo>
                  <a:cubicBezTo>
                    <a:pt x="14993" y="28181"/>
                    <a:pt x="15660" y="27948"/>
                    <a:pt x="16328" y="27547"/>
                  </a:cubicBezTo>
                  <a:cubicBezTo>
                    <a:pt x="16661" y="27280"/>
                    <a:pt x="16928" y="27014"/>
                    <a:pt x="17095" y="26613"/>
                  </a:cubicBezTo>
                  <a:cubicBezTo>
                    <a:pt x="17262" y="26280"/>
                    <a:pt x="17328" y="25879"/>
                    <a:pt x="17362" y="25546"/>
                  </a:cubicBezTo>
                  <a:cubicBezTo>
                    <a:pt x="17395" y="24845"/>
                    <a:pt x="17395" y="24178"/>
                    <a:pt x="17428" y="23544"/>
                  </a:cubicBezTo>
                  <a:cubicBezTo>
                    <a:pt x="17495" y="22911"/>
                    <a:pt x="17595" y="22277"/>
                    <a:pt x="17762" y="21710"/>
                  </a:cubicBezTo>
                  <a:cubicBezTo>
                    <a:pt x="17862" y="21410"/>
                    <a:pt x="17995" y="21109"/>
                    <a:pt x="18062" y="20842"/>
                  </a:cubicBezTo>
                  <a:cubicBezTo>
                    <a:pt x="18096" y="20676"/>
                    <a:pt x="18196" y="20542"/>
                    <a:pt x="18229" y="20409"/>
                  </a:cubicBezTo>
                  <a:cubicBezTo>
                    <a:pt x="18329" y="20275"/>
                    <a:pt x="18362" y="20175"/>
                    <a:pt x="18429" y="20042"/>
                  </a:cubicBezTo>
                  <a:cubicBezTo>
                    <a:pt x="19030" y="19041"/>
                    <a:pt x="19830" y="18074"/>
                    <a:pt x="20898" y="17373"/>
                  </a:cubicBezTo>
                  <a:cubicBezTo>
                    <a:pt x="21932" y="16606"/>
                    <a:pt x="23166" y="16039"/>
                    <a:pt x="24367" y="15339"/>
                  </a:cubicBezTo>
                  <a:cubicBezTo>
                    <a:pt x="25568" y="14605"/>
                    <a:pt x="26702" y="13671"/>
                    <a:pt x="27436" y="12503"/>
                  </a:cubicBezTo>
                  <a:cubicBezTo>
                    <a:pt x="27669" y="12203"/>
                    <a:pt x="27869" y="11936"/>
                    <a:pt x="28003" y="11603"/>
                  </a:cubicBezTo>
                  <a:cubicBezTo>
                    <a:pt x="28036" y="11436"/>
                    <a:pt x="28103" y="11336"/>
                    <a:pt x="28203" y="11169"/>
                  </a:cubicBezTo>
                  <a:cubicBezTo>
                    <a:pt x="28269" y="11002"/>
                    <a:pt x="28336" y="10835"/>
                    <a:pt x="28370" y="10669"/>
                  </a:cubicBezTo>
                  <a:cubicBezTo>
                    <a:pt x="28636" y="10035"/>
                    <a:pt x="28703" y="9368"/>
                    <a:pt x="28736" y="8734"/>
                  </a:cubicBezTo>
                  <a:cubicBezTo>
                    <a:pt x="28837" y="7500"/>
                    <a:pt x="28703" y="6332"/>
                    <a:pt x="28703" y="5265"/>
                  </a:cubicBezTo>
                  <a:cubicBezTo>
                    <a:pt x="28670" y="4231"/>
                    <a:pt x="28703" y="3363"/>
                    <a:pt x="28870" y="2596"/>
                  </a:cubicBezTo>
                  <a:cubicBezTo>
                    <a:pt x="28970" y="2229"/>
                    <a:pt x="29070" y="1929"/>
                    <a:pt x="29170" y="1662"/>
                  </a:cubicBezTo>
                  <a:cubicBezTo>
                    <a:pt x="29304" y="1395"/>
                    <a:pt x="29404" y="1195"/>
                    <a:pt x="29504" y="995"/>
                  </a:cubicBezTo>
                  <a:cubicBezTo>
                    <a:pt x="29570" y="761"/>
                    <a:pt x="29704" y="661"/>
                    <a:pt x="29737" y="561"/>
                  </a:cubicBezTo>
                  <a:cubicBezTo>
                    <a:pt x="29804" y="495"/>
                    <a:pt x="29837" y="428"/>
                    <a:pt x="29837" y="428"/>
                  </a:cubicBezTo>
                  <a:cubicBezTo>
                    <a:pt x="29992" y="185"/>
                    <a:pt x="29956" y="0"/>
                    <a:pt x="29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9"/>
            <p:cNvSpPr/>
            <p:nvPr/>
          </p:nvSpPr>
          <p:spPr>
            <a:xfrm rot="10800000">
              <a:off x="8357248" y="2735862"/>
              <a:ext cx="287162" cy="191070"/>
            </a:xfrm>
            <a:custGeom>
              <a:avLst/>
              <a:gdLst/>
              <a:ahLst/>
              <a:cxnLst/>
              <a:rect l="l" t="t" r="r" b="b"/>
              <a:pathLst>
                <a:path w="11876" h="7902" extrusionOk="0">
                  <a:moveTo>
                    <a:pt x="200" y="1"/>
                  </a:moveTo>
                  <a:cubicBezTo>
                    <a:pt x="112" y="1"/>
                    <a:pt x="34" y="44"/>
                    <a:pt x="34" y="132"/>
                  </a:cubicBezTo>
                  <a:lnTo>
                    <a:pt x="34" y="433"/>
                  </a:lnTo>
                  <a:cubicBezTo>
                    <a:pt x="0" y="633"/>
                    <a:pt x="0" y="900"/>
                    <a:pt x="0" y="1233"/>
                  </a:cubicBezTo>
                  <a:cubicBezTo>
                    <a:pt x="0" y="1900"/>
                    <a:pt x="134" y="2801"/>
                    <a:pt x="501" y="3802"/>
                  </a:cubicBezTo>
                  <a:cubicBezTo>
                    <a:pt x="934" y="4802"/>
                    <a:pt x="1635" y="5803"/>
                    <a:pt x="2602" y="6570"/>
                  </a:cubicBezTo>
                  <a:cubicBezTo>
                    <a:pt x="3069" y="6937"/>
                    <a:pt x="3603" y="7204"/>
                    <a:pt x="4137" y="7438"/>
                  </a:cubicBezTo>
                  <a:cubicBezTo>
                    <a:pt x="4670" y="7638"/>
                    <a:pt x="5238" y="7805"/>
                    <a:pt x="5771" y="7871"/>
                  </a:cubicBezTo>
                  <a:cubicBezTo>
                    <a:pt x="5995" y="7886"/>
                    <a:pt x="6232" y="7901"/>
                    <a:pt x="6480" y="7901"/>
                  </a:cubicBezTo>
                  <a:cubicBezTo>
                    <a:pt x="6785" y="7901"/>
                    <a:pt x="7107" y="7878"/>
                    <a:pt x="7439" y="7805"/>
                  </a:cubicBezTo>
                  <a:cubicBezTo>
                    <a:pt x="7706" y="7771"/>
                    <a:pt x="8006" y="7671"/>
                    <a:pt x="8306" y="7604"/>
                  </a:cubicBezTo>
                  <a:cubicBezTo>
                    <a:pt x="8607" y="7471"/>
                    <a:pt x="8907" y="7404"/>
                    <a:pt x="9140" y="7237"/>
                  </a:cubicBezTo>
                  <a:cubicBezTo>
                    <a:pt x="9374" y="7104"/>
                    <a:pt x="9641" y="6904"/>
                    <a:pt x="9908" y="6737"/>
                  </a:cubicBezTo>
                  <a:cubicBezTo>
                    <a:pt x="10108" y="6537"/>
                    <a:pt x="10341" y="6370"/>
                    <a:pt x="10508" y="6103"/>
                  </a:cubicBezTo>
                  <a:cubicBezTo>
                    <a:pt x="10875" y="5636"/>
                    <a:pt x="11175" y="5136"/>
                    <a:pt x="11375" y="4636"/>
                  </a:cubicBezTo>
                  <a:cubicBezTo>
                    <a:pt x="11809" y="3635"/>
                    <a:pt x="11876" y="2734"/>
                    <a:pt x="11876" y="2067"/>
                  </a:cubicBezTo>
                  <a:cubicBezTo>
                    <a:pt x="11876" y="1734"/>
                    <a:pt x="11842" y="1433"/>
                    <a:pt x="11842" y="1267"/>
                  </a:cubicBezTo>
                  <a:lnTo>
                    <a:pt x="11842" y="966"/>
                  </a:lnTo>
                  <a:cubicBezTo>
                    <a:pt x="11842" y="878"/>
                    <a:pt x="11777" y="835"/>
                    <a:pt x="11701" y="835"/>
                  </a:cubicBezTo>
                  <a:cubicBezTo>
                    <a:pt x="11606" y="835"/>
                    <a:pt x="11494" y="903"/>
                    <a:pt x="11475" y="1033"/>
                  </a:cubicBezTo>
                  <a:lnTo>
                    <a:pt x="11475" y="1267"/>
                  </a:lnTo>
                  <a:cubicBezTo>
                    <a:pt x="11475" y="1433"/>
                    <a:pt x="11509" y="1700"/>
                    <a:pt x="11475" y="2034"/>
                  </a:cubicBezTo>
                  <a:cubicBezTo>
                    <a:pt x="11475" y="2634"/>
                    <a:pt x="11309" y="3568"/>
                    <a:pt x="10942" y="4435"/>
                  </a:cubicBezTo>
                  <a:cubicBezTo>
                    <a:pt x="10708" y="4869"/>
                    <a:pt x="10475" y="5303"/>
                    <a:pt x="10108" y="5703"/>
                  </a:cubicBezTo>
                  <a:cubicBezTo>
                    <a:pt x="9941" y="5903"/>
                    <a:pt x="9707" y="6070"/>
                    <a:pt x="9507" y="6237"/>
                  </a:cubicBezTo>
                  <a:cubicBezTo>
                    <a:pt x="9307" y="6370"/>
                    <a:pt x="9107" y="6537"/>
                    <a:pt x="8840" y="6637"/>
                  </a:cubicBezTo>
                  <a:cubicBezTo>
                    <a:pt x="8607" y="6770"/>
                    <a:pt x="8340" y="6871"/>
                    <a:pt x="8106" y="6937"/>
                  </a:cubicBezTo>
                  <a:cubicBezTo>
                    <a:pt x="7839" y="6971"/>
                    <a:pt x="7606" y="7071"/>
                    <a:pt x="7339" y="7104"/>
                  </a:cubicBezTo>
                  <a:cubicBezTo>
                    <a:pt x="7130" y="7143"/>
                    <a:pt x="6925" y="7157"/>
                    <a:pt x="6726" y="7157"/>
                  </a:cubicBezTo>
                  <a:cubicBezTo>
                    <a:pt x="6418" y="7157"/>
                    <a:pt x="6122" y="7124"/>
                    <a:pt x="5838" y="7104"/>
                  </a:cubicBezTo>
                  <a:cubicBezTo>
                    <a:pt x="5338" y="7071"/>
                    <a:pt x="4871" y="6937"/>
                    <a:pt x="4370" y="6770"/>
                  </a:cubicBezTo>
                  <a:cubicBezTo>
                    <a:pt x="3870" y="6604"/>
                    <a:pt x="3370" y="6370"/>
                    <a:pt x="2969" y="6037"/>
                  </a:cubicBezTo>
                  <a:cubicBezTo>
                    <a:pt x="2102" y="5403"/>
                    <a:pt x="1435" y="4536"/>
                    <a:pt x="1001" y="3602"/>
                  </a:cubicBezTo>
                  <a:cubicBezTo>
                    <a:pt x="601" y="2701"/>
                    <a:pt x="467" y="1800"/>
                    <a:pt x="434" y="1200"/>
                  </a:cubicBezTo>
                  <a:lnTo>
                    <a:pt x="434" y="433"/>
                  </a:lnTo>
                  <a:lnTo>
                    <a:pt x="434" y="199"/>
                  </a:lnTo>
                  <a:cubicBezTo>
                    <a:pt x="434" y="69"/>
                    <a:pt x="31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1" name="Google Shape;2251;p19"/>
          <p:cNvGrpSpPr/>
          <p:nvPr/>
        </p:nvGrpSpPr>
        <p:grpSpPr>
          <a:xfrm>
            <a:off x="100657" y="74570"/>
            <a:ext cx="737220" cy="2031013"/>
            <a:chOff x="8161245" y="-129"/>
            <a:chExt cx="737220" cy="2031013"/>
          </a:xfrm>
        </p:grpSpPr>
        <p:sp>
          <p:nvSpPr>
            <p:cNvPr id="2252" name="Google Shape;2252;p19"/>
            <p:cNvSpPr/>
            <p:nvPr/>
          </p:nvSpPr>
          <p:spPr>
            <a:xfrm rot="10800000">
              <a:off x="8687716" y="1608445"/>
              <a:ext cx="27662" cy="156324"/>
            </a:xfrm>
            <a:custGeom>
              <a:avLst/>
              <a:gdLst/>
              <a:ahLst/>
              <a:cxnLst/>
              <a:rect l="l" t="t" r="r" b="b"/>
              <a:pathLst>
                <a:path w="1144" h="6465" extrusionOk="0">
                  <a:moveTo>
                    <a:pt x="578" y="0"/>
                  </a:moveTo>
                  <a:cubicBezTo>
                    <a:pt x="539" y="0"/>
                    <a:pt x="509" y="11"/>
                    <a:pt x="500" y="37"/>
                  </a:cubicBezTo>
                  <a:cubicBezTo>
                    <a:pt x="500" y="37"/>
                    <a:pt x="434" y="171"/>
                    <a:pt x="400" y="371"/>
                  </a:cubicBezTo>
                  <a:cubicBezTo>
                    <a:pt x="334" y="571"/>
                    <a:pt x="234" y="838"/>
                    <a:pt x="200" y="1171"/>
                  </a:cubicBezTo>
                  <a:cubicBezTo>
                    <a:pt x="33" y="1838"/>
                    <a:pt x="0" y="2672"/>
                    <a:pt x="33" y="3273"/>
                  </a:cubicBezTo>
                  <a:cubicBezTo>
                    <a:pt x="67" y="3940"/>
                    <a:pt x="200" y="4740"/>
                    <a:pt x="400" y="5374"/>
                  </a:cubicBezTo>
                  <a:cubicBezTo>
                    <a:pt x="500" y="5708"/>
                    <a:pt x="567" y="5941"/>
                    <a:pt x="667" y="6175"/>
                  </a:cubicBezTo>
                  <a:cubicBezTo>
                    <a:pt x="734" y="6342"/>
                    <a:pt x="767" y="6442"/>
                    <a:pt x="767" y="6442"/>
                  </a:cubicBezTo>
                  <a:cubicBezTo>
                    <a:pt x="783" y="6458"/>
                    <a:pt x="815" y="6464"/>
                    <a:pt x="852" y="6464"/>
                  </a:cubicBezTo>
                  <a:cubicBezTo>
                    <a:pt x="969" y="6464"/>
                    <a:pt x="1143" y="6400"/>
                    <a:pt x="1067" y="6375"/>
                  </a:cubicBezTo>
                  <a:cubicBezTo>
                    <a:pt x="1067" y="6375"/>
                    <a:pt x="1067" y="6242"/>
                    <a:pt x="1034" y="6041"/>
                  </a:cubicBezTo>
                  <a:cubicBezTo>
                    <a:pt x="1001" y="5841"/>
                    <a:pt x="934" y="5574"/>
                    <a:pt x="901" y="5241"/>
                  </a:cubicBezTo>
                  <a:cubicBezTo>
                    <a:pt x="834" y="4607"/>
                    <a:pt x="767" y="3840"/>
                    <a:pt x="734" y="3239"/>
                  </a:cubicBezTo>
                  <a:cubicBezTo>
                    <a:pt x="734" y="2672"/>
                    <a:pt x="701" y="1872"/>
                    <a:pt x="734" y="1238"/>
                  </a:cubicBezTo>
                  <a:cubicBezTo>
                    <a:pt x="734" y="904"/>
                    <a:pt x="767" y="671"/>
                    <a:pt x="834" y="437"/>
                  </a:cubicBezTo>
                  <a:cubicBezTo>
                    <a:pt x="867" y="237"/>
                    <a:pt x="867" y="104"/>
                    <a:pt x="867" y="104"/>
                  </a:cubicBezTo>
                  <a:cubicBezTo>
                    <a:pt x="867" y="79"/>
                    <a:pt x="687"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9"/>
            <p:cNvSpPr/>
            <p:nvPr/>
          </p:nvSpPr>
          <p:spPr>
            <a:xfrm rot="10800000">
              <a:off x="8580671" y="1417036"/>
              <a:ext cx="66156" cy="105425"/>
            </a:xfrm>
            <a:custGeom>
              <a:avLst/>
              <a:gdLst/>
              <a:ahLst/>
              <a:cxnLst/>
              <a:rect l="l" t="t" r="r" b="b"/>
              <a:pathLst>
                <a:path w="2736" h="4360" extrusionOk="0">
                  <a:moveTo>
                    <a:pt x="300" y="1"/>
                  </a:moveTo>
                  <a:cubicBezTo>
                    <a:pt x="193" y="1"/>
                    <a:pt x="0" y="65"/>
                    <a:pt x="0" y="90"/>
                  </a:cubicBezTo>
                  <a:cubicBezTo>
                    <a:pt x="0" y="90"/>
                    <a:pt x="34" y="190"/>
                    <a:pt x="34" y="357"/>
                  </a:cubicBezTo>
                  <a:cubicBezTo>
                    <a:pt x="34" y="524"/>
                    <a:pt x="67" y="724"/>
                    <a:pt x="100" y="991"/>
                  </a:cubicBezTo>
                  <a:cubicBezTo>
                    <a:pt x="201" y="1524"/>
                    <a:pt x="401" y="2091"/>
                    <a:pt x="668" y="2558"/>
                  </a:cubicBezTo>
                  <a:cubicBezTo>
                    <a:pt x="901" y="3025"/>
                    <a:pt x="1335" y="3526"/>
                    <a:pt x="1735" y="3859"/>
                  </a:cubicBezTo>
                  <a:cubicBezTo>
                    <a:pt x="1868" y="3926"/>
                    <a:pt x="1935" y="4026"/>
                    <a:pt x="2035" y="4059"/>
                  </a:cubicBezTo>
                  <a:cubicBezTo>
                    <a:pt x="2102" y="4160"/>
                    <a:pt x="2202" y="4193"/>
                    <a:pt x="2269" y="4226"/>
                  </a:cubicBezTo>
                  <a:cubicBezTo>
                    <a:pt x="2402" y="4326"/>
                    <a:pt x="2502" y="4360"/>
                    <a:pt x="2502" y="4360"/>
                  </a:cubicBezTo>
                  <a:cubicBezTo>
                    <a:pt x="2536" y="4360"/>
                    <a:pt x="2702" y="4059"/>
                    <a:pt x="2736" y="4059"/>
                  </a:cubicBezTo>
                  <a:cubicBezTo>
                    <a:pt x="2736" y="4059"/>
                    <a:pt x="2702" y="3959"/>
                    <a:pt x="2569" y="3893"/>
                  </a:cubicBezTo>
                  <a:cubicBezTo>
                    <a:pt x="2502" y="3859"/>
                    <a:pt x="2435" y="3826"/>
                    <a:pt x="2369" y="3726"/>
                  </a:cubicBezTo>
                  <a:cubicBezTo>
                    <a:pt x="2335" y="3626"/>
                    <a:pt x="2235" y="3559"/>
                    <a:pt x="2169" y="3492"/>
                  </a:cubicBezTo>
                  <a:cubicBezTo>
                    <a:pt x="1835" y="3125"/>
                    <a:pt x="1568" y="2592"/>
                    <a:pt x="1335" y="2225"/>
                  </a:cubicBezTo>
                  <a:cubicBezTo>
                    <a:pt x="1101" y="1825"/>
                    <a:pt x="834" y="1324"/>
                    <a:pt x="668" y="857"/>
                  </a:cubicBezTo>
                  <a:cubicBezTo>
                    <a:pt x="567" y="590"/>
                    <a:pt x="501" y="390"/>
                    <a:pt x="434" y="257"/>
                  </a:cubicBezTo>
                  <a:cubicBezTo>
                    <a:pt x="401" y="90"/>
                    <a:pt x="367" y="23"/>
                    <a:pt x="367" y="23"/>
                  </a:cubicBezTo>
                  <a:cubicBezTo>
                    <a:pt x="359" y="7"/>
                    <a:pt x="334" y="1"/>
                    <a:pt x="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9"/>
            <p:cNvSpPr/>
            <p:nvPr/>
          </p:nvSpPr>
          <p:spPr>
            <a:xfrm rot="10800000">
              <a:off x="8359666" y="1263711"/>
              <a:ext cx="165294" cy="100178"/>
            </a:xfrm>
            <a:custGeom>
              <a:avLst/>
              <a:gdLst/>
              <a:ahLst/>
              <a:cxnLst/>
              <a:rect l="l" t="t" r="r" b="b"/>
              <a:pathLst>
                <a:path w="6836" h="4143" extrusionOk="0">
                  <a:moveTo>
                    <a:pt x="188" y="1"/>
                  </a:moveTo>
                  <a:cubicBezTo>
                    <a:pt x="119" y="1"/>
                    <a:pt x="0" y="305"/>
                    <a:pt x="64" y="337"/>
                  </a:cubicBezTo>
                  <a:cubicBezTo>
                    <a:pt x="64" y="337"/>
                    <a:pt x="631" y="570"/>
                    <a:pt x="1298" y="904"/>
                  </a:cubicBezTo>
                  <a:cubicBezTo>
                    <a:pt x="1465" y="1004"/>
                    <a:pt x="1665" y="1104"/>
                    <a:pt x="1832" y="1171"/>
                  </a:cubicBezTo>
                  <a:cubicBezTo>
                    <a:pt x="1999" y="1304"/>
                    <a:pt x="2199" y="1371"/>
                    <a:pt x="2366" y="1504"/>
                  </a:cubicBezTo>
                  <a:cubicBezTo>
                    <a:pt x="2699" y="1704"/>
                    <a:pt x="3066" y="1938"/>
                    <a:pt x="3400" y="2071"/>
                  </a:cubicBezTo>
                  <a:cubicBezTo>
                    <a:pt x="3733" y="2238"/>
                    <a:pt x="4067" y="2505"/>
                    <a:pt x="4467" y="2705"/>
                  </a:cubicBezTo>
                  <a:cubicBezTo>
                    <a:pt x="4634" y="2839"/>
                    <a:pt x="4834" y="2905"/>
                    <a:pt x="5001" y="3039"/>
                  </a:cubicBezTo>
                  <a:cubicBezTo>
                    <a:pt x="5168" y="3139"/>
                    <a:pt x="5334" y="3239"/>
                    <a:pt x="5501" y="3372"/>
                  </a:cubicBezTo>
                  <a:cubicBezTo>
                    <a:pt x="6135" y="3806"/>
                    <a:pt x="6569" y="4140"/>
                    <a:pt x="6569" y="4140"/>
                  </a:cubicBezTo>
                  <a:cubicBezTo>
                    <a:pt x="6573" y="4142"/>
                    <a:pt x="6578" y="4143"/>
                    <a:pt x="6584" y="4143"/>
                  </a:cubicBezTo>
                  <a:cubicBezTo>
                    <a:pt x="6661" y="4143"/>
                    <a:pt x="6836" y="3935"/>
                    <a:pt x="6836" y="3873"/>
                  </a:cubicBezTo>
                  <a:cubicBezTo>
                    <a:pt x="6836" y="3873"/>
                    <a:pt x="6402" y="3472"/>
                    <a:pt x="5835" y="2972"/>
                  </a:cubicBezTo>
                  <a:cubicBezTo>
                    <a:pt x="5701" y="2839"/>
                    <a:pt x="5535" y="2672"/>
                    <a:pt x="5368" y="2538"/>
                  </a:cubicBezTo>
                  <a:cubicBezTo>
                    <a:pt x="5168" y="2405"/>
                    <a:pt x="5001" y="2305"/>
                    <a:pt x="4834" y="2171"/>
                  </a:cubicBezTo>
                  <a:cubicBezTo>
                    <a:pt x="4467" y="1938"/>
                    <a:pt x="4134" y="1671"/>
                    <a:pt x="3800" y="1471"/>
                  </a:cubicBezTo>
                  <a:cubicBezTo>
                    <a:pt x="3466" y="1304"/>
                    <a:pt x="3033" y="1137"/>
                    <a:pt x="2666" y="904"/>
                  </a:cubicBezTo>
                  <a:cubicBezTo>
                    <a:pt x="2466" y="804"/>
                    <a:pt x="2299" y="704"/>
                    <a:pt x="2065" y="637"/>
                  </a:cubicBezTo>
                  <a:cubicBezTo>
                    <a:pt x="1865" y="537"/>
                    <a:pt x="1665" y="504"/>
                    <a:pt x="1498" y="404"/>
                  </a:cubicBezTo>
                  <a:cubicBezTo>
                    <a:pt x="731" y="170"/>
                    <a:pt x="197" y="3"/>
                    <a:pt x="197" y="3"/>
                  </a:cubicBezTo>
                  <a:cubicBezTo>
                    <a:pt x="194" y="2"/>
                    <a:pt x="19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9"/>
            <p:cNvSpPr/>
            <p:nvPr/>
          </p:nvSpPr>
          <p:spPr>
            <a:xfrm rot="10800000">
              <a:off x="8196741" y="1050999"/>
              <a:ext cx="87096" cy="131394"/>
            </a:xfrm>
            <a:custGeom>
              <a:avLst/>
              <a:gdLst/>
              <a:ahLst/>
              <a:cxnLst/>
              <a:rect l="l" t="t" r="r" b="b"/>
              <a:pathLst>
                <a:path w="3602" h="5434" extrusionOk="0">
                  <a:moveTo>
                    <a:pt x="226" y="0"/>
                  </a:moveTo>
                  <a:cubicBezTo>
                    <a:pt x="179" y="0"/>
                    <a:pt x="1" y="271"/>
                    <a:pt x="32" y="303"/>
                  </a:cubicBezTo>
                  <a:cubicBezTo>
                    <a:pt x="32" y="303"/>
                    <a:pt x="166" y="370"/>
                    <a:pt x="266" y="503"/>
                  </a:cubicBezTo>
                  <a:cubicBezTo>
                    <a:pt x="433" y="636"/>
                    <a:pt x="666" y="803"/>
                    <a:pt x="866" y="1037"/>
                  </a:cubicBezTo>
                  <a:cubicBezTo>
                    <a:pt x="1267" y="1504"/>
                    <a:pt x="1734" y="2104"/>
                    <a:pt x="2067" y="2604"/>
                  </a:cubicBezTo>
                  <a:cubicBezTo>
                    <a:pt x="2367" y="3105"/>
                    <a:pt x="2768" y="3772"/>
                    <a:pt x="2935" y="4339"/>
                  </a:cubicBezTo>
                  <a:cubicBezTo>
                    <a:pt x="3035" y="4639"/>
                    <a:pt x="3101" y="4873"/>
                    <a:pt x="3168" y="5106"/>
                  </a:cubicBezTo>
                  <a:cubicBezTo>
                    <a:pt x="3201" y="5273"/>
                    <a:pt x="3235" y="5373"/>
                    <a:pt x="3235" y="5373"/>
                  </a:cubicBezTo>
                  <a:cubicBezTo>
                    <a:pt x="3249" y="5415"/>
                    <a:pt x="3309" y="5434"/>
                    <a:pt x="3378" y="5434"/>
                  </a:cubicBezTo>
                  <a:cubicBezTo>
                    <a:pt x="3473" y="5434"/>
                    <a:pt x="3582" y="5398"/>
                    <a:pt x="3602" y="5340"/>
                  </a:cubicBezTo>
                  <a:cubicBezTo>
                    <a:pt x="3602" y="5340"/>
                    <a:pt x="3568" y="5206"/>
                    <a:pt x="3568" y="5006"/>
                  </a:cubicBezTo>
                  <a:cubicBezTo>
                    <a:pt x="3568" y="4806"/>
                    <a:pt x="3535" y="4506"/>
                    <a:pt x="3435" y="4172"/>
                  </a:cubicBezTo>
                  <a:cubicBezTo>
                    <a:pt x="3368" y="3505"/>
                    <a:pt x="3001" y="2705"/>
                    <a:pt x="2668" y="2171"/>
                  </a:cubicBezTo>
                  <a:cubicBezTo>
                    <a:pt x="2267" y="1637"/>
                    <a:pt x="1734" y="1003"/>
                    <a:pt x="1200" y="636"/>
                  </a:cubicBezTo>
                  <a:cubicBezTo>
                    <a:pt x="933" y="436"/>
                    <a:pt x="700" y="303"/>
                    <a:pt x="533" y="169"/>
                  </a:cubicBezTo>
                  <a:cubicBezTo>
                    <a:pt x="333" y="103"/>
                    <a:pt x="233" y="3"/>
                    <a:pt x="233" y="3"/>
                  </a:cubicBezTo>
                  <a:cubicBezTo>
                    <a:pt x="231" y="1"/>
                    <a:pt x="229"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9"/>
            <p:cNvSpPr/>
            <p:nvPr/>
          </p:nvSpPr>
          <p:spPr>
            <a:xfrm rot="10800000">
              <a:off x="8161245" y="670938"/>
              <a:ext cx="68574" cy="104699"/>
            </a:xfrm>
            <a:custGeom>
              <a:avLst/>
              <a:gdLst/>
              <a:ahLst/>
              <a:cxnLst/>
              <a:rect l="l" t="t" r="r" b="b"/>
              <a:pathLst>
                <a:path w="2836" h="4330" extrusionOk="0">
                  <a:moveTo>
                    <a:pt x="2619" y="1"/>
                  </a:moveTo>
                  <a:cubicBezTo>
                    <a:pt x="2527" y="1"/>
                    <a:pt x="2435" y="9"/>
                    <a:pt x="2435" y="26"/>
                  </a:cubicBezTo>
                  <a:cubicBezTo>
                    <a:pt x="2435" y="26"/>
                    <a:pt x="2435" y="126"/>
                    <a:pt x="2368" y="293"/>
                  </a:cubicBezTo>
                  <a:cubicBezTo>
                    <a:pt x="2335" y="393"/>
                    <a:pt x="2335" y="626"/>
                    <a:pt x="2268" y="860"/>
                  </a:cubicBezTo>
                  <a:cubicBezTo>
                    <a:pt x="2135" y="1360"/>
                    <a:pt x="1868" y="1894"/>
                    <a:pt x="1668" y="2294"/>
                  </a:cubicBezTo>
                  <a:cubicBezTo>
                    <a:pt x="1434" y="2661"/>
                    <a:pt x="1101" y="3162"/>
                    <a:pt x="701" y="3462"/>
                  </a:cubicBezTo>
                  <a:cubicBezTo>
                    <a:pt x="534" y="3629"/>
                    <a:pt x="367" y="3729"/>
                    <a:pt x="267" y="3829"/>
                  </a:cubicBezTo>
                  <a:cubicBezTo>
                    <a:pt x="133" y="3929"/>
                    <a:pt x="33" y="3996"/>
                    <a:pt x="33" y="3996"/>
                  </a:cubicBezTo>
                  <a:cubicBezTo>
                    <a:pt x="0" y="4029"/>
                    <a:pt x="133" y="4329"/>
                    <a:pt x="200" y="4329"/>
                  </a:cubicBezTo>
                  <a:lnTo>
                    <a:pt x="467" y="4196"/>
                  </a:lnTo>
                  <a:cubicBezTo>
                    <a:pt x="600" y="4129"/>
                    <a:pt x="834" y="4029"/>
                    <a:pt x="1034" y="3862"/>
                  </a:cubicBezTo>
                  <a:cubicBezTo>
                    <a:pt x="1534" y="3562"/>
                    <a:pt x="2001" y="3062"/>
                    <a:pt x="2302" y="2628"/>
                  </a:cubicBezTo>
                  <a:cubicBezTo>
                    <a:pt x="2602" y="2161"/>
                    <a:pt x="2802" y="1494"/>
                    <a:pt x="2802" y="960"/>
                  </a:cubicBezTo>
                  <a:cubicBezTo>
                    <a:pt x="2835" y="693"/>
                    <a:pt x="2802" y="460"/>
                    <a:pt x="2802" y="293"/>
                  </a:cubicBezTo>
                  <a:lnTo>
                    <a:pt x="2802" y="26"/>
                  </a:lnTo>
                  <a:cubicBezTo>
                    <a:pt x="2802" y="9"/>
                    <a:pt x="2710"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9"/>
            <p:cNvSpPr/>
            <p:nvPr/>
          </p:nvSpPr>
          <p:spPr>
            <a:xfrm rot="10800000">
              <a:off x="8283088" y="585389"/>
              <a:ext cx="100758" cy="65504"/>
            </a:xfrm>
            <a:custGeom>
              <a:avLst/>
              <a:gdLst/>
              <a:ahLst/>
              <a:cxnLst/>
              <a:rect l="l" t="t" r="r" b="b"/>
              <a:pathLst>
                <a:path w="4167" h="2709" extrusionOk="0">
                  <a:moveTo>
                    <a:pt x="3878" y="1"/>
                  </a:moveTo>
                  <a:cubicBezTo>
                    <a:pt x="3874" y="1"/>
                    <a:pt x="3870" y="2"/>
                    <a:pt x="3868" y="4"/>
                  </a:cubicBezTo>
                  <a:cubicBezTo>
                    <a:pt x="3868" y="4"/>
                    <a:pt x="3568" y="204"/>
                    <a:pt x="3201" y="471"/>
                  </a:cubicBezTo>
                  <a:cubicBezTo>
                    <a:pt x="3134" y="538"/>
                    <a:pt x="3001" y="571"/>
                    <a:pt x="2901" y="671"/>
                  </a:cubicBezTo>
                  <a:cubicBezTo>
                    <a:pt x="2801" y="738"/>
                    <a:pt x="2701" y="805"/>
                    <a:pt x="2567" y="871"/>
                  </a:cubicBezTo>
                  <a:cubicBezTo>
                    <a:pt x="2367" y="1005"/>
                    <a:pt x="2167" y="1138"/>
                    <a:pt x="2000" y="1238"/>
                  </a:cubicBezTo>
                  <a:lnTo>
                    <a:pt x="1366" y="1639"/>
                  </a:lnTo>
                  <a:lnTo>
                    <a:pt x="733" y="2005"/>
                  </a:lnTo>
                  <a:cubicBezTo>
                    <a:pt x="332" y="2239"/>
                    <a:pt x="32" y="2406"/>
                    <a:pt x="32" y="2406"/>
                  </a:cubicBezTo>
                  <a:cubicBezTo>
                    <a:pt x="1" y="2469"/>
                    <a:pt x="117" y="2709"/>
                    <a:pt x="214" y="2709"/>
                  </a:cubicBezTo>
                  <a:cubicBezTo>
                    <a:pt x="221" y="2709"/>
                    <a:pt x="226" y="2708"/>
                    <a:pt x="232" y="2706"/>
                  </a:cubicBezTo>
                  <a:cubicBezTo>
                    <a:pt x="232" y="2706"/>
                    <a:pt x="566" y="2639"/>
                    <a:pt x="1033" y="2472"/>
                  </a:cubicBezTo>
                  <a:cubicBezTo>
                    <a:pt x="1300" y="2372"/>
                    <a:pt x="1500" y="2306"/>
                    <a:pt x="1733" y="2172"/>
                  </a:cubicBezTo>
                  <a:cubicBezTo>
                    <a:pt x="2000" y="2072"/>
                    <a:pt x="2200" y="1972"/>
                    <a:pt x="2401" y="1839"/>
                  </a:cubicBezTo>
                  <a:cubicBezTo>
                    <a:pt x="2634" y="1705"/>
                    <a:pt x="2834" y="1538"/>
                    <a:pt x="3034" y="1372"/>
                  </a:cubicBezTo>
                  <a:cubicBezTo>
                    <a:pt x="3134" y="1305"/>
                    <a:pt x="3234" y="1205"/>
                    <a:pt x="3335" y="1138"/>
                  </a:cubicBezTo>
                  <a:lnTo>
                    <a:pt x="3568" y="871"/>
                  </a:lnTo>
                  <a:cubicBezTo>
                    <a:pt x="3868" y="504"/>
                    <a:pt x="4135" y="238"/>
                    <a:pt x="4135" y="238"/>
                  </a:cubicBezTo>
                  <a:cubicBezTo>
                    <a:pt x="4166" y="206"/>
                    <a:pt x="3936"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9"/>
            <p:cNvSpPr/>
            <p:nvPr/>
          </p:nvSpPr>
          <p:spPr>
            <a:xfrm rot="10800000">
              <a:off x="8456459" y="504725"/>
              <a:ext cx="109705" cy="47683"/>
            </a:xfrm>
            <a:custGeom>
              <a:avLst/>
              <a:gdLst/>
              <a:ahLst/>
              <a:cxnLst/>
              <a:rect l="l" t="t" r="r" b="b"/>
              <a:pathLst>
                <a:path w="4537" h="1972" extrusionOk="0">
                  <a:moveTo>
                    <a:pt x="3603" y="1"/>
                  </a:moveTo>
                  <a:cubicBezTo>
                    <a:pt x="3102" y="1"/>
                    <a:pt x="2502" y="134"/>
                    <a:pt x="2035" y="301"/>
                  </a:cubicBezTo>
                  <a:cubicBezTo>
                    <a:pt x="1568" y="501"/>
                    <a:pt x="1001" y="801"/>
                    <a:pt x="601" y="1135"/>
                  </a:cubicBezTo>
                  <a:cubicBezTo>
                    <a:pt x="400" y="1268"/>
                    <a:pt x="267" y="1435"/>
                    <a:pt x="167" y="1568"/>
                  </a:cubicBezTo>
                  <a:lnTo>
                    <a:pt x="0" y="1735"/>
                  </a:lnTo>
                  <a:cubicBezTo>
                    <a:pt x="0" y="1766"/>
                    <a:pt x="175" y="1972"/>
                    <a:pt x="198" y="1972"/>
                  </a:cubicBezTo>
                  <a:cubicBezTo>
                    <a:pt x="199" y="1972"/>
                    <a:pt x="200" y="1971"/>
                    <a:pt x="200" y="1969"/>
                  </a:cubicBezTo>
                  <a:cubicBezTo>
                    <a:pt x="200" y="1969"/>
                    <a:pt x="267" y="1935"/>
                    <a:pt x="400" y="1835"/>
                  </a:cubicBezTo>
                  <a:cubicBezTo>
                    <a:pt x="534" y="1769"/>
                    <a:pt x="701" y="1668"/>
                    <a:pt x="901" y="1568"/>
                  </a:cubicBezTo>
                  <a:cubicBezTo>
                    <a:pt x="1268" y="1302"/>
                    <a:pt x="1835" y="1135"/>
                    <a:pt x="2235" y="968"/>
                  </a:cubicBezTo>
                  <a:cubicBezTo>
                    <a:pt x="2669" y="835"/>
                    <a:pt x="3202" y="634"/>
                    <a:pt x="3669" y="568"/>
                  </a:cubicBezTo>
                  <a:cubicBezTo>
                    <a:pt x="3903" y="468"/>
                    <a:pt x="4070" y="468"/>
                    <a:pt x="4236" y="434"/>
                  </a:cubicBezTo>
                  <a:cubicBezTo>
                    <a:pt x="4403" y="401"/>
                    <a:pt x="4503" y="401"/>
                    <a:pt x="4503" y="401"/>
                  </a:cubicBezTo>
                  <a:cubicBezTo>
                    <a:pt x="4537" y="401"/>
                    <a:pt x="4537" y="1"/>
                    <a:pt x="4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9"/>
            <p:cNvSpPr/>
            <p:nvPr/>
          </p:nvSpPr>
          <p:spPr>
            <a:xfrm rot="10800000">
              <a:off x="8602433" y="385106"/>
              <a:ext cx="66979" cy="110889"/>
            </a:xfrm>
            <a:custGeom>
              <a:avLst/>
              <a:gdLst/>
              <a:ahLst/>
              <a:cxnLst/>
              <a:rect l="l" t="t" r="r" b="b"/>
              <a:pathLst>
                <a:path w="2770" h="4586" extrusionOk="0">
                  <a:moveTo>
                    <a:pt x="2509" y="0"/>
                  </a:moveTo>
                  <a:cubicBezTo>
                    <a:pt x="2506" y="0"/>
                    <a:pt x="2504" y="1"/>
                    <a:pt x="2502" y="3"/>
                  </a:cubicBezTo>
                  <a:cubicBezTo>
                    <a:pt x="2502" y="3"/>
                    <a:pt x="2435" y="103"/>
                    <a:pt x="2302" y="169"/>
                  </a:cubicBezTo>
                  <a:cubicBezTo>
                    <a:pt x="2169" y="269"/>
                    <a:pt x="2002" y="403"/>
                    <a:pt x="1802" y="603"/>
                  </a:cubicBezTo>
                  <a:cubicBezTo>
                    <a:pt x="1368" y="937"/>
                    <a:pt x="968" y="1470"/>
                    <a:pt x="701" y="1937"/>
                  </a:cubicBezTo>
                  <a:cubicBezTo>
                    <a:pt x="467" y="2371"/>
                    <a:pt x="201" y="3005"/>
                    <a:pt x="134" y="3572"/>
                  </a:cubicBezTo>
                  <a:cubicBezTo>
                    <a:pt x="100" y="3805"/>
                    <a:pt x="34" y="4072"/>
                    <a:pt x="34" y="4239"/>
                  </a:cubicBezTo>
                  <a:cubicBezTo>
                    <a:pt x="0" y="4406"/>
                    <a:pt x="0" y="4472"/>
                    <a:pt x="0" y="4472"/>
                  </a:cubicBezTo>
                  <a:cubicBezTo>
                    <a:pt x="25" y="4548"/>
                    <a:pt x="201" y="4585"/>
                    <a:pt x="301" y="4585"/>
                  </a:cubicBezTo>
                  <a:cubicBezTo>
                    <a:pt x="334" y="4585"/>
                    <a:pt x="359" y="4581"/>
                    <a:pt x="367" y="4573"/>
                  </a:cubicBezTo>
                  <a:cubicBezTo>
                    <a:pt x="367" y="4573"/>
                    <a:pt x="434" y="4472"/>
                    <a:pt x="467" y="4306"/>
                  </a:cubicBezTo>
                  <a:cubicBezTo>
                    <a:pt x="501" y="4172"/>
                    <a:pt x="601" y="3972"/>
                    <a:pt x="668" y="3739"/>
                  </a:cubicBezTo>
                  <a:cubicBezTo>
                    <a:pt x="834" y="3272"/>
                    <a:pt x="1135" y="2738"/>
                    <a:pt x="1335" y="2304"/>
                  </a:cubicBezTo>
                  <a:cubicBezTo>
                    <a:pt x="1535" y="1904"/>
                    <a:pt x="1835" y="1337"/>
                    <a:pt x="2169" y="970"/>
                  </a:cubicBezTo>
                  <a:cubicBezTo>
                    <a:pt x="2335" y="803"/>
                    <a:pt x="2469" y="636"/>
                    <a:pt x="2602" y="503"/>
                  </a:cubicBezTo>
                  <a:cubicBezTo>
                    <a:pt x="2669" y="403"/>
                    <a:pt x="2769" y="303"/>
                    <a:pt x="2769" y="303"/>
                  </a:cubicBezTo>
                  <a:cubicBezTo>
                    <a:pt x="2769" y="271"/>
                    <a:pt x="2559" y="0"/>
                    <a:pt x="2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9"/>
            <p:cNvSpPr/>
            <p:nvPr/>
          </p:nvSpPr>
          <p:spPr>
            <a:xfrm rot="10800000">
              <a:off x="8633891" y="228130"/>
              <a:ext cx="36318" cy="90965"/>
            </a:xfrm>
            <a:custGeom>
              <a:avLst/>
              <a:gdLst/>
              <a:ahLst/>
              <a:cxnLst/>
              <a:rect l="l" t="t" r="r" b="b"/>
              <a:pathLst>
                <a:path w="1502" h="3762" extrusionOk="0">
                  <a:moveTo>
                    <a:pt x="267" y="0"/>
                  </a:moveTo>
                  <a:cubicBezTo>
                    <a:pt x="167" y="0"/>
                    <a:pt x="67" y="9"/>
                    <a:pt x="67" y="25"/>
                  </a:cubicBezTo>
                  <a:cubicBezTo>
                    <a:pt x="67" y="25"/>
                    <a:pt x="33" y="125"/>
                    <a:pt x="33" y="259"/>
                  </a:cubicBezTo>
                  <a:cubicBezTo>
                    <a:pt x="33" y="359"/>
                    <a:pt x="0" y="526"/>
                    <a:pt x="0" y="759"/>
                  </a:cubicBezTo>
                  <a:cubicBezTo>
                    <a:pt x="0" y="1159"/>
                    <a:pt x="33" y="1660"/>
                    <a:pt x="133" y="2027"/>
                  </a:cubicBezTo>
                  <a:cubicBezTo>
                    <a:pt x="167" y="2260"/>
                    <a:pt x="234" y="2460"/>
                    <a:pt x="334" y="2660"/>
                  </a:cubicBezTo>
                  <a:cubicBezTo>
                    <a:pt x="467" y="2861"/>
                    <a:pt x="567" y="3094"/>
                    <a:pt x="701" y="3261"/>
                  </a:cubicBezTo>
                  <a:cubicBezTo>
                    <a:pt x="734" y="3328"/>
                    <a:pt x="834" y="3361"/>
                    <a:pt x="867" y="3461"/>
                  </a:cubicBezTo>
                  <a:cubicBezTo>
                    <a:pt x="901" y="3528"/>
                    <a:pt x="1001" y="3594"/>
                    <a:pt x="1034" y="3628"/>
                  </a:cubicBezTo>
                  <a:cubicBezTo>
                    <a:pt x="1168" y="3694"/>
                    <a:pt x="1201" y="3761"/>
                    <a:pt x="1201" y="3761"/>
                  </a:cubicBezTo>
                  <a:cubicBezTo>
                    <a:pt x="1234" y="3761"/>
                    <a:pt x="1468" y="3528"/>
                    <a:pt x="1501" y="3494"/>
                  </a:cubicBezTo>
                  <a:lnTo>
                    <a:pt x="1401" y="3328"/>
                  </a:lnTo>
                  <a:cubicBezTo>
                    <a:pt x="1368" y="3294"/>
                    <a:pt x="1334" y="3261"/>
                    <a:pt x="1301" y="3161"/>
                  </a:cubicBezTo>
                  <a:cubicBezTo>
                    <a:pt x="1301" y="3127"/>
                    <a:pt x="1234" y="3027"/>
                    <a:pt x="1201" y="2961"/>
                  </a:cubicBezTo>
                  <a:cubicBezTo>
                    <a:pt x="1134" y="2794"/>
                    <a:pt x="1067" y="2594"/>
                    <a:pt x="1001" y="2427"/>
                  </a:cubicBezTo>
                  <a:cubicBezTo>
                    <a:pt x="901" y="2260"/>
                    <a:pt x="867" y="2027"/>
                    <a:pt x="834" y="1860"/>
                  </a:cubicBezTo>
                  <a:cubicBezTo>
                    <a:pt x="734" y="1493"/>
                    <a:pt x="667" y="1093"/>
                    <a:pt x="567" y="692"/>
                  </a:cubicBezTo>
                  <a:cubicBezTo>
                    <a:pt x="534" y="526"/>
                    <a:pt x="500" y="359"/>
                    <a:pt x="500" y="259"/>
                  </a:cubicBezTo>
                  <a:cubicBezTo>
                    <a:pt x="467" y="125"/>
                    <a:pt x="467" y="25"/>
                    <a:pt x="467" y="25"/>
                  </a:cubicBezTo>
                  <a:cubicBezTo>
                    <a:pt x="467" y="9"/>
                    <a:pt x="367"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9"/>
            <p:cNvSpPr/>
            <p:nvPr/>
          </p:nvSpPr>
          <p:spPr>
            <a:xfrm rot="10800000">
              <a:off x="8468549" y="125703"/>
              <a:ext cx="126558" cy="61393"/>
            </a:xfrm>
            <a:custGeom>
              <a:avLst/>
              <a:gdLst/>
              <a:ahLst/>
              <a:cxnLst/>
              <a:rect l="l" t="t" r="r" b="b"/>
              <a:pathLst>
                <a:path w="5234" h="2539" extrusionOk="0">
                  <a:moveTo>
                    <a:pt x="283" y="1"/>
                  </a:moveTo>
                  <a:cubicBezTo>
                    <a:pt x="203" y="1"/>
                    <a:pt x="0" y="241"/>
                    <a:pt x="63" y="304"/>
                  </a:cubicBezTo>
                  <a:lnTo>
                    <a:pt x="263" y="504"/>
                  </a:lnTo>
                  <a:cubicBezTo>
                    <a:pt x="397" y="637"/>
                    <a:pt x="597" y="804"/>
                    <a:pt x="797" y="971"/>
                  </a:cubicBezTo>
                  <a:cubicBezTo>
                    <a:pt x="1230" y="1338"/>
                    <a:pt x="1831" y="1671"/>
                    <a:pt x="2331" y="1905"/>
                  </a:cubicBezTo>
                  <a:cubicBezTo>
                    <a:pt x="2832" y="2138"/>
                    <a:pt x="3565" y="2338"/>
                    <a:pt x="4099" y="2405"/>
                  </a:cubicBezTo>
                  <a:cubicBezTo>
                    <a:pt x="4399" y="2472"/>
                    <a:pt x="4633" y="2505"/>
                    <a:pt x="4800" y="2505"/>
                  </a:cubicBezTo>
                  <a:cubicBezTo>
                    <a:pt x="4966" y="2539"/>
                    <a:pt x="5100" y="2539"/>
                    <a:pt x="5100" y="2539"/>
                  </a:cubicBezTo>
                  <a:cubicBezTo>
                    <a:pt x="5200" y="2505"/>
                    <a:pt x="5233" y="2205"/>
                    <a:pt x="5133" y="2138"/>
                  </a:cubicBezTo>
                  <a:cubicBezTo>
                    <a:pt x="5133" y="2138"/>
                    <a:pt x="5067" y="2072"/>
                    <a:pt x="4900" y="2038"/>
                  </a:cubicBezTo>
                  <a:lnTo>
                    <a:pt x="4266" y="1838"/>
                  </a:lnTo>
                  <a:cubicBezTo>
                    <a:pt x="3766" y="1705"/>
                    <a:pt x="3132" y="1404"/>
                    <a:pt x="2665" y="1204"/>
                  </a:cubicBezTo>
                  <a:cubicBezTo>
                    <a:pt x="2231" y="1004"/>
                    <a:pt x="1597" y="737"/>
                    <a:pt x="1130" y="470"/>
                  </a:cubicBezTo>
                  <a:cubicBezTo>
                    <a:pt x="897" y="337"/>
                    <a:pt x="663" y="204"/>
                    <a:pt x="563" y="137"/>
                  </a:cubicBezTo>
                  <a:lnTo>
                    <a:pt x="296" y="3"/>
                  </a:lnTo>
                  <a:cubicBezTo>
                    <a:pt x="293" y="1"/>
                    <a:pt x="288"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9"/>
            <p:cNvSpPr/>
            <p:nvPr/>
          </p:nvSpPr>
          <p:spPr>
            <a:xfrm rot="10800000">
              <a:off x="8352460" y="94172"/>
              <a:ext cx="83058" cy="36391"/>
            </a:xfrm>
            <a:custGeom>
              <a:avLst/>
              <a:gdLst/>
              <a:ahLst/>
              <a:cxnLst/>
              <a:rect l="l" t="t" r="r" b="b"/>
              <a:pathLst>
                <a:path w="3435" h="1505" extrusionOk="0">
                  <a:moveTo>
                    <a:pt x="668" y="0"/>
                  </a:moveTo>
                  <a:cubicBezTo>
                    <a:pt x="501" y="0"/>
                    <a:pt x="335" y="34"/>
                    <a:pt x="201" y="34"/>
                  </a:cubicBezTo>
                  <a:cubicBezTo>
                    <a:pt x="134" y="67"/>
                    <a:pt x="34" y="67"/>
                    <a:pt x="34" y="67"/>
                  </a:cubicBezTo>
                  <a:cubicBezTo>
                    <a:pt x="1" y="67"/>
                    <a:pt x="1" y="467"/>
                    <a:pt x="34" y="467"/>
                  </a:cubicBezTo>
                  <a:cubicBezTo>
                    <a:pt x="34" y="467"/>
                    <a:pt x="68" y="501"/>
                    <a:pt x="201" y="501"/>
                  </a:cubicBezTo>
                  <a:cubicBezTo>
                    <a:pt x="301" y="501"/>
                    <a:pt x="468" y="534"/>
                    <a:pt x="635" y="567"/>
                  </a:cubicBezTo>
                  <a:cubicBezTo>
                    <a:pt x="968" y="668"/>
                    <a:pt x="1369" y="801"/>
                    <a:pt x="1669" y="868"/>
                  </a:cubicBezTo>
                  <a:cubicBezTo>
                    <a:pt x="1969" y="968"/>
                    <a:pt x="2369" y="1034"/>
                    <a:pt x="2670" y="1201"/>
                  </a:cubicBezTo>
                  <a:cubicBezTo>
                    <a:pt x="2836" y="1301"/>
                    <a:pt x="2970" y="1368"/>
                    <a:pt x="3036" y="1401"/>
                  </a:cubicBezTo>
                  <a:cubicBezTo>
                    <a:pt x="3137" y="1435"/>
                    <a:pt x="3170" y="1501"/>
                    <a:pt x="3170" y="1501"/>
                  </a:cubicBezTo>
                  <a:cubicBezTo>
                    <a:pt x="3172" y="1504"/>
                    <a:pt x="3175" y="1505"/>
                    <a:pt x="3179" y="1505"/>
                  </a:cubicBezTo>
                  <a:cubicBezTo>
                    <a:pt x="3233" y="1505"/>
                    <a:pt x="3435" y="1293"/>
                    <a:pt x="3403" y="1168"/>
                  </a:cubicBezTo>
                  <a:lnTo>
                    <a:pt x="3303" y="1034"/>
                  </a:lnTo>
                  <a:cubicBezTo>
                    <a:pt x="3237" y="968"/>
                    <a:pt x="3137" y="834"/>
                    <a:pt x="2970" y="701"/>
                  </a:cubicBezTo>
                  <a:cubicBezTo>
                    <a:pt x="2670" y="467"/>
                    <a:pt x="2203" y="234"/>
                    <a:pt x="1869" y="134"/>
                  </a:cubicBezTo>
                  <a:cubicBezTo>
                    <a:pt x="1502" y="34"/>
                    <a:pt x="1035" y="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9"/>
            <p:cNvSpPr/>
            <p:nvPr/>
          </p:nvSpPr>
          <p:spPr>
            <a:xfrm rot="10800000">
              <a:off x="8238669" y="-129"/>
              <a:ext cx="65359" cy="59168"/>
            </a:xfrm>
            <a:custGeom>
              <a:avLst/>
              <a:gdLst/>
              <a:ahLst/>
              <a:cxnLst/>
              <a:rect l="l" t="t" r="r" b="b"/>
              <a:pathLst>
                <a:path w="2703" h="2447" extrusionOk="0">
                  <a:moveTo>
                    <a:pt x="226" y="1"/>
                  </a:moveTo>
                  <a:cubicBezTo>
                    <a:pt x="185" y="1"/>
                    <a:pt x="0" y="215"/>
                    <a:pt x="0" y="245"/>
                  </a:cubicBezTo>
                  <a:cubicBezTo>
                    <a:pt x="0" y="245"/>
                    <a:pt x="567" y="1079"/>
                    <a:pt x="1068" y="1546"/>
                  </a:cubicBezTo>
                  <a:cubicBezTo>
                    <a:pt x="1334" y="1746"/>
                    <a:pt x="1668" y="2013"/>
                    <a:pt x="1935" y="2179"/>
                  </a:cubicBezTo>
                  <a:cubicBezTo>
                    <a:pt x="2235" y="2346"/>
                    <a:pt x="2502" y="2446"/>
                    <a:pt x="2502" y="2446"/>
                  </a:cubicBezTo>
                  <a:cubicBezTo>
                    <a:pt x="2535" y="2446"/>
                    <a:pt x="2702" y="2213"/>
                    <a:pt x="2702" y="2179"/>
                  </a:cubicBezTo>
                  <a:cubicBezTo>
                    <a:pt x="2702" y="2179"/>
                    <a:pt x="2502" y="2013"/>
                    <a:pt x="2268" y="1746"/>
                  </a:cubicBezTo>
                  <a:cubicBezTo>
                    <a:pt x="2035" y="1479"/>
                    <a:pt x="1768" y="1212"/>
                    <a:pt x="1535" y="979"/>
                  </a:cubicBezTo>
                  <a:cubicBezTo>
                    <a:pt x="1068" y="578"/>
                    <a:pt x="234" y="11"/>
                    <a:pt x="234" y="11"/>
                  </a:cubicBezTo>
                  <a:cubicBezTo>
                    <a:pt x="234" y="4"/>
                    <a:pt x="2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9"/>
            <p:cNvSpPr/>
            <p:nvPr/>
          </p:nvSpPr>
          <p:spPr>
            <a:xfrm rot="-8292313">
              <a:off x="8546146" y="1678564"/>
              <a:ext cx="292139" cy="292139"/>
            </a:xfrm>
            <a:prstGeom prst="mathPlus">
              <a:avLst>
                <a:gd name="adj1" fmla="val 18896"/>
              </a:avLst>
            </a:prstGeom>
            <a:solidFill>
              <a:srgbClr val="CC412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1pPr>
            <a:lvl2pPr lvl="1"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2pPr>
            <a:lvl3pPr lvl="2"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3pPr>
            <a:lvl4pPr lvl="3"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4pPr>
            <a:lvl5pPr lvl="4"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5pPr>
            <a:lvl6pPr lvl="5"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6pPr>
            <a:lvl7pPr lvl="6"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7pPr>
            <a:lvl8pPr lvl="7"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8pPr>
            <a:lvl9pPr lvl="8" rtl="0">
              <a:spcBef>
                <a:spcPts val="0"/>
              </a:spcBef>
              <a:spcAft>
                <a:spcPts val="0"/>
              </a:spcAft>
              <a:buClr>
                <a:schemeClr val="dk2"/>
              </a:buClr>
              <a:buSzPts val="3500"/>
              <a:buFont typeface="Averia Serif Libre"/>
              <a:buNone/>
              <a:defRPr sz="3500">
                <a:solidFill>
                  <a:schemeClr val="dk2"/>
                </a:solidFill>
                <a:latin typeface="Averia Serif Libre"/>
                <a:ea typeface="Averia Serif Libre"/>
                <a:cs typeface="Averia Serif Libre"/>
                <a:sym typeface="Averia Serif Libr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1pPr>
            <a:lvl2pPr marL="914400" lvl="1"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2pPr>
            <a:lvl3pPr marL="1371600" lvl="2"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3pPr>
            <a:lvl4pPr marL="1828800" lvl="3"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4pPr>
            <a:lvl5pPr marL="2286000" lvl="4"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5pPr>
            <a:lvl6pPr marL="2743200" lvl="5"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6pPr>
            <a:lvl7pPr marL="3200400" lvl="6"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7pPr>
            <a:lvl8pPr marL="3657600" lvl="7"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8pPr>
            <a:lvl9pPr marL="4114800" lvl="8" indent="-317500">
              <a:lnSpc>
                <a:spcPct val="115000"/>
              </a:lnSpc>
              <a:spcBef>
                <a:spcPts val="0"/>
              </a:spcBef>
              <a:spcAft>
                <a:spcPts val="0"/>
              </a:spcAft>
              <a:buClr>
                <a:schemeClr val="dk1"/>
              </a:buClr>
              <a:buSzPts val="1400"/>
              <a:buFont typeface="Average Sans"/>
              <a:buChar char="■"/>
              <a:defRPr>
                <a:solidFill>
                  <a:schemeClr val="dk1"/>
                </a:solidFill>
                <a:latin typeface="Average Sans"/>
                <a:ea typeface="Average Sans"/>
                <a:cs typeface="Average Sans"/>
                <a:sym typeface="Averag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59" r:id="rId6"/>
    <p:sldLayoutId id="2147483661" r:id="rId7"/>
    <p:sldLayoutId id="2147483662" r:id="rId8"/>
    <p:sldLayoutId id="2147483665" r:id="rId9"/>
    <p:sldLayoutId id="2147483666" r:id="rId10"/>
    <p:sldLayoutId id="2147483668" r:id="rId11"/>
    <p:sldLayoutId id="2147483669" r:id="rId12"/>
    <p:sldLayoutId id="2147483675" r:id="rId13"/>
    <p:sldLayoutId id="2147483676"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1E3C3-D197-460B-B228-B74B3465A8B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6CEE6F0-E308-4956-B31D-BB75A48CA05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C95ABD-1BBC-4134-8AB3-B794846AB3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5F20D03-9EE0-4E87-80D6-46FD2D6F0CFC}" type="datetimeFigureOut">
              <a:rPr lang="vi-VN" smtClean="0"/>
              <a:t>22/08/2023</a:t>
            </a:fld>
            <a:endParaRPr lang="vi-VN"/>
          </a:p>
        </p:txBody>
      </p:sp>
      <p:sp>
        <p:nvSpPr>
          <p:cNvPr id="5" name="Footer Placeholder 4">
            <a:extLst>
              <a:ext uri="{FF2B5EF4-FFF2-40B4-BE49-F238E27FC236}">
                <a16:creationId xmlns:a16="http://schemas.microsoft.com/office/drawing/2014/main" id="{76F027CE-38C0-4A54-BAF0-79274B316E1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AD82697-B871-4EAD-A913-FC85DC3889A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AA3AD4-1382-439D-8511-AABA174CCA8E}" type="slidenum">
              <a:rPr lang="vi-VN" smtClean="0"/>
              <a:t>‹#›</a:t>
            </a:fld>
            <a:endParaRPr lang="vi-VN"/>
          </a:p>
        </p:txBody>
      </p:sp>
    </p:spTree>
    <p:extLst>
      <p:ext uri="{BB962C8B-B14F-4D97-AF65-F5344CB8AC3E}">
        <p14:creationId xmlns:p14="http://schemas.microsoft.com/office/powerpoint/2010/main" val="240880330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1CBCB12-7513-40F9-87B3-DB4B30A3407E}"/>
              </a:ext>
            </a:extLst>
          </p:cNvPr>
          <p:cNvPicPr>
            <a:picLocks noChangeAspect="1"/>
          </p:cNvPicPr>
          <p:nvPr/>
        </p:nvPicPr>
        <p:blipFill>
          <a:blip r:embed="rId2"/>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64DDF79A-B8F4-4758-8955-E10FEED15E06}"/>
              </a:ext>
            </a:extLst>
          </p:cNvPr>
          <p:cNvSpPr/>
          <p:nvPr/>
        </p:nvSpPr>
        <p:spPr>
          <a:xfrm>
            <a:off x="1469813" y="942981"/>
            <a:ext cx="5572821" cy="3240157"/>
          </a:xfrm>
          <a:prstGeom prst="rect">
            <a:avLst/>
          </a:prstGeom>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endParaRPr lang="vi-VN" sz="7200" kern="1200">
              <a:solidFill>
                <a:srgbClr val="ED7D31">
                  <a:lumMod val="75000"/>
                </a:srgbClr>
              </a:solidFill>
              <a:latin typeface="#9Slide04 Faustina Medium" panose="00000600000000000000" pitchFamily="2" charset="0"/>
            </a:endParaRPr>
          </a:p>
        </p:txBody>
      </p:sp>
      <p:pic>
        <p:nvPicPr>
          <p:cNvPr id="12" name="Picture 11">
            <a:extLst>
              <a:ext uri="{FF2B5EF4-FFF2-40B4-BE49-F238E27FC236}">
                <a16:creationId xmlns:a16="http://schemas.microsoft.com/office/drawing/2014/main" id="{69BA9993-B1AA-47E6-AD51-E12D37198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922" y="1150252"/>
            <a:ext cx="1435611" cy="530353"/>
          </a:xfrm>
          <a:prstGeom prst="rect">
            <a:avLst/>
          </a:prstGeom>
        </p:spPr>
      </p:pic>
      <p:pic>
        <p:nvPicPr>
          <p:cNvPr id="18" name="Picture 17">
            <a:extLst>
              <a:ext uri="{FF2B5EF4-FFF2-40B4-BE49-F238E27FC236}">
                <a16:creationId xmlns:a16="http://schemas.microsoft.com/office/drawing/2014/main" id="{CA10F680-F398-453F-A284-8CA3B00B5835}"/>
              </a:ext>
            </a:extLst>
          </p:cNvPr>
          <p:cNvPicPr>
            <a:picLocks noChangeAspect="1"/>
          </p:cNvPicPr>
          <p:nvPr/>
        </p:nvPicPr>
        <p:blipFill>
          <a:blip r:embed="rId4"/>
          <a:stretch>
            <a:fillRect/>
          </a:stretch>
        </p:blipFill>
        <p:spPr>
          <a:xfrm>
            <a:off x="1860443" y="1449751"/>
            <a:ext cx="5121084" cy="1920407"/>
          </a:xfrm>
          <a:prstGeom prst="rect">
            <a:avLst/>
          </a:prstGeom>
        </p:spPr>
      </p:pic>
      <p:pic>
        <p:nvPicPr>
          <p:cNvPr id="28" name="Picture 2" descr="E:\002-KIMS BUSINESS\007-02-Fullslidesppt-Contents\20161219\02-abs\flower-item01.png">
            <a:extLst>
              <a:ext uri="{FF2B5EF4-FFF2-40B4-BE49-F238E27FC236}">
                <a16:creationId xmlns:a16="http://schemas.microsoft.com/office/drawing/2014/main" id="{5229B2FD-FA3F-4574-B392-BEF4E80259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7217" y="2316638"/>
            <a:ext cx="639823" cy="6174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002-KIMS BUSINESS\007-02-Fullslidesppt-Contents\20161219\02-abs\flower-item01.png">
            <a:extLst>
              <a:ext uri="{FF2B5EF4-FFF2-40B4-BE49-F238E27FC236}">
                <a16:creationId xmlns:a16="http://schemas.microsoft.com/office/drawing/2014/main" id="{6677585C-593B-4297-BBD2-98C71375A4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131" y="1582003"/>
            <a:ext cx="1016682" cy="98105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002-KIMS BUSINESS\007-02-Fullslidesppt-Contents\20161219\02-abs\flower-item01.png">
            <a:extLst>
              <a:ext uri="{FF2B5EF4-FFF2-40B4-BE49-F238E27FC236}">
                <a16:creationId xmlns:a16="http://schemas.microsoft.com/office/drawing/2014/main" id="{E888E868-BE5F-4F78-8905-ABBC40374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35" y="872844"/>
            <a:ext cx="1674186" cy="16155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88186E-368A-4158-AF89-E39231995419}"/>
              </a:ext>
            </a:extLst>
          </p:cNvPr>
          <p:cNvSpPr txBox="1"/>
          <p:nvPr/>
        </p:nvSpPr>
        <p:spPr>
          <a:xfrm>
            <a:off x="1737127" y="2975640"/>
            <a:ext cx="5372174" cy="461665"/>
          </a:xfrm>
          <a:prstGeom prst="rect">
            <a:avLst/>
          </a:prstGeom>
          <a:noFill/>
        </p:spPr>
        <p:txBody>
          <a:bodyPr wrap="square" rtlCol="0">
            <a:spAutoFit/>
          </a:bodyPr>
          <a:lstStyle/>
          <a:p>
            <a:pPr algn="just" defTabSz="685800">
              <a:buClrTx/>
            </a:pPr>
            <a:r>
              <a:rPr lang="en-US" sz="2400" kern="1200">
                <a:solidFill>
                  <a:srgbClr val="ED7D31">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(Bộ Kết nối tri thức và cuộc sống) </a:t>
            </a:r>
            <a:endParaRPr lang="vi-VN" sz="2400" kern="1200">
              <a:solidFill>
                <a:srgbClr val="ED7D31">
                  <a:lumMod val="75000"/>
                </a:srgbClr>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p:txBody>
      </p:sp>
    </p:spTree>
    <p:extLst>
      <p:ext uri="{BB962C8B-B14F-4D97-AF65-F5344CB8AC3E}">
        <p14:creationId xmlns:p14="http://schemas.microsoft.com/office/powerpoint/2010/main" val="36200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2298258" y="291274"/>
            <a:ext cx="4547484" cy="652608"/>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00"/>
                </a:solidFill>
                <a:latin typeface="#9Slide04 Maitree Bold" panose="00000800000000000000" pitchFamily="2" charset="-34"/>
                <a:cs typeface="#9Slide04 Maitree Bold" panose="00000800000000000000" pitchFamily="2" charset="-34"/>
              </a:rPr>
              <a:t>Hoạt động</a:t>
            </a:r>
            <a:r>
              <a:rPr lang="vi-VN" sz="3600">
                <a:solidFill>
                  <a:srgbClr val="000000"/>
                </a:solidFill>
                <a:latin typeface="#9Slide04 Maitree Bold" panose="00000800000000000000" pitchFamily="2" charset="-34"/>
                <a:cs typeface="#9Slide04 Maitree Bold" panose="00000800000000000000" pitchFamily="2" charset="-34"/>
              </a:rPr>
              <a:t> cá nhân </a:t>
            </a:r>
            <a:endParaRPr sz="3600">
              <a:solidFill>
                <a:srgbClr val="000000"/>
              </a:solidFill>
              <a:latin typeface="#9Slide04 Maitree Bold" panose="00000800000000000000" pitchFamily="2" charset="-34"/>
              <a:cs typeface="#9Slide04 Maitree Bold" panose="00000800000000000000" pitchFamily="2" charset="-34"/>
            </a:endParaRPr>
          </a:p>
        </p:txBody>
      </p:sp>
      <p:sp>
        <p:nvSpPr>
          <p:cNvPr id="57" name="Google Shape;57;p12"/>
          <p:cNvSpPr txBox="1">
            <a:spLocks noGrp="1"/>
          </p:cNvSpPr>
          <p:nvPr>
            <p:ph type="body" idx="2"/>
          </p:nvPr>
        </p:nvSpPr>
        <p:spPr>
          <a:xfrm>
            <a:off x="290864" y="1002812"/>
            <a:ext cx="8562272" cy="857400"/>
          </a:xfrm>
          <a:prstGeom prst="rect">
            <a:avLst/>
          </a:prstGeom>
        </p:spPr>
        <p:txBody>
          <a:bodyPr spcFirstLastPara="1" wrap="square" lIns="91425" tIns="91425" rIns="91425" bIns="91425" anchor="t" anchorCtr="0">
            <a:noAutofit/>
          </a:bodyPr>
          <a:lstStyle/>
          <a:p>
            <a:pPr marL="0" lvl="0" indent="0" algn="ctr">
              <a:buNone/>
            </a:pPr>
            <a:r>
              <a:rPr lang="vi-VN" sz="2400">
                <a:solidFill>
                  <a:srgbClr val="20124D"/>
                </a:solidFill>
                <a:latin typeface="#9Slide03 Maven Pro Medium" panose="00000600000000000000" pitchFamily="2" charset="0"/>
                <a:cs typeface="Mangal" panose="02040503050203030202" pitchFamily="18" charset="0"/>
              </a:rPr>
              <a:t>Quan sát hình 4 (tr.12) và đọc đoạn (trích Di chúc, Hồ Chí Minh toàn tập) để trả lời câu hỏi sau: </a:t>
            </a:r>
            <a:endParaRPr lang="en-US" sz="2400">
              <a:solidFill>
                <a:srgbClr val="20124D"/>
              </a:solidFill>
              <a:latin typeface="#9Slide03 Maven Pro Medium" panose="00000600000000000000" pitchFamily="2" charset="0"/>
              <a:cs typeface="Mangal" panose="02040503050203030202" pitchFamily="18" charset="0"/>
            </a:endParaRPr>
          </a:p>
        </p:txBody>
      </p:sp>
      <p:sp>
        <p:nvSpPr>
          <p:cNvPr id="60" name="Google Shape;60;p12"/>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10</a:t>
            </a:fld>
            <a:endParaRPr/>
          </a:p>
        </p:txBody>
      </p:sp>
      <p:sp>
        <p:nvSpPr>
          <p:cNvPr id="7" name="Google Shape;57;p12">
            <a:extLst>
              <a:ext uri="{FF2B5EF4-FFF2-40B4-BE49-F238E27FC236}">
                <a16:creationId xmlns:a16="http://schemas.microsoft.com/office/drawing/2014/main" id="{91C457D9-F7B0-49E0-9E74-AF8DFB1234BC}"/>
              </a:ext>
            </a:extLst>
          </p:cNvPr>
          <p:cNvSpPr txBox="1">
            <a:spLocks/>
          </p:cNvSpPr>
          <p:nvPr/>
        </p:nvSpPr>
        <p:spPr>
          <a:xfrm>
            <a:off x="472178" y="2143050"/>
            <a:ext cx="8236447"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1pPr>
            <a:lvl2pPr marL="914400" marR="0" lvl="1"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2pPr>
            <a:lvl3pPr marL="1371600" marR="0" lvl="2"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3pPr>
            <a:lvl4pPr marL="1828800" marR="0" lvl="3"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4pPr>
            <a:lvl5pPr marL="2286000" marR="0" lvl="4"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5pPr>
            <a:lvl6pPr marL="2743200" marR="0" lvl="5"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6pPr>
            <a:lvl7pPr marL="3200400" marR="0" lvl="6" indent="-355600" algn="l" rtl="0">
              <a:lnSpc>
                <a:spcPct val="100000"/>
              </a:lnSpc>
              <a:spcBef>
                <a:spcPts val="0"/>
              </a:spcBef>
              <a:spcAft>
                <a:spcPts val="0"/>
              </a:spcAft>
              <a:buClr>
                <a:srgbClr val="403228"/>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7pPr>
            <a:lvl8pPr marL="3657600" marR="0" lvl="7" indent="-355600" algn="l" rtl="0">
              <a:lnSpc>
                <a:spcPct val="100000"/>
              </a:lnSpc>
              <a:spcBef>
                <a:spcPts val="0"/>
              </a:spcBef>
              <a:spcAft>
                <a:spcPts val="0"/>
              </a:spcAft>
              <a:buClr>
                <a:srgbClr val="403228"/>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8pPr>
            <a:lvl9pPr marL="4114800" marR="0" lvl="8" indent="-355600" algn="l" rtl="0">
              <a:lnSpc>
                <a:spcPct val="100000"/>
              </a:lnSpc>
              <a:spcBef>
                <a:spcPts val="0"/>
              </a:spcBef>
              <a:spcAft>
                <a:spcPts val="0"/>
              </a:spcAft>
              <a:buClr>
                <a:srgbClr val="403228"/>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9pPr>
          </a:lstStyle>
          <a:p>
            <a:pPr marL="0" indent="0" algn="just">
              <a:buFont typeface="Libre Baskerville"/>
              <a:buNone/>
            </a:pPr>
            <a:r>
              <a:rPr lang="vi-VN" sz="2400">
                <a:solidFill>
                  <a:srgbClr val="20124D"/>
                </a:solidFill>
                <a:latin typeface="#9Slide03 Maven Pro Medium" panose="00000600000000000000" pitchFamily="2" charset="0"/>
                <a:cs typeface="Mangal" panose="02040503050203030202" pitchFamily="18" charset="0"/>
              </a:rPr>
              <a:t>1. Đoạn tư liệu từ </a:t>
            </a:r>
            <a:r>
              <a:rPr lang="vi-VN" sz="2400" b="1">
                <a:solidFill>
                  <a:srgbClr val="20124D"/>
                </a:solidFill>
                <a:latin typeface="#9Slide03 Maven Pro Medium" panose="00000600000000000000" pitchFamily="2" charset="0"/>
                <a:cs typeface="Mangal" panose="02040503050203030202" pitchFamily="18" charset="0"/>
              </a:rPr>
              <a:t>Di chúc </a:t>
            </a:r>
            <a:r>
              <a:rPr lang="vi-VN" sz="2400">
                <a:solidFill>
                  <a:srgbClr val="20124D"/>
                </a:solidFill>
                <a:latin typeface="#9Slide03 Maven Pro Medium" panose="00000600000000000000" pitchFamily="2" charset="0"/>
                <a:cs typeface="Mangal" panose="02040503050203030202" pitchFamily="18" charset="0"/>
              </a:rPr>
              <a:t>của Chủ tịch Hồ Chí Minh cho em biết thông tin gì? </a:t>
            </a:r>
            <a:endParaRPr lang="en-US" sz="2400">
              <a:solidFill>
                <a:srgbClr val="20124D"/>
              </a:solidFill>
              <a:latin typeface="#9Slide03 Maven Pro Medium" panose="00000600000000000000" pitchFamily="2" charset="0"/>
              <a:cs typeface="Mangal" panose="02040503050203030202" pitchFamily="18" charset="0"/>
            </a:endParaRPr>
          </a:p>
        </p:txBody>
      </p:sp>
      <p:sp>
        <p:nvSpPr>
          <p:cNvPr id="8" name="Google Shape;57;p12">
            <a:extLst>
              <a:ext uri="{FF2B5EF4-FFF2-40B4-BE49-F238E27FC236}">
                <a16:creationId xmlns:a16="http://schemas.microsoft.com/office/drawing/2014/main" id="{CCFAD042-2191-4D6C-9814-493BDF51AFE5}"/>
              </a:ext>
            </a:extLst>
          </p:cNvPr>
          <p:cNvSpPr txBox="1">
            <a:spLocks/>
          </p:cNvSpPr>
          <p:nvPr/>
        </p:nvSpPr>
        <p:spPr>
          <a:xfrm>
            <a:off x="453776" y="3180963"/>
            <a:ext cx="8413416"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1pPr>
            <a:lvl2pPr marL="914400" marR="0" lvl="1"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2pPr>
            <a:lvl3pPr marL="1371600" marR="0" lvl="2"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3pPr>
            <a:lvl4pPr marL="1828800" marR="0" lvl="3"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4pPr>
            <a:lvl5pPr marL="2286000" marR="0" lvl="4"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5pPr>
            <a:lvl6pPr marL="2743200" marR="0" lvl="5" indent="-355600" algn="l" rtl="0">
              <a:lnSpc>
                <a:spcPct val="100000"/>
              </a:lnSpc>
              <a:spcBef>
                <a:spcPts val="0"/>
              </a:spcBef>
              <a:spcAft>
                <a:spcPts val="0"/>
              </a:spcAft>
              <a:buClr>
                <a:srgbClr val="926940"/>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6pPr>
            <a:lvl7pPr marL="3200400" marR="0" lvl="6" indent="-355600" algn="l" rtl="0">
              <a:lnSpc>
                <a:spcPct val="100000"/>
              </a:lnSpc>
              <a:spcBef>
                <a:spcPts val="0"/>
              </a:spcBef>
              <a:spcAft>
                <a:spcPts val="0"/>
              </a:spcAft>
              <a:buClr>
                <a:srgbClr val="403228"/>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7pPr>
            <a:lvl8pPr marL="3657600" marR="0" lvl="7" indent="-355600" algn="l" rtl="0">
              <a:lnSpc>
                <a:spcPct val="100000"/>
              </a:lnSpc>
              <a:spcBef>
                <a:spcPts val="0"/>
              </a:spcBef>
              <a:spcAft>
                <a:spcPts val="0"/>
              </a:spcAft>
              <a:buClr>
                <a:srgbClr val="403228"/>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8pPr>
            <a:lvl9pPr marL="4114800" marR="0" lvl="8" indent="-355600" algn="l" rtl="0">
              <a:lnSpc>
                <a:spcPct val="100000"/>
              </a:lnSpc>
              <a:spcBef>
                <a:spcPts val="0"/>
              </a:spcBef>
              <a:spcAft>
                <a:spcPts val="0"/>
              </a:spcAft>
              <a:buClr>
                <a:srgbClr val="403228"/>
              </a:buClr>
              <a:buSzPts val="2000"/>
              <a:buFont typeface="Libre Baskerville"/>
              <a:buChar char="■"/>
              <a:defRPr sz="2000" b="0" i="0" u="none" strike="noStrike" cap="none">
                <a:solidFill>
                  <a:srgbClr val="403228"/>
                </a:solidFill>
                <a:latin typeface="Libre Baskerville"/>
                <a:ea typeface="Libre Baskerville"/>
                <a:cs typeface="Libre Baskerville"/>
                <a:sym typeface="Libre Baskerville"/>
              </a:defRPr>
            </a:lvl9pPr>
          </a:lstStyle>
          <a:p>
            <a:pPr marL="0" indent="0" algn="just">
              <a:buFont typeface="Libre Baskerville"/>
              <a:buNone/>
            </a:pPr>
            <a:r>
              <a:rPr lang="vi-VN" sz="2400">
                <a:solidFill>
                  <a:srgbClr val="20124D"/>
                </a:solidFill>
                <a:latin typeface="#9Slide03 Maven Pro Medium" panose="00000600000000000000" pitchFamily="2" charset="0"/>
                <a:cs typeface="Mangal" panose="02040503050203030202" pitchFamily="18" charset="0"/>
              </a:rPr>
              <a:t>2. Theo em, những tấm bia ghi tên người đỗ Tiến sĩ xưa ở Văn Miếu (Hà Nội) cho em biết những thông tin gì? Nó có phải là tư liệu chữ viết không?</a:t>
            </a:r>
            <a:endParaRPr lang="en-US" sz="2400">
              <a:solidFill>
                <a:srgbClr val="20124D"/>
              </a:solidFill>
              <a:latin typeface="#9Slide03 Maven Pro Medium" panose="00000600000000000000" pitchFamily="2" charset="0"/>
              <a:cs typeface="Mangal" panose="02040503050203030202" pitchFamily="18" charset="0"/>
            </a:endParaRPr>
          </a:p>
        </p:txBody>
      </p:sp>
    </p:spTree>
    <p:extLst>
      <p:ext uri="{BB962C8B-B14F-4D97-AF65-F5344CB8AC3E}">
        <p14:creationId xmlns:p14="http://schemas.microsoft.com/office/powerpoint/2010/main" val="3930230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834044" y="1359064"/>
            <a:ext cx="7767696" cy="3255000"/>
          </a:xfrm>
          <a:prstGeom prst="rect">
            <a:avLst/>
          </a:prstGeom>
        </p:spPr>
        <p:txBody>
          <a:bodyPr spcFirstLastPara="1" wrap="square" lIns="91425" tIns="91425" rIns="91425" bIns="91425" anchor="t" anchorCtr="0">
            <a:noAutofit/>
          </a:bodyPr>
          <a:lstStyle/>
          <a:p>
            <a:pPr algn="just"/>
            <a:r>
              <a:rPr lang="en-US" sz="26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rPr>
              <a:t>Là những bản ghi, tài liệu chép tay hay sách được in, khắc chữ…</a:t>
            </a:r>
            <a:endParaRPr lang="vi-VN" sz="26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p>
            <a:r>
              <a:rPr lang="en-US" sz="2600">
                <a:solidFill>
                  <a:srgbClr val="20124D"/>
                </a:solidFill>
                <a:effectLst/>
                <a:latin typeface="#9Slide03 Maven Pro Medium" panose="00000600000000000000" pitchFamily="2" charset="0"/>
                <a:ea typeface="Calibri" panose="020F0502020204030204" pitchFamily="34" charset="0"/>
              </a:rPr>
              <a:t>Nguồn tư liệu này ghi chép tương đối đầy đủ về đời sống của con người</a:t>
            </a:r>
          </a:p>
          <a:p>
            <a:r>
              <a:rPr lang="en-US" sz="2600">
                <a:solidFill>
                  <a:srgbClr val="20124D"/>
                </a:solidFill>
                <a:latin typeface="#9Slide03 Maven Pro Medium" panose="00000600000000000000" pitchFamily="2" charset="0"/>
                <a:ea typeface="Calibri" panose="020F0502020204030204" pitchFamily="34" charset="0"/>
              </a:rPr>
              <a:t>T</a:t>
            </a:r>
            <a:r>
              <a:rPr lang="en-US" sz="2600">
                <a:solidFill>
                  <a:srgbClr val="20124D"/>
                </a:solidFill>
                <a:effectLst/>
                <a:latin typeface="#9Slide03 Maven Pro Medium" panose="00000600000000000000" pitchFamily="2" charset="0"/>
                <a:ea typeface="Calibri" panose="020F0502020204030204" pitchFamily="34" charset="0"/>
              </a:rPr>
              <a:t>ư liệu chữ viết thường mang ý thức chủ quan của tác giả tư liệu</a:t>
            </a:r>
            <a:endParaRPr sz="2600">
              <a:solidFill>
                <a:srgbClr val="20124D"/>
              </a:solidFill>
              <a:latin typeface="#9Slide03 Maven Pro Medium" panose="00000600000000000000" pitchFamily="2" charset="0"/>
            </a:endParaRPr>
          </a:p>
        </p:txBody>
      </p:sp>
      <p:sp>
        <p:nvSpPr>
          <p:cNvPr id="107" name="Google Shape;107;p18"/>
          <p:cNvSpPr txBox="1">
            <a:spLocks noGrp="1"/>
          </p:cNvSpPr>
          <p:nvPr>
            <p:ph type="title"/>
          </p:nvPr>
        </p:nvSpPr>
        <p:spPr>
          <a:xfrm>
            <a:off x="2073350" y="605180"/>
            <a:ext cx="4361696" cy="6180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zh-CN" sz="3600">
                <a:solidFill>
                  <a:srgbClr val="C00000"/>
                </a:solidFill>
                <a:latin typeface="#9Slide04 Maitree Bold" panose="00000800000000000000" pitchFamily="2" charset="-34"/>
                <a:ea typeface="Elsie" panose="02000000000000000000" charset="0"/>
                <a:cs typeface="#9Slide04 Maitree Bold" panose="00000800000000000000" pitchFamily="2" charset="-34"/>
              </a:rPr>
              <a:t>Tư liệu chữ viết</a:t>
            </a:r>
            <a:endParaRPr sz="3600">
              <a:solidFill>
                <a:srgbClr val="C00000"/>
              </a:solidFill>
              <a:latin typeface="#9Slide04 Maitree Bold" panose="00000800000000000000" pitchFamily="2" charset="-34"/>
              <a:cs typeface="#9Slide04 Maitree Bold" panose="00000800000000000000" pitchFamily="2" charset="-34"/>
            </a:endParaRPr>
          </a:p>
        </p:txBody>
      </p:sp>
      <p:sp>
        <p:nvSpPr>
          <p:cNvPr id="109" name="Google Shape;109;p18"/>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a:p>
        </p:txBody>
      </p:sp>
    </p:spTree>
    <p:extLst>
      <p:ext uri="{BB962C8B-B14F-4D97-AF65-F5344CB8AC3E}">
        <p14:creationId xmlns:p14="http://schemas.microsoft.com/office/powerpoint/2010/main" val="3834651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000"/>
                                        <p:tgtEl>
                                          <p:spTgt spid="106">
                                            <p:txEl>
                                              <p:pRg st="0" end="0"/>
                                            </p:txEl>
                                          </p:spTgt>
                                        </p:tgtEl>
                                      </p:cBhvr>
                                    </p:animEffect>
                                    <p:anim calcmode="lin" valueType="num">
                                      <p:cBhvr>
                                        <p:cTn id="8" dur="10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6">
                                            <p:txEl>
                                              <p:pRg st="1" end="1"/>
                                            </p:txEl>
                                          </p:spTgt>
                                        </p:tgtEl>
                                        <p:attrNameLst>
                                          <p:attrName>style.visibility</p:attrName>
                                        </p:attrNameLst>
                                      </p:cBhvr>
                                      <p:to>
                                        <p:strVal val="visible"/>
                                      </p:to>
                                    </p:set>
                                    <p:animEffect transition="in" filter="fade">
                                      <p:cBhvr>
                                        <p:cTn id="14" dur="1000"/>
                                        <p:tgtEl>
                                          <p:spTgt spid="106">
                                            <p:txEl>
                                              <p:pRg st="1" end="1"/>
                                            </p:txEl>
                                          </p:spTgt>
                                        </p:tgtEl>
                                      </p:cBhvr>
                                    </p:animEffect>
                                    <p:anim calcmode="lin" valueType="num">
                                      <p:cBhvr>
                                        <p:cTn id="15" dur="1000" fill="hold"/>
                                        <p:tgtEl>
                                          <p:spTgt spid="1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animEffect transition="in" filter="fade">
                                      <p:cBhvr>
                                        <p:cTn id="21" dur="1000"/>
                                        <p:tgtEl>
                                          <p:spTgt spid="106">
                                            <p:txEl>
                                              <p:pRg st="2" end="2"/>
                                            </p:txEl>
                                          </p:spTgt>
                                        </p:tgtEl>
                                      </p:cBhvr>
                                    </p:animEffect>
                                    <p:anim calcmode="lin" valueType="num">
                                      <p:cBhvr>
                                        <p:cTn id="22" dur="10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10"/>
        <p:cNvGrpSpPr/>
        <p:nvPr/>
      </p:nvGrpSpPr>
      <p:grpSpPr>
        <a:xfrm>
          <a:off x="0" y="0"/>
          <a:ext cx="0" cy="0"/>
          <a:chOff x="0" y="0"/>
          <a:chExt cx="0" cy="0"/>
        </a:xfrm>
      </p:grpSpPr>
      <p:sp>
        <p:nvSpPr>
          <p:cNvPr id="4911" name="Google Shape;4911;p42"/>
          <p:cNvSpPr txBox="1">
            <a:spLocks noGrp="1"/>
          </p:cNvSpPr>
          <p:nvPr>
            <p:ph type="title"/>
          </p:nvPr>
        </p:nvSpPr>
        <p:spPr>
          <a:xfrm>
            <a:off x="1927031" y="520561"/>
            <a:ext cx="479829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C00000"/>
                </a:solidFill>
                <a:latin typeface="#9Slide04 Maitree Bold" panose="00000800000000000000" pitchFamily="2" charset="-34"/>
                <a:cs typeface="#9Slide04 Maitree Bold" panose="00000800000000000000" pitchFamily="2" charset="-34"/>
              </a:rPr>
              <a:t>Bài tập chuẩn bị</a:t>
            </a:r>
            <a:endParaRPr sz="3600"/>
          </a:p>
        </p:txBody>
      </p:sp>
      <p:sp>
        <p:nvSpPr>
          <p:cNvPr id="4912" name="Google Shape;4912;p42"/>
          <p:cNvSpPr txBox="1">
            <a:spLocks noGrp="1"/>
          </p:cNvSpPr>
          <p:nvPr>
            <p:ph type="subTitle" idx="1"/>
          </p:nvPr>
        </p:nvSpPr>
        <p:spPr>
          <a:xfrm>
            <a:off x="183292" y="2263274"/>
            <a:ext cx="3487479" cy="1015500"/>
          </a:xfrm>
          <a:prstGeom prst="rect">
            <a:avLst/>
          </a:prstGeom>
        </p:spPr>
        <p:txBody>
          <a:bodyPr spcFirstLastPara="1" wrap="square" lIns="91425" tIns="91425" rIns="91425" bIns="91425" anchor="t" anchorCtr="0">
            <a:noAutofit/>
          </a:bodyPr>
          <a:lstStyle/>
          <a:p>
            <a:r>
              <a:rPr lang="en-US" sz="2400">
                <a:solidFill>
                  <a:srgbClr val="20124D"/>
                </a:solidFill>
                <a:effectLst/>
                <a:latin typeface="#9Slide03 Maven Pro Medium" panose="00000600000000000000" pitchFamily="2" charset="0"/>
                <a:ea typeface="Calibri" panose="020F0502020204030204" pitchFamily="34" charset="0"/>
                <a:cs typeface="Times New Roman" panose="02020603050405020304" pitchFamily="18" charset="0"/>
              </a:rPr>
              <a:t>Đóng kịch truyền thuyết Thánh Gióng</a:t>
            </a:r>
            <a:endParaRPr lang="vi-VN" sz="2400">
              <a:solidFill>
                <a:srgbClr val="20124D"/>
              </a:solidFill>
              <a:effectLst/>
              <a:latin typeface="#9Slide03 Maven Pro Medium" panose="00000600000000000000" pitchFamily="2" charset="0"/>
              <a:ea typeface="Calibri" panose="020F0502020204030204" pitchFamily="34" charset="0"/>
              <a:cs typeface="Times New Roman" panose="02020603050405020304" pitchFamily="18" charset="0"/>
            </a:endParaRPr>
          </a:p>
        </p:txBody>
      </p:sp>
      <p:sp>
        <p:nvSpPr>
          <p:cNvPr id="4913" name="Google Shape;4913;p42"/>
          <p:cNvSpPr txBox="1">
            <a:spLocks noGrp="1"/>
          </p:cNvSpPr>
          <p:nvPr>
            <p:ph type="subTitle" idx="2"/>
          </p:nvPr>
        </p:nvSpPr>
        <p:spPr>
          <a:xfrm>
            <a:off x="4228630" y="2263274"/>
            <a:ext cx="3770067" cy="101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20124D"/>
                </a:solidFill>
                <a:effectLst/>
                <a:latin typeface="#9Slide03 Maven Pro Medium" panose="00000600000000000000" pitchFamily="2" charset="0"/>
                <a:ea typeface="Calibri" panose="020F0502020204030204" pitchFamily="34" charset="0"/>
                <a:cs typeface="Times New Roman" panose="02020603050405020304" pitchFamily="18" charset="0"/>
              </a:rPr>
              <a:t>Đóng kịch </a:t>
            </a:r>
            <a:r>
              <a:rPr lang="en-US" sz="2400">
                <a:solidFill>
                  <a:srgbClr val="20124D"/>
                </a:solidFill>
                <a:effectLst/>
                <a:latin typeface="#9Slide03 Maven Pro Medium" panose="00000600000000000000" pitchFamily="2" charset="0"/>
                <a:ea typeface="Calibri" panose="020F0502020204030204" pitchFamily="34" charset="0"/>
              </a:rPr>
              <a:t>truyền thuyết Sơn Tinh, Thủy Tinh</a:t>
            </a:r>
            <a:endParaRPr sz="2400"/>
          </a:p>
        </p:txBody>
      </p:sp>
      <p:sp>
        <p:nvSpPr>
          <p:cNvPr id="4915" name="Google Shape;4915;p42"/>
          <p:cNvSpPr txBox="1">
            <a:spLocks noGrp="1"/>
          </p:cNvSpPr>
          <p:nvPr>
            <p:ph type="subTitle" idx="4"/>
          </p:nvPr>
        </p:nvSpPr>
        <p:spPr>
          <a:xfrm>
            <a:off x="937613" y="1674165"/>
            <a:ext cx="2175300" cy="66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latin typeface="#9Slide03 Maven Pro Medium" panose="00000600000000000000" pitchFamily="2" charset="0"/>
              </a:rPr>
              <a:t>Nhóm 1</a:t>
            </a:r>
            <a:endParaRPr sz="2800">
              <a:latin typeface="#9Slide03 Maven Pro Medium" panose="00000600000000000000" pitchFamily="2" charset="0"/>
            </a:endParaRPr>
          </a:p>
        </p:txBody>
      </p:sp>
      <p:sp>
        <p:nvSpPr>
          <p:cNvPr id="4916" name="Google Shape;4916;p42"/>
          <p:cNvSpPr txBox="1">
            <a:spLocks noGrp="1"/>
          </p:cNvSpPr>
          <p:nvPr>
            <p:ph type="subTitle" idx="5"/>
          </p:nvPr>
        </p:nvSpPr>
        <p:spPr>
          <a:xfrm>
            <a:off x="4943439" y="1658535"/>
            <a:ext cx="2175300" cy="66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latin typeface="#9Slide03 Maven Pro Medium" panose="00000600000000000000" pitchFamily="2" charset="0"/>
              </a:rPr>
              <a:t>Nhóm 2</a:t>
            </a:r>
            <a:endParaRPr sz="2800">
              <a:latin typeface="#9Slide03 Maven Pro Medium" panose="000006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34"/>
          <p:cNvSpPr txBox="1">
            <a:spLocks noGrp="1"/>
          </p:cNvSpPr>
          <p:nvPr>
            <p:ph type="ctrTitle"/>
          </p:nvPr>
        </p:nvSpPr>
        <p:spPr>
          <a:xfrm>
            <a:off x="850606" y="1772055"/>
            <a:ext cx="7228904" cy="256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t>Bài 2</a:t>
            </a:r>
            <a:b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br>
            <a: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t> DỰA VÀO ĐÂU ĐỂ BIẾT VÀ PHỤC DỰNG LẠI LỊCH SỬ?</a:t>
            </a:r>
            <a:b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br>
            <a: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t>(Tiết 2)</a:t>
            </a:r>
            <a:endParaRPr sz="6600">
              <a:solidFill>
                <a:schemeClr val="dk2"/>
              </a:solidFill>
              <a:latin typeface="#9Slide04 Maitree Bold" panose="00000800000000000000" pitchFamily="2" charset="-34"/>
              <a:cs typeface="#9Slide04 Maitree Bold" panose="00000800000000000000" pitchFamily="2" charset="-34"/>
            </a:endParaRPr>
          </a:p>
        </p:txBody>
      </p:sp>
      <p:sp>
        <p:nvSpPr>
          <p:cNvPr id="3917" name="Google Shape;3917;p34"/>
          <p:cNvSpPr/>
          <p:nvPr/>
        </p:nvSpPr>
        <p:spPr>
          <a:xfrm rot="2507687">
            <a:off x="7502670" y="1249614"/>
            <a:ext cx="292139" cy="292139"/>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8510600" y="5936700"/>
            <a:ext cx="1134600" cy="279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0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0"/>
        <p:cNvGrpSpPr/>
        <p:nvPr/>
      </p:nvGrpSpPr>
      <p:grpSpPr>
        <a:xfrm>
          <a:off x="0" y="0"/>
          <a:ext cx="0" cy="0"/>
          <a:chOff x="0" y="0"/>
          <a:chExt cx="0" cy="0"/>
        </a:xfrm>
      </p:grpSpPr>
      <p:sp>
        <p:nvSpPr>
          <p:cNvPr id="3971" name="Google Shape;3971;p38"/>
          <p:cNvSpPr txBox="1">
            <a:spLocks noGrp="1"/>
          </p:cNvSpPr>
          <p:nvPr>
            <p:ph type="title"/>
          </p:nvPr>
        </p:nvSpPr>
        <p:spPr>
          <a:xfrm>
            <a:off x="847574" y="2770175"/>
            <a:ext cx="4784652" cy="11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atin typeface="#9Slide04 Maitree Bold" panose="00000800000000000000" pitchFamily="2" charset="-34"/>
                <a:cs typeface="#9Slide04 Maitree Bold" panose="00000800000000000000" pitchFamily="2" charset="-34"/>
              </a:rPr>
              <a:t>Tư liệu truyền miệng</a:t>
            </a:r>
          </a:p>
        </p:txBody>
      </p:sp>
      <p:sp>
        <p:nvSpPr>
          <p:cNvPr id="3972" name="Google Shape;3972;p38"/>
          <p:cNvSpPr txBox="1">
            <a:spLocks noGrp="1"/>
          </p:cNvSpPr>
          <p:nvPr>
            <p:ph type="title" idx="2"/>
          </p:nvPr>
        </p:nvSpPr>
        <p:spPr>
          <a:xfrm>
            <a:off x="2508200" y="1230925"/>
            <a:ext cx="14634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4 Maitree Bold" panose="00000800000000000000" pitchFamily="2" charset="-34"/>
                <a:cs typeface="#9Slide04 Maitree Bold" panose="00000800000000000000" pitchFamily="2" charset="-34"/>
              </a:rPr>
              <a:t>03</a:t>
            </a:r>
            <a:endParaRPr>
              <a:latin typeface="#9Slide04 Maitree Bold" panose="00000800000000000000" pitchFamily="2" charset="-34"/>
              <a:cs typeface="#9Slide04 Maitree Bold" panose="00000800000000000000" pitchFamily="2" charset="-34"/>
            </a:endParaRPr>
          </a:p>
        </p:txBody>
      </p:sp>
      <p:grpSp>
        <p:nvGrpSpPr>
          <p:cNvPr id="3974" name="Google Shape;3974;p38"/>
          <p:cNvGrpSpPr/>
          <p:nvPr/>
        </p:nvGrpSpPr>
        <p:grpSpPr>
          <a:xfrm>
            <a:off x="6096484" y="2298362"/>
            <a:ext cx="1979166" cy="2845274"/>
            <a:chOff x="5856284" y="2298262"/>
            <a:chExt cx="1979166" cy="2845274"/>
          </a:xfrm>
        </p:grpSpPr>
        <p:sp>
          <p:nvSpPr>
            <p:cNvPr id="3975" name="Google Shape;3975;p38"/>
            <p:cNvSpPr/>
            <p:nvPr/>
          </p:nvSpPr>
          <p:spPr>
            <a:xfrm>
              <a:off x="5906477" y="2321686"/>
              <a:ext cx="1864781" cy="2135712"/>
            </a:xfrm>
            <a:custGeom>
              <a:avLst/>
              <a:gdLst/>
              <a:ahLst/>
              <a:cxnLst/>
              <a:rect l="l" t="t" r="r" b="b"/>
              <a:pathLst>
                <a:path w="33437" h="38295" extrusionOk="0">
                  <a:moveTo>
                    <a:pt x="16806" y="0"/>
                  </a:moveTo>
                  <a:cubicBezTo>
                    <a:pt x="16679" y="0"/>
                    <a:pt x="16552" y="2"/>
                    <a:pt x="16425" y="5"/>
                  </a:cubicBezTo>
                  <a:cubicBezTo>
                    <a:pt x="7303" y="214"/>
                    <a:pt x="0" y="7893"/>
                    <a:pt x="210" y="17036"/>
                  </a:cubicBezTo>
                  <a:cubicBezTo>
                    <a:pt x="398" y="24422"/>
                    <a:pt x="5420" y="30637"/>
                    <a:pt x="12220" y="32562"/>
                  </a:cubicBezTo>
                  <a:cubicBezTo>
                    <a:pt x="12534" y="32645"/>
                    <a:pt x="12847" y="32771"/>
                    <a:pt x="13140" y="32938"/>
                  </a:cubicBezTo>
                  <a:cubicBezTo>
                    <a:pt x="14542" y="33754"/>
                    <a:pt x="15421" y="35282"/>
                    <a:pt x="15421" y="36935"/>
                  </a:cubicBezTo>
                  <a:lnTo>
                    <a:pt x="15421" y="38295"/>
                  </a:lnTo>
                  <a:lnTo>
                    <a:pt x="18246" y="38295"/>
                  </a:lnTo>
                  <a:lnTo>
                    <a:pt x="18246" y="36956"/>
                  </a:lnTo>
                  <a:cubicBezTo>
                    <a:pt x="18246" y="35324"/>
                    <a:pt x="19104" y="33775"/>
                    <a:pt x="20505" y="32959"/>
                  </a:cubicBezTo>
                  <a:cubicBezTo>
                    <a:pt x="20819" y="32771"/>
                    <a:pt x="21133" y="32666"/>
                    <a:pt x="21489" y="32562"/>
                  </a:cubicBezTo>
                  <a:cubicBezTo>
                    <a:pt x="28394" y="30553"/>
                    <a:pt x="33436" y="24171"/>
                    <a:pt x="33436" y="16618"/>
                  </a:cubicBezTo>
                  <a:cubicBezTo>
                    <a:pt x="33436" y="7434"/>
                    <a:pt x="25965" y="0"/>
                    <a:pt x="1680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8"/>
            <p:cNvSpPr/>
            <p:nvPr/>
          </p:nvSpPr>
          <p:spPr>
            <a:xfrm>
              <a:off x="5893650" y="2310086"/>
              <a:ext cx="1891607" cy="2147312"/>
            </a:xfrm>
            <a:custGeom>
              <a:avLst/>
              <a:gdLst/>
              <a:ahLst/>
              <a:cxnLst/>
              <a:rect l="l" t="t" r="r" b="b"/>
              <a:pathLst>
                <a:path w="33918" h="38503" extrusionOk="0">
                  <a:moveTo>
                    <a:pt x="15716" y="38420"/>
                  </a:moveTo>
                  <a:lnTo>
                    <a:pt x="15714" y="38481"/>
                  </a:lnTo>
                  <a:lnTo>
                    <a:pt x="15714" y="38481"/>
                  </a:lnTo>
                  <a:lnTo>
                    <a:pt x="17084" y="38450"/>
                  </a:lnTo>
                  <a:lnTo>
                    <a:pt x="17084" y="38450"/>
                  </a:lnTo>
                  <a:lnTo>
                    <a:pt x="15716" y="38420"/>
                  </a:lnTo>
                  <a:close/>
                  <a:moveTo>
                    <a:pt x="16758" y="1"/>
                  </a:moveTo>
                  <a:cubicBezTo>
                    <a:pt x="12246" y="1"/>
                    <a:pt x="7763" y="2017"/>
                    <a:pt x="4687" y="5339"/>
                  </a:cubicBezTo>
                  <a:cubicBezTo>
                    <a:pt x="3118" y="7034"/>
                    <a:pt x="1883" y="9063"/>
                    <a:pt x="1088" y="11218"/>
                  </a:cubicBezTo>
                  <a:cubicBezTo>
                    <a:pt x="314" y="13394"/>
                    <a:pt x="0" y="15759"/>
                    <a:pt x="209" y="18060"/>
                  </a:cubicBezTo>
                  <a:cubicBezTo>
                    <a:pt x="356" y="20362"/>
                    <a:pt x="1046" y="22622"/>
                    <a:pt x="2134" y="24672"/>
                  </a:cubicBezTo>
                  <a:cubicBezTo>
                    <a:pt x="2281" y="24923"/>
                    <a:pt x="2427" y="25195"/>
                    <a:pt x="2595" y="25426"/>
                  </a:cubicBezTo>
                  <a:cubicBezTo>
                    <a:pt x="2741" y="25656"/>
                    <a:pt x="2909" y="25928"/>
                    <a:pt x="3055" y="26158"/>
                  </a:cubicBezTo>
                  <a:lnTo>
                    <a:pt x="3578" y="26869"/>
                  </a:lnTo>
                  <a:cubicBezTo>
                    <a:pt x="3662" y="26974"/>
                    <a:pt x="3745" y="27099"/>
                    <a:pt x="3850" y="27204"/>
                  </a:cubicBezTo>
                  <a:lnTo>
                    <a:pt x="4122" y="27539"/>
                  </a:lnTo>
                  <a:cubicBezTo>
                    <a:pt x="4331" y="27748"/>
                    <a:pt x="4520" y="27999"/>
                    <a:pt x="4708" y="28208"/>
                  </a:cubicBezTo>
                  <a:lnTo>
                    <a:pt x="5315" y="28794"/>
                  </a:lnTo>
                  <a:lnTo>
                    <a:pt x="5629" y="29108"/>
                  </a:lnTo>
                  <a:lnTo>
                    <a:pt x="5963" y="29401"/>
                  </a:lnTo>
                  <a:lnTo>
                    <a:pt x="6612" y="29945"/>
                  </a:lnTo>
                  <a:cubicBezTo>
                    <a:pt x="8453" y="31368"/>
                    <a:pt x="10567" y="32414"/>
                    <a:pt x="12764" y="32979"/>
                  </a:cubicBezTo>
                  <a:cubicBezTo>
                    <a:pt x="13810" y="33356"/>
                    <a:pt x="14668" y="34193"/>
                    <a:pt x="15170" y="35176"/>
                  </a:cubicBezTo>
                  <a:cubicBezTo>
                    <a:pt x="15400" y="35699"/>
                    <a:pt x="15567" y="36264"/>
                    <a:pt x="15609" y="36808"/>
                  </a:cubicBezTo>
                  <a:cubicBezTo>
                    <a:pt x="15672" y="37352"/>
                    <a:pt x="15651" y="37938"/>
                    <a:pt x="15672" y="38503"/>
                  </a:cubicBezTo>
                  <a:lnTo>
                    <a:pt x="15714" y="38503"/>
                  </a:lnTo>
                  <a:lnTo>
                    <a:pt x="15714" y="38481"/>
                  </a:lnTo>
                  <a:lnTo>
                    <a:pt x="15714" y="38481"/>
                  </a:lnTo>
                  <a:lnTo>
                    <a:pt x="15693" y="38481"/>
                  </a:lnTo>
                  <a:lnTo>
                    <a:pt x="15693" y="38419"/>
                  </a:lnTo>
                  <a:lnTo>
                    <a:pt x="15716" y="38420"/>
                  </a:lnTo>
                  <a:lnTo>
                    <a:pt x="15716" y="38420"/>
                  </a:lnTo>
                  <a:lnTo>
                    <a:pt x="15735" y="37645"/>
                  </a:lnTo>
                  <a:cubicBezTo>
                    <a:pt x="15735" y="37352"/>
                    <a:pt x="15777" y="37059"/>
                    <a:pt x="15735" y="36787"/>
                  </a:cubicBezTo>
                  <a:cubicBezTo>
                    <a:pt x="15693" y="36201"/>
                    <a:pt x="15567" y="35636"/>
                    <a:pt x="15337" y="35113"/>
                  </a:cubicBezTo>
                  <a:cubicBezTo>
                    <a:pt x="14856" y="34025"/>
                    <a:pt x="13977" y="33146"/>
                    <a:pt x="12868" y="32728"/>
                  </a:cubicBezTo>
                  <a:cubicBezTo>
                    <a:pt x="10671" y="32100"/>
                    <a:pt x="8663" y="31033"/>
                    <a:pt x="6884" y="29631"/>
                  </a:cubicBezTo>
                  <a:lnTo>
                    <a:pt x="6256" y="29087"/>
                  </a:lnTo>
                  <a:lnTo>
                    <a:pt x="5942" y="28794"/>
                  </a:lnTo>
                  <a:cubicBezTo>
                    <a:pt x="5838" y="28731"/>
                    <a:pt x="5754" y="28627"/>
                    <a:pt x="5650" y="28522"/>
                  </a:cubicBezTo>
                  <a:lnTo>
                    <a:pt x="5043" y="27915"/>
                  </a:lnTo>
                  <a:cubicBezTo>
                    <a:pt x="4875" y="27706"/>
                    <a:pt x="4687" y="27476"/>
                    <a:pt x="4499" y="27246"/>
                  </a:cubicBezTo>
                  <a:lnTo>
                    <a:pt x="4248" y="26953"/>
                  </a:lnTo>
                  <a:cubicBezTo>
                    <a:pt x="4143" y="26848"/>
                    <a:pt x="4059" y="26702"/>
                    <a:pt x="3976" y="26597"/>
                  </a:cubicBezTo>
                  <a:lnTo>
                    <a:pt x="3473" y="25928"/>
                  </a:lnTo>
                  <a:cubicBezTo>
                    <a:pt x="3327" y="25718"/>
                    <a:pt x="3201" y="25446"/>
                    <a:pt x="3034" y="25216"/>
                  </a:cubicBezTo>
                  <a:cubicBezTo>
                    <a:pt x="2888" y="24986"/>
                    <a:pt x="2720" y="24756"/>
                    <a:pt x="2616" y="24484"/>
                  </a:cubicBezTo>
                  <a:lnTo>
                    <a:pt x="2260" y="23731"/>
                  </a:lnTo>
                  <a:lnTo>
                    <a:pt x="1946" y="22936"/>
                  </a:lnTo>
                  <a:cubicBezTo>
                    <a:pt x="1695" y="22413"/>
                    <a:pt x="1569" y="21869"/>
                    <a:pt x="1381" y="21345"/>
                  </a:cubicBezTo>
                  <a:cubicBezTo>
                    <a:pt x="1339" y="21220"/>
                    <a:pt x="1318" y="21094"/>
                    <a:pt x="1277" y="20948"/>
                  </a:cubicBezTo>
                  <a:lnTo>
                    <a:pt x="1172" y="20529"/>
                  </a:lnTo>
                  <a:cubicBezTo>
                    <a:pt x="1130" y="20278"/>
                    <a:pt x="1025" y="20006"/>
                    <a:pt x="1005" y="19734"/>
                  </a:cubicBezTo>
                  <a:cubicBezTo>
                    <a:pt x="921" y="19169"/>
                    <a:pt x="816" y="18604"/>
                    <a:pt x="795" y="18060"/>
                  </a:cubicBezTo>
                  <a:cubicBezTo>
                    <a:pt x="419" y="13583"/>
                    <a:pt x="2051" y="9001"/>
                    <a:pt x="5022" y="5715"/>
                  </a:cubicBezTo>
                  <a:cubicBezTo>
                    <a:pt x="6549" y="4063"/>
                    <a:pt x="8391" y="2702"/>
                    <a:pt x="10441" y="1782"/>
                  </a:cubicBezTo>
                  <a:cubicBezTo>
                    <a:pt x="12512" y="861"/>
                    <a:pt x="14751" y="380"/>
                    <a:pt x="17011" y="338"/>
                  </a:cubicBezTo>
                  <a:cubicBezTo>
                    <a:pt x="17062" y="338"/>
                    <a:pt x="17113" y="337"/>
                    <a:pt x="17164" y="337"/>
                  </a:cubicBezTo>
                  <a:cubicBezTo>
                    <a:pt x="19353" y="337"/>
                    <a:pt x="21557" y="777"/>
                    <a:pt x="23602" y="1656"/>
                  </a:cubicBezTo>
                  <a:cubicBezTo>
                    <a:pt x="25694" y="2577"/>
                    <a:pt x="27577" y="3874"/>
                    <a:pt x="29105" y="5548"/>
                  </a:cubicBezTo>
                  <a:cubicBezTo>
                    <a:pt x="30653" y="7222"/>
                    <a:pt x="31867" y="9210"/>
                    <a:pt x="32557" y="11365"/>
                  </a:cubicBezTo>
                  <a:cubicBezTo>
                    <a:pt x="33290" y="13499"/>
                    <a:pt x="33562" y="15780"/>
                    <a:pt x="33373" y="18019"/>
                  </a:cubicBezTo>
                  <a:cubicBezTo>
                    <a:pt x="33185" y="20278"/>
                    <a:pt x="32536" y="22475"/>
                    <a:pt x="31490" y="24463"/>
                  </a:cubicBezTo>
                  <a:cubicBezTo>
                    <a:pt x="30423" y="26430"/>
                    <a:pt x="28979" y="28208"/>
                    <a:pt x="27222" y="29610"/>
                  </a:cubicBezTo>
                  <a:cubicBezTo>
                    <a:pt x="26782" y="29945"/>
                    <a:pt x="26364" y="30322"/>
                    <a:pt x="25862" y="30615"/>
                  </a:cubicBezTo>
                  <a:cubicBezTo>
                    <a:pt x="25632" y="30761"/>
                    <a:pt x="25401" y="30928"/>
                    <a:pt x="25171" y="31054"/>
                  </a:cubicBezTo>
                  <a:lnTo>
                    <a:pt x="24439" y="31452"/>
                  </a:lnTo>
                  <a:cubicBezTo>
                    <a:pt x="24334" y="31493"/>
                    <a:pt x="24188" y="31577"/>
                    <a:pt x="24062" y="31619"/>
                  </a:cubicBezTo>
                  <a:lnTo>
                    <a:pt x="23665" y="31807"/>
                  </a:lnTo>
                  <a:lnTo>
                    <a:pt x="22891" y="32142"/>
                  </a:lnTo>
                  <a:lnTo>
                    <a:pt x="21259" y="32707"/>
                  </a:lnTo>
                  <a:cubicBezTo>
                    <a:pt x="20171" y="33125"/>
                    <a:pt x="19271" y="34004"/>
                    <a:pt x="18790" y="35071"/>
                  </a:cubicBezTo>
                  <a:cubicBezTo>
                    <a:pt x="18538" y="35636"/>
                    <a:pt x="18392" y="36201"/>
                    <a:pt x="18371" y="36787"/>
                  </a:cubicBezTo>
                  <a:cubicBezTo>
                    <a:pt x="18329" y="37059"/>
                    <a:pt x="18371" y="37352"/>
                    <a:pt x="18371" y="37645"/>
                  </a:cubicBezTo>
                  <a:lnTo>
                    <a:pt x="18390" y="38421"/>
                  </a:lnTo>
                  <a:lnTo>
                    <a:pt x="18390" y="38421"/>
                  </a:lnTo>
                  <a:lnTo>
                    <a:pt x="17084" y="38450"/>
                  </a:lnTo>
                  <a:lnTo>
                    <a:pt x="17084" y="38450"/>
                  </a:lnTo>
                  <a:lnTo>
                    <a:pt x="18391" y="38480"/>
                  </a:lnTo>
                  <a:lnTo>
                    <a:pt x="18391" y="38480"/>
                  </a:lnTo>
                  <a:lnTo>
                    <a:pt x="18392" y="38503"/>
                  </a:lnTo>
                  <a:lnTo>
                    <a:pt x="18415" y="38480"/>
                  </a:lnTo>
                  <a:lnTo>
                    <a:pt x="18415" y="38480"/>
                  </a:lnTo>
                  <a:lnTo>
                    <a:pt x="18497" y="38482"/>
                  </a:lnTo>
                  <a:lnTo>
                    <a:pt x="18580" y="38482"/>
                  </a:lnTo>
                  <a:lnTo>
                    <a:pt x="18580" y="38398"/>
                  </a:lnTo>
                  <a:lnTo>
                    <a:pt x="18601" y="37540"/>
                  </a:lnTo>
                  <a:cubicBezTo>
                    <a:pt x="18601" y="37247"/>
                    <a:pt x="18601" y="36975"/>
                    <a:pt x="18622" y="36703"/>
                  </a:cubicBezTo>
                  <a:cubicBezTo>
                    <a:pt x="18643" y="36431"/>
                    <a:pt x="18706" y="36159"/>
                    <a:pt x="18769" y="35887"/>
                  </a:cubicBezTo>
                  <a:cubicBezTo>
                    <a:pt x="18852" y="35636"/>
                    <a:pt x="18936" y="35364"/>
                    <a:pt x="19062" y="35113"/>
                  </a:cubicBezTo>
                  <a:cubicBezTo>
                    <a:pt x="19564" y="34109"/>
                    <a:pt x="20422" y="33293"/>
                    <a:pt x="21447" y="32937"/>
                  </a:cubicBezTo>
                  <a:lnTo>
                    <a:pt x="23058" y="32414"/>
                  </a:lnTo>
                  <a:lnTo>
                    <a:pt x="23874" y="32058"/>
                  </a:lnTo>
                  <a:lnTo>
                    <a:pt x="24272" y="31912"/>
                  </a:lnTo>
                  <a:cubicBezTo>
                    <a:pt x="24397" y="31870"/>
                    <a:pt x="24523" y="31786"/>
                    <a:pt x="24669" y="31724"/>
                  </a:cubicBezTo>
                  <a:lnTo>
                    <a:pt x="25422" y="31347"/>
                  </a:lnTo>
                  <a:cubicBezTo>
                    <a:pt x="25673" y="31200"/>
                    <a:pt x="25925" y="31054"/>
                    <a:pt x="26155" y="30887"/>
                  </a:cubicBezTo>
                  <a:cubicBezTo>
                    <a:pt x="26657" y="30594"/>
                    <a:pt x="27096" y="30238"/>
                    <a:pt x="27557" y="29903"/>
                  </a:cubicBezTo>
                  <a:cubicBezTo>
                    <a:pt x="27808" y="29736"/>
                    <a:pt x="28017" y="29527"/>
                    <a:pt x="28226" y="29359"/>
                  </a:cubicBezTo>
                  <a:lnTo>
                    <a:pt x="28540" y="29066"/>
                  </a:lnTo>
                  <a:lnTo>
                    <a:pt x="28686" y="28941"/>
                  </a:lnTo>
                  <a:lnTo>
                    <a:pt x="28854" y="28773"/>
                  </a:lnTo>
                  <a:cubicBezTo>
                    <a:pt x="29230" y="28355"/>
                    <a:pt x="29649" y="27936"/>
                    <a:pt x="30026" y="27497"/>
                  </a:cubicBezTo>
                  <a:cubicBezTo>
                    <a:pt x="30779" y="26618"/>
                    <a:pt x="31407" y="25656"/>
                    <a:pt x="31951" y="24630"/>
                  </a:cubicBezTo>
                  <a:lnTo>
                    <a:pt x="32327" y="23856"/>
                  </a:lnTo>
                  <a:cubicBezTo>
                    <a:pt x="32369" y="23731"/>
                    <a:pt x="32453" y="23584"/>
                    <a:pt x="32515" y="23459"/>
                  </a:cubicBezTo>
                  <a:lnTo>
                    <a:pt x="32662" y="23061"/>
                  </a:lnTo>
                  <a:lnTo>
                    <a:pt x="32976" y="22266"/>
                  </a:lnTo>
                  <a:lnTo>
                    <a:pt x="33206" y="21429"/>
                  </a:lnTo>
                  <a:cubicBezTo>
                    <a:pt x="33394" y="20885"/>
                    <a:pt x="33478" y="20320"/>
                    <a:pt x="33603" y="19755"/>
                  </a:cubicBezTo>
                  <a:cubicBezTo>
                    <a:pt x="33666" y="19462"/>
                    <a:pt x="33666" y="19169"/>
                    <a:pt x="33708" y="18897"/>
                  </a:cubicBezTo>
                  <a:cubicBezTo>
                    <a:pt x="33729" y="18604"/>
                    <a:pt x="33792" y="18312"/>
                    <a:pt x="33792" y="18019"/>
                  </a:cubicBezTo>
                  <a:cubicBezTo>
                    <a:pt x="33917" y="15717"/>
                    <a:pt x="33603" y="13415"/>
                    <a:pt x="32829" y="11260"/>
                  </a:cubicBezTo>
                  <a:cubicBezTo>
                    <a:pt x="32034" y="9084"/>
                    <a:pt x="30842" y="7096"/>
                    <a:pt x="29272" y="5423"/>
                  </a:cubicBezTo>
                  <a:cubicBezTo>
                    <a:pt x="26155" y="2054"/>
                    <a:pt x="21635" y="24"/>
                    <a:pt x="17032" y="3"/>
                  </a:cubicBezTo>
                  <a:cubicBezTo>
                    <a:pt x="16941" y="2"/>
                    <a:pt x="16849" y="1"/>
                    <a:pt x="16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8"/>
            <p:cNvSpPr/>
            <p:nvPr/>
          </p:nvSpPr>
          <p:spPr>
            <a:xfrm>
              <a:off x="6845811" y="2321909"/>
              <a:ext cx="226482" cy="2134318"/>
            </a:xfrm>
            <a:custGeom>
              <a:avLst/>
              <a:gdLst/>
              <a:ahLst/>
              <a:cxnLst/>
              <a:rect l="l" t="t" r="r" b="b"/>
              <a:pathLst>
                <a:path w="4061" h="38270" extrusionOk="0">
                  <a:moveTo>
                    <a:pt x="1" y="1"/>
                  </a:moveTo>
                  <a:lnTo>
                    <a:pt x="1" y="1"/>
                  </a:lnTo>
                  <a:cubicBezTo>
                    <a:pt x="273" y="294"/>
                    <a:pt x="503" y="628"/>
                    <a:pt x="733" y="1026"/>
                  </a:cubicBezTo>
                  <a:lnTo>
                    <a:pt x="901" y="1277"/>
                  </a:lnTo>
                  <a:lnTo>
                    <a:pt x="1026" y="1549"/>
                  </a:lnTo>
                  <a:cubicBezTo>
                    <a:pt x="1110" y="1716"/>
                    <a:pt x="1214" y="1905"/>
                    <a:pt x="1298" y="2093"/>
                  </a:cubicBezTo>
                  <a:lnTo>
                    <a:pt x="1528" y="2637"/>
                  </a:lnTo>
                  <a:lnTo>
                    <a:pt x="1738" y="3223"/>
                  </a:lnTo>
                  <a:cubicBezTo>
                    <a:pt x="1884" y="3599"/>
                    <a:pt x="1989" y="3997"/>
                    <a:pt x="2135" y="4395"/>
                  </a:cubicBezTo>
                  <a:cubicBezTo>
                    <a:pt x="2616" y="5943"/>
                    <a:pt x="2930" y="7554"/>
                    <a:pt x="3181" y="9186"/>
                  </a:cubicBezTo>
                  <a:cubicBezTo>
                    <a:pt x="3621" y="12429"/>
                    <a:pt x="3746" y="15714"/>
                    <a:pt x="3642" y="18978"/>
                  </a:cubicBezTo>
                  <a:cubicBezTo>
                    <a:pt x="3600" y="20610"/>
                    <a:pt x="3495" y="22263"/>
                    <a:pt x="3181" y="23854"/>
                  </a:cubicBezTo>
                  <a:cubicBezTo>
                    <a:pt x="3098" y="24272"/>
                    <a:pt x="2993" y="24670"/>
                    <a:pt x="2909" y="25046"/>
                  </a:cubicBezTo>
                  <a:lnTo>
                    <a:pt x="2595" y="26239"/>
                  </a:lnTo>
                  <a:cubicBezTo>
                    <a:pt x="2365" y="27013"/>
                    <a:pt x="2093" y="27766"/>
                    <a:pt x="1842" y="28561"/>
                  </a:cubicBezTo>
                  <a:cubicBezTo>
                    <a:pt x="1319" y="30110"/>
                    <a:pt x="838" y="31700"/>
                    <a:pt x="608" y="33353"/>
                  </a:cubicBezTo>
                  <a:cubicBezTo>
                    <a:pt x="377" y="34964"/>
                    <a:pt x="357" y="36617"/>
                    <a:pt x="357" y="38270"/>
                  </a:cubicBezTo>
                  <a:cubicBezTo>
                    <a:pt x="398" y="36638"/>
                    <a:pt x="482" y="35006"/>
                    <a:pt x="775" y="33374"/>
                  </a:cubicBezTo>
                  <a:cubicBezTo>
                    <a:pt x="1026" y="31763"/>
                    <a:pt x="1507" y="30193"/>
                    <a:pt x="2072" y="28645"/>
                  </a:cubicBezTo>
                  <a:lnTo>
                    <a:pt x="2491" y="27494"/>
                  </a:lnTo>
                  <a:cubicBezTo>
                    <a:pt x="2658" y="27097"/>
                    <a:pt x="2763" y="26699"/>
                    <a:pt x="2888" y="26322"/>
                  </a:cubicBezTo>
                  <a:cubicBezTo>
                    <a:pt x="2993" y="25925"/>
                    <a:pt x="3098" y="25506"/>
                    <a:pt x="3202" y="25109"/>
                  </a:cubicBezTo>
                  <a:cubicBezTo>
                    <a:pt x="3286" y="24711"/>
                    <a:pt x="3390" y="24335"/>
                    <a:pt x="3453" y="23916"/>
                  </a:cubicBezTo>
                  <a:cubicBezTo>
                    <a:pt x="3809" y="22284"/>
                    <a:pt x="3893" y="20631"/>
                    <a:pt x="3976" y="18999"/>
                  </a:cubicBezTo>
                  <a:cubicBezTo>
                    <a:pt x="4060" y="15693"/>
                    <a:pt x="3934" y="12408"/>
                    <a:pt x="3432" y="9123"/>
                  </a:cubicBezTo>
                  <a:cubicBezTo>
                    <a:pt x="3181" y="7512"/>
                    <a:pt x="2826" y="5880"/>
                    <a:pt x="2302" y="4311"/>
                  </a:cubicBezTo>
                  <a:cubicBezTo>
                    <a:pt x="2156" y="3955"/>
                    <a:pt x="2010" y="3537"/>
                    <a:pt x="1863" y="3160"/>
                  </a:cubicBezTo>
                  <a:lnTo>
                    <a:pt x="1633" y="2595"/>
                  </a:lnTo>
                  <a:lnTo>
                    <a:pt x="1361" y="2051"/>
                  </a:lnTo>
                  <a:cubicBezTo>
                    <a:pt x="1277" y="1863"/>
                    <a:pt x="1193" y="1674"/>
                    <a:pt x="1089" y="1486"/>
                  </a:cubicBezTo>
                  <a:lnTo>
                    <a:pt x="921" y="1235"/>
                  </a:lnTo>
                  <a:lnTo>
                    <a:pt x="775" y="963"/>
                  </a:lnTo>
                  <a:cubicBezTo>
                    <a:pt x="524" y="628"/>
                    <a:pt x="294" y="29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8"/>
            <p:cNvSpPr/>
            <p:nvPr/>
          </p:nvSpPr>
          <p:spPr>
            <a:xfrm>
              <a:off x="6851667" y="2321909"/>
              <a:ext cx="521673" cy="2139003"/>
            </a:xfrm>
            <a:custGeom>
              <a:avLst/>
              <a:gdLst/>
              <a:ahLst/>
              <a:cxnLst/>
              <a:rect l="l" t="t" r="r" b="b"/>
              <a:pathLst>
                <a:path w="9354" h="38354" extrusionOk="0">
                  <a:moveTo>
                    <a:pt x="0" y="1"/>
                  </a:moveTo>
                  <a:lnTo>
                    <a:pt x="0" y="1"/>
                  </a:lnTo>
                  <a:cubicBezTo>
                    <a:pt x="816" y="314"/>
                    <a:pt x="1570" y="754"/>
                    <a:pt x="2260" y="1340"/>
                  </a:cubicBezTo>
                  <a:cubicBezTo>
                    <a:pt x="2951" y="1863"/>
                    <a:pt x="3620" y="2428"/>
                    <a:pt x="4185" y="3055"/>
                  </a:cubicBezTo>
                  <a:cubicBezTo>
                    <a:pt x="5357" y="4311"/>
                    <a:pt x="6319" y="5776"/>
                    <a:pt x="7010" y="7345"/>
                  </a:cubicBezTo>
                  <a:cubicBezTo>
                    <a:pt x="7742" y="8914"/>
                    <a:pt x="8223" y="10567"/>
                    <a:pt x="8537" y="12262"/>
                  </a:cubicBezTo>
                  <a:cubicBezTo>
                    <a:pt x="8851" y="13936"/>
                    <a:pt x="8977" y="15672"/>
                    <a:pt x="8977" y="17388"/>
                  </a:cubicBezTo>
                  <a:cubicBezTo>
                    <a:pt x="8998" y="17869"/>
                    <a:pt x="8977" y="18372"/>
                    <a:pt x="8956" y="18832"/>
                  </a:cubicBezTo>
                  <a:cubicBezTo>
                    <a:pt x="8935" y="19313"/>
                    <a:pt x="8872" y="19794"/>
                    <a:pt x="8830" y="20276"/>
                  </a:cubicBezTo>
                  <a:cubicBezTo>
                    <a:pt x="8726" y="21238"/>
                    <a:pt x="8516" y="22180"/>
                    <a:pt x="8244" y="23121"/>
                  </a:cubicBezTo>
                  <a:cubicBezTo>
                    <a:pt x="7721" y="24983"/>
                    <a:pt x="6947" y="26783"/>
                    <a:pt x="5838" y="28373"/>
                  </a:cubicBezTo>
                  <a:lnTo>
                    <a:pt x="5420" y="28980"/>
                  </a:lnTo>
                  <a:cubicBezTo>
                    <a:pt x="5273" y="29168"/>
                    <a:pt x="5127" y="29377"/>
                    <a:pt x="4980" y="29566"/>
                  </a:cubicBezTo>
                  <a:cubicBezTo>
                    <a:pt x="4646" y="29921"/>
                    <a:pt x="4353" y="30319"/>
                    <a:pt x="4018" y="30654"/>
                  </a:cubicBezTo>
                  <a:cubicBezTo>
                    <a:pt x="3850" y="30842"/>
                    <a:pt x="3662" y="30988"/>
                    <a:pt x="3495" y="31156"/>
                  </a:cubicBezTo>
                  <a:cubicBezTo>
                    <a:pt x="3306" y="31302"/>
                    <a:pt x="3097" y="31470"/>
                    <a:pt x="2909" y="31616"/>
                  </a:cubicBezTo>
                  <a:cubicBezTo>
                    <a:pt x="2553" y="31972"/>
                    <a:pt x="2197" y="32328"/>
                    <a:pt x="1925" y="32725"/>
                  </a:cubicBezTo>
                  <a:cubicBezTo>
                    <a:pt x="1340" y="33499"/>
                    <a:pt x="900" y="34441"/>
                    <a:pt x="775" y="35424"/>
                  </a:cubicBezTo>
                  <a:cubicBezTo>
                    <a:pt x="691" y="35906"/>
                    <a:pt x="712" y="36387"/>
                    <a:pt x="712" y="36889"/>
                  </a:cubicBezTo>
                  <a:lnTo>
                    <a:pt x="733" y="38354"/>
                  </a:lnTo>
                  <a:lnTo>
                    <a:pt x="775" y="36889"/>
                  </a:lnTo>
                  <a:cubicBezTo>
                    <a:pt x="775" y="36387"/>
                    <a:pt x="775" y="35885"/>
                    <a:pt x="837" y="35424"/>
                  </a:cubicBezTo>
                  <a:cubicBezTo>
                    <a:pt x="1005" y="34483"/>
                    <a:pt x="1444" y="33583"/>
                    <a:pt x="2051" y="32830"/>
                  </a:cubicBezTo>
                  <a:cubicBezTo>
                    <a:pt x="2344" y="32453"/>
                    <a:pt x="2679" y="32097"/>
                    <a:pt x="3034" y="31784"/>
                  </a:cubicBezTo>
                  <a:cubicBezTo>
                    <a:pt x="3223" y="31595"/>
                    <a:pt x="3411" y="31470"/>
                    <a:pt x="3620" y="31302"/>
                  </a:cubicBezTo>
                  <a:cubicBezTo>
                    <a:pt x="3809" y="31156"/>
                    <a:pt x="3976" y="30988"/>
                    <a:pt x="4164" y="30821"/>
                  </a:cubicBezTo>
                  <a:cubicBezTo>
                    <a:pt x="4499" y="30444"/>
                    <a:pt x="4813" y="30089"/>
                    <a:pt x="5169" y="29712"/>
                  </a:cubicBezTo>
                  <a:cubicBezTo>
                    <a:pt x="5315" y="29524"/>
                    <a:pt x="5441" y="29315"/>
                    <a:pt x="5608" y="29147"/>
                  </a:cubicBezTo>
                  <a:lnTo>
                    <a:pt x="6047" y="28540"/>
                  </a:lnTo>
                  <a:cubicBezTo>
                    <a:pt x="7177" y="26908"/>
                    <a:pt x="7993" y="25088"/>
                    <a:pt x="8537" y="23205"/>
                  </a:cubicBezTo>
                  <a:cubicBezTo>
                    <a:pt x="8788" y="22242"/>
                    <a:pt x="8998" y="21259"/>
                    <a:pt x="9144" y="20296"/>
                  </a:cubicBezTo>
                  <a:cubicBezTo>
                    <a:pt x="9270" y="19334"/>
                    <a:pt x="9353" y="18330"/>
                    <a:pt x="9291" y="17346"/>
                  </a:cubicBezTo>
                  <a:cubicBezTo>
                    <a:pt x="9291" y="15589"/>
                    <a:pt x="9144" y="13831"/>
                    <a:pt x="8830" y="12136"/>
                  </a:cubicBezTo>
                  <a:cubicBezTo>
                    <a:pt x="8516" y="10441"/>
                    <a:pt x="8014" y="8726"/>
                    <a:pt x="7261" y="7156"/>
                  </a:cubicBezTo>
                  <a:cubicBezTo>
                    <a:pt x="6487" y="5608"/>
                    <a:pt x="5524" y="4102"/>
                    <a:pt x="4290" y="2888"/>
                  </a:cubicBezTo>
                  <a:cubicBezTo>
                    <a:pt x="3704" y="2260"/>
                    <a:pt x="3013" y="1695"/>
                    <a:pt x="2302" y="1214"/>
                  </a:cubicBezTo>
                  <a:cubicBezTo>
                    <a:pt x="1570" y="733"/>
                    <a:pt x="816" y="29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8"/>
            <p:cNvSpPr/>
            <p:nvPr/>
          </p:nvSpPr>
          <p:spPr>
            <a:xfrm>
              <a:off x="6904202" y="2325422"/>
              <a:ext cx="690823" cy="2133147"/>
            </a:xfrm>
            <a:custGeom>
              <a:avLst/>
              <a:gdLst/>
              <a:ahLst/>
              <a:cxnLst/>
              <a:rect l="l" t="t" r="r" b="b"/>
              <a:pathLst>
                <a:path w="12387" h="38249" extrusionOk="0">
                  <a:moveTo>
                    <a:pt x="293" y="0"/>
                  </a:moveTo>
                  <a:cubicBezTo>
                    <a:pt x="1297" y="168"/>
                    <a:pt x="2260" y="523"/>
                    <a:pt x="3243" y="963"/>
                  </a:cubicBezTo>
                  <a:cubicBezTo>
                    <a:pt x="4164" y="1402"/>
                    <a:pt x="5022" y="1925"/>
                    <a:pt x="5838" y="2532"/>
                  </a:cubicBezTo>
                  <a:cubicBezTo>
                    <a:pt x="7428" y="3746"/>
                    <a:pt x="8788" y="5294"/>
                    <a:pt x="9771" y="7073"/>
                  </a:cubicBezTo>
                  <a:cubicBezTo>
                    <a:pt x="10232" y="7972"/>
                    <a:pt x="10650" y="8914"/>
                    <a:pt x="10964" y="9855"/>
                  </a:cubicBezTo>
                  <a:cubicBezTo>
                    <a:pt x="11278" y="10818"/>
                    <a:pt x="11550" y="11780"/>
                    <a:pt x="11696" y="12785"/>
                  </a:cubicBezTo>
                  <a:cubicBezTo>
                    <a:pt x="11885" y="13768"/>
                    <a:pt x="11989" y="14772"/>
                    <a:pt x="12031" y="15798"/>
                  </a:cubicBezTo>
                  <a:cubicBezTo>
                    <a:pt x="12031" y="16279"/>
                    <a:pt x="12031" y="16802"/>
                    <a:pt x="12073" y="17304"/>
                  </a:cubicBezTo>
                  <a:cubicBezTo>
                    <a:pt x="12094" y="17806"/>
                    <a:pt x="12073" y="18288"/>
                    <a:pt x="12010" y="18790"/>
                  </a:cubicBezTo>
                  <a:cubicBezTo>
                    <a:pt x="11801" y="20778"/>
                    <a:pt x="11299" y="22765"/>
                    <a:pt x="10462" y="24607"/>
                  </a:cubicBezTo>
                  <a:cubicBezTo>
                    <a:pt x="9625" y="26427"/>
                    <a:pt x="8432" y="28080"/>
                    <a:pt x="6968" y="29461"/>
                  </a:cubicBezTo>
                  <a:cubicBezTo>
                    <a:pt x="6214" y="30151"/>
                    <a:pt x="5419" y="30758"/>
                    <a:pt x="4561" y="31302"/>
                  </a:cubicBezTo>
                  <a:lnTo>
                    <a:pt x="3913" y="31700"/>
                  </a:lnTo>
                  <a:lnTo>
                    <a:pt x="3222" y="32034"/>
                  </a:lnTo>
                  <a:cubicBezTo>
                    <a:pt x="2762" y="32244"/>
                    <a:pt x="2281" y="32474"/>
                    <a:pt x="1862" y="32767"/>
                  </a:cubicBezTo>
                  <a:cubicBezTo>
                    <a:pt x="1444" y="33060"/>
                    <a:pt x="1046" y="33394"/>
                    <a:pt x="732" y="33813"/>
                  </a:cubicBezTo>
                  <a:cubicBezTo>
                    <a:pt x="418" y="34231"/>
                    <a:pt x="188" y="34734"/>
                    <a:pt x="105" y="35215"/>
                  </a:cubicBezTo>
                  <a:cubicBezTo>
                    <a:pt x="0" y="35717"/>
                    <a:pt x="63" y="36240"/>
                    <a:pt x="63" y="36742"/>
                  </a:cubicBezTo>
                  <a:lnTo>
                    <a:pt x="84" y="38249"/>
                  </a:lnTo>
                  <a:lnTo>
                    <a:pt x="105" y="36742"/>
                  </a:lnTo>
                  <a:cubicBezTo>
                    <a:pt x="105" y="36219"/>
                    <a:pt x="84" y="35717"/>
                    <a:pt x="188" y="35215"/>
                  </a:cubicBezTo>
                  <a:cubicBezTo>
                    <a:pt x="272" y="34734"/>
                    <a:pt x="502" y="34273"/>
                    <a:pt x="816" y="33897"/>
                  </a:cubicBezTo>
                  <a:cubicBezTo>
                    <a:pt x="1130" y="33499"/>
                    <a:pt x="1527" y="33185"/>
                    <a:pt x="1946" y="32892"/>
                  </a:cubicBezTo>
                  <a:cubicBezTo>
                    <a:pt x="2364" y="32599"/>
                    <a:pt x="2804" y="32432"/>
                    <a:pt x="3285" y="32223"/>
                  </a:cubicBezTo>
                  <a:lnTo>
                    <a:pt x="3976" y="31867"/>
                  </a:lnTo>
                  <a:lnTo>
                    <a:pt x="4645" y="31490"/>
                  </a:lnTo>
                  <a:cubicBezTo>
                    <a:pt x="5503" y="30967"/>
                    <a:pt x="6340" y="30340"/>
                    <a:pt x="7093" y="29649"/>
                  </a:cubicBezTo>
                  <a:cubicBezTo>
                    <a:pt x="8641" y="28268"/>
                    <a:pt x="9834" y="26573"/>
                    <a:pt x="10713" y="24711"/>
                  </a:cubicBezTo>
                  <a:cubicBezTo>
                    <a:pt x="11571" y="22849"/>
                    <a:pt x="12094" y="20840"/>
                    <a:pt x="12303" y="18790"/>
                  </a:cubicBezTo>
                  <a:cubicBezTo>
                    <a:pt x="12345" y="18267"/>
                    <a:pt x="12387" y="17785"/>
                    <a:pt x="12345" y="17262"/>
                  </a:cubicBezTo>
                  <a:cubicBezTo>
                    <a:pt x="12324" y="16760"/>
                    <a:pt x="12324" y="16237"/>
                    <a:pt x="12303" y="15735"/>
                  </a:cubicBezTo>
                  <a:cubicBezTo>
                    <a:pt x="12219" y="14710"/>
                    <a:pt x="12115" y="13705"/>
                    <a:pt x="11926" y="12701"/>
                  </a:cubicBezTo>
                  <a:cubicBezTo>
                    <a:pt x="11780" y="11676"/>
                    <a:pt x="11487" y="10692"/>
                    <a:pt x="11173" y="9730"/>
                  </a:cubicBezTo>
                  <a:cubicBezTo>
                    <a:pt x="10859" y="8746"/>
                    <a:pt x="10420" y="7805"/>
                    <a:pt x="9918" y="6926"/>
                  </a:cubicBezTo>
                  <a:cubicBezTo>
                    <a:pt x="8913" y="5148"/>
                    <a:pt x="7512" y="3578"/>
                    <a:pt x="5859" y="2365"/>
                  </a:cubicBezTo>
                  <a:cubicBezTo>
                    <a:pt x="5022" y="1800"/>
                    <a:pt x="4143" y="1277"/>
                    <a:pt x="3201" y="879"/>
                  </a:cubicBezTo>
                  <a:cubicBezTo>
                    <a:pt x="2281" y="461"/>
                    <a:pt x="1297" y="147"/>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8"/>
            <p:cNvSpPr/>
            <p:nvPr/>
          </p:nvSpPr>
          <p:spPr>
            <a:xfrm>
              <a:off x="7023215" y="2340592"/>
              <a:ext cx="686194" cy="1760938"/>
            </a:xfrm>
            <a:custGeom>
              <a:avLst/>
              <a:gdLst/>
              <a:ahLst/>
              <a:cxnLst/>
              <a:rect l="l" t="t" r="r" b="b"/>
              <a:pathLst>
                <a:path w="12304" h="31575" extrusionOk="0">
                  <a:moveTo>
                    <a:pt x="0" y="0"/>
                  </a:moveTo>
                  <a:cubicBezTo>
                    <a:pt x="1632" y="419"/>
                    <a:pt x="3181" y="1130"/>
                    <a:pt x="4603" y="2051"/>
                  </a:cubicBezTo>
                  <a:cubicBezTo>
                    <a:pt x="5294" y="2490"/>
                    <a:pt x="5984" y="3013"/>
                    <a:pt x="6612" y="3557"/>
                  </a:cubicBezTo>
                  <a:cubicBezTo>
                    <a:pt x="7240" y="4122"/>
                    <a:pt x="7805" y="4750"/>
                    <a:pt x="8328" y="5399"/>
                  </a:cubicBezTo>
                  <a:cubicBezTo>
                    <a:pt x="8851" y="6047"/>
                    <a:pt x="9311" y="6759"/>
                    <a:pt x="9730" y="7491"/>
                  </a:cubicBezTo>
                  <a:cubicBezTo>
                    <a:pt x="9918" y="7847"/>
                    <a:pt x="10148" y="8223"/>
                    <a:pt x="10295" y="8621"/>
                  </a:cubicBezTo>
                  <a:cubicBezTo>
                    <a:pt x="10378" y="8788"/>
                    <a:pt x="10483" y="8977"/>
                    <a:pt x="10567" y="9186"/>
                  </a:cubicBezTo>
                  <a:lnTo>
                    <a:pt x="10797" y="9772"/>
                  </a:lnTo>
                  <a:cubicBezTo>
                    <a:pt x="11362" y="11341"/>
                    <a:pt x="11717" y="12973"/>
                    <a:pt x="11864" y="14647"/>
                  </a:cubicBezTo>
                  <a:cubicBezTo>
                    <a:pt x="11948" y="15484"/>
                    <a:pt x="11969" y="16321"/>
                    <a:pt x="11969" y="17158"/>
                  </a:cubicBezTo>
                  <a:cubicBezTo>
                    <a:pt x="11927" y="17995"/>
                    <a:pt x="11822" y="18832"/>
                    <a:pt x="11655" y="19648"/>
                  </a:cubicBezTo>
                  <a:cubicBezTo>
                    <a:pt x="11341" y="21301"/>
                    <a:pt x="10797" y="22891"/>
                    <a:pt x="10064" y="24418"/>
                  </a:cubicBezTo>
                  <a:cubicBezTo>
                    <a:pt x="8600" y="27452"/>
                    <a:pt x="6173" y="30005"/>
                    <a:pt x="3160" y="31574"/>
                  </a:cubicBezTo>
                  <a:cubicBezTo>
                    <a:pt x="3913" y="31218"/>
                    <a:pt x="4666" y="30800"/>
                    <a:pt x="5357" y="30298"/>
                  </a:cubicBezTo>
                  <a:cubicBezTo>
                    <a:pt x="6026" y="29796"/>
                    <a:pt x="6717" y="29273"/>
                    <a:pt x="7323" y="28666"/>
                  </a:cubicBezTo>
                  <a:cubicBezTo>
                    <a:pt x="8516" y="27473"/>
                    <a:pt x="9520" y="26050"/>
                    <a:pt x="10295" y="24544"/>
                  </a:cubicBezTo>
                  <a:cubicBezTo>
                    <a:pt x="11090" y="23016"/>
                    <a:pt x="11634" y="21405"/>
                    <a:pt x="11969" y="19731"/>
                  </a:cubicBezTo>
                  <a:cubicBezTo>
                    <a:pt x="12157" y="18894"/>
                    <a:pt x="12261" y="18057"/>
                    <a:pt x="12303" y="17200"/>
                  </a:cubicBezTo>
                  <a:cubicBezTo>
                    <a:pt x="12303" y="16321"/>
                    <a:pt x="12282" y="15484"/>
                    <a:pt x="12199" y="14626"/>
                  </a:cubicBezTo>
                  <a:cubicBezTo>
                    <a:pt x="12052" y="12952"/>
                    <a:pt x="11676" y="11257"/>
                    <a:pt x="11090" y="9667"/>
                  </a:cubicBezTo>
                  <a:cubicBezTo>
                    <a:pt x="10483" y="8056"/>
                    <a:pt x="9646" y="6549"/>
                    <a:pt x="8537" y="5231"/>
                  </a:cubicBezTo>
                  <a:cubicBezTo>
                    <a:pt x="6382" y="2595"/>
                    <a:pt x="3285" y="7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8"/>
            <p:cNvSpPr/>
            <p:nvPr/>
          </p:nvSpPr>
          <p:spPr>
            <a:xfrm>
              <a:off x="5981153" y="2340592"/>
              <a:ext cx="687365" cy="1760938"/>
            </a:xfrm>
            <a:custGeom>
              <a:avLst/>
              <a:gdLst/>
              <a:ahLst/>
              <a:cxnLst/>
              <a:rect l="l" t="t" r="r" b="b"/>
              <a:pathLst>
                <a:path w="12325" h="31575" extrusionOk="0">
                  <a:moveTo>
                    <a:pt x="12324" y="0"/>
                  </a:moveTo>
                  <a:lnTo>
                    <a:pt x="12324" y="0"/>
                  </a:lnTo>
                  <a:cubicBezTo>
                    <a:pt x="9019" y="733"/>
                    <a:pt x="5943" y="2595"/>
                    <a:pt x="3767" y="5231"/>
                  </a:cubicBezTo>
                  <a:cubicBezTo>
                    <a:pt x="2658" y="6549"/>
                    <a:pt x="1821" y="8056"/>
                    <a:pt x="1235" y="9646"/>
                  </a:cubicBezTo>
                  <a:cubicBezTo>
                    <a:pt x="628" y="11257"/>
                    <a:pt x="272" y="12931"/>
                    <a:pt x="105" y="14626"/>
                  </a:cubicBezTo>
                  <a:cubicBezTo>
                    <a:pt x="21" y="15484"/>
                    <a:pt x="0" y="16321"/>
                    <a:pt x="0" y="17179"/>
                  </a:cubicBezTo>
                  <a:cubicBezTo>
                    <a:pt x="63" y="18057"/>
                    <a:pt x="189" y="18894"/>
                    <a:pt x="335" y="19731"/>
                  </a:cubicBezTo>
                  <a:cubicBezTo>
                    <a:pt x="670" y="21363"/>
                    <a:pt x="1235" y="23016"/>
                    <a:pt x="2009" y="24544"/>
                  </a:cubicBezTo>
                  <a:cubicBezTo>
                    <a:pt x="2762" y="26071"/>
                    <a:pt x="3788" y="27473"/>
                    <a:pt x="5001" y="28666"/>
                  </a:cubicBezTo>
                  <a:cubicBezTo>
                    <a:pt x="5587" y="29273"/>
                    <a:pt x="6278" y="29796"/>
                    <a:pt x="6947" y="30298"/>
                  </a:cubicBezTo>
                  <a:cubicBezTo>
                    <a:pt x="7658" y="30800"/>
                    <a:pt x="8391" y="31177"/>
                    <a:pt x="9165" y="31574"/>
                  </a:cubicBezTo>
                  <a:cubicBezTo>
                    <a:pt x="6152" y="29984"/>
                    <a:pt x="3725" y="27431"/>
                    <a:pt x="2260" y="24397"/>
                  </a:cubicBezTo>
                  <a:cubicBezTo>
                    <a:pt x="1528" y="22891"/>
                    <a:pt x="963" y="21301"/>
                    <a:pt x="649" y="19648"/>
                  </a:cubicBezTo>
                  <a:cubicBezTo>
                    <a:pt x="503" y="18832"/>
                    <a:pt x="377" y="17995"/>
                    <a:pt x="335" y="17158"/>
                  </a:cubicBezTo>
                  <a:cubicBezTo>
                    <a:pt x="335" y="16321"/>
                    <a:pt x="377" y="15484"/>
                    <a:pt x="440" y="14647"/>
                  </a:cubicBezTo>
                  <a:cubicBezTo>
                    <a:pt x="607" y="13015"/>
                    <a:pt x="921" y="11341"/>
                    <a:pt x="1528" y="9772"/>
                  </a:cubicBezTo>
                  <a:lnTo>
                    <a:pt x="1758" y="9186"/>
                  </a:lnTo>
                  <a:cubicBezTo>
                    <a:pt x="1842" y="8977"/>
                    <a:pt x="1946" y="8788"/>
                    <a:pt x="2009" y="8621"/>
                  </a:cubicBezTo>
                  <a:cubicBezTo>
                    <a:pt x="2197" y="8223"/>
                    <a:pt x="2386" y="7847"/>
                    <a:pt x="2595" y="7491"/>
                  </a:cubicBezTo>
                  <a:cubicBezTo>
                    <a:pt x="3013" y="6759"/>
                    <a:pt x="3453" y="6047"/>
                    <a:pt x="3976" y="5399"/>
                  </a:cubicBezTo>
                  <a:cubicBezTo>
                    <a:pt x="4499" y="4750"/>
                    <a:pt x="5064" y="4122"/>
                    <a:pt x="5713" y="3557"/>
                  </a:cubicBezTo>
                  <a:cubicBezTo>
                    <a:pt x="6340" y="3013"/>
                    <a:pt x="7010" y="2490"/>
                    <a:pt x="7721" y="2051"/>
                  </a:cubicBezTo>
                  <a:cubicBezTo>
                    <a:pt x="9123" y="1130"/>
                    <a:pt x="10671" y="398"/>
                    <a:pt x="1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8"/>
            <p:cNvSpPr/>
            <p:nvPr/>
          </p:nvSpPr>
          <p:spPr>
            <a:xfrm>
              <a:off x="6621783" y="2321909"/>
              <a:ext cx="224084" cy="2133147"/>
            </a:xfrm>
            <a:custGeom>
              <a:avLst/>
              <a:gdLst/>
              <a:ahLst/>
              <a:cxnLst/>
              <a:rect l="l" t="t" r="r" b="b"/>
              <a:pathLst>
                <a:path w="4018" h="38249" extrusionOk="0">
                  <a:moveTo>
                    <a:pt x="4018" y="1"/>
                  </a:moveTo>
                  <a:lnTo>
                    <a:pt x="4018" y="1"/>
                  </a:lnTo>
                  <a:cubicBezTo>
                    <a:pt x="3746" y="294"/>
                    <a:pt x="3474" y="628"/>
                    <a:pt x="3286" y="942"/>
                  </a:cubicBezTo>
                  <a:lnTo>
                    <a:pt x="3139" y="1214"/>
                  </a:lnTo>
                  <a:lnTo>
                    <a:pt x="2972" y="1465"/>
                  </a:lnTo>
                  <a:cubicBezTo>
                    <a:pt x="2867" y="1654"/>
                    <a:pt x="2762" y="1842"/>
                    <a:pt x="2700" y="2009"/>
                  </a:cubicBezTo>
                  <a:lnTo>
                    <a:pt x="2428" y="2574"/>
                  </a:lnTo>
                  <a:lnTo>
                    <a:pt x="2197" y="3139"/>
                  </a:lnTo>
                  <a:cubicBezTo>
                    <a:pt x="2009" y="3516"/>
                    <a:pt x="1905" y="3892"/>
                    <a:pt x="1758" y="4290"/>
                  </a:cubicBezTo>
                  <a:cubicBezTo>
                    <a:pt x="1235" y="5859"/>
                    <a:pt x="879" y="7491"/>
                    <a:pt x="628" y="9102"/>
                  </a:cubicBezTo>
                  <a:cubicBezTo>
                    <a:pt x="126" y="12366"/>
                    <a:pt x="1" y="15672"/>
                    <a:pt x="84" y="18957"/>
                  </a:cubicBezTo>
                  <a:cubicBezTo>
                    <a:pt x="147" y="20610"/>
                    <a:pt x="293" y="22263"/>
                    <a:pt x="607" y="23874"/>
                  </a:cubicBezTo>
                  <a:cubicBezTo>
                    <a:pt x="670" y="24272"/>
                    <a:pt x="775" y="24690"/>
                    <a:pt x="858" y="25088"/>
                  </a:cubicBezTo>
                  <a:cubicBezTo>
                    <a:pt x="942" y="25506"/>
                    <a:pt x="1068" y="25904"/>
                    <a:pt x="1172" y="26281"/>
                  </a:cubicBezTo>
                  <a:lnTo>
                    <a:pt x="1570" y="27473"/>
                  </a:lnTo>
                  <a:lnTo>
                    <a:pt x="1988" y="28624"/>
                  </a:lnTo>
                  <a:cubicBezTo>
                    <a:pt x="2532" y="30152"/>
                    <a:pt x="3034" y="31721"/>
                    <a:pt x="3286" y="33353"/>
                  </a:cubicBezTo>
                  <a:cubicBezTo>
                    <a:pt x="3558" y="34943"/>
                    <a:pt x="3662" y="36596"/>
                    <a:pt x="3704" y="38249"/>
                  </a:cubicBezTo>
                  <a:cubicBezTo>
                    <a:pt x="3704" y="36617"/>
                    <a:pt x="3683" y="34964"/>
                    <a:pt x="3453" y="33332"/>
                  </a:cubicBezTo>
                  <a:cubicBezTo>
                    <a:pt x="3223" y="31679"/>
                    <a:pt x="2742" y="30089"/>
                    <a:pt x="2218" y="28540"/>
                  </a:cubicBezTo>
                  <a:cubicBezTo>
                    <a:pt x="1967" y="27787"/>
                    <a:pt x="1695" y="26992"/>
                    <a:pt x="1465" y="26218"/>
                  </a:cubicBezTo>
                  <a:lnTo>
                    <a:pt x="1151" y="25025"/>
                  </a:lnTo>
                  <a:cubicBezTo>
                    <a:pt x="1068" y="24649"/>
                    <a:pt x="963" y="24230"/>
                    <a:pt x="879" y="23833"/>
                  </a:cubicBezTo>
                  <a:cubicBezTo>
                    <a:pt x="607" y="22242"/>
                    <a:pt x="503" y="20589"/>
                    <a:pt x="419" y="18957"/>
                  </a:cubicBezTo>
                  <a:cubicBezTo>
                    <a:pt x="314" y="15693"/>
                    <a:pt x="440" y="12408"/>
                    <a:pt x="879" y="9165"/>
                  </a:cubicBezTo>
                  <a:cubicBezTo>
                    <a:pt x="1151" y="7533"/>
                    <a:pt x="1444" y="5943"/>
                    <a:pt x="1925" y="4374"/>
                  </a:cubicBezTo>
                  <a:cubicBezTo>
                    <a:pt x="2072" y="3976"/>
                    <a:pt x="2177" y="3558"/>
                    <a:pt x="2323" y="3202"/>
                  </a:cubicBezTo>
                  <a:lnTo>
                    <a:pt x="2532" y="2616"/>
                  </a:lnTo>
                  <a:lnTo>
                    <a:pt x="2762" y="2072"/>
                  </a:lnTo>
                  <a:cubicBezTo>
                    <a:pt x="2846" y="1884"/>
                    <a:pt x="2930" y="1695"/>
                    <a:pt x="3034" y="1507"/>
                  </a:cubicBezTo>
                  <a:lnTo>
                    <a:pt x="3160" y="1256"/>
                  </a:lnTo>
                  <a:lnTo>
                    <a:pt x="3327" y="984"/>
                  </a:lnTo>
                  <a:cubicBezTo>
                    <a:pt x="3537" y="649"/>
                    <a:pt x="3746" y="314"/>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8"/>
            <p:cNvSpPr/>
            <p:nvPr/>
          </p:nvSpPr>
          <p:spPr>
            <a:xfrm>
              <a:off x="6318394" y="2321909"/>
              <a:ext cx="520501" cy="2134318"/>
            </a:xfrm>
            <a:custGeom>
              <a:avLst/>
              <a:gdLst/>
              <a:ahLst/>
              <a:cxnLst/>
              <a:rect l="l" t="t" r="r" b="b"/>
              <a:pathLst>
                <a:path w="9333" h="38270" extrusionOk="0">
                  <a:moveTo>
                    <a:pt x="9332" y="1"/>
                  </a:moveTo>
                  <a:lnTo>
                    <a:pt x="9332" y="1"/>
                  </a:lnTo>
                  <a:cubicBezTo>
                    <a:pt x="8516" y="294"/>
                    <a:pt x="7742" y="712"/>
                    <a:pt x="7031" y="1130"/>
                  </a:cubicBezTo>
                  <a:cubicBezTo>
                    <a:pt x="6319" y="1633"/>
                    <a:pt x="5650" y="2177"/>
                    <a:pt x="5043" y="2804"/>
                  </a:cubicBezTo>
                  <a:cubicBezTo>
                    <a:pt x="3808" y="4060"/>
                    <a:pt x="2846" y="5524"/>
                    <a:pt x="2093" y="7094"/>
                  </a:cubicBezTo>
                  <a:cubicBezTo>
                    <a:pt x="1339" y="8663"/>
                    <a:pt x="837" y="10358"/>
                    <a:pt x="523" y="12053"/>
                  </a:cubicBezTo>
                  <a:cubicBezTo>
                    <a:pt x="210" y="13789"/>
                    <a:pt x="42" y="15547"/>
                    <a:pt x="42" y="17263"/>
                  </a:cubicBezTo>
                  <a:cubicBezTo>
                    <a:pt x="0" y="18267"/>
                    <a:pt x="84" y="19250"/>
                    <a:pt x="210" y="20213"/>
                  </a:cubicBezTo>
                  <a:cubicBezTo>
                    <a:pt x="335" y="21217"/>
                    <a:pt x="544" y="22180"/>
                    <a:pt x="816" y="23121"/>
                  </a:cubicBezTo>
                  <a:cubicBezTo>
                    <a:pt x="1360" y="25004"/>
                    <a:pt x="2135" y="26846"/>
                    <a:pt x="3285" y="28457"/>
                  </a:cubicBezTo>
                  <a:lnTo>
                    <a:pt x="3746" y="29063"/>
                  </a:lnTo>
                  <a:cubicBezTo>
                    <a:pt x="3871" y="29252"/>
                    <a:pt x="3997" y="29461"/>
                    <a:pt x="4185" y="29628"/>
                  </a:cubicBezTo>
                  <a:cubicBezTo>
                    <a:pt x="4520" y="30005"/>
                    <a:pt x="4834" y="30382"/>
                    <a:pt x="5169" y="30737"/>
                  </a:cubicBezTo>
                  <a:cubicBezTo>
                    <a:pt x="5336" y="30926"/>
                    <a:pt x="5545" y="31072"/>
                    <a:pt x="5733" y="31240"/>
                  </a:cubicBezTo>
                  <a:cubicBezTo>
                    <a:pt x="5943" y="31386"/>
                    <a:pt x="6110" y="31553"/>
                    <a:pt x="6298" y="31700"/>
                  </a:cubicBezTo>
                  <a:cubicBezTo>
                    <a:pt x="6675" y="32014"/>
                    <a:pt x="7010" y="32348"/>
                    <a:pt x="7303" y="32746"/>
                  </a:cubicBezTo>
                  <a:cubicBezTo>
                    <a:pt x="7889" y="33478"/>
                    <a:pt x="8349" y="34378"/>
                    <a:pt x="8495" y="35341"/>
                  </a:cubicBezTo>
                  <a:cubicBezTo>
                    <a:pt x="8579" y="35843"/>
                    <a:pt x="8579" y="36303"/>
                    <a:pt x="8579" y="36805"/>
                  </a:cubicBezTo>
                  <a:lnTo>
                    <a:pt x="8600" y="38270"/>
                  </a:lnTo>
                  <a:lnTo>
                    <a:pt x="8621" y="36805"/>
                  </a:lnTo>
                  <a:cubicBezTo>
                    <a:pt x="8621" y="36324"/>
                    <a:pt x="8663" y="35843"/>
                    <a:pt x="8579" y="35341"/>
                  </a:cubicBezTo>
                  <a:cubicBezTo>
                    <a:pt x="8454" y="34378"/>
                    <a:pt x="8035" y="33437"/>
                    <a:pt x="7428" y="32641"/>
                  </a:cubicBezTo>
                  <a:cubicBezTo>
                    <a:pt x="7135" y="32244"/>
                    <a:pt x="6801" y="31888"/>
                    <a:pt x="6424" y="31553"/>
                  </a:cubicBezTo>
                  <a:cubicBezTo>
                    <a:pt x="6257" y="31386"/>
                    <a:pt x="6047" y="31240"/>
                    <a:pt x="5859" y="31072"/>
                  </a:cubicBezTo>
                  <a:cubicBezTo>
                    <a:pt x="5671" y="30926"/>
                    <a:pt x="5482" y="30758"/>
                    <a:pt x="5336" y="30570"/>
                  </a:cubicBezTo>
                  <a:cubicBezTo>
                    <a:pt x="5001" y="30235"/>
                    <a:pt x="4687" y="29838"/>
                    <a:pt x="4373" y="29482"/>
                  </a:cubicBezTo>
                  <a:cubicBezTo>
                    <a:pt x="4185" y="29294"/>
                    <a:pt x="4080" y="29084"/>
                    <a:pt x="3913" y="28896"/>
                  </a:cubicBezTo>
                  <a:lnTo>
                    <a:pt x="3495" y="28310"/>
                  </a:lnTo>
                  <a:cubicBezTo>
                    <a:pt x="2407" y="26699"/>
                    <a:pt x="1611" y="24900"/>
                    <a:pt x="1088" y="23037"/>
                  </a:cubicBezTo>
                  <a:cubicBezTo>
                    <a:pt x="837" y="22096"/>
                    <a:pt x="628" y="21154"/>
                    <a:pt x="523" y="20192"/>
                  </a:cubicBezTo>
                  <a:cubicBezTo>
                    <a:pt x="461" y="19711"/>
                    <a:pt x="419" y="19229"/>
                    <a:pt x="377" y="18748"/>
                  </a:cubicBezTo>
                  <a:cubicBezTo>
                    <a:pt x="335" y="18288"/>
                    <a:pt x="335" y="17786"/>
                    <a:pt x="356" y="17325"/>
                  </a:cubicBezTo>
                  <a:cubicBezTo>
                    <a:pt x="356" y="15610"/>
                    <a:pt x="503" y="13894"/>
                    <a:pt x="816" y="12199"/>
                  </a:cubicBezTo>
                  <a:cubicBezTo>
                    <a:pt x="1130" y="10483"/>
                    <a:pt x="1611" y="8851"/>
                    <a:pt x="2323" y="7261"/>
                  </a:cubicBezTo>
                  <a:cubicBezTo>
                    <a:pt x="3034" y="5692"/>
                    <a:pt x="3976" y="4248"/>
                    <a:pt x="5148" y="3014"/>
                  </a:cubicBezTo>
                  <a:cubicBezTo>
                    <a:pt x="5754" y="2386"/>
                    <a:pt x="6382" y="1779"/>
                    <a:pt x="7093" y="1277"/>
                  </a:cubicBezTo>
                  <a:cubicBezTo>
                    <a:pt x="7784" y="754"/>
                    <a:pt x="8516" y="314"/>
                    <a:pt x="9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8"/>
            <p:cNvSpPr/>
            <p:nvPr/>
          </p:nvSpPr>
          <p:spPr>
            <a:xfrm>
              <a:off x="6101337" y="2325422"/>
              <a:ext cx="689708" cy="2131976"/>
            </a:xfrm>
            <a:custGeom>
              <a:avLst/>
              <a:gdLst/>
              <a:ahLst/>
              <a:cxnLst/>
              <a:rect l="l" t="t" r="r" b="b"/>
              <a:pathLst>
                <a:path w="12367" h="38228" extrusionOk="0">
                  <a:moveTo>
                    <a:pt x="11990" y="0"/>
                  </a:moveTo>
                  <a:cubicBezTo>
                    <a:pt x="11006" y="147"/>
                    <a:pt x="10044" y="461"/>
                    <a:pt x="9165" y="858"/>
                  </a:cubicBezTo>
                  <a:cubicBezTo>
                    <a:pt x="8224" y="1256"/>
                    <a:pt x="7345" y="1737"/>
                    <a:pt x="6508" y="2344"/>
                  </a:cubicBezTo>
                  <a:cubicBezTo>
                    <a:pt x="4855" y="3557"/>
                    <a:pt x="3474" y="5127"/>
                    <a:pt x="2449" y="6905"/>
                  </a:cubicBezTo>
                  <a:cubicBezTo>
                    <a:pt x="1946" y="7784"/>
                    <a:pt x="1528" y="8726"/>
                    <a:pt x="1193" y="9688"/>
                  </a:cubicBezTo>
                  <a:cubicBezTo>
                    <a:pt x="879" y="10692"/>
                    <a:pt x="586" y="11655"/>
                    <a:pt x="440" y="12680"/>
                  </a:cubicBezTo>
                  <a:cubicBezTo>
                    <a:pt x="231" y="13663"/>
                    <a:pt x="147" y="14689"/>
                    <a:pt x="63" y="15714"/>
                  </a:cubicBezTo>
                  <a:cubicBezTo>
                    <a:pt x="42" y="16216"/>
                    <a:pt x="42" y="16739"/>
                    <a:pt x="21" y="17220"/>
                  </a:cubicBezTo>
                  <a:cubicBezTo>
                    <a:pt x="1" y="17744"/>
                    <a:pt x="21" y="18246"/>
                    <a:pt x="63" y="18769"/>
                  </a:cubicBezTo>
                  <a:cubicBezTo>
                    <a:pt x="273" y="20819"/>
                    <a:pt x="796" y="22828"/>
                    <a:pt x="1674" y="24690"/>
                  </a:cubicBezTo>
                  <a:cubicBezTo>
                    <a:pt x="2532" y="26532"/>
                    <a:pt x="3767" y="28268"/>
                    <a:pt x="5273" y="29628"/>
                  </a:cubicBezTo>
                  <a:cubicBezTo>
                    <a:pt x="6027" y="30298"/>
                    <a:pt x="6864" y="30925"/>
                    <a:pt x="7742" y="31449"/>
                  </a:cubicBezTo>
                  <a:lnTo>
                    <a:pt x="8391" y="31846"/>
                  </a:lnTo>
                  <a:lnTo>
                    <a:pt x="9102" y="32181"/>
                  </a:lnTo>
                  <a:cubicBezTo>
                    <a:pt x="9563" y="32390"/>
                    <a:pt x="10002" y="32578"/>
                    <a:pt x="10421" y="32871"/>
                  </a:cubicBezTo>
                  <a:cubicBezTo>
                    <a:pt x="10839" y="33164"/>
                    <a:pt x="11237" y="33478"/>
                    <a:pt x="11550" y="33855"/>
                  </a:cubicBezTo>
                  <a:cubicBezTo>
                    <a:pt x="11843" y="34252"/>
                    <a:pt x="12074" y="34692"/>
                    <a:pt x="12178" y="35194"/>
                  </a:cubicBezTo>
                  <a:cubicBezTo>
                    <a:pt x="12283" y="35696"/>
                    <a:pt x="12241" y="36219"/>
                    <a:pt x="12262" y="36721"/>
                  </a:cubicBezTo>
                  <a:lnTo>
                    <a:pt x="12283" y="38228"/>
                  </a:lnTo>
                  <a:lnTo>
                    <a:pt x="12304" y="36721"/>
                  </a:lnTo>
                  <a:cubicBezTo>
                    <a:pt x="12304" y="36219"/>
                    <a:pt x="12366" y="35717"/>
                    <a:pt x="12262" y="35194"/>
                  </a:cubicBezTo>
                  <a:cubicBezTo>
                    <a:pt x="12157" y="34671"/>
                    <a:pt x="11948" y="34210"/>
                    <a:pt x="11634" y="33792"/>
                  </a:cubicBezTo>
                  <a:cubicBezTo>
                    <a:pt x="11320" y="33374"/>
                    <a:pt x="10923" y="33018"/>
                    <a:pt x="10504" y="32746"/>
                  </a:cubicBezTo>
                  <a:cubicBezTo>
                    <a:pt x="10086" y="32432"/>
                    <a:pt x="9584" y="32223"/>
                    <a:pt x="9144" y="32013"/>
                  </a:cubicBezTo>
                  <a:lnTo>
                    <a:pt x="8475" y="31658"/>
                  </a:lnTo>
                  <a:lnTo>
                    <a:pt x="7805" y="31281"/>
                  </a:lnTo>
                  <a:cubicBezTo>
                    <a:pt x="6947" y="30758"/>
                    <a:pt x="6131" y="30130"/>
                    <a:pt x="5399" y="29440"/>
                  </a:cubicBezTo>
                  <a:cubicBezTo>
                    <a:pt x="3913" y="28080"/>
                    <a:pt x="2742" y="26406"/>
                    <a:pt x="1905" y="24586"/>
                  </a:cubicBezTo>
                  <a:cubicBezTo>
                    <a:pt x="1047" y="22744"/>
                    <a:pt x="545" y="20778"/>
                    <a:pt x="356" y="18769"/>
                  </a:cubicBezTo>
                  <a:cubicBezTo>
                    <a:pt x="335" y="18267"/>
                    <a:pt x="314" y="17785"/>
                    <a:pt x="314" y="17283"/>
                  </a:cubicBezTo>
                  <a:cubicBezTo>
                    <a:pt x="314" y="16781"/>
                    <a:pt x="314" y="16258"/>
                    <a:pt x="335" y="15756"/>
                  </a:cubicBezTo>
                  <a:cubicBezTo>
                    <a:pt x="419" y="14752"/>
                    <a:pt x="482" y="13747"/>
                    <a:pt x="670" y="12764"/>
                  </a:cubicBezTo>
                  <a:cubicBezTo>
                    <a:pt x="817" y="11759"/>
                    <a:pt x="1089" y="10797"/>
                    <a:pt x="1402" y="9834"/>
                  </a:cubicBezTo>
                  <a:cubicBezTo>
                    <a:pt x="1716" y="8851"/>
                    <a:pt x="2135" y="7951"/>
                    <a:pt x="2595" y="7052"/>
                  </a:cubicBezTo>
                  <a:cubicBezTo>
                    <a:pt x="3579" y="5273"/>
                    <a:pt x="4897" y="3704"/>
                    <a:pt x="6529" y="2511"/>
                  </a:cubicBezTo>
                  <a:cubicBezTo>
                    <a:pt x="7303" y="1883"/>
                    <a:pt x="8203" y="1360"/>
                    <a:pt x="9123" y="942"/>
                  </a:cubicBezTo>
                  <a:cubicBezTo>
                    <a:pt x="10044" y="523"/>
                    <a:pt x="11006" y="168"/>
                    <a:pt x="1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8"/>
            <p:cNvSpPr/>
            <p:nvPr/>
          </p:nvSpPr>
          <p:spPr>
            <a:xfrm>
              <a:off x="6836497" y="2321909"/>
              <a:ext cx="19910" cy="2135489"/>
            </a:xfrm>
            <a:custGeom>
              <a:avLst/>
              <a:gdLst/>
              <a:ahLst/>
              <a:cxnLst/>
              <a:rect l="l" t="t" r="r" b="b"/>
              <a:pathLst>
                <a:path w="357" h="38291" extrusionOk="0">
                  <a:moveTo>
                    <a:pt x="168" y="1"/>
                  </a:moveTo>
                  <a:cubicBezTo>
                    <a:pt x="126" y="1591"/>
                    <a:pt x="105" y="3202"/>
                    <a:pt x="105" y="4792"/>
                  </a:cubicBezTo>
                  <a:lnTo>
                    <a:pt x="42" y="9584"/>
                  </a:lnTo>
                  <a:lnTo>
                    <a:pt x="0" y="19146"/>
                  </a:lnTo>
                  <a:lnTo>
                    <a:pt x="42" y="28729"/>
                  </a:lnTo>
                  <a:lnTo>
                    <a:pt x="105" y="33499"/>
                  </a:lnTo>
                  <a:cubicBezTo>
                    <a:pt x="126" y="35110"/>
                    <a:pt x="126" y="36701"/>
                    <a:pt x="168" y="38291"/>
                  </a:cubicBezTo>
                  <a:lnTo>
                    <a:pt x="252" y="33499"/>
                  </a:lnTo>
                  <a:lnTo>
                    <a:pt x="314" y="28729"/>
                  </a:lnTo>
                  <a:lnTo>
                    <a:pt x="356" y="19146"/>
                  </a:lnTo>
                  <a:lnTo>
                    <a:pt x="314" y="9584"/>
                  </a:lnTo>
                  <a:lnTo>
                    <a:pt x="252" y="4792"/>
                  </a:lnTo>
                  <a:cubicBezTo>
                    <a:pt x="231" y="3202"/>
                    <a:pt x="231" y="159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8"/>
            <p:cNvSpPr/>
            <p:nvPr/>
          </p:nvSpPr>
          <p:spPr>
            <a:xfrm>
              <a:off x="6727969" y="4450371"/>
              <a:ext cx="239253" cy="105851"/>
            </a:xfrm>
            <a:custGeom>
              <a:avLst/>
              <a:gdLst/>
              <a:ahLst/>
              <a:cxnLst/>
              <a:rect l="l" t="t" r="r" b="b"/>
              <a:pathLst>
                <a:path w="4290" h="1898" extrusionOk="0">
                  <a:moveTo>
                    <a:pt x="462" y="228"/>
                  </a:moveTo>
                  <a:cubicBezTo>
                    <a:pt x="475" y="228"/>
                    <a:pt x="489" y="229"/>
                    <a:pt x="503" y="230"/>
                  </a:cubicBezTo>
                  <a:cubicBezTo>
                    <a:pt x="1382" y="293"/>
                    <a:pt x="2260" y="314"/>
                    <a:pt x="3139" y="314"/>
                  </a:cubicBezTo>
                  <a:lnTo>
                    <a:pt x="3767" y="314"/>
                  </a:lnTo>
                  <a:cubicBezTo>
                    <a:pt x="3892" y="335"/>
                    <a:pt x="4039" y="440"/>
                    <a:pt x="4039" y="649"/>
                  </a:cubicBezTo>
                  <a:cubicBezTo>
                    <a:pt x="4039" y="858"/>
                    <a:pt x="4081" y="1088"/>
                    <a:pt x="4081" y="1298"/>
                  </a:cubicBezTo>
                  <a:cubicBezTo>
                    <a:pt x="4102" y="1507"/>
                    <a:pt x="3892" y="1695"/>
                    <a:pt x="3683" y="1695"/>
                  </a:cubicBezTo>
                  <a:cubicBezTo>
                    <a:pt x="3244" y="1695"/>
                    <a:pt x="2825" y="1653"/>
                    <a:pt x="2386" y="1611"/>
                  </a:cubicBezTo>
                  <a:cubicBezTo>
                    <a:pt x="2090" y="1597"/>
                    <a:pt x="1784" y="1582"/>
                    <a:pt x="1467" y="1582"/>
                  </a:cubicBezTo>
                  <a:cubicBezTo>
                    <a:pt x="1336" y="1582"/>
                    <a:pt x="1202" y="1584"/>
                    <a:pt x="1068" y="1590"/>
                  </a:cubicBezTo>
                  <a:lnTo>
                    <a:pt x="733" y="1611"/>
                  </a:lnTo>
                  <a:cubicBezTo>
                    <a:pt x="649" y="1611"/>
                    <a:pt x="575" y="1621"/>
                    <a:pt x="510" y="1621"/>
                  </a:cubicBezTo>
                  <a:cubicBezTo>
                    <a:pt x="477" y="1621"/>
                    <a:pt x="447" y="1618"/>
                    <a:pt x="419" y="1611"/>
                  </a:cubicBezTo>
                  <a:cubicBezTo>
                    <a:pt x="231" y="1590"/>
                    <a:pt x="84" y="1402"/>
                    <a:pt x="105" y="1193"/>
                  </a:cubicBezTo>
                  <a:cubicBezTo>
                    <a:pt x="105" y="984"/>
                    <a:pt x="84" y="754"/>
                    <a:pt x="105" y="544"/>
                  </a:cubicBezTo>
                  <a:cubicBezTo>
                    <a:pt x="125" y="350"/>
                    <a:pt x="288" y="228"/>
                    <a:pt x="462" y="228"/>
                  </a:cubicBezTo>
                  <a:close/>
                  <a:moveTo>
                    <a:pt x="3160" y="0"/>
                  </a:moveTo>
                  <a:cubicBezTo>
                    <a:pt x="2281" y="0"/>
                    <a:pt x="1423" y="0"/>
                    <a:pt x="524" y="84"/>
                  </a:cubicBezTo>
                  <a:cubicBezTo>
                    <a:pt x="273" y="105"/>
                    <a:pt x="63" y="314"/>
                    <a:pt x="21" y="565"/>
                  </a:cubicBezTo>
                  <a:lnTo>
                    <a:pt x="21" y="1235"/>
                  </a:lnTo>
                  <a:cubicBezTo>
                    <a:pt x="1" y="1465"/>
                    <a:pt x="126" y="1758"/>
                    <a:pt x="398" y="1821"/>
                  </a:cubicBezTo>
                  <a:cubicBezTo>
                    <a:pt x="440" y="1862"/>
                    <a:pt x="524" y="1862"/>
                    <a:pt x="586" y="1862"/>
                  </a:cubicBezTo>
                  <a:lnTo>
                    <a:pt x="733" y="1862"/>
                  </a:lnTo>
                  <a:lnTo>
                    <a:pt x="1068" y="1883"/>
                  </a:lnTo>
                  <a:cubicBezTo>
                    <a:pt x="1241" y="1892"/>
                    <a:pt x="1422" y="1897"/>
                    <a:pt x="1605" y="1897"/>
                  </a:cubicBezTo>
                  <a:cubicBezTo>
                    <a:pt x="1864" y="1897"/>
                    <a:pt x="2128" y="1887"/>
                    <a:pt x="2386" y="1862"/>
                  </a:cubicBezTo>
                  <a:cubicBezTo>
                    <a:pt x="2804" y="1800"/>
                    <a:pt x="3244" y="1758"/>
                    <a:pt x="3683" y="1758"/>
                  </a:cubicBezTo>
                  <a:cubicBezTo>
                    <a:pt x="3934" y="1758"/>
                    <a:pt x="4164" y="1570"/>
                    <a:pt x="4206" y="1339"/>
                  </a:cubicBezTo>
                  <a:lnTo>
                    <a:pt x="4290" y="670"/>
                  </a:lnTo>
                  <a:lnTo>
                    <a:pt x="4290" y="502"/>
                  </a:lnTo>
                  <a:cubicBezTo>
                    <a:pt x="4269" y="419"/>
                    <a:pt x="4227" y="335"/>
                    <a:pt x="4206" y="293"/>
                  </a:cubicBezTo>
                  <a:cubicBezTo>
                    <a:pt x="4123" y="168"/>
                    <a:pt x="4018" y="63"/>
                    <a:pt x="3871" y="21"/>
                  </a:cubicBezTo>
                  <a:cubicBezTo>
                    <a:pt x="3788" y="0"/>
                    <a:pt x="3725" y="0"/>
                    <a:pt x="3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8"/>
            <p:cNvSpPr/>
            <p:nvPr/>
          </p:nvSpPr>
          <p:spPr>
            <a:xfrm>
              <a:off x="7138715" y="4841263"/>
              <a:ext cx="74732" cy="287104"/>
            </a:xfrm>
            <a:custGeom>
              <a:avLst/>
              <a:gdLst/>
              <a:ahLst/>
              <a:cxnLst/>
              <a:rect l="l" t="t" r="r" b="b"/>
              <a:pathLst>
                <a:path w="1340" h="5148" fill="none" extrusionOk="0">
                  <a:moveTo>
                    <a:pt x="1340" y="1"/>
                  </a:moveTo>
                  <a:lnTo>
                    <a:pt x="1" y="514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8"/>
            <p:cNvSpPr/>
            <p:nvPr/>
          </p:nvSpPr>
          <p:spPr>
            <a:xfrm>
              <a:off x="6482915" y="4841263"/>
              <a:ext cx="60734" cy="280133"/>
            </a:xfrm>
            <a:custGeom>
              <a:avLst/>
              <a:gdLst/>
              <a:ahLst/>
              <a:cxnLst/>
              <a:rect l="l" t="t" r="r" b="b"/>
              <a:pathLst>
                <a:path w="1089" h="5023" fill="none" extrusionOk="0">
                  <a:moveTo>
                    <a:pt x="1" y="1"/>
                  </a:moveTo>
                  <a:lnTo>
                    <a:pt x="1089"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8"/>
            <p:cNvSpPr/>
            <p:nvPr/>
          </p:nvSpPr>
          <p:spPr>
            <a:xfrm>
              <a:off x="6653293" y="4842434"/>
              <a:ext cx="28052" cy="273106"/>
            </a:xfrm>
            <a:custGeom>
              <a:avLst/>
              <a:gdLst/>
              <a:ahLst/>
              <a:cxnLst/>
              <a:rect l="l" t="t" r="r" b="b"/>
              <a:pathLst>
                <a:path w="503" h="4897" fill="none" extrusionOk="0">
                  <a:moveTo>
                    <a:pt x="0" y="1"/>
                  </a:moveTo>
                  <a:lnTo>
                    <a:pt x="503"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8"/>
            <p:cNvSpPr/>
            <p:nvPr/>
          </p:nvSpPr>
          <p:spPr>
            <a:xfrm>
              <a:off x="6687145" y="4842434"/>
              <a:ext cx="22196" cy="277790"/>
            </a:xfrm>
            <a:custGeom>
              <a:avLst/>
              <a:gdLst/>
              <a:ahLst/>
              <a:cxnLst/>
              <a:rect l="l" t="t" r="r" b="b"/>
              <a:pathLst>
                <a:path w="398" h="4981" fill="none" extrusionOk="0">
                  <a:moveTo>
                    <a:pt x="0" y="1"/>
                  </a:moveTo>
                  <a:lnTo>
                    <a:pt x="39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8"/>
            <p:cNvSpPr/>
            <p:nvPr/>
          </p:nvSpPr>
          <p:spPr>
            <a:xfrm>
              <a:off x="6709286" y="4835463"/>
              <a:ext cx="22252" cy="280077"/>
            </a:xfrm>
            <a:custGeom>
              <a:avLst/>
              <a:gdLst/>
              <a:ahLst/>
              <a:cxnLst/>
              <a:rect l="l" t="t" r="r" b="b"/>
              <a:pathLst>
                <a:path w="399" h="5022" fill="none" extrusionOk="0">
                  <a:moveTo>
                    <a:pt x="1" y="0"/>
                  </a:moveTo>
                  <a:lnTo>
                    <a:pt x="398"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8"/>
            <p:cNvSpPr/>
            <p:nvPr/>
          </p:nvSpPr>
          <p:spPr>
            <a:xfrm>
              <a:off x="6738453" y="4841263"/>
              <a:ext cx="16396" cy="274277"/>
            </a:xfrm>
            <a:custGeom>
              <a:avLst/>
              <a:gdLst/>
              <a:ahLst/>
              <a:cxnLst/>
              <a:rect l="l" t="t" r="r" b="b"/>
              <a:pathLst>
                <a:path w="294" h="4918" fill="none" extrusionOk="0">
                  <a:moveTo>
                    <a:pt x="1" y="1"/>
                  </a:moveTo>
                  <a:lnTo>
                    <a:pt x="29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8"/>
            <p:cNvSpPr/>
            <p:nvPr/>
          </p:nvSpPr>
          <p:spPr>
            <a:xfrm>
              <a:off x="6761821" y="4841263"/>
              <a:ext cx="11712" cy="278962"/>
            </a:xfrm>
            <a:custGeom>
              <a:avLst/>
              <a:gdLst/>
              <a:ahLst/>
              <a:cxnLst/>
              <a:rect l="l" t="t" r="r" b="b"/>
              <a:pathLst>
                <a:path w="210" h="5002" fill="none" extrusionOk="0">
                  <a:moveTo>
                    <a:pt x="0" y="1"/>
                  </a:moveTo>
                  <a:lnTo>
                    <a:pt x="210" y="500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8"/>
            <p:cNvSpPr/>
            <p:nvPr/>
          </p:nvSpPr>
          <p:spPr>
            <a:xfrm>
              <a:off x="6787475" y="4841263"/>
              <a:ext cx="4740" cy="274277"/>
            </a:xfrm>
            <a:custGeom>
              <a:avLst/>
              <a:gdLst/>
              <a:ahLst/>
              <a:cxnLst/>
              <a:rect l="l" t="t" r="r" b="b"/>
              <a:pathLst>
                <a:path w="85" h="4918" fill="none" extrusionOk="0">
                  <a:moveTo>
                    <a:pt x="1" y="1"/>
                  </a:moveTo>
                  <a:lnTo>
                    <a:pt x="8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8"/>
            <p:cNvSpPr/>
            <p:nvPr/>
          </p:nvSpPr>
          <p:spPr>
            <a:xfrm>
              <a:off x="6804987" y="4841263"/>
              <a:ext cx="3569" cy="274277"/>
            </a:xfrm>
            <a:custGeom>
              <a:avLst/>
              <a:gdLst/>
              <a:ahLst/>
              <a:cxnLst/>
              <a:rect l="l" t="t" r="r" b="b"/>
              <a:pathLst>
                <a:path w="64" h="4918" fill="none" extrusionOk="0">
                  <a:moveTo>
                    <a:pt x="63" y="1"/>
                  </a:moveTo>
                  <a:lnTo>
                    <a:pt x="1"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8"/>
            <p:cNvSpPr/>
            <p:nvPr/>
          </p:nvSpPr>
          <p:spPr>
            <a:xfrm>
              <a:off x="6829470"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8"/>
            <p:cNvSpPr/>
            <p:nvPr/>
          </p:nvSpPr>
          <p:spPr>
            <a:xfrm>
              <a:off x="6843468"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6628810" y="4842434"/>
              <a:ext cx="33852" cy="273106"/>
            </a:xfrm>
            <a:custGeom>
              <a:avLst/>
              <a:gdLst/>
              <a:ahLst/>
              <a:cxnLst/>
              <a:rect l="l" t="t" r="r" b="b"/>
              <a:pathLst>
                <a:path w="607" h="4897" fill="none" extrusionOk="0">
                  <a:moveTo>
                    <a:pt x="0" y="1"/>
                  </a:moveTo>
                  <a:lnTo>
                    <a:pt x="607"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6601929" y="4842434"/>
              <a:ext cx="33908" cy="273106"/>
            </a:xfrm>
            <a:custGeom>
              <a:avLst/>
              <a:gdLst/>
              <a:ahLst/>
              <a:cxnLst/>
              <a:rect l="l" t="t" r="r" b="b"/>
              <a:pathLst>
                <a:path w="608" h="4897" fill="none" extrusionOk="0">
                  <a:moveTo>
                    <a:pt x="1" y="1"/>
                  </a:moveTo>
                  <a:lnTo>
                    <a:pt x="608"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6583301" y="4842434"/>
              <a:ext cx="35024" cy="277790"/>
            </a:xfrm>
            <a:custGeom>
              <a:avLst/>
              <a:gdLst/>
              <a:ahLst/>
              <a:cxnLst/>
              <a:rect l="l" t="t" r="r" b="b"/>
              <a:pathLst>
                <a:path w="628" h="4981" fill="none" extrusionOk="0">
                  <a:moveTo>
                    <a:pt x="0" y="1"/>
                  </a:moveTo>
                  <a:lnTo>
                    <a:pt x="62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8"/>
            <p:cNvSpPr/>
            <p:nvPr/>
          </p:nvSpPr>
          <p:spPr>
            <a:xfrm>
              <a:off x="6900688" y="4842434"/>
              <a:ext cx="14054" cy="273106"/>
            </a:xfrm>
            <a:custGeom>
              <a:avLst/>
              <a:gdLst/>
              <a:ahLst/>
              <a:cxnLst/>
              <a:rect l="l" t="t" r="r" b="b"/>
              <a:pathLst>
                <a:path w="252" h="4897" fill="none" extrusionOk="0">
                  <a:moveTo>
                    <a:pt x="25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8"/>
            <p:cNvSpPr/>
            <p:nvPr/>
          </p:nvSpPr>
          <p:spPr>
            <a:xfrm>
              <a:off x="6917029" y="4842434"/>
              <a:ext cx="21025" cy="273106"/>
            </a:xfrm>
            <a:custGeom>
              <a:avLst/>
              <a:gdLst/>
              <a:ahLst/>
              <a:cxnLst/>
              <a:rect l="l" t="t" r="r" b="b"/>
              <a:pathLst>
                <a:path w="377" h="4897" fill="none" extrusionOk="0">
                  <a:moveTo>
                    <a:pt x="377"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6883177" y="4842434"/>
              <a:ext cx="7027" cy="273106"/>
            </a:xfrm>
            <a:custGeom>
              <a:avLst/>
              <a:gdLst/>
              <a:ahLst/>
              <a:cxnLst/>
              <a:rect l="l" t="t" r="r" b="b"/>
              <a:pathLst>
                <a:path w="126" h="4897" fill="none" extrusionOk="0">
                  <a:moveTo>
                    <a:pt x="12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6862151" y="4842434"/>
              <a:ext cx="5912" cy="273106"/>
            </a:xfrm>
            <a:custGeom>
              <a:avLst/>
              <a:gdLst/>
              <a:ahLst/>
              <a:cxnLst/>
              <a:rect l="l" t="t" r="r" b="b"/>
              <a:pathLst>
                <a:path w="106" h="4897" fill="none" extrusionOk="0">
                  <a:moveTo>
                    <a:pt x="1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6959024" y="4842434"/>
              <a:ext cx="26881" cy="277790"/>
            </a:xfrm>
            <a:custGeom>
              <a:avLst/>
              <a:gdLst/>
              <a:ahLst/>
              <a:cxnLst/>
              <a:rect l="l" t="t" r="r" b="b"/>
              <a:pathLst>
                <a:path w="482" h="4981" fill="none" extrusionOk="0">
                  <a:moveTo>
                    <a:pt x="482"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6981165" y="4842434"/>
              <a:ext cx="28108" cy="277790"/>
            </a:xfrm>
            <a:custGeom>
              <a:avLst/>
              <a:gdLst/>
              <a:ahLst/>
              <a:cxnLst/>
              <a:rect l="l" t="t" r="r" b="b"/>
              <a:pathLst>
                <a:path w="504" h="4981" fill="none" extrusionOk="0">
                  <a:moveTo>
                    <a:pt x="503" y="1"/>
                  </a:moveTo>
                  <a:lnTo>
                    <a:pt x="1"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6995219" y="4842434"/>
              <a:ext cx="33852" cy="277790"/>
            </a:xfrm>
            <a:custGeom>
              <a:avLst/>
              <a:gdLst/>
              <a:ahLst/>
              <a:cxnLst/>
              <a:rect l="l" t="t" r="r" b="b"/>
              <a:pathLst>
                <a:path w="607" h="4981" fill="none" extrusionOk="0">
                  <a:moveTo>
                    <a:pt x="607"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6536622" y="4842434"/>
              <a:ext cx="56049" cy="281304"/>
            </a:xfrm>
            <a:custGeom>
              <a:avLst/>
              <a:gdLst/>
              <a:ahLst/>
              <a:cxnLst/>
              <a:rect l="l" t="t" r="r" b="b"/>
              <a:pathLst>
                <a:path w="1005" h="5044" fill="none" extrusionOk="0">
                  <a:moveTo>
                    <a:pt x="0" y="1"/>
                  </a:moveTo>
                  <a:lnTo>
                    <a:pt x="1004" y="5043"/>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6564618" y="4842434"/>
              <a:ext cx="37366" cy="277790"/>
            </a:xfrm>
            <a:custGeom>
              <a:avLst/>
              <a:gdLst/>
              <a:ahLst/>
              <a:cxnLst/>
              <a:rect l="l" t="t" r="r" b="b"/>
              <a:pathLst>
                <a:path w="670" h="4981" fill="none" extrusionOk="0">
                  <a:moveTo>
                    <a:pt x="0" y="1"/>
                  </a:moveTo>
                  <a:lnTo>
                    <a:pt x="67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6516768" y="4849461"/>
              <a:ext cx="56049" cy="266079"/>
            </a:xfrm>
            <a:custGeom>
              <a:avLst/>
              <a:gdLst/>
              <a:ahLst/>
              <a:cxnLst/>
              <a:rect l="l" t="t" r="r" b="b"/>
              <a:pathLst>
                <a:path w="1005" h="4771" fill="none" extrusionOk="0">
                  <a:moveTo>
                    <a:pt x="0" y="0"/>
                  </a:moveTo>
                  <a:lnTo>
                    <a:pt x="1005"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7046527" y="4842434"/>
              <a:ext cx="56105" cy="273106"/>
            </a:xfrm>
            <a:custGeom>
              <a:avLst/>
              <a:gdLst/>
              <a:ahLst/>
              <a:cxnLst/>
              <a:rect l="l" t="t" r="r" b="b"/>
              <a:pathLst>
                <a:path w="1006" h="4897" fill="none" extrusionOk="0">
                  <a:moveTo>
                    <a:pt x="10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7066381" y="4842434"/>
              <a:ext cx="51420" cy="273106"/>
            </a:xfrm>
            <a:custGeom>
              <a:avLst/>
              <a:gdLst/>
              <a:ahLst/>
              <a:cxnLst/>
              <a:rect l="l" t="t" r="r" b="b"/>
              <a:pathLst>
                <a:path w="922" h="4897" fill="none" extrusionOk="0">
                  <a:moveTo>
                    <a:pt x="92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7096720" y="4842434"/>
              <a:ext cx="49078" cy="273106"/>
            </a:xfrm>
            <a:custGeom>
              <a:avLst/>
              <a:gdLst/>
              <a:ahLst/>
              <a:cxnLst/>
              <a:rect l="l" t="t" r="r" b="b"/>
              <a:pathLst>
                <a:path w="880" h="4897" fill="none" extrusionOk="0">
                  <a:moveTo>
                    <a:pt x="879"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7031358" y="4845948"/>
              <a:ext cx="49078" cy="274277"/>
            </a:xfrm>
            <a:custGeom>
              <a:avLst/>
              <a:gdLst/>
              <a:ahLst/>
              <a:cxnLst/>
              <a:rect l="l" t="t" r="r" b="b"/>
              <a:pathLst>
                <a:path w="880" h="4918" fill="none" extrusionOk="0">
                  <a:moveTo>
                    <a:pt x="879"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7010388" y="4842434"/>
              <a:ext cx="45564" cy="273106"/>
            </a:xfrm>
            <a:custGeom>
              <a:avLst/>
              <a:gdLst/>
              <a:ahLst/>
              <a:cxnLst/>
              <a:rect l="l" t="t" r="r" b="b"/>
              <a:pathLst>
                <a:path w="817" h="4897" fill="none" extrusionOk="0">
                  <a:moveTo>
                    <a:pt x="81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7120032" y="4849461"/>
              <a:ext cx="51420" cy="266079"/>
            </a:xfrm>
            <a:custGeom>
              <a:avLst/>
              <a:gdLst/>
              <a:ahLst/>
              <a:cxnLst/>
              <a:rect l="l" t="t" r="r" b="b"/>
              <a:pathLst>
                <a:path w="922" h="4771" fill="none" extrusionOk="0">
                  <a:moveTo>
                    <a:pt x="922" y="0"/>
                  </a:moveTo>
                  <a:lnTo>
                    <a:pt x="1"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6937999" y="4845948"/>
              <a:ext cx="21081" cy="274277"/>
            </a:xfrm>
            <a:custGeom>
              <a:avLst/>
              <a:gdLst/>
              <a:ahLst/>
              <a:cxnLst/>
              <a:rect l="l" t="t" r="r" b="b"/>
              <a:pathLst>
                <a:path w="378" h="4918" fill="none" extrusionOk="0">
                  <a:moveTo>
                    <a:pt x="377"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6498085" y="4842434"/>
              <a:ext cx="61905" cy="273106"/>
            </a:xfrm>
            <a:custGeom>
              <a:avLst/>
              <a:gdLst/>
              <a:ahLst/>
              <a:cxnLst/>
              <a:rect l="l" t="t" r="r" b="b"/>
              <a:pathLst>
                <a:path w="1110" h="4897" fill="none" extrusionOk="0">
                  <a:moveTo>
                    <a:pt x="1" y="1"/>
                  </a:moveTo>
                  <a:lnTo>
                    <a:pt x="111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6594957" y="4859946"/>
              <a:ext cx="29223" cy="3569"/>
            </a:xfrm>
            <a:custGeom>
              <a:avLst/>
              <a:gdLst/>
              <a:ahLst/>
              <a:cxnLst/>
              <a:rect l="l" t="t" r="r" b="b"/>
              <a:pathLst>
                <a:path w="524" h="64" fill="none" extrusionOk="0">
                  <a:moveTo>
                    <a:pt x="0" y="63"/>
                  </a:moveTo>
                  <a:cubicBezTo>
                    <a:pt x="189" y="21"/>
                    <a:pt x="356" y="21"/>
                    <a:pt x="52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6587930" y="4877458"/>
              <a:ext cx="39764" cy="3569"/>
            </a:xfrm>
            <a:custGeom>
              <a:avLst/>
              <a:gdLst/>
              <a:ahLst/>
              <a:cxnLst/>
              <a:rect l="l" t="t" r="r" b="b"/>
              <a:pathLst>
                <a:path w="713" h="64" fill="none" extrusionOk="0">
                  <a:moveTo>
                    <a:pt x="1" y="63"/>
                  </a:moveTo>
                  <a:cubicBezTo>
                    <a:pt x="231" y="21"/>
                    <a:pt x="482" y="21"/>
                    <a:pt x="71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6632267" y="4854090"/>
              <a:ext cx="21081" cy="7083"/>
            </a:xfrm>
            <a:custGeom>
              <a:avLst/>
              <a:gdLst/>
              <a:ahLst/>
              <a:cxnLst/>
              <a:rect l="l" t="t" r="r" b="b"/>
              <a:pathLst>
                <a:path w="378" h="127" fill="none" extrusionOk="0">
                  <a:moveTo>
                    <a:pt x="1" y="85"/>
                  </a:moveTo>
                  <a:cubicBezTo>
                    <a:pt x="126" y="126"/>
                    <a:pt x="252"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6634610" y="4876286"/>
              <a:ext cx="17568" cy="1227"/>
            </a:xfrm>
            <a:custGeom>
              <a:avLst/>
              <a:gdLst/>
              <a:ahLst/>
              <a:cxnLst/>
              <a:rect l="l" t="t" r="r" b="b"/>
              <a:pathLst>
                <a:path w="315" h="22" fill="none" extrusionOk="0">
                  <a:moveTo>
                    <a:pt x="1" y="0"/>
                  </a:moveTo>
                  <a:cubicBezTo>
                    <a:pt x="105" y="0"/>
                    <a:pt x="210" y="0"/>
                    <a:pt x="31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6655635" y="4855261"/>
              <a:ext cx="29223" cy="4740"/>
            </a:xfrm>
            <a:custGeom>
              <a:avLst/>
              <a:gdLst/>
              <a:ahLst/>
              <a:cxnLst/>
              <a:rect l="l" t="t" r="r" b="b"/>
              <a:pathLst>
                <a:path w="524" h="85" fill="none" extrusionOk="0">
                  <a:moveTo>
                    <a:pt x="0" y="43"/>
                  </a:moveTo>
                  <a:cubicBezTo>
                    <a:pt x="168" y="1"/>
                    <a:pt x="356" y="84"/>
                    <a:pt x="52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6656806" y="4875115"/>
              <a:ext cx="25710" cy="1227"/>
            </a:xfrm>
            <a:custGeom>
              <a:avLst/>
              <a:gdLst/>
              <a:ahLst/>
              <a:cxnLst/>
              <a:rect l="l" t="t" r="r" b="b"/>
              <a:pathLst>
                <a:path w="461" h="22" fill="none" extrusionOk="0">
                  <a:moveTo>
                    <a:pt x="0" y="0"/>
                  </a:moveTo>
                  <a:cubicBezTo>
                    <a:pt x="0" y="21"/>
                    <a:pt x="42" y="21"/>
                    <a:pt x="84" y="21"/>
                  </a:cubicBezTo>
                  <a:cubicBezTo>
                    <a:pt x="209" y="21"/>
                    <a:pt x="335"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6589101" y="4893798"/>
              <a:ext cx="17568" cy="1227"/>
            </a:xfrm>
            <a:custGeom>
              <a:avLst/>
              <a:gdLst/>
              <a:ahLst/>
              <a:cxnLst/>
              <a:rect l="l" t="t" r="r" b="b"/>
              <a:pathLst>
                <a:path w="315" h="22" fill="none" extrusionOk="0">
                  <a:moveTo>
                    <a:pt x="1" y="21"/>
                  </a:moveTo>
                  <a:cubicBezTo>
                    <a:pt x="105" y="21"/>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6593786" y="4917110"/>
              <a:ext cx="16396" cy="4740"/>
            </a:xfrm>
            <a:custGeom>
              <a:avLst/>
              <a:gdLst/>
              <a:ahLst/>
              <a:cxnLst/>
              <a:rect l="l" t="t" r="r" b="b"/>
              <a:pathLst>
                <a:path w="294" h="85" fill="none" extrusionOk="0">
                  <a:moveTo>
                    <a:pt x="0" y="84"/>
                  </a:moveTo>
                  <a:cubicBezTo>
                    <a:pt x="105" y="43"/>
                    <a:pt x="189" y="22"/>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6597300" y="4940478"/>
              <a:ext cx="14054" cy="1227"/>
            </a:xfrm>
            <a:custGeom>
              <a:avLst/>
              <a:gdLst/>
              <a:ahLst/>
              <a:cxnLst/>
              <a:rect l="l" t="t" r="r" b="b"/>
              <a:pathLst>
                <a:path w="252" h="22" fill="none" extrusionOk="0">
                  <a:moveTo>
                    <a:pt x="0" y="21"/>
                  </a:moveTo>
                  <a:cubicBezTo>
                    <a:pt x="63" y="0"/>
                    <a:pt x="168" y="0"/>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6612469" y="4917110"/>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6610127" y="4893798"/>
              <a:ext cx="19854" cy="2398"/>
            </a:xfrm>
            <a:custGeom>
              <a:avLst/>
              <a:gdLst/>
              <a:ahLst/>
              <a:cxnLst/>
              <a:rect l="l" t="t" r="r" b="b"/>
              <a:pathLst>
                <a:path w="356" h="43" fill="none" extrusionOk="0">
                  <a:moveTo>
                    <a:pt x="0" y="0"/>
                  </a:moveTo>
                  <a:lnTo>
                    <a:pt x="42" y="0"/>
                  </a:lnTo>
                  <a:cubicBezTo>
                    <a:pt x="147" y="21"/>
                    <a:pt x="251" y="21"/>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a:off x="6639294" y="4915939"/>
              <a:ext cx="15225" cy="1227"/>
            </a:xfrm>
            <a:custGeom>
              <a:avLst/>
              <a:gdLst/>
              <a:ahLst/>
              <a:cxnLst/>
              <a:rect l="l" t="t" r="r" b="b"/>
              <a:pathLst>
                <a:path w="273" h="22" fill="none" extrusionOk="0">
                  <a:moveTo>
                    <a:pt x="0" y="1"/>
                  </a:moveTo>
                  <a:cubicBezTo>
                    <a:pt x="105" y="22"/>
                    <a:pt x="189"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a:off x="6634610" y="4899598"/>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a:off x="6661435" y="4913597"/>
              <a:ext cx="29223" cy="2398"/>
            </a:xfrm>
            <a:custGeom>
              <a:avLst/>
              <a:gdLst/>
              <a:ahLst/>
              <a:cxnLst/>
              <a:rect l="l" t="t" r="r" b="b"/>
              <a:pathLst>
                <a:path w="524" h="43" fill="none" extrusionOk="0">
                  <a:moveTo>
                    <a:pt x="1" y="43"/>
                  </a:moveTo>
                  <a:cubicBezTo>
                    <a:pt x="168" y="1"/>
                    <a:pt x="336" y="1"/>
                    <a:pt x="52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6659149" y="4899598"/>
              <a:ext cx="28052" cy="1227"/>
            </a:xfrm>
            <a:custGeom>
              <a:avLst/>
              <a:gdLst/>
              <a:ahLst/>
              <a:cxnLst/>
              <a:rect l="l" t="t" r="r" b="b"/>
              <a:pathLst>
                <a:path w="503" h="22" fill="none" extrusionOk="0">
                  <a:moveTo>
                    <a:pt x="0" y="22"/>
                  </a:moveTo>
                  <a:cubicBezTo>
                    <a:pt x="167" y="22"/>
                    <a:pt x="356" y="22"/>
                    <a:pt x="50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6691774" y="4886771"/>
              <a:ext cx="17568" cy="1227"/>
            </a:xfrm>
            <a:custGeom>
              <a:avLst/>
              <a:gdLst/>
              <a:ahLst/>
              <a:cxnLst/>
              <a:rect l="l" t="t" r="r" b="b"/>
              <a:pathLst>
                <a:path w="315" h="22" fill="none" extrusionOk="0">
                  <a:moveTo>
                    <a:pt x="1" y="22"/>
                  </a:moveTo>
                  <a:cubicBezTo>
                    <a:pt x="106" y="22"/>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6690659" y="4864630"/>
              <a:ext cx="18683" cy="4685"/>
            </a:xfrm>
            <a:custGeom>
              <a:avLst/>
              <a:gdLst/>
              <a:ahLst/>
              <a:cxnLst/>
              <a:rect l="l" t="t" r="r" b="b"/>
              <a:pathLst>
                <a:path w="335" h="84" fill="none" extrusionOk="0">
                  <a:moveTo>
                    <a:pt x="0" y="84"/>
                  </a:moveTo>
                  <a:cubicBezTo>
                    <a:pt x="105" y="42"/>
                    <a:pt x="209"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6694116" y="4900769"/>
              <a:ext cx="17568" cy="3569"/>
            </a:xfrm>
            <a:custGeom>
              <a:avLst/>
              <a:gdLst/>
              <a:ahLst/>
              <a:cxnLst/>
              <a:rect l="l" t="t" r="r" b="b"/>
              <a:pathLst>
                <a:path w="315" h="64" fill="none" extrusionOk="0">
                  <a:moveTo>
                    <a:pt x="1" y="1"/>
                  </a:moveTo>
                  <a:cubicBezTo>
                    <a:pt x="105" y="1"/>
                    <a:pt x="210" y="22"/>
                    <a:pt x="315"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6697630" y="4928766"/>
              <a:ext cx="17568" cy="1227"/>
            </a:xfrm>
            <a:custGeom>
              <a:avLst/>
              <a:gdLst/>
              <a:ahLst/>
              <a:cxnLst/>
              <a:rect l="l" t="t" r="r" b="b"/>
              <a:pathLst>
                <a:path w="315" h="22" fill="none" extrusionOk="0">
                  <a:moveTo>
                    <a:pt x="1" y="22"/>
                  </a:moveTo>
                  <a:cubicBezTo>
                    <a:pt x="105" y="2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6697630" y="4947449"/>
              <a:ext cx="19910" cy="1227"/>
            </a:xfrm>
            <a:custGeom>
              <a:avLst/>
              <a:gdLst/>
              <a:ahLst/>
              <a:cxnLst/>
              <a:rect l="l" t="t" r="r" b="b"/>
              <a:pathLst>
                <a:path w="357" h="22" fill="none" extrusionOk="0">
                  <a:moveTo>
                    <a:pt x="1" y="22"/>
                  </a:moveTo>
                  <a:cubicBezTo>
                    <a:pt x="126" y="22"/>
                    <a:pt x="231"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6698801" y="4970817"/>
              <a:ext cx="18739" cy="1227"/>
            </a:xfrm>
            <a:custGeom>
              <a:avLst/>
              <a:gdLst/>
              <a:ahLst/>
              <a:cxnLst/>
              <a:rect l="l" t="t" r="r" b="b"/>
              <a:pathLst>
                <a:path w="336" h="22" fill="none" extrusionOk="0">
                  <a:moveTo>
                    <a:pt x="0" y="21"/>
                  </a:moveTo>
                  <a:cubicBezTo>
                    <a:pt x="105" y="21"/>
                    <a:pt x="231"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6702315" y="4997642"/>
              <a:ext cx="18739" cy="1227"/>
            </a:xfrm>
            <a:custGeom>
              <a:avLst/>
              <a:gdLst/>
              <a:ahLst/>
              <a:cxnLst/>
              <a:rect l="l" t="t" r="r" b="b"/>
              <a:pathLst>
                <a:path w="336" h="22" fill="none" extrusionOk="0">
                  <a:moveTo>
                    <a:pt x="0" y="21"/>
                  </a:moveTo>
                  <a:cubicBezTo>
                    <a:pt x="105" y="21"/>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6650950" y="4985986"/>
              <a:ext cx="59562" cy="2398"/>
            </a:xfrm>
            <a:custGeom>
              <a:avLst/>
              <a:gdLst/>
              <a:ahLst/>
              <a:cxnLst/>
              <a:rect l="l" t="t" r="r" b="b"/>
              <a:pathLst>
                <a:path w="1068" h="43" fill="none" extrusionOk="0">
                  <a:moveTo>
                    <a:pt x="1" y="0"/>
                  </a:moveTo>
                  <a:cubicBezTo>
                    <a:pt x="356" y="0"/>
                    <a:pt x="712" y="21"/>
                    <a:pt x="106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6650950" y="4963790"/>
              <a:ext cx="49078" cy="56"/>
            </a:xfrm>
            <a:custGeom>
              <a:avLst/>
              <a:gdLst/>
              <a:ahLst/>
              <a:cxnLst/>
              <a:rect l="l" t="t" r="r" b="b"/>
              <a:pathLst>
                <a:path w="880" h="1" fill="none" extrusionOk="0">
                  <a:moveTo>
                    <a:pt x="1" y="1"/>
                  </a:moveTo>
                  <a:lnTo>
                    <a:pt x="87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6645095" y="4936964"/>
              <a:ext cx="47906" cy="5912"/>
            </a:xfrm>
            <a:custGeom>
              <a:avLst/>
              <a:gdLst/>
              <a:ahLst/>
              <a:cxnLst/>
              <a:rect l="l" t="t" r="r" b="b"/>
              <a:pathLst>
                <a:path w="859" h="106" fill="none" extrusionOk="0">
                  <a:moveTo>
                    <a:pt x="1" y="105"/>
                  </a:moveTo>
                  <a:cubicBezTo>
                    <a:pt x="294" y="63"/>
                    <a:pt x="566" y="42"/>
                    <a:pt x="85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6600757" y="4960276"/>
              <a:ext cx="19910" cy="4740"/>
            </a:xfrm>
            <a:custGeom>
              <a:avLst/>
              <a:gdLst/>
              <a:ahLst/>
              <a:cxnLst/>
              <a:rect l="l" t="t" r="r" b="b"/>
              <a:pathLst>
                <a:path w="357" h="85" fill="none" extrusionOk="0">
                  <a:moveTo>
                    <a:pt x="1" y="1"/>
                  </a:moveTo>
                  <a:cubicBezTo>
                    <a:pt x="106" y="43"/>
                    <a:pt x="252" y="64"/>
                    <a:pt x="357"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a:off x="6615927" y="4941649"/>
              <a:ext cx="22252" cy="1227"/>
            </a:xfrm>
            <a:custGeom>
              <a:avLst/>
              <a:gdLst/>
              <a:ahLst/>
              <a:cxnLst/>
              <a:rect l="l" t="t" r="r" b="b"/>
              <a:pathLst>
                <a:path w="399" h="22" fill="none" extrusionOk="0">
                  <a:moveTo>
                    <a:pt x="1" y="21"/>
                  </a:moveTo>
                  <a:cubicBezTo>
                    <a:pt x="126" y="21"/>
                    <a:pt x="252"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a:off x="6620611" y="4964961"/>
              <a:ext cx="23423" cy="56"/>
            </a:xfrm>
            <a:custGeom>
              <a:avLst/>
              <a:gdLst/>
              <a:ahLst/>
              <a:cxnLst/>
              <a:rect l="l" t="t" r="r" b="b"/>
              <a:pathLst>
                <a:path w="420" h="1" fill="none" extrusionOk="0">
                  <a:moveTo>
                    <a:pt x="1"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6605442" y="4977788"/>
              <a:ext cx="17568" cy="5912"/>
            </a:xfrm>
            <a:custGeom>
              <a:avLst/>
              <a:gdLst/>
              <a:ahLst/>
              <a:cxnLst/>
              <a:rect l="l" t="t" r="r" b="b"/>
              <a:pathLst>
                <a:path w="315" h="106" fill="none" extrusionOk="0">
                  <a:moveTo>
                    <a:pt x="1" y="1"/>
                  </a:moveTo>
                  <a:cubicBezTo>
                    <a:pt x="105" y="64"/>
                    <a:pt x="210" y="84"/>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6605442" y="4999984"/>
              <a:ext cx="17568" cy="3569"/>
            </a:xfrm>
            <a:custGeom>
              <a:avLst/>
              <a:gdLst/>
              <a:ahLst/>
              <a:cxnLst/>
              <a:rect l="l" t="t" r="r" b="b"/>
              <a:pathLst>
                <a:path w="315" h="64" fill="none" extrusionOk="0">
                  <a:moveTo>
                    <a:pt x="1" y="0"/>
                  </a:moveTo>
                  <a:cubicBezTo>
                    <a:pt x="105" y="21"/>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6608956" y="5018667"/>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6622954" y="4985986"/>
              <a:ext cx="22196" cy="56"/>
            </a:xfrm>
            <a:custGeom>
              <a:avLst/>
              <a:gdLst/>
              <a:ahLst/>
              <a:cxnLst/>
              <a:rect l="l" t="t" r="r" b="b"/>
              <a:pathLst>
                <a:path w="398" h="1" fill="none" extrusionOk="0">
                  <a:moveTo>
                    <a:pt x="0" y="0"/>
                  </a:moveTo>
                  <a:lnTo>
                    <a:pt x="39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a:off x="6624125" y="4999984"/>
              <a:ext cx="25710" cy="3569"/>
            </a:xfrm>
            <a:custGeom>
              <a:avLst/>
              <a:gdLst/>
              <a:ahLst/>
              <a:cxnLst/>
              <a:rect l="l" t="t" r="r" b="b"/>
              <a:pathLst>
                <a:path w="461" h="64" fill="none" extrusionOk="0">
                  <a:moveTo>
                    <a:pt x="0" y="63"/>
                  </a:moveTo>
                  <a:cubicBezTo>
                    <a:pt x="168" y="21"/>
                    <a:pt x="293"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a:off x="6622954" y="5017496"/>
              <a:ext cx="24539" cy="1227"/>
            </a:xfrm>
            <a:custGeom>
              <a:avLst/>
              <a:gdLst/>
              <a:ahLst/>
              <a:cxnLst/>
              <a:rect l="l" t="t" r="r" b="b"/>
              <a:pathLst>
                <a:path w="440" h="22" fill="none" extrusionOk="0">
                  <a:moveTo>
                    <a:pt x="0" y="21"/>
                  </a:moveTo>
                  <a:lnTo>
                    <a:pt x="84" y="21"/>
                  </a:lnTo>
                  <a:cubicBezTo>
                    <a:pt x="210" y="21"/>
                    <a:pt x="31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a:off x="6715142" y="4886771"/>
              <a:ext cx="22196" cy="2398"/>
            </a:xfrm>
            <a:custGeom>
              <a:avLst/>
              <a:gdLst/>
              <a:ahLst/>
              <a:cxnLst/>
              <a:rect l="l" t="t" r="r" b="b"/>
              <a:pathLst>
                <a:path w="398" h="43" fill="none" extrusionOk="0">
                  <a:moveTo>
                    <a:pt x="0" y="1"/>
                  </a:moveTo>
                  <a:cubicBezTo>
                    <a:pt x="126" y="22"/>
                    <a:pt x="251"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a:off x="6716313" y="4906625"/>
              <a:ext cx="23368" cy="1227"/>
            </a:xfrm>
            <a:custGeom>
              <a:avLst/>
              <a:gdLst/>
              <a:ahLst/>
              <a:cxnLst/>
              <a:rect l="l" t="t" r="r" b="b"/>
              <a:pathLst>
                <a:path w="419" h="22" fill="none" extrusionOk="0">
                  <a:moveTo>
                    <a:pt x="0" y="0"/>
                  </a:moveTo>
                  <a:cubicBezTo>
                    <a:pt x="126" y="0"/>
                    <a:pt x="293" y="0"/>
                    <a:pt x="41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a:off x="6719826" y="4928766"/>
              <a:ext cx="21025" cy="1227"/>
            </a:xfrm>
            <a:custGeom>
              <a:avLst/>
              <a:gdLst/>
              <a:ahLst/>
              <a:cxnLst/>
              <a:rect l="l" t="t" r="r" b="b"/>
              <a:pathLst>
                <a:path w="377" h="22" fill="none" extrusionOk="0">
                  <a:moveTo>
                    <a:pt x="0" y="1"/>
                  </a:moveTo>
                  <a:cubicBezTo>
                    <a:pt x="126" y="1"/>
                    <a:pt x="25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a:off x="6717484" y="4948620"/>
              <a:ext cx="23368" cy="56"/>
            </a:xfrm>
            <a:custGeom>
              <a:avLst/>
              <a:gdLst/>
              <a:ahLst/>
              <a:cxnLst/>
              <a:rect l="l" t="t" r="r" b="b"/>
              <a:pathLst>
                <a:path w="419" h="1" fill="none" extrusionOk="0">
                  <a:moveTo>
                    <a:pt x="0"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a:off x="6719826" y="4968474"/>
              <a:ext cx="21025" cy="2398"/>
            </a:xfrm>
            <a:custGeom>
              <a:avLst/>
              <a:gdLst/>
              <a:ahLst/>
              <a:cxnLst/>
              <a:rect l="l" t="t" r="r" b="b"/>
              <a:pathLst>
                <a:path w="377" h="43" fill="none" extrusionOk="0">
                  <a:moveTo>
                    <a:pt x="0" y="42"/>
                  </a:moveTo>
                  <a:cubicBezTo>
                    <a:pt x="126" y="21"/>
                    <a:pt x="251" y="0"/>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a:off x="6720997" y="4997642"/>
              <a:ext cx="22196" cy="1227"/>
            </a:xfrm>
            <a:custGeom>
              <a:avLst/>
              <a:gdLst/>
              <a:ahLst/>
              <a:cxnLst/>
              <a:rect l="l" t="t" r="r" b="b"/>
              <a:pathLst>
                <a:path w="398" h="22" fill="none" extrusionOk="0">
                  <a:moveTo>
                    <a:pt x="0" y="0"/>
                  </a:moveTo>
                  <a:cubicBezTo>
                    <a:pt x="126" y="0"/>
                    <a:pt x="251"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a:off x="6713970" y="4858775"/>
              <a:ext cx="21081" cy="56"/>
            </a:xfrm>
            <a:custGeom>
              <a:avLst/>
              <a:gdLst/>
              <a:ahLst/>
              <a:cxnLst/>
              <a:rect l="l" t="t" r="r" b="b"/>
              <a:pathLst>
                <a:path w="378"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a:off x="6733825" y="4870431"/>
              <a:ext cx="23368" cy="1227"/>
            </a:xfrm>
            <a:custGeom>
              <a:avLst/>
              <a:gdLst/>
              <a:ahLst/>
              <a:cxnLst/>
              <a:rect l="l" t="t" r="r" b="b"/>
              <a:pathLst>
                <a:path w="419" h="22" fill="none" extrusionOk="0">
                  <a:moveTo>
                    <a:pt x="21" y="1"/>
                  </a:moveTo>
                  <a:cubicBezTo>
                    <a:pt x="21" y="1"/>
                    <a:pt x="0" y="22"/>
                    <a:pt x="21" y="1"/>
                  </a:cubicBezTo>
                  <a:cubicBezTo>
                    <a:pt x="168" y="22"/>
                    <a:pt x="293" y="22"/>
                    <a:pt x="41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a:off x="6740796" y="4898427"/>
              <a:ext cx="19910" cy="1227"/>
            </a:xfrm>
            <a:custGeom>
              <a:avLst/>
              <a:gdLst/>
              <a:ahLst/>
              <a:cxnLst/>
              <a:rect l="l" t="t" r="r" b="b"/>
              <a:pathLst>
                <a:path w="357" h="22" fill="none" extrusionOk="0">
                  <a:moveTo>
                    <a:pt x="1" y="22"/>
                  </a:moveTo>
                  <a:cubicBezTo>
                    <a:pt x="105" y="22"/>
                    <a:pt x="252"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a:off x="6745481" y="4887942"/>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a:off x="6739625" y="4911310"/>
              <a:ext cx="18739" cy="1227"/>
            </a:xfrm>
            <a:custGeom>
              <a:avLst/>
              <a:gdLst/>
              <a:ahLst/>
              <a:cxnLst/>
              <a:rect l="l" t="t" r="r" b="b"/>
              <a:pathLst>
                <a:path w="336" h="22" fill="none" extrusionOk="0">
                  <a:moveTo>
                    <a:pt x="1" y="21"/>
                  </a:moveTo>
                  <a:cubicBezTo>
                    <a:pt x="105"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8"/>
            <p:cNvSpPr/>
            <p:nvPr/>
          </p:nvSpPr>
          <p:spPr>
            <a:xfrm>
              <a:off x="6740796" y="4931108"/>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8"/>
            <p:cNvSpPr/>
            <p:nvPr/>
          </p:nvSpPr>
          <p:spPr>
            <a:xfrm>
              <a:off x="6739625" y="4942820"/>
              <a:ext cx="21081" cy="56"/>
            </a:xfrm>
            <a:custGeom>
              <a:avLst/>
              <a:gdLst/>
              <a:ahLst/>
              <a:cxnLst/>
              <a:rect l="l" t="t" r="r" b="b"/>
              <a:pathLst>
                <a:path w="378" h="1" fill="none" extrusionOk="0">
                  <a:moveTo>
                    <a:pt x="1" y="0"/>
                  </a:move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a:off x="6739625" y="4959105"/>
              <a:ext cx="23423" cy="4740"/>
            </a:xfrm>
            <a:custGeom>
              <a:avLst/>
              <a:gdLst/>
              <a:ahLst/>
              <a:cxnLst/>
              <a:rect l="l" t="t" r="r" b="b"/>
              <a:pathLst>
                <a:path w="420" h="85" fill="none" extrusionOk="0">
                  <a:moveTo>
                    <a:pt x="1" y="85"/>
                  </a:moveTo>
                  <a:cubicBezTo>
                    <a:pt x="126" y="64"/>
                    <a:pt x="273" y="64"/>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a:off x="6737282" y="4977788"/>
              <a:ext cx="30395" cy="3569"/>
            </a:xfrm>
            <a:custGeom>
              <a:avLst/>
              <a:gdLst/>
              <a:ahLst/>
              <a:cxnLst/>
              <a:rect l="l" t="t" r="r" b="b"/>
              <a:pathLst>
                <a:path w="545" h="64" fill="none" extrusionOk="0">
                  <a:moveTo>
                    <a:pt x="1" y="64"/>
                  </a:moveTo>
                  <a:cubicBezTo>
                    <a:pt x="168" y="43"/>
                    <a:pt x="357" y="43"/>
                    <a:pt x="54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a:off x="6740796" y="4852919"/>
              <a:ext cx="17568" cy="2398"/>
            </a:xfrm>
            <a:custGeom>
              <a:avLst/>
              <a:gdLst/>
              <a:ahLst/>
              <a:cxnLst/>
              <a:rect l="l" t="t" r="r" b="b"/>
              <a:pathLst>
                <a:path w="315" h="43" fill="none" extrusionOk="0">
                  <a:moveTo>
                    <a:pt x="1" y="1"/>
                  </a:moveTo>
                  <a:cubicBezTo>
                    <a:pt x="105" y="22"/>
                    <a:pt x="210" y="43"/>
                    <a:pt x="31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a:off x="6762992" y="4869259"/>
              <a:ext cx="18739" cy="3569"/>
            </a:xfrm>
            <a:custGeom>
              <a:avLst/>
              <a:gdLst/>
              <a:ahLst/>
              <a:cxnLst/>
              <a:rect l="l" t="t" r="r" b="b"/>
              <a:pathLst>
                <a:path w="336" h="64" fill="none" extrusionOk="0">
                  <a:moveTo>
                    <a:pt x="21" y="1"/>
                  </a:moveTo>
                  <a:cubicBezTo>
                    <a:pt x="21" y="1"/>
                    <a:pt x="0" y="1"/>
                    <a:pt x="21" y="1"/>
                  </a:cubicBezTo>
                  <a:cubicBezTo>
                    <a:pt x="0" y="22"/>
                    <a:pt x="21" y="22"/>
                    <a:pt x="21" y="1"/>
                  </a:cubicBezTo>
                  <a:lnTo>
                    <a:pt x="335" y="6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a:off x="6766506" y="4857603"/>
              <a:ext cx="18683" cy="2398"/>
            </a:xfrm>
            <a:custGeom>
              <a:avLst/>
              <a:gdLst/>
              <a:ahLst/>
              <a:cxnLst/>
              <a:rect l="l" t="t" r="r" b="b"/>
              <a:pathLst>
                <a:path w="335" h="43" fill="none" extrusionOk="0">
                  <a:moveTo>
                    <a:pt x="0" y="1"/>
                  </a:moveTo>
                  <a:cubicBezTo>
                    <a:pt x="105" y="1"/>
                    <a:pt x="230" y="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a:off x="6766506" y="4894969"/>
              <a:ext cx="21025" cy="1227"/>
            </a:xfrm>
            <a:custGeom>
              <a:avLst/>
              <a:gdLst/>
              <a:ahLst/>
              <a:cxnLst/>
              <a:rect l="l" t="t" r="r" b="b"/>
              <a:pathLst>
                <a:path w="377" h="22" fill="none" extrusionOk="0">
                  <a:moveTo>
                    <a:pt x="0" y="0"/>
                  </a:moveTo>
                  <a:cubicBezTo>
                    <a:pt x="126" y="21"/>
                    <a:pt x="251" y="2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a:off x="6764163" y="4912481"/>
              <a:ext cx="23368" cy="56"/>
            </a:xfrm>
            <a:custGeom>
              <a:avLst/>
              <a:gdLst/>
              <a:ahLst/>
              <a:cxnLst/>
              <a:rect l="l" t="t" r="r" b="b"/>
              <a:pathLst>
                <a:path w="419" h="1" fill="none" extrusionOk="0">
                  <a:moveTo>
                    <a:pt x="0" y="0"/>
                  </a:moveTo>
                  <a:lnTo>
                    <a:pt x="41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a:off x="6767621" y="4927651"/>
              <a:ext cx="19910" cy="1171"/>
            </a:xfrm>
            <a:custGeom>
              <a:avLst/>
              <a:gdLst/>
              <a:ahLst/>
              <a:cxnLst/>
              <a:rect l="l" t="t" r="r" b="b"/>
              <a:pathLst>
                <a:path w="357" h="21" fill="none" extrusionOk="0">
                  <a:moveTo>
                    <a:pt x="1" y="0"/>
                  </a:moveTo>
                  <a:cubicBezTo>
                    <a:pt x="127" y="0"/>
                    <a:pt x="231" y="0"/>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a:off x="6767621" y="4947449"/>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a:off x="6766506" y="4962618"/>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a:off x="6768792" y="4977788"/>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a:off x="6768792" y="4991786"/>
              <a:ext cx="21081" cy="56"/>
            </a:xfrm>
            <a:custGeom>
              <a:avLst/>
              <a:gdLst/>
              <a:ahLst/>
              <a:cxnLst/>
              <a:rect l="l" t="t" r="r" b="b"/>
              <a:pathLst>
                <a:path w="378" h="1" fill="none" extrusionOk="0">
                  <a:moveTo>
                    <a:pt x="1" y="1"/>
                  </a:moveTo>
                  <a:lnTo>
                    <a:pt x="64" y="1"/>
                  </a:lnTo>
                  <a:lnTo>
                    <a:pt x="37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a:off x="6745481" y="5001155"/>
              <a:ext cx="16396" cy="2398"/>
            </a:xfrm>
            <a:custGeom>
              <a:avLst/>
              <a:gdLst/>
              <a:ahLst/>
              <a:cxnLst/>
              <a:rect l="l" t="t" r="r" b="b"/>
              <a:pathLst>
                <a:path w="294" h="43" fill="none" extrusionOk="0">
                  <a:moveTo>
                    <a:pt x="0" y="42"/>
                  </a:moveTo>
                  <a:cubicBezTo>
                    <a:pt x="105" y="0"/>
                    <a:pt x="189"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a:off x="6750165" y="5015154"/>
              <a:ext cx="16396" cy="1227"/>
            </a:xfrm>
            <a:custGeom>
              <a:avLst/>
              <a:gdLst/>
              <a:ahLst/>
              <a:cxnLst/>
              <a:rect l="l" t="t" r="r" b="b"/>
              <a:pathLst>
                <a:path w="294" h="22" fill="none" extrusionOk="0">
                  <a:moveTo>
                    <a:pt x="0" y="21"/>
                  </a:moveTo>
                  <a:cubicBezTo>
                    <a:pt x="105" y="21"/>
                    <a:pt x="188"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a:off x="6653293" y="5015154"/>
              <a:ext cx="15225" cy="2398"/>
            </a:xfrm>
            <a:custGeom>
              <a:avLst/>
              <a:gdLst/>
              <a:ahLst/>
              <a:cxnLst/>
              <a:rect l="l" t="t" r="r" b="b"/>
              <a:pathLst>
                <a:path w="273" h="43" fill="none" extrusionOk="0">
                  <a:moveTo>
                    <a:pt x="0" y="21"/>
                  </a:moveTo>
                  <a:lnTo>
                    <a:pt x="0" y="21"/>
                  </a:lnTo>
                  <a:cubicBezTo>
                    <a:pt x="0" y="42"/>
                    <a:pt x="0" y="42"/>
                    <a:pt x="0" y="21"/>
                  </a:cubicBezTo>
                  <a:cubicBezTo>
                    <a:pt x="84" y="42"/>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8"/>
            <p:cNvSpPr/>
            <p:nvPr/>
          </p:nvSpPr>
          <p:spPr>
            <a:xfrm>
              <a:off x="6670804" y="5016325"/>
              <a:ext cx="26881" cy="1227"/>
            </a:xfrm>
            <a:custGeom>
              <a:avLst/>
              <a:gdLst/>
              <a:ahLst/>
              <a:cxnLst/>
              <a:rect l="l" t="t" r="r" b="b"/>
              <a:pathLst>
                <a:path w="482" h="22" fill="none" extrusionOk="0">
                  <a:moveTo>
                    <a:pt x="0" y="0"/>
                  </a:moveTo>
                  <a:cubicBezTo>
                    <a:pt x="168" y="0"/>
                    <a:pt x="314" y="0"/>
                    <a:pt x="48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8"/>
            <p:cNvSpPr/>
            <p:nvPr/>
          </p:nvSpPr>
          <p:spPr>
            <a:xfrm>
              <a:off x="6699972" y="5026810"/>
              <a:ext cx="44393" cy="1227"/>
            </a:xfrm>
            <a:custGeom>
              <a:avLst/>
              <a:gdLst/>
              <a:ahLst/>
              <a:cxnLst/>
              <a:rect l="l" t="t" r="r" b="b"/>
              <a:pathLst>
                <a:path w="796" h="22" fill="none" extrusionOk="0">
                  <a:moveTo>
                    <a:pt x="0" y="21"/>
                  </a:moveTo>
                  <a:cubicBezTo>
                    <a:pt x="272" y="21"/>
                    <a:pt x="523" y="1"/>
                    <a:pt x="79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8"/>
            <p:cNvSpPr/>
            <p:nvPr/>
          </p:nvSpPr>
          <p:spPr>
            <a:xfrm>
              <a:off x="6612469" y="5034952"/>
              <a:ext cx="12883" cy="4740"/>
            </a:xfrm>
            <a:custGeom>
              <a:avLst/>
              <a:gdLst/>
              <a:ahLst/>
              <a:cxnLst/>
              <a:rect l="l" t="t" r="r" b="b"/>
              <a:pathLst>
                <a:path w="231" h="85" fill="none" extrusionOk="0">
                  <a:moveTo>
                    <a:pt x="0" y="1"/>
                  </a:moveTo>
                  <a:cubicBezTo>
                    <a:pt x="0" y="22"/>
                    <a:pt x="42" y="22"/>
                    <a:pt x="42" y="22"/>
                  </a:cubicBezTo>
                  <a:cubicBezTo>
                    <a:pt x="105" y="64"/>
                    <a:pt x="188" y="64"/>
                    <a:pt x="230"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8"/>
            <p:cNvSpPr/>
            <p:nvPr/>
          </p:nvSpPr>
          <p:spPr>
            <a:xfrm>
              <a:off x="6615927" y="5059491"/>
              <a:ext cx="14054" cy="2398"/>
            </a:xfrm>
            <a:custGeom>
              <a:avLst/>
              <a:gdLst/>
              <a:ahLst/>
              <a:cxnLst/>
              <a:rect l="l" t="t" r="r" b="b"/>
              <a:pathLst>
                <a:path w="252" h="43" fill="none" extrusionOk="0">
                  <a:moveTo>
                    <a:pt x="1" y="42"/>
                  </a:moveTo>
                  <a:cubicBezTo>
                    <a:pt x="85" y="0"/>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8"/>
            <p:cNvSpPr/>
            <p:nvPr/>
          </p:nvSpPr>
          <p:spPr>
            <a:xfrm>
              <a:off x="6627639" y="5036123"/>
              <a:ext cx="45564" cy="5912"/>
            </a:xfrm>
            <a:custGeom>
              <a:avLst/>
              <a:gdLst/>
              <a:ahLst/>
              <a:cxnLst/>
              <a:rect l="l" t="t" r="r" b="b"/>
              <a:pathLst>
                <a:path w="817" h="106" fill="none" extrusionOk="0">
                  <a:moveTo>
                    <a:pt x="0" y="106"/>
                  </a:moveTo>
                  <a:cubicBezTo>
                    <a:pt x="251" y="85"/>
                    <a:pt x="544" y="64"/>
                    <a:pt x="81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8"/>
            <p:cNvSpPr/>
            <p:nvPr/>
          </p:nvSpPr>
          <p:spPr>
            <a:xfrm>
              <a:off x="6632267" y="5057149"/>
              <a:ext cx="40935" cy="2398"/>
            </a:xfrm>
            <a:custGeom>
              <a:avLst/>
              <a:gdLst/>
              <a:ahLst/>
              <a:cxnLst/>
              <a:rect l="l" t="t" r="r" b="b"/>
              <a:pathLst>
                <a:path w="734" h="43" fill="none" extrusionOk="0">
                  <a:moveTo>
                    <a:pt x="1" y="42"/>
                  </a:moveTo>
                  <a:cubicBezTo>
                    <a:pt x="231" y="21"/>
                    <a:pt x="461" y="21"/>
                    <a:pt x="73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8"/>
            <p:cNvSpPr/>
            <p:nvPr/>
          </p:nvSpPr>
          <p:spPr>
            <a:xfrm>
              <a:off x="6675433" y="5038466"/>
              <a:ext cx="29279" cy="1227"/>
            </a:xfrm>
            <a:custGeom>
              <a:avLst/>
              <a:gdLst/>
              <a:ahLst/>
              <a:cxnLst/>
              <a:rect l="l" t="t" r="r" b="b"/>
              <a:pathLst>
                <a:path w="525" h="22" fill="none" extrusionOk="0">
                  <a:moveTo>
                    <a:pt x="1" y="1"/>
                  </a:moveTo>
                  <a:cubicBezTo>
                    <a:pt x="189" y="1"/>
                    <a:pt x="378" y="22"/>
                    <a:pt x="52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8"/>
            <p:cNvSpPr/>
            <p:nvPr/>
          </p:nvSpPr>
          <p:spPr>
            <a:xfrm>
              <a:off x="6676605" y="5057149"/>
              <a:ext cx="23423" cy="1227"/>
            </a:xfrm>
            <a:custGeom>
              <a:avLst/>
              <a:gdLst/>
              <a:ahLst/>
              <a:cxnLst/>
              <a:rect l="l" t="t" r="r" b="b"/>
              <a:pathLst>
                <a:path w="420" h="22" fill="none" extrusionOk="0">
                  <a:moveTo>
                    <a:pt x="1" y="1"/>
                  </a:moveTo>
                  <a:lnTo>
                    <a:pt x="1" y="21"/>
                  </a:lnTo>
                  <a:cubicBezTo>
                    <a:pt x="147" y="1"/>
                    <a:pt x="294"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8"/>
            <p:cNvSpPr/>
            <p:nvPr/>
          </p:nvSpPr>
          <p:spPr>
            <a:xfrm>
              <a:off x="6615927" y="5080516"/>
              <a:ext cx="37422" cy="4685"/>
            </a:xfrm>
            <a:custGeom>
              <a:avLst/>
              <a:gdLst/>
              <a:ahLst/>
              <a:cxnLst/>
              <a:rect l="l" t="t" r="r" b="b"/>
              <a:pathLst>
                <a:path w="671" h="84" fill="none" extrusionOk="0">
                  <a:moveTo>
                    <a:pt x="1" y="84"/>
                  </a:moveTo>
                  <a:lnTo>
                    <a:pt x="1" y="84"/>
                  </a:lnTo>
                  <a:lnTo>
                    <a:pt x="294" y="84"/>
                  </a:lnTo>
                  <a:cubicBezTo>
                    <a:pt x="419" y="84"/>
                    <a:pt x="566" y="0"/>
                    <a:pt x="67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8"/>
            <p:cNvSpPr/>
            <p:nvPr/>
          </p:nvSpPr>
          <p:spPr>
            <a:xfrm>
              <a:off x="6657977" y="5073489"/>
              <a:ext cx="40879" cy="5912"/>
            </a:xfrm>
            <a:custGeom>
              <a:avLst/>
              <a:gdLst/>
              <a:ahLst/>
              <a:cxnLst/>
              <a:rect l="l" t="t" r="r" b="b"/>
              <a:pathLst>
                <a:path w="733" h="106" fill="none" extrusionOk="0">
                  <a:moveTo>
                    <a:pt x="0" y="105"/>
                  </a:moveTo>
                  <a:cubicBezTo>
                    <a:pt x="105" y="105"/>
                    <a:pt x="209" y="63"/>
                    <a:pt x="314" y="63"/>
                  </a:cubicBezTo>
                  <a:cubicBezTo>
                    <a:pt x="440" y="63"/>
                    <a:pt x="607" y="21"/>
                    <a:pt x="73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8"/>
            <p:cNvSpPr/>
            <p:nvPr/>
          </p:nvSpPr>
          <p:spPr>
            <a:xfrm>
              <a:off x="6708115" y="5050177"/>
              <a:ext cx="15225" cy="1171"/>
            </a:xfrm>
            <a:custGeom>
              <a:avLst/>
              <a:gdLst/>
              <a:ahLst/>
              <a:cxnLst/>
              <a:rect l="l" t="t" r="r" b="b"/>
              <a:pathLst>
                <a:path w="273" h="21" fill="none" extrusionOk="0">
                  <a:moveTo>
                    <a:pt x="1" y="21"/>
                  </a:moveTo>
                  <a:cubicBezTo>
                    <a:pt x="105" y="0"/>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8"/>
            <p:cNvSpPr/>
            <p:nvPr/>
          </p:nvSpPr>
          <p:spPr>
            <a:xfrm>
              <a:off x="6704657" y="5063004"/>
              <a:ext cx="17512" cy="5856"/>
            </a:xfrm>
            <a:custGeom>
              <a:avLst/>
              <a:gdLst/>
              <a:ahLst/>
              <a:cxnLst/>
              <a:rect l="l" t="t" r="r" b="b"/>
              <a:pathLst>
                <a:path w="314" h="105" fill="none" extrusionOk="0">
                  <a:moveTo>
                    <a:pt x="0" y="105"/>
                  </a:moveTo>
                  <a:cubicBezTo>
                    <a:pt x="105" y="84"/>
                    <a:pt x="209" y="42"/>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8"/>
            <p:cNvSpPr/>
            <p:nvPr/>
          </p:nvSpPr>
          <p:spPr>
            <a:xfrm>
              <a:off x="6729140" y="5051293"/>
              <a:ext cx="22252" cy="2398"/>
            </a:xfrm>
            <a:custGeom>
              <a:avLst/>
              <a:gdLst/>
              <a:ahLst/>
              <a:cxnLst/>
              <a:rect l="l" t="t" r="r" b="b"/>
              <a:pathLst>
                <a:path w="399" h="43" fill="none" extrusionOk="0">
                  <a:moveTo>
                    <a:pt x="0" y="1"/>
                  </a:moveTo>
                  <a:cubicBezTo>
                    <a:pt x="147" y="1"/>
                    <a:pt x="272"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8"/>
            <p:cNvSpPr/>
            <p:nvPr/>
          </p:nvSpPr>
          <p:spPr>
            <a:xfrm>
              <a:off x="6729140" y="5065347"/>
              <a:ext cx="19910" cy="2342"/>
            </a:xfrm>
            <a:custGeom>
              <a:avLst/>
              <a:gdLst/>
              <a:ahLst/>
              <a:cxnLst/>
              <a:rect l="l" t="t" r="r" b="b"/>
              <a:pathLst>
                <a:path w="357" h="42" fill="none" extrusionOk="0">
                  <a:moveTo>
                    <a:pt x="0" y="0"/>
                  </a:moveTo>
                  <a:cubicBezTo>
                    <a:pt x="105" y="0"/>
                    <a:pt x="210"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8"/>
            <p:cNvSpPr/>
            <p:nvPr/>
          </p:nvSpPr>
          <p:spPr>
            <a:xfrm>
              <a:off x="6750165" y="5034952"/>
              <a:ext cx="17512" cy="56"/>
            </a:xfrm>
            <a:custGeom>
              <a:avLst/>
              <a:gdLst/>
              <a:ahLst/>
              <a:cxnLst/>
              <a:rect l="l" t="t" r="r" b="b"/>
              <a:pathLst>
                <a:path w="314" h="1" fill="none" extrusionOk="0">
                  <a:moveTo>
                    <a:pt x="0" y="1"/>
                  </a:moveTo>
                  <a:lnTo>
                    <a:pt x="31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8"/>
            <p:cNvSpPr/>
            <p:nvPr/>
          </p:nvSpPr>
          <p:spPr>
            <a:xfrm>
              <a:off x="6768792" y="5010469"/>
              <a:ext cx="17568" cy="56"/>
            </a:xfrm>
            <a:custGeom>
              <a:avLst/>
              <a:gdLst/>
              <a:ahLst/>
              <a:cxnLst/>
              <a:rect l="l" t="t" r="r" b="b"/>
              <a:pathLst>
                <a:path w="315" h="1" fill="none" extrusionOk="0">
                  <a:moveTo>
                    <a:pt x="1" y="1"/>
                  </a:move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8"/>
            <p:cNvSpPr/>
            <p:nvPr/>
          </p:nvSpPr>
          <p:spPr>
            <a:xfrm>
              <a:off x="6769964" y="502095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8"/>
            <p:cNvSpPr/>
            <p:nvPr/>
          </p:nvSpPr>
          <p:spPr>
            <a:xfrm>
              <a:off x="6769964" y="5034952"/>
              <a:ext cx="19910" cy="1227"/>
            </a:xfrm>
            <a:custGeom>
              <a:avLst/>
              <a:gdLst/>
              <a:ahLst/>
              <a:cxnLst/>
              <a:rect l="l" t="t" r="r" b="b"/>
              <a:pathLst>
                <a:path w="357" h="22" fill="none" extrusionOk="0">
                  <a:moveTo>
                    <a:pt x="1" y="22"/>
                  </a:moveTo>
                  <a:cubicBezTo>
                    <a:pt x="105" y="22"/>
                    <a:pt x="210" y="1"/>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8"/>
            <p:cNvSpPr/>
            <p:nvPr/>
          </p:nvSpPr>
          <p:spPr>
            <a:xfrm>
              <a:off x="6772306" y="5044321"/>
              <a:ext cx="15225" cy="2398"/>
            </a:xfrm>
            <a:custGeom>
              <a:avLst/>
              <a:gdLst/>
              <a:ahLst/>
              <a:cxnLst/>
              <a:rect l="l" t="t" r="r" b="b"/>
              <a:pathLst>
                <a:path w="273" h="43" fill="none" extrusionOk="0">
                  <a:moveTo>
                    <a:pt x="1" y="0"/>
                  </a:moveTo>
                  <a:cubicBezTo>
                    <a:pt x="105" y="21"/>
                    <a:pt x="168" y="21"/>
                    <a:pt x="27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8"/>
            <p:cNvSpPr/>
            <p:nvPr/>
          </p:nvSpPr>
          <p:spPr>
            <a:xfrm>
              <a:off x="6758308" y="5057149"/>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8"/>
            <p:cNvSpPr/>
            <p:nvPr/>
          </p:nvSpPr>
          <p:spPr>
            <a:xfrm>
              <a:off x="6754794" y="5068804"/>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8"/>
            <p:cNvSpPr/>
            <p:nvPr/>
          </p:nvSpPr>
          <p:spPr>
            <a:xfrm>
              <a:off x="6519110" y="4861117"/>
              <a:ext cx="17568" cy="5856"/>
            </a:xfrm>
            <a:custGeom>
              <a:avLst/>
              <a:gdLst/>
              <a:ahLst/>
              <a:cxnLst/>
              <a:rect l="l" t="t" r="r" b="b"/>
              <a:pathLst>
                <a:path w="315" h="105" fill="none" extrusionOk="0">
                  <a:moveTo>
                    <a:pt x="0" y="0"/>
                  </a:moveTo>
                  <a:cubicBezTo>
                    <a:pt x="105" y="42"/>
                    <a:pt x="209" y="63"/>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8"/>
            <p:cNvSpPr/>
            <p:nvPr/>
          </p:nvSpPr>
          <p:spPr>
            <a:xfrm>
              <a:off x="6523739" y="4877458"/>
              <a:ext cx="18739" cy="3569"/>
            </a:xfrm>
            <a:custGeom>
              <a:avLst/>
              <a:gdLst/>
              <a:ahLst/>
              <a:cxnLst/>
              <a:rect l="l" t="t" r="r" b="b"/>
              <a:pathLst>
                <a:path w="336" h="64" fill="none" extrusionOk="0">
                  <a:moveTo>
                    <a:pt x="1" y="0"/>
                  </a:moveTo>
                  <a:cubicBezTo>
                    <a:pt x="106" y="0"/>
                    <a:pt x="231" y="21"/>
                    <a:pt x="33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8"/>
            <p:cNvSpPr/>
            <p:nvPr/>
          </p:nvSpPr>
          <p:spPr>
            <a:xfrm>
              <a:off x="6542422" y="4859946"/>
              <a:ext cx="21081" cy="4740"/>
            </a:xfrm>
            <a:custGeom>
              <a:avLst/>
              <a:gdLst/>
              <a:ahLst/>
              <a:cxnLst/>
              <a:rect l="l" t="t" r="r" b="b"/>
              <a:pathLst>
                <a:path w="378" h="85" fill="none" extrusionOk="0">
                  <a:moveTo>
                    <a:pt x="1" y="84"/>
                  </a:moveTo>
                  <a:cubicBezTo>
                    <a:pt x="105" y="63"/>
                    <a:pt x="252"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8"/>
            <p:cNvSpPr/>
            <p:nvPr/>
          </p:nvSpPr>
          <p:spPr>
            <a:xfrm>
              <a:off x="6547107" y="4876286"/>
              <a:ext cx="21081" cy="4740"/>
            </a:xfrm>
            <a:custGeom>
              <a:avLst/>
              <a:gdLst/>
              <a:ahLst/>
              <a:cxnLst/>
              <a:rect l="l" t="t" r="r" b="b"/>
              <a:pathLst>
                <a:path w="378" h="85" fill="none" extrusionOk="0">
                  <a:moveTo>
                    <a:pt x="0" y="84"/>
                  </a:moveTo>
                  <a:cubicBezTo>
                    <a:pt x="105" y="42"/>
                    <a:pt x="23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8"/>
            <p:cNvSpPr/>
            <p:nvPr/>
          </p:nvSpPr>
          <p:spPr>
            <a:xfrm>
              <a:off x="6565790" y="4871602"/>
              <a:ext cx="15225" cy="1227"/>
            </a:xfrm>
            <a:custGeom>
              <a:avLst/>
              <a:gdLst/>
              <a:ahLst/>
              <a:cxnLst/>
              <a:rect l="l" t="t" r="r" b="b"/>
              <a:pathLst>
                <a:path w="273" h="22" fill="none" extrusionOk="0">
                  <a:moveTo>
                    <a:pt x="0" y="1"/>
                  </a:moveTo>
                  <a:cubicBezTo>
                    <a:pt x="84" y="1"/>
                    <a:pt x="188"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8"/>
            <p:cNvSpPr/>
            <p:nvPr/>
          </p:nvSpPr>
          <p:spPr>
            <a:xfrm>
              <a:off x="6569247" y="4858775"/>
              <a:ext cx="12939" cy="1227"/>
            </a:xfrm>
            <a:custGeom>
              <a:avLst/>
              <a:gdLst/>
              <a:ahLst/>
              <a:cxnLst/>
              <a:rect l="l" t="t" r="r" b="b"/>
              <a:pathLst>
                <a:path w="232" h="22" fill="none" extrusionOk="0">
                  <a:moveTo>
                    <a:pt x="1" y="21"/>
                  </a:moveTo>
                  <a:cubicBezTo>
                    <a:pt x="85" y="1"/>
                    <a:pt x="147" y="1"/>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8"/>
            <p:cNvSpPr/>
            <p:nvPr/>
          </p:nvSpPr>
          <p:spPr>
            <a:xfrm>
              <a:off x="6570418" y="4889113"/>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8"/>
            <p:cNvSpPr/>
            <p:nvPr/>
          </p:nvSpPr>
          <p:spPr>
            <a:xfrm>
              <a:off x="6551791" y="4904283"/>
              <a:ext cx="18683" cy="2398"/>
            </a:xfrm>
            <a:custGeom>
              <a:avLst/>
              <a:gdLst/>
              <a:ahLst/>
              <a:cxnLst/>
              <a:rect l="l" t="t" r="r" b="b"/>
              <a:pathLst>
                <a:path w="335" h="43" fill="none" extrusionOk="0">
                  <a:moveTo>
                    <a:pt x="0" y="42"/>
                  </a:moveTo>
                  <a:cubicBezTo>
                    <a:pt x="105" y="21"/>
                    <a:pt x="230" y="21"/>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8"/>
            <p:cNvSpPr/>
            <p:nvPr/>
          </p:nvSpPr>
          <p:spPr>
            <a:xfrm>
              <a:off x="6554078" y="4919452"/>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8"/>
            <p:cNvSpPr/>
            <p:nvPr/>
          </p:nvSpPr>
          <p:spPr>
            <a:xfrm>
              <a:off x="6557591" y="4931108"/>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8"/>
            <p:cNvSpPr/>
            <p:nvPr/>
          </p:nvSpPr>
          <p:spPr>
            <a:xfrm>
              <a:off x="6573932" y="4911310"/>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8"/>
            <p:cNvSpPr/>
            <p:nvPr/>
          </p:nvSpPr>
          <p:spPr>
            <a:xfrm>
              <a:off x="6576274" y="4925308"/>
              <a:ext cx="15225" cy="2398"/>
            </a:xfrm>
            <a:custGeom>
              <a:avLst/>
              <a:gdLst/>
              <a:ahLst/>
              <a:cxnLst/>
              <a:rect l="l" t="t" r="r" b="b"/>
              <a:pathLst>
                <a:path w="273" h="43" fill="none" extrusionOk="0">
                  <a:moveTo>
                    <a:pt x="0" y="0"/>
                  </a:moveTo>
                  <a:cubicBezTo>
                    <a:pt x="84" y="0"/>
                    <a:pt x="189"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8"/>
            <p:cNvSpPr/>
            <p:nvPr/>
          </p:nvSpPr>
          <p:spPr>
            <a:xfrm>
              <a:off x="6577446" y="4945107"/>
              <a:ext cx="15225" cy="1227"/>
            </a:xfrm>
            <a:custGeom>
              <a:avLst/>
              <a:gdLst/>
              <a:ahLst/>
              <a:cxnLst/>
              <a:rect l="l" t="t" r="r" b="b"/>
              <a:pathLst>
                <a:path w="273" h="22" fill="none" extrusionOk="0">
                  <a:moveTo>
                    <a:pt x="0" y="1"/>
                  </a:moveTo>
                  <a:cubicBezTo>
                    <a:pt x="84" y="1"/>
                    <a:pt x="189"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8"/>
            <p:cNvSpPr/>
            <p:nvPr/>
          </p:nvSpPr>
          <p:spPr>
            <a:xfrm>
              <a:off x="6582130" y="495798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8"/>
            <p:cNvSpPr/>
            <p:nvPr/>
          </p:nvSpPr>
          <p:spPr>
            <a:xfrm>
              <a:off x="6585588" y="4969645"/>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8"/>
            <p:cNvSpPr/>
            <p:nvPr/>
          </p:nvSpPr>
          <p:spPr>
            <a:xfrm>
              <a:off x="6586759" y="4976617"/>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8"/>
            <p:cNvSpPr/>
            <p:nvPr/>
          </p:nvSpPr>
          <p:spPr>
            <a:xfrm>
              <a:off x="6583301" y="5001155"/>
              <a:ext cx="17512" cy="3514"/>
            </a:xfrm>
            <a:custGeom>
              <a:avLst/>
              <a:gdLst/>
              <a:ahLst/>
              <a:cxnLst/>
              <a:rect l="l" t="t" r="r" b="b"/>
              <a:pathLst>
                <a:path w="314" h="63" fill="none" extrusionOk="0">
                  <a:moveTo>
                    <a:pt x="0" y="0"/>
                  </a:moveTo>
                  <a:cubicBezTo>
                    <a:pt x="105" y="42"/>
                    <a:pt x="209"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8"/>
            <p:cNvSpPr/>
            <p:nvPr/>
          </p:nvSpPr>
          <p:spPr>
            <a:xfrm>
              <a:off x="6589101" y="501749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8"/>
            <p:cNvSpPr/>
            <p:nvPr/>
          </p:nvSpPr>
          <p:spPr>
            <a:xfrm>
              <a:off x="6593786" y="5033837"/>
              <a:ext cx="12883" cy="1171"/>
            </a:xfrm>
            <a:custGeom>
              <a:avLst/>
              <a:gdLst/>
              <a:ahLst/>
              <a:cxnLst/>
              <a:rect l="l" t="t" r="r" b="b"/>
              <a:pathLst>
                <a:path w="231" h="21"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8"/>
            <p:cNvSpPr/>
            <p:nvPr/>
          </p:nvSpPr>
          <p:spPr>
            <a:xfrm>
              <a:off x="6594957" y="5046664"/>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8"/>
            <p:cNvSpPr/>
            <p:nvPr/>
          </p:nvSpPr>
          <p:spPr>
            <a:xfrm>
              <a:off x="6598471" y="5063004"/>
              <a:ext cx="12883" cy="56"/>
            </a:xfrm>
            <a:custGeom>
              <a:avLst/>
              <a:gdLst/>
              <a:ahLst/>
              <a:cxnLst/>
              <a:rect l="l" t="t" r="r" b="b"/>
              <a:pathLst>
                <a:path w="231" h="1" fill="none" extrusionOk="0">
                  <a:moveTo>
                    <a:pt x="0" y="0"/>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8"/>
            <p:cNvSpPr/>
            <p:nvPr/>
          </p:nvSpPr>
          <p:spPr>
            <a:xfrm>
              <a:off x="6599586" y="5074660"/>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8"/>
            <p:cNvSpPr/>
            <p:nvPr/>
          </p:nvSpPr>
          <p:spPr>
            <a:xfrm>
              <a:off x="6599586" y="5087487"/>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8"/>
            <p:cNvSpPr/>
            <p:nvPr/>
          </p:nvSpPr>
          <p:spPr>
            <a:xfrm>
              <a:off x="6599586" y="5103828"/>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8"/>
            <p:cNvSpPr/>
            <p:nvPr/>
          </p:nvSpPr>
          <p:spPr>
            <a:xfrm>
              <a:off x="6634610" y="5096801"/>
              <a:ext cx="21081" cy="3569"/>
            </a:xfrm>
            <a:custGeom>
              <a:avLst/>
              <a:gdLst/>
              <a:ahLst/>
              <a:cxnLst/>
              <a:rect l="l" t="t" r="r" b="b"/>
              <a:pathLst>
                <a:path w="378" h="64" fill="none" extrusionOk="0">
                  <a:moveTo>
                    <a:pt x="1" y="64"/>
                  </a:moveTo>
                  <a:cubicBezTo>
                    <a:pt x="126" y="43"/>
                    <a:pt x="231" y="22"/>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8"/>
            <p:cNvSpPr/>
            <p:nvPr/>
          </p:nvSpPr>
          <p:spPr>
            <a:xfrm>
              <a:off x="6618269" y="5100314"/>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8"/>
            <p:cNvSpPr/>
            <p:nvPr/>
          </p:nvSpPr>
          <p:spPr>
            <a:xfrm>
              <a:off x="6659149" y="5097972"/>
              <a:ext cx="16341" cy="1227"/>
            </a:xfrm>
            <a:custGeom>
              <a:avLst/>
              <a:gdLst/>
              <a:ahLst/>
              <a:cxnLst/>
              <a:rect l="l" t="t" r="r" b="b"/>
              <a:pathLst>
                <a:path w="293" h="22" fill="none" extrusionOk="0">
                  <a:moveTo>
                    <a:pt x="0" y="22"/>
                  </a:moveTo>
                  <a:cubicBezTo>
                    <a:pt x="105" y="22"/>
                    <a:pt x="188"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8"/>
            <p:cNvSpPr/>
            <p:nvPr/>
          </p:nvSpPr>
          <p:spPr>
            <a:xfrm>
              <a:off x="6703486" y="5080516"/>
              <a:ext cx="22196" cy="2342"/>
            </a:xfrm>
            <a:custGeom>
              <a:avLst/>
              <a:gdLst/>
              <a:ahLst/>
              <a:cxnLst/>
              <a:rect l="l" t="t" r="r" b="b"/>
              <a:pathLst>
                <a:path w="398" h="42" fill="none" extrusionOk="0">
                  <a:moveTo>
                    <a:pt x="0" y="42"/>
                  </a:moveTo>
                  <a:cubicBezTo>
                    <a:pt x="126" y="42"/>
                    <a:pt x="251" y="21"/>
                    <a:pt x="39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8"/>
            <p:cNvSpPr/>
            <p:nvPr/>
          </p:nvSpPr>
          <p:spPr>
            <a:xfrm>
              <a:off x="6680118" y="5093343"/>
              <a:ext cx="28052" cy="1227"/>
            </a:xfrm>
            <a:custGeom>
              <a:avLst/>
              <a:gdLst/>
              <a:ahLst/>
              <a:cxnLst/>
              <a:rect l="l" t="t" r="r" b="b"/>
              <a:pathLst>
                <a:path w="503" h="22" fill="none" extrusionOk="0">
                  <a:moveTo>
                    <a:pt x="22" y="0"/>
                  </a:moveTo>
                  <a:cubicBezTo>
                    <a:pt x="1" y="21"/>
                    <a:pt x="22" y="21"/>
                    <a:pt x="22" y="0"/>
                  </a:cubicBezTo>
                  <a:cubicBezTo>
                    <a:pt x="189" y="21"/>
                    <a:pt x="335" y="21"/>
                    <a:pt x="50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8"/>
            <p:cNvSpPr/>
            <p:nvPr/>
          </p:nvSpPr>
          <p:spPr>
            <a:xfrm>
              <a:off x="6681289" y="5109684"/>
              <a:ext cx="24595" cy="1227"/>
            </a:xfrm>
            <a:custGeom>
              <a:avLst/>
              <a:gdLst/>
              <a:ahLst/>
              <a:cxnLst/>
              <a:rect l="l" t="t" r="r" b="b"/>
              <a:pathLst>
                <a:path w="441" h="22" fill="none" extrusionOk="0">
                  <a:moveTo>
                    <a:pt x="1" y="21"/>
                  </a:moveTo>
                  <a:cubicBezTo>
                    <a:pt x="168" y="21"/>
                    <a:pt x="29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8"/>
            <p:cNvSpPr/>
            <p:nvPr/>
          </p:nvSpPr>
          <p:spPr>
            <a:xfrm>
              <a:off x="6727969" y="5080516"/>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8"/>
            <p:cNvSpPr/>
            <p:nvPr/>
          </p:nvSpPr>
          <p:spPr>
            <a:xfrm>
              <a:off x="6705828" y="5102657"/>
              <a:ext cx="19854" cy="1227"/>
            </a:xfrm>
            <a:custGeom>
              <a:avLst/>
              <a:gdLst/>
              <a:ahLst/>
              <a:cxnLst/>
              <a:rect l="l" t="t" r="r" b="b"/>
              <a:pathLst>
                <a:path w="356" h="22" fill="none" extrusionOk="0">
                  <a:moveTo>
                    <a:pt x="0" y="1"/>
                  </a:moveTo>
                  <a:cubicBezTo>
                    <a:pt x="105" y="21"/>
                    <a:pt x="251" y="21"/>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8"/>
            <p:cNvSpPr/>
            <p:nvPr/>
          </p:nvSpPr>
          <p:spPr>
            <a:xfrm>
              <a:off x="6731482" y="5099143"/>
              <a:ext cx="18739" cy="2398"/>
            </a:xfrm>
            <a:custGeom>
              <a:avLst/>
              <a:gdLst/>
              <a:ahLst/>
              <a:cxnLst/>
              <a:rect l="l" t="t" r="r" b="b"/>
              <a:pathLst>
                <a:path w="336" h="43" fill="none" extrusionOk="0">
                  <a:moveTo>
                    <a:pt x="0" y="1"/>
                  </a:moveTo>
                  <a:cubicBezTo>
                    <a:pt x="0" y="22"/>
                    <a:pt x="21" y="22"/>
                    <a:pt x="42" y="22"/>
                  </a:cubicBezTo>
                  <a:cubicBezTo>
                    <a:pt x="147" y="43"/>
                    <a:pt x="230" y="43"/>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8"/>
            <p:cNvSpPr/>
            <p:nvPr/>
          </p:nvSpPr>
          <p:spPr>
            <a:xfrm>
              <a:off x="6752452" y="5080516"/>
              <a:ext cx="19910" cy="1171"/>
            </a:xfrm>
            <a:custGeom>
              <a:avLst/>
              <a:gdLst/>
              <a:ahLst/>
              <a:cxnLst/>
              <a:rect l="l" t="t" r="r" b="b"/>
              <a:pathLst>
                <a:path w="357" h="21" fill="none" extrusionOk="0">
                  <a:moveTo>
                    <a:pt x="1" y="0"/>
                  </a:moveTo>
                  <a:cubicBezTo>
                    <a:pt x="106" y="0"/>
                    <a:pt x="252" y="21"/>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8"/>
            <p:cNvSpPr/>
            <p:nvPr/>
          </p:nvSpPr>
          <p:spPr>
            <a:xfrm>
              <a:off x="6754794" y="5092172"/>
              <a:ext cx="15225" cy="1227"/>
            </a:xfrm>
            <a:custGeom>
              <a:avLst/>
              <a:gdLst/>
              <a:ahLst/>
              <a:cxnLst/>
              <a:rect l="l" t="t" r="r" b="b"/>
              <a:pathLst>
                <a:path w="273" h="22" fill="none" extrusionOk="0">
                  <a:moveTo>
                    <a:pt x="1" y="21"/>
                  </a:moveTo>
                  <a:cubicBezTo>
                    <a:pt x="105" y="21"/>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8"/>
            <p:cNvSpPr/>
            <p:nvPr/>
          </p:nvSpPr>
          <p:spPr>
            <a:xfrm>
              <a:off x="6755965" y="5102657"/>
              <a:ext cx="18739" cy="2398"/>
            </a:xfrm>
            <a:custGeom>
              <a:avLst/>
              <a:gdLst/>
              <a:ahLst/>
              <a:cxnLst/>
              <a:rect l="l" t="t" r="r" b="b"/>
              <a:pathLst>
                <a:path w="336" h="43" fill="none" extrusionOk="0">
                  <a:moveTo>
                    <a:pt x="1" y="42"/>
                  </a:moveTo>
                  <a:cubicBezTo>
                    <a:pt x="105" y="21"/>
                    <a:pt x="210" y="1"/>
                    <a:pt x="33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8"/>
            <p:cNvSpPr/>
            <p:nvPr/>
          </p:nvSpPr>
          <p:spPr>
            <a:xfrm>
              <a:off x="6775819" y="5085145"/>
              <a:ext cx="15225" cy="1227"/>
            </a:xfrm>
            <a:custGeom>
              <a:avLst/>
              <a:gdLst/>
              <a:ahLst/>
              <a:cxnLst/>
              <a:rect l="l" t="t" r="r" b="b"/>
              <a:pathLst>
                <a:path w="273" h="22" fill="none" extrusionOk="0">
                  <a:moveTo>
                    <a:pt x="0" y="1"/>
                  </a:moveTo>
                  <a:cubicBezTo>
                    <a:pt x="84" y="22"/>
                    <a:pt x="168"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8"/>
            <p:cNvSpPr/>
            <p:nvPr/>
          </p:nvSpPr>
          <p:spPr>
            <a:xfrm>
              <a:off x="6775819" y="5071147"/>
              <a:ext cx="14054" cy="2398"/>
            </a:xfrm>
            <a:custGeom>
              <a:avLst/>
              <a:gdLst/>
              <a:ahLst/>
              <a:cxnLst/>
              <a:rect l="l" t="t" r="r" b="b"/>
              <a:pathLst>
                <a:path w="252" h="43" fill="none" extrusionOk="0">
                  <a:moveTo>
                    <a:pt x="0" y="1"/>
                  </a:moveTo>
                  <a:cubicBezTo>
                    <a:pt x="84" y="1"/>
                    <a:pt x="168" y="1"/>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8"/>
            <p:cNvSpPr/>
            <p:nvPr/>
          </p:nvSpPr>
          <p:spPr>
            <a:xfrm>
              <a:off x="6775819" y="5058320"/>
              <a:ext cx="15225" cy="1227"/>
            </a:xfrm>
            <a:custGeom>
              <a:avLst/>
              <a:gdLst/>
              <a:ahLst/>
              <a:cxnLst/>
              <a:rect l="l" t="t" r="r" b="b"/>
              <a:pathLst>
                <a:path w="273" h="22" fill="none" extrusionOk="0">
                  <a:moveTo>
                    <a:pt x="0" y="21"/>
                  </a:moveTo>
                  <a:cubicBezTo>
                    <a:pt x="84" y="21"/>
                    <a:pt x="189" y="0"/>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8"/>
            <p:cNvSpPr/>
            <p:nvPr/>
          </p:nvSpPr>
          <p:spPr>
            <a:xfrm>
              <a:off x="6775819" y="5099143"/>
              <a:ext cx="11712" cy="1227"/>
            </a:xfrm>
            <a:custGeom>
              <a:avLst/>
              <a:gdLst/>
              <a:ahLst/>
              <a:cxnLst/>
              <a:rect l="l" t="t" r="r" b="b"/>
              <a:pathLst>
                <a:path w="210" h="22" fill="none" extrusionOk="0">
                  <a:moveTo>
                    <a:pt x="0" y="1"/>
                  </a:move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8"/>
            <p:cNvSpPr/>
            <p:nvPr/>
          </p:nvSpPr>
          <p:spPr>
            <a:xfrm>
              <a:off x="6790989" y="5086316"/>
              <a:ext cx="12883" cy="1227"/>
            </a:xfrm>
            <a:custGeom>
              <a:avLst/>
              <a:gdLst/>
              <a:ahLst/>
              <a:cxnLst/>
              <a:rect l="l" t="t" r="r" b="b"/>
              <a:pathLst>
                <a:path w="231" h="22" fill="none" extrusionOk="0">
                  <a:moveTo>
                    <a:pt x="0" y="22"/>
                  </a:moveTo>
                  <a:cubicBezTo>
                    <a:pt x="84" y="22"/>
                    <a:pt x="147"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8"/>
            <p:cNvSpPr/>
            <p:nvPr/>
          </p:nvSpPr>
          <p:spPr>
            <a:xfrm>
              <a:off x="6792160" y="5069976"/>
              <a:ext cx="11712" cy="1227"/>
            </a:xfrm>
            <a:custGeom>
              <a:avLst/>
              <a:gdLst/>
              <a:ahLst/>
              <a:cxnLst/>
              <a:rect l="l" t="t" r="r" b="b"/>
              <a:pathLst>
                <a:path w="210" h="22" fill="none" extrusionOk="0">
                  <a:moveTo>
                    <a:pt x="0" y="22"/>
                  </a:moveTo>
                  <a:lnTo>
                    <a:pt x="189" y="22"/>
                  </a:lnTo>
                  <a:cubicBezTo>
                    <a:pt x="189" y="22"/>
                    <a:pt x="210"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8"/>
            <p:cNvSpPr/>
            <p:nvPr/>
          </p:nvSpPr>
          <p:spPr>
            <a:xfrm>
              <a:off x="6792160" y="5059491"/>
              <a:ext cx="11712" cy="2398"/>
            </a:xfrm>
            <a:custGeom>
              <a:avLst/>
              <a:gdLst/>
              <a:ahLst/>
              <a:cxnLst/>
              <a:rect l="l" t="t" r="r" b="b"/>
              <a:pathLst>
                <a:path w="210" h="43" fill="none" extrusionOk="0">
                  <a:moveTo>
                    <a:pt x="0" y="42"/>
                  </a:moveTo>
                  <a:cubicBezTo>
                    <a:pt x="84" y="0"/>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8"/>
            <p:cNvSpPr/>
            <p:nvPr/>
          </p:nvSpPr>
          <p:spPr>
            <a:xfrm>
              <a:off x="6792160" y="5047835"/>
              <a:ext cx="11712" cy="2342"/>
            </a:xfrm>
            <a:custGeom>
              <a:avLst/>
              <a:gdLst/>
              <a:ahLst/>
              <a:cxnLst/>
              <a:rect l="l" t="t" r="r" b="b"/>
              <a:pathLst>
                <a:path w="210" h="42" fill="none" extrusionOk="0">
                  <a:moveTo>
                    <a:pt x="0" y="0"/>
                  </a:moveTo>
                  <a:cubicBezTo>
                    <a:pt x="84" y="0"/>
                    <a:pt x="126" y="0"/>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8"/>
            <p:cNvSpPr/>
            <p:nvPr/>
          </p:nvSpPr>
          <p:spPr>
            <a:xfrm>
              <a:off x="6792160" y="5034952"/>
              <a:ext cx="11712" cy="1227"/>
            </a:xfrm>
            <a:custGeom>
              <a:avLst/>
              <a:gdLst/>
              <a:ahLst/>
              <a:cxnLst/>
              <a:rect l="l" t="t" r="r" b="b"/>
              <a:pathLst>
                <a:path w="210" h="22" fill="none" extrusionOk="0">
                  <a:moveTo>
                    <a:pt x="0" y="22"/>
                  </a:moveTo>
                  <a:cubicBezTo>
                    <a:pt x="63" y="1"/>
                    <a:pt x="126" y="1"/>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8"/>
            <p:cNvSpPr/>
            <p:nvPr/>
          </p:nvSpPr>
          <p:spPr>
            <a:xfrm>
              <a:off x="6792160" y="5020954"/>
              <a:ext cx="8198" cy="56"/>
            </a:xfrm>
            <a:custGeom>
              <a:avLst/>
              <a:gdLst/>
              <a:ahLst/>
              <a:cxnLst/>
              <a:rect l="l" t="t" r="r" b="b"/>
              <a:pathLst>
                <a:path w="147" h="1" fill="none" extrusionOk="0">
                  <a:moveTo>
                    <a:pt x="0" y="1"/>
                  </a:moveTo>
                  <a:lnTo>
                    <a:pt x="14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8"/>
            <p:cNvSpPr/>
            <p:nvPr/>
          </p:nvSpPr>
          <p:spPr>
            <a:xfrm>
              <a:off x="6793331" y="5006956"/>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8"/>
            <p:cNvSpPr/>
            <p:nvPr/>
          </p:nvSpPr>
          <p:spPr>
            <a:xfrm>
              <a:off x="6792160" y="4989444"/>
              <a:ext cx="10541" cy="2398"/>
            </a:xfrm>
            <a:custGeom>
              <a:avLst/>
              <a:gdLst/>
              <a:ahLst/>
              <a:cxnLst/>
              <a:rect l="l" t="t" r="r" b="b"/>
              <a:pathLst>
                <a:path w="189" h="43" fill="none" extrusionOk="0">
                  <a:moveTo>
                    <a:pt x="0" y="43"/>
                  </a:moveTo>
                  <a:cubicBezTo>
                    <a:pt x="63" y="43"/>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8"/>
            <p:cNvSpPr/>
            <p:nvPr/>
          </p:nvSpPr>
          <p:spPr>
            <a:xfrm>
              <a:off x="6790989" y="4980130"/>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8"/>
            <p:cNvSpPr/>
            <p:nvPr/>
          </p:nvSpPr>
          <p:spPr>
            <a:xfrm>
              <a:off x="6790989" y="4962618"/>
              <a:ext cx="12883" cy="1227"/>
            </a:xfrm>
            <a:custGeom>
              <a:avLst/>
              <a:gdLst/>
              <a:ahLst/>
              <a:cxnLst/>
              <a:rect l="l" t="t" r="r" b="b"/>
              <a:pathLst>
                <a:path w="231" h="22" fill="none" extrusionOk="0">
                  <a:moveTo>
                    <a:pt x="0" y="1"/>
                  </a:moveTo>
                  <a:lnTo>
                    <a:pt x="0" y="1"/>
                  </a:lnTo>
                  <a:lnTo>
                    <a:pt x="0" y="1"/>
                  </a:lnTo>
                  <a:cubicBezTo>
                    <a:pt x="84" y="22"/>
                    <a:pt x="147" y="22"/>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8"/>
            <p:cNvSpPr/>
            <p:nvPr/>
          </p:nvSpPr>
          <p:spPr>
            <a:xfrm>
              <a:off x="6790989" y="4947449"/>
              <a:ext cx="14054" cy="1227"/>
            </a:xfrm>
            <a:custGeom>
              <a:avLst/>
              <a:gdLst/>
              <a:ahLst/>
              <a:cxnLst/>
              <a:rect l="l" t="t" r="r" b="b"/>
              <a:pathLst>
                <a:path w="252" h="22" fill="none" extrusionOk="0">
                  <a:moveTo>
                    <a:pt x="0" y="22"/>
                  </a:moveTo>
                  <a:lnTo>
                    <a:pt x="231" y="22"/>
                  </a:lnTo>
                  <a:cubicBezTo>
                    <a:pt x="231" y="22"/>
                    <a:pt x="252"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8"/>
            <p:cNvSpPr/>
            <p:nvPr/>
          </p:nvSpPr>
          <p:spPr>
            <a:xfrm>
              <a:off x="6790989" y="4934622"/>
              <a:ext cx="12883" cy="1227"/>
            </a:xfrm>
            <a:custGeom>
              <a:avLst/>
              <a:gdLst/>
              <a:ahLst/>
              <a:cxnLst/>
              <a:rect l="l" t="t" r="r" b="b"/>
              <a:pathLst>
                <a:path w="231" h="22" fill="none" extrusionOk="0">
                  <a:moveTo>
                    <a:pt x="0" y="21"/>
                  </a:moveTo>
                  <a:cubicBezTo>
                    <a:pt x="84" y="21"/>
                    <a:pt x="147" y="2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8"/>
            <p:cNvSpPr/>
            <p:nvPr/>
          </p:nvSpPr>
          <p:spPr>
            <a:xfrm>
              <a:off x="6789818" y="4919452"/>
              <a:ext cx="15225" cy="2398"/>
            </a:xfrm>
            <a:custGeom>
              <a:avLst/>
              <a:gdLst/>
              <a:ahLst/>
              <a:cxnLst/>
              <a:rect l="l" t="t" r="r" b="b"/>
              <a:pathLst>
                <a:path w="273" h="43" fill="none" extrusionOk="0">
                  <a:moveTo>
                    <a:pt x="1" y="42"/>
                  </a:moveTo>
                  <a:lnTo>
                    <a:pt x="252" y="42"/>
                  </a:lnTo>
                  <a:cubicBezTo>
                    <a:pt x="273" y="42"/>
                    <a:pt x="273" y="4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8"/>
            <p:cNvSpPr/>
            <p:nvPr/>
          </p:nvSpPr>
          <p:spPr>
            <a:xfrm>
              <a:off x="6789818" y="4907796"/>
              <a:ext cx="14054" cy="2398"/>
            </a:xfrm>
            <a:custGeom>
              <a:avLst/>
              <a:gdLst/>
              <a:ahLst/>
              <a:cxnLst/>
              <a:rect l="l" t="t" r="r" b="b"/>
              <a:pathLst>
                <a:path w="252" h="43" fill="none" extrusionOk="0">
                  <a:moveTo>
                    <a:pt x="1" y="0"/>
                  </a:moveTo>
                  <a:cubicBezTo>
                    <a:pt x="63" y="42"/>
                    <a:pt x="147"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8"/>
            <p:cNvSpPr/>
            <p:nvPr/>
          </p:nvSpPr>
          <p:spPr>
            <a:xfrm>
              <a:off x="6790989" y="4896141"/>
              <a:ext cx="14054" cy="56"/>
            </a:xfrm>
            <a:custGeom>
              <a:avLst/>
              <a:gdLst/>
              <a:ahLst/>
              <a:cxnLst/>
              <a:rect l="l" t="t" r="r" b="b"/>
              <a:pathLst>
                <a:path w="252" h="1" fill="none" extrusionOk="0">
                  <a:moveTo>
                    <a:pt x="0"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8"/>
            <p:cNvSpPr/>
            <p:nvPr/>
          </p:nvSpPr>
          <p:spPr>
            <a:xfrm>
              <a:off x="6787475" y="488677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8"/>
            <p:cNvSpPr/>
            <p:nvPr/>
          </p:nvSpPr>
          <p:spPr>
            <a:xfrm>
              <a:off x="6789818" y="4875115"/>
              <a:ext cx="14054" cy="1227"/>
            </a:xfrm>
            <a:custGeom>
              <a:avLst/>
              <a:gdLst/>
              <a:ahLst/>
              <a:cxnLst/>
              <a:rect l="l" t="t" r="r" b="b"/>
              <a:pathLst>
                <a:path w="252" h="22"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8"/>
            <p:cNvSpPr/>
            <p:nvPr/>
          </p:nvSpPr>
          <p:spPr>
            <a:xfrm>
              <a:off x="6787475"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8"/>
            <p:cNvSpPr/>
            <p:nvPr/>
          </p:nvSpPr>
          <p:spPr>
            <a:xfrm>
              <a:off x="6809672" y="4869259"/>
              <a:ext cx="21025" cy="1227"/>
            </a:xfrm>
            <a:custGeom>
              <a:avLst/>
              <a:gdLst/>
              <a:ahLst/>
              <a:cxnLst/>
              <a:rect l="l" t="t" r="r" b="b"/>
              <a:pathLst>
                <a:path w="377" h="22" fill="none" extrusionOk="0">
                  <a:moveTo>
                    <a:pt x="0" y="22"/>
                  </a:moveTo>
                  <a:cubicBezTo>
                    <a:pt x="0" y="1"/>
                    <a:pt x="21" y="1"/>
                    <a:pt x="63" y="1"/>
                  </a:cubicBez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8"/>
            <p:cNvSpPr/>
            <p:nvPr/>
          </p:nvSpPr>
          <p:spPr>
            <a:xfrm>
              <a:off x="6810843" y="4889113"/>
              <a:ext cx="17512" cy="1227"/>
            </a:xfrm>
            <a:custGeom>
              <a:avLst/>
              <a:gdLst/>
              <a:ahLst/>
              <a:cxnLst/>
              <a:rect l="l" t="t" r="r" b="b"/>
              <a:pathLst>
                <a:path w="314" h="22" fill="none" extrusionOk="0">
                  <a:moveTo>
                    <a:pt x="42" y="1"/>
                  </a:moveTo>
                  <a:cubicBezTo>
                    <a:pt x="0" y="1"/>
                    <a:pt x="0" y="21"/>
                    <a:pt x="0" y="21"/>
                  </a:cubicBezTo>
                  <a:lnTo>
                    <a:pt x="314"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8"/>
            <p:cNvSpPr/>
            <p:nvPr/>
          </p:nvSpPr>
          <p:spPr>
            <a:xfrm>
              <a:off x="6808501" y="4904283"/>
              <a:ext cx="16396" cy="1227"/>
            </a:xfrm>
            <a:custGeom>
              <a:avLst/>
              <a:gdLst/>
              <a:ahLst/>
              <a:cxnLst/>
              <a:rect l="l" t="t" r="r" b="b"/>
              <a:pathLst>
                <a:path w="294" h="22" fill="none" extrusionOk="0">
                  <a:moveTo>
                    <a:pt x="0" y="1"/>
                  </a:moveTo>
                  <a:cubicBezTo>
                    <a:pt x="105" y="21"/>
                    <a:pt x="210"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8"/>
            <p:cNvSpPr/>
            <p:nvPr/>
          </p:nvSpPr>
          <p:spPr>
            <a:xfrm>
              <a:off x="6809672" y="4915939"/>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8"/>
            <p:cNvSpPr/>
            <p:nvPr/>
          </p:nvSpPr>
          <p:spPr>
            <a:xfrm>
              <a:off x="6810843" y="4925308"/>
              <a:ext cx="15225" cy="2398"/>
            </a:xfrm>
            <a:custGeom>
              <a:avLst/>
              <a:gdLst/>
              <a:ahLst/>
              <a:cxnLst/>
              <a:rect l="l" t="t" r="r" b="b"/>
              <a:pathLst>
                <a:path w="273" h="43" fill="none" extrusionOk="0">
                  <a:moveTo>
                    <a:pt x="0" y="0"/>
                  </a:moveTo>
                  <a:cubicBezTo>
                    <a:pt x="84" y="0"/>
                    <a:pt x="188"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8"/>
            <p:cNvSpPr/>
            <p:nvPr/>
          </p:nvSpPr>
          <p:spPr>
            <a:xfrm>
              <a:off x="6809672" y="493696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8"/>
            <p:cNvSpPr/>
            <p:nvPr/>
          </p:nvSpPr>
          <p:spPr>
            <a:xfrm>
              <a:off x="6809672" y="4953305"/>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8"/>
            <p:cNvSpPr/>
            <p:nvPr/>
          </p:nvSpPr>
          <p:spPr>
            <a:xfrm>
              <a:off x="6808501" y="4971988"/>
              <a:ext cx="18739" cy="2342"/>
            </a:xfrm>
            <a:custGeom>
              <a:avLst/>
              <a:gdLst/>
              <a:ahLst/>
              <a:cxnLst/>
              <a:rect l="l" t="t" r="r" b="b"/>
              <a:pathLst>
                <a:path w="336" h="42" fill="none" extrusionOk="0">
                  <a:moveTo>
                    <a:pt x="0" y="0"/>
                  </a:moveTo>
                  <a:cubicBezTo>
                    <a:pt x="105" y="42"/>
                    <a:pt x="21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8"/>
            <p:cNvSpPr/>
            <p:nvPr/>
          </p:nvSpPr>
          <p:spPr>
            <a:xfrm>
              <a:off x="6809672" y="4982472"/>
              <a:ext cx="15225" cy="3569"/>
            </a:xfrm>
            <a:custGeom>
              <a:avLst/>
              <a:gdLst/>
              <a:ahLst/>
              <a:cxnLst/>
              <a:rect l="l" t="t" r="r" b="b"/>
              <a:pathLst>
                <a:path w="273" h="64" fill="none" extrusionOk="0">
                  <a:moveTo>
                    <a:pt x="0" y="63"/>
                  </a:moveTo>
                  <a:cubicBezTo>
                    <a:pt x="105" y="63"/>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8"/>
            <p:cNvSpPr/>
            <p:nvPr/>
          </p:nvSpPr>
          <p:spPr>
            <a:xfrm>
              <a:off x="6808501" y="4997642"/>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8"/>
            <p:cNvSpPr/>
            <p:nvPr/>
          </p:nvSpPr>
          <p:spPr>
            <a:xfrm>
              <a:off x="6807329" y="5011640"/>
              <a:ext cx="14054" cy="3569"/>
            </a:xfrm>
            <a:custGeom>
              <a:avLst/>
              <a:gdLst/>
              <a:ahLst/>
              <a:cxnLst/>
              <a:rect l="l" t="t" r="r" b="b"/>
              <a:pathLst>
                <a:path w="252" h="64" fill="none" extrusionOk="0">
                  <a:moveTo>
                    <a:pt x="0" y="63"/>
                  </a:moveTo>
                  <a:cubicBezTo>
                    <a:pt x="63" y="21"/>
                    <a:pt x="168" y="21"/>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8"/>
            <p:cNvSpPr/>
            <p:nvPr/>
          </p:nvSpPr>
          <p:spPr>
            <a:xfrm>
              <a:off x="6808501" y="5020954"/>
              <a:ext cx="16396" cy="2398"/>
            </a:xfrm>
            <a:custGeom>
              <a:avLst/>
              <a:gdLst/>
              <a:ahLst/>
              <a:cxnLst/>
              <a:rect l="l" t="t" r="r" b="b"/>
              <a:pathLst>
                <a:path w="294" h="43" fill="none" extrusionOk="0">
                  <a:moveTo>
                    <a:pt x="0" y="22"/>
                  </a:moveTo>
                  <a:cubicBezTo>
                    <a:pt x="105" y="43"/>
                    <a:pt x="189" y="43"/>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8"/>
            <p:cNvSpPr/>
            <p:nvPr/>
          </p:nvSpPr>
          <p:spPr>
            <a:xfrm>
              <a:off x="6831812" y="4876286"/>
              <a:ext cx="11712" cy="56"/>
            </a:xfrm>
            <a:custGeom>
              <a:avLst/>
              <a:gdLst/>
              <a:ahLst/>
              <a:cxnLst/>
              <a:rect l="l" t="t" r="r" b="b"/>
              <a:pathLst>
                <a:path w="210" h="1" fill="none" extrusionOk="0">
                  <a:moveTo>
                    <a:pt x="1" y="0"/>
                  </a:move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8"/>
            <p:cNvSpPr/>
            <p:nvPr/>
          </p:nvSpPr>
          <p:spPr>
            <a:xfrm>
              <a:off x="6844640" y="4863459"/>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8"/>
            <p:cNvSpPr/>
            <p:nvPr/>
          </p:nvSpPr>
          <p:spPr>
            <a:xfrm>
              <a:off x="6845811" y="4876286"/>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8"/>
            <p:cNvSpPr/>
            <p:nvPr/>
          </p:nvSpPr>
          <p:spPr>
            <a:xfrm>
              <a:off x="6845811" y="4889113"/>
              <a:ext cx="17568" cy="1227"/>
            </a:xfrm>
            <a:custGeom>
              <a:avLst/>
              <a:gdLst/>
              <a:ahLst/>
              <a:cxnLst/>
              <a:rect l="l" t="t" r="r" b="b"/>
              <a:pathLst>
                <a:path w="315" h="22" fill="none" extrusionOk="0">
                  <a:moveTo>
                    <a:pt x="1" y="21"/>
                  </a:moveTo>
                  <a:cubicBezTo>
                    <a:pt x="105" y="21"/>
                    <a:pt x="210"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8"/>
            <p:cNvSpPr/>
            <p:nvPr/>
          </p:nvSpPr>
          <p:spPr>
            <a:xfrm>
              <a:off x="6848153" y="4905454"/>
              <a:ext cx="17568" cy="1227"/>
            </a:xfrm>
            <a:custGeom>
              <a:avLst/>
              <a:gdLst/>
              <a:ahLst/>
              <a:cxnLst/>
              <a:rect l="l" t="t" r="r" b="b"/>
              <a:pathLst>
                <a:path w="315" h="22" fill="none" extrusionOk="0">
                  <a:moveTo>
                    <a:pt x="1" y="21"/>
                  </a:moveTo>
                  <a:cubicBezTo>
                    <a:pt x="1" y="0"/>
                    <a:pt x="1" y="0"/>
                    <a:pt x="1" y="21"/>
                  </a:cubicBezTo>
                  <a:lnTo>
                    <a:pt x="1" y="21"/>
                  </a:lnTo>
                  <a:cubicBezTo>
                    <a:pt x="105"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8"/>
            <p:cNvSpPr/>
            <p:nvPr/>
          </p:nvSpPr>
          <p:spPr>
            <a:xfrm>
              <a:off x="6832984" y="489614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8"/>
            <p:cNvSpPr/>
            <p:nvPr/>
          </p:nvSpPr>
          <p:spPr>
            <a:xfrm>
              <a:off x="6832984" y="4921795"/>
              <a:ext cx="5912" cy="1227"/>
            </a:xfrm>
            <a:custGeom>
              <a:avLst/>
              <a:gdLst/>
              <a:ahLst/>
              <a:cxnLst/>
              <a:rect l="l" t="t" r="r" b="b"/>
              <a:pathLst>
                <a:path w="106" h="22" fill="none" extrusionOk="0">
                  <a:moveTo>
                    <a:pt x="1" y="0"/>
                  </a:moveTo>
                  <a:cubicBezTo>
                    <a:pt x="22" y="21"/>
                    <a:pt x="84" y="21"/>
                    <a:pt x="10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8"/>
            <p:cNvSpPr/>
            <p:nvPr/>
          </p:nvSpPr>
          <p:spPr>
            <a:xfrm>
              <a:off x="6844640" y="4922966"/>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6843468" y="4935793"/>
              <a:ext cx="17568" cy="3569"/>
            </a:xfrm>
            <a:custGeom>
              <a:avLst/>
              <a:gdLst/>
              <a:ahLst/>
              <a:cxnLst/>
              <a:rect l="l" t="t" r="r" b="b"/>
              <a:pathLst>
                <a:path w="315" h="64" fill="none" extrusionOk="0">
                  <a:moveTo>
                    <a:pt x="1" y="21"/>
                  </a:moveTo>
                  <a:cubicBezTo>
                    <a:pt x="106" y="63"/>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6830641" y="4940478"/>
              <a:ext cx="5912" cy="56"/>
            </a:xfrm>
            <a:custGeom>
              <a:avLst/>
              <a:gdLst/>
              <a:ahLst/>
              <a:cxnLst/>
              <a:rect l="l" t="t" r="r" b="b"/>
              <a:pathLst>
                <a:path w="106" h="1" fill="none" extrusionOk="0">
                  <a:moveTo>
                    <a:pt x="1" y="0"/>
                  </a:move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6831812" y="4954476"/>
              <a:ext cx="31566" cy="56"/>
            </a:xfrm>
            <a:custGeom>
              <a:avLst/>
              <a:gdLst/>
              <a:ahLst/>
              <a:cxnLst/>
              <a:rect l="l" t="t" r="r" b="b"/>
              <a:pathLst>
                <a:path w="566" h="1" fill="none" extrusionOk="0">
                  <a:moveTo>
                    <a:pt x="1" y="0"/>
                  </a:moveTo>
                  <a:lnTo>
                    <a:pt x="210" y="0"/>
                  </a:lnTo>
                  <a:lnTo>
                    <a:pt x="56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6845811" y="4968474"/>
              <a:ext cx="19910" cy="2398"/>
            </a:xfrm>
            <a:custGeom>
              <a:avLst/>
              <a:gdLst/>
              <a:ahLst/>
              <a:cxnLst/>
              <a:rect l="l" t="t" r="r" b="b"/>
              <a:pathLst>
                <a:path w="357" h="43" fill="none" extrusionOk="0">
                  <a:moveTo>
                    <a:pt x="1" y="42"/>
                  </a:moveTo>
                  <a:cubicBezTo>
                    <a:pt x="105" y="21"/>
                    <a:pt x="252" y="0"/>
                    <a:pt x="35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6831812" y="4969645"/>
              <a:ext cx="11712" cy="2398"/>
            </a:xfrm>
            <a:custGeom>
              <a:avLst/>
              <a:gdLst/>
              <a:ahLst/>
              <a:cxnLst/>
              <a:rect l="l" t="t" r="r" b="b"/>
              <a:pathLst>
                <a:path w="210" h="43" fill="none" extrusionOk="0">
                  <a:moveTo>
                    <a:pt x="1" y="42"/>
                  </a:moveTo>
                  <a:cubicBezTo>
                    <a:pt x="84" y="42"/>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6830641" y="4989444"/>
              <a:ext cx="11767" cy="2398"/>
            </a:xfrm>
            <a:custGeom>
              <a:avLst/>
              <a:gdLst/>
              <a:ahLst/>
              <a:cxnLst/>
              <a:rect l="l" t="t" r="r" b="b"/>
              <a:pathLst>
                <a:path w="211" h="43" fill="none" extrusionOk="0">
                  <a:moveTo>
                    <a:pt x="1" y="1"/>
                  </a:moveTo>
                  <a:cubicBezTo>
                    <a:pt x="43" y="43"/>
                    <a:pt x="126"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6845811" y="4988328"/>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6844640" y="5006956"/>
              <a:ext cx="17568" cy="2398"/>
            </a:xfrm>
            <a:custGeom>
              <a:avLst/>
              <a:gdLst/>
              <a:ahLst/>
              <a:cxnLst/>
              <a:rect l="l" t="t" r="r" b="b"/>
              <a:pathLst>
                <a:path w="315" h="43" fill="none" extrusionOk="0">
                  <a:moveTo>
                    <a:pt x="1" y="43"/>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6845811" y="5022125"/>
              <a:ext cx="19910" cy="2398"/>
            </a:xfrm>
            <a:custGeom>
              <a:avLst/>
              <a:gdLst/>
              <a:ahLst/>
              <a:cxnLst/>
              <a:rect l="l" t="t" r="r" b="b"/>
              <a:pathLst>
                <a:path w="357" h="43" fill="none" extrusionOk="0">
                  <a:moveTo>
                    <a:pt x="43" y="22"/>
                  </a:moveTo>
                  <a:cubicBezTo>
                    <a:pt x="1" y="22"/>
                    <a:pt x="1" y="43"/>
                    <a:pt x="43" y="22"/>
                  </a:cubicBezTo>
                  <a:cubicBezTo>
                    <a:pt x="43" y="43"/>
                    <a:pt x="43" y="43"/>
                    <a:pt x="43" y="22"/>
                  </a:cubicBezTo>
                  <a:cubicBezTo>
                    <a:pt x="168" y="22"/>
                    <a:pt x="252"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6848153" y="5036123"/>
              <a:ext cx="14054" cy="2398"/>
            </a:xfrm>
            <a:custGeom>
              <a:avLst/>
              <a:gdLst/>
              <a:ahLst/>
              <a:cxnLst/>
              <a:rect l="l" t="t" r="r" b="b"/>
              <a:pathLst>
                <a:path w="252" h="43" fill="none" extrusionOk="0">
                  <a:moveTo>
                    <a:pt x="1" y="43"/>
                  </a:moveTo>
                  <a:cubicBezTo>
                    <a:pt x="63" y="43"/>
                    <a:pt x="168"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6831812" y="5030323"/>
              <a:ext cx="8254" cy="2398"/>
            </a:xfrm>
            <a:custGeom>
              <a:avLst/>
              <a:gdLst/>
              <a:ahLst/>
              <a:cxnLst/>
              <a:rect l="l" t="t" r="r" b="b"/>
              <a:pathLst>
                <a:path w="148" h="43" fill="none" extrusionOk="0">
                  <a:moveTo>
                    <a:pt x="1" y="42"/>
                  </a:moveTo>
                  <a:cubicBezTo>
                    <a:pt x="43" y="42"/>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6831812" y="5040808"/>
              <a:ext cx="7083" cy="1227"/>
            </a:xfrm>
            <a:custGeom>
              <a:avLst/>
              <a:gdLst/>
              <a:ahLst/>
              <a:cxnLst/>
              <a:rect l="l" t="t" r="r" b="b"/>
              <a:pathLst>
                <a:path w="127" h="22" fill="none" extrusionOk="0">
                  <a:moveTo>
                    <a:pt x="1" y="22"/>
                  </a:moveTo>
                  <a:cubicBezTo>
                    <a:pt x="43" y="22"/>
                    <a:pt x="105"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6831812" y="501749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6807329" y="5058320"/>
              <a:ext cx="21025" cy="1227"/>
            </a:xfrm>
            <a:custGeom>
              <a:avLst/>
              <a:gdLst/>
              <a:ahLst/>
              <a:cxnLst/>
              <a:rect l="l" t="t" r="r" b="b"/>
              <a:pathLst>
                <a:path w="377" h="22" fill="none" extrusionOk="0">
                  <a:moveTo>
                    <a:pt x="0" y="21"/>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6808501" y="5043150"/>
              <a:ext cx="14054" cy="4740"/>
            </a:xfrm>
            <a:custGeom>
              <a:avLst/>
              <a:gdLst/>
              <a:ahLst/>
              <a:cxnLst/>
              <a:rect l="l" t="t" r="r" b="b"/>
              <a:pathLst>
                <a:path w="252" h="85" fill="none" extrusionOk="0">
                  <a:moveTo>
                    <a:pt x="0" y="84"/>
                  </a:moveTo>
                  <a:cubicBezTo>
                    <a:pt x="84" y="63"/>
                    <a:pt x="189" y="42"/>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6807329" y="5032665"/>
              <a:ext cx="19910" cy="5856"/>
            </a:xfrm>
            <a:custGeom>
              <a:avLst/>
              <a:gdLst/>
              <a:ahLst/>
              <a:cxnLst/>
              <a:rect l="l" t="t" r="r" b="b"/>
              <a:pathLst>
                <a:path w="357" h="105" fill="none" extrusionOk="0">
                  <a:moveTo>
                    <a:pt x="0" y="105"/>
                  </a:moveTo>
                  <a:cubicBezTo>
                    <a:pt x="126" y="42"/>
                    <a:pt x="231" y="21"/>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6808501" y="5071147"/>
              <a:ext cx="17568" cy="2398"/>
            </a:xfrm>
            <a:custGeom>
              <a:avLst/>
              <a:gdLst/>
              <a:ahLst/>
              <a:cxnLst/>
              <a:rect l="l" t="t" r="r" b="b"/>
              <a:pathLst>
                <a:path w="315" h="43" fill="none" extrusionOk="0">
                  <a:moveTo>
                    <a:pt x="0" y="42"/>
                  </a:moveTo>
                  <a:cubicBezTo>
                    <a:pt x="105" y="4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6809672" y="5080516"/>
              <a:ext cx="17568" cy="1171"/>
            </a:xfrm>
            <a:custGeom>
              <a:avLst/>
              <a:gdLst/>
              <a:ahLst/>
              <a:cxnLst/>
              <a:rect l="l" t="t" r="r" b="b"/>
              <a:pathLst>
                <a:path w="315" h="21" fill="none" extrusionOk="0">
                  <a:moveTo>
                    <a:pt x="0" y="21"/>
                  </a:moveTo>
                  <a:cubicBezTo>
                    <a:pt x="105" y="21"/>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6810843" y="509451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6810843" y="5108513"/>
              <a:ext cx="15225" cy="1227"/>
            </a:xfrm>
            <a:custGeom>
              <a:avLst/>
              <a:gdLst/>
              <a:ahLst/>
              <a:cxnLst/>
              <a:rect l="l" t="t" r="r" b="b"/>
              <a:pathLst>
                <a:path w="273" h="22" fill="none" extrusionOk="0">
                  <a:moveTo>
                    <a:pt x="0" y="0"/>
                  </a:moveTo>
                  <a:cubicBezTo>
                    <a:pt x="84" y="21"/>
                    <a:pt x="188"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6792160" y="5100314"/>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6575103" y="5096801"/>
              <a:ext cx="10541" cy="2398"/>
            </a:xfrm>
            <a:custGeom>
              <a:avLst/>
              <a:gdLst/>
              <a:ahLst/>
              <a:cxnLst/>
              <a:rect l="l" t="t" r="r" b="b"/>
              <a:pathLst>
                <a:path w="189" h="43" fill="none" extrusionOk="0">
                  <a:moveTo>
                    <a:pt x="1" y="43"/>
                  </a:moveTo>
                  <a:cubicBezTo>
                    <a:pt x="1" y="43"/>
                    <a:pt x="126" y="22"/>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6580959" y="5071147"/>
              <a:ext cx="14054" cy="4740"/>
            </a:xfrm>
            <a:custGeom>
              <a:avLst/>
              <a:gdLst/>
              <a:ahLst/>
              <a:cxnLst/>
              <a:rect l="l" t="t" r="r" b="b"/>
              <a:pathLst>
                <a:path w="252" h="85" fill="none" extrusionOk="0">
                  <a:moveTo>
                    <a:pt x="0" y="84"/>
                  </a:moveTo>
                  <a:cubicBezTo>
                    <a:pt x="84" y="63"/>
                    <a:pt x="147" y="42"/>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6586759" y="5088659"/>
              <a:ext cx="7083" cy="2398"/>
            </a:xfrm>
            <a:custGeom>
              <a:avLst/>
              <a:gdLst/>
              <a:ahLst/>
              <a:cxnLst/>
              <a:rect l="l" t="t" r="r" b="b"/>
              <a:pathLst>
                <a:path w="127" h="43" fill="none" extrusionOk="0">
                  <a:moveTo>
                    <a:pt x="1" y="42"/>
                  </a:moveTo>
                  <a:cubicBezTo>
                    <a:pt x="43" y="42"/>
                    <a:pt x="84" y="42"/>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6589101" y="5100314"/>
              <a:ext cx="10541" cy="4740"/>
            </a:xfrm>
            <a:custGeom>
              <a:avLst/>
              <a:gdLst/>
              <a:ahLst/>
              <a:cxnLst/>
              <a:rect l="l" t="t" r="r" b="b"/>
              <a:pathLst>
                <a:path w="189" h="85" fill="none" extrusionOk="0">
                  <a:moveTo>
                    <a:pt x="1" y="84"/>
                  </a:moveTo>
                  <a:cubicBezTo>
                    <a:pt x="63" y="63"/>
                    <a:pt x="147" y="43"/>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6579788" y="5052464"/>
              <a:ext cx="9369" cy="1227"/>
            </a:xfrm>
            <a:custGeom>
              <a:avLst/>
              <a:gdLst/>
              <a:ahLst/>
              <a:cxnLst/>
              <a:rect l="l" t="t" r="r" b="b"/>
              <a:pathLst>
                <a:path w="168" h="22" fill="none" extrusionOk="0">
                  <a:moveTo>
                    <a:pt x="0" y="22"/>
                  </a:moveTo>
                  <a:cubicBezTo>
                    <a:pt x="42" y="22"/>
                    <a:pt x="126"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6576274" y="5038466"/>
              <a:ext cx="12883" cy="3569"/>
            </a:xfrm>
            <a:custGeom>
              <a:avLst/>
              <a:gdLst/>
              <a:ahLst/>
              <a:cxnLst/>
              <a:rect l="l" t="t" r="r" b="b"/>
              <a:pathLst>
                <a:path w="231" h="64" fill="none" extrusionOk="0">
                  <a:moveTo>
                    <a:pt x="0" y="64"/>
                  </a:moveTo>
                  <a:cubicBezTo>
                    <a:pt x="0" y="43"/>
                    <a:pt x="21" y="43"/>
                    <a:pt x="63" y="22"/>
                  </a:cubicBezTo>
                  <a:cubicBezTo>
                    <a:pt x="105"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6575103" y="5023296"/>
              <a:ext cx="11712" cy="3569"/>
            </a:xfrm>
            <a:custGeom>
              <a:avLst/>
              <a:gdLst/>
              <a:ahLst/>
              <a:cxnLst/>
              <a:rect l="l" t="t" r="r" b="b"/>
              <a:pathLst>
                <a:path w="210" h="64" fill="none" extrusionOk="0">
                  <a:moveTo>
                    <a:pt x="1" y="64"/>
                  </a:moveTo>
                  <a:cubicBezTo>
                    <a:pt x="84" y="22"/>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6570418" y="5010469"/>
              <a:ext cx="12939" cy="2398"/>
            </a:xfrm>
            <a:custGeom>
              <a:avLst/>
              <a:gdLst/>
              <a:ahLst/>
              <a:cxnLst/>
              <a:rect l="l" t="t" r="r" b="b"/>
              <a:pathLst>
                <a:path w="232" h="43" fill="none" extrusionOk="0">
                  <a:moveTo>
                    <a:pt x="1" y="42"/>
                  </a:moveTo>
                  <a:cubicBezTo>
                    <a:pt x="85" y="22"/>
                    <a:pt x="168"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6568132" y="4995300"/>
              <a:ext cx="12883" cy="3569"/>
            </a:xfrm>
            <a:custGeom>
              <a:avLst/>
              <a:gdLst/>
              <a:ahLst/>
              <a:cxnLst/>
              <a:rect l="l" t="t" r="r" b="b"/>
              <a:pathLst>
                <a:path w="231" h="64" fill="none" extrusionOk="0">
                  <a:moveTo>
                    <a:pt x="0" y="63"/>
                  </a:moveTo>
                  <a:cubicBezTo>
                    <a:pt x="63" y="42"/>
                    <a:pt x="146" y="42"/>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6565790" y="4983644"/>
              <a:ext cx="11712" cy="3569"/>
            </a:xfrm>
            <a:custGeom>
              <a:avLst/>
              <a:gdLst/>
              <a:ahLst/>
              <a:cxnLst/>
              <a:rect l="l" t="t" r="r" b="b"/>
              <a:pathLst>
                <a:path w="210" h="64" fill="none" extrusionOk="0">
                  <a:moveTo>
                    <a:pt x="0" y="63"/>
                  </a:moveTo>
                  <a:lnTo>
                    <a:pt x="0" y="63"/>
                  </a:lnTo>
                  <a:lnTo>
                    <a:pt x="0" y="63"/>
                  </a:ln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6563447" y="4969645"/>
              <a:ext cx="14054" cy="2398"/>
            </a:xfrm>
            <a:custGeom>
              <a:avLst/>
              <a:gdLst/>
              <a:ahLst/>
              <a:cxnLst/>
              <a:rect l="l" t="t" r="r" b="b"/>
              <a:pathLst>
                <a:path w="252" h="43" fill="none" extrusionOk="0">
                  <a:moveTo>
                    <a:pt x="0" y="42"/>
                  </a:moveTo>
                  <a:cubicBezTo>
                    <a:pt x="84"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6558763" y="4957989"/>
              <a:ext cx="16396" cy="4685"/>
            </a:xfrm>
            <a:custGeom>
              <a:avLst/>
              <a:gdLst/>
              <a:ahLst/>
              <a:cxnLst/>
              <a:rect l="l" t="t" r="r" b="b"/>
              <a:pathLst>
                <a:path w="294" h="84" fill="none" extrusionOk="0">
                  <a:moveTo>
                    <a:pt x="1" y="84"/>
                  </a:moveTo>
                  <a:cubicBezTo>
                    <a:pt x="84" y="42"/>
                    <a:pt x="189" y="21"/>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6559934" y="4948620"/>
              <a:ext cx="14054" cy="2398"/>
            </a:xfrm>
            <a:custGeom>
              <a:avLst/>
              <a:gdLst/>
              <a:ahLst/>
              <a:cxnLst/>
              <a:rect l="l" t="t" r="r" b="b"/>
              <a:pathLst>
                <a:path w="252" h="43" fill="none" extrusionOk="0">
                  <a:moveTo>
                    <a:pt x="1" y="42"/>
                  </a:moveTo>
                  <a:cubicBezTo>
                    <a:pt x="84" y="42"/>
                    <a:pt x="168" y="42"/>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6554078" y="5010469"/>
              <a:ext cx="15225" cy="2398"/>
            </a:xfrm>
            <a:custGeom>
              <a:avLst/>
              <a:gdLst/>
              <a:ahLst/>
              <a:cxnLst/>
              <a:rect l="l" t="t" r="r" b="b"/>
              <a:pathLst>
                <a:path w="273" h="43" fill="none" extrusionOk="0">
                  <a:moveTo>
                    <a:pt x="1" y="22"/>
                  </a:moveTo>
                  <a:cubicBezTo>
                    <a:pt x="85" y="4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6558763" y="5030323"/>
              <a:ext cx="12883" cy="2398"/>
            </a:xfrm>
            <a:custGeom>
              <a:avLst/>
              <a:gdLst/>
              <a:ahLst/>
              <a:cxnLst/>
              <a:rect l="l" t="t" r="r" b="b"/>
              <a:pathLst>
                <a:path w="231" h="43" fill="none" extrusionOk="0">
                  <a:moveTo>
                    <a:pt x="1" y="42"/>
                  </a:moveTo>
                  <a:cubicBezTo>
                    <a:pt x="84" y="42"/>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6563447" y="5046664"/>
              <a:ext cx="12883" cy="1227"/>
            </a:xfrm>
            <a:custGeom>
              <a:avLst/>
              <a:gdLst/>
              <a:ahLst/>
              <a:cxnLst/>
              <a:rect l="l" t="t" r="r" b="b"/>
              <a:pathLst>
                <a:path w="231" h="22" fill="none" extrusionOk="0">
                  <a:moveTo>
                    <a:pt x="0" y="0"/>
                  </a:moveTo>
                  <a:cubicBezTo>
                    <a:pt x="0" y="0"/>
                    <a:pt x="0" y="21"/>
                    <a:pt x="21" y="21"/>
                  </a:cubicBezTo>
                  <a:lnTo>
                    <a:pt x="230"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6569247" y="5068804"/>
              <a:ext cx="11767" cy="4740"/>
            </a:xfrm>
            <a:custGeom>
              <a:avLst/>
              <a:gdLst/>
              <a:ahLst/>
              <a:cxnLst/>
              <a:rect l="l" t="t" r="r" b="b"/>
              <a:pathLst>
                <a:path w="211" h="85" fill="none" extrusionOk="0">
                  <a:moveTo>
                    <a:pt x="1" y="84"/>
                  </a:moveTo>
                  <a:cubicBezTo>
                    <a:pt x="85" y="84"/>
                    <a:pt x="147"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6569247" y="5080516"/>
              <a:ext cx="11767" cy="4685"/>
            </a:xfrm>
            <a:custGeom>
              <a:avLst/>
              <a:gdLst/>
              <a:ahLst/>
              <a:cxnLst/>
              <a:rect l="l" t="t" r="r" b="b"/>
              <a:pathLst>
                <a:path w="211" h="84" fill="none" extrusionOk="0">
                  <a:moveTo>
                    <a:pt x="1" y="84"/>
                  </a:moveTo>
                  <a:lnTo>
                    <a:pt x="43" y="84"/>
                  </a:ln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6533108" y="4906625"/>
              <a:ext cx="11712" cy="4740"/>
            </a:xfrm>
            <a:custGeom>
              <a:avLst/>
              <a:gdLst/>
              <a:ahLst/>
              <a:cxnLst/>
              <a:rect l="l" t="t" r="r" b="b"/>
              <a:pathLst>
                <a:path w="210" h="85" fill="none" extrusionOk="0">
                  <a:moveTo>
                    <a:pt x="0" y="84"/>
                  </a:moveTo>
                  <a:lnTo>
                    <a:pt x="0" y="84"/>
                  </a:lnTo>
                  <a:lnTo>
                    <a:pt x="0" y="84"/>
                  </a:lnTo>
                  <a:cubicBezTo>
                    <a:pt x="63" y="21"/>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6529595" y="4894969"/>
              <a:ext cx="16396" cy="4685"/>
            </a:xfrm>
            <a:custGeom>
              <a:avLst/>
              <a:gdLst/>
              <a:ahLst/>
              <a:cxnLst/>
              <a:rect l="l" t="t" r="r" b="b"/>
              <a:pathLst>
                <a:path w="294" h="84" fill="none" extrusionOk="0">
                  <a:moveTo>
                    <a:pt x="1" y="84"/>
                  </a:moveTo>
                  <a:cubicBezTo>
                    <a:pt x="21" y="63"/>
                    <a:pt x="63" y="63"/>
                    <a:pt x="84" y="63"/>
                  </a:cubicBezTo>
                  <a:cubicBezTo>
                    <a:pt x="147" y="21"/>
                    <a:pt x="210"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6535451" y="4922966"/>
              <a:ext cx="12883" cy="4740"/>
            </a:xfrm>
            <a:custGeom>
              <a:avLst/>
              <a:gdLst/>
              <a:ahLst/>
              <a:cxnLst/>
              <a:rect l="l" t="t" r="r" b="b"/>
              <a:pathLst>
                <a:path w="231" h="85" fill="none" extrusionOk="0">
                  <a:moveTo>
                    <a:pt x="0" y="84"/>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6538908" y="4940478"/>
              <a:ext cx="11767" cy="2398"/>
            </a:xfrm>
            <a:custGeom>
              <a:avLst/>
              <a:gdLst/>
              <a:ahLst/>
              <a:cxnLst/>
              <a:rect l="l" t="t" r="r" b="b"/>
              <a:pathLst>
                <a:path w="211" h="43" fill="none" extrusionOk="0">
                  <a:moveTo>
                    <a:pt x="1" y="21"/>
                  </a:moveTo>
                  <a:cubicBezTo>
                    <a:pt x="1" y="21"/>
                    <a:pt x="1" y="42"/>
                    <a:pt x="1" y="21"/>
                  </a:cubicBezTo>
                  <a:cubicBezTo>
                    <a:pt x="1" y="42"/>
                    <a:pt x="1" y="42"/>
                    <a:pt x="1" y="21"/>
                  </a:cubicBezTo>
                  <a:cubicBezTo>
                    <a:pt x="64"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6541251" y="4957989"/>
              <a:ext cx="12883" cy="1171"/>
            </a:xfrm>
            <a:custGeom>
              <a:avLst/>
              <a:gdLst/>
              <a:ahLst/>
              <a:cxnLst/>
              <a:rect l="l" t="t" r="r" b="b"/>
              <a:pathLst>
                <a:path w="231" h="21" fill="none" extrusionOk="0">
                  <a:moveTo>
                    <a:pt x="1" y="21"/>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6545935" y="4971988"/>
              <a:ext cx="12883" cy="3514"/>
            </a:xfrm>
            <a:custGeom>
              <a:avLst/>
              <a:gdLst/>
              <a:ahLst/>
              <a:cxnLst/>
              <a:rect l="l" t="t" r="r" b="b"/>
              <a:pathLst>
                <a:path w="231" h="63" fill="none" extrusionOk="0">
                  <a:moveTo>
                    <a:pt x="0"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6548278" y="4987157"/>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6550620" y="4998813"/>
              <a:ext cx="12883" cy="1227"/>
            </a:xfrm>
            <a:custGeom>
              <a:avLst/>
              <a:gdLst/>
              <a:ahLst/>
              <a:cxnLst/>
              <a:rect l="l" t="t" r="r" b="b"/>
              <a:pathLst>
                <a:path w="231" h="22" fill="none" extrusionOk="0">
                  <a:moveTo>
                    <a:pt x="0" y="21"/>
                  </a:moveTo>
                  <a:cubicBezTo>
                    <a:pt x="63" y="21"/>
                    <a:pt x="147" y="0"/>
                    <a:pt x="23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6869178" y="4892627"/>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6869178" y="490662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6891319" y="4892627"/>
              <a:ext cx="12939" cy="1227"/>
            </a:xfrm>
            <a:custGeom>
              <a:avLst/>
              <a:gdLst/>
              <a:ahLst/>
              <a:cxnLst/>
              <a:rect l="l" t="t" r="r" b="b"/>
              <a:pathLst>
                <a:path w="232" h="22" fill="none" extrusionOk="0">
                  <a:moveTo>
                    <a:pt x="1" y="21"/>
                  </a:moveTo>
                  <a:cubicBezTo>
                    <a:pt x="8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6891319" y="4878629"/>
              <a:ext cx="16396" cy="4685"/>
            </a:xfrm>
            <a:custGeom>
              <a:avLst/>
              <a:gdLst/>
              <a:ahLst/>
              <a:cxnLst/>
              <a:rect l="l" t="t" r="r" b="b"/>
              <a:pathLst>
                <a:path w="294" h="84" fill="none" extrusionOk="0">
                  <a:moveTo>
                    <a:pt x="1" y="84"/>
                  </a:moveTo>
                  <a:cubicBezTo>
                    <a:pt x="85" y="63"/>
                    <a:pt x="189" y="42"/>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6890148" y="4870431"/>
              <a:ext cx="17568" cy="1227"/>
            </a:xfrm>
            <a:custGeom>
              <a:avLst/>
              <a:gdLst/>
              <a:ahLst/>
              <a:cxnLst/>
              <a:rect l="l" t="t" r="r" b="b"/>
              <a:pathLst>
                <a:path w="315" h="22" fill="none" extrusionOk="0">
                  <a:moveTo>
                    <a:pt x="1" y="22"/>
                  </a:moveTo>
                  <a:cubicBezTo>
                    <a:pt x="1" y="1"/>
                    <a:pt x="22" y="1"/>
                    <a:pt x="43" y="1"/>
                  </a:cubicBez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6890148" y="4858775"/>
              <a:ext cx="17568" cy="1227"/>
            </a:xfrm>
            <a:custGeom>
              <a:avLst/>
              <a:gdLst/>
              <a:ahLst/>
              <a:cxnLst/>
              <a:rect l="l" t="t" r="r" b="b"/>
              <a:pathLst>
                <a:path w="315" h="22" fill="none" extrusionOk="0">
                  <a:moveTo>
                    <a:pt x="1" y="21"/>
                  </a:moveTo>
                  <a:cubicBezTo>
                    <a:pt x="1" y="1"/>
                    <a:pt x="1" y="1"/>
                    <a:pt x="1" y="21"/>
                  </a:cubicBezTo>
                  <a:cubicBezTo>
                    <a:pt x="126" y="1"/>
                    <a:pt x="231"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6912344" y="4866917"/>
              <a:ext cx="18739" cy="5912"/>
            </a:xfrm>
            <a:custGeom>
              <a:avLst/>
              <a:gdLst/>
              <a:ahLst/>
              <a:cxnLst/>
              <a:rect l="l" t="t" r="r" b="b"/>
              <a:pathLst>
                <a:path w="336" h="106" fill="none" extrusionOk="0">
                  <a:moveTo>
                    <a:pt x="0" y="106"/>
                  </a:moveTo>
                  <a:cubicBezTo>
                    <a:pt x="105" y="85"/>
                    <a:pt x="210" y="64"/>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6912344" y="4886771"/>
              <a:ext cx="18739" cy="3569"/>
            </a:xfrm>
            <a:custGeom>
              <a:avLst/>
              <a:gdLst/>
              <a:ahLst/>
              <a:cxnLst/>
              <a:rect l="l" t="t" r="r" b="b"/>
              <a:pathLst>
                <a:path w="336" h="64" fill="none" extrusionOk="0">
                  <a:moveTo>
                    <a:pt x="0" y="63"/>
                  </a:moveTo>
                  <a:cubicBezTo>
                    <a:pt x="105" y="43"/>
                    <a:pt x="231" y="43"/>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6914687" y="4901941"/>
              <a:ext cx="21025" cy="3569"/>
            </a:xfrm>
            <a:custGeom>
              <a:avLst/>
              <a:gdLst/>
              <a:ahLst/>
              <a:cxnLst/>
              <a:rect l="l" t="t" r="r" b="b"/>
              <a:pathLst>
                <a:path w="377" h="64" fill="none" extrusionOk="0">
                  <a:moveTo>
                    <a:pt x="0" y="63"/>
                  </a:moveTo>
                  <a:cubicBezTo>
                    <a:pt x="126" y="63"/>
                    <a:pt x="230"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6890148" y="4906625"/>
              <a:ext cx="18739" cy="1227"/>
            </a:xfrm>
            <a:custGeom>
              <a:avLst/>
              <a:gdLst/>
              <a:ahLst/>
              <a:cxnLst/>
              <a:rect l="l" t="t" r="r" b="b"/>
              <a:pathLst>
                <a:path w="336" h="22" fill="none" extrusionOk="0">
                  <a:moveTo>
                    <a:pt x="1" y="21"/>
                  </a:moveTo>
                  <a:cubicBezTo>
                    <a:pt x="106"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6889032" y="4924137"/>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6871521" y="4924137"/>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6866836" y="4941649"/>
              <a:ext cx="14054" cy="1227"/>
            </a:xfrm>
            <a:custGeom>
              <a:avLst/>
              <a:gdLst/>
              <a:ahLst/>
              <a:cxnLst/>
              <a:rect l="l" t="t" r="r" b="b"/>
              <a:pathLst>
                <a:path w="252" h="22" fill="none" extrusionOk="0">
                  <a:moveTo>
                    <a:pt x="0" y="0"/>
                  </a:moveTo>
                  <a:cubicBezTo>
                    <a:pt x="84" y="21"/>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6865665" y="4878629"/>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6869178" y="4869259"/>
              <a:ext cx="15225" cy="1227"/>
            </a:xfrm>
            <a:custGeom>
              <a:avLst/>
              <a:gdLst/>
              <a:ahLst/>
              <a:cxnLst/>
              <a:rect l="l" t="t" r="r" b="b"/>
              <a:pathLst>
                <a:path w="273" h="22" fill="none" extrusionOk="0">
                  <a:moveTo>
                    <a:pt x="0" y="22"/>
                  </a:moveTo>
                  <a:cubicBezTo>
                    <a:pt x="84" y="1"/>
                    <a:pt x="189"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6871521" y="4858775"/>
              <a:ext cx="12883" cy="1227"/>
            </a:xfrm>
            <a:custGeom>
              <a:avLst/>
              <a:gdLst/>
              <a:ahLst/>
              <a:cxnLst/>
              <a:rect l="l" t="t" r="r" b="b"/>
              <a:pathLst>
                <a:path w="231" h="22" fill="none" extrusionOk="0">
                  <a:moveTo>
                    <a:pt x="0" y="21"/>
                  </a:moveTo>
                  <a:cubicBezTo>
                    <a:pt x="63" y="21"/>
                    <a:pt x="147" y="1"/>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6869178" y="4956818"/>
              <a:ext cx="14054" cy="56"/>
            </a:xfrm>
            <a:custGeom>
              <a:avLst/>
              <a:gdLst/>
              <a:ahLst/>
              <a:cxnLst/>
              <a:rect l="l" t="t" r="r" b="b"/>
              <a:pathLst>
                <a:path w="252" h="1" fill="none" extrusionOk="0">
                  <a:moveTo>
                    <a:pt x="0" y="0"/>
                  </a:moveTo>
                  <a:lnTo>
                    <a:pt x="63" y="0"/>
                  </a:ln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6868007" y="4963790"/>
              <a:ext cx="11712" cy="1227"/>
            </a:xfrm>
            <a:custGeom>
              <a:avLst/>
              <a:gdLst/>
              <a:ahLst/>
              <a:cxnLst/>
              <a:rect l="l" t="t" r="r" b="b"/>
              <a:pathLst>
                <a:path w="210" h="22" fill="none" extrusionOk="0">
                  <a:moveTo>
                    <a:pt x="0" y="1"/>
                  </a:moveTo>
                  <a:cubicBezTo>
                    <a:pt x="0" y="1"/>
                    <a:pt x="0" y="22"/>
                    <a:pt x="0" y="1"/>
                  </a:cubicBez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6866836" y="4982472"/>
              <a:ext cx="14054" cy="3569"/>
            </a:xfrm>
            <a:custGeom>
              <a:avLst/>
              <a:gdLst/>
              <a:ahLst/>
              <a:cxnLst/>
              <a:rect l="l" t="t" r="r" b="b"/>
              <a:pathLst>
                <a:path w="252" h="64" fill="none" extrusionOk="0">
                  <a:moveTo>
                    <a:pt x="0" y="21"/>
                  </a:moveTo>
                  <a:cubicBezTo>
                    <a:pt x="84" y="63"/>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6866836" y="4994128"/>
              <a:ext cx="12883" cy="1227"/>
            </a:xfrm>
            <a:custGeom>
              <a:avLst/>
              <a:gdLst/>
              <a:ahLst/>
              <a:cxnLst/>
              <a:rect l="l" t="t" r="r" b="b"/>
              <a:pathLst>
                <a:path w="231" h="22" fill="none" extrusionOk="0">
                  <a:moveTo>
                    <a:pt x="0" y="1"/>
                  </a:moveTo>
                  <a:cubicBezTo>
                    <a:pt x="84"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6868007" y="5009298"/>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6865665" y="5024467"/>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6890148" y="4992957"/>
              <a:ext cx="12939" cy="2398"/>
            </a:xfrm>
            <a:custGeom>
              <a:avLst/>
              <a:gdLst/>
              <a:ahLst/>
              <a:cxnLst/>
              <a:rect l="l" t="t" r="r" b="b"/>
              <a:pathLst>
                <a:path w="232" h="43" fill="none" extrusionOk="0">
                  <a:moveTo>
                    <a:pt x="1" y="1"/>
                  </a:moveTo>
                  <a:cubicBezTo>
                    <a:pt x="85" y="1"/>
                    <a:pt x="147" y="22"/>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6889032" y="4981301"/>
              <a:ext cx="15225" cy="4740"/>
            </a:xfrm>
            <a:custGeom>
              <a:avLst/>
              <a:gdLst/>
              <a:ahLst/>
              <a:cxnLst/>
              <a:rect l="l" t="t" r="r" b="b"/>
              <a:pathLst>
                <a:path w="273" h="85" fill="none" extrusionOk="0">
                  <a:moveTo>
                    <a:pt x="0" y="84"/>
                  </a:moveTo>
                  <a:cubicBezTo>
                    <a:pt x="63" y="21"/>
                    <a:pt x="167"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6889032" y="4966132"/>
              <a:ext cx="14054" cy="56"/>
            </a:xfrm>
            <a:custGeom>
              <a:avLst/>
              <a:gdLst/>
              <a:ahLst/>
              <a:cxnLst/>
              <a:rect l="l" t="t" r="r" b="b"/>
              <a:pathLst>
                <a:path w="252" h="1" fill="none" extrusionOk="0">
                  <a:moveTo>
                    <a:pt x="0" y="1"/>
                  </a:moveTo>
                  <a:lnTo>
                    <a:pt x="25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6889032" y="4952134"/>
              <a:ext cx="17512" cy="2398"/>
            </a:xfrm>
            <a:custGeom>
              <a:avLst/>
              <a:gdLst/>
              <a:ahLst/>
              <a:cxnLst/>
              <a:rect l="l" t="t" r="r" b="b"/>
              <a:pathLst>
                <a:path w="314" h="43" fill="none" extrusionOk="0">
                  <a:moveTo>
                    <a:pt x="0" y="42"/>
                  </a:moveTo>
                  <a:cubicBezTo>
                    <a:pt x="105" y="42"/>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6889032" y="4939306"/>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6913516" y="4921795"/>
              <a:ext cx="14054" cy="3569"/>
            </a:xfrm>
            <a:custGeom>
              <a:avLst/>
              <a:gdLst/>
              <a:ahLst/>
              <a:cxnLst/>
              <a:rect l="l" t="t" r="r" b="b"/>
              <a:pathLst>
                <a:path w="252" h="64" fill="none" extrusionOk="0">
                  <a:moveTo>
                    <a:pt x="0" y="63"/>
                  </a:moveTo>
                  <a:cubicBezTo>
                    <a:pt x="0" y="42"/>
                    <a:pt x="21" y="42"/>
                    <a:pt x="21" y="42"/>
                  </a:cubicBezTo>
                  <a:cubicBezTo>
                    <a:pt x="105"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6912344" y="4942820"/>
              <a:ext cx="14054" cy="4685"/>
            </a:xfrm>
            <a:custGeom>
              <a:avLst/>
              <a:gdLst/>
              <a:ahLst/>
              <a:cxnLst/>
              <a:rect l="l" t="t" r="r" b="b"/>
              <a:pathLst>
                <a:path w="252" h="84" fill="none" extrusionOk="0">
                  <a:moveTo>
                    <a:pt x="0" y="84"/>
                  </a:moveTo>
                  <a:cubicBezTo>
                    <a:pt x="105" y="84"/>
                    <a:pt x="168"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6913516" y="4933451"/>
              <a:ext cx="16396" cy="3569"/>
            </a:xfrm>
            <a:custGeom>
              <a:avLst/>
              <a:gdLst/>
              <a:ahLst/>
              <a:cxnLst/>
              <a:rect l="l" t="t" r="r" b="b"/>
              <a:pathLst>
                <a:path w="294" h="64" fill="none" extrusionOk="0">
                  <a:moveTo>
                    <a:pt x="0" y="63"/>
                  </a:moveTo>
                  <a:cubicBezTo>
                    <a:pt x="84" y="22"/>
                    <a:pt x="189"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6910002" y="4960276"/>
              <a:ext cx="17568" cy="4740"/>
            </a:xfrm>
            <a:custGeom>
              <a:avLst/>
              <a:gdLst/>
              <a:ahLst/>
              <a:cxnLst/>
              <a:rect l="l" t="t" r="r" b="b"/>
              <a:pathLst>
                <a:path w="315" h="85" fill="none" extrusionOk="0">
                  <a:moveTo>
                    <a:pt x="1" y="85"/>
                  </a:moveTo>
                  <a:cubicBezTo>
                    <a:pt x="105" y="85"/>
                    <a:pt x="210" y="64"/>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6910002" y="4971988"/>
              <a:ext cx="16396" cy="4685"/>
            </a:xfrm>
            <a:custGeom>
              <a:avLst/>
              <a:gdLst/>
              <a:ahLst/>
              <a:cxnLst/>
              <a:rect l="l" t="t" r="r" b="b"/>
              <a:pathLst>
                <a:path w="294" h="84" fill="none" extrusionOk="0">
                  <a:moveTo>
                    <a:pt x="1" y="84"/>
                  </a:moveTo>
                  <a:cubicBezTo>
                    <a:pt x="105" y="84"/>
                    <a:pt x="210" y="63"/>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6907660" y="4991786"/>
              <a:ext cx="17568" cy="2398"/>
            </a:xfrm>
            <a:custGeom>
              <a:avLst/>
              <a:gdLst/>
              <a:ahLst/>
              <a:cxnLst/>
              <a:rect l="l" t="t" r="r" b="b"/>
              <a:pathLst>
                <a:path w="315" h="43" fill="none" extrusionOk="0">
                  <a:moveTo>
                    <a:pt x="1" y="43"/>
                  </a:moveTo>
                  <a:cubicBezTo>
                    <a:pt x="105" y="43"/>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6886690" y="5011640"/>
              <a:ext cx="16396" cy="1227"/>
            </a:xfrm>
            <a:custGeom>
              <a:avLst/>
              <a:gdLst/>
              <a:ahLst/>
              <a:cxnLst/>
              <a:rect l="l" t="t" r="r" b="b"/>
              <a:pathLst>
                <a:path w="294" h="22" fill="none" extrusionOk="0">
                  <a:moveTo>
                    <a:pt x="0" y="1"/>
                  </a:moveTo>
                  <a:cubicBezTo>
                    <a:pt x="105" y="21"/>
                    <a:pt x="188" y="2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6908831" y="5003498"/>
              <a:ext cx="15225" cy="2342"/>
            </a:xfrm>
            <a:custGeom>
              <a:avLst/>
              <a:gdLst/>
              <a:ahLst/>
              <a:cxnLst/>
              <a:rect l="l" t="t" r="r" b="b"/>
              <a:pathLst>
                <a:path w="273" h="42" fill="none" extrusionOk="0">
                  <a:moveTo>
                    <a:pt x="1" y="42"/>
                  </a:moveTo>
                  <a:cubicBezTo>
                    <a:pt x="84" y="42"/>
                    <a:pt x="189"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6907660" y="5013983"/>
              <a:ext cx="14054" cy="4740"/>
            </a:xfrm>
            <a:custGeom>
              <a:avLst/>
              <a:gdLst/>
              <a:ahLst/>
              <a:cxnLst/>
              <a:rect l="l" t="t" r="r" b="b"/>
              <a:pathLst>
                <a:path w="252" h="85" fill="none" extrusionOk="0">
                  <a:moveTo>
                    <a:pt x="1" y="84"/>
                  </a:moveTo>
                  <a:cubicBezTo>
                    <a:pt x="105" y="84"/>
                    <a:pt x="189"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6866836" y="5034952"/>
              <a:ext cx="14054" cy="3569"/>
            </a:xfrm>
            <a:custGeom>
              <a:avLst/>
              <a:gdLst/>
              <a:ahLst/>
              <a:cxnLst/>
              <a:rect l="l" t="t" r="r" b="b"/>
              <a:pathLst>
                <a:path w="252" h="64" fill="none" extrusionOk="0">
                  <a:moveTo>
                    <a:pt x="0" y="64"/>
                  </a:moveTo>
                  <a:cubicBezTo>
                    <a:pt x="84" y="22"/>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6866836" y="5046664"/>
              <a:ext cx="14054" cy="3514"/>
            </a:xfrm>
            <a:custGeom>
              <a:avLst/>
              <a:gdLst/>
              <a:ahLst/>
              <a:cxnLst/>
              <a:rect l="l" t="t" r="r" b="b"/>
              <a:pathLst>
                <a:path w="252" h="63" fill="none" extrusionOk="0">
                  <a:moveTo>
                    <a:pt x="0" y="63"/>
                  </a:moveTo>
                  <a:cubicBezTo>
                    <a:pt x="84" y="21"/>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6886690" y="5033837"/>
              <a:ext cx="14054" cy="1171"/>
            </a:xfrm>
            <a:custGeom>
              <a:avLst/>
              <a:gdLst/>
              <a:ahLst/>
              <a:cxnLst/>
              <a:rect l="l" t="t" r="r" b="b"/>
              <a:pathLst>
                <a:path w="252" h="21" fill="none" extrusionOk="0">
                  <a:moveTo>
                    <a:pt x="0" y="0"/>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6885519" y="5046664"/>
              <a:ext cx="15225" cy="1227"/>
            </a:xfrm>
            <a:custGeom>
              <a:avLst/>
              <a:gdLst/>
              <a:ahLst/>
              <a:cxnLst/>
              <a:rect l="l" t="t" r="r" b="b"/>
              <a:pathLst>
                <a:path w="273" h="22" fill="none" extrusionOk="0">
                  <a:moveTo>
                    <a:pt x="0" y="21"/>
                  </a:moveTo>
                  <a:cubicBezTo>
                    <a:pt x="84" y="21"/>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6908831" y="5032665"/>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6906489" y="5047835"/>
              <a:ext cx="14054" cy="2342"/>
            </a:xfrm>
            <a:custGeom>
              <a:avLst/>
              <a:gdLst/>
              <a:ahLst/>
              <a:cxnLst/>
              <a:rect l="l" t="t" r="r" b="b"/>
              <a:pathLst>
                <a:path w="252" h="42" fill="none" extrusionOk="0">
                  <a:moveTo>
                    <a:pt x="1" y="42"/>
                  </a:moveTo>
                  <a:cubicBezTo>
                    <a:pt x="64" y="42"/>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6906489" y="506417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6906489" y="5077003"/>
              <a:ext cx="11767" cy="2398"/>
            </a:xfrm>
            <a:custGeom>
              <a:avLst/>
              <a:gdLst/>
              <a:ahLst/>
              <a:cxnLst/>
              <a:rect l="l" t="t" r="r" b="b"/>
              <a:pathLst>
                <a:path w="211" h="43" fill="none" extrusionOk="0">
                  <a:moveTo>
                    <a:pt x="1" y="0"/>
                  </a:moveTo>
                  <a:cubicBezTo>
                    <a:pt x="64" y="42"/>
                    <a:pt x="147"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6903031" y="5094514"/>
              <a:ext cx="15225" cy="2342"/>
            </a:xfrm>
            <a:custGeom>
              <a:avLst/>
              <a:gdLst/>
              <a:ahLst/>
              <a:cxnLst/>
              <a:rect l="l" t="t" r="r" b="b"/>
              <a:pathLst>
                <a:path w="273" h="42" fill="none" extrusionOk="0">
                  <a:moveTo>
                    <a:pt x="0" y="42"/>
                  </a:moveTo>
                  <a:cubicBezTo>
                    <a:pt x="84" y="42"/>
                    <a:pt x="188" y="42"/>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6884348" y="5080516"/>
              <a:ext cx="16396" cy="4685"/>
            </a:xfrm>
            <a:custGeom>
              <a:avLst/>
              <a:gdLst/>
              <a:ahLst/>
              <a:cxnLst/>
              <a:rect l="l" t="t" r="r" b="b"/>
              <a:pathLst>
                <a:path w="294" h="84" fill="none" extrusionOk="0">
                  <a:moveTo>
                    <a:pt x="0" y="84"/>
                  </a:moveTo>
                  <a:cubicBezTo>
                    <a:pt x="105" y="42"/>
                    <a:pt x="189"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6884348" y="5067633"/>
              <a:ext cx="17568" cy="2398"/>
            </a:xfrm>
            <a:custGeom>
              <a:avLst/>
              <a:gdLst/>
              <a:ahLst/>
              <a:cxnLst/>
              <a:rect l="l" t="t" r="r" b="b"/>
              <a:pathLst>
                <a:path w="315" h="43" fill="none" extrusionOk="0">
                  <a:moveTo>
                    <a:pt x="0" y="43"/>
                  </a:moveTo>
                  <a:cubicBezTo>
                    <a:pt x="105" y="43"/>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6863323" y="5068804"/>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6865665" y="5085145"/>
              <a:ext cx="12883" cy="1227"/>
            </a:xfrm>
            <a:custGeom>
              <a:avLst/>
              <a:gdLst/>
              <a:ahLst/>
              <a:cxnLst/>
              <a:rect l="l" t="t" r="r" b="b"/>
              <a:pathLst>
                <a:path w="231" h="22" fill="none" extrusionOk="0">
                  <a:moveTo>
                    <a:pt x="1" y="1"/>
                  </a:moveTo>
                  <a:cubicBezTo>
                    <a:pt x="63"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6865665" y="509451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6844640" y="5085145"/>
              <a:ext cx="16396" cy="1227"/>
            </a:xfrm>
            <a:custGeom>
              <a:avLst/>
              <a:gdLst/>
              <a:ahLst/>
              <a:cxnLst/>
              <a:rect l="l" t="t" r="r" b="b"/>
              <a:pathLst>
                <a:path w="294" h="22" fill="none" extrusionOk="0">
                  <a:moveTo>
                    <a:pt x="1" y="22"/>
                  </a:moveTo>
                  <a:cubicBezTo>
                    <a:pt x="106" y="22"/>
                    <a:pt x="189"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6844640" y="5100314"/>
              <a:ext cx="12939" cy="2398"/>
            </a:xfrm>
            <a:custGeom>
              <a:avLst/>
              <a:gdLst/>
              <a:ahLst/>
              <a:cxnLst/>
              <a:rect l="l" t="t" r="r" b="b"/>
              <a:pathLst>
                <a:path w="232" h="43" fill="none" extrusionOk="0">
                  <a:moveTo>
                    <a:pt x="1" y="43"/>
                  </a:moveTo>
                  <a:cubicBezTo>
                    <a:pt x="85" y="43"/>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6832984" y="5077003"/>
              <a:ext cx="10541" cy="2398"/>
            </a:xfrm>
            <a:custGeom>
              <a:avLst/>
              <a:gdLst/>
              <a:ahLst/>
              <a:cxnLst/>
              <a:rect l="l" t="t" r="r" b="b"/>
              <a:pathLst>
                <a:path w="189" h="43" fill="none" extrusionOk="0">
                  <a:moveTo>
                    <a:pt x="1" y="0"/>
                  </a:moveTo>
                  <a:cubicBezTo>
                    <a:pt x="63" y="0"/>
                    <a:pt x="126" y="42"/>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6831812" y="5093343"/>
              <a:ext cx="7083" cy="1227"/>
            </a:xfrm>
            <a:custGeom>
              <a:avLst/>
              <a:gdLst/>
              <a:ahLst/>
              <a:cxnLst/>
              <a:rect l="l" t="t" r="r" b="b"/>
              <a:pathLst>
                <a:path w="127" h="22" fill="none" extrusionOk="0">
                  <a:moveTo>
                    <a:pt x="1" y="0"/>
                  </a:moveTo>
                  <a:lnTo>
                    <a:pt x="1" y="0"/>
                  </a:lnTo>
                  <a:lnTo>
                    <a:pt x="1" y="0"/>
                  </a:lnTo>
                  <a:cubicBezTo>
                    <a:pt x="43" y="21"/>
                    <a:pt x="84" y="21"/>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6832984" y="5061833"/>
              <a:ext cx="5912" cy="56"/>
            </a:xfrm>
            <a:custGeom>
              <a:avLst/>
              <a:gdLst/>
              <a:ahLst/>
              <a:cxnLst/>
              <a:rect l="l" t="t" r="r" b="b"/>
              <a:pathLst>
                <a:path w="106" h="1" fill="none" extrusionOk="0">
                  <a:moveTo>
                    <a:pt x="1" y="0"/>
                  </a:moveTo>
                  <a:lnTo>
                    <a:pt x="1" y="0"/>
                  </a:lnTo>
                  <a:lnTo>
                    <a:pt x="1" y="0"/>
                  </a:ln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6845811" y="505597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6845811" y="507114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6885519" y="5100314"/>
              <a:ext cx="11712" cy="2398"/>
            </a:xfrm>
            <a:custGeom>
              <a:avLst/>
              <a:gdLst/>
              <a:ahLst/>
              <a:cxnLst/>
              <a:rect l="l" t="t" r="r" b="b"/>
              <a:pathLst>
                <a:path w="210" h="43" fill="none" extrusionOk="0">
                  <a:moveTo>
                    <a:pt x="0" y="1"/>
                  </a:moveTo>
                  <a:cubicBezTo>
                    <a:pt x="84" y="43"/>
                    <a:pt x="126" y="43"/>
                    <a:pt x="20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6901860" y="511085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6955510" y="4896141"/>
              <a:ext cx="21081" cy="3514"/>
            </a:xfrm>
            <a:custGeom>
              <a:avLst/>
              <a:gdLst/>
              <a:ahLst/>
              <a:cxnLst/>
              <a:rect l="l" t="t" r="r" b="b"/>
              <a:pathLst>
                <a:path w="378" h="63" fill="none" extrusionOk="0">
                  <a:moveTo>
                    <a:pt x="22" y="0"/>
                  </a:moveTo>
                  <a:cubicBezTo>
                    <a:pt x="22" y="0"/>
                    <a:pt x="1" y="0"/>
                    <a:pt x="1" y="42"/>
                  </a:cubicBezTo>
                  <a:cubicBezTo>
                    <a:pt x="126" y="42"/>
                    <a:pt x="231" y="42"/>
                    <a:pt x="37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6954339" y="4913597"/>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6955510" y="4929937"/>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6950826" y="4940478"/>
              <a:ext cx="21081" cy="1227"/>
            </a:xfrm>
            <a:custGeom>
              <a:avLst/>
              <a:gdLst/>
              <a:ahLst/>
              <a:cxnLst/>
              <a:rect l="l" t="t" r="r" b="b"/>
              <a:pathLst>
                <a:path w="378" h="22" fill="none" extrusionOk="0">
                  <a:moveTo>
                    <a:pt x="1" y="0"/>
                  </a:moveTo>
                  <a:cubicBezTo>
                    <a:pt x="147" y="21"/>
                    <a:pt x="252" y="0"/>
                    <a:pt x="37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6953168" y="4948620"/>
              <a:ext cx="21081" cy="2398"/>
            </a:xfrm>
            <a:custGeom>
              <a:avLst/>
              <a:gdLst/>
              <a:ahLst/>
              <a:cxnLst/>
              <a:rect l="l" t="t" r="r" b="b"/>
              <a:pathLst>
                <a:path w="378" h="43" fill="none" extrusionOk="0">
                  <a:moveTo>
                    <a:pt x="1" y="1"/>
                  </a:moveTo>
                  <a:cubicBezTo>
                    <a:pt x="22" y="42"/>
                    <a:pt x="43" y="42"/>
                    <a:pt x="64" y="42"/>
                  </a:cubicBezTo>
                  <a:lnTo>
                    <a:pt x="377"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6953168" y="4964961"/>
              <a:ext cx="18739" cy="1227"/>
            </a:xfrm>
            <a:custGeom>
              <a:avLst/>
              <a:gdLst/>
              <a:ahLst/>
              <a:cxnLst/>
              <a:rect l="l" t="t" r="r" b="b"/>
              <a:pathLst>
                <a:path w="336" h="22" fill="none" extrusionOk="0">
                  <a:moveTo>
                    <a:pt x="1" y="1"/>
                  </a:moveTo>
                  <a:cubicBezTo>
                    <a:pt x="105" y="22"/>
                    <a:pt x="210"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6950826" y="4974274"/>
              <a:ext cx="19910" cy="1227"/>
            </a:xfrm>
            <a:custGeom>
              <a:avLst/>
              <a:gdLst/>
              <a:ahLst/>
              <a:cxnLst/>
              <a:rect l="l" t="t" r="r" b="b"/>
              <a:pathLst>
                <a:path w="357" h="22" fill="none" extrusionOk="0">
                  <a:moveTo>
                    <a:pt x="1" y="1"/>
                  </a:moveTo>
                  <a:cubicBezTo>
                    <a:pt x="1" y="22"/>
                    <a:pt x="43" y="22"/>
                    <a:pt x="43" y="22"/>
                  </a:cubicBezTo>
                  <a:lnTo>
                    <a:pt x="357" y="2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6950826" y="4989444"/>
              <a:ext cx="17568" cy="2398"/>
            </a:xfrm>
            <a:custGeom>
              <a:avLst/>
              <a:gdLst/>
              <a:ahLst/>
              <a:cxnLst/>
              <a:rect l="l" t="t" r="r" b="b"/>
              <a:pathLst>
                <a:path w="315" h="43" fill="none" extrusionOk="0">
                  <a:moveTo>
                    <a:pt x="1" y="1"/>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6948539" y="5010469"/>
              <a:ext cx="16396" cy="1227"/>
            </a:xfrm>
            <a:custGeom>
              <a:avLst/>
              <a:gdLst/>
              <a:ahLst/>
              <a:cxnLst/>
              <a:rect l="l" t="t" r="r" b="b"/>
              <a:pathLst>
                <a:path w="294" h="22" fill="none" extrusionOk="0">
                  <a:moveTo>
                    <a:pt x="0" y="1"/>
                  </a:moveTo>
                  <a:cubicBezTo>
                    <a:pt x="105" y="1"/>
                    <a:pt x="20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6956682" y="4884429"/>
              <a:ext cx="19910" cy="2398"/>
            </a:xfrm>
            <a:custGeom>
              <a:avLst/>
              <a:gdLst/>
              <a:ahLst/>
              <a:cxnLst/>
              <a:rect l="l" t="t" r="r" b="b"/>
              <a:pathLst>
                <a:path w="357" h="43" fill="none" extrusionOk="0">
                  <a:moveTo>
                    <a:pt x="1" y="1"/>
                  </a:moveTo>
                  <a:lnTo>
                    <a:pt x="147" y="1"/>
                  </a:lnTo>
                  <a:cubicBezTo>
                    <a:pt x="210" y="1"/>
                    <a:pt x="273" y="43"/>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6956682" y="4876286"/>
              <a:ext cx="21081" cy="1227"/>
            </a:xfrm>
            <a:custGeom>
              <a:avLst/>
              <a:gdLst/>
              <a:ahLst/>
              <a:cxnLst/>
              <a:rect l="l" t="t" r="r" b="b"/>
              <a:pathLst>
                <a:path w="378" h="22" fill="none" extrusionOk="0">
                  <a:moveTo>
                    <a:pt x="1" y="21"/>
                  </a:moveTo>
                  <a:cubicBezTo>
                    <a:pt x="42" y="0"/>
                    <a:pt x="63" y="0"/>
                    <a:pt x="84" y="0"/>
                  </a:cubicBez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6960195" y="4864630"/>
              <a:ext cx="18739" cy="56"/>
            </a:xfrm>
            <a:custGeom>
              <a:avLst/>
              <a:gdLst/>
              <a:ahLst/>
              <a:cxnLst/>
              <a:rect l="l" t="t" r="r" b="b"/>
              <a:pathLst>
                <a:path w="336" h="1" fill="none" extrusionOk="0">
                  <a:moveTo>
                    <a:pt x="0"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6959024" y="4855261"/>
              <a:ext cx="21081" cy="3569"/>
            </a:xfrm>
            <a:custGeom>
              <a:avLst/>
              <a:gdLst/>
              <a:ahLst/>
              <a:cxnLst/>
              <a:rect l="l" t="t" r="r" b="b"/>
              <a:pathLst>
                <a:path w="378" h="64" fill="none" extrusionOk="0">
                  <a:moveTo>
                    <a:pt x="0" y="64"/>
                  </a:moveTo>
                  <a:cubicBezTo>
                    <a:pt x="0" y="43"/>
                    <a:pt x="21" y="43"/>
                    <a:pt x="42" y="43"/>
                  </a:cubicBezTo>
                  <a:cubicBezTo>
                    <a:pt x="147" y="43"/>
                    <a:pt x="272"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6982336" y="4886771"/>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6982336" y="4899598"/>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6983507" y="4906625"/>
              <a:ext cx="16396" cy="1227"/>
            </a:xfrm>
            <a:custGeom>
              <a:avLst/>
              <a:gdLst/>
              <a:ahLst/>
              <a:cxnLst/>
              <a:rect l="l" t="t" r="r" b="b"/>
              <a:pathLst>
                <a:path w="294" h="22" fill="none" extrusionOk="0">
                  <a:moveTo>
                    <a:pt x="1" y="0"/>
                  </a:moveTo>
                  <a:cubicBezTo>
                    <a:pt x="105" y="2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6985849" y="4863459"/>
              <a:ext cx="16396" cy="1227"/>
            </a:xfrm>
            <a:custGeom>
              <a:avLst/>
              <a:gdLst/>
              <a:ahLst/>
              <a:cxnLst/>
              <a:rect l="l" t="t" r="r" b="b"/>
              <a:pathLst>
                <a:path w="294" h="22" fill="none" extrusionOk="0">
                  <a:moveTo>
                    <a:pt x="1" y="21"/>
                  </a:moveTo>
                  <a:cubicBezTo>
                    <a:pt x="105" y="0"/>
                    <a:pt x="210"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6985849" y="4854090"/>
              <a:ext cx="17568" cy="1227"/>
            </a:xfrm>
            <a:custGeom>
              <a:avLst/>
              <a:gdLst/>
              <a:ahLst/>
              <a:cxnLst/>
              <a:rect l="l" t="t" r="r" b="b"/>
              <a:pathLst>
                <a:path w="315" h="22" fill="none" extrusionOk="0">
                  <a:moveTo>
                    <a:pt x="1" y="22"/>
                  </a:moveTo>
                  <a:cubicBezTo>
                    <a:pt x="105" y="1"/>
                    <a:pt x="210"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6980049" y="4924137"/>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6976536" y="4934622"/>
              <a:ext cx="19854" cy="1227"/>
            </a:xfrm>
            <a:custGeom>
              <a:avLst/>
              <a:gdLst/>
              <a:ahLst/>
              <a:cxnLst/>
              <a:rect l="l" t="t" r="r" b="b"/>
              <a:pathLst>
                <a:path w="356" h="22" fill="none" extrusionOk="0">
                  <a:moveTo>
                    <a:pt x="21" y="1"/>
                  </a:moveTo>
                  <a:cubicBezTo>
                    <a:pt x="21" y="1"/>
                    <a:pt x="0" y="1"/>
                    <a:pt x="21" y="1"/>
                  </a:cubicBezTo>
                  <a:cubicBezTo>
                    <a:pt x="21" y="21"/>
                    <a:pt x="21" y="21"/>
                    <a:pt x="21" y="1"/>
                  </a:cubicBezTo>
                  <a:cubicBezTo>
                    <a:pt x="147" y="21"/>
                    <a:pt x="251" y="21"/>
                    <a:pt x="35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6977707" y="4952134"/>
              <a:ext cx="18683" cy="2398"/>
            </a:xfrm>
            <a:custGeom>
              <a:avLst/>
              <a:gdLst/>
              <a:ahLst/>
              <a:cxnLst/>
              <a:rect l="l" t="t" r="r" b="b"/>
              <a:pathLst>
                <a:path w="335" h="43" fill="none" extrusionOk="0">
                  <a:moveTo>
                    <a:pt x="0" y="21"/>
                  </a:moveTo>
                  <a:cubicBezTo>
                    <a:pt x="105" y="42"/>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6977707" y="4971988"/>
              <a:ext cx="18683" cy="2342"/>
            </a:xfrm>
            <a:custGeom>
              <a:avLst/>
              <a:gdLst/>
              <a:ahLst/>
              <a:cxnLst/>
              <a:rect l="l" t="t" r="r" b="b"/>
              <a:pathLst>
                <a:path w="335" h="42" fill="none" extrusionOk="0">
                  <a:moveTo>
                    <a:pt x="0" y="0"/>
                  </a:moveTo>
                  <a:cubicBezTo>
                    <a:pt x="105" y="42"/>
                    <a:pt x="23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6973022" y="4983644"/>
              <a:ext cx="18739" cy="2398"/>
            </a:xfrm>
            <a:custGeom>
              <a:avLst/>
              <a:gdLst/>
              <a:ahLst/>
              <a:cxnLst/>
              <a:rect l="l" t="t" r="r" b="b"/>
              <a:pathLst>
                <a:path w="336" h="43" fill="none" extrusionOk="0">
                  <a:moveTo>
                    <a:pt x="1" y="0"/>
                  </a:moveTo>
                  <a:cubicBezTo>
                    <a:pt x="105" y="42"/>
                    <a:pt x="231"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6967166" y="4995300"/>
              <a:ext cx="21081" cy="3569"/>
            </a:xfrm>
            <a:custGeom>
              <a:avLst/>
              <a:gdLst/>
              <a:ahLst/>
              <a:cxnLst/>
              <a:rect l="l" t="t" r="r" b="b"/>
              <a:pathLst>
                <a:path w="378" h="64" fill="none" extrusionOk="0">
                  <a:moveTo>
                    <a:pt x="1" y="63"/>
                  </a:moveTo>
                  <a:cubicBezTo>
                    <a:pt x="126" y="63"/>
                    <a:pt x="231" y="42"/>
                    <a:pt x="37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6971851" y="5011640"/>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6970680" y="50268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6968337" y="5038466"/>
              <a:ext cx="19910" cy="1227"/>
            </a:xfrm>
            <a:custGeom>
              <a:avLst/>
              <a:gdLst/>
              <a:ahLst/>
              <a:cxnLst/>
              <a:rect l="l" t="t" r="r" b="b"/>
              <a:pathLst>
                <a:path w="357" h="22" fill="none" extrusionOk="0">
                  <a:moveTo>
                    <a:pt x="1" y="1"/>
                  </a:moveTo>
                  <a:cubicBezTo>
                    <a:pt x="105" y="22"/>
                    <a:pt x="210"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6948539" y="5029152"/>
              <a:ext cx="14054" cy="1227"/>
            </a:xfrm>
            <a:custGeom>
              <a:avLst/>
              <a:gdLst/>
              <a:ahLst/>
              <a:cxnLst/>
              <a:rect l="l" t="t" r="r" b="b"/>
              <a:pathLst>
                <a:path w="252" h="22" fill="none" extrusionOk="0">
                  <a:moveTo>
                    <a:pt x="0" y="0"/>
                  </a:moveTo>
                  <a:cubicBezTo>
                    <a:pt x="84" y="0"/>
                    <a:pt x="18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6943854" y="5047835"/>
              <a:ext cx="12883" cy="2342"/>
            </a:xfrm>
            <a:custGeom>
              <a:avLst/>
              <a:gdLst/>
              <a:ahLst/>
              <a:cxnLst/>
              <a:rect l="l" t="t" r="r" b="b"/>
              <a:pathLst>
                <a:path w="231" h="42" fill="none" extrusionOk="0">
                  <a:moveTo>
                    <a:pt x="0" y="42"/>
                  </a:moveTo>
                  <a:cubicBezTo>
                    <a:pt x="21" y="0"/>
                    <a:pt x="63" y="0"/>
                    <a:pt x="84" y="42"/>
                  </a:cubicBezTo>
                  <a:lnTo>
                    <a:pt x="231"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6967166" y="5053635"/>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6925171" y="5046664"/>
              <a:ext cx="16396" cy="56"/>
            </a:xfrm>
            <a:custGeom>
              <a:avLst/>
              <a:gdLst/>
              <a:ahLst/>
              <a:cxnLst/>
              <a:rect l="l" t="t" r="r" b="b"/>
              <a:pathLst>
                <a:path w="294" h="1" fill="none" extrusionOk="0">
                  <a:moveTo>
                    <a:pt x="1" y="0"/>
                  </a:move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6925171" y="5032665"/>
              <a:ext cx="16396" cy="1227"/>
            </a:xfrm>
            <a:custGeom>
              <a:avLst/>
              <a:gdLst/>
              <a:ahLst/>
              <a:cxnLst/>
              <a:rect l="l" t="t" r="r" b="b"/>
              <a:pathLst>
                <a:path w="294" h="22" fill="none" extrusionOk="0">
                  <a:moveTo>
                    <a:pt x="1" y="21"/>
                  </a:moveTo>
                  <a:cubicBezTo>
                    <a:pt x="105" y="0"/>
                    <a:pt x="189"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6927514" y="5020954"/>
              <a:ext cx="16396" cy="1227"/>
            </a:xfrm>
            <a:custGeom>
              <a:avLst/>
              <a:gdLst/>
              <a:ahLst/>
              <a:cxnLst/>
              <a:rect l="l" t="t" r="r" b="b"/>
              <a:pathLst>
                <a:path w="294" h="22" fill="none" extrusionOk="0">
                  <a:moveTo>
                    <a:pt x="0" y="1"/>
                  </a:moveTo>
                  <a:cubicBezTo>
                    <a:pt x="105" y="1"/>
                    <a:pt x="18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8"/>
            <p:cNvSpPr/>
            <p:nvPr/>
          </p:nvSpPr>
          <p:spPr>
            <a:xfrm>
              <a:off x="6931027" y="5009298"/>
              <a:ext cx="12883" cy="1227"/>
            </a:xfrm>
            <a:custGeom>
              <a:avLst/>
              <a:gdLst/>
              <a:ahLst/>
              <a:cxnLst/>
              <a:rect l="l" t="t" r="r" b="b"/>
              <a:pathLst>
                <a:path w="231" h="22" fill="none" extrusionOk="0">
                  <a:moveTo>
                    <a:pt x="0" y="1"/>
                  </a:moveTo>
                  <a:cubicBezTo>
                    <a:pt x="84" y="1"/>
                    <a:pt x="147" y="1"/>
                    <a:pt x="23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8"/>
            <p:cNvSpPr/>
            <p:nvPr/>
          </p:nvSpPr>
          <p:spPr>
            <a:xfrm>
              <a:off x="693102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6929856" y="4983644"/>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6931027" y="4966132"/>
              <a:ext cx="14054" cy="3569"/>
            </a:xfrm>
            <a:custGeom>
              <a:avLst/>
              <a:gdLst/>
              <a:ahLst/>
              <a:cxnLst/>
              <a:rect l="l" t="t" r="r" b="b"/>
              <a:pathLst>
                <a:path w="252" h="64" fill="none" extrusionOk="0">
                  <a:moveTo>
                    <a:pt x="0" y="1"/>
                  </a:moveTo>
                  <a:cubicBezTo>
                    <a:pt x="84" y="42"/>
                    <a:pt x="147" y="42"/>
                    <a:pt x="25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6933370" y="4957989"/>
              <a:ext cx="14054" cy="1171"/>
            </a:xfrm>
            <a:custGeom>
              <a:avLst/>
              <a:gdLst/>
              <a:ahLst/>
              <a:cxnLst/>
              <a:rect l="l" t="t" r="r" b="b"/>
              <a:pathLst>
                <a:path w="252" h="21" fill="none" extrusionOk="0">
                  <a:moveTo>
                    <a:pt x="0" y="0"/>
                  </a:moveTo>
                  <a:cubicBezTo>
                    <a:pt x="84" y="0"/>
                    <a:pt x="16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6933370" y="4948620"/>
              <a:ext cx="14054" cy="2398"/>
            </a:xfrm>
            <a:custGeom>
              <a:avLst/>
              <a:gdLst/>
              <a:ahLst/>
              <a:cxnLst/>
              <a:rect l="l" t="t" r="r" b="b"/>
              <a:pathLst>
                <a:path w="252" h="43" fill="none" extrusionOk="0">
                  <a:moveTo>
                    <a:pt x="0" y="42"/>
                  </a:moveTo>
                  <a:cubicBezTo>
                    <a:pt x="84" y="1"/>
                    <a:pt x="168" y="1"/>
                    <a:pt x="25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6933370" y="4936964"/>
              <a:ext cx="16396" cy="2398"/>
            </a:xfrm>
            <a:custGeom>
              <a:avLst/>
              <a:gdLst/>
              <a:ahLst/>
              <a:cxnLst/>
              <a:rect l="l" t="t" r="r" b="b"/>
              <a:pathLst>
                <a:path w="294" h="43" fill="none" extrusionOk="0">
                  <a:moveTo>
                    <a:pt x="0" y="42"/>
                  </a:moveTo>
                  <a:cubicBezTo>
                    <a:pt x="0" y="0"/>
                    <a:pt x="63" y="0"/>
                    <a:pt x="84" y="0"/>
                  </a:cubicBez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6935656" y="4922966"/>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6935656" y="4911310"/>
              <a:ext cx="12939" cy="1227"/>
            </a:xfrm>
            <a:custGeom>
              <a:avLst/>
              <a:gdLst/>
              <a:ahLst/>
              <a:cxnLst/>
              <a:rect l="l" t="t" r="r" b="b"/>
              <a:pathLst>
                <a:path w="232" h="22" fill="none" extrusionOk="0">
                  <a:moveTo>
                    <a:pt x="1" y="0"/>
                  </a:moveTo>
                  <a:cubicBezTo>
                    <a:pt x="6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6936827" y="4899598"/>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6936827" y="4889113"/>
              <a:ext cx="12939" cy="56"/>
            </a:xfrm>
            <a:custGeom>
              <a:avLst/>
              <a:gdLst/>
              <a:ahLst/>
              <a:cxnLst/>
              <a:rect l="l" t="t" r="r" b="b"/>
              <a:pathLst>
                <a:path w="232" h="1" fill="none" extrusionOk="0">
                  <a:moveTo>
                    <a:pt x="1"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6939170" y="4876286"/>
              <a:ext cx="15225" cy="1227"/>
            </a:xfrm>
            <a:custGeom>
              <a:avLst/>
              <a:gdLst/>
              <a:ahLst/>
              <a:cxnLst/>
              <a:rect l="l" t="t" r="r" b="b"/>
              <a:pathLst>
                <a:path w="273" h="22" fill="none" extrusionOk="0">
                  <a:moveTo>
                    <a:pt x="1" y="21"/>
                  </a:moveTo>
                  <a:cubicBezTo>
                    <a:pt x="1" y="0"/>
                    <a:pt x="64" y="0"/>
                    <a:pt x="84" y="0"/>
                  </a:cubicBez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6936827" y="4859946"/>
              <a:ext cx="17568" cy="5912"/>
            </a:xfrm>
            <a:custGeom>
              <a:avLst/>
              <a:gdLst/>
              <a:ahLst/>
              <a:cxnLst/>
              <a:rect l="l" t="t" r="r" b="b"/>
              <a:pathLst>
                <a:path w="315" h="106" fill="none" extrusionOk="0">
                  <a:moveTo>
                    <a:pt x="1" y="105"/>
                  </a:moveTo>
                  <a:cubicBezTo>
                    <a:pt x="1" y="84"/>
                    <a:pt x="22" y="84"/>
                    <a:pt x="43" y="63"/>
                  </a:cubicBezTo>
                  <a:cubicBezTo>
                    <a:pt x="126"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6921658" y="5092172"/>
              <a:ext cx="14054" cy="1227"/>
            </a:xfrm>
            <a:custGeom>
              <a:avLst/>
              <a:gdLst/>
              <a:ahLst/>
              <a:cxnLst/>
              <a:rect l="l" t="t" r="r" b="b"/>
              <a:pathLst>
                <a:path w="252" h="22" fill="none" extrusionOk="0">
                  <a:moveTo>
                    <a:pt x="1" y="0"/>
                  </a:moveTo>
                  <a:cubicBezTo>
                    <a:pt x="85" y="0"/>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6921658" y="5079345"/>
              <a:ext cx="16396" cy="1227"/>
            </a:xfrm>
            <a:custGeom>
              <a:avLst/>
              <a:gdLst/>
              <a:ahLst/>
              <a:cxnLst/>
              <a:rect l="l" t="t" r="r" b="b"/>
              <a:pathLst>
                <a:path w="294" h="22" fill="none" extrusionOk="0">
                  <a:moveTo>
                    <a:pt x="1" y="21"/>
                  </a:moveTo>
                  <a:cubicBezTo>
                    <a:pt x="1" y="0"/>
                    <a:pt x="43" y="0"/>
                    <a:pt x="64" y="0"/>
                  </a:cubicBez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6924000" y="5064176"/>
              <a:ext cx="14054" cy="1171"/>
            </a:xfrm>
            <a:custGeom>
              <a:avLst/>
              <a:gdLst/>
              <a:ahLst/>
              <a:cxnLst/>
              <a:rect l="l" t="t" r="r" b="b"/>
              <a:pathLst>
                <a:path w="252" h="21"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6943854" y="5075831"/>
              <a:ext cx="15225" cy="1227"/>
            </a:xfrm>
            <a:custGeom>
              <a:avLst/>
              <a:gdLst/>
              <a:ahLst/>
              <a:cxnLst/>
              <a:rect l="l" t="t" r="r" b="b"/>
              <a:pathLst>
                <a:path w="273" h="22" fill="none" extrusionOk="0">
                  <a:moveTo>
                    <a:pt x="0" y="0"/>
                  </a:moveTo>
                  <a:cubicBezTo>
                    <a:pt x="84" y="0"/>
                    <a:pt x="189"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6945026" y="5065347"/>
              <a:ext cx="15225" cy="0"/>
            </a:xfrm>
            <a:custGeom>
              <a:avLst/>
              <a:gdLst/>
              <a:ahLst/>
              <a:cxnLst/>
              <a:rect l="l" t="t" r="r" b="b"/>
              <a:pathLst>
                <a:path w="273"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6942683" y="5088659"/>
              <a:ext cx="16396" cy="56"/>
            </a:xfrm>
            <a:custGeom>
              <a:avLst/>
              <a:gdLst/>
              <a:ahLst/>
              <a:cxnLst/>
              <a:rect l="l" t="t" r="r" b="b"/>
              <a:pathLst>
                <a:path w="294" h="1" fill="none" extrusionOk="0">
                  <a:moveTo>
                    <a:pt x="1"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6941512" y="5103828"/>
              <a:ext cx="15225" cy="1227"/>
            </a:xfrm>
            <a:custGeom>
              <a:avLst/>
              <a:gdLst/>
              <a:ahLst/>
              <a:cxnLst/>
              <a:rect l="l" t="t" r="r" b="b"/>
              <a:pathLst>
                <a:path w="273" h="22" fill="none" extrusionOk="0">
                  <a:moveTo>
                    <a:pt x="1" y="21"/>
                  </a:moveTo>
                  <a:cubicBezTo>
                    <a:pt x="105" y="21"/>
                    <a:pt x="210"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6962537" y="508865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6965995" y="5077003"/>
              <a:ext cx="17568" cy="2398"/>
            </a:xfrm>
            <a:custGeom>
              <a:avLst/>
              <a:gdLst/>
              <a:ahLst/>
              <a:cxnLst/>
              <a:rect l="l" t="t" r="r" b="b"/>
              <a:pathLst>
                <a:path w="315" h="43" fill="none" extrusionOk="0">
                  <a:moveTo>
                    <a:pt x="1" y="42"/>
                  </a:moveTo>
                  <a:cubicBezTo>
                    <a:pt x="106" y="0"/>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6964880" y="5106170"/>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6991705" y="5057149"/>
              <a:ext cx="8198" cy="2398"/>
            </a:xfrm>
            <a:custGeom>
              <a:avLst/>
              <a:gdLst/>
              <a:ahLst/>
              <a:cxnLst/>
              <a:rect l="l" t="t" r="r" b="b"/>
              <a:pathLst>
                <a:path w="147" h="43" fill="none" extrusionOk="0">
                  <a:moveTo>
                    <a:pt x="0" y="42"/>
                  </a:moveTo>
                  <a:cubicBezTo>
                    <a:pt x="63" y="21"/>
                    <a:pt x="105" y="21"/>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6989363" y="5073489"/>
              <a:ext cx="8198" cy="56"/>
            </a:xfrm>
            <a:custGeom>
              <a:avLst/>
              <a:gdLst/>
              <a:ahLst/>
              <a:cxnLst/>
              <a:rect l="l" t="t" r="r" b="b"/>
              <a:pathLst>
                <a:path w="147" h="1" fill="none" extrusionOk="0">
                  <a:moveTo>
                    <a:pt x="0"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6984678" y="5088659"/>
              <a:ext cx="12883" cy="2398"/>
            </a:xfrm>
            <a:custGeom>
              <a:avLst/>
              <a:gdLst/>
              <a:ahLst/>
              <a:cxnLst/>
              <a:rect l="l" t="t" r="r" b="b"/>
              <a:pathLst>
                <a:path w="231" h="43" fill="none" extrusionOk="0">
                  <a:moveTo>
                    <a:pt x="1" y="0"/>
                  </a:moveTo>
                  <a:cubicBezTo>
                    <a:pt x="84" y="42"/>
                    <a:pt x="168"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6983507" y="5106170"/>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6991705" y="5038466"/>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6991705" y="5024467"/>
              <a:ext cx="14054" cy="2398"/>
            </a:xfrm>
            <a:custGeom>
              <a:avLst/>
              <a:gdLst/>
              <a:ahLst/>
              <a:cxnLst/>
              <a:rect l="l" t="t" r="r" b="b"/>
              <a:pathLst>
                <a:path w="252" h="43" fill="none" extrusionOk="0">
                  <a:moveTo>
                    <a:pt x="0" y="43"/>
                  </a:moveTo>
                  <a:cubicBezTo>
                    <a:pt x="84" y="1"/>
                    <a:pt x="168" y="1"/>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6995219" y="5016325"/>
              <a:ext cx="10541" cy="56"/>
            </a:xfrm>
            <a:custGeom>
              <a:avLst/>
              <a:gdLst/>
              <a:ahLst/>
              <a:cxnLst/>
              <a:rect l="l" t="t" r="r" b="b"/>
              <a:pathLst>
                <a:path w="189" h="1" fill="none" extrusionOk="0">
                  <a:moveTo>
                    <a:pt x="0" y="0"/>
                  </a:moveTo>
                  <a:lnTo>
                    <a:pt x="18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6996334" y="5005784"/>
              <a:ext cx="12939" cy="1227"/>
            </a:xfrm>
            <a:custGeom>
              <a:avLst/>
              <a:gdLst/>
              <a:ahLst/>
              <a:cxnLst/>
              <a:rect l="l" t="t" r="r" b="b"/>
              <a:pathLst>
                <a:path w="232" h="22" fill="none" extrusionOk="0">
                  <a:moveTo>
                    <a:pt x="1" y="1"/>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6996334" y="4988328"/>
              <a:ext cx="10596" cy="1171"/>
            </a:xfrm>
            <a:custGeom>
              <a:avLst/>
              <a:gdLst/>
              <a:ahLst/>
              <a:cxnLst/>
              <a:rect l="l" t="t" r="r" b="b"/>
              <a:pathLst>
                <a:path w="190" h="21" fill="none" extrusionOk="0">
                  <a:moveTo>
                    <a:pt x="1" y="21"/>
                  </a:moveTo>
                  <a:cubicBezTo>
                    <a:pt x="64" y="0"/>
                    <a:pt x="12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6997505" y="4977788"/>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6999847" y="4966132"/>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7001019" y="4957989"/>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7001019" y="4942820"/>
              <a:ext cx="10541" cy="2342"/>
            </a:xfrm>
            <a:custGeom>
              <a:avLst/>
              <a:gdLst/>
              <a:ahLst/>
              <a:cxnLst/>
              <a:rect l="l" t="t" r="r" b="b"/>
              <a:pathLst>
                <a:path w="189" h="42" fill="none" extrusionOk="0">
                  <a:moveTo>
                    <a:pt x="1" y="0"/>
                  </a:moveTo>
                  <a:cubicBezTo>
                    <a:pt x="43" y="0"/>
                    <a:pt x="126" y="0"/>
                    <a:pt x="18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7001019" y="4933451"/>
              <a:ext cx="11712" cy="1227"/>
            </a:xfrm>
            <a:custGeom>
              <a:avLst/>
              <a:gdLst/>
              <a:ahLst/>
              <a:cxnLst/>
              <a:rect l="l" t="t" r="r" b="b"/>
              <a:pathLst>
                <a:path w="210" h="22" fill="none" extrusionOk="0">
                  <a:moveTo>
                    <a:pt x="1" y="22"/>
                  </a:moveTo>
                  <a:cubicBezTo>
                    <a:pt x="1" y="1"/>
                    <a:pt x="22" y="1"/>
                    <a:pt x="43" y="1"/>
                  </a:cubicBez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7003361" y="4922966"/>
              <a:ext cx="10541" cy="1227"/>
            </a:xfrm>
            <a:custGeom>
              <a:avLst/>
              <a:gdLst/>
              <a:ahLst/>
              <a:cxnLst/>
              <a:rect l="l" t="t" r="r" b="b"/>
              <a:pathLst>
                <a:path w="189" h="22" fill="none" extrusionOk="0">
                  <a:moveTo>
                    <a:pt x="1" y="0"/>
                  </a:moveTo>
                  <a:cubicBezTo>
                    <a:pt x="63" y="0"/>
                    <a:pt x="14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7003361" y="4911310"/>
              <a:ext cx="12883" cy="2342"/>
            </a:xfrm>
            <a:custGeom>
              <a:avLst/>
              <a:gdLst/>
              <a:ahLst/>
              <a:cxnLst/>
              <a:rect l="l" t="t" r="r" b="b"/>
              <a:pathLst>
                <a:path w="231" h="42" fill="none" extrusionOk="0">
                  <a:moveTo>
                    <a:pt x="1" y="42"/>
                  </a:moveTo>
                  <a:cubicBezTo>
                    <a:pt x="1" y="21"/>
                    <a:pt x="21" y="21"/>
                    <a:pt x="21" y="21"/>
                  </a:cubicBezTo>
                  <a:cubicBezTo>
                    <a:pt x="10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7005703" y="4898427"/>
              <a:ext cx="11712" cy="1227"/>
            </a:xfrm>
            <a:custGeom>
              <a:avLst/>
              <a:gdLst/>
              <a:ahLst/>
              <a:cxnLst/>
              <a:rect l="l" t="t" r="r" b="b"/>
              <a:pathLst>
                <a:path w="210" h="22" fill="none" extrusionOk="0">
                  <a:moveTo>
                    <a:pt x="0" y="1"/>
                  </a:moveTo>
                  <a:cubicBezTo>
                    <a:pt x="63" y="1"/>
                    <a:pt x="126" y="1"/>
                    <a:pt x="21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7008046" y="4883258"/>
              <a:ext cx="11712" cy="1227"/>
            </a:xfrm>
            <a:custGeom>
              <a:avLst/>
              <a:gdLst/>
              <a:ahLst/>
              <a:cxnLst/>
              <a:rect l="l" t="t" r="r" b="b"/>
              <a:pathLst>
                <a:path w="210" h="22" fill="none" extrusionOk="0">
                  <a:moveTo>
                    <a:pt x="0" y="22"/>
                  </a:moveTo>
                  <a:cubicBezTo>
                    <a:pt x="84" y="1"/>
                    <a:pt x="168" y="1"/>
                    <a:pt x="20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7008046"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7012675" y="4857603"/>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7025557" y="4883258"/>
              <a:ext cx="22196" cy="1227"/>
            </a:xfrm>
            <a:custGeom>
              <a:avLst/>
              <a:gdLst/>
              <a:ahLst/>
              <a:cxnLst/>
              <a:rect l="l" t="t" r="r" b="b"/>
              <a:pathLst>
                <a:path w="398" h="22" fill="none" extrusionOk="0">
                  <a:moveTo>
                    <a:pt x="0" y="1"/>
                  </a:moveTo>
                  <a:cubicBezTo>
                    <a:pt x="126" y="1"/>
                    <a:pt x="272" y="22"/>
                    <a:pt x="39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7025557" y="4894969"/>
              <a:ext cx="17512" cy="2342"/>
            </a:xfrm>
            <a:custGeom>
              <a:avLst/>
              <a:gdLst/>
              <a:ahLst/>
              <a:cxnLst/>
              <a:rect l="l" t="t" r="r" b="b"/>
              <a:pathLst>
                <a:path w="314" h="42" fill="none" extrusionOk="0">
                  <a:moveTo>
                    <a:pt x="0" y="0"/>
                  </a:moveTo>
                  <a:cubicBezTo>
                    <a:pt x="105" y="21"/>
                    <a:pt x="209" y="42"/>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7023215" y="4912481"/>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7018530" y="4925308"/>
              <a:ext cx="19910" cy="2398"/>
            </a:xfrm>
            <a:custGeom>
              <a:avLst/>
              <a:gdLst/>
              <a:ahLst/>
              <a:cxnLst/>
              <a:rect l="l" t="t" r="r" b="b"/>
              <a:pathLst>
                <a:path w="357" h="43" fill="none" extrusionOk="0">
                  <a:moveTo>
                    <a:pt x="1" y="0"/>
                  </a:moveTo>
                  <a:cubicBezTo>
                    <a:pt x="126" y="0"/>
                    <a:pt x="231"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7018530" y="4941649"/>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7017359" y="4953305"/>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7017359" y="4964961"/>
              <a:ext cx="17568" cy="3569"/>
            </a:xfrm>
            <a:custGeom>
              <a:avLst/>
              <a:gdLst/>
              <a:ahLst/>
              <a:cxnLst/>
              <a:rect l="l" t="t" r="r" b="b"/>
              <a:pathLst>
                <a:path w="315" h="64" fill="none" extrusionOk="0">
                  <a:moveTo>
                    <a:pt x="1" y="1"/>
                  </a:moveTo>
                  <a:cubicBezTo>
                    <a:pt x="105" y="22"/>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7013846" y="498130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7025557" y="4865802"/>
              <a:ext cx="19854" cy="2342"/>
            </a:xfrm>
            <a:custGeom>
              <a:avLst/>
              <a:gdLst/>
              <a:ahLst/>
              <a:cxnLst/>
              <a:rect l="l" t="t" r="r" b="b"/>
              <a:pathLst>
                <a:path w="356" h="42" fill="none" extrusionOk="0">
                  <a:moveTo>
                    <a:pt x="0" y="0"/>
                  </a:moveTo>
                  <a:cubicBezTo>
                    <a:pt x="105" y="21"/>
                    <a:pt x="230" y="21"/>
                    <a:pt x="335" y="42"/>
                  </a:cubicBezTo>
                  <a:lnTo>
                    <a:pt x="356" y="42"/>
                  </a:lnTo>
                  <a:lnTo>
                    <a:pt x="356"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7026729" y="4858775"/>
              <a:ext cx="21025" cy="1227"/>
            </a:xfrm>
            <a:custGeom>
              <a:avLst/>
              <a:gdLst/>
              <a:ahLst/>
              <a:cxnLst/>
              <a:rect l="l" t="t" r="r" b="b"/>
              <a:pathLst>
                <a:path w="377" h="22" fill="none" extrusionOk="0">
                  <a:moveTo>
                    <a:pt x="0" y="1"/>
                  </a:moveTo>
                  <a:cubicBezTo>
                    <a:pt x="146" y="1"/>
                    <a:pt x="272" y="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7011503" y="5004613"/>
              <a:ext cx="14110" cy="1227"/>
            </a:xfrm>
            <a:custGeom>
              <a:avLst/>
              <a:gdLst/>
              <a:ahLst/>
              <a:cxnLst/>
              <a:rect l="l" t="t" r="r" b="b"/>
              <a:pathLst>
                <a:path w="253" h="22" fill="none" extrusionOk="0">
                  <a:moveTo>
                    <a:pt x="1" y="22"/>
                  </a:moveTo>
                  <a:cubicBezTo>
                    <a:pt x="1" y="1"/>
                    <a:pt x="22" y="1"/>
                    <a:pt x="43" y="1"/>
                  </a:cubicBez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7009217" y="5020954"/>
              <a:ext cx="14054" cy="2398"/>
            </a:xfrm>
            <a:custGeom>
              <a:avLst/>
              <a:gdLst/>
              <a:ahLst/>
              <a:cxnLst/>
              <a:rect l="l" t="t" r="r" b="b"/>
              <a:pathLst>
                <a:path w="252" h="43" fill="none" extrusionOk="0">
                  <a:moveTo>
                    <a:pt x="0" y="1"/>
                  </a:moveTo>
                  <a:cubicBezTo>
                    <a:pt x="84" y="22"/>
                    <a:pt x="168" y="22"/>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7008046" y="5036123"/>
              <a:ext cx="12883" cy="2398"/>
            </a:xfrm>
            <a:custGeom>
              <a:avLst/>
              <a:gdLst/>
              <a:ahLst/>
              <a:cxnLst/>
              <a:rect l="l" t="t" r="r" b="b"/>
              <a:pathLst>
                <a:path w="231" h="43" fill="none" extrusionOk="0">
                  <a:moveTo>
                    <a:pt x="0" y="1"/>
                  </a:moveTo>
                  <a:cubicBezTo>
                    <a:pt x="84" y="43"/>
                    <a:pt x="168" y="43"/>
                    <a:pt x="230"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7006875" y="5050177"/>
              <a:ext cx="10541" cy="0"/>
            </a:xfrm>
            <a:custGeom>
              <a:avLst/>
              <a:gdLst/>
              <a:ahLst/>
              <a:cxnLst/>
              <a:rect l="l" t="t" r="r" b="b"/>
              <a:pathLst>
                <a:path w="189" fill="none" extrusionOk="0">
                  <a:moveTo>
                    <a:pt x="0"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7005703" y="5059491"/>
              <a:ext cx="11712" cy="2398"/>
            </a:xfrm>
            <a:custGeom>
              <a:avLst/>
              <a:gdLst/>
              <a:ahLst/>
              <a:cxnLst/>
              <a:rect l="l" t="t" r="r" b="b"/>
              <a:pathLst>
                <a:path w="210" h="43" fill="none" extrusionOk="0">
                  <a:moveTo>
                    <a:pt x="0" y="0"/>
                  </a:moveTo>
                  <a:cubicBezTo>
                    <a:pt x="42" y="42"/>
                    <a:pt x="126" y="42"/>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7005703" y="5079345"/>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7001019" y="5092172"/>
              <a:ext cx="11712" cy="1227"/>
            </a:xfrm>
            <a:custGeom>
              <a:avLst/>
              <a:gdLst/>
              <a:ahLst/>
              <a:cxnLst/>
              <a:rect l="l" t="t" r="r" b="b"/>
              <a:pathLst>
                <a:path w="210" h="22" fill="none" extrusionOk="0">
                  <a:moveTo>
                    <a:pt x="1" y="0"/>
                  </a:moveTo>
                  <a:cubicBezTo>
                    <a:pt x="84" y="21"/>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6997505" y="5104999"/>
              <a:ext cx="14054" cy="1227"/>
            </a:xfrm>
            <a:custGeom>
              <a:avLst/>
              <a:gdLst/>
              <a:ahLst/>
              <a:cxnLst/>
              <a:rect l="l" t="t" r="r" b="b"/>
              <a:pathLst>
                <a:path w="252" h="22" fill="none" extrusionOk="0">
                  <a:moveTo>
                    <a:pt x="43" y="0"/>
                  </a:moveTo>
                  <a:cubicBezTo>
                    <a:pt x="1" y="0"/>
                    <a:pt x="1" y="0"/>
                    <a:pt x="43" y="0"/>
                  </a:cubicBezTo>
                  <a:cubicBezTo>
                    <a:pt x="85"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7018530" y="509100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7019702" y="5075831"/>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7017359" y="5104999"/>
              <a:ext cx="14054" cy="1227"/>
            </a:xfrm>
            <a:custGeom>
              <a:avLst/>
              <a:gdLst/>
              <a:ahLst/>
              <a:cxnLst/>
              <a:rect l="l" t="t" r="r" b="b"/>
              <a:pathLst>
                <a:path w="252" h="22" fill="none" extrusionOk="0">
                  <a:moveTo>
                    <a:pt x="1" y="21"/>
                  </a:moveTo>
                  <a:cubicBezTo>
                    <a:pt x="63" y="21"/>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7023215" y="5057149"/>
              <a:ext cx="15225" cy="56"/>
            </a:xfrm>
            <a:custGeom>
              <a:avLst/>
              <a:gdLst/>
              <a:ahLst/>
              <a:cxnLst/>
              <a:rect l="l" t="t" r="r" b="b"/>
              <a:pathLst>
                <a:path w="273" h="1" fill="none" extrusionOk="0">
                  <a:moveTo>
                    <a:pt x="0" y="1"/>
                  </a:moveTo>
                  <a:lnTo>
                    <a:pt x="27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7025557" y="5047835"/>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7025557" y="5039637"/>
              <a:ext cx="17512" cy="1227"/>
            </a:xfrm>
            <a:custGeom>
              <a:avLst/>
              <a:gdLst/>
              <a:ahLst/>
              <a:cxnLst/>
              <a:rect l="l" t="t" r="r" b="b"/>
              <a:pathLst>
                <a:path w="314" h="22" fill="none" extrusionOk="0">
                  <a:moveTo>
                    <a:pt x="0" y="1"/>
                  </a:moveTo>
                  <a:cubicBezTo>
                    <a:pt x="105" y="1"/>
                    <a:pt x="209"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7030186" y="5022125"/>
              <a:ext cx="14054" cy="1227"/>
            </a:xfrm>
            <a:custGeom>
              <a:avLst/>
              <a:gdLst/>
              <a:ahLst/>
              <a:cxnLst/>
              <a:rect l="l" t="t" r="r" b="b"/>
              <a:pathLst>
                <a:path w="252" h="22" fill="none" extrusionOk="0">
                  <a:moveTo>
                    <a:pt x="1" y="22"/>
                  </a:moveTo>
                  <a:cubicBezTo>
                    <a:pt x="84" y="1"/>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7032529" y="5005784"/>
              <a:ext cx="14054" cy="1227"/>
            </a:xfrm>
            <a:custGeom>
              <a:avLst/>
              <a:gdLst/>
              <a:ahLst/>
              <a:cxnLst/>
              <a:rect l="l" t="t" r="r" b="b"/>
              <a:pathLst>
                <a:path w="252" h="22" fill="none" extrusionOk="0">
                  <a:moveTo>
                    <a:pt x="1" y="1"/>
                  </a:moveTo>
                  <a:cubicBezTo>
                    <a:pt x="84" y="1"/>
                    <a:pt x="168" y="1"/>
                    <a:pt x="25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7036042" y="4983644"/>
              <a:ext cx="17568" cy="3569"/>
            </a:xfrm>
            <a:custGeom>
              <a:avLst/>
              <a:gdLst/>
              <a:ahLst/>
              <a:cxnLst/>
              <a:rect l="l" t="t" r="r" b="b"/>
              <a:pathLst>
                <a:path w="315" h="64" fill="none" extrusionOk="0">
                  <a:moveTo>
                    <a:pt x="0" y="0"/>
                  </a:moveTo>
                  <a:cubicBezTo>
                    <a:pt x="105" y="0"/>
                    <a:pt x="210"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7037213" y="4971988"/>
              <a:ext cx="18739" cy="3514"/>
            </a:xfrm>
            <a:custGeom>
              <a:avLst/>
              <a:gdLst/>
              <a:ahLst/>
              <a:cxnLst/>
              <a:rect l="l" t="t" r="r" b="b"/>
              <a:pathLst>
                <a:path w="336" h="63" fill="none" extrusionOk="0">
                  <a:moveTo>
                    <a:pt x="0" y="42"/>
                  </a:moveTo>
                  <a:cubicBezTo>
                    <a:pt x="0" y="0"/>
                    <a:pt x="21" y="0"/>
                    <a:pt x="21" y="0"/>
                  </a:cubicBezTo>
                  <a:cubicBezTo>
                    <a:pt x="126"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7037213" y="4960276"/>
              <a:ext cx="21025" cy="3569"/>
            </a:xfrm>
            <a:custGeom>
              <a:avLst/>
              <a:gdLst/>
              <a:ahLst/>
              <a:cxnLst/>
              <a:rect l="l" t="t" r="r" b="b"/>
              <a:pathLst>
                <a:path w="377" h="64" fill="none" extrusionOk="0">
                  <a:moveTo>
                    <a:pt x="0" y="1"/>
                  </a:moveTo>
                  <a:cubicBezTo>
                    <a:pt x="126" y="1"/>
                    <a:pt x="272" y="1"/>
                    <a:pt x="377"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7040727" y="4948620"/>
              <a:ext cx="18683" cy="3569"/>
            </a:xfrm>
            <a:custGeom>
              <a:avLst/>
              <a:gdLst/>
              <a:ahLst/>
              <a:cxnLst/>
              <a:rect l="l" t="t" r="r" b="b"/>
              <a:pathLst>
                <a:path w="335" h="64" fill="none" extrusionOk="0">
                  <a:moveTo>
                    <a:pt x="0" y="42"/>
                  </a:moveTo>
                  <a:cubicBezTo>
                    <a:pt x="105" y="1"/>
                    <a:pt x="230" y="1"/>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7044185" y="4934622"/>
              <a:ext cx="16396" cy="1227"/>
            </a:xfrm>
            <a:custGeom>
              <a:avLst/>
              <a:gdLst/>
              <a:ahLst/>
              <a:cxnLst/>
              <a:rect l="l" t="t" r="r" b="b"/>
              <a:pathLst>
                <a:path w="294" h="22" fill="none" extrusionOk="0">
                  <a:moveTo>
                    <a:pt x="1" y="1"/>
                  </a:moveTo>
                  <a:cubicBezTo>
                    <a:pt x="105" y="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7046527" y="49171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7048869" y="4901941"/>
              <a:ext cx="18739" cy="2398"/>
            </a:xfrm>
            <a:custGeom>
              <a:avLst/>
              <a:gdLst/>
              <a:ahLst/>
              <a:cxnLst/>
              <a:rect l="l" t="t" r="r" b="b"/>
              <a:pathLst>
                <a:path w="336" h="43" fill="none" extrusionOk="0">
                  <a:moveTo>
                    <a:pt x="1" y="43"/>
                  </a:moveTo>
                  <a:cubicBezTo>
                    <a:pt x="1" y="1"/>
                    <a:pt x="21" y="1"/>
                    <a:pt x="63" y="1"/>
                  </a:cubicBezTo>
                  <a:cubicBezTo>
                    <a:pt x="168" y="1"/>
                    <a:pt x="231"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7052383" y="4886771"/>
              <a:ext cx="17568" cy="1227"/>
            </a:xfrm>
            <a:custGeom>
              <a:avLst/>
              <a:gdLst/>
              <a:ahLst/>
              <a:cxnLst/>
              <a:rect l="l" t="t" r="r" b="b"/>
              <a:pathLst>
                <a:path w="315" h="22" fill="none" extrusionOk="0">
                  <a:moveTo>
                    <a:pt x="0" y="1"/>
                  </a:moveTo>
                  <a:cubicBezTo>
                    <a:pt x="105" y="1"/>
                    <a:pt x="210"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7054725" y="4870431"/>
              <a:ext cx="18683" cy="2398"/>
            </a:xfrm>
            <a:custGeom>
              <a:avLst/>
              <a:gdLst/>
              <a:ahLst/>
              <a:cxnLst/>
              <a:rect l="l" t="t" r="r" b="b"/>
              <a:pathLst>
                <a:path w="335" h="43" fill="none" extrusionOk="0">
                  <a:moveTo>
                    <a:pt x="0" y="22"/>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7058183"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7081551" y="4866917"/>
              <a:ext cx="14054" cy="3569"/>
            </a:xfrm>
            <a:custGeom>
              <a:avLst/>
              <a:gdLst/>
              <a:ahLst/>
              <a:cxnLst/>
              <a:rect l="l" t="t" r="r" b="b"/>
              <a:pathLst>
                <a:path w="252" h="64" fill="none" extrusionOk="0">
                  <a:moveTo>
                    <a:pt x="0" y="1"/>
                  </a:moveTo>
                  <a:cubicBezTo>
                    <a:pt x="105" y="1"/>
                    <a:pt x="168" y="1"/>
                    <a:pt x="251"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7082722" y="4855261"/>
              <a:ext cx="12883" cy="3569"/>
            </a:xfrm>
            <a:custGeom>
              <a:avLst/>
              <a:gdLst/>
              <a:ahLst/>
              <a:cxnLst/>
              <a:rect l="l" t="t" r="r" b="b"/>
              <a:pathLst>
                <a:path w="231" h="64" fill="none" extrusionOk="0">
                  <a:moveTo>
                    <a:pt x="0" y="43"/>
                  </a:moveTo>
                  <a:cubicBezTo>
                    <a:pt x="84" y="1"/>
                    <a:pt x="147" y="43"/>
                    <a:pt x="230"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7076866" y="4882086"/>
              <a:ext cx="15225" cy="1227"/>
            </a:xfrm>
            <a:custGeom>
              <a:avLst/>
              <a:gdLst/>
              <a:ahLst/>
              <a:cxnLst/>
              <a:rect l="l" t="t" r="r" b="b"/>
              <a:pathLst>
                <a:path w="273" h="22" fill="none" extrusionOk="0">
                  <a:moveTo>
                    <a:pt x="1" y="1"/>
                  </a:moveTo>
                  <a:cubicBezTo>
                    <a:pt x="105" y="22"/>
                    <a:pt x="168" y="22"/>
                    <a:pt x="27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7073352" y="4899598"/>
              <a:ext cx="16396" cy="1227"/>
            </a:xfrm>
            <a:custGeom>
              <a:avLst/>
              <a:gdLst/>
              <a:ahLst/>
              <a:cxnLst/>
              <a:rect l="l" t="t" r="r" b="b"/>
              <a:pathLst>
                <a:path w="294" h="22" fill="none" extrusionOk="0">
                  <a:moveTo>
                    <a:pt x="1" y="1"/>
                  </a:moveTo>
                  <a:cubicBezTo>
                    <a:pt x="106" y="22"/>
                    <a:pt x="189" y="22"/>
                    <a:pt x="29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7069895" y="4918281"/>
              <a:ext cx="14054" cy="1227"/>
            </a:xfrm>
            <a:custGeom>
              <a:avLst/>
              <a:gdLst/>
              <a:ahLst/>
              <a:cxnLst/>
              <a:rect l="l" t="t" r="r" b="b"/>
              <a:pathLst>
                <a:path w="252" h="22" fill="none" extrusionOk="0">
                  <a:moveTo>
                    <a:pt x="0" y="1"/>
                  </a:moveTo>
                  <a:cubicBezTo>
                    <a:pt x="63" y="22"/>
                    <a:pt x="168" y="22"/>
                    <a:pt x="25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7065210" y="4939306"/>
              <a:ext cx="14054" cy="1227"/>
            </a:xfrm>
            <a:custGeom>
              <a:avLst/>
              <a:gdLst/>
              <a:ahLst/>
              <a:cxnLst/>
              <a:rect l="l" t="t" r="r" b="b"/>
              <a:pathLst>
                <a:path w="252" h="22" fill="none" extrusionOk="0">
                  <a:moveTo>
                    <a:pt x="0" y="0"/>
                  </a:moveTo>
                  <a:cubicBezTo>
                    <a:pt x="84" y="21"/>
                    <a:pt x="189"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7060525" y="4956818"/>
              <a:ext cx="15225" cy="1227"/>
            </a:xfrm>
            <a:custGeom>
              <a:avLst/>
              <a:gdLst/>
              <a:ahLst/>
              <a:cxnLst/>
              <a:rect l="l" t="t" r="r" b="b"/>
              <a:pathLst>
                <a:path w="273" h="22" fill="none" extrusionOk="0">
                  <a:moveTo>
                    <a:pt x="1" y="0"/>
                  </a:moveTo>
                  <a:lnTo>
                    <a:pt x="1" y="0"/>
                  </a:lnTo>
                  <a:cubicBezTo>
                    <a:pt x="84"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7058183" y="4970817"/>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7054725" y="4987157"/>
              <a:ext cx="12883" cy="1227"/>
            </a:xfrm>
            <a:custGeom>
              <a:avLst/>
              <a:gdLst/>
              <a:ahLst/>
              <a:cxnLst/>
              <a:rect l="l" t="t" r="r" b="b"/>
              <a:pathLst>
                <a:path w="231" h="22" fill="none" extrusionOk="0">
                  <a:moveTo>
                    <a:pt x="0" y="0"/>
                  </a:moveTo>
                  <a:cubicBezTo>
                    <a:pt x="84" y="0"/>
                    <a:pt x="147" y="0"/>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7052383" y="5016325"/>
              <a:ext cx="14054" cy="1227"/>
            </a:xfrm>
            <a:custGeom>
              <a:avLst/>
              <a:gdLst/>
              <a:ahLst/>
              <a:cxnLst/>
              <a:rect l="l" t="t" r="r" b="b"/>
              <a:pathLst>
                <a:path w="252" h="22" fill="none" extrusionOk="0">
                  <a:moveTo>
                    <a:pt x="0" y="0"/>
                  </a:moveTo>
                  <a:cubicBezTo>
                    <a:pt x="42" y="0"/>
                    <a:pt x="126" y="21"/>
                    <a:pt x="168" y="21"/>
                  </a:cubicBezTo>
                  <a:lnTo>
                    <a:pt x="251"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7054725" y="5001155"/>
              <a:ext cx="11712" cy="2398"/>
            </a:xfrm>
            <a:custGeom>
              <a:avLst/>
              <a:gdLst/>
              <a:ahLst/>
              <a:cxnLst/>
              <a:rect l="l" t="t" r="r" b="b"/>
              <a:pathLst>
                <a:path w="210" h="43" fill="none" extrusionOk="0">
                  <a:moveTo>
                    <a:pt x="0" y="0"/>
                  </a:moveTo>
                  <a:cubicBezTo>
                    <a:pt x="84" y="0"/>
                    <a:pt x="126" y="42"/>
                    <a:pt x="20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7050040" y="5034952"/>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7044185" y="5045493"/>
              <a:ext cx="14054" cy="2398"/>
            </a:xfrm>
            <a:custGeom>
              <a:avLst/>
              <a:gdLst/>
              <a:ahLst/>
              <a:cxnLst/>
              <a:rect l="l" t="t" r="r" b="b"/>
              <a:pathLst>
                <a:path w="252" h="43" fill="none" extrusionOk="0">
                  <a:moveTo>
                    <a:pt x="1" y="0"/>
                  </a:moveTo>
                  <a:cubicBezTo>
                    <a:pt x="85" y="21"/>
                    <a:pt x="168"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7043013" y="5057149"/>
              <a:ext cx="11767" cy="4740"/>
            </a:xfrm>
            <a:custGeom>
              <a:avLst/>
              <a:gdLst/>
              <a:ahLst/>
              <a:cxnLst/>
              <a:rect l="l" t="t" r="r" b="b"/>
              <a:pathLst>
                <a:path w="211" h="85" fill="none" extrusionOk="0">
                  <a:moveTo>
                    <a:pt x="1" y="1"/>
                  </a:moveTo>
                  <a:cubicBezTo>
                    <a:pt x="64" y="42"/>
                    <a:pt x="126" y="84"/>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7041898" y="5068804"/>
              <a:ext cx="11712" cy="2398"/>
            </a:xfrm>
            <a:custGeom>
              <a:avLst/>
              <a:gdLst/>
              <a:ahLst/>
              <a:cxnLst/>
              <a:rect l="l" t="t" r="r" b="b"/>
              <a:pathLst>
                <a:path w="210" h="43" fill="none" extrusionOk="0">
                  <a:moveTo>
                    <a:pt x="0" y="1"/>
                  </a:moveTo>
                  <a:cubicBezTo>
                    <a:pt x="0" y="1"/>
                    <a:pt x="0" y="22"/>
                    <a:pt x="0" y="1"/>
                  </a:cubicBezTo>
                  <a:cubicBezTo>
                    <a:pt x="0" y="22"/>
                    <a:pt x="0" y="22"/>
                    <a:pt x="0" y="1"/>
                  </a:cubicBezTo>
                  <a:cubicBezTo>
                    <a:pt x="84" y="43"/>
                    <a:pt x="126" y="43"/>
                    <a:pt x="209"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7036042" y="5087487"/>
              <a:ext cx="12883" cy="3569"/>
            </a:xfrm>
            <a:custGeom>
              <a:avLst/>
              <a:gdLst/>
              <a:ahLst/>
              <a:cxnLst/>
              <a:rect l="l" t="t" r="r" b="b"/>
              <a:pathLst>
                <a:path w="231" h="64" fill="none" extrusionOk="0">
                  <a:moveTo>
                    <a:pt x="0" y="1"/>
                  </a:moveTo>
                  <a:cubicBezTo>
                    <a:pt x="84" y="21"/>
                    <a:pt x="147" y="21"/>
                    <a:pt x="23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7082722" y="4941649"/>
              <a:ext cx="12883" cy="1227"/>
            </a:xfrm>
            <a:custGeom>
              <a:avLst/>
              <a:gdLst/>
              <a:ahLst/>
              <a:cxnLst/>
              <a:rect l="l" t="t" r="r" b="b"/>
              <a:pathLst>
                <a:path w="231" h="22" fill="none" extrusionOk="0">
                  <a:moveTo>
                    <a:pt x="0" y="0"/>
                  </a:moveTo>
                  <a:cubicBezTo>
                    <a:pt x="84" y="0"/>
                    <a:pt x="147" y="21"/>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7088522" y="492296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7081551" y="4959105"/>
              <a:ext cx="9369" cy="1227"/>
            </a:xfrm>
            <a:custGeom>
              <a:avLst/>
              <a:gdLst/>
              <a:ahLst/>
              <a:cxnLst/>
              <a:rect l="l" t="t" r="r" b="b"/>
              <a:pathLst>
                <a:path w="168" h="22" fill="none" extrusionOk="0">
                  <a:moveTo>
                    <a:pt x="0" y="1"/>
                  </a:moveTo>
                  <a:cubicBezTo>
                    <a:pt x="42" y="1"/>
                    <a:pt x="126" y="1"/>
                    <a:pt x="16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7076866" y="4975445"/>
              <a:ext cx="12883" cy="2398"/>
            </a:xfrm>
            <a:custGeom>
              <a:avLst/>
              <a:gdLst/>
              <a:ahLst/>
              <a:cxnLst/>
              <a:rect l="l" t="t" r="r" b="b"/>
              <a:pathLst>
                <a:path w="231" h="43" fill="none" extrusionOk="0">
                  <a:moveTo>
                    <a:pt x="1" y="1"/>
                  </a:moveTo>
                  <a:cubicBezTo>
                    <a:pt x="1" y="1"/>
                    <a:pt x="1" y="22"/>
                    <a:pt x="22" y="22"/>
                  </a:cubicBezTo>
                  <a:cubicBezTo>
                    <a:pt x="105" y="43"/>
                    <a:pt x="168" y="43"/>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707223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7069895" y="5011640"/>
              <a:ext cx="10541" cy="2398"/>
            </a:xfrm>
            <a:custGeom>
              <a:avLst/>
              <a:gdLst/>
              <a:ahLst/>
              <a:cxnLst/>
              <a:rect l="l" t="t" r="r" b="b"/>
              <a:pathLst>
                <a:path w="189" h="43" fill="none" extrusionOk="0">
                  <a:moveTo>
                    <a:pt x="21" y="1"/>
                  </a:moveTo>
                  <a:cubicBezTo>
                    <a:pt x="0" y="1"/>
                    <a:pt x="0" y="21"/>
                    <a:pt x="21" y="1"/>
                  </a:cubicBezTo>
                  <a:cubicBezTo>
                    <a:pt x="63" y="21"/>
                    <a:pt x="126" y="42"/>
                    <a:pt x="18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7066381" y="5027981"/>
              <a:ext cx="12883" cy="1227"/>
            </a:xfrm>
            <a:custGeom>
              <a:avLst/>
              <a:gdLst/>
              <a:ahLst/>
              <a:cxnLst/>
              <a:rect l="l" t="t" r="r" b="b"/>
              <a:pathLst>
                <a:path w="231" h="22"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7090864" y="4899598"/>
              <a:ext cx="14054" cy="2398"/>
            </a:xfrm>
            <a:custGeom>
              <a:avLst/>
              <a:gdLst/>
              <a:ahLst/>
              <a:cxnLst/>
              <a:rect l="l" t="t" r="r" b="b"/>
              <a:pathLst>
                <a:path w="252" h="43" fill="none" extrusionOk="0">
                  <a:moveTo>
                    <a:pt x="1" y="1"/>
                  </a:moveTo>
                  <a:cubicBezTo>
                    <a:pt x="84" y="1"/>
                    <a:pt x="168" y="1"/>
                    <a:pt x="252"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7096720" y="4882086"/>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7099062"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7101405" y="4858775"/>
              <a:ext cx="10541" cy="1227"/>
            </a:xfrm>
            <a:custGeom>
              <a:avLst/>
              <a:gdLst/>
              <a:ahLst/>
              <a:cxnLst/>
              <a:rect l="l" t="t" r="r" b="b"/>
              <a:pathLst>
                <a:path w="189" h="22" fill="none" extrusionOk="0">
                  <a:moveTo>
                    <a:pt x="0" y="1"/>
                  </a:moveTo>
                  <a:cubicBezTo>
                    <a:pt x="63" y="1"/>
                    <a:pt x="126" y="1"/>
                    <a:pt x="18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7060525" y="5050177"/>
              <a:ext cx="12883" cy="0"/>
            </a:xfrm>
            <a:custGeom>
              <a:avLst/>
              <a:gdLst/>
              <a:ahLst/>
              <a:cxnLst/>
              <a:rect l="l" t="t" r="r" b="b"/>
              <a:pathLst>
                <a:path w="23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7059354" y="5063004"/>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7055896" y="5079345"/>
              <a:ext cx="16396" cy="1227"/>
            </a:xfrm>
            <a:custGeom>
              <a:avLst/>
              <a:gdLst/>
              <a:ahLst/>
              <a:cxnLst/>
              <a:rect l="l" t="t" r="r" b="b"/>
              <a:pathLst>
                <a:path w="294" h="22" fill="none" extrusionOk="0">
                  <a:moveTo>
                    <a:pt x="0" y="0"/>
                  </a:moveTo>
                  <a:cubicBezTo>
                    <a:pt x="105" y="0"/>
                    <a:pt x="188"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7052383" y="5093343"/>
              <a:ext cx="15225" cy="1227"/>
            </a:xfrm>
            <a:custGeom>
              <a:avLst/>
              <a:gdLst/>
              <a:ahLst/>
              <a:cxnLst/>
              <a:rect l="l" t="t" r="r" b="b"/>
              <a:pathLst>
                <a:path w="273" h="22" fill="none" extrusionOk="0">
                  <a:moveTo>
                    <a:pt x="0" y="0"/>
                  </a:moveTo>
                  <a:cubicBezTo>
                    <a:pt x="105" y="21"/>
                    <a:pt x="168"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7048869" y="5108513"/>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7075695" y="5086316"/>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7078037" y="506880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7081551" y="5051293"/>
              <a:ext cx="24539" cy="1227"/>
            </a:xfrm>
            <a:custGeom>
              <a:avLst/>
              <a:gdLst/>
              <a:ahLst/>
              <a:cxnLst/>
              <a:rect l="l" t="t" r="r" b="b"/>
              <a:pathLst>
                <a:path w="440" h="22" fill="none" extrusionOk="0">
                  <a:moveTo>
                    <a:pt x="21" y="22"/>
                  </a:moveTo>
                  <a:cubicBezTo>
                    <a:pt x="0" y="22"/>
                    <a:pt x="0" y="1"/>
                    <a:pt x="21" y="22"/>
                  </a:cubicBezTo>
                  <a:cubicBezTo>
                    <a:pt x="21" y="1"/>
                    <a:pt x="21" y="1"/>
                    <a:pt x="42" y="1"/>
                  </a:cubicBezTo>
                  <a:lnTo>
                    <a:pt x="44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7087406" y="5032665"/>
              <a:ext cx="21025" cy="1227"/>
            </a:xfrm>
            <a:custGeom>
              <a:avLst/>
              <a:gdLst/>
              <a:ahLst/>
              <a:cxnLst/>
              <a:rect l="l" t="t" r="r" b="b"/>
              <a:pathLst>
                <a:path w="377" h="22" fill="none" extrusionOk="0">
                  <a:moveTo>
                    <a:pt x="21" y="21"/>
                  </a:moveTo>
                  <a:cubicBezTo>
                    <a:pt x="21" y="21"/>
                    <a:pt x="0" y="0"/>
                    <a:pt x="21" y="21"/>
                  </a:cubicBezTo>
                  <a:lnTo>
                    <a:pt x="377"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7087406" y="5015154"/>
              <a:ext cx="21025" cy="2398"/>
            </a:xfrm>
            <a:custGeom>
              <a:avLst/>
              <a:gdLst/>
              <a:ahLst/>
              <a:cxnLst/>
              <a:rect l="l" t="t" r="r" b="b"/>
              <a:pathLst>
                <a:path w="377" h="43" fill="none" extrusionOk="0">
                  <a:moveTo>
                    <a:pt x="0" y="21"/>
                  </a:moveTo>
                  <a:cubicBezTo>
                    <a:pt x="126" y="0"/>
                    <a:pt x="251" y="21"/>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7094378" y="4992957"/>
              <a:ext cx="19910" cy="2398"/>
            </a:xfrm>
            <a:custGeom>
              <a:avLst/>
              <a:gdLst/>
              <a:ahLst/>
              <a:cxnLst/>
              <a:rect l="l" t="t" r="r" b="b"/>
              <a:pathLst>
                <a:path w="357" h="43" fill="none" extrusionOk="0">
                  <a:moveTo>
                    <a:pt x="1" y="1"/>
                  </a:moveTo>
                  <a:cubicBezTo>
                    <a:pt x="126" y="22"/>
                    <a:pt x="231" y="22"/>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7094378" y="4981301"/>
              <a:ext cx="22252" cy="1227"/>
            </a:xfrm>
            <a:custGeom>
              <a:avLst/>
              <a:gdLst/>
              <a:ahLst/>
              <a:cxnLst/>
              <a:rect l="l" t="t" r="r" b="b"/>
              <a:pathLst>
                <a:path w="399" h="22" fill="none" extrusionOk="0">
                  <a:moveTo>
                    <a:pt x="1" y="21"/>
                  </a:moveTo>
                  <a:cubicBezTo>
                    <a:pt x="126" y="1"/>
                    <a:pt x="252" y="1"/>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7095549" y="4969645"/>
              <a:ext cx="23368" cy="2398"/>
            </a:xfrm>
            <a:custGeom>
              <a:avLst/>
              <a:gdLst/>
              <a:ahLst/>
              <a:cxnLst/>
              <a:rect l="l" t="t" r="r" b="b"/>
              <a:pathLst>
                <a:path w="419" h="43" fill="none" extrusionOk="0">
                  <a:moveTo>
                    <a:pt x="0" y="42"/>
                  </a:moveTo>
                  <a:cubicBezTo>
                    <a:pt x="21" y="21"/>
                    <a:pt x="63" y="21"/>
                    <a:pt x="84" y="21"/>
                  </a:cubicBezTo>
                  <a:cubicBezTo>
                    <a:pt x="189" y="0"/>
                    <a:pt x="293"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7101405" y="4950962"/>
              <a:ext cx="18683" cy="1227"/>
            </a:xfrm>
            <a:custGeom>
              <a:avLst/>
              <a:gdLst/>
              <a:ahLst/>
              <a:cxnLst/>
              <a:rect l="l" t="t" r="r" b="b"/>
              <a:pathLst>
                <a:path w="335" h="22"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7104862" y="4928766"/>
              <a:ext cx="21081" cy="2398"/>
            </a:xfrm>
            <a:custGeom>
              <a:avLst/>
              <a:gdLst/>
              <a:ahLst/>
              <a:cxnLst/>
              <a:rect l="l" t="t" r="r" b="b"/>
              <a:pathLst>
                <a:path w="378" h="43" fill="none" extrusionOk="0">
                  <a:moveTo>
                    <a:pt x="1" y="43"/>
                  </a:moveTo>
                  <a:cubicBezTo>
                    <a:pt x="1" y="22"/>
                    <a:pt x="22" y="22"/>
                    <a:pt x="22" y="22"/>
                  </a:cubicBezTo>
                  <a:cubicBezTo>
                    <a:pt x="147" y="1"/>
                    <a:pt x="273" y="22"/>
                    <a:pt x="37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7107205" y="4918281"/>
              <a:ext cx="21081" cy="1227"/>
            </a:xfrm>
            <a:custGeom>
              <a:avLst/>
              <a:gdLst/>
              <a:ahLst/>
              <a:cxnLst/>
              <a:rect l="l" t="t" r="r" b="b"/>
              <a:pathLst>
                <a:path w="378" h="22" fill="none" extrusionOk="0">
                  <a:moveTo>
                    <a:pt x="1" y="1"/>
                  </a:moveTo>
                  <a:cubicBezTo>
                    <a:pt x="126" y="1"/>
                    <a:pt x="23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7111889" y="4901941"/>
              <a:ext cx="17568" cy="3569"/>
            </a:xfrm>
            <a:custGeom>
              <a:avLst/>
              <a:gdLst/>
              <a:ahLst/>
              <a:cxnLst/>
              <a:rect l="l" t="t" r="r" b="b"/>
              <a:pathLst>
                <a:path w="315" h="64" fill="none" extrusionOk="0">
                  <a:moveTo>
                    <a:pt x="0" y="1"/>
                  </a:moveTo>
                  <a:cubicBezTo>
                    <a:pt x="105" y="1"/>
                    <a:pt x="210" y="4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7113061" y="4887942"/>
              <a:ext cx="18739" cy="2398"/>
            </a:xfrm>
            <a:custGeom>
              <a:avLst/>
              <a:gdLst/>
              <a:ahLst/>
              <a:cxnLst/>
              <a:rect l="l" t="t" r="r" b="b"/>
              <a:pathLst>
                <a:path w="336" h="43" fill="none" extrusionOk="0">
                  <a:moveTo>
                    <a:pt x="0" y="1"/>
                  </a:moveTo>
                  <a:cubicBezTo>
                    <a:pt x="105" y="1"/>
                    <a:pt x="231" y="2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7113061" y="4875115"/>
              <a:ext cx="18739" cy="2398"/>
            </a:xfrm>
            <a:custGeom>
              <a:avLst/>
              <a:gdLst/>
              <a:ahLst/>
              <a:cxnLst/>
              <a:rect l="l" t="t" r="r" b="b"/>
              <a:pathLst>
                <a:path w="336" h="43" fill="none" extrusionOk="0">
                  <a:moveTo>
                    <a:pt x="0" y="21"/>
                  </a:moveTo>
                  <a:cubicBezTo>
                    <a:pt x="105" y="0"/>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7116574" y="4865802"/>
              <a:ext cx="18683" cy="1171"/>
            </a:xfrm>
            <a:custGeom>
              <a:avLst/>
              <a:gdLst/>
              <a:ahLst/>
              <a:cxnLst/>
              <a:rect l="l" t="t" r="r" b="b"/>
              <a:pathLst>
                <a:path w="335" h="21"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7116574" y="4855261"/>
              <a:ext cx="18683" cy="2398"/>
            </a:xfrm>
            <a:custGeom>
              <a:avLst/>
              <a:gdLst/>
              <a:ahLst/>
              <a:cxnLst/>
              <a:rect l="l" t="t" r="r" b="b"/>
              <a:pathLst>
                <a:path w="335" h="43" fill="none" extrusionOk="0">
                  <a:moveTo>
                    <a:pt x="0" y="43"/>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7142228" y="4875115"/>
              <a:ext cx="18739" cy="2398"/>
            </a:xfrm>
            <a:custGeom>
              <a:avLst/>
              <a:gdLst/>
              <a:ahLst/>
              <a:cxnLst/>
              <a:rect l="l" t="t" r="r" b="b"/>
              <a:pathLst>
                <a:path w="336" h="43" fill="none" extrusionOk="0">
                  <a:moveTo>
                    <a:pt x="0" y="0"/>
                  </a:moveTo>
                  <a:cubicBezTo>
                    <a:pt x="105" y="21"/>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7145742" y="4861117"/>
              <a:ext cx="18683" cy="3569"/>
            </a:xfrm>
            <a:custGeom>
              <a:avLst/>
              <a:gdLst/>
              <a:ahLst/>
              <a:cxnLst/>
              <a:rect l="l" t="t" r="r" b="b"/>
              <a:pathLst>
                <a:path w="335" h="64" fill="none" extrusionOk="0">
                  <a:moveTo>
                    <a:pt x="0" y="42"/>
                  </a:moveTo>
                  <a:cubicBezTo>
                    <a:pt x="105"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7145742" y="4854090"/>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7139886" y="4892627"/>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7135201" y="4901941"/>
              <a:ext cx="19910" cy="4740"/>
            </a:xfrm>
            <a:custGeom>
              <a:avLst/>
              <a:gdLst/>
              <a:ahLst/>
              <a:cxnLst/>
              <a:rect l="l" t="t" r="r" b="b"/>
              <a:pathLst>
                <a:path w="357" h="85" fill="none" extrusionOk="0">
                  <a:moveTo>
                    <a:pt x="1" y="1"/>
                  </a:moveTo>
                  <a:cubicBezTo>
                    <a:pt x="126" y="43"/>
                    <a:pt x="231" y="63"/>
                    <a:pt x="357"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7130572" y="4917110"/>
              <a:ext cx="26881" cy="2398"/>
            </a:xfrm>
            <a:custGeom>
              <a:avLst/>
              <a:gdLst/>
              <a:ahLst/>
              <a:cxnLst/>
              <a:rect l="l" t="t" r="r" b="b"/>
              <a:pathLst>
                <a:path w="482" h="43" fill="none" extrusionOk="0">
                  <a:moveTo>
                    <a:pt x="0" y="1"/>
                  </a:moveTo>
                  <a:cubicBezTo>
                    <a:pt x="168" y="22"/>
                    <a:pt x="314" y="22"/>
                    <a:pt x="48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6920487" y="4851748"/>
              <a:ext cx="16396" cy="2398"/>
            </a:xfrm>
            <a:custGeom>
              <a:avLst/>
              <a:gdLst/>
              <a:ahLst/>
              <a:cxnLst/>
              <a:rect l="l" t="t" r="r" b="b"/>
              <a:pathLst>
                <a:path w="294" h="43" fill="none" extrusionOk="0">
                  <a:moveTo>
                    <a:pt x="1" y="43"/>
                  </a:moveTo>
                  <a:cubicBezTo>
                    <a:pt x="1" y="43"/>
                    <a:pt x="22" y="43"/>
                    <a:pt x="22" y="22"/>
                  </a:cubicBezTo>
                  <a:cubicBezTo>
                    <a:pt x="106" y="22"/>
                    <a:pt x="210"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6810843" y="4852919"/>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6843468" y="4852919"/>
              <a:ext cx="22252" cy="56"/>
            </a:xfrm>
            <a:custGeom>
              <a:avLst/>
              <a:gdLst/>
              <a:ahLst/>
              <a:cxnLst/>
              <a:rect l="l" t="t" r="r" b="b"/>
              <a:pathLst>
                <a:path w="399" h="1" fill="none" extrusionOk="0">
                  <a:moveTo>
                    <a:pt x="1" y="1"/>
                  </a:moveTo>
                  <a:lnTo>
                    <a:pt x="39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7071066" y="5099143"/>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7071066" y="5109684"/>
              <a:ext cx="24539" cy="1227"/>
            </a:xfrm>
            <a:custGeom>
              <a:avLst/>
              <a:gdLst/>
              <a:ahLst/>
              <a:cxnLst/>
              <a:rect l="l" t="t" r="r" b="b"/>
              <a:pathLst>
                <a:path w="440" h="22" fill="none" extrusionOk="0">
                  <a:moveTo>
                    <a:pt x="0" y="0"/>
                  </a:moveTo>
                  <a:cubicBezTo>
                    <a:pt x="147" y="21"/>
                    <a:pt x="272" y="21"/>
                    <a:pt x="43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7106034" y="5086316"/>
              <a:ext cx="17568" cy="2398"/>
            </a:xfrm>
            <a:custGeom>
              <a:avLst/>
              <a:gdLst/>
              <a:ahLst/>
              <a:cxnLst/>
              <a:rect l="l" t="t" r="r" b="b"/>
              <a:pathLst>
                <a:path w="315" h="43" fill="none" extrusionOk="0">
                  <a:moveTo>
                    <a:pt x="1" y="1"/>
                  </a:moveTo>
                  <a:cubicBezTo>
                    <a:pt x="105" y="22"/>
                    <a:pt x="210" y="42"/>
                    <a:pt x="31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7101405" y="5096801"/>
              <a:ext cx="19854" cy="3569"/>
            </a:xfrm>
            <a:custGeom>
              <a:avLst/>
              <a:gdLst/>
              <a:ahLst/>
              <a:cxnLst/>
              <a:rect l="l" t="t" r="r" b="b"/>
              <a:pathLst>
                <a:path w="356" h="64" fill="none" extrusionOk="0">
                  <a:moveTo>
                    <a:pt x="0" y="22"/>
                  </a:moveTo>
                  <a:cubicBezTo>
                    <a:pt x="21" y="1"/>
                    <a:pt x="21" y="22"/>
                    <a:pt x="63" y="22"/>
                  </a:cubicBezTo>
                  <a:cubicBezTo>
                    <a:pt x="168" y="43"/>
                    <a:pt x="272" y="64"/>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7099062" y="5106170"/>
              <a:ext cx="18739" cy="4740"/>
            </a:xfrm>
            <a:custGeom>
              <a:avLst/>
              <a:gdLst/>
              <a:ahLst/>
              <a:cxnLst/>
              <a:rect l="l" t="t" r="r" b="b"/>
              <a:pathLst>
                <a:path w="336" h="85" fill="none" extrusionOk="0">
                  <a:moveTo>
                    <a:pt x="0" y="0"/>
                  </a:moveTo>
                  <a:cubicBezTo>
                    <a:pt x="42" y="63"/>
                    <a:pt x="105" y="84"/>
                    <a:pt x="147" y="84"/>
                  </a:cubicBezTo>
                  <a:lnTo>
                    <a:pt x="33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8"/>
            <p:cNvSpPr/>
            <p:nvPr/>
          </p:nvSpPr>
          <p:spPr>
            <a:xfrm>
              <a:off x="7107205" y="5069976"/>
              <a:ext cx="18739" cy="1227"/>
            </a:xfrm>
            <a:custGeom>
              <a:avLst/>
              <a:gdLst/>
              <a:ahLst/>
              <a:cxnLst/>
              <a:rect l="l" t="t" r="r" b="b"/>
              <a:pathLst>
                <a:path w="336" h="22" fill="none" extrusionOk="0">
                  <a:moveTo>
                    <a:pt x="1" y="1"/>
                  </a:moveTo>
                  <a:cubicBezTo>
                    <a:pt x="105" y="1"/>
                    <a:pt x="231"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8"/>
            <p:cNvSpPr/>
            <p:nvPr/>
          </p:nvSpPr>
          <p:spPr>
            <a:xfrm>
              <a:off x="7110718" y="5058320"/>
              <a:ext cx="17568" cy="1227"/>
            </a:xfrm>
            <a:custGeom>
              <a:avLst/>
              <a:gdLst/>
              <a:ahLst/>
              <a:cxnLst/>
              <a:rect l="l" t="t" r="r" b="b"/>
              <a:pathLst>
                <a:path w="315" h="22" fill="none" extrusionOk="0">
                  <a:moveTo>
                    <a:pt x="1" y="21"/>
                  </a:moveTo>
                  <a:cubicBezTo>
                    <a:pt x="105" y="0"/>
                    <a:pt x="210" y="0"/>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8"/>
            <p:cNvSpPr/>
            <p:nvPr/>
          </p:nvSpPr>
          <p:spPr>
            <a:xfrm>
              <a:off x="7111889" y="5044321"/>
              <a:ext cx="18739" cy="2398"/>
            </a:xfrm>
            <a:custGeom>
              <a:avLst/>
              <a:gdLst/>
              <a:ahLst/>
              <a:cxnLst/>
              <a:rect l="l" t="t" r="r" b="b"/>
              <a:pathLst>
                <a:path w="336" h="43" fill="none" extrusionOk="0">
                  <a:moveTo>
                    <a:pt x="0" y="21"/>
                  </a:moveTo>
                  <a:cubicBezTo>
                    <a:pt x="105" y="0"/>
                    <a:pt x="231" y="0"/>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8"/>
            <p:cNvSpPr/>
            <p:nvPr/>
          </p:nvSpPr>
          <p:spPr>
            <a:xfrm>
              <a:off x="7113061" y="5030323"/>
              <a:ext cx="21025" cy="3569"/>
            </a:xfrm>
            <a:custGeom>
              <a:avLst/>
              <a:gdLst/>
              <a:ahLst/>
              <a:cxnLst/>
              <a:rect l="l" t="t" r="r" b="b"/>
              <a:pathLst>
                <a:path w="377" h="64" fill="none" extrusionOk="0">
                  <a:moveTo>
                    <a:pt x="0" y="42"/>
                  </a:moveTo>
                  <a:cubicBezTo>
                    <a:pt x="105" y="0"/>
                    <a:pt x="231" y="63"/>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8"/>
            <p:cNvSpPr/>
            <p:nvPr/>
          </p:nvSpPr>
          <p:spPr>
            <a:xfrm>
              <a:off x="7116574" y="5018667"/>
              <a:ext cx="17512" cy="2342"/>
            </a:xfrm>
            <a:custGeom>
              <a:avLst/>
              <a:gdLst/>
              <a:ahLst/>
              <a:cxnLst/>
              <a:rect l="l" t="t" r="r" b="b"/>
              <a:pathLst>
                <a:path w="314" h="42" fill="none" extrusionOk="0">
                  <a:moveTo>
                    <a:pt x="0" y="0"/>
                  </a:moveTo>
                  <a:cubicBezTo>
                    <a:pt x="105" y="0"/>
                    <a:pt x="209" y="0"/>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8"/>
            <p:cNvSpPr/>
            <p:nvPr/>
          </p:nvSpPr>
          <p:spPr>
            <a:xfrm>
              <a:off x="7121203" y="5004613"/>
              <a:ext cx="17568" cy="1227"/>
            </a:xfrm>
            <a:custGeom>
              <a:avLst/>
              <a:gdLst/>
              <a:ahLst/>
              <a:cxnLst/>
              <a:rect l="l" t="t" r="r" b="b"/>
              <a:pathLst>
                <a:path w="315" h="22" fill="none" extrusionOk="0">
                  <a:moveTo>
                    <a:pt x="1" y="1"/>
                  </a:moveTo>
                  <a:cubicBezTo>
                    <a:pt x="126" y="1"/>
                    <a:pt x="231"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8"/>
            <p:cNvSpPr/>
            <p:nvPr/>
          </p:nvSpPr>
          <p:spPr>
            <a:xfrm>
              <a:off x="7123545" y="4988328"/>
              <a:ext cx="17568" cy="4685"/>
            </a:xfrm>
            <a:custGeom>
              <a:avLst/>
              <a:gdLst/>
              <a:ahLst/>
              <a:cxnLst/>
              <a:rect l="l" t="t" r="r" b="b"/>
              <a:pathLst>
                <a:path w="315" h="84" fill="none" extrusionOk="0">
                  <a:moveTo>
                    <a:pt x="1" y="0"/>
                  </a:moveTo>
                  <a:lnTo>
                    <a:pt x="31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8"/>
            <p:cNvSpPr/>
            <p:nvPr/>
          </p:nvSpPr>
          <p:spPr>
            <a:xfrm>
              <a:off x="7121203" y="4981301"/>
              <a:ext cx="22252" cy="3569"/>
            </a:xfrm>
            <a:custGeom>
              <a:avLst/>
              <a:gdLst/>
              <a:ahLst/>
              <a:cxnLst/>
              <a:rect l="l" t="t" r="r" b="b"/>
              <a:pathLst>
                <a:path w="399" h="64" fill="none" extrusionOk="0">
                  <a:moveTo>
                    <a:pt x="1" y="1"/>
                  </a:moveTo>
                  <a:cubicBezTo>
                    <a:pt x="64" y="1"/>
                    <a:pt x="126" y="1"/>
                    <a:pt x="168" y="21"/>
                  </a:cubicBezTo>
                  <a:cubicBezTo>
                    <a:pt x="252" y="42"/>
                    <a:pt x="315" y="42"/>
                    <a:pt x="398"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8"/>
            <p:cNvSpPr/>
            <p:nvPr/>
          </p:nvSpPr>
          <p:spPr>
            <a:xfrm>
              <a:off x="7123545" y="4970817"/>
              <a:ext cx="22252" cy="4685"/>
            </a:xfrm>
            <a:custGeom>
              <a:avLst/>
              <a:gdLst/>
              <a:ahLst/>
              <a:cxnLst/>
              <a:rect l="l" t="t" r="r" b="b"/>
              <a:pathLst>
                <a:path w="399" h="84" fill="none" extrusionOk="0">
                  <a:moveTo>
                    <a:pt x="1" y="0"/>
                  </a:moveTo>
                  <a:lnTo>
                    <a:pt x="398"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8"/>
            <p:cNvSpPr/>
            <p:nvPr/>
          </p:nvSpPr>
          <p:spPr>
            <a:xfrm>
              <a:off x="7125888" y="4963790"/>
              <a:ext cx="21081" cy="2398"/>
            </a:xfrm>
            <a:custGeom>
              <a:avLst/>
              <a:gdLst/>
              <a:ahLst/>
              <a:cxnLst/>
              <a:rect l="l" t="t" r="r" b="b"/>
              <a:pathLst>
                <a:path w="378" h="43" fill="none" extrusionOk="0">
                  <a:moveTo>
                    <a:pt x="1" y="1"/>
                  </a:moveTo>
                  <a:cubicBezTo>
                    <a:pt x="147" y="1"/>
                    <a:pt x="252" y="22"/>
                    <a:pt x="37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8"/>
            <p:cNvSpPr/>
            <p:nvPr/>
          </p:nvSpPr>
          <p:spPr>
            <a:xfrm>
              <a:off x="7128230" y="4950962"/>
              <a:ext cx="21025" cy="5912"/>
            </a:xfrm>
            <a:custGeom>
              <a:avLst/>
              <a:gdLst/>
              <a:ahLst/>
              <a:cxnLst/>
              <a:rect l="l" t="t" r="r" b="b"/>
              <a:pathLst>
                <a:path w="377" h="106" fill="none" extrusionOk="0">
                  <a:moveTo>
                    <a:pt x="0" y="21"/>
                  </a:moveTo>
                  <a:cubicBezTo>
                    <a:pt x="126" y="0"/>
                    <a:pt x="251" y="63"/>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7128230" y="4942820"/>
              <a:ext cx="19910" cy="3514"/>
            </a:xfrm>
            <a:custGeom>
              <a:avLst/>
              <a:gdLst/>
              <a:ahLst/>
              <a:cxnLst/>
              <a:rect l="l" t="t" r="r" b="b"/>
              <a:pathLst>
                <a:path w="357" h="63" fill="none" extrusionOk="0">
                  <a:moveTo>
                    <a:pt x="0" y="0"/>
                  </a:moveTo>
                  <a:cubicBezTo>
                    <a:pt x="126" y="42"/>
                    <a:pt x="231" y="42"/>
                    <a:pt x="35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7131744" y="4934622"/>
              <a:ext cx="17512" cy="2398"/>
            </a:xfrm>
            <a:custGeom>
              <a:avLst/>
              <a:gdLst/>
              <a:ahLst/>
              <a:cxnLst/>
              <a:rect l="l" t="t" r="r" b="b"/>
              <a:pathLst>
                <a:path w="314" h="43" fill="none" extrusionOk="0">
                  <a:moveTo>
                    <a:pt x="0" y="1"/>
                  </a:moveTo>
                  <a:cubicBezTo>
                    <a:pt x="105" y="42"/>
                    <a:pt x="209" y="21"/>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7165540" y="4894969"/>
              <a:ext cx="35079" cy="2342"/>
            </a:xfrm>
            <a:custGeom>
              <a:avLst/>
              <a:gdLst/>
              <a:ahLst/>
              <a:cxnLst/>
              <a:rect l="l" t="t" r="r" b="b"/>
              <a:pathLst>
                <a:path w="629" h="42" fill="none" extrusionOk="0">
                  <a:moveTo>
                    <a:pt x="1" y="0"/>
                  </a:moveTo>
                  <a:cubicBezTo>
                    <a:pt x="189" y="21"/>
                    <a:pt x="440" y="21"/>
                    <a:pt x="62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8"/>
            <p:cNvSpPr/>
            <p:nvPr/>
          </p:nvSpPr>
          <p:spPr>
            <a:xfrm>
              <a:off x="7169054" y="4882086"/>
              <a:ext cx="32737" cy="2398"/>
            </a:xfrm>
            <a:custGeom>
              <a:avLst/>
              <a:gdLst/>
              <a:ahLst/>
              <a:cxnLst/>
              <a:rect l="l" t="t" r="r" b="b"/>
              <a:pathLst>
                <a:path w="587" h="43" fill="none" extrusionOk="0">
                  <a:moveTo>
                    <a:pt x="1" y="1"/>
                  </a:moveTo>
                  <a:cubicBezTo>
                    <a:pt x="168" y="1"/>
                    <a:pt x="440" y="22"/>
                    <a:pt x="58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8"/>
            <p:cNvSpPr/>
            <p:nvPr/>
          </p:nvSpPr>
          <p:spPr>
            <a:xfrm>
              <a:off x="7170225" y="4866917"/>
              <a:ext cx="35079" cy="5912"/>
            </a:xfrm>
            <a:custGeom>
              <a:avLst/>
              <a:gdLst/>
              <a:ahLst/>
              <a:cxnLst/>
              <a:rect l="l" t="t" r="r" b="b"/>
              <a:pathLst>
                <a:path w="629" h="106" fill="none" extrusionOk="0">
                  <a:moveTo>
                    <a:pt x="1" y="43"/>
                  </a:moveTo>
                  <a:cubicBezTo>
                    <a:pt x="210" y="1"/>
                    <a:pt x="419" y="43"/>
                    <a:pt x="628" y="10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8"/>
            <p:cNvSpPr/>
            <p:nvPr/>
          </p:nvSpPr>
          <p:spPr>
            <a:xfrm>
              <a:off x="7172567" y="4855261"/>
              <a:ext cx="40879" cy="3569"/>
            </a:xfrm>
            <a:custGeom>
              <a:avLst/>
              <a:gdLst/>
              <a:ahLst/>
              <a:cxnLst/>
              <a:rect l="l" t="t" r="r" b="b"/>
              <a:pathLst>
                <a:path w="733" h="64" fill="none" extrusionOk="0">
                  <a:moveTo>
                    <a:pt x="0" y="43"/>
                  </a:moveTo>
                  <a:cubicBezTo>
                    <a:pt x="189" y="1"/>
                    <a:pt x="544" y="43"/>
                    <a:pt x="733"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8"/>
            <p:cNvSpPr/>
            <p:nvPr/>
          </p:nvSpPr>
          <p:spPr>
            <a:xfrm>
              <a:off x="7163254" y="4911310"/>
              <a:ext cx="36195" cy="56"/>
            </a:xfrm>
            <a:custGeom>
              <a:avLst/>
              <a:gdLst/>
              <a:ahLst/>
              <a:cxnLst/>
              <a:rect l="l" t="t" r="r" b="b"/>
              <a:pathLst>
                <a:path w="649" h="1" fill="none" extrusionOk="0">
                  <a:moveTo>
                    <a:pt x="0" y="0"/>
                  </a:moveTo>
                  <a:lnTo>
                    <a:pt x="64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7158569" y="4924137"/>
              <a:ext cx="35079" cy="1227"/>
            </a:xfrm>
            <a:custGeom>
              <a:avLst/>
              <a:gdLst/>
              <a:ahLst/>
              <a:cxnLst/>
              <a:rect l="l" t="t" r="r" b="b"/>
              <a:pathLst>
                <a:path w="629" h="22" fill="none" extrusionOk="0">
                  <a:moveTo>
                    <a:pt x="0" y="0"/>
                  </a:moveTo>
                  <a:cubicBezTo>
                    <a:pt x="168" y="0"/>
                    <a:pt x="440" y="0"/>
                    <a:pt x="62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7152713" y="4936964"/>
              <a:ext cx="29223" cy="8198"/>
            </a:xfrm>
            <a:custGeom>
              <a:avLst/>
              <a:gdLst/>
              <a:ahLst/>
              <a:cxnLst/>
              <a:rect l="l" t="t" r="r" b="b"/>
              <a:pathLst>
                <a:path w="524" h="147" fill="none" extrusionOk="0">
                  <a:moveTo>
                    <a:pt x="1" y="0"/>
                  </a:moveTo>
                  <a:cubicBezTo>
                    <a:pt x="189" y="42"/>
                    <a:pt x="356" y="84"/>
                    <a:pt x="524" y="147"/>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7152713" y="4947449"/>
              <a:ext cx="33908" cy="7083"/>
            </a:xfrm>
            <a:custGeom>
              <a:avLst/>
              <a:gdLst/>
              <a:ahLst/>
              <a:cxnLst/>
              <a:rect l="l" t="t" r="r" b="b"/>
              <a:pathLst>
                <a:path w="608" h="127" fill="none" extrusionOk="0">
                  <a:moveTo>
                    <a:pt x="1" y="1"/>
                  </a:moveTo>
                  <a:cubicBezTo>
                    <a:pt x="189" y="63"/>
                    <a:pt x="419" y="105"/>
                    <a:pt x="608" y="12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8"/>
            <p:cNvSpPr/>
            <p:nvPr/>
          </p:nvSpPr>
          <p:spPr>
            <a:xfrm>
              <a:off x="7150371" y="4957989"/>
              <a:ext cx="28108" cy="4685"/>
            </a:xfrm>
            <a:custGeom>
              <a:avLst/>
              <a:gdLst/>
              <a:ahLst/>
              <a:cxnLst/>
              <a:rect l="l" t="t" r="r" b="b"/>
              <a:pathLst>
                <a:path w="504" h="84" fill="none" extrusionOk="0">
                  <a:moveTo>
                    <a:pt x="1" y="0"/>
                  </a:moveTo>
                  <a:lnTo>
                    <a:pt x="85" y="0"/>
                  </a:lnTo>
                  <a:cubicBezTo>
                    <a:pt x="231" y="21"/>
                    <a:pt x="357" y="42"/>
                    <a:pt x="50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7149200" y="4970817"/>
              <a:ext cx="32737" cy="3514"/>
            </a:xfrm>
            <a:custGeom>
              <a:avLst/>
              <a:gdLst/>
              <a:ahLst/>
              <a:cxnLst/>
              <a:rect l="l" t="t" r="r" b="b"/>
              <a:pathLst>
                <a:path w="587" h="63" fill="none" extrusionOk="0">
                  <a:moveTo>
                    <a:pt x="1" y="0"/>
                  </a:moveTo>
                  <a:cubicBezTo>
                    <a:pt x="168" y="0"/>
                    <a:pt x="440" y="21"/>
                    <a:pt x="58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7148084" y="4980130"/>
              <a:ext cx="33852" cy="2398"/>
            </a:xfrm>
            <a:custGeom>
              <a:avLst/>
              <a:gdLst/>
              <a:ahLst/>
              <a:cxnLst/>
              <a:rect l="l" t="t" r="r" b="b"/>
              <a:pathLst>
                <a:path w="607" h="43" fill="none" extrusionOk="0">
                  <a:moveTo>
                    <a:pt x="0" y="1"/>
                  </a:moveTo>
                  <a:cubicBezTo>
                    <a:pt x="167" y="22"/>
                    <a:pt x="439" y="42"/>
                    <a:pt x="60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7143399" y="4991786"/>
              <a:ext cx="32737" cy="5912"/>
            </a:xfrm>
            <a:custGeom>
              <a:avLst/>
              <a:gdLst/>
              <a:ahLst/>
              <a:cxnLst/>
              <a:rect l="l" t="t" r="r" b="b"/>
              <a:pathLst>
                <a:path w="587" h="106" fill="none" extrusionOk="0">
                  <a:moveTo>
                    <a:pt x="0" y="1"/>
                  </a:moveTo>
                  <a:cubicBezTo>
                    <a:pt x="189" y="64"/>
                    <a:pt x="398" y="22"/>
                    <a:pt x="586"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7142228" y="5011640"/>
              <a:ext cx="29223" cy="4740"/>
            </a:xfrm>
            <a:custGeom>
              <a:avLst/>
              <a:gdLst/>
              <a:ahLst/>
              <a:cxnLst/>
              <a:rect l="l" t="t" r="r" b="b"/>
              <a:pathLst>
                <a:path w="524" h="85" fill="none" extrusionOk="0">
                  <a:moveTo>
                    <a:pt x="0" y="1"/>
                  </a:moveTo>
                  <a:cubicBezTo>
                    <a:pt x="189" y="21"/>
                    <a:pt x="335" y="42"/>
                    <a:pt x="524"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7139886" y="5029152"/>
              <a:ext cx="30395" cy="4740"/>
            </a:xfrm>
            <a:custGeom>
              <a:avLst/>
              <a:gdLst/>
              <a:ahLst/>
              <a:cxnLst/>
              <a:rect l="l" t="t" r="r" b="b"/>
              <a:pathLst>
                <a:path w="545" h="85" fill="none" extrusionOk="0">
                  <a:moveTo>
                    <a:pt x="1" y="0"/>
                  </a:moveTo>
                  <a:lnTo>
                    <a:pt x="1" y="0"/>
                  </a:lnTo>
                  <a:lnTo>
                    <a:pt x="1" y="0"/>
                  </a:lnTo>
                  <a:lnTo>
                    <a:pt x="54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7142228" y="5022125"/>
              <a:ext cx="26881" cy="5912"/>
            </a:xfrm>
            <a:custGeom>
              <a:avLst/>
              <a:gdLst/>
              <a:ahLst/>
              <a:cxnLst/>
              <a:rect l="l" t="t" r="r" b="b"/>
              <a:pathLst>
                <a:path w="482" h="106" fill="none" extrusionOk="0">
                  <a:moveTo>
                    <a:pt x="0" y="1"/>
                  </a:moveTo>
                  <a:cubicBezTo>
                    <a:pt x="147" y="22"/>
                    <a:pt x="314" y="43"/>
                    <a:pt x="482"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7130572" y="5075831"/>
              <a:ext cx="32737" cy="1227"/>
            </a:xfrm>
            <a:custGeom>
              <a:avLst/>
              <a:gdLst/>
              <a:ahLst/>
              <a:cxnLst/>
              <a:rect l="l" t="t" r="r" b="b"/>
              <a:pathLst>
                <a:path w="587" h="22" fill="none" extrusionOk="0">
                  <a:moveTo>
                    <a:pt x="0" y="0"/>
                  </a:moveTo>
                  <a:cubicBezTo>
                    <a:pt x="189" y="21"/>
                    <a:pt x="377" y="21"/>
                    <a:pt x="544" y="0"/>
                  </a:cubicBezTo>
                  <a:lnTo>
                    <a:pt x="58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7135201" y="5061833"/>
              <a:ext cx="25766" cy="1227"/>
            </a:xfrm>
            <a:custGeom>
              <a:avLst/>
              <a:gdLst/>
              <a:ahLst/>
              <a:cxnLst/>
              <a:rect l="l" t="t" r="r" b="b"/>
              <a:pathLst>
                <a:path w="462" h="22" fill="none" extrusionOk="0">
                  <a:moveTo>
                    <a:pt x="22" y="0"/>
                  </a:moveTo>
                  <a:cubicBezTo>
                    <a:pt x="22" y="0"/>
                    <a:pt x="1" y="0"/>
                    <a:pt x="22" y="0"/>
                  </a:cubicBezTo>
                  <a:cubicBezTo>
                    <a:pt x="1" y="0"/>
                    <a:pt x="22" y="0"/>
                    <a:pt x="22" y="0"/>
                  </a:cubicBezTo>
                  <a:cubicBezTo>
                    <a:pt x="168" y="21"/>
                    <a:pt x="315" y="21"/>
                    <a:pt x="46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7134030" y="5050177"/>
              <a:ext cx="25766" cy="2342"/>
            </a:xfrm>
            <a:custGeom>
              <a:avLst/>
              <a:gdLst/>
              <a:ahLst/>
              <a:cxnLst/>
              <a:rect l="l" t="t" r="r" b="b"/>
              <a:pathLst>
                <a:path w="462" h="42" fill="none" extrusionOk="0">
                  <a:moveTo>
                    <a:pt x="1" y="0"/>
                  </a:moveTo>
                  <a:cubicBezTo>
                    <a:pt x="147" y="0"/>
                    <a:pt x="294" y="21"/>
                    <a:pt x="46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7136372" y="5040808"/>
              <a:ext cx="28052" cy="2398"/>
            </a:xfrm>
            <a:custGeom>
              <a:avLst/>
              <a:gdLst/>
              <a:ahLst/>
              <a:cxnLst/>
              <a:rect l="l" t="t" r="r" b="b"/>
              <a:pathLst>
                <a:path w="503" h="43" fill="none" extrusionOk="0">
                  <a:moveTo>
                    <a:pt x="1" y="1"/>
                  </a:moveTo>
                  <a:cubicBezTo>
                    <a:pt x="126" y="22"/>
                    <a:pt x="377" y="22"/>
                    <a:pt x="50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7128230" y="5092172"/>
              <a:ext cx="21025" cy="5856"/>
            </a:xfrm>
            <a:custGeom>
              <a:avLst/>
              <a:gdLst/>
              <a:ahLst/>
              <a:cxnLst/>
              <a:rect l="l" t="t" r="r" b="b"/>
              <a:pathLst>
                <a:path w="377" h="105" fill="none" extrusionOk="0">
                  <a:moveTo>
                    <a:pt x="0" y="0"/>
                  </a:moveTo>
                  <a:cubicBezTo>
                    <a:pt x="0" y="21"/>
                    <a:pt x="42" y="21"/>
                    <a:pt x="63" y="42"/>
                  </a:cubicBezTo>
                  <a:cubicBezTo>
                    <a:pt x="147" y="63"/>
                    <a:pt x="335" y="105"/>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7124717" y="5106170"/>
              <a:ext cx="23423" cy="3569"/>
            </a:xfrm>
            <a:custGeom>
              <a:avLst/>
              <a:gdLst/>
              <a:ahLst/>
              <a:cxnLst/>
              <a:rect l="l" t="t" r="r" b="b"/>
              <a:pathLst>
                <a:path w="420" h="64" fill="none" extrusionOk="0">
                  <a:moveTo>
                    <a:pt x="1" y="0"/>
                  </a:moveTo>
                  <a:cubicBezTo>
                    <a:pt x="105" y="0"/>
                    <a:pt x="314" y="63"/>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6533108" y="5103828"/>
              <a:ext cx="21025" cy="2398"/>
            </a:xfrm>
            <a:custGeom>
              <a:avLst/>
              <a:gdLst/>
              <a:ahLst/>
              <a:cxnLst/>
              <a:rect l="l" t="t" r="r" b="b"/>
              <a:pathLst>
                <a:path w="377" h="43" fill="none" extrusionOk="0">
                  <a:moveTo>
                    <a:pt x="0" y="42"/>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6534280" y="5093343"/>
              <a:ext cx="19854" cy="1227"/>
            </a:xfrm>
            <a:custGeom>
              <a:avLst/>
              <a:gdLst/>
              <a:ahLst/>
              <a:cxnLst/>
              <a:rect l="l" t="t" r="r" b="b"/>
              <a:pathLst>
                <a:path w="356" h="22" fill="none" extrusionOk="0">
                  <a:moveTo>
                    <a:pt x="0" y="21"/>
                  </a:moveTo>
                  <a:cubicBezTo>
                    <a:pt x="126" y="0"/>
                    <a:pt x="230" y="0"/>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6528424" y="5082803"/>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6524910" y="5067633"/>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6519110" y="5055977"/>
              <a:ext cx="23368" cy="1227"/>
            </a:xfrm>
            <a:custGeom>
              <a:avLst/>
              <a:gdLst/>
              <a:ahLst/>
              <a:cxnLst/>
              <a:rect l="l" t="t" r="r" b="b"/>
              <a:pathLst>
                <a:path w="419" h="22" fill="none" extrusionOk="0">
                  <a:moveTo>
                    <a:pt x="0" y="22"/>
                  </a:moveTo>
                  <a:cubicBezTo>
                    <a:pt x="147" y="1"/>
                    <a:pt x="293"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6521452" y="5044321"/>
              <a:ext cx="23368" cy="1227"/>
            </a:xfrm>
            <a:custGeom>
              <a:avLst/>
              <a:gdLst/>
              <a:ahLst/>
              <a:cxnLst/>
              <a:rect l="l" t="t" r="r" b="b"/>
              <a:pathLst>
                <a:path w="419" h="22" fill="none" extrusionOk="0">
                  <a:moveTo>
                    <a:pt x="0" y="21"/>
                  </a:moveTo>
                  <a:cubicBezTo>
                    <a:pt x="126" y="0"/>
                    <a:pt x="251"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6519110" y="5032665"/>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6515597" y="5018667"/>
              <a:ext cx="21081" cy="2342"/>
            </a:xfrm>
            <a:custGeom>
              <a:avLst/>
              <a:gdLst/>
              <a:ahLst/>
              <a:cxnLst/>
              <a:rect l="l" t="t" r="r" b="b"/>
              <a:pathLst>
                <a:path w="378" h="42" fill="none" extrusionOk="0">
                  <a:moveTo>
                    <a:pt x="0" y="42"/>
                  </a:moveTo>
                  <a:cubicBezTo>
                    <a:pt x="126" y="42"/>
                    <a:pt x="252" y="42"/>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6545935" y="5039637"/>
              <a:ext cx="10541" cy="1227"/>
            </a:xfrm>
            <a:custGeom>
              <a:avLst/>
              <a:gdLst/>
              <a:ahLst/>
              <a:cxnLst/>
              <a:rect l="l" t="t" r="r" b="b"/>
              <a:pathLst>
                <a:path w="189" h="22" fill="none" extrusionOk="0">
                  <a:moveTo>
                    <a:pt x="0" y="22"/>
                  </a:moveTo>
                  <a:cubicBezTo>
                    <a:pt x="42" y="22"/>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6548278" y="5051293"/>
              <a:ext cx="9369" cy="1227"/>
            </a:xfrm>
            <a:custGeom>
              <a:avLst/>
              <a:gdLst/>
              <a:ahLst/>
              <a:cxnLst/>
              <a:rect l="l" t="t" r="r" b="b"/>
              <a:pathLst>
                <a:path w="168" h="22" fill="none" extrusionOk="0">
                  <a:moveTo>
                    <a:pt x="0" y="22"/>
                  </a:moveTo>
                  <a:cubicBezTo>
                    <a:pt x="63" y="22"/>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6551791" y="5063004"/>
              <a:ext cx="10541" cy="2342"/>
            </a:xfrm>
            <a:custGeom>
              <a:avLst/>
              <a:gdLst/>
              <a:ahLst/>
              <a:cxnLst/>
              <a:rect l="l" t="t" r="r" b="b"/>
              <a:pathLst>
                <a:path w="189" h="42" fill="none" extrusionOk="0">
                  <a:moveTo>
                    <a:pt x="0" y="42"/>
                  </a:moveTo>
                  <a:cubicBezTo>
                    <a:pt x="42"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6554078" y="5075831"/>
              <a:ext cx="8254" cy="1227"/>
            </a:xfrm>
            <a:custGeom>
              <a:avLst/>
              <a:gdLst/>
              <a:ahLst/>
              <a:cxnLst/>
              <a:rect l="l" t="t" r="r" b="b"/>
              <a:pathLst>
                <a:path w="148" h="22" fill="none" extrusionOk="0">
                  <a:moveTo>
                    <a:pt x="1" y="21"/>
                  </a:moveTo>
                  <a:cubicBezTo>
                    <a:pt x="64" y="21"/>
                    <a:pt x="106"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6557591" y="5088659"/>
              <a:ext cx="8254" cy="3569"/>
            </a:xfrm>
            <a:custGeom>
              <a:avLst/>
              <a:gdLst/>
              <a:ahLst/>
              <a:cxnLst/>
              <a:rect l="l" t="t" r="r" b="b"/>
              <a:pathLst>
                <a:path w="148" h="64" fill="none" extrusionOk="0">
                  <a:moveTo>
                    <a:pt x="1" y="63"/>
                  </a:moveTo>
                  <a:cubicBezTo>
                    <a:pt x="43" y="63"/>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6562276" y="5100314"/>
              <a:ext cx="8198" cy="3569"/>
            </a:xfrm>
            <a:custGeom>
              <a:avLst/>
              <a:gdLst/>
              <a:ahLst/>
              <a:cxnLst/>
              <a:rect l="l" t="t" r="r" b="b"/>
              <a:pathLst>
                <a:path w="147" h="64" fill="none" extrusionOk="0">
                  <a:moveTo>
                    <a:pt x="0" y="63"/>
                  </a:moveTo>
                  <a:cubicBezTo>
                    <a:pt x="42" y="63"/>
                    <a:pt x="105" y="43"/>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6564618" y="5110855"/>
              <a:ext cx="10541" cy="3514"/>
            </a:xfrm>
            <a:custGeom>
              <a:avLst/>
              <a:gdLst/>
              <a:ahLst/>
              <a:cxnLst/>
              <a:rect l="l" t="t" r="r" b="b"/>
              <a:pathLst>
                <a:path w="189" h="63" fill="none" extrusionOk="0">
                  <a:moveTo>
                    <a:pt x="0" y="63"/>
                  </a:moveTo>
                  <a:cubicBezTo>
                    <a:pt x="63" y="21"/>
                    <a:pt x="105" y="0"/>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6516768" y="5005784"/>
              <a:ext cx="17568" cy="1227"/>
            </a:xfrm>
            <a:custGeom>
              <a:avLst/>
              <a:gdLst/>
              <a:ahLst/>
              <a:cxnLst/>
              <a:rect l="l" t="t" r="r" b="b"/>
              <a:pathLst>
                <a:path w="315" h="22" fill="none" extrusionOk="0">
                  <a:moveTo>
                    <a:pt x="0" y="22"/>
                  </a:moveTo>
                  <a:cubicBezTo>
                    <a:pt x="105" y="22"/>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6513254" y="4997642"/>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6510912" y="498364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6529595" y="4980130"/>
              <a:ext cx="7083" cy="1227"/>
            </a:xfrm>
            <a:custGeom>
              <a:avLst/>
              <a:gdLst/>
              <a:ahLst/>
              <a:cxnLst/>
              <a:rect l="l" t="t" r="r" b="b"/>
              <a:pathLst>
                <a:path w="127" h="22" fill="none" extrusionOk="0">
                  <a:moveTo>
                    <a:pt x="1" y="22"/>
                  </a:moveTo>
                  <a:cubicBezTo>
                    <a:pt x="63" y="22"/>
                    <a:pt x="84"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6535451" y="4992957"/>
              <a:ext cx="9369" cy="2398"/>
            </a:xfrm>
            <a:custGeom>
              <a:avLst/>
              <a:gdLst/>
              <a:ahLst/>
              <a:cxnLst/>
              <a:rect l="l" t="t" r="r" b="b"/>
              <a:pathLst>
                <a:path w="168" h="43" fill="none" extrusionOk="0">
                  <a:moveTo>
                    <a:pt x="0" y="43"/>
                  </a:moveTo>
                  <a:cubicBezTo>
                    <a:pt x="63" y="43"/>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6538908" y="5004613"/>
              <a:ext cx="8254" cy="2398"/>
            </a:xfrm>
            <a:custGeom>
              <a:avLst/>
              <a:gdLst/>
              <a:ahLst/>
              <a:cxnLst/>
              <a:rect l="l" t="t" r="r" b="b"/>
              <a:pathLst>
                <a:path w="148" h="43" fill="none" extrusionOk="0">
                  <a:moveTo>
                    <a:pt x="1" y="43"/>
                  </a:moveTo>
                  <a:cubicBezTo>
                    <a:pt x="43" y="43"/>
                    <a:pt x="106" y="22"/>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6540080" y="5015154"/>
              <a:ext cx="8254" cy="2398"/>
            </a:xfrm>
            <a:custGeom>
              <a:avLst/>
              <a:gdLst/>
              <a:ahLst/>
              <a:cxnLst/>
              <a:rect l="l" t="t" r="r" b="b"/>
              <a:pathLst>
                <a:path w="148" h="43" fill="none" extrusionOk="0">
                  <a:moveTo>
                    <a:pt x="1" y="42"/>
                  </a:moveTo>
                  <a:cubicBezTo>
                    <a:pt x="43" y="21"/>
                    <a:pt x="105"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6544764" y="5026810"/>
              <a:ext cx="7083" cy="1227"/>
            </a:xfrm>
            <a:custGeom>
              <a:avLst/>
              <a:gdLst/>
              <a:ahLst/>
              <a:cxnLst/>
              <a:rect l="l" t="t" r="r" b="b"/>
              <a:pathLst>
                <a:path w="127" h="22" fill="none" extrusionOk="0">
                  <a:moveTo>
                    <a:pt x="1" y="21"/>
                  </a:moveTo>
                  <a:cubicBezTo>
                    <a:pt x="42" y="21"/>
                    <a:pt x="63" y="21"/>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6482915" y="485526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6484087" y="4864630"/>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6488771" y="4875115"/>
              <a:ext cx="11712" cy="2398"/>
            </a:xfrm>
            <a:custGeom>
              <a:avLst/>
              <a:gdLst/>
              <a:ahLst/>
              <a:cxnLst/>
              <a:rect l="l" t="t" r="r" b="b"/>
              <a:pathLst>
                <a:path w="210" h="43" fill="none" extrusionOk="0">
                  <a:moveTo>
                    <a:pt x="0" y="42"/>
                  </a:move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6492229" y="4886771"/>
              <a:ext cx="12939" cy="3569"/>
            </a:xfrm>
            <a:custGeom>
              <a:avLst/>
              <a:gdLst/>
              <a:ahLst/>
              <a:cxnLst/>
              <a:rect l="l" t="t" r="r" b="b"/>
              <a:pathLst>
                <a:path w="232" h="64" fill="none" extrusionOk="0">
                  <a:moveTo>
                    <a:pt x="1" y="43"/>
                  </a:moveTo>
                  <a:cubicBezTo>
                    <a:pt x="64" y="63"/>
                    <a:pt x="147" y="43"/>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6493400" y="4900769"/>
              <a:ext cx="12939" cy="1227"/>
            </a:xfrm>
            <a:custGeom>
              <a:avLst/>
              <a:gdLst/>
              <a:ahLst/>
              <a:cxnLst/>
              <a:rect l="l" t="t" r="r" b="b"/>
              <a:pathLst>
                <a:path w="232" h="22" fill="none" extrusionOk="0">
                  <a:moveTo>
                    <a:pt x="1" y="22"/>
                  </a:moveTo>
                  <a:cubicBezTo>
                    <a:pt x="85"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6495742" y="4911310"/>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6500427" y="4922966"/>
              <a:ext cx="12883" cy="1227"/>
            </a:xfrm>
            <a:custGeom>
              <a:avLst/>
              <a:gdLst/>
              <a:ahLst/>
              <a:cxnLst/>
              <a:rect l="l" t="t" r="r" b="b"/>
              <a:pathLst>
                <a:path w="231" h="22" fill="none" extrusionOk="0">
                  <a:moveTo>
                    <a:pt x="0" y="0"/>
                  </a:moveTo>
                  <a:cubicBezTo>
                    <a:pt x="8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6503941" y="4939306"/>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6506283" y="4952134"/>
              <a:ext cx="10541" cy="1227"/>
            </a:xfrm>
            <a:custGeom>
              <a:avLst/>
              <a:gdLst/>
              <a:ahLst/>
              <a:cxnLst/>
              <a:rect l="l" t="t" r="r" b="b"/>
              <a:pathLst>
                <a:path w="189" h="22" fill="none" extrusionOk="0">
                  <a:moveTo>
                    <a:pt x="0" y="21"/>
                  </a:moveTo>
                  <a:cubicBezTo>
                    <a:pt x="63"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6507398" y="4964961"/>
              <a:ext cx="15225" cy="1227"/>
            </a:xfrm>
            <a:custGeom>
              <a:avLst/>
              <a:gdLst/>
              <a:ahLst/>
              <a:cxnLst/>
              <a:rect l="l" t="t" r="r" b="b"/>
              <a:pathLst>
                <a:path w="273" h="22" fill="none" extrusionOk="0">
                  <a:moveTo>
                    <a:pt x="1" y="1"/>
                  </a:moveTo>
                  <a:cubicBezTo>
                    <a:pt x="85" y="2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6524910" y="4950962"/>
              <a:ext cx="11767" cy="2398"/>
            </a:xfrm>
            <a:custGeom>
              <a:avLst/>
              <a:gdLst/>
              <a:ahLst/>
              <a:cxnLst/>
              <a:rect l="l" t="t" r="r" b="b"/>
              <a:pathLst>
                <a:path w="211" h="43" fill="none" extrusionOk="0">
                  <a:moveTo>
                    <a:pt x="1" y="21"/>
                  </a:moveTo>
                  <a:cubicBezTo>
                    <a:pt x="43" y="42"/>
                    <a:pt x="85" y="42"/>
                    <a:pt x="105" y="21"/>
                  </a:cubicBezTo>
                  <a:cubicBezTo>
                    <a:pt x="147" y="0"/>
                    <a:pt x="189"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6527253" y="4959105"/>
              <a:ext cx="11712" cy="3569"/>
            </a:xfrm>
            <a:custGeom>
              <a:avLst/>
              <a:gdLst/>
              <a:ahLst/>
              <a:cxnLst/>
              <a:rect l="l" t="t" r="r" b="b"/>
              <a:pathLst>
                <a:path w="210" h="64" fill="none" extrusionOk="0">
                  <a:moveTo>
                    <a:pt x="1" y="22"/>
                  </a:moveTo>
                  <a:cubicBezTo>
                    <a:pt x="63" y="64"/>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6529595" y="4968474"/>
              <a:ext cx="8254" cy="1227"/>
            </a:xfrm>
            <a:custGeom>
              <a:avLst/>
              <a:gdLst/>
              <a:ahLst/>
              <a:cxnLst/>
              <a:rect l="l" t="t" r="r" b="b"/>
              <a:pathLst>
                <a:path w="148" h="22" fill="none" extrusionOk="0">
                  <a:moveTo>
                    <a:pt x="1" y="21"/>
                  </a:moveTo>
                  <a:cubicBezTo>
                    <a:pt x="63" y="21"/>
                    <a:pt x="105" y="0"/>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6503941" y="4854090"/>
              <a:ext cx="9369" cy="1227"/>
            </a:xfrm>
            <a:custGeom>
              <a:avLst/>
              <a:gdLst/>
              <a:ahLst/>
              <a:cxnLst/>
              <a:rect l="l" t="t" r="r" b="b"/>
              <a:pathLst>
                <a:path w="168" h="22" fill="none" extrusionOk="0">
                  <a:moveTo>
                    <a:pt x="0" y="22"/>
                  </a:moveTo>
                  <a:cubicBezTo>
                    <a:pt x="42" y="22"/>
                    <a:pt x="126" y="1"/>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6503941" y="4861117"/>
              <a:ext cx="9369" cy="3569"/>
            </a:xfrm>
            <a:custGeom>
              <a:avLst/>
              <a:gdLst/>
              <a:ahLst/>
              <a:cxnLst/>
              <a:rect l="l" t="t" r="r" b="b"/>
              <a:pathLst>
                <a:path w="168" h="64" fill="none" extrusionOk="0">
                  <a:moveTo>
                    <a:pt x="0" y="63"/>
                  </a:moveTo>
                  <a:cubicBezTo>
                    <a:pt x="42" y="63"/>
                    <a:pt x="126" y="42"/>
                    <a:pt x="16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6506283" y="4870431"/>
              <a:ext cx="10541" cy="1227"/>
            </a:xfrm>
            <a:custGeom>
              <a:avLst/>
              <a:gdLst/>
              <a:ahLst/>
              <a:cxnLst/>
              <a:rect l="l" t="t" r="r" b="b"/>
              <a:pathLst>
                <a:path w="189" h="22" fill="none" extrusionOk="0">
                  <a:moveTo>
                    <a:pt x="0" y="22"/>
                  </a:moveTo>
                  <a:cubicBezTo>
                    <a:pt x="63" y="22"/>
                    <a:pt x="126" y="22"/>
                    <a:pt x="18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6507398" y="4880971"/>
              <a:ext cx="11767" cy="2342"/>
            </a:xfrm>
            <a:custGeom>
              <a:avLst/>
              <a:gdLst/>
              <a:ahLst/>
              <a:cxnLst/>
              <a:rect l="l" t="t" r="r" b="b"/>
              <a:pathLst>
                <a:path w="211" h="42" fill="none" extrusionOk="0">
                  <a:moveTo>
                    <a:pt x="1" y="42"/>
                  </a:moveTo>
                  <a:cubicBezTo>
                    <a:pt x="85"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6510912" y="4890285"/>
              <a:ext cx="12883" cy="3569"/>
            </a:xfrm>
            <a:custGeom>
              <a:avLst/>
              <a:gdLst/>
              <a:ahLst/>
              <a:cxnLst/>
              <a:rect l="l" t="t" r="r" b="b"/>
              <a:pathLst>
                <a:path w="231" h="64" fill="none" extrusionOk="0">
                  <a:moveTo>
                    <a:pt x="1"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6512083" y="4900769"/>
              <a:ext cx="12883" cy="3569"/>
            </a:xfrm>
            <a:custGeom>
              <a:avLst/>
              <a:gdLst/>
              <a:ahLst/>
              <a:cxnLst/>
              <a:rect l="l" t="t" r="r" b="b"/>
              <a:pathLst>
                <a:path w="231" h="64" fill="none" extrusionOk="0">
                  <a:moveTo>
                    <a:pt x="1" y="64"/>
                  </a:moveTo>
                  <a:cubicBezTo>
                    <a:pt x="84"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6516768" y="4910139"/>
              <a:ext cx="10541" cy="1227"/>
            </a:xfrm>
            <a:custGeom>
              <a:avLst/>
              <a:gdLst/>
              <a:ahLst/>
              <a:cxnLst/>
              <a:rect l="l" t="t" r="r" b="b"/>
              <a:pathLst>
                <a:path w="189" h="22" fill="none" extrusionOk="0">
                  <a:moveTo>
                    <a:pt x="0" y="21"/>
                  </a:moveTo>
                  <a:cubicBezTo>
                    <a:pt x="42" y="21"/>
                    <a:pt x="126" y="21"/>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6517939" y="4919452"/>
              <a:ext cx="9369" cy="3569"/>
            </a:xfrm>
            <a:custGeom>
              <a:avLst/>
              <a:gdLst/>
              <a:ahLst/>
              <a:cxnLst/>
              <a:rect l="l" t="t" r="r" b="b"/>
              <a:pathLst>
                <a:path w="168" h="64" fill="none" extrusionOk="0">
                  <a:moveTo>
                    <a:pt x="0" y="63"/>
                  </a:moveTo>
                  <a:cubicBezTo>
                    <a:pt x="63" y="63"/>
                    <a:pt x="105" y="63"/>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6519110" y="4929937"/>
              <a:ext cx="9369" cy="3569"/>
            </a:xfrm>
            <a:custGeom>
              <a:avLst/>
              <a:gdLst/>
              <a:ahLst/>
              <a:cxnLst/>
              <a:rect l="l" t="t" r="r" b="b"/>
              <a:pathLst>
                <a:path w="168" h="64" fill="none" extrusionOk="0">
                  <a:moveTo>
                    <a:pt x="0" y="64"/>
                  </a:moveTo>
                  <a:cubicBezTo>
                    <a:pt x="63" y="64"/>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6522624" y="4939306"/>
              <a:ext cx="10541" cy="1227"/>
            </a:xfrm>
            <a:custGeom>
              <a:avLst/>
              <a:gdLst/>
              <a:ahLst/>
              <a:cxnLst/>
              <a:rect l="l" t="t" r="r" b="b"/>
              <a:pathLst>
                <a:path w="189" h="22" fill="none" extrusionOk="0">
                  <a:moveTo>
                    <a:pt x="0" y="21"/>
                  </a:moveTo>
                  <a:cubicBezTo>
                    <a:pt x="42" y="21"/>
                    <a:pt x="105" y="0"/>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7158569" y="4931108"/>
              <a:ext cx="31566" cy="5912"/>
            </a:xfrm>
            <a:custGeom>
              <a:avLst/>
              <a:gdLst/>
              <a:ahLst/>
              <a:cxnLst/>
              <a:rect l="l" t="t" r="r" b="b"/>
              <a:pathLst>
                <a:path w="566" h="106" fill="none" extrusionOk="0">
                  <a:moveTo>
                    <a:pt x="0" y="1"/>
                  </a:moveTo>
                  <a:cubicBezTo>
                    <a:pt x="84" y="43"/>
                    <a:pt x="168" y="43"/>
                    <a:pt x="251" y="43"/>
                  </a:cubicBezTo>
                  <a:cubicBezTo>
                    <a:pt x="314" y="43"/>
                    <a:pt x="335" y="64"/>
                    <a:pt x="377" y="64"/>
                  </a:cubicBezTo>
                  <a:cubicBezTo>
                    <a:pt x="440" y="84"/>
                    <a:pt x="523" y="84"/>
                    <a:pt x="565"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7130572" y="5085145"/>
              <a:ext cx="23368" cy="3569"/>
            </a:xfrm>
            <a:custGeom>
              <a:avLst/>
              <a:gdLst/>
              <a:ahLst/>
              <a:cxnLst/>
              <a:rect l="l" t="t" r="r" b="b"/>
              <a:pathLst>
                <a:path w="419" h="64" fill="none" extrusionOk="0">
                  <a:moveTo>
                    <a:pt x="0" y="1"/>
                  </a:moveTo>
                  <a:cubicBezTo>
                    <a:pt x="126" y="63"/>
                    <a:pt x="314" y="1"/>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6470088" y="4823751"/>
              <a:ext cx="758528" cy="25766"/>
            </a:xfrm>
            <a:custGeom>
              <a:avLst/>
              <a:gdLst/>
              <a:ahLst/>
              <a:cxnLst/>
              <a:rect l="l" t="t" r="r" b="b"/>
              <a:pathLst>
                <a:path w="13601" h="462" extrusionOk="0">
                  <a:moveTo>
                    <a:pt x="231" y="1"/>
                  </a:moveTo>
                  <a:cubicBezTo>
                    <a:pt x="105" y="1"/>
                    <a:pt x="0" y="105"/>
                    <a:pt x="0" y="231"/>
                  </a:cubicBezTo>
                  <a:cubicBezTo>
                    <a:pt x="0" y="357"/>
                    <a:pt x="105" y="461"/>
                    <a:pt x="231" y="461"/>
                  </a:cubicBezTo>
                  <a:lnTo>
                    <a:pt x="13329" y="461"/>
                  </a:lnTo>
                  <a:cubicBezTo>
                    <a:pt x="13496" y="461"/>
                    <a:pt x="13601" y="336"/>
                    <a:pt x="13601" y="231"/>
                  </a:cubicBezTo>
                  <a:cubicBezTo>
                    <a:pt x="13601" y="105"/>
                    <a:pt x="13496" y="1"/>
                    <a:pt x="13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6536622" y="5116655"/>
              <a:ext cx="616147" cy="26881"/>
            </a:xfrm>
            <a:custGeom>
              <a:avLst/>
              <a:gdLst/>
              <a:ahLst/>
              <a:cxnLst/>
              <a:rect l="l" t="t" r="r" b="b"/>
              <a:pathLst>
                <a:path w="11048" h="482" extrusionOk="0">
                  <a:moveTo>
                    <a:pt x="251" y="1"/>
                  </a:moveTo>
                  <a:cubicBezTo>
                    <a:pt x="105" y="1"/>
                    <a:pt x="0" y="105"/>
                    <a:pt x="0" y="231"/>
                  </a:cubicBezTo>
                  <a:cubicBezTo>
                    <a:pt x="0" y="377"/>
                    <a:pt x="105" y="482"/>
                    <a:pt x="251" y="482"/>
                  </a:cubicBezTo>
                  <a:lnTo>
                    <a:pt x="10818" y="482"/>
                  </a:lnTo>
                  <a:cubicBezTo>
                    <a:pt x="10943" y="482"/>
                    <a:pt x="11048" y="335"/>
                    <a:pt x="11027" y="231"/>
                  </a:cubicBezTo>
                  <a:cubicBezTo>
                    <a:pt x="11027" y="105"/>
                    <a:pt x="10922" y="1"/>
                    <a:pt x="1077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7030186" y="4848290"/>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rgbClr val="2F2B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6494571" y="4852919"/>
              <a:ext cx="36250" cy="23423"/>
            </a:xfrm>
            <a:custGeom>
              <a:avLst/>
              <a:gdLst/>
              <a:ahLst/>
              <a:cxnLst/>
              <a:rect l="l" t="t" r="r" b="b"/>
              <a:pathLst>
                <a:path w="650" h="420" fill="none" extrusionOk="0">
                  <a:moveTo>
                    <a:pt x="1" y="419"/>
                  </a:moveTo>
                  <a:cubicBezTo>
                    <a:pt x="210" y="252"/>
                    <a:pt x="440" y="126"/>
                    <a:pt x="6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6498085" y="4858775"/>
              <a:ext cx="50249" cy="37422"/>
            </a:xfrm>
            <a:custGeom>
              <a:avLst/>
              <a:gdLst/>
              <a:ahLst/>
              <a:cxnLst/>
              <a:rect l="l" t="t" r="r" b="b"/>
              <a:pathLst>
                <a:path w="901" h="671" fill="none" extrusionOk="0">
                  <a:moveTo>
                    <a:pt x="1" y="670"/>
                  </a:moveTo>
                  <a:cubicBezTo>
                    <a:pt x="22" y="607"/>
                    <a:pt x="105" y="545"/>
                    <a:pt x="147" y="503"/>
                  </a:cubicBezTo>
                  <a:cubicBezTo>
                    <a:pt x="377" y="314"/>
                    <a:pt x="649" y="126"/>
                    <a:pt x="90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8"/>
            <p:cNvSpPr/>
            <p:nvPr/>
          </p:nvSpPr>
          <p:spPr>
            <a:xfrm>
              <a:off x="6500427" y="4859946"/>
              <a:ext cx="70047" cy="56049"/>
            </a:xfrm>
            <a:custGeom>
              <a:avLst/>
              <a:gdLst/>
              <a:ahLst/>
              <a:cxnLst/>
              <a:rect l="l" t="t" r="r" b="b"/>
              <a:pathLst>
                <a:path w="1256" h="1005" fill="none" extrusionOk="0">
                  <a:moveTo>
                    <a:pt x="0" y="1005"/>
                  </a:moveTo>
                  <a:cubicBezTo>
                    <a:pt x="398" y="628"/>
                    <a:pt x="816" y="314"/>
                    <a:pt x="125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8"/>
            <p:cNvSpPr/>
            <p:nvPr/>
          </p:nvSpPr>
          <p:spPr>
            <a:xfrm>
              <a:off x="6503941" y="4866917"/>
              <a:ext cx="91072" cy="73616"/>
            </a:xfrm>
            <a:custGeom>
              <a:avLst/>
              <a:gdLst/>
              <a:ahLst/>
              <a:cxnLst/>
              <a:rect l="l" t="t" r="r" b="b"/>
              <a:pathLst>
                <a:path w="1633" h="1320" fill="none" extrusionOk="0">
                  <a:moveTo>
                    <a:pt x="0" y="1319"/>
                  </a:moveTo>
                  <a:cubicBezTo>
                    <a:pt x="523" y="880"/>
                    <a:pt x="1088" y="419"/>
                    <a:pt x="163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8"/>
            <p:cNvSpPr/>
            <p:nvPr/>
          </p:nvSpPr>
          <p:spPr>
            <a:xfrm>
              <a:off x="6517939" y="4861117"/>
              <a:ext cx="121411" cy="99215"/>
            </a:xfrm>
            <a:custGeom>
              <a:avLst/>
              <a:gdLst/>
              <a:ahLst/>
              <a:cxnLst/>
              <a:rect l="l" t="t" r="r" b="b"/>
              <a:pathLst>
                <a:path w="2177" h="1779" fill="none" extrusionOk="0">
                  <a:moveTo>
                    <a:pt x="0" y="1779"/>
                  </a:moveTo>
                  <a:cubicBezTo>
                    <a:pt x="691" y="1130"/>
                    <a:pt x="1381" y="523"/>
                    <a:pt x="217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8"/>
            <p:cNvSpPr/>
            <p:nvPr/>
          </p:nvSpPr>
          <p:spPr>
            <a:xfrm>
              <a:off x="6524910" y="4871602"/>
              <a:ext cx="136581" cy="117898"/>
            </a:xfrm>
            <a:custGeom>
              <a:avLst/>
              <a:gdLst/>
              <a:ahLst/>
              <a:cxnLst/>
              <a:rect l="l" t="t" r="r" b="b"/>
              <a:pathLst>
                <a:path w="2449" h="2114" fill="none" extrusionOk="0">
                  <a:moveTo>
                    <a:pt x="1" y="2114"/>
                  </a:moveTo>
                  <a:cubicBezTo>
                    <a:pt x="775" y="1361"/>
                    <a:pt x="1570" y="649"/>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8"/>
            <p:cNvSpPr/>
            <p:nvPr/>
          </p:nvSpPr>
          <p:spPr>
            <a:xfrm>
              <a:off x="6542422" y="4889113"/>
              <a:ext cx="136581" cy="115555"/>
            </a:xfrm>
            <a:custGeom>
              <a:avLst/>
              <a:gdLst/>
              <a:ahLst/>
              <a:cxnLst/>
              <a:rect l="l" t="t" r="r" b="b"/>
              <a:pathLst>
                <a:path w="2449" h="2072" fill="none" extrusionOk="0">
                  <a:moveTo>
                    <a:pt x="1" y="2072"/>
                  </a:moveTo>
                  <a:cubicBezTo>
                    <a:pt x="733" y="1319"/>
                    <a:pt x="1549" y="607"/>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8"/>
            <p:cNvSpPr/>
            <p:nvPr/>
          </p:nvSpPr>
          <p:spPr>
            <a:xfrm>
              <a:off x="6533108" y="4898427"/>
              <a:ext cx="166920" cy="148292"/>
            </a:xfrm>
            <a:custGeom>
              <a:avLst/>
              <a:gdLst/>
              <a:ahLst/>
              <a:cxnLst/>
              <a:rect l="l" t="t" r="r" b="b"/>
              <a:pathLst>
                <a:path w="2993" h="2659" fill="none" extrusionOk="0">
                  <a:moveTo>
                    <a:pt x="0" y="2658"/>
                  </a:moveTo>
                  <a:cubicBezTo>
                    <a:pt x="984" y="1779"/>
                    <a:pt x="1988" y="880"/>
                    <a:pt x="299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8"/>
            <p:cNvSpPr/>
            <p:nvPr/>
          </p:nvSpPr>
          <p:spPr>
            <a:xfrm>
              <a:off x="6528424" y="4919452"/>
              <a:ext cx="183260" cy="161120"/>
            </a:xfrm>
            <a:custGeom>
              <a:avLst/>
              <a:gdLst/>
              <a:ahLst/>
              <a:cxnLst/>
              <a:rect l="l" t="t" r="r" b="b"/>
              <a:pathLst>
                <a:path w="3286" h="2889" fill="none" extrusionOk="0">
                  <a:moveTo>
                    <a:pt x="1" y="2888"/>
                  </a:moveTo>
                  <a:cubicBezTo>
                    <a:pt x="1068" y="1884"/>
                    <a:pt x="2177" y="921"/>
                    <a:pt x="32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8"/>
            <p:cNvSpPr/>
            <p:nvPr/>
          </p:nvSpPr>
          <p:spPr>
            <a:xfrm>
              <a:off x="6550620" y="4948620"/>
              <a:ext cx="165748" cy="143608"/>
            </a:xfrm>
            <a:custGeom>
              <a:avLst/>
              <a:gdLst/>
              <a:ahLst/>
              <a:cxnLst/>
              <a:rect l="l" t="t" r="r" b="b"/>
              <a:pathLst>
                <a:path w="2972" h="2575" fill="none" extrusionOk="0">
                  <a:moveTo>
                    <a:pt x="0" y="2574"/>
                  </a:moveTo>
                  <a:cubicBezTo>
                    <a:pt x="984" y="1695"/>
                    <a:pt x="1988" y="879"/>
                    <a:pt x="297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8"/>
            <p:cNvSpPr/>
            <p:nvPr/>
          </p:nvSpPr>
          <p:spPr>
            <a:xfrm>
              <a:off x="6569247" y="4957989"/>
              <a:ext cx="173947" cy="147065"/>
            </a:xfrm>
            <a:custGeom>
              <a:avLst/>
              <a:gdLst/>
              <a:ahLst/>
              <a:cxnLst/>
              <a:rect l="l" t="t" r="r" b="b"/>
              <a:pathLst>
                <a:path w="3119" h="2637" fill="none" extrusionOk="0">
                  <a:moveTo>
                    <a:pt x="1" y="2636"/>
                  </a:moveTo>
                  <a:cubicBezTo>
                    <a:pt x="1026" y="1716"/>
                    <a:pt x="2031" y="837"/>
                    <a:pt x="311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8"/>
            <p:cNvSpPr/>
            <p:nvPr/>
          </p:nvSpPr>
          <p:spPr>
            <a:xfrm>
              <a:off x="6593786" y="4981301"/>
              <a:ext cx="156435" cy="134238"/>
            </a:xfrm>
            <a:custGeom>
              <a:avLst/>
              <a:gdLst/>
              <a:ahLst/>
              <a:cxnLst/>
              <a:rect l="l" t="t" r="r" b="b"/>
              <a:pathLst>
                <a:path w="2805" h="2407" fill="none" extrusionOk="0">
                  <a:moveTo>
                    <a:pt x="0" y="2407"/>
                  </a:moveTo>
                  <a:cubicBezTo>
                    <a:pt x="921" y="1570"/>
                    <a:pt x="1842" y="775"/>
                    <a:pt x="2804"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8"/>
            <p:cNvSpPr/>
            <p:nvPr/>
          </p:nvSpPr>
          <p:spPr>
            <a:xfrm>
              <a:off x="6639294" y="4995300"/>
              <a:ext cx="135410" cy="114440"/>
            </a:xfrm>
            <a:custGeom>
              <a:avLst/>
              <a:gdLst/>
              <a:ahLst/>
              <a:cxnLst/>
              <a:rect l="l" t="t" r="r" b="b"/>
              <a:pathLst>
                <a:path w="2428" h="2052" fill="none" extrusionOk="0">
                  <a:moveTo>
                    <a:pt x="0" y="2051"/>
                  </a:moveTo>
                  <a:cubicBezTo>
                    <a:pt x="775" y="1340"/>
                    <a:pt x="1591" y="670"/>
                    <a:pt x="242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8"/>
            <p:cNvSpPr/>
            <p:nvPr/>
          </p:nvSpPr>
          <p:spPr>
            <a:xfrm>
              <a:off x="6676605" y="5010469"/>
              <a:ext cx="126096" cy="112098"/>
            </a:xfrm>
            <a:custGeom>
              <a:avLst/>
              <a:gdLst/>
              <a:ahLst/>
              <a:cxnLst/>
              <a:rect l="l" t="t" r="r" b="b"/>
              <a:pathLst>
                <a:path w="2261" h="2010" fill="none" extrusionOk="0">
                  <a:moveTo>
                    <a:pt x="1" y="2009"/>
                  </a:moveTo>
                  <a:cubicBezTo>
                    <a:pt x="712" y="1298"/>
                    <a:pt x="1466" y="628"/>
                    <a:pt x="226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8"/>
            <p:cNvSpPr/>
            <p:nvPr/>
          </p:nvSpPr>
          <p:spPr>
            <a:xfrm>
              <a:off x="6708115" y="5013983"/>
              <a:ext cx="112098" cy="107413"/>
            </a:xfrm>
            <a:custGeom>
              <a:avLst/>
              <a:gdLst/>
              <a:ahLst/>
              <a:cxnLst/>
              <a:rect l="l" t="t" r="r" b="b"/>
              <a:pathLst>
                <a:path w="2010" h="1926" fill="none" extrusionOk="0">
                  <a:moveTo>
                    <a:pt x="1" y="1925"/>
                  </a:moveTo>
                  <a:cubicBezTo>
                    <a:pt x="670" y="1298"/>
                    <a:pt x="1361" y="649"/>
                    <a:pt x="201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8"/>
            <p:cNvSpPr/>
            <p:nvPr/>
          </p:nvSpPr>
          <p:spPr>
            <a:xfrm>
              <a:off x="6750165" y="5023296"/>
              <a:ext cx="92244" cy="87615"/>
            </a:xfrm>
            <a:custGeom>
              <a:avLst/>
              <a:gdLst/>
              <a:ahLst/>
              <a:cxnLst/>
              <a:rect l="l" t="t" r="r" b="b"/>
              <a:pathLst>
                <a:path w="1654" h="1571" fill="none" extrusionOk="0">
                  <a:moveTo>
                    <a:pt x="0" y="1570"/>
                  </a:moveTo>
                  <a:lnTo>
                    <a:pt x="1653" y="1"/>
                  </a:ln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8"/>
            <p:cNvSpPr/>
            <p:nvPr/>
          </p:nvSpPr>
          <p:spPr>
            <a:xfrm>
              <a:off x="6783962" y="5023296"/>
              <a:ext cx="99271" cy="93415"/>
            </a:xfrm>
            <a:custGeom>
              <a:avLst/>
              <a:gdLst/>
              <a:ahLst/>
              <a:cxnLst/>
              <a:rect l="l" t="t" r="r" b="b"/>
              <a:pathLst>
                <a:path w="1780" h="1675" fill="none" extrusionOk="0">
                  <a:moveTo>
                    <a:pt x="1" y="1675"/>
                  </a:moveTo>
                  <a:cubicBezTo>
                    <a:pt x="545" y="1110"/>
                    <a:pt x="1152" y="524"/>
                    <a:pt x="177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8"/>
            <p:cNvSpPr/>
            <p:nvPr/>
          </p:nvSpPr>
          <p:spPr>
            <a:xfrm>
              <a:off x="6807329" y="5040808"/>
              <a:ext cx="82874" cy="91072"/>
            </a:xfrm>
            <a:custGeom>
              <a:avLst/>
              <a:gdLst/>
              <a:ahLst/>
              <a:cxnLst/>
              <a:rect l="l" t="t" r="r" b="b"/>
              <a:pathLst>
                <a:path w="1486" h="1633" fill="none" extrusionOk="0">
                  <a:moveTo>
                    <a:pt x="0" y="1633"/>
                  </a:moveTo>
                  <a:cubicBezTo>
                    <a:pt x="42" y="1528"/>
                    <a:pt x="126" y="1423"/>
                    <a:pt x="210" y="1340"/>
                  </a:cubicBezTo>
                  <a:cubicBezTo>
                    <a:pt x="607" y="900"/>
                    <a:pt x="1067" y="440"/>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8"/>
            <p:cNvSpPr/>
            <p:nvPr/>
          </p:nvSpPr>
          <p:spPr>
            <a:xfrm>
              <a:off x="6844640" y="5027981"/>
              <a:ext cx="85272" cy="89901"/>
            </a:xfrm>
            <a:custGeom>
              <a:avLst/>
              <a:gdLst/>
              <a:ahLst/>
              <a:cxnLst/>
              <a:rect l="l" t="t" r="r" b="b"/>
              <a:pathLst>
                <a:path w="1529" h="1612" fill="none" extrusionOk="0">
                  <a:moveTo>
                    <a:pt x="1" y="1612"/>
                  </a:moveTo>
                  <a:cubicBezTo>
                    <a:pt x="482" y="1047"/>
                    <a:pt x="1005" y="524"/>
                    <a:pt x="1528"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8"/>
            <p:cNvSpPr/>
            <p:nvPr/>
          </p:nvSpPr>
          <p:spPr>
            <a:xfrm>
              <a:off x="6883177" y="5029152"/>
              <a:ext cx="75903" cy="86388"/>
            </a:xfrm>
            <a:custGeom>
              <a:avLst/>
              <a:gdLst/>
              <a:ahLst/>
              <a:cxnLst/>
              <a:rect l="l" t="t" r="r" b="b"/>
              <a:pathLst>
                <a:path w="1361" h="1549" fill="none" extrusionOk="0">
                  <a:moveTo>
                    <a:pt x="0" y="1549"/>
                  </a:moveTo>
                  <a:cubicBezTo>
                    <a:pt x="419" y="1005"/>
                    <a:pt x="858" y="503"/>
                    <a:pt x="136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8"/>
            <p:cNvSpPr/>
            <p:nvPr/>
          </p:nvSpPr>
          <p:spPr>
            <a:xfrm>
              <a:off x="6914687" y="5034952"/>
              <a:ext cx="70047" cy="79416"/>
            </a:xfrm>
            <a:custGeom>
              <a:avLst/>
              <a:gdLst/>
              <a:ahLst/>
              <a:cxnLst/>
              <a:rect l="l" t="t" r="r" b="b"/>
              <a:pathLst>
                <a:path w="1256" h="1424" fill="none" extrusionOk="0">
                  <a:moveTo>
                    <a:pt x="0" y="1424"/>
                  </a:moveTo>
                  <a:cubicBezTo>
                    <a:pt x="398" y="922"/>
                    <a:pt x="816" y="440"/>
                    <a:pt x="125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8"/>
            <p:cNvSpPr/>
            <p:nvPr/>
          </p:nvSpPr>
          <p:spPr>
            <a:xfrm>
              <a:off x="6943854" y="5039637"/>
              <a:ext cx="64247" cy="78245"/>
            </a:xfrm>
            <a:custGeom>
              <a:avLst/>
              <a:gdLst/>
              <a:ahLst/>
              <a:cxnLst/>
              <a:rect l="l" t="t" r="r" b="b"/>
              <a:pathLst>
                <a:path w="1152" h="1403" fill="none" extrusionOk="0">
                  <a:moveTo>
                    <a:pt x="0" y="1403"/>
                  </a:moveTo>
                  <a:cubicBezTo>
                    <a:pt x="105" y="1298"/>
                    <a:pt x="189" y="1172"/>
                    <a:pt x="272" y="1047"/>
                  </a:cubicBezTo>
                  <a:cubicBezTo>
                    <a:pt x="524" y="649"/>
                    <a:pt x="816" y="315"/>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8"/>
            <p:cNvSpPr/>
            <p:nvPr/>
          </p:nvSpPr>
          <p:spPr>
            <a:xfrm>
              <a:off x="6968337" y="5041979"/>
              <a:ext cx="63076" cy="73561"/>
            </a:xfrm>
            <a:custGeom>
              <a:avLst/>
              <a:gdLst/>
              <a:ahLst/>
              <a:cxnLst/>
              <a:rect l="l" t="t" r="r" b="b"/>
              <a:pathLst>
                <a:path w="1131" h="1319" fill="none" extrusionOk="0">
                  <a:moveTo>
                    <a:pt x="1" y="1319"/>
                  </a:moveTo>
                  <a:cubicBezTo>
                    <a:pt x="315" y="837"/>
                    <a:pt x="712" y="398"/>
                    <a:pt x="113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8"/>
            <p:cNvSpPr/>
            <p:nvPr/>
          </p:nvSpPr>
          <p:spPr>
            <a:xfrm>
              <a:off x="6991705" y="5040808"/>
              <a:ext cx="64247" cy="79416"/>
            </a:xfrm>
            <a:custGeom>
              <a:avLst/>
              <a:gdLst/>
              <a:ahLst/>
              <a:cxnLst/>
              <a:rect l="l" t="t" r="r" b="b"/>
              <a:pathLst>
                <a:path w="1152" h="1424" fill="none" extrusionOk="0">
                  <a:moveTo>
                    <a:pt x="0" y="1423"/>
                  </a:moveTo>
                  <a:cubicBezTo>
                    <a:pt x="377" y="942"/>
                    <a:pt x="774" y="482"/>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8"/>
            <p:cNvSpPr/>
            <p:nvPr/>
          </p:nvSpPr>
          <p:spPr>
            <a:xfrm>
              <a:off x="7026729" y="5039637"/>
              <a:ext cx="63020" cy="80588"/>
            </a:xfrm>
            <a:custGeom>
              <a:avLst/>
              <a:gdLst/>
              <a:ahLst/>
              <a:cxnLst/>
              <a:rect l="l" t="t" r="r" b="b"/>
              <a:pathLst>
                <a:path w="1130" h="1445" fill="none" extrusionOk="0">
                  <a:moveTo>
                    <a:pt x="0" y="1444"/>
                  </a:moveTo>
                  <a:cubicBezTo>
                    <a:pt x="272" y="1068"/>
                    <a:pt x="523" y="733"/>
                    <a:pt x="795" y="356"/>
                  </a:cubicBezTo>
                  <a:cubicBezTo>
                    <a:pt x="900" y="231"/>
                    <a:pt x="1004" y="105"/>
                    <a:pt x="113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8"/>
            <p:cNvSpPr/>
            <p:nvPr/>
          </p:nvSpPr>
          <p:spPr>
            <a:xfrm>
              <a:off x="7055896" y="5041979"/>
              <a:ext cx="60734" cy="73561"/>
            </a:xfrm>
            <a:custGeom>
              <a:avLst/>
              <a:gdLst/>
              <a:ahLst/>
              <a:cxnLst/>
              <a:rect l="l" t="t" r="r" b="b"/>
              <a:pathLst>
                <a:path w="1089" h="1319" fill="none" extrusionOk="0">
                  <a:moveTo>
                    <a:pt x="0" y="1319"/>
                  </a:moveTo>
                  <a:cubicBezTo>
                    <a:pt x="356" y="879"/>
                    <a:pt x="691" y="419"/>
                    <a:pt x="10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8"/>
            <p:cNvSpPr/>
            <p:nvPr/>
          </p:nvSpPr>
          <p:spPr>
            <a:xfrm>
              <a:off x="7083893" y="5043150"/>
              <a:ext cx="56049" cy="74732"/>
            </a:xfrm>
            <a:custGeom>
              <a:avLst/>
              <a:gdLst/>
              <a:ahLst/>
              <a:cxnLst/>
              <a:rect l="l" t="t" r="r" b="b"/>
              <a:pathLst>
                <a:path w="1005" h="1340" fill="none" extrusionOk="0">
                  <a:moveTo>
                    <a:pt x="0" y="1340"/>
                  </a:moveTo>
                  <a:cubicBezTo>
                    <a:pt x="84" y="1109"/>
                    <a:pt x="272" y="921"/>
                    <a:pt x="398" y="754"/>
                  </a:cubicBezTo>
                  <a:cubicBezTo>
                    <a:pt x="565" y="482"/>
                    <a:pt x="712" y="168"/>
                    <a:pt x="100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8"/>
            <p:cNvSpPr/>
            <p:nvPr/>
          </p:nvSpPr>
          <p:spPr>
            <a:xfrm>
              <a:off x="7110718" y="5058320"/>
              <a:ext cx="43222" cy="59562"/>
            </a:xfrm>
            <a:custGeom>
              <a:avLst/>
              <a:gdLst/>
              <a:ahLst/>
              <a:cxnLst/>
              <a:rect l="l" t="t" r="r" b="b"/>
              <a:pathLst>
                <a:path w="775" h="1068" fill="none" extrusionOk="0">
                  <a:moveTo>
                    <a:pt x="1" y="1068"/>
                  </a:moveTo>
                  <a:cubicBezTo>
                    <a:pt x="147" y="754"/>
                    <a:pt x="356" y="482"/>
                    <a:pt x="628" y="210"/>
                  </a:cubicBezTo>
                  <a:cubicBezTo>
                    <a:pt x="670" y="168"/>
                    <a:pt x="754" y="84"/>
                    <a:pt x="77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8"/>
            <p:cNvSpPr/>
            <p:nvPr/>
          </p:nvSpPr>
          <p:spPr>
            <a:xfrm>
              <a:off x="6676605" y="4841263"/>
              <a:ext cx="31566" cy="28052"/>
            </a:xfrm>
            <a:custGeom>
              <a:avLst/>
              <a:gdLst/>
              <a:ahLst/>
              <a:cxnLst/>
              <a:rect l="l" t="t" r="r" b="b"/>
              <a:pathLst>
                <a:path w="566" h="503" fill="none" extrusionOk="0">
                  <a:moveTo>
                    <a:pt x="1" y="503"/>
                  </a:moveTo>
                  <a:cubicBezTo>
                    <a:pt x="189" y="335"/>
                    <a:pt x="378" y="189"/>
                    <a:pt x="56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8"/>
            <p:cNvSpPr/>
            <p:nvPr/>
          </p:nvSpPr>
          <p:spPr>
            <a:xfrm>
              <a:off x="6691774" y="4840092"/>
              <a:ext cx="37422" cy="31566"/>
            </a:xfrm>
            <a:custGeom>
              <a:avLst/>
              <a:gdLst/>
              <a:ahLst/>
              <a:cxnLst/>
              <a:rect l="l" t="t" r="r" b="b"/>
              <a:pathLst>
                <a:path w="671" h="566" fill="none" extrusionOk="0">
                  <a:moveTo>
                    <a:pt x="1" y="566"/>
                  </a:moveTo>
                  <a:cubicBezTo>
                    <a:pt x="231" y="377"/>
                    <a:pt x="461" y="168"/>
                    <a:pt x="67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8"/>
            <p:cNvSpPr/>
            <p:nvPr/>
          </p:nvSpPr>
          <p:spPr>
            <a:xfrm>
              <a:off x="6703486" y="4849461"/>
              <a:ext cx="54878" cy="45564"/>
            </a:xfrm>
            <a:custGeom>
              <a:avLst/>
              <a:gdLst/>
              <a:ahLst/>
              <a:cxnLst/>
              <a:rect l="l" t="t" r="r" b="b"/>
              <a:pathLst>
                <a:path w="984" h="817" fill="none" extrusionOk="0">
                  <a:moveTo>
                    <a:pt x="0" y="816"/>
                  </a:moveTo>
                  <a:cubicBezTo>
                    <a:pt x="314" y="523"/>
                    <a:pt x="649" y="272"/>
                    <a:pt x="98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8"/>
            <p:cNvSpPr/>
            <p:nvPr/>
          </p:nvSpPr>
          <p:spPr>
            <a:xfrm>
              <a:off x="6727969" y="4843605"/>
              <a:ext cx="73561" cy="61905"/>
            </a:xfrm>
            <a:custGeom>
              <a:avLst/>
              <a:gdLst/>
              <a:ahLst/>
              <a:cxnLst/>
              <a:rect l="l" t="t" r="r" b="b"/>
              <a:pathLst>
                <a:path w="1319" h="1110" fill="none" extrusionOk="0">
                  <a:moveTo>
                    <a:pt x="1" y="1109"/>
                  </a:moveTo>
                  <a:cubicBezTo>
                    <a:pt x="398" y="712"/>
                    <a:pt x="838" y="356"/>
                    <a:pt x="131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8"/>
            <p:cNvSpPr/>
            <p:nvPr/>
          </p:nvSpPr>
          <p:spPr>
            <a:xfrm>
              <a:off x="6744309" y="4847119"/>
              <a:ext cx="96928" cy="80588"/>
            </a:xfrm>
            <a:custGeom>
              <a:avLst/>
              <a:gdLst/>
              <a:ahLst/>
              <a:cxnLst/>
              <a:rect l="l" t="t" r="r" b="b"/>
              <a:pathLst>
                <a:path w="1738" h="1445" fill="none" extrusionOk="0">
                  <a:moveTo>
                    <a:pt x="0" y="1444"/>
                  </a:moveTo>
                  <a:cubicBezTo>
                    <a:pt x="189" y="1277"/>
                    <a:pt x="356" y="1088"/>
                    <a:pt x="545" y="942"/>
                  </a:cubicBezTo>
                  <a:cubicBezTo>
                    <a:pt x="921" y="607"/>
                    <a:pt x="1298" y="251"/>
                    <a:pt x="1737"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8"/>
            <p:cNvSpPr/>
            <p:nvPr/>
          </p:nvSpPr>
          <p:spPr>
            <a:xfrm>
              <a:off x="6758308" y="4855261"/>
              <a:ext cx="114440" cy="102784"/>
            </a:xfrm>
            <a:custGeom>
              <a:avLst/>
              <a:gdLst/>
              <a:ahLst/>
              <a:cxnLst/>
              <a:rect l="l" t="t" r="r" b="b"/>
              <a:pathLst>
                <a:path w="2052" h="1843" fill="none" extrusionOk="0">
                  <a:moveTo>
                    <a:pt x="1" y="1842"/>
                  </a:moveTo>
                  <a:cubicBezTo>
                    <a:pt x="607" y="1152"/>
                    <a:pt x="1319" y="566"/>
                    <a:pt x="20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8"/>
            <p:cNvSpPr/>
            <p:nvPr/>
          </p:nvSpPr>
          <p:spPr>
            <a:xfrm>
              <a:off x="6772306" y="4887942"/>
              <a:ext cx="110927" cy="95757"/>
            </a:xfrm>
            <a:custGeom>
              <a:avLst/>
              <a:gdLst/>
              <a:ahLst/>
              <a:cxnLst/>
              <a:rect l="l" t="t" r="r" b="b"/>
              <a:pathLst>
                <a:path w="1989" h="1717" fill="none" extrusionOk="0">
                  <a:moveTo>
                    <a:pt x="1" y="1716"/>
                  </a:moveTo>
                  <a:cubicBezTo>
                    <a:pt x="628" y="1089"/>
                    <a:pt x="1277" y="524"/>
                    <a:pt x="19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8"/>
            <p:cNvSpPr/>
            <p:nvPr/>
          </p:nvSpPr>
          <p:spPr>
            <a:xfrm>
              <a:off x="6803816" y="4906625"/>
              <a:ext cx="100442" cy="87559"/>
            </a:xfrm>
            <a:custGeom>
              <a:avLst/>
              <a:gdLst/>
              <a:ahLst/>
              <a:cxnLst/>
              <a:rect l="l" t="t" r="r" b="b"/>
              <a:pathLst>
                <a:path w="1801" h="1570" fill="none" extrusionOk="0">
                  <a:moveTo>
                    <a:pt x="1" y="1570"/>
                  </a:moveTo>
                  <a:cubicBezTo>
                    <a:pt x="545" y="1005"/>
                    <a:pt x="1151" y="482"/>
                    <a:pt x="180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8"/>
            <p:cNvSpPr/>
            <p:nvPr/>
          </p:nvSpPr>
          <p:spPr>
            <a:xfrm>
              <a:off x="6848153" y="4917110"/>
              <a:ext cx="82930" cy="75903"/>
            </a:xfrm>
            <a:custGeom>
              <a:avLst/>
              <a:gdLst/>
              <a:ahLst/>
              <a:cxnLst/>
              <a:rect l="l" t="t" r="r" b="b"/>
              <a:pathLst>
                <a:path w="1487" h="1361" fill="none" extrusionOk="0">
                  <a:moveTo>
                    <a:pt x="1" y="1361"/>
                  </a:moveTo>
                  <a:cubicBezTo>
                    <a:pt x="440" y="859"/>
                    <a:pt x="942" y="419"/>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8"/>
            <p:cNvSpPr/>
            <p:nvPr/>
          </p:nvSpPr>
          <p:spPr>
            <a:xfrm>
              <a:off x="6885519" y="4929937"/>
              <a:ext cx="68876" cy="67761"/>
            </a:xfrm>
            <a:custGeom>
              <a:avLst/>
              <a:gdLst/>
              <a:ahLst/>
              <a:cxnLst/>
              <a:rect l="l" t="t" r="r" b="b"/>
              <a:pathLst>
                <a:path w="1235" h="1215" fill="none" extrusionOk="0">
                  <a:moveTo>
                    <a:pt x="0" y="1214"/>
                  </a:moveTo>
                  <a:cubicBezTo>
                    <a:pt x="335" y="754"/>
                    <a:pt x="753" y="336"/>
                    <a:pt x="1235"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8"/>
            <p:cNvSpPr/>
            <p:nvPr/>
          </p:nvSpPr>
          <p:spPr>
            <a:xfrm>
              <a:off x="6908831" y="4940478"/>
              <a:ext cx="67761" cy="70047"/>
            </a:xfrm>
            <a:custGeom>
              <a:avLst/>
              <a:gdLst/>
              <a:ahLst/>
              <a:cxnLst/>
              <a:rect l="l" t="t" r="r" b="b"/>
              <a:pathLst>
                <a:path w="1215" h="1256" fill="none" extrusionOk="0">
                  <a:moveTo>
                    <a:pt x="1" y="1256"/>
                  </a:moveTo>
                  <a:cubicBezTo>
                    <a:pt x="231" y="963"/>
                    <a:pt x="503" y="649"/>
                    <a:pt x="754" y="356"/>
                  </a:cubicBezTo>
                  <a:cubicBezTo>
                    <a:pt x="900" y="230"/>
                    <a:pt x="1026" y="84"/>
                    <a:pt x="121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8"/>
            <p:cNvSpPr/>
            <p:nvPr/>
          </p:nvSpPr>
          <p:spPr>
            <a:xfrm>
              <a:off x="6941512" y="4950962"/>
              <a:ext cx="60734" cy="59562"/>
            </a:xfrm>
            <a:custGeom>
              <a:avLst/>
              <a:gdLst/>
              <a:ahLst/>
              <a:cxnLst/>
              <a:rect l="l" t="t" r="r" b="b"/>
              <a:pathLst>
                <a:path w="1089" h="1068" fill="none" extrusionOk="0">
                  <a:moveTo>
                    <a:pt x="1" y="1068"/>
                  </a:moveTo>
                  <a:cubicBezTo>
                    <a:pt x="356" y="691"/>
                    <a:pt x="733" y="335"/>
                    <a:pt x="108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8"/>
            <p:cNvSpPr/>
            <p:nvPr/>
          </p:nvSpPr>
          <p:spPr>
            <a:xfrm>
              <a:off x="6977707" y="4968474"/>
              <a:ext cx="43222" cy="44393"/>
            </a:xfrm>
            <a:custGeom>
              <a:avLst/>
              <a:gdLst/>
              <a:ahLst/>
              <a:cxnLst/>
              <a:rect l="l" t="t" r="r" b="b"/>
              <a:pathLst>
                <a:path w="775" h="796" fill="none" extrusionOk="0">
                  <a:moveTo>
                    <a:pt x="0" y="795"/>
                  </a:moveTo>
                  <a:cubicBezTo>
                    <a:pt x="209" y="482"/>
                    <a:pt x="461" y="231"/>
                    <a:pt x="77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8"/>
            <p:cNvSpPr/>
            <p:nvPr/>
          </p:nvSpPr>
          <p:spPr>
            <a:xfrm>
              <a:off x="7082722" y="5020954"/>
              <a:ext cx="37366" cy="12939"/>
            </a:xfrm>
            <a:custGeom>
              <a:avLst/>
              <a:gdLst/>
              <a:ahLst/>
              <a:cxnLst/>
              <a:rect l="l" t="t" r="r" b="b"/>
              <a:pathLst>
                <a:path w="670" h="232" fill="none" extrusionOk="0">
                  <a:moveTo>
                    <a:pt x="21" y="231"/>
                  </a:moveTo>
                  <a:cubicBezTo>
                    <a:pt x="21" y="231"/>
                    <a:pt x="0" y="231"/>
                    <a:pt x="21" y="231"/>
                  </a:cubicBezTo>
                  <a:lnTo>
                    <a:pt x="21" y="231"/>
                  </a:lnTo>
                  <a:cubicBezTo>
                    <a:pt x="230" y="126"/>
                    <a:pt x="461" y="43"/>
                    <a:pt x="670" y="1"/>
                  </a:cubicBezTo>
                </a:path>
              </a:pathLst>
            </a:custGeom>
            <a:solidFill>
              <a:schemeClr val="dk1"/>
            </a:solidFill>
            <a:ln w="21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8"/>
            <p:cNvSpPr/>
            <p:nvPr/>
          </p:nvSpPr>
          <p:spPr>
            <a:xfrm>
              <a:off x="6178355" y="3770033"/>
              <a:ext cx="450510" cy="777490"/>
            </a:xfrm>
            <a:custGeom>
              <a:avLst/>
              <a:gdLst/>
              <a:ahLst/>
              <a:cxnLst/>
              <a:rect l="l" t="t" r="r" b="b"/>
              <a:pathLst>
                <a:path w="8078" h="13941" extrusionOk="0">
                  <a:moveTo>
                    <a:pt x="21" y="1"/>
                  </a:moveTo>
                  <a:lnTo>
                    <a:pt x="21" y="1"/>
                  </a:lnTo>
                  <a:cubicBezTo>
                    <a:pt x="1" y="1319"/>
                    <a:pt x="21" y="2637"/>
                    <a:pt x="147" y="3914"/>
                  </a:cubicBezTo>
                  <a:cubicBezTo>
                    <a:pt x="231" y="5232"/>
                    <a:pt x="398" y="6550"/>
                    <a:pt x="649" y="7847"/>
                  </a:cubicBezTo>
                  <a:cubicBezTo>
                    <a:pt x="921" y="9165"/>
                    <a:pt x="1256" y="10442"/>
                    <a:pt x="1842" y="11655"/>
                  </a:cubicBezTo>
                  <a:cubicBezTo>
                    <a:pt x="2135" y="12241"/>
                    <a:pt x="2511" y="12827"/>
                    <a:pt x="3034" y="13266"/>
                  </a:cubicBezTo>
                  <a:cubicBezTo>
                    <a:pt x="3469" y="13664"/>
                    <a:pt x="4075" y="13924"/>
                    <a:pt x="4682" y="13924"/>
                  </a:cubicBezTo>
                  <a:cubicBezTo>
                    <a:pt x="4747" y="13924"/>
                    <a:pt x="4811" y="13921"/>
                    <a:pt x="4876" y="13915"/>
                  </a:cubicBezTo>
                  <a:cubicBezTo>
                    <a:pt x="4974" y="13932"/>
                    <a:pt x="5070" y="13940"/>
                    <a:pt x="5165" y="13940"/>
                  </a:cubicBezTo>
                  <a:cubicBezTo>
                    <a:pt x="5416" y="13940"/>
                    <a:pt x="5658" y="13886"/>
                    <a:pt x="5901" y="13810"/>
                  </a:cubicBezTo>
                  <a:cubicBezTo>
                    <a:pt x="6215" y="13748"/>
                    <a:pt x="6529" y="13580"/>
                    <a:pt x="6822" y="13371"/>
                  </a:cubicBezTo>
                  <a:cubicBezTo>
                    <a:pt x="7115" y="13162"/>
                    <a:pt x="7345" y="12932"/>
                    <a:pt x="7554" y="12660"/>
                  </a:cubicBezTo>
                  <a:cubicBezTo>
                    <a:pt x="7659" y="12534"/>
                    <a:pt x="7742" y="12388"/>
                    <a:pt x="7847" y="12241"/>
                  </a:cubicBezTo>
                  <a:cubicBezTo>
                    <a:pt x="7931" y="12116"/>
                    <a:pt x="7993" y="11969"/>
                    <a:pt x="8077" y="11802"/>
                  </a:cubicBezTo>
                  <a:lnTo>
                    <a:pt x="8077" y="11802"/>
                  </a:lnTo>
                  <a:cubicBezTo>
                    <a:pt x="7972" y="11969"/>
                    <a:pt x="7889" y="12095"/>
                    <a:pt x="7826" y="12241"/>
                  </a:cubicBezTo>
                  <a:cubicBezTo>
                    <a:pt x="7700" y="12408"/>
                    <a:pt x="7617" y="12534"/>
                    <a:pt x="7491" y="12660"/>
                  </a:cubicBezTo>
                  <a:cubicBezTo>
                    <a:pt x="7303" y="12932"/>
                    <a:pt x="7031" y="13162"/>
                    <a:pt x="6780" y="13350"/>
                  </a:cubicBezTo>
                  <a:cubicBezTo>
                    <a:pt x="6487" y="13538"/>
                    <a:pt x="6173" y="13685"/>
                    <a:pt x="5859" y="13769"/>
                  </a:cubicBezTo>
                  <a:cubicBezTo>
                    <a:pt x="5603" y="13832"/>
                    <a:pt x="5335" y="13860"/>
                    <a:pt x="5083" y="13860"/>
                  </a:cubicBezTo>
                  <a:cubicBezTo>
                    <a:pt x="5005" y="13860"/>
                    <a:pt x="4929" y="13857"/>
                    <a:pt x="4855" y="13852"/>
                  </a:cubicBezTo>
                  <a:cubicBezTo>
                    <a:pt x="4813" y="13855"/>
                    <a:pt x="4772" y="13856"/>
                    <a:pt x="4731" y="13856"/>
                  </a:cubicBezTo>
                  <a:cubicBezTo>
                    <a:pt x="4127" y="13856"/>
                    <a:pt x="3548" y="13574"/>
                    <a:pt x="3097" y="13183"/>
                  </a:cubicBezTo>
                  <a:cubicBezTo>
                    <a:pt x="2616" y="12764"/>
                    <a:pt x="2239" y="12199"/>
                    <a:pt x="1946" y="11613"/>
                  </a:cubicBezTo>
                  <a:cubicBezTo>
                    <a:pt x="1674" y="11048"/>
                    <a:pt x="1423" y="10421"/>
                    <a:pt x="1256" y="9793"/>
                  </a:cubicBezTo>
                  <a:cubicBezTo>
                    <a:pt x="1068" y="9165"/>
                    <a:pt x="900" y="8538"/>
                    <a:pt x="775" y="7889"/>
                  </a:cubicBezTo>
                  <a:cubicBezTo>
                    <a:pt x="524" y="6571"/>
                    <a:pt x="356" y="5274"/>
                    <a:pt x="231" y="3955"/>
                  </a:cubicBezTo>
                  <a:cubicBezTo>
                    <a:pt x="126" y="2637"/>
                    <a:pt x="42" y="1340"/>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8"/>
            <p:cNvSpPr/>
            <p:nvPr/>
          </p:nvSpPr>
          <p:spPr>
            <a:xfrm>
              <a:off x="5927446" y="3384997"/>
              <a:ext cx="671025" cy="1221419"/>
            </a:xfrm>
            <a:custGeom>
              <a:avLst/>
              <a:gdLst/>
              <a:ahLst/>
              <a:cxnLst/>
              <a:rect l="l" t="t" r="r" b="b"/>
              <a:pathLst>
                <a:path w="12032" h="21901" extrusionOk="0">
                  <a:moveTo>
                    <a:pt x="106" y="0"/>
                  </a:moveTo>
                  <a:cubicBezTo>
                    <a:pt x="1" y="2030"/>
                    <a:pt x="1" y="4059"/>
                    <a:pt x="106" y="6110"/>
                  </a:cubicBezTo>
                  <a:cubicBezTo>
                    <a:pt x="168" y="8139"/>
                    <a:pt x="357" y="10148"/>
                    <a:pt x="671" y="12178"/>
                  </a:cubicBezTo>
                  <a:cubicBezTo>
                    <a:pt x="984" y="14165"/>
                    <a:pt x="1466" y="16174"/>
                    <a:pt x="2303" y="18036"/>
                  </a:cubicBezTo>
                  <a:cubicBezTo>
                    <a:pt x="2721" y="18936"/>
                    <a:pt x="3244" y="19836"/>
                    <a:pt x="3976" y="20568"/>
                  </a:cubicBezTo>
                  <a:cubicBezTo>
                    <a:pt x="4667" y="21300"/>
                    <a:pt x="5650" y="21823"/>
                    <a:pt x="6697" y="21865"/>
                  </a:cubicBezTo>
                  <a:cubicBezTo>
                    <a:pt x="6901" y="21889"/>
                    <a:pt x="7105" y="21900"/>
                    <a:pt x="7309" y="21900"/>
                  </a:cubicBezTo>
                  <a:cubicBezTo>
                    <a:pt x="7649" y="21900"/>
                    <a:pt x="7989" y="21868"/>
                    <a:pt x="8329" y="21802"/>
                  </a:cubicBezTo>
                  <a:cubicBezTo>
                    <a:pt x="8893" y="21698"/>
                    <a:pt x="9417" y="21509"/>
                    <a:pt x="9877" y="21217"/>
                  </a:cubicBezTo>
                  <a:cubicBezTo>
                    <a:pt x="10358" y="20924"/>
                    <a:pt x="10798" y="20568"/>
                    <a:pt x="11132" y="20149"/>
                  </a:cubicBezTo>
                  <a:cubicBezTo>
                    <a:pt x="11342" y="19961"/>
                    <a:pt x="11488" y="19731"/>
                    <a:pt x="11634" y="19501"/>
                  </a:cubicBezTo>
                  <a:cubicBezTo>
                    <a:pt x="11802" y="19250"/>
                    <a:pt x="11906" y="18999"/>
                    <a:pt x="12032" y="18769"/>
                  </a:cubicBezTo>
                  <a:lnTo>
                    <a:pt x="12032" y="18769"/>
                  </a:lnTo>
                  <a:cubicBezTo>
                    <a:pt x="11906" y="18999"/>
                    <a:pt x="11802" y="19229"/>
                    <a:pt x="11634" y="19459"/>
                  </a:cubicBezTo>
                  <a:cubicBezTo>
                    <a:pt x="11467" y="19710"/>
                    <a:pt x="11321" y="19940"/>
                    <a:pt x="11132" y="20129"/>
                  </a:cubicBezTo>
                  <a:cubicBezTo>
                    <a:pt x="10798" y="20547"/>
                    <a:pt x="10358" y="20882"/>
                    <a:pt x="9877" y="21133"/>
                  </a:cubicBezTo>
                  <a:cubicBezTo>
                    <a:pt x="9417" y="21405"/>
                    <a:pt x="8893" y="21593"/>
                    <a:pt x="8370" y="21698"/>
                  </a:cubicBezTo>
                  <a:cubicBezTo>
                    <a:pt x="8041" y="21759"/>
                    <a:pt x="7719" y="21791"/>
                    <a:pt x="7404" y="21791"/>
                  </a:cubicBezTo>
                  <a:cubicBezTo>
                    <a:pt x="7179" y="21791"/>
                    <a:pt x="6957" y="21775"/>
                    <a:pt x="6738" y="21740"/>
                  </a:cubicBezTo>
                  <a:cubicBezTo>
                    <a:pt x="6236" y="21719"/>
                    <a:pt x="5755" y="21593"/>
                    <a:pt x="5295" y="21342"/>
                  </a:cubicBezTo>
                  <a:cubicBezTo>
                    <a:pt x="4855" y="21112"/>
                    <a:pt x="4479" y="20819"/>
                    <a:pt x="4102" y="20463"/>
                  </a:cubicBezTo>
                  <a:cubicBezTo>
                    <a:pt x="3391" y="19752"/>
                    <a:pt x="2867" y="18873"/>
                    <a:pt x="2449" y="17952"/>
                  </a:cubicBezTo>
                  <a:cubicBezTo>
                    <a:pt x="2031" y="17032"/>
                    <a:pt x="1717" y="16069"/>
                    <a:pt x="1466" y="15107"/>
                  </a:cubicBezTo>
                  <a:cubicBezTo>
                    <a:pt x="1194" y="14123"/>
                    <a:pt x="984" y="13140"/>
                    <a:pt x="838" y="12136"/>
                  </a:cubicBezTo>
                  <a:cubicBezTo>
                    <a:pt x="524" y="10148"/>
                    <a:pt x="315" y="8118"/>
                    <a:pt x="210" y="6110"/>
                  </a:cubicBezTo>
                  <a:cubicBezTo>
                    <a:pt x="106" y="4059"/>
                    <a:pt x="43" y="2051"/>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8"/>
            <p:cNvSpPr/>
            <p:nvPr/>
          </p:nvSpPr>
          <p:spPr>
            <a:xfrm>
              <a:off x="5961299" y="3541320"/>
              <a:ext cx="683852" cy="1147747"/>
            </a:xfrm>
            <a:custGeom>
              <a:avLst/>
              <a:gdLst/>
              <a:ahLst/>
              <a:cxnLst/>
              <a:rect l="l" t="t" r="r" b="b"/>
              <a:pathLst>
                <a:path w="12262" h="20580" extrusionOk="0">
                  <a:moveTo>
                    <a:pt x="105" y="1"/>
                  </a:moveTo>
                  <a:cubicBezTo>
                    <a:pt x="1" y="2595"/>
                    <a:pt x="64" y="5169"/>
                    <a:pt x="356" y="7659"/>
                  </a:cubicBezTo>
                  <a:cubicBezTo>
                    <a:pt x="461" y="8956"/>
                    <a:pt x="649" y="10232"/>
                    <a:pt x="880" y="11509"/>
                  </a:cubicBezTo>
                  <a:cubicBezTo>
                    <a:pt x="1110" y="12785"/>
                    <a:pt x="1424" y="14041"/>
                    <a:pt x="1842" y="15275"/>
                  </a:cubicBezTo>
                  <a:cubicBezTo>
                    <a:pt x="2281" y="16489"/>
                    <a:pt x="2867" y="17681"/>
                    <a:pt x="3683" y="18706"/>
                  </a:cubicBezTo>
                  <a:cubicBezTo>
                    <a:pt x="4102" y="19209"/>
                    <a:pt x="4562" y="19669"/>
                    <a:pt x="5148" y="19983"/>
                  </a:cubicBezTo>
                  <a:cubicBezTo>
                    <a:pt x="5399" y="20150"/>
                    <a:pt x="5713" y="20276"/>
                    <a:pt x="6027" y="20380"/>
                  </a:cubicBezTo>
                  <a:cubicBezTo>
                    <a:pt x="6341" y="20485"/>
                    <a:pt x="6654" y="20527"/>
                    <a:pt x="6989" y="20569"/>
                  </a:cubicBezTo>
                  <a:cubicBezTo>
                    <a:pt x="7099" y="20576"/>
                    <a:pt x="7209" y="20579"/>
                    <a:pt x="7319" y="20579"/>
                  </a:cubicBezTo>
                  <a:cubicBezTo>
                    <a:pt x="7877" y="20579"/>
                    <a:pt x="8428" y="20489"/>
                    <a:pt x="8935" y="20297"/>
                  </a:cubicBezTo>
                  <a:cubicBezTo>
                    <a:pt x="9542" y="20087"/>
                    <a:pt x="10107" y="19753"/>
                    <a:pt x="10609" y="19334"/>
                  </a:cubicBezTo>
                  <a:cubicBezTo>
                    <a:pt x="11111" y="18916"/>
                    <a:pt x="11509" y="18372"/>
                    <a:pt x="11760" y="17786"/>
                  </a:cubicBezTo>
                  <a:cubicBezTo>
                    <a:pt x="12053" y="17221"/>
                    <a:pt x="12157" y="16551"/>
                    <a:pt x="12262" y="15924"/>
                  </a:cubicBezTo>
                  <a:lnTo>
                    <a:pt x="12262" y="15924"/>
                  </a:lnTo>
                  <a:cubicBezTo>
                    <a:pt x="12136" y="16593"/>
                    <a:pt x="12032" y="17221"/>
                    <a:pt x="11718" y="17786"/>
                  </a:cubicBezTo>
                  <a:cubicBezTo>
                    <a:pt x="11425" y="18372"/>
                    <a:pt x="11027" y="18895"/>
                    <a:pt x="10525" y="19313"/>
                  </a:cubicBezTo>
                  <a:cubicBezTo>
                    <a:pt x="10044" y="19732"/>
                    <a:pt x="9458" y="20046"/>
                    <a:pt x="8851" y="20255"/>
                  </a:cubicBezTo>
                  <a:cubicBezTo>
                    <a:pt x="8378" y="20424"/>
                    <a:pt x="7851" y="20497"/>
                    <a:pt x="7335" y="20497"/>
                  </a:cubicBezTo>
                  <a:cubicBezTo>
                    <a:pt x="7212" y="20497"/>
                    <a:pt x="7089" y="20493"/>
                    <a:pt x="6968" y="20485"/>
                  </a:cubicBezTo>
                  <a:cubicBezTo>
                    <a:pt x="6320" y="20422"/>
                    <a:pt x="5713" y="20255"/>
                    <a:pt x="5169" y="19899"/>
                  </a:cubicBezTo>
                  <a:cubicBezTo>
                    <a:pt x="4625" y="19585"/>
                    <a:pt x="4165" y="19146"/>
                    <a:pt x="3767" y="18644"/>
                  </a:cubicBezTo>
                  <a:cubicBezTo>
                    <a:pt x="2951" y="17660"/>
                    <a:pt x="2407" y="16489"/>
                    <a:pt x="1988" y="15275"/>
                  </a:cubicBezTo>
                  <a:cubicBezTo>
                    <a:pt x="1110" y="12848"/>
                    <a:pt x="733" y="10274"/>
                    <a:pt x="440" y="7722"/>
                  </a:cubicBezTo>
                  <a:cubicBezTo>
                    <a:pt x="273" y="6445"/>
                    <a:pt x="210" y="5148"/>
                    <a:pt x="147" y="3872"/>
                  </a:cubicBezTo>
                  <a:cubicBezTo>
                    <a:pt x="105" y="2595"/>
                    <a:pt x="64" y="1277"/>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8"/>
            <p:cNvSpPr/>
            <p:nvPr/>
          </p:nvSpPr>
          <p:spPr>
            <a:xfrm>
              <a:off x="7562288" y="3768583"/>
              <a:ext cx="122582" cy="403106"/>
            </a:xfrm>
            <a:custGeom>
              <a:avLst/>
              <a:gdLst/>
              <a:ahLst/>
              <a:cxnLst/>
              <a:rect l="l" t="t" r="r" b="b"/>
              <a:pathLst>
                <a:path w="2198" h="7228" extrusionOk="0">
                  <a:moveTo>
                    <a:pt x="1138" y="1"/>
                  </a:moveTo>
                  <a:cubicBezTo>
                    <a:pt x="1109" y="1"/>
                    <a:pt x="1079" y="2"/>
                    <a:pt x="1047" y="6"/>
                  </a:cubicBezTo>
                  <a:cubicBezTo>
                    <a:pt x="859" y="27"/>
                    <a:pt x="733" y="194"/>
                    <a:pt x="650" y="320"/>
                  </a:cubicBezTo>
                  <a:cubicBezTo>
                    <a:pt x="587" y="445"/>
                    <a:pt x="524" y="613"/>
                    <a:pt x="440" y="759"/>
                  </a:cubicBezTo>
                  <a:cubicBezTo>
                    <a:pt x="189" y="1387"/>
                    <a:pt x="64" y="2056"/>
                    <a:pt x="22" y="2705"/>
                  </a:cubicBezTo>
                  <a:cubicBezTo>
                    <a:pt x="85" y="2056"/>
                    <a:pt x="210" y="1366"/>
                    <a:pt x="419" y="843"/>
                  </a:cubicBezTo>
                  <a:cubicBezTo>
                    <a:pt x="503" y="675"/>
                    <a:pt x="587" y="529"/>
                    <a:pt x="650" y="403"/>
                  </a:cubicBezTo>
                  <a:cubicBezTo>
                    <a:pt x="733" y="236"/>
                    <a:pt x="859" y="131"/>
                    <a:pt x="1026" y="110"/>
                  </a:cubicBezTo>
                  <a:cubicBezTo>
                    <a:pt x="1047" y="107"/>
                    <a:pt x="1069" y="105"/>
                    <a:pt x="1092" y="105"/>
                  </a:cubicBezTo>
                  <a:cubicBezTo>
                    <a:pt x="1206" y="105"/>
                    <a:pt x="1340" y="149"/>
                    <a:pt x="1445" y="236"/>
                  </a:cubicBezTo>
                  <a:cubicBezTo>
                    <a:pt x="1570" y="341"/>
                    <a:pt x="1654" y="466"/>
                    <a:pt x="1738" y="613"/>
                  </a:cubicBezTo>
                  <a:cubicBezTo>
                    <a:pt x="1989" y="1219"/>
                    <a:pt x="2010" y="1868"/>
                    <a:pt x="2010" y="2517"/>
                  </a:cubicBezTo>
                  <a:cubicBezTo>
                    <a:pt x="2010" y="3165"/>
                    <a:pt x="1989" y="3835"/>
                    <a:pt x="1947" y="4484"/>
                  </a:cubicBezTo>
                  <a:cubicBezTo>
                    <a:pt x="1884" y="5132"/>
                    <a:pt x="1863" y="5781"/>
                    <a:pt x="1675" y="6408"/>
                  </a:cubicBezTo>
                  <a:cubicBezTo>
                    <a:pt x="1633" y="6576"/>
                    <a:pt x="1570" y="6722"/>
                    <a:pt x="1487" y="6869"/>
                  </a:cubicBezTo>
                  <a:cubicBezTo>
                    <a:pt x="1424" y="6994"/>
                    <a:pt x="1277" y="7099"/>
                    <a:pt x="1152" y="7120"/>
                  </a:cubicBezTo>
                  <a:cubicBezTo>
                    <a:pt x="1136" y="7123"/>
                    <a:pt x="1119" y="7124"/>
                    <a:pt x="1101" y="7124"/>
                  </a:cubicBezTo>
                  <a:cubicBezTo>
                    <a:pt x="984" y="7124"/>
                    <a:pt x="845" y="7065"/>
                    <a:pt x="754" y="6973"/>
                  </a:cubicBezTo>
                  <a:cubicBezTo>
                    <a:pt x="650" y="6869"/>
                    <a:pt x="587" y="6701"/>
                    <a:pt x="503" y="6576"/>
                  </a:cubicBezTo>
                  <a:cubicBezTo>
                    <a:pt x="378" y="6283"/>
                    <a:pt x="294" y="5948"/>
                    <a:pt x="231" y="5634"/>
                  </a:cubicBezTo>
                  <a:cubicBezTo>
                    <a:pt x="189" y="5320"/>
                    <a:pt x="168" y="4986"/>
                    <a:pt x="106" y="4672"/>
                  </a:cubicBezTo>
                  <a:cubicBezTo>
                    <a:pt x="64" y="4002"/>
                    <a:pt x="1" y="3354"/>
                    <a:pt x="22" y="2706"/>
                  </a:cubicBezTo>
                  <a:lnTo>
                    <a:pt x="22" y="2706"/>
                  </a:lnTo>
                  <a:cubicBezTo>
                    <a:pt x="1" y="3354"/>
                    <a:pt x="22" y="4002"/>
                    <a:pt x="85" y="4672"/>
                  </a:cubicBezTo>
                  <a:cubicBezTo>
                    <a:pt x="106" y="5007"/>
                    <a:pt x="126" y="5320"/>
                    <a:pt x="189" y="5655"/>
                  </a:cubicBezTo>
                  <a:cubicBezTo>
                    <a:pt x="231" y="5990"/>
                    <a:pt x="315" y="6304"/>
                    <a:pt x="440" y="6618"/>
                  </a:cubicBezTo>
                  <a:cubicBezTo>
                    <a:pt x="524" y="6785"/>
                    <a:pt x="608" y="6911"/>
                    <a:pt x="733" y="7036"/>
                  </a:cubicBezTo>
                  <a:cubicBezTo>
                    <a:pt x="848" y="7132"/>
                    <a:pt x="1015" y="7227"/>
                    <a:pt x="1186" y="7227"/>
                  </a:cubicBezTo>
                  <a:cubicBezTo>
                    <a:pt x="1203" y="7227"/>
                    <a:pt x="1219" y="7226"/>
                    <a:pt x="1235" y="7225"/>
                  </a:cubicBezTo>
                  <a:cubicBezTo>
                    <a:pt x="1424" y="7204"/>
                    <a:pt x="1570" y="7036"/>
                    <a:pt x="1654" y="6911"/>
                  </a:cubicBezTo>
                  <a:cubicBezTo>
                    <a:pt x="1759" y="6764"/>
                    <a:pt x="1800" y="6597"/>
                    <a:pt x="1863" y="6450"/>
                  </a:cubicBezTo>
                  <a:cubicBezTo>
                    <a:pt x="2072" y="5781"/>
                    <a:pt x="2093" y="5132"/>
                    <a:pt x="2156" y="4484"/>
                  </a:cubicBezTo>
                  <a:cubicBezTo>
                    <a:pt x="2177" y="3793"/>
                    <a:pt x="2198" y="3144"/>
                    <a:pt x="2198" y="2496"/>
                  </a:cubicBezTo>
                  <a:cubicBezTo>
                    <a:pt x="2198" y="1847"/>
                    <a:pt x="2156" y="1157"/>
                    <a:pt x="1863" y="529"/>
                  </a:cubicBezTo>
                  <a:cubicBezTo>
                    <a:pt x="1779" y="382"/>
                    <a:pt x="1675" y="236"/>
                    <a:pt x="1549" y="131"/>
                  </a:cubicBezTo>
                  <a:cubicBezTo>
                    <a:pt x="1410" y="44"/>
                    <a:pt x="128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8"/>
            <p:cNvSpPr/>
            <p:nvPr/>
          </p:nvSpPr>
          <p:spPr>
            <a:xfrm>
              <a:off x="7078037" y="3389626"/>
              <a:ext cx="745701" cy="1350582"/>
            </a:xfrm>
            <a:custGeom>
              <a:avLst/>
              <a:gdLst/>
              <a:ahLst/>
              <a:cxnLst/>
              <a:rect l="l" t="t" r="r" b="b"/>
              <a:pathLst>
                <a:path w="13371" h="24217" extrusionOk="0">
                  <a:moveTo>
                    <a:pt x="13183" y="1"/>
                  </a:moveTo>
                  <a:lnTo>
                    <a:pt x="13183" y="1"/>
                  </a:lnTo>
                  <a:cubicBezTo>
                    <a:pt x="13245" y="1528"/>
                    <a:pt x="13245" y="3014"/>
                    <a:pt x="13266" y="4499"/>
                  </a:cubicBezTo>
                  <a:cubicBezTo>
                    <a:pt x="13224" y="6006"/>
                    <a:pt x="13183" y="7533"/>
                    <a:pt x="13078" y="9019"/>
                  </a:cubicBezTo>
                  <a:cubicBezTo>
                    <a:pt x="12869" y="12032"/>
                    <a:pt x="12555" y="15045"/>
                    <a:pt x="11739" y="17932"/>
                  </a:cubicBezTo>
                  <a:cubicBezTo>
                    <a:pt x="11530" y="18644"/>
                    <a:pt x="11299" y="19376"/>
                    <a:pt x="11006" y="20066"/>
                  </a:cubicBezTo>
                  <a:cubicBezTo>
                    <a:pt x="10693" y="20736"/>
                    <a:pt x="10358" y="21426"/>
                    <a:pt x="9939" y="22012"/>
                  </a:cubicBezTo>
                  <a:cubicBezTo>
                    <a:pt x="9521" y="22640"/>
                    <a:pt x="8977" y="23205"/>
                    <a:pt x="8349" y="23561"/>
                  </a:cubicBezTo>
                  <a:cubicBezTo>
                    <a:pt x="8035" y="23770"/>
                    <a:pt x="7680" y="23875"/>
                    <a:pt x="7324" y="23958"/>
                  </a:cubicBezTo>
                  <a:cubicBezTo>
                    <a:pt x="6947" y="24042"/>
                    <a:pt x="6592" y="24063"/>
                    <a:pt x="6215" y="24084"/>
                  </a:cubicBezTo>
                  <a:cubicBezTo>
                    <a:pt x="6078" y="24096"/>
                    <a:pt x="5940" y="24101"/>
                    <a:pt x="5801" y="24101"/>
                  </a:cubicBezTo>
                  <a:cubicBezTo>
                    <a:pt x="5202" y="24101"/>
                    <a:pt x="4596" y="23991"/>
                    <a:pt x="4018" y="23770"/>
                  </a:cubicBezTo>
                  <a:cubicBezTo>
                    <a:pt x="3683" y="23644"/>
                    <a:pt x="3348" y="23456"/>
                    <a:pt x="3035" y="23268"/>
                  </a:cubicBezTo>
                  <a:cubicBezTo>
                    <a:pt x="2721" y="23079"/>
                    <a:pt x="2407" y="22828"/>
                    <a:pt x="2135" y="22577"/>
                  </a:cubicBezTo>
                  <a:cubicBezTo>
                    <a:pt x="1047" y="21531"/>
                    <a:pt x="419" y="20087"/>
                    <a:pt x="1" y="18644"/>
                  </a:cubicBezTo>
                  <a:lnTo>
                    <a:pt x="1" y="18644"/>
                  </a:lnTo>
                  <a:cubicBezTo>
                    <a:pt x="356" y="20087"/>
                    <a:pt x="984" y="21552"/>
                    <a:pt x="2072" y="22619"/>
                  </a:cubicBezTo>
                  <a:cubicBezTo>
                    <a:pt x="2323" y="22891"/>
                    <a:pt x="2637" y="23121"/>
                    <a:pt x="2951" y="23331"/>
                  </a:cubicBezTo>
                  <a:cubicBezTo>
                    <a:pt x="3265" y="23540"/>
                    <a:pt x="3600" y="23728"/>
                    <a:pt x="3976" y="23854"/>
                  </a:cubicBezTo>
                  <a:cubicBezTo>
                    <a:pt x="4625" y="24076"/>
                    <a:pt x="5290" y="24216"/>
                    <a:pt x="5957" y="24216"/>
                  </a:cubicBezTo>
                  <a:cubicBezTo>
                    <a:pt x="6043" y="24216"/>
                    <a:pt x="6129" y="24214"/>
                    <a:pt x="6215" y="24209"/>
                  </a:cubicBezTo>
                  <a:cubicBezTo>
                    <a:pt x="6592" y="24188"/>
                    <a:pt x="6989" y="24167"/>
                    <a:pt x="7345" y="24084"/>
                  </a:cubicBezTo>
                  <a:cubicBezTo>
                    <a:pt x="7721" y="24042"/>
                    <a:pt x="8098" y="23895"/>
                    <a:pt x="8412" y="23686"/>
                  </a:cubicBezTo>
                  <a:cubicBezTo>
                    <a:pt x="9081" y="23310"/>
                    <a:pt x="9626" y="22745"/>
                    <a:pt x="10065" y="22117"/>
                  </a:cubicBezTo>
                  <a:cubicBezTo>
                    <a:pt x="10483" y="21531"/>
                    <a:pt x="10860" y="20841"/>
                    <a:pt x="11153" y="20129"/>
                  </a:cubicBezTo>
                  <a:cubicBezTo>
                    <a:pt x="11425" y="19439"/>
                    <a:pt x="11676" y="18727"/>
                    <a:pt x="11885" y="17995"/>
                  </a:cubicBezTo>
                  <a:cubicBezTo>
                    <a:pt x="12304" y="16530"/>
                    <a:pt x="12555" y="15045"/>
                    <a:pt x="12764" y="13559"/>
                  </a:cubicBezTo>
                  <a:cubicBezTo>
                    <a:pt x="12973" y="12053"/>
                    <a:pt x="13099" y="10567"/>
                    <a:pt x="13183" y="9061"/>
                  </a:cubicBezTo>
                  <a:cubicBezTo>
                    <a:pt x="13371" y="6048"/>
                    <a:pt x="13371" y="3014"/>
                    <a:pt x="13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8"/>
            <p:cNvSpPr/>
            <p:nvPr/>
          </p:nvSpPr>
          <p:spPr>
            <a:xfrm>
              <a:off x="7060525" y="3780573"/>
              <a:ext cx="505332" cy="996666"/>
            </a:xfrm>
            <a:custGeom>
              <a:avLst/>
              <a:gdLst/>
              <a:ahLst/>
              <a:cxnLst/>
              <a:rect l="l" t="t" r="r" b="b"/>
              <a:pathLst>
                <a:path w="9061" h="17871" extrusionOk="0">
                  <a:moveTo>
                    <a:pt x="8789" y="0"/>
                  </a:moveTo>
                  <a:lnTo>
                    <a:pt x="8789" y="0"/>
                  </a:lnTo>
                  <a:cubicBezTo>
                    <a:pt x="8851" y="1151"/>
                    <a:pt x="8893" y="2323"/>
                    <a:pt x="8893" y="3515"/>
                  </a:cubicBezTo>
                  <a:cubicBezTo>
                    <a:pt x="8893" y="4666"/>
                    <a:pt x="8893" y="5838"/>
                    <a:pt x="8872" y="7010"/>
                  </a:cubicBezTo>
                  <a:cubicBezTo>
                    <a:pt x="8789" y="9374"/>
                    <a:pt x="8663" y="11717"/>
                    <a:pt x="8140" y="13998"/>
                  </a:cubicBezTo>
                  <a:cubicBezTo>
                    <a:pt x="8015" y="14563"/>
                    <a:pt x="7847" y="15128"/>
                    <a:pt x="7638" y="15672"/>
                  </a:cubicBezTo>
                  <a:cubicBezTo>
                    <a:pt x="7429" y="16216"/>
                    <a:pt x="7157" y="16739"/>
                    <a:pt x="6780" y="17157"/>
                  </a:cubicBezTo>
                  <a:cubicBezTo>
                    <a:pt x="6592" y="17367"/>
                    <a:pt x="6362" y="17534"/>
                    <a:pt x="6090" y="17639"/>
                  </a:cubicBezTo>
                  <a:cubicBezTo>
                    <a:pt x="5838" y="17743"/>
                    <a:pt x="5546" y="17764"/>
                    <a:pt x="5253" y="17764"/>
                  </a:cubicBezTo>
                  <a:cubicBezTo>
                    <a:pt x="4688" y="17764"/>
                    <a:pt x="4102" y="17660"/>
                    <a:pt x="3579" y="17388"/>
                  </a:cubicBezTo>
                  <a:cubicBezTo>
                    <a:pt x="2553" y="16865"/>
                    <a:pt x="1779" y="15923"/>
                    <a:pt x="1235" y="14919"/>
                  </a:cubicBezTo>
                  <a:cubicBezTo>
                    <a:pt x="691" y="13893"/>
                    <a:pt x="273" y="12784"/>
                    <a:pt x="1" y="11634"/>
                  </a:cubicBezTo>
                  <a:lnTo>
                    <a:pt x="1" y="11634"/>
                  </a:lnTo>
                  <a:cubicBezTo>
                    <a:pt x="231" y="12784"/>
                    <a:pt x="608" y="13914"/>
                    <a:pt x="1089" y="14919"/>
                  </a:cubicBezTo>
                  <a:cubicBezTo>
                    <a:pt x="1382" y="15442"/>
                    <a:pt x="1696" y="15923"/>
                    <a:pt x="2093" y="16383"/>
                  </a:cubicBezTo>
                  <a:cubicBezTo>
                    <a:pt x="2491" y="16823"/>
                    <a:pt x="2951" y="17220"/>
                    <a:pt x="3474" y="17471"/>
                  </a:cubicBezTo>
                  <a:cubicBezTo>
                    <a:pt x="3964" y="17726"/>
                    <a:pt x="4528" y="17871"/>
                    <a:pt x="5096" y="17871"/>
                  </a:cubicBezTo>
                  <a:cubicBezTo>
                    <a:pt x="5134" y="17871"/>
                    <a:pt x="5173" y="17870"/>
                    <a:pt x="5211" y="17869"/>
                  </a:cubicBezTo>
                  <a:cubicBezTo>
                    <a:pt x="5504" y="17869"/>
                    <a:pt x="5818" y="17848"/>
                    <a:pt x="6090" y="17743"/>
                  </a:cubicBezTo>
                  <a:cubicBezTo>
                    <a:pt x="6382" y="17639"/>
                    <a:pt x="6654" y="17450"/>
                    <a:pt x="6864" y="17241"/>
                  </a:cubicBezTo>
                  <a:cubicBezTo>
                    <a:pt x="7282" y="16823"/>
                    <a:pt x="7554" y="16279"/>
                    <a:pt x="7763" y="15714"/>
                  </a:cubicBezTo>
                  <a:cubicBezTo>
                    <a:pt x="8015" y="15170"/>
                    <a:pt x="8161" y="14605"/>
                    <a:pt x="8287" y="14019"/>
                  </a:cubicBezTo>
                  <a:cubicBezTo>
                    <a:pt x="8559" y="12868"/>
                    <a:pt x="8705" y="11717"/>
                    <a:pt x="8810" y="10546"/>
                  </a:cubicBezTo>
                  <a:cubicBezTo>
                    <a:pt x="8914" y="9395"/>
                    <a:pt x="8977" y="8223"/>
                    <a:pt x="8998" y="7030"/>
                  </a:cubicBezTo>
                  <a:cubicBezTo>
                    <a:pt x="9061" y="4687"/>
                    <a:pt x="8977" y="2323"/>
                    <a:pt x="8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8"/>
            <p:cNvSpPr/>
            <p:nvPr/>
          </p:nvSpPr>
          <p:spPr>
            <a:xfrm>
              <a:off x="7069895" y="3766575"/>
              <a:ext cx="505332" cy="1140106"/>
            </a:xfrm>
            <a:custGeom>
              <a:avLst/>
              <a:gdLst/>
              <a:ahLst/>
              <a:cxnLst/>
              <a:rect l="l" t="t" r="r" b="b"/>
              <a:pathLst>
                <a:path w="9061" h="20443" extrusionOk="0">
                  <a:moveTo>
                    <a:pt x="8955" y="0"/>
                  </a:moveTo>
                  <a:lnTo>
                    <a:pt x="8935" y="3996"/>
                  </a:lnTo>
                  <a:cubicBezTo>
                    <a:pt x="8914" y="5336"/>
                    <a:pt x="8914" y="6654"/>
                    <a:pt x="8851" y="7993"/>
                  </a:cubicBezTo>
                  <a:cubicBezTo>
                    <a:pt x="8830" y="9311"/>
                    <a:pt x="8746" y="10629"/>
                    <a:pt x="8642" y="11968"/>
                  </a:cubicBezTo>
                  <a:cubicBezTo>
                    <a:pt x="8537" y="13307"/>
                    <a:pt x="8391" y="14605"/>
                    <a:pt x="8098" y="15923"/>
                  </a:cubicBezTo>
                  <a:cubicBezTo>
                    <a:pt x="7972" y="16572"/>
                    <a:pt x="7784" y="17199"/>
                    <a:pt x="7554" y="17827"/>
                  </a:cubicBezTo>
                  <a:cubicBezTo>
                    <a:pt x="7323" y="18455"/>
                    <a:pt x="6989" y="19061"/>
                    <a:pt x="6549" y="19522"/>
                  </a:cubicBezTo>
                  <a:cubicBezTo>
                    <a:pt x="6144" y="19988"/>
                    <a:pt x="5542" y="20297"/>
                    <a:pt x="4916" y="20297"/>
                  </a:cubicBezTo>
                  <a:cubicBezTo>
                    <a:pt x="4895" y="20297"/>
                    <a:pt x="4875" y="20297"/>
                    <a:pt x="4854" y="20296"/>
                  </a:cubicBezTo>
                  <a:cubicBezTo>
                    <a:pt x="4828" y="20297"/>
                    <a:pt x="4802" y="20297"/>
                    <a:pt x="4775" y="20297"/>
                  </a:cubicBezTo>
                  <a:cubicBezTo>
                    <a:pt x="4173" y="20297"/>
                    <a:pt x="3556" y="20070"/>
                    <a:pt x="3055" y="19689"/>
                  </a:cubicBezTo>
                  <a:cubicBezTo>
                    <a:pt x="2532" y="19313"/>
                    <a:pt x="2113" y="18789"/>
                    <a:pt x="1758" y="18224"/>
                  </a:cubicBezTo>
                  <a:cubicBezTo>
                    <a:pt x="1423" y="17639"/>
                    <a:pt x="1172" y="17053"/>
                    <a:pt x="921" y="16425"/>
                  </a:cubicBezTo>
                  <a:cubicBezTo>
                    <a:pt x="481" y="15170"/>
                    <a:pt x="168" y="13851"/>
                    <a:pt x="0" y="12554"/>
                  </a:cubicBezTo>
                  <a:lnTo>
                    <a:pt x="0" y="12554"/>
                  </a:lnTo>
                  <a:cubicBezTo>
                    <a:pt x="147" y="13872"/>
                    <a:pt x="398" y="15191"/>
                    <a:pt x="795" y="16446"/>
                  </a:cubicBezTo>
                  <a:cubicBezTo>
                    <a:pt x="1046" y="17074"/>
                    <a:pt x="1297" y="17701"/>
                    <a:pt x="1632" y="18266"/>
                  </a:cubicBezTo>
                  <a:cubicBezTo>
                    <a:pt x="1988" y="18852"/>
                    <a:pt x="2406" y="19375"/>
                    <a:pt x="2950" y="19794"/>
                  </a:cubicBezTo>
                  <a:cubicBezTo>
                    <a:pt x="3494" y="20212"/>
                    <a:pt x="4185" y="20442"/>
                    <a:pt x="4854" y="20442"/>
                  </a:cubicBezTo>
                  <a:cubicBezTo>
                    <a:pt x="5189" y="20442"/>
                    <a:pt x="5545" y="20401"/>
                    <a:pt x="5859" y="20233"/>
                  </a:cubicBezTo>
                  <a:cubicBezTo>
                    <a:pt x="6194" y="20108"/>
                    <a:pt x="6445" y="19877"/>
                    <a:pt x="6696" y="19626"/>
                  </a:cubicBezTo>
                  <a:cubicBezTo>
                    <a:pt x="7156" y="19145"/>
                    <a:pt x="7470" y="18538"/>
                    <a:pt x="7700" y="17911"/>
                  </a:cubicBezTo>
                  <a:cubicBezTo>
                    <a:pt x="7972" y="17283"/>
                    <a:pt x="8160" y="16634"/>
                    <a:pt x="8286" y="15965"/>
                  </a:cubicBezTo>
                  <a:cubicBezTo>
                    <a:pt x="8579" y="14667"/>
                    <a:pt x="8725" y="13328"/>
                    <a:pt x="8830" y="11989"/>
                  </a:cubicBezTo>
                  <a:cubicBezTo>
                    <a:pt x="8935" y="10671"/>
                    <a:pt x="8997" y="9332"/>
                    <a:pt x="9018" y="7993"/>
                  </a:cubicBezTo>
                  <a:cubicBezTo>
                    <a:pt x="9060" y="5336"/>
                    <a:pt x="9018" y="2657"/>
                    <a:pt x="8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8"/>
            <p:cNvSpPr/>
            <p:nvPr/>
          </p:nvSpPr>
          <p:spPr>
            <a:xfrm>
              <a:off x="7573219" y="3768862"/>
              <a:ext cx="103509" cy="332947"/>
            </a:xfrm>
            <a:custGeom>
              <a:avLst/>
              <a:gdLst/>
              <a:ahLst/>
              <a:cxnLst/>
              <a:rect l="l" t="t" r="r" b="b"/>
              <a:pathLst>
                <a:path w="1856" h="5970" extrusionOk="0">
                  <a:moveTo>
                    <a:pt x="35" y="2533"/>
                  </a:moveTo>
                  <a:cubicBezTo>
                    <a:pt x="32" y="2624"/>
                    <a:pt x="28" y="2716"/>
                    <a:pt x="25" y="2809"/>
                  </a:cubicBezTo>
                  <a:lnTo>
                    <a:pt x="25" y="2809"/>
                  </a:lnTo>
                  <a:cubicBezTo>
                    <a:pt x="28" y="2718"/>
                    <a:pt x="32" y="2626"/>
                    <a:pt x="35" y="2533"/>
                  </a:cubicBezTo>
                  <a:close/>
                  <a:moveTo>
                    <a:pt x="1019" y="1"/>
                  </a:moveTo>
                  <a:cubicBezTo>
                    <a:pt x="872" y="1"/>
                    <a:pt x="747" y="85"/>
                    <a:pt x="642" y="189"/>
                  </a:cubicBezTo>
                  <a:cubicBezTo>
                    <a:pt x="433" y="398"/>
                    <a:pt x="328" y="650"/>
                    <a:pt x="244" y="922"/>
                  </a:cubicBezTo>
                  <a:cubicBezTo>
                    <a:pt x="98" y="1444"/>
                    <a:pt x="77" y="1988"/>
                    <a:pt x="35" y="2531"/>
                  </a:cubicBezTo>
                  <a:lnTo>
                    <a:pt x="35" y="2531"/>
                  </a:lnTo>
                  <a:cubicBezTo>
                    <a:pt x="77" y="1988"/>
                    <a:pt x="98" y="1444"/>
                    <a:pt x="328" y="942"/>
                  </a:cubicBezTo>
                  <a:cubicBezTo>
                    <a:pt x="412" y="691"/>
                    <a:pt x="537" y="419"/>
                    <a:pt x="726" y="231"/>
                  </a:cubicBezTo>
                  <a:cubicBezTo>
                    <a:pt x="830" y="168"/>
                    <a:pt x="935" y="85"/>
                    <a:pt x="1060" y="85"/>
                  </a:cubicBezTo>
                  <a:cubicBezTo>
                    <a:pt x="1165" y="85"/>
                    <a:pt x="1270" y="168"/>
                    <a:pt x="1353" y="273"/>
                  </a:cubicBezTo>
                  <a:cubicBezTo>
                    <a:pt x="1416" y="377"/>
                    <a:pt x="1479" y="503"/>
                    <a:pt x="1500" y="629"/>
                  </a:cubicBezTo>
                  <a:lnTo>
                    <a:pt x="1583" y="1026"/>
                  </a:lnTo>
                  <a:cubicBezTo>
                    <a:pt x="1646" y="1277"/>
                    <a:pt x="1667" y="1570"/>
                    <a:pt x="1688" y="1842"/>
                  </a:cubicBezTo>
                  <a:cubicBezTo>
                    <a:pt x="1751" y="2365"/>
                    <a:pt x="1709" y="2909"/>
                    <a:pt x="1688" y="3453"/>
                  </a:cubicBezTo>
                  <a:cubicBezTo>
                    <a:pt x="1667" y="3725"/>
                    <a:pt x="1667" y="3997"/>
                    <a:pt x="1646" y="4269"/>
                  </a:cubicBezTo>
                  <a:cubicBezTo>
                    <a:pt x="1604" y="4562"/>
                    <a:pt x="1583" y="4813"/>
                    <a:pt x="1542" y="5085"/>
                  </a:cubicBezTo>
                  <a:cubicBezTo>
                    <a:pt x="1479" y="5336"/>
                    <a:pt x="1374" y="5608"/>
                    <a:pt x="1186" y="5776"/>
                  </a:cubicBezTo>
                  <a:cubicBezTo>
                    <a:pt x="1130" y="5851"/>
                    <a:pt x="1040" y="5926"/>
                    <a:pt x="917" y="5926"/>
                  </a:cubicBezTo>
                  <a:cubicBezTo>
                    <a:pt x="903" y="5926"/>
                    <a:pt x="888" y="5924"/>
                    <a:pt x="872" y="5922"/>
                  </a:cubicBezTo>
                  <a:cubicBezTo>
                    <a:pt x="747" y="5922"/>
                    <a:pt x="642" y="5839"/>
                    <a:pt x="558" y="5734"/>
                  </a:cubicBezTo>
                  <a:cubicBezTo>
                    <a:pt x="391" y="5525"/>
                    <a:pt x="307" y="5253"/>
                    <a:pt x="223" y="5002"/>
                  </a:cubicBezTo>
                  <a:cubicBezTo>
                    <a:pt x="140" y="4730"/>
                    <a:pt x="98" y="4458"/>
                    <a:pt x="77" y="4186"/>
                  </a:cubicBezTo>
                  <a:cubicBezTo>
                    <a:pt x="7" y="3733"/>
                    <a:pt x="10" y="3266"/>
                    <a:pt x="25" y="2809"/>
                  </a:cubicBezTo>
                  <a:lnTo>
                    <a:pt x="25" y="2809"/>
                  </a:lnTo>
                  <a:cubicBezTo>
                    <a:pt x="9" y="3270"/>
                    <a:pt x="0" y="3710"/>
                    <a:pt x="35" y="4165"/>
                  </a:cubicBezTo>
                  <a:cubicBezTo>
                    <a:pt x="77" y="4416"/>
                    <a:pt x="98" y="4709"/>
                    <a:pt x="182" y="4981"/>
                  </a:cubicBezTo>
                  <a:cubicBezTo>
                    <a:pt x="244" y="5232"/>
                    <a:pt x="307" y="5504"/>
                    <a:pt x="495" y="5734"/>
                  </a:cubicBezTo>
                  <a:cubicBezTo>
                    <a:pt x="558" y="5839"/>
                    <a:pt x="705" y="5943"/>
                    <a:pt x="851" y="5964"/>
                  </a:cubicBezTo>
                  <a:cubicBezTo>
                    <a:pt x="879" y="5968"/>
                    <a:pt x="906" y="5969"/>
                    <a:pt x="933" y="5969"/>
                  </a:cubicBezTo>
                  <a:cubicBezTo>
                    <a:pt x="1066" y="5969"/>
                    <a:pt x="1182" y="5926"/>
                    <a:pt x="1270" y="5839"/>
                  </a:cubicBezTo>
                  <a:cubicBezTo>
                    <a:pt x="1479" y="5629"/>
                    <a:pt x="1583" y="5336"/>
                    <a:pt x="1667" y="5085"/>
                  </a:cubicBezTo>
                  <a:cubicBezTo>
                    <a:pt x="1709" y="4813"/>
                    <a:pt x="1751" y="4520"/>
                    <a:pt x="1772" y="4269"/>
                  </a:cubicBezTo>
                  <a:cubicBezTo>
                    <a:pt x="1772" y="3997"/>
                    <a:pt x="1793" y="3725"/>
                    <a:pt x="1814" y="3453"/>
                  </a:cubicBezTo>
                  <a:cubicBezTo>
                    <a:pt x="1855" y="2909"/>
                    <a:pt x="1855" y="2365"/>
                    <a:pt x="1793" y="1800"/>
                  </a:cubicBezTo>
                  <a:cubicBezTo>
                    <a:pt x="1772" y="1549"/>
                    <a:pt x="1709" y="1256"/>
                    <a:pt x="1667" y="1005"/>
                  </a:cubicBezTo>
                  <a:cubicBezTo>
                    <a:pt x="1646" y="859"/>
                    <a:pt x="1604" y="733"/>
                    <a:pt x="1563" y="608"/>
                  </a:cubicBezTo>
                  <a:cubicBezTo>
                    <a:pt x="1500" y="482"/>
                    <a:pt x="1458" y="315"/>
                    <a:pt x="1374" y="210"/>
                  </a:cubicBezTo>
                  <a:cubicBezTo>
                    <a:pt x="1291" y="105"/>
                    <a:pt x="1165"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8"/>
            <p:cNvSpPr/>
            <p:nvPr/>
          </p:nvSpPr>
          <p:spPr>
            <a:xfrm>
              <a:off x="7558830" y="3766798"/>
              <a:ext cx="121411" cy="431994"/>
            </a:xfrm>
            <a:custGeom>
              <a:avLst/>
              <a:gdLst/>
              <a:ahLst/>
              <a:cxnLst/>
              <a:rect l="l" t="t" r="r" b="b"/>
              <a:pathLst>
                <a:path w="2177" h="7746" extrusionOk="0">
                  <a:moveTo>
                    <a:pt x="145" y="2184"/>
                  </a:moveTo>
                  <a:lnTo>
                    <a:pt x="145" y="2184"/>
                  </a:lnTo>
                  <a:cubicBezTo>
                    <a:pt x="62" y="2871"/>
                    <a:pt x="0" y="3578"/>
                    <a:pt x="0" y="4285"/>
                  </a:cubicBezTo>
                  <a:cubicBezTo>
                    <a:pt x="0" y="4646"/>
                    <a:pt x="12" y="5007"/>
                    <a:pt x="40" y="5365"/>
                  </a:cubicBezTo>
                  <a:lnTo>
                    <a:pt x="40" y="5365"/>
                  </a:lnTo>
                  <a:cubicBezTo>
                    <a:pt x="31" y="5003"/>
                    <a:pt x="42" y="4644"/>
                    <a:pt x="42" y="4285"/>
                  </a:cubicBezTo>
                  <a:cubicBezTo>
                    <a:pt x="0" y="3578"/>
                    <a:pt x="62" y="2871"/>
                    <a:pt x="145" y="2184"/>
                  </a:cubicBezTo>
                  <a:close/>
                  <a:moveTo>
                    <a:pt x="1196" y="0"/>
                  </a:moveTo>
                  <a:cubicBezTo>
                    <a:pt x="1044" y="0"/>
                    <a:pt x="902" y="106"/>
                    <a:pt x="816" y="226"/>
                  </a:cubicBezTo>
                  <a:cubicBezTo>
                    <a:pt x="607" y="498"/>
                    <a:pt x="481" y="812"/>
                    <a:pt x="377" y="1168"/>
                  </a:cubicBezTo>
                  <a:cubicBezTo>
                    <a:pt x="272" y="1503"/>
                    <a:pt x="188" y="1837"/>
                    <a:pt x="147" y="2172"/>
                  </a:cubicBezTo>
                  <a:cubicBezTo>
                    <a:pt x="188" y="1837"/>
                    <a:pt x="272" y="1503"/>
                    <a:pt x="398" y="1168"/>
                  </a:cubicBezTo>
                  <a:cubicBezTo>
                    <a:pt x="502" y="854"/>
                    <a:pt x="607" y="519"/>
                    <a:pt x="858" y="247"/>
                  </a:cubicBezTo>
                  <a:cubicBezTo>
                    <a:pt x="954" y="132"/>
                    <a:pt x="1102" y="35"/>
                    <a:pt x="1254" y="35"/>
                  </a:cubicBezTo>
                  <a:cubicBezTo>
                    <a:pt x="1268" y="35"/>
                    <a:pt x="1283" y="36"/>
                    <a:pt x="1297" y="38"/>
                  </a:cubicBezTo>
                  <a:cubicBezTo>
                    <a:pt x="1444" y="59"/>
                    <a:pt x="1590" y="205"/>
                    <a:pt x="1695" y="331"/>
                  </a:cubicBezTo>
                  <a:cubicBezTo>
                    <a:pt x="1925" y="582"/>
                    <a:pt x="1946" y="959"/>
                    <a:pt x="1967" y="1293"/>
                  </a:cubicBezTo>
                  <a:cubicBezTo>
                    <a:pt x="2072" y="2674"/>
                    <a:pt x="2051" y="4097"/>
                    <a:pt x="1841" y="5457"/>
                  </a:cubicBezTo>
                  <a:cubicBezTo>
                    <a:pt x="1800" y="5792"/>
                    <a:pt x="1737" y="6127"/>
                    <a:pt x="1653" y="6482"/>
                  </a:cubicBezTo>
                  <a:cubicBezTo>
                    <a:pt x="1632" y="6629"/>
                    <a:pt x="1590" y="6817"/>
                    <a:pt x="1528" y="6964"/>
                  </a:cubicBezTo>
                  <a:cubicBezTo>
                    <a:pt x="1444" y="7131"/>
                    <a:pt x="1423" y="7319"/>
                    <a:pt x="1318" y="7424"/>
                  </a:cubicBezTo>
                  <a:cubicBezTo>
                    <a:pt x="1227" y="7515"/>
                    <a:pt x="1104" y="7574"/>
                    <a:pt x="977" y="7574"/>
                  </a:cubicBezTo>
                  <a:cubicBezTo>
                    <a:pt x="959" y="7574"/>
                    <a:pt x="940" y="7573"/>
                    <a:pt x="921" y="7570"/>
                  </a:cubicBezTo>
                  <a:cubicBezTo>
                    <a:pt x="774" y="7549"/>
                    <a:pt x="670" y="7424"/>
                    <a:pt x="565" y="7277"/>
                  </a:cubicBezTo>
                  <a:cubicBezTo>
                    <a:pt x="377" y="7005"/>
                    <a:pt x="251" y="6692"/>
                    <a:pt x="168" y="6336"/>
                  </a:cubicBezTo>
                  <a:cubicBezTo>
                    <a:pt x="108" y="6016"/>
                    <a:pt x="67" y="5692"/>
                    <a:pt x="40" y="5365"/>
                  </a:cubicBezTo>
                  <a:lnTo>
                    <a:pt x="40" y="5365"/>
                  </a:lnTo>
                  <a:cubicBezTo>
                    <a:pt x="49" y="5699"/>
                    <a:pt x="76" y="6036"/>
                    <a:pt x="147" y="6378"/>
                  </a:cubicBezTo>
                  <a:cubicBezTo>
                    <a:pt x="188" y="6713"/>
                    <a:pt x="335" y="7047"/>
                    <a:pt x="502" y="7361"/>
                  </a:cubicBezTo>
                  <a:cubicBezTo>
                    <a:pt x="586" y="7529"/>
                    <a:pt x="712" y="7675"/>
                    <a:pt x="921" y="7738"/>
                  </a:cubicBezTo>
                  <a:cubicBezTo>
                    <a:pt x="946" y="7743"/>
                    <a:pt x="972" y="7746"/>
                    <a:pt x="997" y="7746"/>
                  </a:cubicBezTo>
                  <a:cubicBezTo>
                    <a:pt x="1164" y="7746"/>
                    <a:pt x="1335" y="7637"/>
                    <a:pt x="1444" y="7529"/>
                  </a:cubicBezTo>
                  <a:cubicBezTo>
                    <a:pt x="1841" y="6859"/>
                    <a:pt x="1883" y="6148"/>
                    <a:pt x="2030" y="5478"/>
                  </a:cubicBezTo>
                  <a:cubicBezTo>
                    <a:pt x="2093" y="4767"/>
                    <a:pt x="2176" y="4097"/>
                    <a:pt x="2176" y="3386"/>
                  </a:cubicBezTo>
                  <a:cubicBezTo>
                    <a:pt x="2176" y="2674"/>
                    <a:pt x="2134" y="1963"/>
                    <a:pt x="2051" y="1293"/>
                  </a:cubicBezTo>
                  <a:cubicBezTo>
                    <a:pt x="2030" y="959"/>
                    <a:pt x="1967" y="582"/>
                    <a:pt x="1737" y="289"/>
                  </a:cubicBezTo>
                  <a:cubicBezTo>
                    <a:pt x="1611" y="163"/>
                    <a:pt x="1486" y="38"/>
                    <a:pt x="1297" y="17"/>
                  </a:cubicBezTo>
                  <a:cubicBezTo>
                    <a:pt x="1263" y="6"/>
                    <a:pt x="1229" y="0"/>
                    <a:pt x="1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8"/>
            <p:cNvSpPr/>
            <p:nvPr/>
          </p:nvSpPr>
          <p:spPr>
            <a:xfrm>
              <a:off x="7562288" y="3757708"/>
              <a:ext cx="136581" cy="490441"/>
            </a:xfrm>
            <a:custGeom>
              <a:avLst/>
              <a:gdLst/>
              <a:ahLst/>
              <a:cxnLst/>
              <a:rect l="l" t="t" r="r" b="b"/>
              <a:pathLst>
                <a:path w="2449" h="8794" extrusionOk="0">
                  <a:moveTo>
                    <a:pt x="229" y="2394"/>
                  </a:moveTo>
                  <a:cubicBezTo>
                    <a:pt x="166" y="2709"/>
                    <a:pt x="119" y="3029"/>
                    <a:pt x="85" y="3360"/>
                  </a:cubicBezTo>
                  <a:cubicBezTo>
                    <a:pt x="64" y="3570"/>
                    <a:pt x="64" y="3758"/>
                    <a:pt x="22" y="3967"/>
                  </a:cubicBezTo>
                  <a:lnTo>
                    <a:pt x="1" y="4574"/>
                  </a:lnTo>
                  <a:lnTo>
                    <a:pt x="22" y="5725"/>
                  </a:lnTo>
                  <a:lnTo>
                    <a:pt x="64" y="4511"/>
                  </a:lnTo>
                  <a:lnTo>
                    <a:pt x="64" y="3925"/>
                  </a:lnTo>
                  <a:cubicBezTo>
                    <a:pt x="64" y="3695"/>
                    <a:pt x="85" y="3528"/>
                    <a:pt x="106" y="3318"/>
                  </a:cubicBezTo>
                  <a:cubicBezTo>
                    <a:pt x="138" y="3008"/>
                    <a:pt x="177" y="2700"/>
                    <a:pt x="229" y="2394"/>
                  </a:cubicBezTo>
                  <a:close/>
                  <a:moveTo>
                    <a:pt x="1363" y="0"/>
                  </a:moveTo>
                  <a:cubicBezTo>
                    <a:pt x="1320" y="0"/>
                    <a:pt x="1277" y="4"/>
                    <a:pt x="1235" y="13"/>
                  </a:cubicBezTo>
                  <a:cubicBezTo>
                    <a:pt x="1131" y="13"/>
                    <a:pt x="1026" y="75"/>
                    <a:pt x="943" y="138"/>
                  </a:cubicBezTo>
                  <a:cubicBezTo>
                    <a:pt x="859" y="222"/>
                    <a:pt x="817" y="305"/>
                    <a:pt x="754" y="410"/>
                  </a:cubicBezTo>
                  <a:cubicBezTo>
                    <a:pt x="691" y="619"/>
                    <a:pt x="629" y="808"/>
                    <a:pt x="587" y="975"/>
                  </a:cubicBezTo>
                  <a:cubicBezTo>
                    <a:pt x="421" y="1447"/>
                    <a:pt x="310" y="1918"/>
                    <a:pt x="229" y="2394"/>
                  </a:cubicBezTo>
                  <a:lnTo>
                    <a:pt x="229" y="2394"/>
                  </a:lnTo>
                  <a:cubicBezTo>
                    <a:pt x="321" y="1933"/>
                    <a:pt x="446" y="1486"/>
                    <a:pt x="608" y="1038"/>
                  </a:cubicBezTo>
                  <a:cubicBezTo>
                    <a:pt x="691" y="850"/>
                    <a:pt x="733" y="661"/>
                    <a:pt x="817" y="494"/>
                  </a:cubicBezTo>
                  <a:cubicBezTo>
                    <a:pt x="901" y="326"/>
                    <a:pt x="1026" y="201"/>
                    <a:pt x="1215" y="180"/>
                  </a:cubicBezTo>
                  <a:cubicBezTo>
                    <a:pt x="1254" y="165"/>
                    <a:pt x="1294" y="159"/>
                    <a:pt x="1334" y="159"/>
                  </a:cubicBezTo>
                  <a:cubicBezTo>
                    <a:pt x="1467" y="159"/>
                    <a:pt x="1600" y="230"/>
                    <a:pt x="1696" y="326"/>
                  </a:cubicBezTo>
                  <a:cubicBezTo>
                    <a:pt x="1842" y="452"/>
                    <a:pt x="1947" y="619"/>
                    <a:pt x="1989" y="808"/>
                  </a:cubicBezTo>
                  <a:cubicBezTo>
                    <a:pt x="2261" y="1540"/>
                    <a:pt x="2282" y="2335"/>
                    <a:pt x="2282" y="3130"/>
                  </a:cubicBezTo>
                  <a:cubicBezTo>
                    <a:pt x="2261" y="3946"/>
                    <a:pt x="2282" y="4720"/>
                    <a:pt x="2198" y="5515"/>
                  </a:cubicBezTo>
                  <a:cubicBezTo>
                    <a:pt x="2156" y="6290"/>
                    <a:pt x="2010" y="7085"/>
                    <a:pt x="1696" y="7817"/>
                  </a:cubicBezTo>
                  <a:cubicBezTo>
                    <a:pt x="1633" y="8005"/>
                    <a:pt x="1549" y="8152"/>
                    <a:pt x="1445" y="8340"/>
                  </a:cubicBezTo>
                  <a:cubicBezTo>
                    <a:pt x="1340" y="8528"/>
                    <a:pt x="1215" y="8675"/>
                    <a:pt x="1047" y="8759"/>
                  </a:cubicBezTo>
                  <a:cubicBezTo>
                    <a:pt x="1010" y="8777"/>
                    <a:pt x="969" y="8787"/>
                    <a:pt x="929" y="8791"/>
                  </a:cubicBezTo>
                  <a:lnTo>
                    <a:pt x="929" y="8791"/>
                  </a:lnTo>
                  <a:cubicBezTo>
                    <a:pt x="975" y="8787"/>
                    <a:pt x="1022" y="8777"/>
                    <a:pt x="1068" y="8759"/>
                  </a:cubicBezTo>
                  <a:cubicBezTo>
                    <a:pt x="1256" y="8675"/>
                    <a:pt x="1382" y="8508"/>
                    <a:pt x="1487" y="8340"/>
                  </a:cubicBezTo>
                  <a:cubicBezTo>
                    <a:pt x="1591" y="8173"/>
                    <a:pt x="1696" y="7984"/>
                    <a:pt x="1779" y="7817"/>
                  </a:cubicBezTo>
                  <a:cubicBezTo>
                    <a:pt x="2114" y="7085"/>
                    <a:pt x="2282" y="6269"/>
                    <a:pt x="2344" y="5474"/>
                  </a:cubicBezTo>
                  <a:cubicBezTo>
                    <a:pt x="2428" y="4699"/>
                    <a:pt x="2449" y="3883"/>
                    <a:pt x="2449" y="3109"/>
                  </a:cubicBezTo>
                  <a:cubicBezTo>
                    <a:pt x="2449" y="2314"/>
                    <a:pt x="2407" y="1477"/>
                    <a:pt x="2135" y="724"/>
                  </a:cubicBezTo>
                  <a:cubicBezTo>
                    <a:pt x="2093" y="536"/>
                    <a:pt x="1989" y="347"/>
                    <a:pt x="1821" y="201"/>
                  </a:cubicBezTo>
                  <a:cubicBezTo>
                    <a:pt x="1704" y="67"/>
                    <a:pt x="1533" y="0"/>
                    <a:pt x="1363" y="0"/>
                  </a:cubicBezTo>
                  <a:close/>
                  <a:moveTo>
                    <a:pt x="22" y="5737"/>
                  </a:moveTo>
                  <a:cubicBezTo>
                    <a:pt x="22" y="6507"/>
                    <a:pt x="23" y="7319"/>
                    <a:pt x="252" y="8026"/>
                  </a:cubicBezTo>
                  <a:cubicBezTo>
                    <a:pt x="336" y="8236"/>
                    <a:pt x="419" y="8403"/>
                    <a:pt x="524" y="8570"/>
                  </a:cubicBezTo>
                  <a:cubicBezTo>
                    <a:pt x="587" y="8675"/>
                    <a:pt x="650" y="8759"/>
                    <a:pt x="754" y="8780"/>
                  </a:cubicBezTo>
                  <a:cubicBezTo>
                    <a:pt x="798" y="8788"/>
                    <a:pt x="841" y="8793"/>
                    <a:pt x="884" y="8793"/>
                  </a:cubicBezTo>
                  <a:cubicBezTo>
                    <a:pt x="885" y="8793"/>
                    <a:pt x="887" y="8793"/>
                    <a:pt x="888" y="8793"/>
                  </a:cubicBezTo>
                  <a:lnTo>
                    <a:pt x="888" y="8793"/>
                  </a:lnTo>
                  <a:cubicBezTo>
                    <a:pt x="889" y="8793"/>
                    <a:pt x="890" y="8793"/>
                    <a:pt x="891" y="8793"/>
                  </a:cubicBezTo>
                  <a:cubicBezTo>
                    <a:pt x="904" y="8793"/>
                    <a:pt x="916" y="8793"/>
                    <a:pt x="929" y="8791"/>
                  </a:cubicBezTo>
                  <a:lnTo>
                    <a:pt x="929" y="8791"/>
                  </a:lnTo>
                  <a:cubicBezTo>
                    <a:pt x="915" y="8793"/>
                    <a:pt x="902" y="8793"/>
                    <a:pt x="888" y="8793"/>
                  </a:cubicBezTo>
                  <a:lnTo>
                    <a:pt x="888" y="8793"/>
                  </a:lnTo>
                  <a:cubicBezTo>
                    <a:pt x="853" y="8793"/>
                    <a:pt x="821" y="8788"/>
                    <a:pt x="796" y="8780"/>
                  </a:cubicBezTo>
                  <a:cubicBezTo>
                    <a:pt x="712" y="8759"/>
                    <a:pt x="629" y="8675"/>
                    <a:pt x="587" y="8591"/>
                  </a:cubicBezTo>
                  <a:cubicBezTo>
                    <a:pt x="482" y="8445"/>
                    <a:pt x="398" y="8256"/>
                    <a:pt x="315" y="8068"/>
                  </a:cubicBezTo>
                  <a:cubicBezTo>
                    <a:pt x="23" y="7319"/>
                    <a:pt x="22" y="6507"/>
                    <a:pt x="22" y="5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8"/>
            <p:cNvSpPr/>
            <p:nvPr/>
          </p:nvSpPr>
          <p:spPr>
            <a:xfrm>
              <a:off x="7213391" y="3763061"/>
              <a:ext cx="417829" cy="1063088"/>
            </a:xfrm>
            <a:custGeom>
              <a:avLst/>
              <a:gdLst/>
              <a:ahLst/>
              <a:cxnLst/>
              <a:rect l="l" t="t" r="r" b="b"/>
              <a:pathLst>
                <a:path w="7492" h="19062" extrusionOk="0">
                  <a:moveTo>
                    <a:pt x="7471" y="0"/>
                  </a:moveTo>
                  <a:cubicBezTo>
                    <a:pt x="7471" y="858"/>
                    <a:pt x="7387" y="1758"/>
                    <a:pt x="7282" y="2637"/>
                  </a:cubicBezTo>
                  <a:cubicBezTo>
                    <a:pt x="7178" y="3515"/>
                    <a:pt x="7052" y="4373"/>
                    <a:pt x="6885" y="5231"/>
                  </a:cubicBezTo>
                  <a:cubicBezTo>
                    <a:pt x="6571" y="6926"/>
                    <a:pt x="6131" y="8642"/>
                    <a:pt x="5525" y="10274"/>
                  </a:cubicBezTo>
                  <a:cubicBezTo>
                    <a:pt x="5232" y="11090"/>
                    <a:pt x="4897" y="11906"/>
                    <a:pt x="4541" y="12680"/>
                  </a:cubicBezTo>
                  <a:cubicBezTo>
                    <a:pt x="4353" y="13098"/>
                    <a:pt x="4144" y="13475"/>
                    <a:pt x="3934" y="13873"/>
                  </a:cubicBezTo>
                  <a:cubicBezTo>
                    <a:pt x="3725" y="14228"/>
                    <a:pt x="3516" y="14626"/>
                    <a:pt x="3286" y="14982"/>
                  </a:cubicBezTo>
                  <a:cubicBezTo>
                    <a:pt x="2386" y="16488"/>
                    <a:pt x="1256" y="17869"/>
                    <a:pt x="1" y="19062"/>
                  </a:cubicBezTo>
                  <a:cubicBezTo>
                    <a:pt x="628" y="18476"/>
                    <a:pt x="1298" y="17869"/>
                    <a:pt x="1842" y="17179"/>
                  </a:cubicBezTo>
                  <a:cubicBezTo>
                    <a:pt x="2386" y="16509"/>
                    <a:pt x="2909" y="15798"/>
                    <a:pt x="3390" y="15065"/>
                  </a:cubicBezTo>
                  <a:cubicBezTo>
                    <a:pt x="3851" y="14333"/>
                    <a:pt x="4290" y="13559"/>
                    <a:pt x="4667" y="12764"/>
                  </a:cubicBezTo>
                  <a:cubicBezTo>
                    <a:pt x="5064" y="11989"/>
                    <a:pt x="5399" y="11173"/>
                    <a:pt x="5692" y="10337"/>
                  </a:cubicBezTo>
                  <a:cubicBezTo>
                    <a:pt x="6278" y="8663"/>
                    <a:pt x="6738" y="6968"/>
                    <a:pt x="7010" y="5231"/>
                  </a:cubicBezTo>
                  <a:cubicBezTo>
                    <a:pt x="7303" y="3515"/>
                    <a:pt x="7491" y="1758"/>
                    <a:pt x="7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8"/>
            <p:cNvSpPr/>
            <p:nvPr/>
          </p:nvSpPr>
          <p:spPr>
            <a:xfrm>
              <a:off x="6860980" y="2325422"/>
              <a:ext cx="381634" cy="2108664"/>
            </a:xfrm>
            <a:custGeom>
              <a:avLst/>
              <a:gdLst/>
              <a:ahLst/>
              <a:cxnLst/>
              <a:rect l="l" t="t" r="r" b="b"/>
              <a:pathLst>
                <a:path w="6843" h="37810" extrusionOk="0">
                  <a:moveTo>
                    <a:pt x="1" y="0"/>
                  </a:moveTo>
                  <a:lnTo>
                    <a:pt x="1" y="0"/>
                  </a:lnTo>
                  <a:cubicBezTo>
                    <a:pt x="49" y="28"/>
                    <a:pt x="97" y="57"/>
                    <a:pt x="145" y="87"/>
                  </a:cubicBezTo>
                  <a:lnTo>
                    <a:pt x="145" y="87"/>
                  </a:lnTo>
                  <a:cubicBezTo>
                    <a:pt x="97" y="56"/>
                    <a:pt x="49" y="27"/>
                    <a:pt x="1" y="0"/>
                  </a:cubicBezTo>
                  <a:close/>
                  <a:moveTo>
                    <a:pt x="145" y="87"/>
                  </a:moveTo>
                  <a:lnTo>
                    <a:pt x="145" y="87"/>
                  </a:lnTo>
                  <a:cubicBezTo>
                    <a:pt x="326" y="204"/>
                    <a:pt x="501" y="349"/>
                    <a:pt x="649" y="482"/>
                  </a:cubicBezTo>
                  <a:lnTo>
                    <a:pt x="984" y="775"/>
                  </a:lnTo>
                  <a:lnTo>
                    <a:pt x="1298" y="1088"/>
                  </a:lnTo>
                  <a:cubicBezTo>
                    <a:pt x="1717" y="1507"/>
                    <a:pt x="2114" y="1925"/>
                    <a:pt x="2470" y="2386"/>
                  </a:cubicBezTo>
                  <a:cubicBezTo>
                    <a:pt x="2679" y="2595"/>
                    <a:pt x="2846" y="2867"/>
                    <a:pt x="2993" y="3097"/>
                  </a:cubicBezTo>
                  <a:cubicBezTo>
                    <a:pt x="3160" y="3327"/>
                    <a:pt x="3349" y="3578"/>
                    <a:pt x="3474" y="3829"/>
                  </a:cubicBezTo>
                  <a:lnTo>
                    <a:pt x="3914" y="4583"/>
                  </a:lnTo>
                  <a:lnTo>
                    <a:pt x="4311" y="5378"/>
                  </a:lnTo>
                  <a:cubicBezTo>
                    <a:pt x="5336" y="7470"/>
                    <a:pt x="5922" y="9772"/>
                    <a:pt x="6278" y="12073"/>
                  </a:cubicBezTo>
                  <a:cubicBezTo>
                    <a:pt x="6403" y="12659"/>
                    <a:pt x="6424" y="13245"/>
                    <a:pt x="6487" y="13831"/>
                  </a:cubicBezTo>
                  <a:lnTo>
                    <a:pt x="6550" y="14689"/>
                  </a:lnTo>
                  <a:cubicBezTo>
                    <a:pt x="6592" y="15003"/>
                    <a:pt x="6550" y="15296"/>
                    <a:pt x="6592" y="15588"/>
                  </a:cubicBezTo>
                  <a:lnTo>
                    <a:pt x="6634" y="17325"/>
                  </a:lnTo>
                  <a:cubicBezTo>
                    <a:pt x="6634" y="17911"/>
                    <a:pt x="6613" y="18518"/>
                    <a:pt x="6592" y="19083"/>
                  </a:cubicBezTo>
                  <a:cubicBezTo>
                    <a:pt x="6508" y="20254"/>
                    <a:pt x="6383" y="21405"/>
                    <a:pt x="6131" y="22556"/>
                  </a:cubicBezTo>
                  <a:cubicBezTo>
                    <a:pt x="5901" y="23707"/>
                    <a:pt x="5587" y="24837"/>
                    <a:pt x="5127" y="25904"/>
                  </a:cubicBezTo>
                  <a:lnTo>
                    <a:pt x="3098" y="31846"/>
                  </a:lnTo>
                  <a:lnTo>
                    <a:pt x="1110" y="37809"/>
                  </a:lnTo>
                  <a:lnTo>
                    <a:pt x="3202" y="31909"/>
                  </a:lnTo>
                  <a:lnTo>
                    <a:pt x="5274" y="25967"/>
                  </a:lnTo>
                  <a:cubicBezTo>
                    <a:pt x="5755" y="24858"/>
                    <a:pt x="6090" y="23749"/>
                    <a:pt x="6320" y="22598"/>
                  </a:cubicBezTo>
                  <a:cubicBezTo>
                    <a:pt x="6550" y="21447"/>
                    <a:pt x="6717" y="20254"/>
                    <a:pt x="6801" y="19083"/>
                  </a:cubicBezTo>
                  <a:cubicBezTo>
                    <a:pt x="6822" y="18518"/>
                    <a:pt x="6843" y="17932"/>
                    <a:pt x="6843" y="17325"/>
                  </a:cubicBezTo>
                  <a:lnTo>
                    <a:pt x="6801" y="15588"/>
                  </a:lnTo>
                  <a:cubicBezTo>
                    <a:pt x="6759" y="15275"/>
                    <a:pt x="6759" y="14982"/>
                    <a:pt x="6738" y="14689"/>
                  </a:cubicBezTo>
                  <a:lnTo>
                    <a:pt x="6655" y="13810"/>
                  </a:lnTo>
                  <a:cubicBezTo>
                    <a:pt x="6613" y="13224"/>
                    <a:pt x="6550" y="12617"/>
                    <a:pt x="6445" y="12052"/>
                  </a:cubicBezTo>
                  <a:cubicBezTo>
                    <a:pt x="6111" y="9730"/>
                    <a:pt x="5483" y="7449"/>
                    <a:pt x="4437" y="5336"/>
                  </a:cubicBezTo>
                  <a:lnTo>
                    <a:pt x="4039" y="4541"/>
                  </a:lnTo>
                  <a:lnTo>
                    <a:pt x="3600" y="3788"/>
                  </a:lnTo>
                  <a:cubicBezTo>
                    <a:pt x="3453" y="3516"/>
                    <a:pt x="3286" y="3285"/>
                    <a:pt x="3098" y="3055"/>
                  </a:cubicBezTo>
                  <a:cubicBezTo>
                    <a:pt x="2951" y="2825"/>
                    <a:pt x="2763" y="2553"/>
                    <a:pt x="2574" y="2344"/>
                  </a:cubicBezTo>
                  <a:cubicBezTo>
                    <a:pt x="2219" y="1904"/>
                    <a:pt x="1800" y="1465"/>
                    <a:pt x="1382" y="1067"/>
                  </a:cubicBezTo>
                  <a:lnTo>
                    <a:pt x="1068" y="775"/>
                  </a:lnTo>
                  <a:lnTo>
                    <a:pt x="733" y="482"/>
                  </a:lnTo>
                  <a:cubicBezTo>
                    <a:pt x="547" y="346"/>
                    <a:pt x="348" y="211"/>
                    <a:pt x="145" y="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8"/>
            <p:cNvSpPr/>
            <p:nvPr/>
          </p:nvSpPr>
          <p:spPr>
            <a:xfrm>
              <a:off x="6879719" y="2325422"/>
              <a:ext cx="627803" cy="2108664"/>
            </a:xfrm>
            <a:custGeom>
              <a:avLst/>
              <a:gdLst/>
              <a:ahLst/>
              <a:cxnLst/>
              <a:rect l="l" t="t" r="r" b="b"/>
              <a:pathLst>
                <a:path w="11257" h="37810" extrusionOk="0">
                  <a:moveTo>
                    <a:pt x="0" y="0"/>
                  </a:moveTo>
                  <a:cubicBezTo>
                    <a:pt x="1841" y="440"/>
                    <a:pt x="3515" y="1381"/>
                    <a:pt x="5000" y="2616"/>
                  </a:cubicBezTo>
                  <a:cubicBezTo>
                    <a:pt x="6486" y="3767"/>
                    <a:pt x="7700" y="5252"/>
                    <a:pt x="8641" y="6863"/>
                  </a:cubicBezTo>
                  <a:cubicBezTo>
                    <a:pt x="9562" y="8495"/>
                    <a:pt x="10169" y="10295"/>
                    <a:pt x="10566" y="12136"/>
                  </a:cubicBezTo>
                  <a:cubicBezTo>
                    <a:pt x="10964" y="13956"/>
                    <a:pt x="11068" y="15840"/>
                    <a:pt x="11068" y="17723"/>
                  </a:cubicBezTo>
                  <a:cubicBezTo>
                    <a:pt x="11047" y="19585"/>
                    <a:pt x="10754" y="21468"/>
                    <a:pt x="10127" y="23246"/>
                  </a:cubicBezTo>
                  <a:cubicBezTo>
                    <a:pt x="9813" y="24125"/>
                    <a:pt x="9394" y="24962"/>
                    <a:pt x="8871" y="25757"/>
                  </a:cubicBezTo>
                  <a:lnTo>
                    <a:pt x="7386" y="28164"/>
                  </a:lnTo>
                  <a:lnTo>
                    <a:pt x="4394" y="32976"/>
                  </a:lnTo>
                  <a:lnTo>
                    <a:pt x="1443" y="37809"/>
                  </a:lnTo>
                  <a:lnTo>
                    <a:pt x="4477" y="33018"/>
                  </a:lnTo>
                  <a:lnTo>
                    <a:pt x="7469" y="28247"/>
                  </a:lnTo>
                  <a:lnTo>
                    <a:pt x="8997" y="25841"/>
                  </a:lnTo>
                  <a:cubicBezTo>
                    <a:pt x="9541" y="25046"/>
                    <a:pt x="9959" y="24188"/>
                    <a:pt x="10273" y="23288"/>
                  </a:cubicBezTo>
                  <a:cubicBezTo>
                    <a:pt x="10587" y="22410"/>
                    <a:pt x="10838" y="21489"/>
                    <a:pt x="10985" y="20547"/>
                  </a:cubicBezTo>
                  <a:cubicBezTo>
                    <a:pt x="11131" y="19606"/>
                    <a:pt x="11215" y="18664"/>
                    <a:pt x="11257" y="17723"/>
                  </a:cubicBezTo>
                  <a:cubicBezTo>
                    <a:pt x="11257" y="15819"/>
                    <a:pt x="11110" y="13935"/>
                    <a:pt x="10733" y="12073"/>
                  </a:cubicBezTo>
                  <a:cubicBezTo>
                    <a:pt x="10315" y="10211"/>
                    <a:pt x="9687" y="8412"/>
                    <a:pt x="8746" y="6759"/>
                  </a:cubicBezTo>
                  <a:cubicBezTo>
                    <a:pt x="7804" y="5106"/>
                    <a:pt x="6549" y="3662"/>
                    <a:pt x="5042" y="2469"/>
                  </a:cubicBezTo>
                  <a:cubicBezTo>
                    <a:pt x="3557" y="1319"/>
                    <a:pt x="1841" y="44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8"/>
            <p:cNvSpPr/>
            <p:nvPr/>
          </p:nvSpPr>
          <p:spPr>
            <a:xfrm>
              <a:off x="6990534" y="2332394"/>
              <a:ext cx="676880" cy="2099350"/>
            </a:xfrm>
            <a:custGeom>
              <a:avLst/>
              <a:gdLst/>
              <a:ahLst/>
              <a:cxnLst/>
              <a:rect l="l" t="t" r="r" b="b"/>
              <a:pathLst>
                <a:path w="12137" h="37643" extrusionOk="0">
                  <a:moveTo>
                    <a:pt x="0" y="1"/>
                  </a:moveTo>
                  <a:lnTo>
                    <a:pt x="0" y="1"/>
                  </a:lnTo>
                  <a:cubicBezTo>
                    <a:pt x="921" y="231"/>
                    <a:pt x="1779" y="566"/>
                    <a:pt x="2658" y="984"/>
                  </a:cubicBezTo>
                  <a:cubicBezTo>
                    <a:pt x="3495" y="1382"/>
                    <a:pt x="4311" y="1863"/>
                    <a:pt x="5064" y="2407"/>
                  </a:cubicBezTo>
                  <a:cubicBezTo>
                    <a:pt x="6591" y="3474"/>
                    <a:pt x="7930" y="4834"/>
                    <a:pt x="8977" y="6383"/>
                  </a:cubicBezTo>
                  <a:cubicBezTo>
                    <a:pt x="9500" y="7157"/>
                    <a:pt x="9960" y="7973"/>
                    <a:pt x="10337" y="8831"/>
                  </a:cubicBezTo>
                  <a:lnTo>
                    <a:pt x="10462" y="9145"/>
                  </a:lnTo>
                  <a:lnTo>
                    <a:pt x="10588" y="9458"/>
                  </a:lnTo>
                  <a:cubicBezTo>
                    <a:pt x="10671" y="9668"/>
                    <a:pt x="10755" y="9919"/>
                    <a:pt x="10818" y="10128"/>
                  </a:cubicBezTo>
                  <a:cubicBezTo>
                    <a:pt x="10964" y="10567"/>
                    <a:pt x="11111" y="11007"/>
                    <a:pt x="11215" y="11446"/>
                  </a:cubicBezTo>
                  <a:cubicBezTo>
                    <a:pt x="11655" y="13266"/>
                    <a:pt x="11864" y="15150"/>
                    <a:pt x="11864" y="16991"/>
                  </a:cubicBezTo>
                  <a:cubicBezTo>
                    <a:pt x="11927" y="17974"/>
                    <a:pt x="11822" y="18979"/>
                    <a:pt x="11634" y="19962"/>
                  </a:cubicBezTo>
                  <a:cubicBezTo>
                    <a:pt x="11446" y="20945"/>
                    <a:pt x="11174" y="21908"/>
                    <a:pt x="10797" y="22829"/>
                  </a:cubicBezTo>
                  <a:cubicBezTo>
                    <a:pt x="10441" y="23749"/>
                    <a:pt x="9960" y="24628"/>
                    <a:pt x="9416" y="25465"/>
                  </a:cubicBezTo>
                  <a:cubicBezTo>
                    <a:pt x="9290" y="25716"/>
                    <a:pt x="9144" y="25883"/>
                    <a:pt x="8998" y="26093"/>
                  </a:cubicBezTo>
                  <a:lnTo>
                    <a:pt x="8558" y="26699"/>
                  </a:lnTo>
                  <a:lnTo>
                    <a:pt x="7658" y="27913"/>
                  </a:lnTo>
                  <a:lnTo>
                    <a:pt x="4101" y="32767"/>
                  </a:lnTo>
                  <a:lnTo>
                    <a:pt x="586" y="37642"/>
                  </a:lnTo>
                  <a:lnTo>
                    <a:pt x="4185" y="32830"/>
                  </a:lnTo>
                  <a:lnTo>
                    <a:pt x="7805" y="27976"/>
                  </a:lnTo>
                  <a:lnTo>
                    <a:pt x="8684" y="26783"/>
                  </a:lnTo>
                  <a:lnTo>
                    <a:pt x="9123" y="26176"/>
                  </a:lnTo>
                  <a:cubicBezTo>
                    <a:pt x="9290" y="25967"/>
                    <a:pt x="9437" y="25758"/>
                    <a:pt x="9562" y="25549"/>
                  </a:cubicBezTo>
                  <a:cubicBezTo>
                    <a:pt x="10148" y="24712"/>
                    <a:pt x="10588" y="23833"/>
                    <a:pt x="10985" y="22891"/>
                  </a:cubicBezTo>
                  <a:cubicBezTo>
                    <a:pt x="11383" y="21971"/>
                    <a:pt x="11676" y="21008"/>
                    <a:pt x="11843" y="20004"/>
                  </a:cubicBezTo>
                  <a:cubicBezTo>
                    <a:pt x="12031" y="19020"/>
                    <a:pt x="12136" y="18016"/>
                    <a:pt x="12094" y="16991"/>
                  </a:cubicBezTo>
                  <a:cubicBezTo>
                    <a:pt x="12052" y="15150"/>
                    <a:pt x="11843" y="13266"/>
                    <a:pt x="11383" y="11425"/>
                  </a:cubicBezTo>
                  <a:cubicBezTo>
                    <a:pt x="11278" y="10965"/>
                    <a:pt x="11090" y="10505"/>
                    <a:pt x="10964" y="10065"/>
                  </a:cubicBezTo>
                  <a:cubicBezTo>
                    <a:pt x="10881" y="9856"/>
                    <a:pt x="10776" y="9626"/>
                    <a:pt x="10692" y="9417"/>
                  </a:cubicBezTo>
                  <a:lnTo>
                    <a:pt x="10567" y="9082"/>
                  </a:lnTo>
                  <a:lnTo>
                    <a:pt x="10420" y="8768"/>
                  </a:lnTo>
                  <a:cubicBezTo>
                    <a:pt x="10023" y="7889"/>
                    <a:pt x="9542" y="7073"/>
                    <a:pt x="9018" y="6299"/>
                  </a:cubicBezTo>
                  <a:cubicBezTo>
                    <a:pt x="7972" y="4730"/>
                    <a:pt x="6612" y="3391"/>
                    <a:pt x="5085" y="2323"/>
                  </a:cubicBezTo>
                  <a:cubicBezTo>
                    <a:pt x="4311" y="1800"/>
                    <a:pt x="3516" y="1340"/>
                    <a:pt x="2637" y="942"/>
                  </a:cubicBezTo>
                  <a:cubicBezTo>
                    <a:pt x="1800" y="545"/>
                    <a:pt x="921" y="2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8"/>
            <p:cNvSpPr/>
            <p:nvPr/>
          </p:nvSpPr>
          <p:spPr>
            <a:xfrm>
              <a:off x="6445605" y="2325422"/>
              <a:ext cx="385092" cy="2107493"/>
            </a:xfrm>
            <a:custGeom>
              <a:avLst/>
              <a:gdLst/>
              <a:ahLst/>
              <a:cxnLst/>
              <a:rect l="l" t="t" r="r" b="b"/>
              <a:pathLst>
                <a:path w="6905" h="37789" extrusionOk="0">
                  <a:moveTo>
                    <a:pt x="6905" y="0"/>
                  </a:moveTo>
                  <a:lnTo>
                    <a:pt x="6905" y="0"/>
                  </a:lnTo>
                  <a:cubicBezTo>
                    <a:pt x="6633" y="126"/>
                    <a:pt x="6403" y="314"/>
                    <a:pt x="6110" y="461"/>
                  </a:cubicBezTo>
                  <a:lnTo>
                    <a:pt x="5775" y="754"/>
                  </a:lnTo>
                  <a:lnTo>
                    <a:pt x="5461" y="1047"/>
                  </a:lnTo>
                  <a:cubicBezTo>
                    <a:pt x="5022" y="1423"/>
                    <a:pt x="4624" y="1842"/>
                    <a:pt x="4248" y="2323"/>
                  </a:cubicBezTo>
                  <a:cubicBezTo>
                    <a:pt x="4080" y="2553"/>
                    <a:pt x="3913" y="2783"/>
                    <a:pt x="3724" y="3034"/>
                  </a:cubicBezTo>
                  <a:cubicBezTo>
                    <a:pt x="3557" y="3264"/>
                    <a:pt x="3390" y="3495"/>
                    <a:pt x="3243" y="3767"/>
                  </a:cubicBezTo>
                  <a:lnTo>
                    <a:pt x="2783" y="4520"/>
                  </a:lnTo>
                  <a:lnTo>
                    <a:pt x="2406" y="5294"/>
                  </a:lnTo>
                  <a:cubicBezTo>
                    <a:pt x="1381" y="7428"/>
                    <a:pt x="732" y="9688"/>
                    <a:pt x="377" y="12031"/>
                  </a:cubicBezTo>
                  <a:cubicBezTo>
                    <a:pt x="272" y="12596"/>
                    <a:pt x="230" y="13203"/>
                    <a:pt x="167" y="13768"/>
                  </a:cubicBezTo>
                  <a:lnTo>
                    <a:pt x="105" y="14668"/>
                  </a:lnTo>
                  <a:cubicBezTo>
                    <a:pt x="42" y="14982"/>
                    <a:pt x="63" y="15275"/>
                    <a:pt x="42" y="15547"/>
                  </a:cubicBezTo>
                  <a:lnTo>
                    <a:pt x="0" y="17304"/>
                  </a:lnTo>
                  <a:cubicBezTo>
                    <a:pt x="0" y="17890"/>
                    <a:pt x="0" y="18476"/>
                    <a:pt x="42" y="19062"/>
                  </a:cubicBezTo>
                  <a:cubicBezTo>
                    <a:pt x="126" y="20233"/>
                    <a:pt x="272" y="21405"/>
                    <a:pt x="523" y="22556"/>
                  </a:cubicBezTo>
                  <a:cubicBezTo>
                    <a:pt x="753" y="23707"/>
                    <a:pt x="1067" y="24858"/>
                    <a:pt x="1569" y="25946"/>
                  </a:cubicBezTo>
                  <a:lnTo>
                    <a:pt x="3620" y="31867"/>
                  </a:lnTo>
                  <a:lnTo>
                    <a:pt x="5712" y="37788"/>
                  </a:lnTo>
                  <a:lnTo>
                    <a:pt x="3724" y="31825"/>
                  </a:lnTo>
                  <a:lnTo>
                    <a:pt x="1716" y="25883"/>
                  </a:lnTo>
                  <a:cubicBezTo>
                    <a:pt x="1255" y="24816"/>
                    <a:pt x="942" y="23686"/>
                    <a:pt x="691" y="22535"/>
                  </a:cubicBezTo>
                  <a:cubicBezTo>
                    <a:pt x="460" y="21384"/>
                    <a:pt x="335" y="20233"/>
                    <a:pt x="251" y="19062"/>
                  </a:cubicBezTo>
                  <a:cubicBezTo>
                    <a:pt x="230" y="18476"/>
                    <a:pt x="209" y="17890"/>
                    <a:pt x="209" y="17304"/>
                  </a:cubicBezTo>
                  <a:lnTo>
                    <a:pt x="251" y="15547"/>
                  </a:lnTo>
                  <a:cubicBezTo>
                    <a:pt x="251" y="15233"/>
                    <a:pt x="251" y="14940"/>
                    <a:pt x="272" y="14668"/>
                  </a:cubicBezTo>
                  <a:lnTo>
                    <a:pt x="356" y="13810"/>
                  </a:lnTo>
                  <a:cubicBezTo>
                    <a:pt x="419" y="13203"/>
                    <a:pt x="460" y="12617"/>
                    <a:pt x="565" y="12052"/>
                  </a:cubicBezTo>
                  <a:cubicBezTo>
                    <a:pt x="879" y="9751"/>
                    <a:pt x="1507" y="7449"/>
                    <a:pt x="2532" y="5357"/>
                  </a:cubicBezTo>
                  <a:lnTo>
                    <a:pt x="2929" y="4562"/>
                  </a:lnTo>
                  <a:lnTo>
                    <a:pt x="3369" y="3829"/>
                  </a:lnTo>
                  <a:cubicBezTo>
                    <a:pt x="3494" y="3578"/>
                    <a:pt x="3683" y="3348"/>
                    <a:pt x="3829" y="3097"/>
                  </a:cubicBezTo>
                  <a:cubicBezTo>
                    <a:pt x="4017" y="2867"/>
                    <a:pt x="4185" y="2637"/>
                    <a:pt x="4352" y="2407"/>
                  </a:cubicBezTo>
                  <a:cubicBezTo>
                    <a:pt x="4729" y="1925"/>
                    <a:pt x="5126" y="1507"/>
                    <a:pt x="5545" y="1088"/>
                  </a:cubicBezTo>
                  <a:lnTo>
                    <a:pt x="5859" y="775"/>
                  </a:lnTo>
                  <a:lnTo>
                    <a:pt x="6193" y="482"/>
                  </a:lnTo>
                  <a:cubicBezTo>
                    <a:pt x="6403" y="314"/>
                    <a:pt x="6633" y="147"/>
                    <a:pt x="6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8"/>
            <p:cNvSpPr/>
            <p:nvPr/>
          </p:nvSpPr>
          <p:spPr>
            <a:xfrm>
              <a:off x="6183040" y="2325422"/>
              <a:ext cx="626687" cy="2107493"/>
            </a:xfrm>
            <a:custGeom>
              <a:avLst/>
              <a:gdLst/>
              <a:ahLst/>
              <a:cxnLst/>
              <a:rect l="l" t="t" r="r" b="b"/>
              <a:pathLst>
                <a:path w="11237" h="37789" extrusionOk="0">
                  <a:moveTo>
                    <a:pt x="11236" y="0"/>
                  </a:moveTo>
                  <a:cubicBezTo>
                    <a:pt x="9416" y="419"/>
                    <a:pt x="7700" y="1319"/>
                    <a:pt x="6194" y="2448"/>
                  </a:cubicBezTo>
                  <a:cubicBezTo>
                    <a:pt x="4708" y="3620"/>
                    <a:pt x="3432" y="5085"/>
                    <a:pt x="2490" y="6738"/>
                  </a:cubicBezTo>
                  <a:cubicBezTo>
                    <a:pt x="1528" y="8391"/>
                    <a:pt x="900" y="10190"/>
                    <a:pt x="523" y="12052"/>
                  </a:cubicBezTo>
                  <a:cubicBezTo>
                    <a:pt x="126" y="13915"/>
                    <a:pt x="0" y="15819"/>
                    <a:pt x="0" y="17702"/>
                  </a:cubicBezTo>
                  <a:cubicBezTo>
                    <a:pt x="0" y="18643"/>
                    <a:pt x="105" y="19585"/>
                    <a:pt x="251" y="20526"/>
                  </a:cubicBezTo>
                  <a:cubicBezTo>
                    <a:pt x="419" y="21468"/>
                    <a:pt x="649" y="22389"/>
                    <a:pt x="963" y="23267"/>
                  </a:cubicBezTo>
                  <a:cubicBezTo>
                    <a:pt x="1277" y="24146"/>
                    <a:pt x="1695" y="25025"/>
                    <a:pt x="2239" y="25799"/>
                  </a:cubicBezTo>
                  <a:lnTo>
                    <a:pt x="3766" y="28205"/>
                  </a:lnTo>
                  <a:lnTo>
                    <a:pt x="6759" y="32997"/>
                  </a:lnTo>
                  <a:lnTo>
                    <a:pt x="9792" y="37788"/>
                  </a:lnTo>
                  <a:lnTo>
                    <a:pt x="6842" y="32955"/>
                  </a:lnTo>
                  <a:lnTo>
                    <a:pt x="3850" y="28101"/>
                  </a:lnTo>
                  <a:lnTo>
                    <a:pt x="2365" y="25695"/>
                  </a:lnTo>
                  <a:cubicBezTo>
                    <a:pt x="1821" y="24920"/>
                    <a:pt x="1423" y="24083"/>
                    <a:pt x="1109" y="23184"/>
                  </a:cubicBezTo>
                  <a:cubicBezTo>
                    <a:pt x="481" y="21447"/>
                    <a:pt x="189" y="19564"/>
                    <a:pt x="168" y="17681"/>
                  </a:cubicBezTo>
                  <a:cubicBezTo>
                    <a:pt x="168" y="15819"/>
                    <a:pt x="272" y="13894"/>
                    <a:pt x="670" y="12073"/>
                  </a:cubicBezTo>
                  <a:cubicBezTo>
                    <a:pt x="1067" y="10232"/>
                    <a:pt x="1653" y="8433"/>
                    <a:pt x="2595" y="6821"/>
                  </a:cubicBezTo>
                  <a:cubicBezTo>
                    <a:pt x="3536" y="5189"/>
                    <a:pt x="4771" y="3725"/>
                    <a:pt x="6235" y="2553"/>
                  </a:cubicBezTo>
                  <a:cubicBezTo>
                    <a:pt x="7700" y="1381"/>
                    <a:pt x="9416" y="461"/>
                    <a:pt x="11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8"/>
            <p:cNvSpPr/>
            <p:nvPr/>
          </p:nvSpPr>
          <p:spPr>
            <a:xfrm>
              <a:off x="6023147" y="2332394"/>
              <a:ext cx="675709" cy="2097008"/>
            </a:xfrm>
            <a:custGeom>
              <a:avLst/>
              <a:gdLst/>
              <a:ahLst/>
              <a:cxnLst/>
              <a:rect l="l" t="t" r="r" b="b"/>
              <a:pathLst>
                <a:path w="12116" h="37601" extrusionOk="0">
                  <a:moveTo>
                    <a:pt x="12115" y="1"/>
                  </a:moveTo>
                  <a:lnTo>
                    <a:pt x="12115" y="1"/>
                  </a:lnTo>
                  <a:cubicBezTo>
                    <a:pt x="11195" y="210"/>
                    <a:pt x="10337" y="545"/>
                    <a:pt x="9500" y="942"/>
                  </a:cubicBezTo>
                  <a:cubicBezTo>
                    <a:pt x="8663" y="1319"/>
                    <a:pt x="7847" y="1800"/>
                    <a:pt x="7073" y="2323"/>
                  </a:cubicBezTo>
                  <a:cubicBezTo>
                    <a:pt x="5525" y="3391"/>
                    <a:pt x="4164" y="4730"/>
                    <a:pt x="3118" y="6299"/>
                  </a:cubicBezTo>
                  <a:cubicBezTo>
                    <a:pt x="2574" y="7073"/>
                    <a:pt x="2093" y="7889"/>
                    <a:pt x="1737" y="8768"/>
                  </a:cubicBezTo>
                  <a:lnTo>
                    <a:pt x="1570" y="9082"/>
                  </a:lnTo>
                  <a:lnTo>
                    <a:pt x="1444" y="9417"/>
                  </a:lnTo>
                  <a:cubicBezTo>
                    <a:pt x="1340" y="9626"/>
                    <a:pt x="1256" y="9856"/>
                    <a:pt x="1193" y="10065"/>
                  </a:cubicBezTo>
                  <a:cubicBezTo>
                    <a:pt x="1026" y="10546"/>
                    <a:pt x="879" y="10965"/>
                    <a:pt x="775" y="11425"/>
                  </a:cubicBezTo>
                  <a:cubicBezTo>
                    <a:pt x="273" y="13225"/>
                    <a:pt x="63" y="15108"/>
                    <a:pt x="63" y="16991"/>
                  </a:cubicBezTo>
                  <a:cubicBezTo>
                    <a:pt x="1" y="18016"/>
                    <a:pt x="105" y="19020"/>
                    <a:pt x="294" y="20004"/>
                  </a:cubicBezTo>
                  <a:cubicBezTo>
                    <a:pt x="482" y="20966"/>
                    <a:pt x="754" y="21950"/>
                    <a:pt x="1151" y="22891"/>
                  </a:cubicBezTo>
                  <a:cubicBezTo>
                    <a:pt x="1549" y="23833"/>
                    <a:pt x="1988" y="24712"/>
                    <a:pt x="2574" y="25549"/>
                  </a:cubicBezTo>
                  <a:cubicBezTo>
                    <a:pt x="2700" y="25779"/>
                    <a:pt x="2867" y="25967"/>
                    <a:pt x="3014" y="26176"/>
                  </a:cubicBezTo>
                  <a:lnTo>
                    <a:pt x="3453" y="26783"/>
                  </a:lnTo>
                  <a:lnTo>
                    <a:pt x="4353" y="27976"/>
                  </a:lnTo>
                  <a:lnTo>
                    <a:pt x="7931" y="32830"/>
                  </a:lnTo>
                  <a:lnTo>
                    <a:pt x="11571" y="37601"/>
                  </a:lnTo>
                  <a:lnTo>
                    <a:pt x="8035" y="32746"/>
                  </a:lnTo>
                  <a:lnTo>
                    <a:pt x="4478" y="27871"/>
                  </a:lnTo>
                  <a:lnTo>
                    <a:pt x="3579" y="26679"/>
                  </a:lnTo>
                  <a:lnTo>
                    <a:pt x="3139" y="26072"/>
                  </a:lnTo>
                  <a:cubicBezTo>
                    <a:pt x="3014" y="25862"/>
                    <a:pt x="2867" y="25653"/>
                    <a:pt x="2721" y="25444"/>
                  </a:cubicBezTo>
                  <a:cubicBezTo>
                    <a:pt x="2177" y="24628"/>
                    <a:pt x="1716" y="23728"/>
                    <a:pt x="1340" y="22808"/>
                  </a:cubicBezTo>
                  <a:cubicBezTo>
                    <a:pt x="963" y="21866"/>
                    <a:pt x="691" y="20904"/>
                    <a:pt x="503" y="19920"/>
                  </a:cubicBezTo>
                  <a:cubicBezTo>
                    <a:pt x="315" y="18958"/>
                    <a:pt x="210" y="17974"/>
                    <a:pt x="273" y="16970"/>
                  </a:cubicBezTo>
                  <a:cubicBezTo>
                    <a:pt x="252" y="15108"/>
                    <a:pt x="461" y="13225"/>
                    <a:pt x="921" y="11425"/>
                  </a:cubicBezTo>
                  <a:cubicBezTo>
                    <a:pt x="1026" y="10986"/>
                    <a:pt x="1193" y="10546"/>
                    <a:pt x="1319" y="10086"/>
                  </a:cubicBezTo>
                  <a:cubicBezTo>
                    <a:pt x="1361" y="9877"/>
                    <a:pt x="1465" y="9647"/>
                    <a:pt x="1549" y="9437"/>
                  </a:cubicBezTo>
                  <a:lnTo>
                    <a:pt x="1675" y="9124"/>
                  </a:lnTo>
                  <a:lnTo>
                    <a:pt x="1821" y="8810"/>
                  </a:lnTo>
                  <a:cubicBezTo>
                    <a:pt x="2177" y="7952"/>
                    <a:pt x="2658" y="7136"/>
                    <a:pt x="3181" y="6362"/>
                  </a:cubicBezTo>
                  <a:cubicBezTo>
                    <a:pt x="4185" y="4792"/>
                    <a:pt x="5545" y="3453"/>
                    <a:pt x="7073" y="2386"/>
                  </a:cubicBezTo>
                  <a:cubicBezTo>
                    <a:pt x="7826" y="1863"/>
                    <a:pt x="8642" y="1361"/>
                    <a:pt x="9479" y="963"/>
                  </a:cubicBezTo>
                  <a:cubicBezTo>
                    <a:pt x="10337" y="566"/>
                    <a:pt x="11195" y="231"/>
                    <a:pt x="1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8"/>
            <p:cNvSpPr/>
            <p:nvPr/>
          </p:nvSpPr>
          <p:spPr>
            <a:xfrm>
              <a:off x="7060525" y="3989432"/>
              <a:ext cx="339639" cy="439970"/>
            </a:xfrm>
            <a:custGeom>
              <a:avLst/>
              <a:gdLst/>
              <a:ahLst/>
              <a:cxnLst/>
              <a:rect l="l" t="t" r="r" b="b"/>
              <a:pathLst>
                <a:path w="6090" h="7889" extrusionOk="0">
                  <a:moveTo>
                    <a:pt x="6090" y="0"/>
                  </a:moveTo>
                  <a:lnTo>
                    <a:pt x="6090" y="0"/>
                  </a:lnTo>
                  <a:cubicBezTo>
                    <a:pt x="5566" y="628"/>
                    <a:pt x="5043" y="1277"/>
                    <a:pt x="4520" y="1925"/>
                  </a:cubicBezTo>
                  <a:lnTo>
                    <a:pt x="2993" y="3892"/>
                  </a:lnTo>
                  <a:lnTo>
                    <a:pt x="1465" y="5880"/>
                  </a:lnTo>
                  <a:cubicBezTo>
                    <a:pt x="963" y="6529"/>
                    <a:pt x="482" y="7219"/>
                    <a:pt x="1" y="7889"/>
                  </a:cubicBezTo>
                  <a:cubicBezTo>
                    <a:pt x="524" y="7240"/>
                    <a:pt x="1047" y="6612"/>
                    <a:pt x="1570" y="5964"/>
                  </a:cubicBezTo>
                  <a:lnTo>
                    <a:pt x="3118" y="3997"/>
                  </a:lnTo>
                  <a:lnTo>
                    <a:pt x="4625" y="2009"/>
                  </a:lnTo>
                  <a:cubicBezTo>
                    <a:pt x="5127" y="1360"/>
                    <a:pt x="5629" y="670"/>
                    <a:pt x="6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8"/>
            <p:cNvSpPr/>
            <p:nvPr/>
          </p:nvSpPr>
          <p:spPr>
            <a:xfrm>
              <a:off x="7012675" y="4072306"/>
              <a:ext cx="241651" cy="359438"/>
            </a:xfrm>
            <a:custGeom>
              <a:avLst/>
              <a:gdLst/>
              <a:ahLst/>
              <a:cxnLst/>
              <a:rect l="l" t="t" r="r" b="b"/>
              <a:pathLst>
                <a:path w="4333" h="6445" extrusionOk="0">
                  <a:moveTo>
                    <a:pt x="4332" y="0"/>
                  </a:moveTo>
                  <a:cubicBezTo>
                    <a:pt x="3935" y="523"/>
                    <a:pt x="3558" y="1046"/>
                    <a:pt x="3181" y="1569"/>
                  </a:cubicBezTo>
                  <a:cubicBezTo>
                    <a:pt x="2826" y="2092"/>
                    <a:pt x="2449" y="2636"/>
                    <a:pt x="2093" y="3159"/>
                  </a:cubicBezTo>
                  <a:cubicBezTo>
                    <a:pt x="1717" y="3724"/>
                    <a:pt x="1361" y="4248"/>
                    <a:pt x="1026" y="4792"/>
                  </a:cubicBezTo>
                  <a:lnTo>
                    <a:pt x="1" y="6444"/>
                  </a:lnTo>
                  <a:cubicBezTo>
                    <a:pt x="398" y="5942"/>
                    <a:pt x="754" y="5419"/>
                    <a:pt x="1152" y="4875"/>
                  </a:cubicBezTo>
                  <a:cubicBezTo>
                    <a:pt x="1507" y="4352"/>
                    <a:pt x="1884" y="3787"/>
                    <a:pt x="2240" y="3264"/>
                  </a:cubicBezTo>
                  <a:cubicBezTo>
                    <a:pt x="2616" y="2720"/>
                    <a:pt x="2972" y="2197"/>
                    <a:pt x="3307" y="1653"/>
                  </a:cubicBezTo>
                  <a:lnTo>
                    <a:pt x="4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8"/>
            <p:cNvSpPr/>
            <p:nvPr/>
          </p:nvSpPr>
          <p:spPr>
            <a:xfrm>
              <a:off x="6956682" y="4131813"/>
              <a:ext cx="164577" cy="305787"/>
            </a:xfrm>
            <a:custGeom>
              <a:avLst/>
              <a:gdLst/>
              <a:ahLst/>
              <a:cxnLst/>
              <a:rect l="l" t="t" r="r" b="b"/>
              <a:pathLst>
                <a:path w="2951" h="5483" extrusionOk="0">
                  <a:moveTo>
                    <a:pt x="2951" y="0"/>
                  </a:moveTo>
                  <a:lnTo>
                    <a:pt x="2177" y="1339"/>
                  </a:lnTo>
                  <a:cubicBezTo>
                    <a:pt x="1905" y="1779"/>
                    <a:pt x="1674" y="2260"/>
                    <a:pt x="1423" y="2699"/>
                  </a:cubicBezTo>
                  <a:cubicBezTo>
                    <a:pt x="1151" y="3181"/>
                    <a:pt x="921" y="3620"/>
                    <a:pt x="691" y="4080"/>
                  </a:cubicBezTo>
                  <a:cubicBezTo>
                    <a:pt x="461" y="4541"/>
                    <a:pt x="210" y="5001"/>
                    <a:pt x="1" y="5482"/>
                  </a:cubicBezTo>
                  <a:cubicBezTo>
                    <a:pt x="294" y="5022"/>
                    <a:pt x="566" y="4582"/>
                    <a:pt x="796" y="4143"/>
                  </a:cubicBezTo>
                  <a:cubicBezTo>
                    <a:pt x="1047" y="3704"/>
                    <a:pt x="1298" y="3222"/>
                    <a:pt x="1549" y="2783"/>
                  </a:cubicBezTo>
                  <a:cubicBezTo>
                    <a:pt x="1821" y="2302"/>
                    <a:pt x="2051" y="1862"/>
                    <a:pt x="2281" y="1402"/>
                  </a:cubicBezTo>
                  <a:cubicBezTo>
                    <a:pt x="2511" y="942"/>
                    <a:pt x="2742" y="481"/>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8"/>
            <p:cNvSpPr/>
            <p:nvPr/>
          </p:nvSpPr>
          <p:spPr>
            <a:xfrm>
              <a:off x="7085064" y="3770033"/>
              <a:ext cx="525130" cy="659369"/>
            </a:xfrm>
            <a:custGeom>
              <a:avLst/>
              <a:gdLst/>
              <a:ahLst/>
              <a:cxnLst/>
              <a:rect l="l" t="t" r="r" b="b"/>
              <a:pathLst>
                <a:path w="9416" h="11823" extrusionOk="0">
                  <a:moveTo>
                    <a:pt x="9416" y="1"/>
                  </a:moveTo>
                  <a:lnTo>
                    <a:pt x="8223" y="1445"/>
                  </a:lnTo>
                  <a:lnTo>
                    <a:pt x="7010" y="2909"/>
                  </a:lnTo>
                  <a:lnTo>
                    <a:pt x="4666" y="5859"/>
                  </a:lnTo>
                  <a:lnTo>
                    <a:pt x="2302" y="8831"/>
                  </a:lnTo>
                  <a:lnTo>
                    <a:pt x="1151" y="10316"/>
                  </a:lnTo>
                  <a:lnTo>
                    <a:pt x="0" y="11823"/>
                  </a:lnTo>
                  <a:lnTo>
                    <a:pt x="1235" y="10358"/>
                  </a:lnTo>
                  <a:lnTo>
                    <a:pt x="2406" y="8893"/>
                  </a:lnTo>
                  <a:lnTo>
                    <a:pt x="4792" y="5964"/>
                  </a:lnTo>
                  <a:lnTo>
                    <a:pt x="7114" y="2993"/>
                  </a:lnTo>
                  <a:lnTo>
                    <a:pt x="8307" y="1507"/>
                  </a:lnTo>
                  <a:lnTo>
                    <a:pt x="9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8"/>
            <p:cNvSpPr/>
            <p:nvPr/>
          </p:nvSpPr>
          <p:spPr>
            <a:xfrm>
              <a:off x="6289226" y="3989432"/>
              <a:ext cx="339639" cy="439970"/>
            </a:xfrm>
            <a:custGeom>
              <a:avLst/>
              <a:gdLst/>
              <a:ahLst/>
              <a:cxnLst/>
              <a:rect l="l" t="t" r="r" b="b"/>
              <a:pathLst>
                <a:path w="6090" h="7889" extrusionOk="0">
                  <a:moveTo>
                    <a:pt x="0" y="0"/>
                  </a:moveTo>
                  <a:lnTo>
                    <a:pt x="0" y="0"/>
                  </a:lnTo>
                  <a:cubicBezTo>
                    <a:pt x="461" y="670"/>
                    <a:pt x="963" y="1340"/>
                    <a:pt x="1465" y="2009"/>
                  </a:cubicBezTo>
                  <a:lnTo>
                    <a:pt x="2971" y="3997"/>
                  </a:lnTo>
                  <a:lnTo>
                    <a:pt x="4520" y="5964"/>
                  </a:lnTo>
                  <a:cubicBezTo>
                    <a:pt x="5022" y="6612"/>
                    <a:pt x="5545" y="7261"/>
                    <a:pt x="6089" y="7889"/>
                  </a:cubicBezTo>
                  <a:cubicBezTo>
                    <a:pt x="5629" y="7219"/>
                    <a:pt x="5127" y="6529"/>
                    <a:pt x="4624" y="5880"/>
                  </a:cubicBezTo>
                  <a:lnTo>
                    <a:pt x="3118" y="3892"/>
                  </a:lnTo>
                  <a:lnTo>
                    <a:pt x="1570" y="1925"/>
                  </a:lnTo>
                  <a:cubicBezTo>
                    <a:pt x="1067" y="1277"/>
                    <a:pt x="544" y="6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8"/>
            <p:cNvSpPr/>
            <p:nvPr/>
          </p:nvSpPr>
          <p:spPr>
            <a:xfrm>
              <a:off x="6435065" y="4072306"/>
              <a:ext cx="241596" cy="359438"/>
            </a:xfrm>
            <a:custGeom>
              <a:avLst/>
              <a:gdLst/>
              <a:ahLst/>
              <a:cxnLst/>
              <a:rect l="l" t="t" r="r" b="b"/>
              <a:pathLst>
                <a:path w="4332" h="6445" extrusionOk="0">
                  <a:moveTo>
                    <a:pt x="1" y="0"/>
                  </a:moveTo>
                  <a:cubicBezTo>
                    <a:pt x="315" y="544"/>
                    <a:pt x="670" y="1109"/>
                    <a:pt x="1026" y="1653"/>
                  </a:cubicBezTo>
                  <a:cubicBezTo>
                    <a:pt x="1382" y="2197"/>
                    <a:pt x="1716" y="2720"/>
                    <a:pt x="2093" y="3264"/>
                  </a:cubicBezTo>
                  <a:cubicBezTo>
                    <a:pt x="2449" y="3787"/>
                    <a:pt x="2825" y="4352"/>
                    <a:pt x="3181" y="4875"/>
                  </a:cubicBezTo>
                  <a:cubicBezTo>
                    <a:pt x="3579" y="5398"/>
                    <a:pt x="3955" y="5921"/>
                    <a:pt x="4332" y="6444"/>
                  </a:cubicBezTo>
                  <a:cubicBezTo>
                    <a:pt x="4018" y="5880"/>
                    <a:pt x="3662" y="5336"/>
                    <a:pt x="3328" y="4792"/>
                  </a:cubicBezTo>
                  <a:cubicBezTo>
                    <a:pt x="2951" y="4248"/>
                    <a:pt x="2616" y="3724"/>
                    <a:pt x="2240" y="3159"/>
                  </a:cubicBezTo>
                  <a:cubicBezTo>
                    <a:pt x="1884" y="2636"/>
                    <a:pt x="1507" y="2092"/>
                    <a:pt x="1152" y="1569"/>
                  </a:cubicBezTo>
                  <a:cubicBezTo>
                    <a:pt x="754" y="1046"/>
                    <a:pt x="398" y="52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8"/>
            <p:cNvSpPr/>
            <p:nvPr/>
          </p:nvSpPr>
          <p:spPr>
            <a:xfrm>
              <a:off x="6568132" y="4131813"/>
              <a:ext cx="164577" cy="305787"/>
            </a:xfrm>
            <a:custGeom>
              <a:avLst/>
              <a:gdLst/>
              <a:ahLst/>
              <a:cxnLst/>
              <a:rect l="l" t="t" r="r" b="b"/>
              <a:pathLst>
                <a:path w="2951" h="5483" extrusionOk="0">
                  <a:moveTo>
                    <a:pt x="0" y="0"/>
                  </a:moveTo>
                  <a:lnTo>
                    <a:pt x="0" y="0"/>
                  </a:lnTo>
                  <a:cubicBezTo>
                    <a:pt x="209" y="481"/>
                    <a:pt x="439" y="921"/>
                    <a:pt x="670" y="1402"/>
                  </a:cubicBezTo>
                  <a:cubicBezTo>
                    <a:pt x="900" y="1862"/>
                    <a:pt x="1172" y="2302"/>
                    <a:pt x="1402" y="2783"/>
                  </a:cubicBezTo>
                  <a:cubicBezTo>
                    <a:pt x="1674" y="3222"/>
                    <a:pt x="1904" y="3704"/>
                    <a:pt x="2155" y="4143"/>
                  </a:cubicBezTo>
                  <a:cubicBezTo>
                    <a:pt x="2406" y="4582"/>
                    <a:pt x="2657" y="5022"/>
                    <a:pt x="2950" y="5482"/>
                  </a:cubicBezTo>
                  <a:cubicBezTo>
                    <a:pt x="2741" y="5001"/>
                    <a:pt x="2511" y="4541"/>
                    <a:pt x="2260" y="4080"/>
                  </a:cubicBezTo>
                  <a:cubicBezTo>
                    <a:pt x="2030" y="3620"/>
                    <a:pt x="1779" y="3181"/>
                    <a:pt x="1527" y="2699"/>
                  </a:cubicBezTo>
                  <a:cubicBezTo>
                    <a:pt x="1276" y="2260"/>
                    <a:pt x="1046" y="1779"/>
                    <a:pt x="774" y="1339"/>
                  </a:cubicBezTo>
                  <a:cubicBezTo>
                    <a:pt x="544" y="900"/>
                    <a:pt x="272" y="4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8"/>
            <p:cNvSpPr/>
            <p:nvPr/>
          </p:nvSpPr>
          <p:spPr>
            <a:xfrm>
              <a:off x="6089681" y="3784031"/>
              <a:ext cx="514646" cy="647713"/>
            </a:xfrm>
            <a:custGeom>
              <a:avLst/>
              <a:gdLst/>
              <a:ahLst/>
              <a:cxnLst/>
              <a:rect l="l" t="t" r="r" b="b"/>
              <a:pathLst>
                <a:path w="9228" h="11614" extrusionOk="0">
                  <a:moveTo>
                    <a:pt x="0" y="1"/>
                  </a:moveTo>
                  <a:lnTo>
                    <a:pt x="1109" y="1466"/>
                  </a:lnTo>
                  <a:lnTo>
                    <a:pt x="2260" y="2951"/>
                  </a:lnTo>
                  <a:lnTo>
                    <a:pt x="4541" y="5859"/>
                  </a:lnTo>
                  <a:lnTo>
                    <a:pt x="6863" y="8747"/>
                  </a:lnTo>
                  <a:lnTo>
                    <a:pt x="8056" y="10191"/>
                  </a:lnTo>
                  <a:lnTo>
                    <a:pt x="9228" y="11613"/>
                  </a:lnTo>
                  <a:lnTo>
                    <a:pt x="8119" y="10149"/>
                  </a:lnTo>
                  <a:lnTo>
                    <a:pt x="6968" y="8684"/>
                  </a:lnTo>
                  <a:lnTo>
                    <a:pt x="4708" y="5755"/>
                  </a:lnTo>
                  <a:lnTo>
                    <a:pt x="2365" y="2846"/>
                  </a:lnTo>
                  <a:lnTo>
                    <a:pt x="1193" y="140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8"/>
            <p:cNvSpPr/>
            <p:nvPr/>
          </p:nvSpPr>
          <p:spPr>
            <a:xfrm>
              <a:off x="6445605" y="2397756"/>
              <a:ext cx="795838" cy="36251"/>
            </a:xfrm>
            <a:custGeom>
              <a:avLst/>
              <a:gdLst/>
              <a:ahLst/>
              <a:cxnLst/>
              <a:rect l="l" t="t" r="r" b="b"/>
              <a:pathLst>
                <a:path w="14270" h="650" extrusionOk="0">
                  <a:moveTo>
                    <a:pt x="879" y="210"/>
                  </a:moveTo>
                  <a:lnTo>
                    <a:pt x="879" y="210"/>
                  </a:lnTo>
                  <a:cubicBezTo>
                    <a:pt x="881" y="227"/>
                    <a:pt x="884" y="244"/>
                    <a:pt x="888" y="260"/>
                  </a:cubicBezTo>
                  <a:lnTo>
                    <a:pt x="888" y="260"/>
                  </a:lnTo>
                  <a:cubicBezTo>
                    <a:pt x="906" y="251"/>
                    <a:pt x="924" y="241"/>
                    <a:pt x="942" y="231"/>
                  </a:cubicBezTo>
                  <a:lnTo>
                    <a:pt x="879" y="210"/>
                  </a:lnTo>
                  <a:close/>
                  <a:moveTo>
                    <a:pt x="14270" y="273"/>
                  </a:moveTo>
                  <a:lnTo>
                    <a:pt x="14270" y="273"/>
                  </a:lnTo>
                  <a:cubicBezTo>
                    <a:pt x="14228" y="377"/>
                    <a:pt x="14165" y="440"/>
                    <a:pt x="14061" y="482"/>
                  </a:cubicBezTo>
                  <a:cubicBezTo>
                    <a:pt x="14165" y="440"/>
                    <a:pt x="14249" y="377"/>
                    <a:pt x="14270" y="273"/>
                  </a:cubicBezTo>
                  <a:close/>
                  <a:moveTo>
                    <a:pt x="7135" y="1"/>
                  </a:moveTo>
                  <a:lnTo>
                    <a:pt x="7072" y="63"/>
                  </a:lnTo>
                  <a:lnTo>
                    <a:pt x="6863" y="231"/>
                  </a:lnTo>
                  <a:cubicBezTo>
                    <a:pt x="6800" y="273"/>
                    <a:pt x="6717" y="335"/>
                    <a:pt x="6633" y="377"/>
                  </a:cubicBezTo>
                  <a:cubicBezTo>
                    <a:pt x="6486" y="440"/>
                    <a:pt x="6298" y="503"/>
                    <a:pt x="6110" y="503"/>
                  </a:cubicBezTo>
                  <a:cubicBezTo>
                    <a:pt x="6077" y="506"/>
                    <a:pt x="6046" y="508"/>
                    <a:pt x="6015" y="508"/>
                  </a:cubicBezTo>
                  <a:cubicBezTo>
                    <a:pt x="5864" y="508"/>
                    <a:pt x="5725" y="468"/>
                    <a:pt x="5587" y="398"/>
                  </a:cubicBezTo>
                  <a:cubicBezTo>
                    <a:pt x="5398" y="314"/>
                    <a:pt x="5252" y="210"/>
                    <a:pt x="5147" y="84"/>
                  </a:cubicBezTo>
                  <a:lnTo>
                    <a:pt x="5084" y="22"/>
                  </a:lnTo>
                  <a:lnTo>
                    <a:pt x="5043" y="63"/>
                  </a:lnTo>
                  <a:lnTo>
                    <a:pt x="4792" y="189"/>
                  </a:lnTo>
                  <a:lnTo>
                    <a:pt x="4540" y="294"/>
                  </a:lnTo>
                  <a:cubicBezTo>
                    <a:pt x="4394" y="356"/>
                    <a:pt x="4206" y="419"/>
                    <a:pt x="4017" y="419"/>
                  </a:cubicBezTo>
                  <a:cubicBezTo>
                    <a:pt x="3829" y="419"/>
                    <a:pt x="3641" y="419"/>
                    <a:pt x="3494" y="356"/>
                  </a:cubicBezTo>
                  <a:cubicBezTo>
                    <a:pt x="3306" y="314"/>
                    <a:pt x="3160" y="231"/>
                    <a:pt x="3055" y="105"/>
                  </a:cubicBezTo>
                  <a:lnTo>
                    <a:pt x="3034" y="84"/>
                  </a:lnTo>
                  <a:lnTo>
                    <a:pt x="2971" y="105"/>
                  </a:lnTo>
                  <a:cubicBezTo>
                    <a:pt x="2804" y="147"/>
                    <a:pt x="2657" y="231"/>
                    <a:pt x="2469" y="294"/>
                  </a:cubicBezTo>
                  <a:cubicBezTo>
                    <a:pt x="2281" y="377"/>
                    <a:pt x="2134" y="419"/>
                    <a:pt x="1946" y="440"/>
                  </a:cubicBezTo>
                  <a:cubicBezTo>
                    <a:pt x="1836" y="487"/>
                    <a:pt x="1703" y="511"/>
                    <a:pt x="1563" y="511"/>
                  </a:cubicBezTo>
                  <a:cubicBezTo>
                    <a:pt x="1517" y="511"/>
                    <a:pt x="1470" y="508"/>
                    <a:pt x="1423" y="503"/>
                  </a:cubicBezTo>
                  <a:cubicBezTo>
                    <a:pt x="1276" y="503"/>
                    <a:pt x="1088" y="398"/>
                    <a:pt x="1067" y="231"/>
                  </a:cubicBezTo>
                  <a:lnTo>
                    <a:pt x="1067" y="189"/>
                  </a:lnTo>
                  <a:lnTo>
                    <a:pt x="1025" y="210"/>
                  </a:lnTo>
                  <a:cubicBezTo>
                    <a:pt x="987" y="237"/>
                    <a:pt x="944" y="265"/>
                    <a:pt x="898" y="292"/>
                  </a:cubicBezTo>
                  <a:lnTo>
                    <a:pt x="898" y="292"/>
                  </a:lnTo>
                  <a:cubicBezTo>
                    <a:pt x="894" y="282"/>
                    <a:pt x="891" y="271"/>
                    <a:pt x="888" y="260"/>
                  </a:cubicBezTo>
                  <a:lnTo>
                    <a:pt x="888" y="260"/>
                  </a:lnTo>
                  <a:cubicBezTo>
                    <a:pt x="717" y="355"/>
                    <a:pt x="545" y="444"/>
                    <a:pt x="356" y="482"/>
                  </a:cubicBezTo>
                  <a:cubicBezTo>
                    <a:pt x="331" y="487"/>
                    <a:pt x="307" y="491"/>
                    <a:pt x="282" y="493"/>
                  </a:cubicBezTo>
                  <a:lnTo>
                    <a:pt x="282" y="493"/>
                  </a:lnTo>
                  <a:cubicBezTo>
                    <a:pt x="258" y="491"/>
                    <a:pt x="234" y="487"/>
                    <a:pt x="209" y="482"/>
                  </a:cubicBezTo>
                  <a:cubicBezTo>
                    <a:pt x="126" y="419"/>
                    <a:pt x="42" y="377"/>
                    <a:pt x="0" y="273"/>
                  </a:cubicBezTo>
                  <a:lnTo>
                    <a:pt x="0" y="273"/>
                  </a:lnTo>
                  <a:cubicBezTo>
                    <a:pt x="21" y="377"/>
                    <a:pt x="105" y="440"/>
                    <a:pt x="42" y="482"/>
                  </a:cubicBezTo>
                  <a:cubicBezTo>
                    <a:pt x="94" y="492"/>
                    <a:pt x="147" y="498"/>
                    <a:pt x="199" y="498"/>
                  </a:cubicBezTo>
                  <a:cubicBezTo>
                    <a:pt x="227" y="498"/>
                    <a:pt x="254" y="496"/>
                    <a:pt x="282" y="493"/>
                  </a:cubicBezTo>
                  <a:lnTo>
                    <a:pt x="282" y="493"/>
                  </a:lnTo>
                  <a:cubicBezTo>
                    <a:pt x="309" y="496"/>
                    <a:pt x="336" y="498"/>
                    <a:pt x="361" y="498"/>
                  </a:cubicBezTo>
                  <a:cubicBezTo>
                    <a:pt x="408" y="498"/>
                    <a:pt x="450" y="492"/>
                    <a:pt x="481" y="482"/>
                  </a:cubicBezTo>
                  <a:cubicBezTo>
                    <a:pt x="620" y="436"/>
                    <a:pt x="770" y="367"/>
                    <a:pt x="898" y="292"/>
                  </a:cubicBezTo>
                  <a:lnTo>
                    <a:pt x="898" y="292"/>
                  </a:lnTo>
                  <a:cubicBezTo>
                    <a:pt x="958" y="447"/>
                    <a:pt x="1135" y="527"/>
                    <a:pt x="1297" y="545"/>
                  </a:cubicBezTo>
                  <a:cubicBezTo>
                    <a:pt x="1356" y="558"/>
                    <a:pt x="1414" y="563"/>
                    <a:pt x="1472" y="563"/>
                  </a:cubicBezTo>
                  <a:cubicBezTo>
                    <a:pt x="1600" y="563"/>
                    <a:pt x="1726" y="538"/>
                    <a:pt x="1841" y="524"/>
                  </a:cubicBezTo>
                  <a:cubicBezTo>
                    <a:pt x="2030" y="503"/>
                    <a:pt x="2218" y="440"/>
                    <a:pt x="2406" y="398"/>
                  </a:cubicBezTo>
                  <a:cubicBezTo>
                    <a:pt x="2558" y="341"/>
                    <a:pt x="2709" y="267"/>
                    <a:pt x="2876" y="223"/>
                  </a:cubicBezTo>
                  <a:lnTo>
                    <a:pt x="2876" y="223"/>
                  </a:lnTo>
                  <a:cubicBezTo>
                    <a:pt x="3001" y="352"/>
                    <a:pt x="3174" y="445"/>
                    <a:pt x="3348" y="503"/>
                  </a:cubicBezTo>
                  <a:cubicBezTo>
                    <a:pt x="3466" y="532"/>
                    <a:pt x="3605" y="562"/>
                    <a:pt x="3743" y="562"/>
                  </a:cubicBezTo>
                  <a:cubicBezTo>
                    <a:pt x="3801" y="562"/>
                    <a:pt x="3858" y="557"/>
                    <a:pt x="3913" y="545"/>
                  </a:cubicBezTo>
                  <a:cubicBezTo>
                    <a:pt x="4122" y="524"/>
                    <a:pt x="4310" y="482"/>
                    <a:pt x="4499" y="419"/>
                  </a:cubicBezTo>
                  <a:cubicBezTo>
                    <a:pt x="4561" y="398"/>
                    <a:pt x="4666" y="335"/>
                    <a:pt x="4750" y="314"/>
                  </a:cubicBezTo>
                  <a:lnTo>
                    <a:pt x="4975" y="210"/>
                  </a:lnTo>
                  <a:lnTo>
                    <a:pt x="4975" y="210"/>
                  </a:lnTo>
                  <a:cubicBezTo>
                    <a:pt x="5107" y="346"/>
                    <a:pt x="5253" y="451"/>
                    <a:pt x="5398" y="524"/>
                  </a:cubicBezTo>
                  <a:cubicBezTo>
                    <a:pt x="5587" y="607"/>
                    <a:pt x="5796" y="649"/>
                    <a:pt x="6005" y="649"/>
                  </a:cubicBezTo>
                  <a:cubicBezTo>
                    <a:pt x="6214" y="628"/>
                    <a:pt x="6424" y="566"/>
                    <a:pt x="6612" y="503"/>
                  </a:cubicBezTo>
                  <a:cubicBezTo>
                    <a:pt x="6717" y="440"/>
                    <a:pt x="6800" y="398"/>
                    <a:pt x="6863" y="335"/>
                  </a:cubicBezTo>
                  <a:lnTo>
                    <a:pt x="7059" y="188"/>
                  </a:lnTo>
                  <a:lnTo>
                    <a:pt x="7059" y="188"/>
                  </a:lnTo>
                  <a:lnTo>
                    <a:pt x="7240" y="335"/>
                  </a:lnTo>
                  <a:cubicBezTo>
                    <a:pt x="7323" y="398"/>
                    <a:pt x="7386" y="440"/>
                    <a:pt x="7491" y="503"/>
                  </a:cubicBezTo>
                  <a:cubicBezTo>
                    <a:pt x="7679" y="607"/>
                    <a:pt x="7888" y="649"/>
                    <a:pt x="8097" y="649"/>
                  </a:cubicBezTo>
                  <a:cubicBezTo>
                    <a:pt x="8307" y="649"/>
                    <a:pt x="8516" y="607"/>
                    <a:pt x="8704" y="524"/>
                  </a:cubicBezTo>
                  <a:cubicBezTo>
                    <a:pt x="8868" y="451"/>
                    <a:pt x="9015" y="347"/>
                    <a:pt x="9147" y="212"/>
                  </a:cubicBezTo>
                  <a:lnTo>
                    <a:pt x="9147" y="212"/>
                  </a:lnTo>
                  <a:lnTo>
                    <a:pt x="9353" y="314"/>
                  </a:lnTo>
                  <a:cubicBezTo>
                    <a:pt x="9437" y="335"/>
                    <a:pt x="9541" y="398"/>
                    <a:pt x="9625" y="419"/>
                  </a:cubicBezTo>
                  <a:cubicBezTo>
                    <a:pt x="9792" y="503"/>
                    <a:pt x="10002" y="545"/>
                    <a:pt x="10190" y="545"/>
                  </a:cubicBezTo>
                  <a:cubicBezTo>
                    <a:pt x="10240" y="550"/>
                    <a:pt x="10292" y="553"/>
                    <a:pt x="10345" y="553"/>
                  </a:cubicBezTo>
                  <a:cubicBezTo>
                    <a:pt x="10489" y="553"/>
                    <a:pt x="10638" y="533"/>
                    <a:pt x="10776" y="503"/>
                  </a:cubicBezTo>
                  <a:cubicBezTo>
                    <a:pt x="10931" y="444"/>
                    <a:pt x="11105" y="350"/>
                    <a:pt x="11229" y="219"/>
                  </a:cubicBezTo>
                  <a:lnTo>
                    <a:pt x="11229" y="219"/>
                  </a:lnTo>
                  <a:cubicBezTo>
                    <a:pt x="11385" y="263"/>
                    <a:pt x="11542" y="340"/>
                    <a:pt x="11717" y="398"/>
                  </a:cubicBezTo>
                  <a:cubicBezTo>
                    <a:pt x="11885" y="440"/>
                    <a:pt x="12073" y="503"/>
                    <a:pt x="12261" y="524"/>
                  </a:cubicBezTo>
                  <a:cubicBezTo>
                    <a:pt x="12391" y="538"/>
                    <a:pt x="12511" y="563"/>
                    <a:pt x="12635" y="563"/>
                  </a:cubicBezTo>
                  <a:cubicBezTo>
                    <a:pt x="12691" y="563"/>
                    <a:pt x="12747" y="558"/>
                    <a:pt x="12805" y="545"/>
                  </a:cubicBezTo>
                  <a:cubicBezTo>
                    <a:pt x="12980" y="525"/>
                    <a:pt x="13174" y="433"/>
                    <a:pt x="13217" y="252"/>
                  </a:cubicBezTo>
                  <a:lnTo>
                    <a:pt x="13217" y="252"/>
                  </a:lnTo>
                  <a:cubicBezTo>
                    <a:pt x="13375" y="347"/>
                    <a:pt x="13552" y="423"/>
                    <a:pt x="13747" y="482"/>
                  </a:cubicBezTo>
                  <a:cubicBezTo>
                    <a:pt x="13799" y="492"/>
                    <a:pt x="13851" y="498"/>
                    <a:pt x="13904" y="498"/>
                  </a:cubicBezTo>
                  <a:cubicBezTo>
                    <a:pt x="13907" y="498"/>
                    <a:pt x="13910" y="498"/>
                    <a:pt x="13913" y="498"/>
                  </a:cubicBezTo>
                  <a:lnTo>
                    <a:pt x="13913" y="498"/>
                  </a:lnTo>
                  <a:cubicBezTo>
                    <a:pt x="13916" y="498"/>
                    <a:pt x="13919" y="498"/>
                    <a:pt x="13922" y="498"/>
                  </a:cubicBezTo>
                  <a:cubicBezTo>
                    <a:pt x="13972" y="498"/>
                    <a:pt x="14019" y="492"/>
                    <a:pt x="14061" y="482"/>
                  </a:cubicBezTo>
                  <a:lnTo>
                    <a:pt x="14061" y="482"/>
                  </a:lnTo>
                  <a:cubicBezTo>
                    <a:pt x="14012" y="492"/>
                    <a:pt x="13962" y="497"/>
                    <a:pt x="13913" y="498"/>
                  </a:cubicBezTo>
                  <a:lnTo>
                    <a:pt x="13913" y="498"/>
                  </a:lnTo>
                  <a:cubicBezTo>
                    <a:pt x="13866" y="497"/>
                    <a:pt x="13817" y="492"/>
                    <a:pt x="13768" y="482"/>
                  </a:cubicBezTo>
                  <a:cubicBezTo>
                    <a:pt x="13559" y="419"/>
                    <a:pt x="13391" y="314"/>
                    <a:pt x="13224" y="210"/>
                  </a:cubicBezTo>
                  <a:lnTo>
                    <a:pt x="13203" y="189"/>
                  </a:lnTo>
                  <a:lnTo>
                    <a:pt x="13203" y="220"/>
                  </a:lnTo>
                  <a:lnTo>
                    <a:pt x="13182" y="231"/>
                  </a:lnTo>
                  <a:cubicBezTo>
                    <a:pt x="13189" y="235"/>
                    <a:pt x="13196" y="239"/>
                    <a:pt x="13202" y="243"/>
                  </a:cubicBezTo>
                  <a:lnTo>
                    <a:pt x="13202" y="243"/>
                  </a:lnTo>
                  <a:cubicBezTo>
                    <a:pt x="13192" y="403"/>
                    <a:pt x="12989" y="503"/>
                    <a:pt x="12826" y="503"/>
                  </a:cubicBezTo>
                  <a:cubicBezTo>
                    <a:pt x="12680" y="503"/>
                    <a:pt x="12491" y="482"/>
                    <a:pt x="12303" y="440"/>
                  </a:cubicBezTo>
                  <a:cubicBezTo>
                    <a:pt x="12136" y="398"/>
                    <a:pt x="11968" y="335"/>
                    <a:pt x="11780" y="294"/>
                  </a:cubicBezTo>
                  <a:cubicBezTo>
                    <a:pt x="11634" y="231"/>
                    <a:pt x="11445" y="189"/>
                    <a:pt x="11299" y="105"/>
                  </a:cubicBezTo>
                  <a:lnTo>
                    <a:pt x="11236" y="84"/>
                  </a:lnTo>
                  <a:lnTo>
                    <a:pt x="11215" y="105"/>
                  </a:lnTo>
                  <a:cubicBezTo>
                    <a:pt x="11110" y="210"/>
                    <a:pt x="10922" y="314"/>
                    <a:pt x="10776" y="356"/>
                  </a:cubicBezTo>
                  <a:cubicBezTo>
                    <a:pt x="10650" y="403"/>
                    <a:pt x="10513" y="427"/>
                    <a:pt x="10381" y="427"/>
                  </a:cubicBezTo>
                  <a:cubicBezTo>
                    <a:pt x="10338" y="427"/>
                    <a:pt x="10294" y="424"/>
                    <a:pt x="10253" y="419"/>
                  </a:cubicBezTo>
                  <a:cubicBezTo>
                    <a:pt x="10064" y="398"/>
                    <a:pt x="9897" y="335"/>
                    <a:pt x="9730" y="294"/>
                  </a:cubicBezTo>
                  <a:lnTo>
                    <a:pt x="9458" y="189"/>
                  </a:lnTo>
                  <a:lnTo>
                    <a:pt x="9227" y="63"/>
                  </a:lnTo>
                  <a:lnTo>
                    <a:pt x="9165" y="22"/>
                  </a:lnTo>
                  <a:lnTo>
                    <a:pt x="9123" y="84"/>
                  </a:lnTo>
                  <a:cubicBezTo>
                    <a:pt x="8997" y="210"/>
                    <a:pt x="8830" y="314"/>
                    <a:pt x="8683" y="398"/>
                  </a:cubicBezTo>
                  <a:cubicBezTo>
                    <a:pt x="8516" y="482"/>
                    <a:pt x="8328" y="503"/>
                    <a:pt x="8160" y="503"/>
                  </a:cubicBezTo>
                  <a:cubicBezTo>
                    <a:pt x="7972" y="503"/>
                    <a:pt x="7784" y="440"/>
                    <a:pt x="7637" y="377"/>
                  </a:cubicBezTo>
                  <a:cubicBezTo>
                    <a:pt x="7553" y="335"/>
                    <a:pt x="7470" y="294"/>
                    <a:pt x="7386" y="231"/>
                  </a:cubicBezTo>
                  <a:lnTo>
                    <a:pt x="7177" y="63"/>
                  </a:lnTo>
                  <a:lnTo>
                    <a:pt x="7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8"/>
            <p:cNvSpPr/>
            <p:nvPr/>
          </p:nvSpPr>
          <p:spPr>
            <a:xfrm>
              <a:off x="6428093" y="2403222"/>
              <a:ext cx="21025" cy="21416"/>
            </a:xfrm>
            <a:custGeom>
              <a:avLst/>
              <a:gdLst/>
              <a:ahLst/>
              <a:cxnLst/>
              <a:rect l="l" t="t" r="r" b="b"/>
              <a:pathLst>
                <a:path w="377" h="384" extrusionOk="0">
                  <a:moveTo>
                    <a:pt x="208" y="1"/>
                  </a:moveTo>
                  <a:cubicBezTo>
                    <a:pt x="162" y="1"/>
                    <a:pt x="126" y="21"/>
                    <a:pt x="126" y="70"/>
                  </a:cubicBezTo>
                  <a:cubicBezTo>
                    <a:pt x="42" y="70"/>
                    <a:pt x="0" y="175"/>
                    <a:pt x="0" y="237"/>
                  </a:cubicBezTo>
                  <a:cubicBezTo>
                    <a:pt x="21" y="321"/>
                    <a:pt x="105" y="384"/>
                    <a:pt x="168" y="384"/>
                  </a:cubicBezTo>
                  <a:cubicBezTo>
                    <a:pt x="251" y="384"/>
                    <a:pt x="335" y="321"/>
                    <a:pt x="356" y="237"/>
                  </a:cubicBezTo>
                  <a:cubicBezTo>
                    <a:pt x="377" y="175"/>
                    <a:pt x="356" y="91"/>
                    <a:pt x="314" y="28"/>
                  </a:cubicBezTo>
                  <a:cubicBezTo>
                    <a:pt x="279" y="11"/>
                    <a:pt x="241"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8"/>
            <p:cNvSpPr/>
            <p:nvPr/>
          </p:nvSpPr>
          <p:spPr>
            <a:xfrm>
              <a:off x="6501598" y="2396920"/>
              <a:ext cx="19910" cy="20189"/>
            </a:xfrm>
            <a:custGeom>
              <a:avLst/>
              <a:gdLst/>
              <a:ahLst/>
              <a:cxnLst/>
              <a:rect l="l" t="t" r="r" b="b"/>
              <a:pathLst>
                <a:path w="357" h="362" extrusionOk="0">
                  <a:moveTo>
                    <a:pt x="239" y="0"/>
                  </a:moveTo>
                  <a:cubicBezTo>
                    <a:pt x="211" y="0"/>
                    <a:pt x="184" y="12"/>
                    <a:pt x="168" y="37"/>
                  </a:cubicBezTo>
                  <a:cubicBezTo>
                    <a:pt x="147" y="37"/>
                    <a:pt x="105" y="78"/>
                    <a:pt x="84" y="99"/>
                  </a:cubicBezTo>
                  <a:cubicBezTo>
                    <a:pt x="63" y="120"/>
                    <a:pt x="0" y="183"/>
                    <a:pt x="0" y="225"/>
                  </a:cubicBezTo>
                  <a:cubicBezTo>
                    <a:pt x="0" y="293"/>
                    <a:pt x="70" y="362"/>
                    <a:pt x="141" y="362"/>
                  </a:cubicBezTo>
                  <a:cubicBezTo>
                    <a:pt x="157" y="362"/>
                    <a:pt x="173" y="358"/>
                    <a:pt x="189" y="350"/>
                  </a:cubicBezTo>
                  <a:cubicBezTo>
                    <a:pt x="272" y="329"/>
                    <a:pt x="356" y="246"/>
                    <a:pt x="356" y="183"/>
                  </a:cubicBezTo>
                  <a:lnTo>
                    <a:pt x="356" y="78"/>
                  </a:lnTo>
                  <a:cubicBezTo>
                    <a:pt x="331" y="28"/>
                    <a:pt x="2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8"/>
            <p:cNvSpPr/>
            <p:nvPr/>
          </p:nvSpPr>
          <p:spPr>
            <a:xfrm>
              <a:off x="6610127" y="2391956"/>
              <a:ext cx="18739" cy="18683"/>
            </a:xfrm>
            <a:custGeom>
              <a:avLst/>
              <a:gdLst/>
              <a:ahLst/>
              <a:cxnLst/>
              <a:rect l="l" t="t" r="r" b="b"/>
              <a:pathLst>
                <a:path w="336" h="335" extrusionOk="0">
                  <a:moveTo>
                    <a:pt x="168" y="0"/>
                  </a:moveTo>
                  <a:cubicBezTo>
                    <a:pt x="147" y="0"/>
                    <a:pt x="126" y="21"/>
                    <a:pt x="105" y="21"/>
                  </a:cubicBezTo>
                  <a:cubicBezTo>
                    <a:pt x="42" y="63"/>
                    <a:pt x="21" y="126"/>
                    <a:pt x="0" y="188"/>
                  </a:cubicBezTo>
                  <a:lnTo>
                    <a:pt x="0" y="272"/>
                  </a:lnTo>
                  <a:cubicBezTo>
                    <a:pt x="21" y="314"/>
                    <a:pt x="105" y="335"/>
                    <a:pt x="147" y="335"/>
                  </a:cubicBezTo>
                  <a:cubicBezTo>
                    <a:pt x="210" y="335"/>
                    <a:pt x="251" y="293"/>
                    <a:pt x="272" y="230"/>
                  </a:cubicBezTo>
                  <a:cubicBezTo>
                    <a:pt x="314" y="188"/>
                    <a:pt x="335" y="105"/>
                    <a:pt x="272" y="63"/>
                  </a:cubicBezTo>
                  <a:cubicBezTo>
                    <a:pt x="251" y="21"/>
                    <a:pt x="21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8"/>
            <p:cNvSpPr/>
            <p:nvPr/>
          </p:nvSpPr>
          <p:spPr>
            <a:xfrm>
              <a:off x="6722113" y="2397310"/>
              <a:ext cx="23814" cy="19185"/>
            </a:xfrm>
            <a:custGeom>
              <a:avLst/>
              <a:gdLst/>
              <a:ahLst/>
              <a:cxnLst/>
              <a:rect l="l" t="t" r="r" b="b"/>
              <a:pathLst>
                <a:path w="427" h="344" extrusionOk="0">
                  <a:moveTo>
                    <a:pt x="191" y="0"/>
                  </a:moveTo>
                  <a:cubicBezTo>
                    <a:pt x="171" y="0"/>
                    <a:pt x="149" y="3"/>
                    <a:pt x="126" y="9"/>
                  </a:cubicBezTo>
                  <a:cubicBezTo>
                    <a:pt x="1" y="71"/>
                    <a:pt x="1" y="343"/>
                    <a:pt x="189" y="343"/>
                  </a:cubicBezTo>
                  <a:cubicBezTo>
                    <a:pt x="231" y="343"/>
                    <a:pt x="294" y="302"/>
                    <a:pt x="336" y="239"/>
                  </a:cubicBezTo>
                  <a:cubicBezTo>
                    <a:pt x="426" y="112"/>
                    <a:pt x="32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8"/>
            <p:cNvSpPr/>
            <p:nvPr/>
          </p:nvSpPr>
          <p:spPr>
            <a:xfrm>
              <a:off x="6834155" y="2392960"/>
              <a:ext cx="17568" cy="20468"/>
            </a:xfrm>
            <a:custGeom>
              <a:avLst/>
              <a:gdLst/>
              <a:ahLst/>
              <a:cxnLst/>
              <a:rect l="l" t="t" r="r" b="b"/>
              <a:pathLst>
                <a:path w="315" h="367" extrusionOk="0">
                  <a:moveTo>
                    <a:pt x="176" y="0"/>
                  </a:moveTo>
                  <a:cubicBezTo>
                    <a:pt x="123" y="0"/>
                    <a:pt x="65" y="21"/>
                    <a:pt x="42" y="66"/>
                  </a:cubicBezTo>
                  <a:cubicBezTo>
                    <a:pt x="1" y="108"/>
                    <a:pt x="1" y="170"/>
                    <a:pt x="1" y="212"/>
                  </a:cubicBezTo>
                  <a:cubicBezTo>
                    <a:pt x="1" y="275"/>
                    <a:pt x="63" y="317"/>
                    <a:pt x="105" y="359"/>
                  </a:cubicBezTo>
                  <a:cubicBezTo>
                    <a:pt x="122" y="364"/>
                    <a:pt x="137" y="367"/>
                    <a:pt x="152" y="367"/>
                  </a:cubicBezTo>
                  <a:cubicBezTo>
                    <a:pt x="192" y="367"/>
                    <a:pt x="227" y="347"/>
                    <a:pt x="273" y="317"/>
                  </a:cubicBezTo>
                  <a:cubicBezTo>
                    <a:pt x="294" y="296"/>
                    <a:pt x="294" y="275"/>
                    <a:pt x="294" y="254"/>
                  </a:cubicBezTo>
                  <a:cubicBezTo>
                    <a:pt x="314" y="170"/>
                    <a:pt x="314" y="87"/>
                    <a:pt x="273" y="45"/>
                  </a:cubicBezTo>
                  <a:cubicBezTo>
                    <a:pt x="263" y="16"/>
                    <a:pt x="22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8"/>
            <p:cNvSpPr/>
            <p:nvPr/>
          </p:nvSpPr>
          <p:spPr>
            <a:xfrm>
              <a:off x="6948539" y="2395079"/>
              <a:ext cx="18683" cy="19073"/>
            </a:xfrm>
            <a:custGeom>
              <a:avLst/>
              <a:gdLst/>
              <a:ahLst/>
              <a:cxnLst/>
              <a:rect l="l" t="t" r="r" b="b"/>
              <a:pathLst>
                <a:path w="335" h="342" extrusionOk="0">
                  <a:moveTo>
                    <a:pt x="115" y="0"/>
                  </a:moveTo>
                  <a:cubicBezTo>
                    <a:pt x="33" y="0"/>
                    <a:pt x="0" y="141"/>
                    <a:pt x="0" y="216"/>
                  </a:cubicBezTo>
                  <a:cubicBezTo>
                    <a:pt x="21" y="258"/>
                    <a:pt x="42" y="321"/>
                    <a:pt x="126" y="342"/>
                  </a:cubicBezTo>
                  <a:lnTo>
                    <a:pt x="209" y="342"/>
                  </a:lnTo>
                  <a:cubicBezTo>
                    <a:pt x="230" y="342"/>
                    <a:pt x="230" y="321"/>
                    <a:pt x="251" y="321"/>
                  </a:cubicBezTo>
                  <a:cubicBezTo>
                    <a:pt x="335" y="237"/>
                    <a:pt x="314" y="70"/>
                    <a:pt x="230" y="28"/>
                  </a:cubicBezTo>
                  <a:cubicBezTo>
                    <a:pt x="209" y="7"/>
                    <a:pt x="188" y="7"/>
                    <a:pt x="147" y="7"/>
                  </a:cubicBezTo>
                  <a:cubicBezTo>
                    <a:pt x="135" y="2"/>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8"/>
            <p:cNvSpPr/>
            <p:nvPr/>
          </p:nvSpPr>
          <p:spPr>
            <a:xfrm>
              <a:off x="7066381" y="2395414"/>
              <a:ext cx="16396" cy="18794"/>
            </a:xfrm>
            <a:custGeom>
              <a:avLst/>
              <a:gdLst/>
              <a:ahLst/>
              <a:cxnLst/>
              <a:rect l="l" t="t" r="r" b="b"/>
              <a:pathLst>
                <a:path w="294" h="337" extrusionOk="0">
                  <a:moveTo>
                    <a:pt x="126" y="1"/>
                  </a:moveTo>
                  <a:cubicBezTo>
                    <a:pt x="84" y="1"/>
                    <a:pt x="21" y="43"/>
                    <a:pt x="21" y="64"/>
                  </a:cubicBezTo>
                  <a:cubicBezTo>
                    <a:pt x="0" y="126"/>
                    <a:pt x="0" y="231"/>
                    <a:pt x="21" y="273"/>
                  </a:cubicBezTo>
                  <a:cubicBezTo>
                    <a:pt x="62" y="313"/>
                    <a:pt x="120" y="336"/>
                    <a:pt x="167" y="336"/>
                  </a:cubicBezTo>
                  <a:cubicBezTo>
                    <a:pt x="193" y="336"/>
                    <a:pt x="216" y="329"/>
                    <a:pt x="231" y="315"/>
                  </a:cubicBezTo>
                  <a:cubicBezTo>
                    <a:pt x="272" y="273"/>
                    <a:pt x="272" y="252"/>
                    <a:pt x="293" y="210"/>
                  </a:cubicBezTo>
                  <a:cubicBezTo>
                    <a:pt x="293" y="147"/>
                    <a:pt x="293" y="105"/>
                    <a:pt x="272" y="64"/>
                  </a:cubicBezTo>
                  <a:cubicBezTo>
                    <a:pt x="231" y="22"/>
                    <a:pt x="18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8"/>
            <p:cNvSpPr/>
            <p:nvPr/>
          </p:nvSpPr>
          <p:spPr>
            <a:xfrm>
              <a:off x="7177252" y="2395414"/>
              <a:ext cx="17512" cy="18460"/>
            </a:xfrm>
            <a:custGeom>
              <a:avLst/>
              <a:gdLst/>
              <a:ahLst/>
              <a:cxnLst/>
              <a:rect l="l" t="t" r="r" b="b"/>
              <a:pathLst>
                <a:path w="314" h="331" extrusionOk="0">
                  <a:moveTo>
                    <a:pt x="126" y="1"/>
                  </a:moveTo>
                  <a:lnTo>
                    <a:pt x="21" y="105"/>
                  </a:lnTo>
                  <a:cubicBezTo>
                    <a:pt x="0" y="168"/>
                    <a:pt x="21" y="273"/>
                    <a:pt x="105" y="315"/>
                  </a:cubicBezTo>
                  <a:cubicBezTo>
                    <a:pt x="115" y="325"/>
                    <a:pt x="136" y="330"/>
                    <a:pt x="160" y="330"/>
                  </a:cubicBezTo>
                  <a:cubicBezTo>
                    <a:pt x="183" y="330"/>
                    <a:pt x="209" y="325"/>
                    <a:pt x="230" y="315"/>
                  </a:cubicBezTo>
                  <a:cubicBezTo>
                    <a:pt x="293" y="273"/>
                    <a:pt x="314" y="252"/>
                    <a:pt x="314" y="210"/>
                  </a:cubicBezTo>
                  <a:cubicBezTo>
                    <a:pt x="314" y="147"/>
                    <a:pt x="293" y="105"/>
                    <a:pt x="230" y="43"/>
                  </a:cubicBezTo>
                  <a:cubicBezTo>
                    <a:pt x="209" y="22"/>
                    <a:pt x="168"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8"/>
            <p:cNvSpPr/>
            <p:nvPr/>
          </p:nvSpPr>
          <p:spPr>
            <a:xfrm>
              <a:off x="7235587" y="2397421"/>
              <a:ext cx="17568" cy="19854"/>
            </a:xfrm>
            <a:custGeom>
              <a:avLst/>
              <a:gdLst/>
              <a:ahLst/>
              <a:cxnLst/>
              <a:rect l="l" t="t" r="r" b="b"/>
              <a:pathLst>
                <a:path w="315" h="356" extrusionOk="0">
                  <a:moveTo>
                    <a:pt x="181" y="0"/>
                  </a:moveTo>
                  <a:cubicBezTo>
                    <a:pt x="151" y="0"/>
                    <a:pt x="117" y="20"/>
                    <a:pt x="105" y="69"/>
                  </a:cubicBezTo>
                  <a:cubicBezTo>
                    <a:pt x="21" y="90"/>
                    <a:pt x="0" y="195"/>
                    <a:pt x="21" y="279"/>
                  </a:cubicBezTo>
                  <a:cubicBezTo>
                    <a:pt x="37" y="311"/>
                    <a:pt x="90" y="355"/>
                    <a:pt x="143" y="355"/>
                  </a:cubicBezTo>
                  <a:cubicBezTo>
                    <a:pt x="158" y="355"/>
                    <a:pt x="174" y="351"/>
                    <a:pt x="189" y="341"/>
                  </a:cubicBezTo>
                  <a:cubicBezTo>
                    <a:pt x="230" y="341"/>
                    <a:pt x="314" y="279"/>
                    <a:pt x="314" y="216"/>
                  </a:cubicBezTo>
                  <a:cubicBezTo>
                    <a:pt x="314" y="132"/>
                    <a:pt x="293" y="90"/>
                    <a:pt x="230" y="28"/>
                  </a:cubicBezTo>
                  <a:cubicBezTo>
                    <a:pt x="222" y="10"/>
                    <a:pt x="202"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8"/>
            <p:cNvSpPr/>
            <p:nvPr/>
          </p:nvSpPr>
          <p:spPr>
            <a:xfrm>
              <a:off x="6255374" y="2527310"/>
              <a:ext cx="1166987" cy="42051"/>
            </a:xfrm>
            <a:custGeom>
              <a:avLst/>
              <a:gdLst/>
              <a:ahLst/>
              <a:cxnLst/>
              <a:rect l="l" t="t" r="r" b="b"/>
              <a:pathLst>
                <a:path w="20925" h="754" extrusionOk="0">
                  <a:moveTo>
                    <a:pt x="1340" y="209"/>
                  </a:moveTo>
                  <a:cubicBezTo>
                    <a:pt x="1341" y="211"/>
                    <a:pt x="1342" y="213"/>
                    <a:pt x="1343" y="214"/>
                  </a:cubicBezTo>
                  <a:lnTo>
                    <a:pt x="1343" y="214"/>
                  </a:lnTo>
                  <a:cubicBezTo>
                    <a:pt x="1349" y="213"/>
                    <a:pt x="1355" y="211"/>
                    <a:pt x="1361" y="209"/>
                  </a:cubicBezTo>
                  <a:close/>
                  <a:moveTo>
                    <a:pt x="0" y="105"/>
                  </a:moveTo>
                  <a:cubicBezTo>
                    <a:pt x="16" y="212"/>
                    <a:pt x="76" y="263"/>
                    <a:pt x="190" y="291"/>
                  </a:cubicBezTo>
                  <a:lnTo>
                    <a:pt x="190" y="291"/>
                  </a:lnTo>
                  <a:cubicBezTo>
                    <a:pt x="96" y="255"/>
                    <a:pt x="17" y="186"/>
                    <a:pt x="0" y="105"/>
                  </a:cubicBezTo>
                  <a:close/>
                  <a:moveTo>
                    <a:pt x="1343" y="214"/>
                  </a:moveTo>
                  <a:cubicBezTo>
                    <a:pt x="1336" y="216"/>
                    <a:pt x="1329" y="218"/>
                    <a:pt x="1323" y="220"/>
                  </a:cubicBezTo>
                  <a:lnTo>
                    <a:pt x="1323" y="220"/>
                  </a:lnTo>
                  <a:cubicBezTo>
                    <a:pt x="1349" y="249"/>
                    <a:pt x="1380" y="275"/>
                    <a:pt x="1414" y="297"/>
                  </a:cubicBezTo>
                  <a:lnTo>
                    <a:pt x="1414" y="297"/>
                  </a:lnTo>
                  <a:cubicBezTo>
                    <a:pt x="1388" y="273"/>
                    <a:pt x="1364" y="246"/>
                    <a:pt x="1343" y="214"/>
                  </a:cubicBezTo>
                  <a:close/>
                  <a:moveTo>
                    <a:pt x="190" y="291"/>
                  </a:moveTo>
                  <a:lnTo>
                    <a:pt x="190" y="291"/>
                  </a:lnTo>
                  <a:cubicBezTo>
                    <a:pt x="217" y="302"/>
                    <a:pt x="245" y="309"/>
                    <a:pt x="273" y="314"/>
                  </a:cubicBezTo>
                  <a:cubicBezTo>
                    <a:pt x="325" y="324"/>
                    <a:pt x="382" y="330"/>
                    <a:pt x="440" y="330"/>
                  </a:cubicBezTo>
                  <a:cubicBezTo>
                    <a:pt x="445" y="330"/>
                    <a:pt x="451" y="330"/>
                    <a:pt x="456" y="330"/>
                  </a:cubicBezTo>
                  <a:lnTo>
                    <a:pt x="456" y="330"/>
                  </a:lnTo>
                  <a:cubicBezTo>
                    <a:pt x="414" y="326"/>
                    <a:pt x="373" y="322"/>
                    <a:pt x="335" y="314"/>
                  </a:cubicBezTo>
                  <a:cubicBezTo>
                    <a:pt x="280" y="308"/>
                    <a:pt x="231" y="301"/>
                    <a:pt x="190" y="291"/>
                  </a:cubicBezTo>
                  <a:close/>
                  <a:moveTo>
                    <a:pt x="1277" y="168"/>
                  </a:moveTo>
                  <a:cubicBezTo>
                    <a:pt x="1047" y="251"/>
                    <a:pt x="837" y="293"/>
                    <a:pt x="607" y="314"/>
                  </a:cubicBezTo>
                  <a:cubicBezTo>
                    <a:pt x="560" y="323"/>
                    <a:pt x="508" y="329"/>
                    <a:pt x="456" y="330"/>
                  </a:cubicBezTo>
                  <a:lnTo>
                    <a:pt x="456" y="330"/>
                  </a:lnTo>
                  <a:cubicBezTo>
                    <a:pt x="529" y="335"/>
                    <a:pt x="604" y="335"/>
                    <a:pt x="670" y="335"/>
                  </a:cubicBezTo>
                  <a:cubicBezTo>
                    <a:pt x="907" y="335"/>
                    <a:pt x="1107" y="279"/>
                    <a:pt x="1323" y="220"/>
                  </a:cubicBezTo>
                  <a:lnTo>
                    <a:pt x="1323" y="220"/>
                  </a:lnTo>
                  <a:cubicBezTo>
                    <a:pt x="1314" y="210"/>
                    <a:pt x="1306" y="199"/>
                    <a:pt x="1298" y="188"/>
                  </a:cubicBezTo>
                  <a:lnTo>
                    <a:pt x="1298" y="168"/>
                  </a:lnTo>
                  <a:close/>
                  <a:moveTo>
                    <a:pt x="10567" y="0"/>
                  </a:moveTo>
                  <a:lnTo>
                    <a:pt x="10546" y="42"/>
                  </a:lnTo>
                  <a:cubicBezTo>
                    <a:pt x="10379" y="105"/>
                    <a:pt x="10253" y="188"/>
                    <a:pt x="10086" y="251"/>
                  </a:cubicBezTo>
                  <a:cubicBezTo>
                    <a:pt x="9939" y="293"/>
                    <a:pt x="9772" y="377"/>
                    <a:pt x="9625" y="398"/>
                  </a:cubicBezTo>
                  <a:cubicBezTo>
                    <a:pt x="9312" y="502"/>
                    <a:pt x="8977" y="523"/>
                    <a:pt x="8663" y="565"/>
                  </a:cubicBezTo>
                  <a:cubicBezTo>
                    <a:pt x="8307" y="565"/>
                    <a:pt x="7993" y="523"/>
                    <a:pt x="7679" y="440"/>
                  </a:cubicBezTo>
                  <a:cubicBezTo>
                    <a:pt x="7366" y="377"/>
                    <a:pt x="7052" y="272"/>
                    <a:pt x="6801" y="84"/>
                  </a:cubicBezTo>
                  <a:lnTo>
                    <a:pt x="6780" y="63"/>
                  </a:lnTo>
                  <a:lnTo>
                    <a:pt x="6738" y="84"/>
                  </a:lnTo>
                  <a:lnTo>
                    <a:pt x="6361" y="230"/>
                  </a:lnTo>
                  <a:cubicBezTo>
                    <a:pt x="6215" y="293"/>
                    <a:pt x="6089" y="335"/>
                    <a:pt x="5964" y="377"/>
                  </a:cubicBezTo>
                  <a:cubicBezTo>
                    <a:pt x="5692" y="419"/>
                    <a:pt x="5441" y="481"/>
                    <a:pt x="5148" y="502"/>
                  </a:cubicBezTo>
                  <a:cubicBezTo>
                    <a:pt x="4855" y="502"/>
                    <a:pt x="4583" y="502"/>
                    <a:pt x="4311" y="440"/>
                  </a:cubicBezTo>
                  <a:cubicBezTo>
                    <a:pt x="4060" y="398"/>
                    <a:pt x="3788" y="314"/>
                    <a:pt x="3558" y="168"/>
                  </a:cubicBezTo>
                  <a:lnTo>
                    <a:pt x="3537" y="126"/>
                  </a:lnTo>
                  <a:lnTo>
                    <a:pt x="3495" y="126"/>
                  </a:lnTo>
                  <a:cubicBezTo>
                    <a:pt x="3327" y="209"/>
                    <a:pt x="3139" y="272"/>
                    <a:pt x="2951" y="314"/>
                  </a:cubicBezTo>
                  <a:cubicBezTo>
                    <a:pt x="2783" y="377"/>
                    <a:pt x="2574" y="398"/>
                    <a:pt x="2386" y="419"/>
                  </a:cubicBezTo>
                  <a:cubicBezTo>
                    <a:pt x="2292" y="429"/>
                    <a:pt x="2192" y="434"/>
                    <a:pt x="2093" y="434"/>
                  </a:cubicBezTo>
                  <a:cubicBezTo>
                    <a:pt x="1993" y="434"/>
                    <a:pt x="1894" y="429"/>
                    <a:pt x="1800" y="419"/>
                  </a:cubicBezTo>
                  <a:cubicBezTo>
                    <a:pt x="1667" y="404"/>
                    <a:pt x="1524" y="368"/>
                    <a:pt x="1414" y="297"/>
                  </a:cubicBezTo>
                  <a:lnTo>
                    <a:pt x="1414" y="297"/>
                  </a:lnTo>
                  <a:cubicBezTo>
                    <a:pt x="1539" y="413"/>
                    <a:pt x="1708" y="451"/>
                    <a:pt x="1863" y="502"/>
                  </a:cubicBezTo>
                  <a:cubicBezTo>
                    <a:pt x="1985" y="527"/>
                    <a:pt x="2093" y="537"/>
                    <a:pt x="2204" y="537"/>
                  </a:cubicBezTo>
                  <a:cubicBezTo>
                    <a:pt x="2282" y="537"/>
                    <a:pt x="2362" y="532"/>
                    <a:pt x="2449" y="523"/>
                  </a:cubicBezTo>
                  <a:cubicBezTo>
                    <a:pt x="2836" y="503"/>
                    <a:pt x="3224" y="403"/>
                    <a:pt x="3573" y="281"/>
                  </a:cubicBezTo>
                  <a:lnTo>
                    <a:pt x="3573" y="281"/>
                  </a:lnTo>
                  <a:cubicBezTo>
                    <a:pt x="3820" y="423"/>
                    <a:pt x="4087" y="525"/>
                    <a:pt x="4374" y="586"/>
                  </a:cubicBezTo>
                  <a:cubicBezTo>
                    <a:pt x="4573" y="617"/>
                    <a:pt x="4783" y="636"/>
                    <a:pt x="4996" y="636"/>
                  </a:cubicBezTo>
                  <a:cubicBezTo>
                    <a:pt x="5074" y="636"/>
                    <a:pt x="5153" y="633"/>
                    <a:pt x="5231" y="628"/>
                  </a:cubicBezTo>
                  <a:cubicBezTo>
                    <a:pt x="5524" y="628"/>
                    <a:pt x="5775" y="586"/>
                    <a:pt x="6068" y="502"/>
                  </a:cubicBezTo>
                  <a:cubicBezTo>
                    <a:pt x="6215" y="440"/>
                    <a:pt x="6361" y="419"/>
                    <a:pt x="6487" y="377"/>
                  </a:cubicBezTo>
                  <a:lnTo>
                    <a:pt x="6832" y="231"/>
                  </a:lnTo>
                  <a:lnTo>
                    <a:pt x="6832" y="231"/>
                  </a:lnTo>
                  <a:cubicBezTo>
                    <a:pt x="7116" y="428"/>
                    <a:pt x="7419" y="547"/>
                    <a:pt x="7742" y="628"/>
                  </a:cubicBezTo>
                  <a:cubicBezTo>
                    <a:pt x="8056" y="732"/>
                    <a:pt x="8391" y="753"/>
                    <a:pt x="8726" y="753"/>
                  </a:cubicBezTo>
                  <a:cubicBezTo>
                    <a:pt x="9081" y="732"/>
                    <a:pt x="9416" y="712"/>
                    <a:pt x="9730" y="607"/>
                  </a:cubicBezTo>
                  <a:cubicBezTo>
                    <a:pt x="9876" y="586"/>
                    <a:pt x="10044" y="502"/>
                    <a:pt x="10190" y="440"/>
                  </a:cubicBezTo>
                  <a:cubicBezTo>
                    <a:pt x="10343" y="382"/>
                    <a:pt x="10479" y="325"/>
                    <a:pt x="10629" y="267"/>
                  </a:cubicBezTo>
                  <a:lnTo>
                    <a:pt x="10629" y="267"/>
                  </a:lnTo>
                  <a:cubicBezTo>
                    <a:pt x="10780" y="328"/>
                    <a:pt x="10916" y="401"/>
                    <a:pt x="11069" y="440"/>
                  </a:cubicBezTo>
                  <a:cubicBezTo>
                    <a:pt x="11216" y="502"/>
                    <a:pt x="11383" y="586"/>
                    <a:pt x="11529" y="607"/>
                  </a:cubicBezTo>
                  <a:cubicBezTo>
                    <a:pt x="11843" y="712"/>
                    <a:pt x="12178" y="732"/>
                    <a:pt x="12534" y="753"/>
                  </a:cubicBezTo>
                  <a:cubicBezTo>
                    <a:pt x="12848" y="753"/>
                    <a:pt x="13182" y="712"/>
                    <a:pt x="13517" y="628"/>
                  </a:cubicBezTo>
                  <a:cubicBezTo>
                    <a:pt x="13840" y="527"/>
                    <a:pt x="14143" y="426"/>
                    <a:pt x="14427" y="231"/>
                  </a:cubicBezTo>
                  <a:lnTo>
                    <a:pt x="14427" y="231"/>
                  </a:lnTo>
                  <a:lnTo>
                    <a:pt x="14773" y="377"/>
                  </a:lnTo>
                  <a:cubicBezTo>
                    <a:pt x="14940" y="419"/>
                    <a:pt x="15065" y="481"/>
                    <a:pt x="15191" y="502"/>
                  </a:cubicBezTo>
                  <a:cubicBezTo>
                    <a:pt x="15463" y="544"/>
                    <a:pt x="15735" y="628"/>
                    <a:pt x="16028" y="628"/>
                  </a:cubicBezTo>
                  <a:cubicBezTo>
                    <a:pt x="16106" y="633"/>
                    <a:pt x="16185" y="636"/>
                    <a:pt x="16263" y="636"/>
                  </a:cubicBezTo>
                  <a:cubicBezTo>
                    <a:pt x="16476" y="636"/>
                    <a:pt x="16687" y="617"/>
                    <a:pt x="16886" y="586"/>
                  </a:cubicBezTo>
                  <a:cubicBezTo>
                    <a:pt x="17172" y="525"/>
                    <a:pt x="17459" y="423"/>
                    <a:pt x="17687" y="282"/>
                  </a:cubicBezTo>
                  <a:lnTo>
                    <a:pt x="17687" y="282"/>
                  </a:lnTo>
                  <a:cubicBezTo>
                    <a:pt x="18036" y="403"/>
                    <a:pt x="18423" y="503"/>
                    <a:pt x="18811" y="523"/>
                  </a:cubicBezTo>
                  <a:cubicBezTo>
                    <a:pt x="19020" y="523"/>
                    <a:pt x="19187" y="523"/>
                    <a:pt x="19397" y="502"/>
                  </a:cubicBezTo>
                  <a:cubicBezTo>
                    <a:pt x="19583" y="440"/>
                    <a:pt x="19790" y="398"/>
                    <a:pt x="19916" y="215"/>
                  </a:cubicBezTo>
                  <a:lnTo>
                    <a:pt x="19916" y="215"/>
                  </a:lnTo>
                  <a:cubicBezTo>
                    <a:pt x="20121" y="274"/>
                    <a:pt x="20345" y="315"/>
                    <a:pt x="20589" y="335"/>
                  </a:cubicBezTo>
                  <a:cubicBezTo>
                    <a:pt x="20694" y="335"/>
                    <a:pt x="20819" y="335"/>
                    <a:pt x="20924" y="314"/>
                  </a:cubicBezTo>
                  <a:lnTo>
                    <a:pt x="20924" y="314"/>
                  </a:lnTo>
                  <a:cubicBezTo>
                    <a:pt x="20889" y="321"/>
                    <a:pt x="20852" y="323"/>
                    <a:pt x="20814" y="323"/>
                  </a:cubicBezTo>
                  <a:cubicBezTo>
                    <a:pt x="20738" y="323"/>
                    <a:pt x="20659" y="314"/>
                    <a:pt x="20589" y="314"/>
                  </a:cubicBezTo>
                  <a:cubicBezTo>
                    <a:pt x="20338" y="293"/>
                    <a:pt x="20108" y="251"/>
                    <a:pt x="19899" y="168"/>
                  </a:cubicBezTo>
                  <a:lnTo>
                    <a:pt x="19878" y="168"/>
                  </a:lnTo>
                  <a:lnTo>
                    <a:pt x="19878" y="188"/>
                  </a:lnTo>
                  <a:cubicBezTo>
                    <a:pt x="19773" y="314"/>
                    <a:pt x="19564" y="398"/>
                    <a:pt x="19376" y="419"/>
                  </a:cubicBezTo>
                  <a:cubicBezTo>
                    <a:pt x="19282" y="429"/>
                    <a:pt x="19182" y="434"/>
                    <a:pt x="19085" y="434"/>
                  </a:cubicBezTo>
                  <a:cubicBezTo>
                    <a:pt x="18989" y="434"/>
                    <a:pt x="18895" y="429"/>
                    <a:pt x="18811" y="419"/>
                  </a:cubicBezTo>
                  <a:cubicBezTo>
                    <a:pt x="18623" y="398"/>
                    <a:pt x="18413" y="377"/>
                    <a:pt x="18225" y="314"/>
                  </a:cubicBezTo>
                  <a:cubicBezTo>
                    <a:pt x="18037" y="272"/>
                    <a:pt x="17869" y="188"/>
                    <a:pt x="17681" y="126"/>
                  </a:cubicBezTo>
                  <a:lnTo>
                    <a:pt x="17660" y="126"/>
                  </a:lnTo>
                  <a:lnTo>
                    <a:pt x="17618" y="168"/>
                  </a:lnTo>
                  <a:cubicBezTo>
                    <a:pt x="17409" y="314"/>
                    <a:pt x="17137" y="398"/>
                    <a:pt x="16865" y="440"/>
                  </a:cubicBezTo>
                  <a:cubicBezTo>
                    <a:pt x="16645" y="487"/>
                    <a:pt x="16449" y="510"/>
                    <a:pt x="16241" y="510"/>
                  </a:cubicBezTo>
                  <a:cubicBezTo>
                    <a:pt x="16172" y="510"/>
                    <a:pt x="16101" y="508"/>
                    <a:pt x="16028" y="502"/>
                  </a:cubicBezTo>
                  <a:cubicBezTo>
                    <a:pt x="15777" y="502"/>
                    <a:pt x="15484" y="440"/>
                    <a:pt x="15233" y="377"/>
                  </a:cubicBezTo>
                  <a:cubicBezTo>
                    <a:pt x="15086" y="314"/>
                    <a:pt x="14961" y="293"/>
                    <a:pt x="14835" y="230"/>
                  </a:cubicBezTo>
                  <a:lnTo>
                    <a:pt x="14438" y="84"/>
                  </a:lnTo>
                  <a:lnTo>
                    <a:pt x="14375" y="63"/>
                  </a:lnTo>
                  <a:lnTo>
                    <a:pt x="14354" y="84"/>
                  </a:lnTo>
                  <a:cubicBezTo>
                    <a:pt x="14103" y="251"/>
                    <a:pt x="13789" y="377"/>
                    <a:pt x="13475" y="440"/>
                  </a:cubicBezTo>
                  <a:cubicBezTo>
                    <a:pt x="13161" y="523"/>
                    <a:pt x="12806" y="565"/>
                    <a:pt x="12492" y="565"/>
                  </a:cubicBezTo>
                  <a:cubicBezTo>
                    <a:pt x="12157" y="523"/>
                    <a:pt x="11843" y="502"/>
                    <a:pt x="11529" y="398"/>
                  </a:cubicBezTo>
                  <a:cubicBezTo>
                    <a:pt x="11383" y="377"/>
                    <a:pt x="11216" y="293"/>
                    <a:pt x="11069" y="251"/>
                  </a:cubicBezTo>
                  <a:cubicBezTo>
                    <a:pt x="10902" y="168"/>
                    <a:pt x="10776" y="105"/>
                    <a:pt x="10609" y="42"/>
                  </a:cubicBezTo>
                  <a:lnTo>
                    <a:pt x="10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8"/>
            <p:cNvSpPr/>
            <p:nvPr/>
          </p:nvSpPr>
          <p:spPr>
            <a:xfrm>
              <a:off x="6246060" y="2522179"/>
              <a:ext cx="17512" cy="16843"/>
            </a:xfrm>
            <a:custGeom>
              <a:avLst/>
              <a:gdLst/>
              <a:ahLst/>
              <a:cxnLst/>
              <a:rect l="l" t="t" r="r" b="b"/>
              <a:pathLst>
                <a:path w="314" h="302" extrusionOk="0">
                  <a:moveTo>
                    <a:pt x="167" y="0"/>
                  </a:moveTo>
                  <a:cubicBezTo>
                    <a:pt x="148" y="0"/>
                    <a:pt x="127" y="3"/>
                    <a:pt x="105" y="8"/>
                  </a:cubicBezTo>
                  <a:cubicBezTo>
                    <a:pt x="63" y="50"/>
                    <a:pt x="0" y="134"/>
                    <a:pt x="0" y="176"/>
                  </a:cubicBezTo>
                  <a:cubicBezTo>
                    <a:pt x="0" y="260"/>
                    <a:pt x="63" y="301"/>
                    <a:pt x="147" y="301"/>
                  </a:cubicBezTo>
                  <a:cubicBezTo>
                    <a:pt x="188" y="301"/>
                    <a:pt x="209" y="280"/>
                    <a:pt x="251" y="260"/>
                  </a:cubicBezTo>
                  <a:cubicBezTo>
                    <a:pt x="272" y="218"/>
                    <a:pt x="293" y="176"/>
                    <a:pt x="293" y="155"/>
                  </a:cubicBezTo>
                  <a:cubicBezTo>
                    <a:pt x="293" y="113"/>
                    <a:pt x="314" y="92"/>
                    <a:pt x="293" y="71"/>
                  </a:cubicBezTo>
                  <a:lnTo>
                    <a:pt x="272" y="50"/>
                  </a:lnTo>
                  <a:cubicBezTo>
                    <a:pt x="257" y="20"/>
                    <a:pt x="21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8"/>
            <p:cNvSpPr/>
            <p:nvPr/>
          </p:nvSpPr>
          <p:spPr>
            <a:xfrm>
              <a:off x="6317223" y="2529596"/>
              <a:ext cx="15225" cy="19185"/>
            </a:xfrm>
            <a:custGeom>
              <a:avLst/>
              <a:gdLst/>
              <a:ahLst/>
              <a:cxnLst/>
              <a:rect l="l" t="t" r="r" b="b"/>
              <a:pathLst>
                <a:path w="273" h="344" extrusionOk="0">
                  <a:moveTo>
                    <a:pt x="168" y="1"/>
                  </a:moveTo>
                  <a:cubicBezTo>
                    <a:pt x="126" y="1"/>
                    <a:pt x="63" y="22"/>
                    <a:pt x="42" y="64"/>
                  </a:cubicBezTo>
                  <a:cubicBezTo>
                    <a:pt x="21" y="127"/>
                    <a:pt x="0" y="168"/>
                    <a:pt x="0" y="231"/>
                  </a:cubicBezTo>
                  <a:cubicBezTo>
                    <a:pt x="0" y="312"/>
                    <a:pt x="63" y="343"/>
                    <a:pt x="121" y="343"/>
                  </a:cubicBezTo>
                  <a:cubicBezTo>
                    <a:pt x="138" y="343"/>
                    <a:pt x="154" y="340"/>
                    <a:pt x="168" y="336"/>
                  </a:cubicBezTo>
                  <a:cubicBezTo>
                    <a:pt x="231" y="315"/>
                    <a:pt x="272" y="231"/>
                    <a:pt x="272" y="147"/>
                  </a:cubicBezTo>
                  <a:cubicBezTo>
                    <a:pt x="272" y="64"/>
                    <a:pt x="23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8"/>
            <p:cNvSpPr/>
            <p:nvPr/>
          </p:nvSpPr>
          <p:spPr>
            <a:xfrm>
              <a:off x="6434228" y="2524577"/>
              <a:ext cx="26602" cy="19966"/>
            </a:xfrm>
            <a:custGeom>
              <a:avLst/>
              <a:gdLst/>
              <a:ahLst/>
              <a:cxnLst/>
              <a:rect l="l" t="t" r="r" b="b"/>
              <a:pathLst>
                <a:path w="477" h="358" extrusionOk="0">
                  <a:moveTo>
                    <a:pt x="359" y="0"/>
                  </a:moveTo>
                  <a:cubicBezTo>
                    <a:pt x="212" y="0"/>
                    <a:pt x="0" y="196"/>
                    <a:pt x="204" y="342"/>
                  </a:cubicBezTo>
                  <a:cubicBezTo>
                    <a:pt x="225" y="353"/>
                    <a:pt x="256" y="358"/>
                    <a:pt x="288" y="358"/>
                  </a:cubicBezTo>
                  <a:cubicBezTo>
                    <a:pt x="319" y="358"/>
                    <a:pt x="351" y="353"/>
                    <a:pt x="371" y="342"/>
                  </a:cubicBezTo>
                  <a:cubicBezTo>
                    <a:pt x="413" y="321"/>
                    <a:pt x="434" y="258"/>
                    <a:pt x="455" y="217"/>
                  </a:cubicBezTo>
                  <a:cubicBezTo>
                    <a:pt x="455" y="196"/>
                    <a:pt x="476" y="154"/>
                    <a:pt x="476" y="133"/>
                  </a:cubicBezTo>
                  <a:cubicBezTo>
                    <a:pt x="476" y="37"/>
                    <a:pt x="424"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8"/>
            <p:cNvSpPr/>
            <p:nvPr/>
          </p:nvSpPr>
          <p:spPr>
            <a:xfrm>
              <a:off x="6624125" y="2523964"/>
              <a:ext cx="21025" cy="20579"/>
            </a:xfrm>
            <a:custGeom>
              <a:avLst/>
              <a:gdLst/>
              <a:ahLst/>
              <a:cxnLst/>
              <a:rect l="l" t="t" r="r" b="b"/>
              <a:pathLst>
                <a:path w="377" h="369" extrusionOk="0">
                  <a:moveTo>
                    <a:pt x="213" y="1"/>
                  </a:moveTo>
                  <a:cubicBezTo>
                    <a:pt x="196" y="1"/>
                    <a:pt x="180" y="6"/>
                    <a:pt x="168" y="18"/>
                  </a:cubicBezTo>
                  <a:cubicBezTo>
                    <a:pt x="147" y="18"/>
                    <a:pt x="147" y="18"/>
                    <a:pt x="105" y="39"/>
                  </a:cubicBezTo>
                  <a:cubicBezTo>
                    <a:pt x="63" y="102"/>
                    <a:pt x="0" y="165"/>
                    <a:pt x="42" y="228"/>
                  </a:cubicBezTo>
                  <a:cubicBezTo>
                    <a:pt x="42" y="269"/>
                    <a:pt x="63" y="332"/>
                    <a:pt x="105" y="353"/>
                  </a:cubicBezTo>
                  <a:cubicBezTo>
                    <a:pt x="136" y="364"/>
                    <a:pt x="163" y="369"/>
                    <a:pt x="189" y="369"/>
                  </a:cubicBezTo>
                  <a:cubicBezTo>
                    <a:pt x="215" y="369"/>
                    <a:pt x="241" y="364"/>
                    <a:pt x="272" y="353"/>
                  </a:cubicBezTo>
                  <a:cubicBezTo>
                    <a:pt x="314" y="332"/>
                    <a:pt x="356" y="269"/>
                    <a:pt x="356" y="228"/>
                  </a:cubicBezTo>
                  <a:cubicBezTo>
                    <a:pt x="377" y="165"/>
                    <a:pt x="356" y="123"/>
                    <a:pt x="314" y="60"/>
                  </a:cubicBezTo>
                  <a:cubicBezTo>
                    <a:pt x="299" y="31"/>
                    <a:pt x="253"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8"/>
            <p:cNvSpPr/>
            <p:nvPr/>
          </p:nvSpPr>
          <p:spPr>
            <a:xfrm>
              <a:off x="6832314" y="2520004"/>
              <a:ext cx="25264" cy="21360"/>
            </a:xfrm>
            <a:custGeom>
              <a:avLst/>
              <a:gdLst/>
              <a:ahLst/>
              <a:cxnLst/>
              <a:rect l="l" t="t" r="r" b="b"/>
              <a:pathLst>
                <a:path w="453" h="383" extrusionOk="0">
                  <a:moveTo>
                    <a:pt x="208" y="1"/>
                  </a:moveTo>
                  <a:cubicBezTo>
                    <a:pt x="81" y="1"/>
                    <a:pt x="0" y="204"/>
                    <a:pt x="96" y="319"/>
                  </a:cubicBezTo>
                  <a:cubicBezTo>
                    <a:pt x="117" y="340"/>
                    <a:pt x="138" y="382"/>
                    <a:pt x="180" y="382"/>
                  </a:cubicBezTo>
                  <a:lnTo>
                    <a:pt x="243" y="382"/>
                  </a:lnTo>
                  <a:cubicBezTo>
                    <a:pt x="431" y="319"/>
                    <a:pt x="452" y="47"/>
                    <a:pt x="243" y="6"/>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8"/>
            <p:cNvSpPr/>
            <p:nvPr/>
          </p:nvSpPr>
          <p:spPr>
            <a:xfrm>
              <a:off x="7046527" y="2523183"/>
              <a:ext cx="19910" cy="21973"/>
            </a:xfrm>
            <a:custGeom>
              <a:avLst/>
              <a:gdLst/>
              <a:ahLst/>
              <a:cxnLst/>
              <a:rect l="l" t="t" r="r" b="b"/>
              <a:pathLst>
                <a:path w="357" h="394" extrusionOk="0">
                  <a:moveTo>
                    <a:pt x="165" y="0"/>
                  </a:moveTo>
                  <a:cubicBezTo>
                    <a:pt x="100" y="0"/>
                    <a:pt x="33" y="37"/>
                    <a:pt x="22" y="116"/>
                  </a:cubicBezTo>
                  <a:cubicBezTo>
                    <a:pt x="1" y="179"/>
                    <a:pt x="1" y="262"/>
                    <a:pt x="43" y="325"/>
                  </a:cubicBezTo>
                  <a:cubicBezTo>
                    <a:pt x="86" y="354"/>
                    <a:pt x="130" y="394"/>
                    <a:pt x="174" y="394"/>
                  </a:cubicBezTo>
                  <a:cubicBezTo>
                    <a:pt x="193" y="394"/>
                    <a:pt x="212" y="386"/>
                    <a:pt x="231" y="367"/>
                  </a:cubicBezTo>
                  <a:cubicBezTo>
                    <a:pt x="273" y="346"/>
                    <a:pt x="294" y="325"/>
                    <a:pt x="294" y="283"/>
                  </a:cubicBezTo>
                  <a:cubicBezTo>
                    <a:pt x="335" y="242"/>
                    <a:pt x="356" y="137"/>
                    <a:pt x="294" y="74"/>
                  </a:cubicBezTo>
                  <a:cubicBezTo>
                    <a:pt x="274" y="26"/>
                    <a:pt x="22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8"/>
            <p:cNvSpPr/>
            <p:nvPr/>
          </p:nvSpPr>
          <p:spPr>
            <a:xfrm>
              <a:off x="7225493" y="2519000"/>
              <a:ext cx="22977" cy="25487"/>
            </a:xfrm>
            <a:custGeom>
              <a:avLst/>
              <a:gdLst/>
              <a:ahLst/>
              <a:cxnLst/>
              <a:rect l="l" t="t" r="r" b="b"/>
              <a:pathLst>
                <a:path w="412" h="457" extrusionOk="0">
                  <a:moveTo>
                    <a:pt x="174" y="1"/>
                  </a:moveTo>
                  <a:cubicBezTo>
                    <a:pt x="131" y="1"/>
                    <a:pt x="88" y="20"/>
                    <a:pt x="56" y="65"/>
                  </a:cubicBezTo>
                  <a:cubicBezTo>
                    <a:pt x="1" y="213"/>
                    <a:pt x="75" y="457"/>
                    <a:pt x="221" y="457"/>
                  </a:cubicBezTo>
                  <a:cubicBezTo>
                    <a:pt x="242" y="457"/>
                    <a:pt x="263" y="452"/>
                    <a:pt x="286" y="442"/>
                  </a:cubicBezTo>
                  <a:cubicBezTo>
                    <a:pt x="307" y="442"/>
                    <a:pt x="349" y="421"/>
                    <a:pt x="349" y="400"/>
                  </a:cubicBezTo>
                  <a:cubicBezTo>
                    <a:pt x="391" y="337"/>
                    <a:pt x="411" y="275"/>
                    <a:pt x="391" y="212"/>
                  </a:cubicBezTo>
                  <a:cubicBezTo>
                    <a:pt x="376" y="96"/>
                    <a:pt x="27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8"/>
            <p:cNvSpPr/>
            <p:nvPr/>
          </p:nvSpPr>
          <p:spPr>
            <a:xfrm>
              <a:off x="7345566" y="2525191"/>
              <a:ext cx="23089" cy="22754"/>
            </a:xfrm>
            <a:custGeom>
              <a:avLst/>
              <a:gdLst/>
              <a:ahLst/>
              <a:cxnLst/>
              <a:rect l="l" t="t" r="r" b="b"/>
              <a:pathLst>
                <a:path w="414" h="408" extrusionOk="0">
                  <a:moveTo>
                    <a:pt x="250" y="0"/>
                  </a:moveTo>
                  <a:cubicBezTo>
                    <a:pt x="105" y="0"/>
                    <a:pt x="1" y="232"/>
                    <a:pt x="121" y="352"/>
                  </a:cubicBezTo>
                  <a:cubicBezTo>
                    <a:pt x="143" y="386"/>
                    <a:pt x="189" y="407"/>
                    <a:pt x="234" y="407"/>
                  </a:cubicBezTo>
                  <a:cubicBezTo>
                    <a:pt x="273" y="407"/>
                    <a:pt x="310" y="391"/>
                    <a:pt x="330" y="352"/>
                  </a:cubicBezTo>
                  <a:cubicBezTo>
                    <a:pt x="351" y="331"/>
                    <a:pt x="351" y="310"/>
                    <a:pt x="393" y="289"/>
                  </a:cubicBezTo>
                  <a:cubicBezTo>
                    <a:pt x="414" y="206"/>
                    <a:pt x="414" y="122"/>
                    <a:pt x="351" y="38"/>
                  </a:cubicBezTo>
                  <a:cubicBezTo>
                    <a:pt x="317" y="12"/>
                    <a:pt x="28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8"/>
            <p:cNvSpPr/>
            <p:nvPr/>
          </p:nvSpPr>
          <p:spPr>
            <a:xfrm>
              <a:off x="7425763" y="2519112"/>
              <a:ext cx="18739" cy="20691"/>
            </a:xfrm>
            <a:custGeom>
              <a:avLst/>
              <a:gdLst/>
              <a:ahLst/>
              <a:cxnLst/>
              <a:rect l="l" t="t" r="r" b="b"/>
              <a:pathLst>
                <a:path w="336" h="371" extrusionOk="0">
                  <a:moveTo>
                    <a:pt x="158" y="0"/>
                  </a:moveTo>
                  <a:cubicBezTo>
                    <a:pt x="76" y="0"/>
                    <a:pt x="1" y="84"/>
                    <a:pt x="1" y="189"/>
                  </a:cubicBezTo>
                  <a:lnTo>
                    <a:pt x="1" y="294"/>
                  </a:lnTo>
                  <a:cubicBezTo>
                    <a:pt x="17" y="326"/>
                    <a:pt x="70" y="370"/>
                    <a:pt x="113" y="370"/>
                  </a:cubicBezTo>
                  <a:cubicBezTo>
                    <a:pt x="126" y="370"/>
                    <a:pt x="138" y="366"/>
                    <a:pt x="147" y="356"/>
                  </a:cubicBezTo>
                  <a:cubicBezTo>
                    <a:pt x="231" y="356"/>
                    <a:pt x="273" y="315"/>
                    <a:pt x="294" y="231"/>
                  </a:cubicBezTo>
                  <a:cubicBezTo>
                    <a:pt x="336" y="189"/>
                    <a:pt x="294" y="105"/>
                    <a:pt x="252" y="43"/>
                  </a:cubicBezTo>
                  <a:cubicBezTo>
                    <a:pt x="222" y="13"/>
                    <a:pt x="190"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8"/>
            <p:cNvSpPr/>
            <p:nvPr/>
          </p:nvSpPr>
          <p:spPr>
            <a:xfrm>
              <a:off x="6082654" y="2688318"/>
              <a:ext cx="1531054" cy="74063"/>
            </a:xfrm>
            <a:custGeom>
              <a:avLst/>
              <a:gdLst/>
              <a:ahLst/>
              <a:cxnLst/>
              <a:rect l="l" t="t" r="r" b="b"/>
              <a:pathLst>
                <a:path w="27453" h="1328" extrusionOk="0">
                  <a:moveTo>
                    <a:pt x="294" y="168"/>
                  </a:moveTo>
                  <a:lnTo>
                    <a:pt x="294" y="168"/>
                  </a:lnTo>
                  <a:cubicBezTo>
                    <a:pt x="231" y="294"/>
                    <a:pt x="168" y="398"/>
                    <a:pt x="126" y="524"/>
                  </a:cubicBezTo>
                  <a:cubicBezTo>
                    <a:pt x="168" y="419"/>
                    <a:pt x="231" y="294"/>
                    <a:pt x="294" y="168"/>
                  </a:cubicBezTo>
                  <a:close/>
                  <a:moveTo>
                    <a:pt x="126" y="524"/>
                  </a:moveTo>
                  <a:lnTo>
                    <a:pt x="126" y="524"/>
                  </a:lnTo>
                  <a:cubicBezTo>
                    <a:pt x="64" y="649"/>
                    <a:pt x="1" y="775"/>
                    <a:pt x="64" y="900"/>
                  </a:cubicBezTo>
                  <a:cubicBezTo>
                    <a:pt x="43" y="775"/>
                    <a:pt x="64" y="649"/>
                    <a:pt x="126" y="524"/>
                  </a:cubicBezTo>
                  <a:close/>
                  <a:moveTo>
                    <a:pt x="2030" y="1"/>
                  </a:moveTo>
                  <a:lnTo>
                    <a:pt x="1968" y="63"/>
                  </a:lnTo>
                  <a:cubicBezTo>
                    <a:pt x="1821" y="273"/>
                    <a:pt x="1654" y="461"/>
                    <a:pt x="1445" y="649"/>
                  </a:cubicBezTo>
                  <a:cubicBezTo>
                    <a:pt x="1235" y="796"/>
                    <a:pt x="1026" y="963"/>
                    <a:pt x="775" y="1047"/>
                  </a:cubicBezTo>
                  <a:cubicBezTo>
                    <a:pt x="683" y="1077"/>
                    <a:pt x="580" y="1097"/>
                    <a:pt x="482" y="1097"/>
                  </a:cubicBezTo>
                  <a:cubicBezTo>
                    <a:pt x="446" y="1097"/>
                    <a:pt x="411" y="1094"/>
                    <a:pt x="377" y="1089"/>
                  </a:cubicBezTo>
                  <a:cubicBezTo>
                    <a:pt x="252" y="1089"/>
                    <a:pt x="126" y="1047"/>
                    <a:pt x="64" y="900"/>
                  </a:cubicBezTo>
                  <a:lnTo>
                    <a:pt x="64" y="900"/>
                  </a:lnTo>
                  <a:cubicBezTo>
                    <a:pt x="84" y="1047"/>
                    <a:pt x="252" y="1110"/>
                    <a:pt x="377" y="1110"/>
                  </a:cubicBezTo>
                  <a:cubicBezTo>
                    <a:pt x="416" y="1123"/>
                    <a:pt x="457" y="1127"/>
                    <a:pt x="499" y="1127"/>
                  </a:cubicBezTo>
                  <a:cubicBezTo>
                    <a:pt x="592" y="1127"/>
                    <a:pt x="688" y="1103"/>
                    <a:pt x="775" y="1089"/>
                  </a:cubicBezTo>
                  <a:cubicBezTo>
                    <a:pt x="1005" y="1026"/>
                    <a:pt x="1235" y="879"/>
                    <a:pt x="1445" y="691"/>
                  </a:cubicBezTo>
                  <a:cubicBezTo>
                    <a:pt x="1635" y="558"/>
                    <a:pt x="1808" y="373"/>
                    <a:pt x="1948" y="183"/>
                  </a:cubicBezTo>
                  <a:lnTo>
                    <a:pt x="1948" y="183"/>
                  </a:lnTo>
                  <a:cubicBezTo>
                    <a:pt x="1955" y="471"/>
                    <a:pt x="2004" y="754"/>
                    <a:pt x="2177" y="984"/>
                  </a:cubicBezTo>
                  <a:cubicBezTo>
                    <a:pt x="2281" y="1130"/>
                    <a:pt x="2428" y="1235"/>
                    <a:pt x="2574" y="1277"/>
                  </a:cubicBezTo>
                  <a:cubicBezTo>
                    <a:pt x="2644" y="1311"/>
                    <a:pt x="2732" y="1327"/>
                    <a:pt x="2846" y="1327"/>
                  </a:cubicBezTo>
                  <a:cubicBezTo>
                    <a:pt x="2939" y="1327"/>
                    <a:pt x="3050" y="1317"/>
                    <a:pt x="3181" y="1298"/>
                  </a:cubicBezTo>
                  <a:cubicBezTo>
                    <a:pt x="3495" y="1235"/>
                    <a:pt x="3746" y="1068"/>
                    <a:pt x="3976" y="858"/>
                  </a:cubicBezTo>
                  <a:cubicBezTo>
                    <a:pt x="4203" y="689"/>
                    <a:pt x="4412" y="485"/>
                    <a:pt x="4589" y="278"/>
                  </a:cubicBezTo>
                  <a:lnTo>
                    <a:pt x="4589" y="278"/>
                  </a:lnTo>
                  <a:cubicBezTo>
                    <a:pt x="4797" y="557"/>
                    <a:pt x="5089" y="768"/>
                    <a:pt x="5399" y="942"/>
                  </a:cubicBezTo>
                  <a:cubicBezTo>
                    <a:pt x="5700" y="1093"/>
                    <a:pt x="6052" y="1175"/>
                    <a:pt x="6409" y="1175"/>
                  </a:cubicBezTo>
                  <a:cubicBezTo>
                    <a:pt x="6449" y="1175"/>
                    <a:pt x="6489" y="1174"/>
                    <a:pt x="6529" y="1172"/>
                  </a:cubicBezTo>
                  <a:cubicBezTo>
                    <a:pt x="6906" y="1172"/>
                    <a:pt x="7282" y="1047"/>
                    <a:pt x="7617" y="879"/>
                  </a:cubicBezTo>
                  <a:cubicBezTo>
                    <a:pt x="7805" y="775"/>
                    <a:pt x="7973" y="712"/>
                    <a:pt x="8119" y="607"/>
                  </a:cubicBezTo>
                  <a:lnTo>
                    <a:pt x="8507" y="293"/>
                  </a:lnTo>
                  <a:lnTo>
                    <a:pt x="8507" y="293"/>
                  </a:lnTo>
                  <a:cubicBezTo>
                    <a:pt x="8891" y="588"/>
                    <a:pt x="9310" y="823"/>
                    <a:pt x="9730" y="963"/>
                  </a:cubicBezTo>
                  <a:cubicBezTo>
                    <a:pt x="10212" y="1130"/>
                    <a:pt x="10672" y="1193"/>
                    <a:pt x="11174" y="1193"/>
                  </a:cubicBezTo>
                  <a:cubicBezTo>
                    <a:pt x="11655" y="1193"/>
                    <a:pt x="12157" y="1089"/>
                    <a:pt x="12597" y="921"/>
                  </a:cubicBezTo>
                  <a:cubicBezTo>
                    <a:pt x="12827" y="838"/>
                    <a:pt x="13036" y="712"/>
                    <a:pt x="13245" y="607"/>
                  </a:cubicBezTo>
                  <a:cubicBezTo>
                    <a:pt x="13437" y="473"/>
                    <a:pt x="13611" y="339"/>
                    <a:pt x="13800" y="221"/>
                  </a:cubicBezTo>
                  <a:lnTo>
                    <a:pt x="13800" y="221"/>
                  </a:lnTo>
                  <a:cubicBezTo>
                    <a:pt x="13985" y="339"/>
                    <a:pt x="14142" y="473"/>
                    <a:pt x="14333" y="607"/>
                  </a:cubicBezTo>
                  <a:cubicBezTo>
                    <a:pt x="14543" y="712"/>
                    <a:pt x="14752" y="838"/>
                    <a:pt x="15003" y="921"/>
                  </a:cubicBezTo>
                  <a:cubicBezTo>
                    <a:pt x="15442" y="1089"/>
                    <a:pt x="15903" y="1193"/>
                    <a:pt x="16405" y="1193"/>
                  </a:cubicBezTo>
                  <a:cubicBezTo>
                    <a:pt x="16480" y="1199"/>
                    <a:pt x="16555" y="1202"/>
                    <a:pt x="16630" y="1202"/>
                  </a:cubicBezTo>
                  <a:cubicBezTo>
                    <a:pt x="17056" y="1202"/>
                    <a:pt x="17475" y="1105"/>
                    <a:pt x="17849" y="963"/>
                  </a:cubicBezTo>
                  <a:cubicBezTo>
                    <a:pt x="18308" y="783"/>
                    <a:pt x="18710" y="585"/>
                    <a:pt x="19073" y="294"/>
                  </a:cubicBezTo>
                  <a:lnTo>
                    <a:pt x="19073" y="294"/>
                  </a:lnTo>
                  <a:lnTo>
                    <a:pt x="19460" y="607"/>
                  </a:lnTo>
                  <a:cubicBezTo>
                    <a:pt x="19627" y="691"/>
                    <a:pt x="19815" y="817"/>
                    <a:pt x="19962" y="879"/>
                  </a:cubicBezTo>
                  <a:cubicBezTo>
                    <a:pt x="20297" y="1047"/>
                    <a:pt x="20673" y="1151"/>
                    <a:pt x="21071" y="1172"/>
                  </a:cubicBezTo>
                  <a:cubicBezTo>
                    <a:pt x="21109" y="1174"/>
                    <a:pt x="21147" y="1175"/>
                    <a:pt x="21186" y="1175"/>
                  </a:cubicBezTo>
                  <a:cubicBezTo>
                    <a:pt x="21527" y="1175"/>
                    <a:pt x="21879" y="1093"/>
                    <a:pt x="22180" y="942"/>
                  </a:cubicBezTo>
                  <a:cubicBezTo>
                    <a:pt x="22512" y="766"/>
                    <a:pt x="22772" y="554"/>
                    <a:pt x="23009" y="270"/>
                  </a:cubicBezTo>
                  <a:lnTo>
                    <a:pt x="23009" y="270"/>
                  </a:lnTo>
                  <a:cubicBezTo>
                    <a:pt x="23200" y="477"/>
                    <a:pt x="23393" y="668"/>
                    <a:pt x="23603" y="858"/>
                  </a:cubicBezTo>
                  <a:cubicBezTo>
                    <a:pt x="23833" y="1068"/>
                    <a:pt x="24105" y="1235"/>
                    <a:pt x="24419" y="1298"/>
                  </a:cubicBezTo>
                  <a:cubicBezTo>
                    <a:pt x="24484" y="1317"/>
                    <a:pt x="24555" y="1327"/>
                    <a:pt x="24625" y="1327"/>
                  </a:cubicBezTo>
                  <a:cubicBezTo>
                    <a:pt x="24711" y="1327"/>
                    <a:pt x="24798" y="1311"/>
                    <a:pt x="24879" y="1277"/>
                  </a:cubicBezTo>
                  <a:cubicBezTo>
                    <a:pt x="25046" y="1235"/>
                    <a:pt x="25172" y="1130"/>
                    <a:pt x="25277" y="984"/>
                  </a:cubicBezTo>
                  <a:cubicBezTo>
                    <a:pt x="25449" y="754"/>
                    <a:pt x="25499" y="470"/>
                    <a:pt x="25506" y="183"/>
                  </a:cubicBezTo>
                  <a:lnTo>
                    <a:pt x="25506" y="183"/>
                  </a:lnTo>
                  <a:cubicBezTo>
                    <a:pt x="25646" y="369"/>
                    <a:pt x="25819" y="539"/>
                    <a:pt x="26009" y="691"/>
                  </a:cubicBezTo>
                  <a:cubicBezTo>
                    <a:pt x="26197" y="858"/>
                    <a:pt x="26427" y="1026"/>
                    <a:pt x="26699" y="1089"/>
                  </a:cubicBezTo>
                  <a:cubicBezTo>
                    <a:pt x="26786" y="1103"/>
                    <a:pt x="26873" y="1127"/>
                    <a:pt x="26959" y="1127"/>
                  </a:cubicBezTo>
                  <a:cubicBezTo>
                    <a:pt x="26998" y="1127"/>
                    <a:pt x="27037" y="1123"/>
                    <a:pt x="27076" y="1110"/>
                  </a:cubicBezTo>
                  <a:cubicBezTo>
                    <a:pt x="27222" y="1110"/>
                    <a:pt x="27348" y="1047"/>
                    <a:pt x="27390" y="900"/>
                  </a:cubicBezTo>
                  <a:cubicBezTo>
                    <a:pt x="27453" y="775"/>
                    <a:pt x="27390" y="649"/>
                    <a:pt x="27348" y="524"/>
                  </a:cubicBezTo>
                  <a:cubicBezTo>
                    <a:pt x="27285" y="377"/>
                    <a:pt x="27222" y="294"/>
                    <a:pt x="27139" y="168"/>
                  </a:cubicBezTo>
                  <a:lnTo>
                    <a:pt x="27139" y="168"/>
                  </a:lnTo>
                  <a:cubicBezTo>
                    <a:pt x="27201" y="273"/>
                    <a:pt x="27264" y="377"/>
                    <a:pt x="27306" y="524"/>
                  </a:cubicBezTo>
                  <a:cubicBezTo>
                    <a:pt x="27369" y="649"/>
                    <a:pt x="27411" y="775"/>
                    <a:pt x="27369" y="900"/>
                  </a:cubicBezTo>
                  <a:cubicBezTo>
                    <a:pt x="27306" y="1047"/>
                    <a:pt x="27181" y="1089"/>
                    <a:pt x="27055" y="1089"/>
                  </a:cubicBezTo>
                  <a:cubicBezTo>
                    <a:pt x="26929" y="1089"/>
                    <a:pt x="26783" y="1068"/>
                    <a:pt x="26657" y="1047"/>
                  </a:cubicBezTo>
                  <a:cubicBezTo>
                    <a:pt x="26406" y="963"/>
                    <a:pt x="26155" y="838"/>
                    <a:pt x="25988" y="649"/>
                  </a:cubicBezTo>
                  <a:cubicBezTo>
                    <a:pt x="25817" y="497"/>
                    <a:pt x="25646" y="311"/>
                    <a:pt x="25507" y="122"/>
                  </a:cubicBezTo>
                  <a:lnTo>
                    <a:pt x="25507" y="122"/>
                  </a:lnTo>
                  <a:cubicBezTo>
                    <a:pt x="25507" y="116"/>
                    <a:pt x="25507" y="111"/>
                    <a:pt x="25507" y="105"/>
                  </a:cubicBezTo>
                  <a:lnTo>
                    <a:pt x="25507" y="105"/>
                  </a:lnTo>
                  <a:lnTo>
                    <a:pt x="25498" y="110"/>
                  </a:lnTo>
                  <a:lnTo>
                    <a:pt x="25498" y="110"/>
                  </a:lnTo>
                  <a:cubicBezTo>
                    <a:pt x="25487" y="94"/>
                    <a:pt x="25476" y="79"/>
                    <a:pt x="25465" y="63"/>
                  </a:cubicBezTo>
                  <a:lnTo>
                    <a:pt x="25402" y="1"/>
                  </a:lnTo>
                  <a:lnTo>
                    <a:pt x="25402" y="105"/>
                  </a:lnTo>
                  <a:cubicBezTo>
                    <a:pt x="25402" y="398"/>
                    <a:pt x="25360" y="691"/>
                    <a:pt x="25172" y="942"/>
                  </a:cubicBezTo>
                  <a:cubicBezTo>
                    <a:pt x="25088" y="1047"/>
                    <a:pt x="24963" y="1130"/>
                    <a:pt x="24837" y="1172"/>
                  </a:cubicBezTo>
                  <a:cubicBezTo>
                    <a:pt x="24756" y="1207"/>
                    <a:pt x="24676" y="1222"/>
                    <a:pt x="24599" y="1222"/>
                  </a:cubicBezTo>
                  <a:cubicBezTo>
                    <a:pt x="24536" y="1222"/>
                    <a:pt x="24475" y="1212"/>
                    <a:pt x="24419" y="1193"/>
                  </a:cubicBezTo>
                  <a:cubicBezTo>
                    <a:pt x="24126" y="1151"/>
                    <a:pt x="23854" y="963"/>
                    <a:pt x="23624" y="775"/>
                  </a:cubicBezTo>
                  <a:cubicBezTo>
                    <a:pt x="23393" y="607"/>
                    <a:pt x="23184" y="356"/>
                    <a:pt x="22996" y="126"/>
                  </a:cubicBezTo>
                  <a:lnTo>
                    <a:pt x="22954" y="84"/>
                  </a:lnTo>
                  <a:lnTo>
                    <a:pt x="22891" y="126"/>
                  </a:lnTo>
                  <a:cubicBezTo>
                    <a:pt x="22682" y="419"/>
                    <a:pt x="22368" y="649"/>
                    <a:pt x="22054" y="817"/>
                  </a:cubicBezTo>
                  <a:cubicBezTo>
                    <a:pt x="21772" y="948"/>
                    <a:pt x="21457" y="1029"/>
                    <a:pt x="21123" y="1029"/>
                  </a:cubicBezTo>
                  <a:cubicBezTo>
                    <a:pt x="21085" y="1029"/>
                    <a:pt x="21047" y="1028"/>
                    <a:pt x="21008" y="1026"/>
                  </a:cubicBezTo>
                  <a:cubicBezTo>
                    <a:pt x="20652" y="984"/>
                    <a:pt x="20318" y="879"/>
                    <a:pt x="19962" y="733"/>
                  </a:cubicBezTo>
                  <a:cubicBezTo>
                    <a:pt x="19815" y="649"/>
                    <a:pt x="19648" y="566"/>
                    <a:pt x="19502" y="461"/>
                  </a:cubicBezTo>
                  <a:lnTo>
                    <a:pt x="19062" y="126"/>
                  </a:lnTo>
                  <a:lnTo>
                    <a:pt x="18999" y="105"/>
                  </a:lnTo>
                  <a:lnTo>
                    <a:pt x="18958" y="126"/>
                  </a:lnTo>
                  <a:cubicBezTo>
                    <a:pt x="18581" y="419"/>
                    <a:pt x="18162" y="649"/>
                    <a:pt x="17723" y="817"/>
                  </a:cubicBezTo>
                  <a:cubicBezTo>
                    <a:pt x="17284" y="963"/>
                    <a:pt x="16802" y="1047"/>
                    <a:pt x="16342" y="1047"/>
                  </a:cubicBezTo>
                  <a:cubicBezTo>
                    <a:pt x="15861" y="1026"/>
                    <a:pt x="15401" y="942"/>
                    <a:pt x="14982" y="754"/>
                  </a:cubicBezTo>
                  <a:cubicBezTo>
                    <a:pt x="14731" y="670"/>
                    <a:pt x="14564" y="545"/>
                    <a:pt x="14354" y="440"/>
                  </a:cubicBezTo>
                  <a:cubicBezTo>
                    <a:pt x="14145" y="335"/>
                    <a:pt x="13957" y="189"/>
                    <a:pt x="13769" y="42"/>
                  </a:cubicBezTo>
                  <a:lnTo>
                    <a:pt x="13727" y="22"/>
                  </a:lnTo>
                  <a:lnTo>
                    <a:pt x="13664" y="42"/>
                  </a:lnTo>
                  <a:cubicBezTo>
                    <a:pt x="13476" y="189"/>
                    <a:pt x="13308" y="314"/>
                    <a:pt x="13099" y="440"/>
                  </a:cubicBezTo>
                  <a:cubicBezTo>
                    <a:pt x="12890" y="545"/>
                    <a:pt x="12701" y="670"/>
                    <a:pt x="12471" y="754"/>
                  </a:cubicBezTo>
                  <a:cubicBezTo>
                    <a:pt x="12053" y="963"/>
                    <a:pt x="11572" y="1047"/>
                    <a:pt x="11111" y="1047"/>
                  </a:cubicBezTo>
                  <a:cubicBezTo>
                    <a:pt x="10630" y="1047"/>
                    <a:pt x="10170" y="963"/>
                    <a:pt x="9709" y="817"/>
                  </a:cubicBezTo>
                  <a:cubicBezTo>
                    <a:pt x="9270" y="649"/>
                    <a:pt x="8851" y="419"/>
                    <a:pt x="8496" y="126"/>
                  </a:cubicBezTo>
                  <a:lnTo>
                    <a:pt x="8433" y="105"/>
                  </a:lnTo>
                  <a:lnTo>
                    <a:pt x="8391" y="126"/>
                  </a:lnTo>
                  <a:lnTo>
                    <a:pt x="7931" y="461"/>
                  </a:lnTo>
                  <a:cubicBezTo>
                    <a:pt x="7784" y="545"/>
                    <a:pt x="7617" y="649"/>
                    <a:pt x="7471" y="733"/>
                  </a:cubicBezTo>
                  <a:cubicBezTo>
                    <a:pt x="7136" y="879"/>
                    <a:pt x="6780" y="984"/>
                    <a:pt x="6424" y="1026"/>
                  </a:cubicBezTo>
                  <a:cubicBezTo>
                    <a:pt x="6386" y="1028"/>
                    <a:pt x="6348" y="1029"/>
                    <a:pt x="6310" y="1029"/>
                  </a:cubicBezTo>
                  <a:cubicBezTo>
                    <a:pt x="5976" y="1029"/>
                    <a:pt x="5660" y="948"/>
                    <a:pt x="5378" y="817"/>
                  </a:cubicBezTo>
                  <a:cubicBezTo>
                    <a:pt x="5104" y="670"/>
                    <a:pt x="4830" y="476"/>
                    <a:pt x="4626" y="234"/>
                  </a:cubicBezTo>
                  <a:lnTo>
                    <a:pt x="4626" y="234"/>
                  </a:lnTo>
                  <a:cubicBezTo>
                    <a:pt x="4632" y="226"/>
                    <a:pt x="4639" y="218"/>
                    <a:pt x="4646" y="210"/>
                  </a:cubicBezTo>
                  <a:lnTo>
                    <a:pt x="4605" y="210"/>
                  </a:lnTo>
                  <a:cubicBezTo>
                    <a:pt x="4583" y="183"/>
                    <a:pt x="4562" y="155"/>
                    <a:pt x="4541" y="126"/>
                  </a:cubicBezTo>
                  <a:lnTo>
                    <a:pt x="4478" y="84"/>
                  </a:lnTo>
                  <a:lnTo>
                    <a:pt x="4437" y="126"/>
                  </a:lnTo>
                  <a:cubicBezTo>
                    <a:pt x="4248" y="356"/>
                    <a:pt x="4039" y="607"/>
                    <a:pt x="3809" y="775"/>
                  </a:cubicBezTo>
                  <a:cubicBezTo>
                    <a:pt x="3558" y="963"/>
                    <a:pt x="3307" y="1130"/>
                    <a:pt x="3014" y="1193"/>
                  </a:cubicBezTo>
                  <a:cubicBezTo>
                    <a:pt x="2957" y="1212"/>
                    <a:pt x="2897" y="1222"/>
                    <a:pt x="2834" y="1222"/>
                  </a:cubicBezTo>
                  <a:cubicBezTo>
                    <a:pt x="2757" y="1222"/>
                    <a:pt x="2676" y="1207"/>
                    <a:pt x="2595" y="1172"/>
                  </a:cubicBezTo>
                  <a:cubicBezTo>
                    <a:pt x="2470" y="1151"/>
                    <a:pt x="2344" y="1047"/>
                    <a:pt x="2261" y="942"/>
                  </a:cubicBezTo>
                  <a:cubicBezTo>
                    <a:pt x="2072" y="691"/>
                    <a:pt x="2030" y="377"/>
                    <a:pt x="2030" y="105"/>
                  </a:cubicBezTo>
                  <a:lnTo>
                    <a:pt x="20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8"/>
            <p:cNvSpPr/>
            <p:nvPr/>
          </p:nvSpPr>
          <p:spPr>
            <a:xfrm>
              <a:off x="6087339" y="2694564"/>
              <a:ext cx="16396" cy="18293"/>
            </a:xfrm>
            <a:custGeom>
              <a:avLst/>
              <a:gdLst/>
              <a:ahLst/>
              <a:cxnLst/>
              <a:rect l="l" t="t" r="r" b="b"/>
              <a:pathLst>
                <a:path w="294" h="328" extrusionOk="0">
                  <a:moveTo>
                    <a:pt x="213" y="0"/>
                  </a:moveTo>
                  <a:cubicBezTo>
                    <a:pt x="195" y="0"/>
                    <a:pt x="173" y="5"/>
                    <a:pt x="147" y="14"/>
                  </a:cubicBezTo>
                  <a:lnTo>
                    <a:pt x="105" y="14"/>
                  </a:lnTo>
                  <a:cubicBezTo>
                    <a:pt x="63" y="77"/>
                    <a:pt x="42" y="140"/>
                    <a:pt x="0" y="223"/>
                  </a:cubicBezTo>
                  <a:lnTo>
                    <a:pt x="0" y="286"/>
                  </a:lnTo>
                  <a:cubicBezTo>
                    <a:pt x="0" y="307"/>
                    <a:pt x="42" y="328"/>
                    <a:pt x="63" y="328"/>
                  </a:cubicBezTo>
                  <a:cubicBezTo>
                    <a:pt x="105" y="328"/>
                    <a:pt x="168" y="328"/>
                    <a:pt x="189" y="307"/>
                  </a:cubicBezTo>
                  <a:cubicBezTo>
                    <a:pt x="210" y="286"/>
                    <a:pt x="252" y="223"/>
                    <a:pt x="272" y="182"/>
                  </a:cubicBezTo>
                  <a:cubicBezTo>
                    <a:pt x="272" y="119"/>
                    <a:pt x="293" y="77"/>
                    <a:pt x="252" y="35"/>
                  </a:cubicBezTo>
                  <a:cubicBezTo>
                    <a:pt x="252" y="11"/>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8"/>
            <p:cNvSpPr/>
            <p:nvPr/>
          </p:nvSpPr>
          <p:spPr>
            <a:xfrm>
              <a:off x="6185382" y="2683243"/>
              <a:ext cx="18683" cy="20691"/>
            </a:xfrm>
            <a:custGeom>
              <a:avLst/>
              <a:gdLst/>
              <a:ahLst/>
              <a:cxnLst/>
              <a:rect l="l" t="t" r="r" b="b"/>
              <a:pathLst>
                <a:path w="335" h="371" extrusionOk="0">
                  <a:moveTo>
                    <a:pt x="165" y="0"/>
                  </a:moveTo>
                  <a:cubicBezTo>
                    <a:pt x="72" y="0"/>
                    <a:pt x="0" y="108"/>
                    <a:pt x="0" y="196"/>
                  </a:cubicBezTo>
                  <a:cubicBezTo>
                    <a:pt x="0" y="217"/>
                    <a:pt x="0" y="259"/>
                    <a:pt x="21" y="301"/>
                  </a:cubicBezTo>
                  <a:cubicBezTo>
                    <a:pt x="33" y="350"/>
                    <a:pt x="74" y="370"/>
                    <a:pt x="123" y="370"/>
                  </a:cubicBezTo>
                  <a:cubicBezTo>
                    <a:pt x="157" y="370"/>
                    <a:pt x="196" y="360"/>
                    <a:pt x="230" y="343"/>
                  </a:cubicBezTo>
                  <a:cubicBezTo>
                    <a:pt x="314" y="301"/>
                    <a:pt x="335" y="217"/>
                    <a:pt x="314" y="133"/>
                  </a:cubicBezTo>
                  <a:cubicBezTo>
                    <a:pt x="314" y="113"/>
                    <a:pt x="314" y="92"/>
                    <a:pt x="293" y="71"/>
                  </a:cubicBezTo>
                  <a:cubicBezTo>
                    <a:pt x="249" y="20"/>
                    <a:pt x="205"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8"/>
            <p:cNvSpPr/>
            <p:nvPr/>
          </p:nvSpPr>
          <p:spPr>
            <a:xfrm>
              <a:off x="6325365" y="2683020"/>
              <a:ext cx="18739" cy="19352"/>
            </a:xfrm>
            <a:custGeom>
              <a:avLst/>
              <a:gdLst/>
              <a:ahLst/>
              <a:cxnLst/>
              <a:rect l="l" t="t" r="r" b="b"/>
              <a:pathLst>
                <a:path w="336" h="347" extrusionOk="0">
                  <a:moveTo>
                    <a:pt x="190" y="0"/>
                  </a:moveTo>
                  <a:cubicBezTo>
                    <a:pt x="125" y="0"/>
                    <a:pt x="59" y="55"/>
                    <a:pt x="22" y="117"/>
                  </a:cubicBezTo>
                  <a:cubicBezTo>
                    <a:pt x="1" y="137"/>
                    <a:pt x="1" y="179"/>
                    <a:pt x="1" y="200"/>
                  </a:cubicBezTo>
                  <a:cubicBezTo>
                    <a:pt x="1" y="263"/>
                    <a:pt x="64" y="326"/>
                    <a:pt x="126" y="347"/>
                  </a:cubicBezTo>
                  <a:cubicBezTo>
                    <a:pt x="210" y="347"/>
                    <a:pt x="273" y="305"/>
                    <a:pt x="315" y="242"/>
                  </a:cubicBezTo>
                  <a:cubicBezTo>
                    <a:pt x="336" y="200"/>
                    <a:pt x="336" y="137"/>
                    <a:pt x="315" y="96"/>
                  </a:cubicBezTo>
                  <a:cubicBezTo>
                    <a:pt x="280" y="27"/>
                    <a:pt x="23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8"/>
            <p:cNvSpPr/>
            <p:nvPr/>
          </p:nvSpPr>
          <p:spPr>
            <a:xfrm>
              <a:off x="6541251" y="2682462"/>
              <a:ext cx="21081" cy="23925"/>
            </a:xfrm>
            <a:custGeom>
              <a:avLst/>
              <a:gdLst/>
              <a:ahLst/>
              <a:cxnLst/>
              <a:rect l="l" t="t" r="r" b="b"/>
              <a:pathLst>
                <a:path w="378" h="429" extrusionOk="0">
                  <a:moveTo>
                    <a:pt x="210" y="1"/>
                  </a:moveTo>
                  <a:cubicBezTo>
                    <a:pt x="84" y="1"/>
                    <a:pt x="1" y="147"/>
                    <a:pt x="1" y="231"/>
                  </a:cubicBezTo>
                  <a:cubicBezTo>
                    <a:pt x="1" y="315"/>
                    <a:pt x="22" y="399"/>
                    <a:pt x="105" y="419"/>
                  </a:cubicBezTo>
                  <a:cubicBezTo>
                    <a:pt x="124" y="426"/>
                    <a:pt x="140" y="428"/>
                    <a:pt x="156" y="428"/>
                  </a:cubicBezTo>
                  <a:cubicBezTo>
                    <a:pt x="194" y="428"/>
                    <a:pt x="228" y="413"/>
                    <a:pt x="273" y="399"/>
                  </a:cubicBezTo>
                  <a:cubicBezTo>
                    <a:pt x="315" y="357"/>
                    <a:pt x="315" y="315"/>
                    <a:pt x="336" y="252"/>
                  </a:cubicBezTo>
                  <a:cubicBezTo>
                    <a:pt x="377" y="147"/>
                    <a:pt x="315" y="22"/>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8"/>
            <p:cNvSpPr/>
            <p:nvPr/>
          </p:nvSpPr>
          <p:spPr>
            <a:xfrm>
              <a:off x="6831980" y="2676550"/>
              <a:ext cx="25598" cy="26268"/>
            </a:xfrm>
            <a:custGeom>
              <a:avLst/>
              <a:gdLst/>
              <a:ahLst/>
              <a:cxnLst/>
              <a:rect l="l" t="t" r="r" b="b"/>
              <a:pathLst>
                <a:path w="459" h="471" extrusionOk="0">
                  <a:moveTo>
                    <a:pt x="259" y="1"/>
                  </a:moveTo>
                  <a:cubicBezTo>
                    <a:pt x="91" y="1"/>
                    <a:pt x="0" y="158"/>
                    <a:pt x="40" y="316"/>
                  </a:cubicBezTo>
                  <a:cubicBezTo>
                    <a:pt x="81" y="379"/>
                    <a:pt x="123" y="463"/>
                    <a:pt x="207" y="463"/>
                  </a:cubicBezTo>
                  <a:cubicBezTo>
                    <a:pt x="218" y="468"/>
                    <a:pt x="232" y="471"/>
                    <a:pt x="248" y="471"/>
                  </a:cubicBezTo>
                  <a:cubicBezTo>
                    <a:pt x="289" y="471"/>
                    <a:pt x="338" y="451"/>
                    <a:pt x="353" y="421"/>
                  </a:cubicBezTo>
                  <a:cubicBezTo>
                    <a:pt x="458" y="316"/>
                    <a:pt x="437" y="44"/>
                    <a:pt x="291" y="2"/>
                  </a:cubicBezTo>
                  <a:cubicBezTo>
                    <a:pt x="280" y="1"/>
                    <a:pt x="269"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8"/>
            <p:cNvSpPr/>
            <p:nvPr/>
          </p:nvSpPr>
          <p:spPr>
            <a:xfrm>
              <a:off x="7128230" y="2683187"/>
              <a:ext cx="16396" cy="23870"/>
            </a:xfrm>
            <a:custGeom>
              <a:avLst/>
              <a:gdLst/>
              <a:ahLst/>
              <a:cxnLst/>
              <a:rect l="l" t="t" r="r" b="b"/>
              <a:pathLst>
                <a:path w="294" h="428" extrusionOk="0">
                  <a:moveTo>
                    <a:pt x="182" y="1"/>
                  </a:moveTo>
                  <a:cubicBezTo>
                    <a:pt x="83" y="1"/>
                    <a:pt x="18" y="107"/>
                    <a:pt x="0" y="197"/>
                  </a:cubicBezTo>
                  <a:cubicBezTo>
                    <a:pt x="0" y="239"/>
                    <a:pt x="0" y="302"/>
                    <a:pt x="21" y="344"/>
                  </a:cubicBezTo>
                  <a:cubicBezTo>
                    <a:pt x="42" y="406"/>
                    <a:pt x="105" y="427"/>
                    <a:pt x="147" y="427"/>
                  </a:cubicBezTo>
                  <a:cubicBezTo>
                    <a:pt x="231" y="427"/>
                    <a:pt x="251" y="365"/>
                    <a:pt x="272" y="302"/>
                  </a:cubicBezTo>
                  <a:cubicBezTo>
                    <a:pt x="293" y="239"/>
                    <a:pt x="293" y="197"/>
                    <a:pt x="293" y="134"/>
                  </a:cubicBezTo>
                  <a:cubicBezTo>
                    <a:pt x="293" y="93"/>
                    <a:pt x="251" y="30"/>
                    <a:pt x="231" y="9"/>
                  </a:cubicBezTo>
                  <a:cubicBezTo>
                    <a:pt x="214" y="3"/>
                    <a:pt x="19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8"/>
            <p:cNvSpPr/>
            <p:nvPr/>
          </p:nvSpPr>
          <p:spPr>
            <a:xfrm>
              <a:off x="7339766" y="2682964"/>
              <a:ext cx="27718" cy="22364"/>
            </a:xfrm>
            <a:custGeom>
              <a:avLst/>
              <a:gdLst/>
              <a:ahLst/>
              <a:cxnLst/>
              <a:rect l="l" t="t" r="r" b="b"/>
              <a:pathLst>
                <a:path w="497" h="401" extrusionOk="0">
                  <a:moveTo>
                    <a:pt x="331" y="0"/>
                  </a:moveTo>
                  <a:cubicBezTo>
                    <a:pt x="176" y="0"/>
                    <a:pt x="0" y="207"/>
                    <a:pt x="183" y="348"/>
                  </a:cubicBezTo>
                  <a:cubicBezTo>
                    <a:pt x="210" y="384"/>
                    <a:pt x="254" y="401"/>
                    <a:pt x="300" y="401"/>
                  </a:cubicBezTo>
                  <a:cubicBezTo>
                    <a:pt x="358" y="401"/>
                    <a:pt x="420" y="374"/>
                    <a:pt x="455" y="327"/>
                  </a:cubicBezTo>
                  <a:cubicBezTo>
                    <a:pt x="497" y="285"/>
                    <a:pt x="497" y="222"/>
                    <a:pt x="497" y="180"/>
                  </a:cubicBezTo>
                  <a:cubicBezTo>
                    <a:pt x="476" y="50"/>
                    <a:pt x="406"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8"/>
            <p:cNvSpPr/>
            <p:nvPr/>
          </p:nvSpPr>
          <p:spPr>
            <a:xfrm>
              <a:off x="7484266" y="2681848"/>
              <a:ext cx="20914" cy="22866"/>
            </a:xfrm>
            <a:custGeom>
              <a:avLst/>
              <a:gdLst/>
              <a:ahLst/>
              <a:cxnLst/>
              <a:rect l="l" t="t" r="r" b="b"/>
              <a:pathLst>
                <a:path w="375" h="410" extrusionOk="0">
                  <a:moveTo>
                    <a:pt x="188" y="0"/>
                  </a:moveTo>
                  <a:cubicBezTo>
                    <a:pt x="94" y="0"/>
                    <a:pt x="1" y="174"/>
                    <a:pt x="19" y="284"/>
                  </a:cubicBezTo>
                  <a:cubicBezTo>
                    <a:pt x="40" y="347"/>
                    <a:pt x="103" y="410"/>
                    <a:pt x="145" y="410"/>
                  </a:cubicBezTo>
                  <a:cubicBezTo>
                    <a:pt x="186" y="410"/>
                    <a:pt x="270" y="368"/>
                    <a:pt x="291" y="326"/>
                  </a:cubicBezTo>
                  <a:cubicBezTo>
                    <a:pt x="354" y="263"/>
                    <a:pt x="375" y="200"/>
                    <a:pt x="354" y="138"/>
                  </a:cubicBezTo>
                  <a:cubicBezTo>
                    <a:pt x="354" y="54"/>
                    <a:pt x="291" y="12"/>
                    <a:pt x="228" y="12"/>
                  </a:cubicBezTo>
                  <a:cubicBezTo>
                    <a:pt x="215" y="4"/>
                    <a:pt x="202"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8"/>
            <p:cNvSpPr/>
            <p:nvPr/>
          </p:nvSpPr>
          <p:spPr>
            <a:xfrm>
              <a:off x="7590173" y="2702149"/>
              <a:ext cx="22308" cy="18181"/>
            </a:xfrm>
            <a:custGeom>
              <a:avLst/>
              <a:gdLst/>
              <a:ahLst/>
              <a:cxnLst/>
              <a:rect l="l" t="t" r="r" b="b"/>
              <a:pathLst>
                <a:path w="400" h="326" extrusionOk="0">
                  <a:moveTo>
                    <a:pt x="226" y="0"/>
                  </a:moveTo>
                  <a:cubicBezTo>
                    <a:pt x="215" y="0"/>
                    <a:pt x="204" y="1"/>
                    <a:pt x="191" y="4"/>
                  </a:cubicBezTo>
                  <a:cubicBezTo>
                    <a:pt x="0" y="42"/>
                    <a:pt x="19" y="325"/>
                    <a:pt x="167" y="325"/>
                  </a:cubicBezTo>
                  <a:cubicBezTo>
                    <a:pt x="181" y="325"/>
                    <a:pt x="196" y="323"/>
                    <a:pt x="212" y="318"/>
                  </a:cubicBezTo>
                  <a:cubicBezTo>
                    <a:pt x="390" y="298"/>
                    <a:pt x="40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8"/>
            <p:cNvSpPr/>
            <p:nvPr/>
          </p:nvSpPr>
          <p:spPr>
            <a:xfrm>
              <a:off x="5941500" y="2959025"/>
              <a:ext cx="1805219" cy="129721"/>
            </a:xfrm>
            <a:custGeom>
              <a:avLst/>
              <a:gdLst/>
              <a:ahLst/>
              <a:cxnLst/>
              <a:rect l="l" t="t" r="r" b="b"/>
              <a:pathLst>
                <a:path w="32369" h="2326" extrusionOk="0">
                  <a:moveTo>
                    <a:pt x="2092" y="482"/>
                  </a:moveTo>
                  <a:cubicBezTo>
                    <a:pt x="2082" y="589"/>
                    <a:pt x="2076" y="691"/>
                    <a:pt x="2077" y="793"/>
                  </a:cubicBezTo>
                  <a:lnTo>
                    <a:pt x="2077" y="793"/>
                  </a:lnTo>
                  <a:cubicBezTo>
                    <a:pt x="2113" y="698"/>
                    <a:pt x="2145" y="602"/>
                    <a:pt x="2176" y="503"/>
                  </a:cubicBezTo>
                  <a:lnTo>
                    <a:pt x="2092" y="482"/>
                  </a:lnTo>
                  <a:close/>
                  <a:moveTo>
                    <a:pt x="209" y="670"/>
                  </a:moveTo>
                  <a:lnTo>
                    <a:pt x="209" y="670"/>
                  </a:lnTo>
                  <a:cubicBezTo>
                    <a:pt x="184" y="745"/>
                    <a:pt x="162" y="822"/>
                    <a:pt x="144" y="900"/>
                  </a:cubicBezTo>
                  <a:lnTo>
                    <a:pt x="144" y="900"/>
                  </a:lnTo>
                  <a:cubicBezTo>
                    <a:pt x="164" y="823"/>
                    <a:pt x="185" y="747"/>
                    <a:pt x="209" y="670"/>
                  </a:cubicBezTo>
                  <a:close/>
                  <a:moveTo>
                    <a:pt x="144" y="900"/>
                  </a:moveTo>
                  <a:cubicBezTo>
                    <a:pt x="77" y="1158"/>
                    <a:pt x="32" y="1416"/>
                    <a:pt x="0" y="1675"/>
                  </a:cubicBezTo>
                  <a:cubicBezTo>
                    <a:pt x="63" y="1842"/>
                    <a:pt x="209" y="1968"/>
                    <a:pt x="377" y="2030"/>
                  </a:cubicBezTo>
                  <a:cubicBezTo>
                    <a:pt x="487" y="2055"/>
                    <a:pt x="583" y="2065"/>
                    <a:pt x="681" y="2065"/>
                  </a:cubicBezTo>
                  <a:cubicBezTo>
                    <a:pt x="715" y="2065"/>
                    <a:pt x="748" y="2064"/>
                    <a:pt x="783" y="2062"/>
                  </a:cubicBezTo>
                  <a:lnTo>
                    <a:pt x="783" y="2062"/>
                  </a:lnTo>
                  <a:cubicBezTo>
                    <a:pt x="780" y="2062"/>
                    <a:pt x="777" y="2062"/>
                    <a:pt x="774" y="2062"/>
                  </a:cubicBezTo>
                  <a:cubicBezTo>
                    <a:pt x="691" y="2062"/>
                    <a:pt x="607" y="2051"/>
                    <a:pt x="523" y="2030"/>
                  </a:cubicBezTo>
                  <a:cubicBezTo>
                    <a:pt x="356" y="1968"/>
                    <a:pt x="209" y="1842"/>
                    <a:pt x="167" y="1675"/>
                  </a:cubicBezTo>
                  <a:cubicBezTo>
                    <a:pt x="72" y="1419"/>
                    <a:pt x="85" y="1152"/>
                    <a:pt x="144" y="900"/>
                  </a:cubicBezTo>
                  <a:close/>
                  <a:moveTo>
                    <a:pt x="5084" y="1"/>
                  </a:moveTo>
                  <a:lnTo>
                    <a:pt x="4980" y="273"/>
                  </a:lnTo>
                  <a:cubicBezTo>
                    <a:pt x="4976" y="287"/>
                    <a:pt x="4971" y="301"/>
                    <a:pt x="4967" y="315"/>
                  </a:cubicBezTo>
                  <a:lnTo>
                    <a:pt x="4896" y="315"/>
                  </a:lnTo>
                  <a:cubicBezTo>
                    <a:pt x="4906" y="354"/>
                    <a:pt x="4916" y="393"/>
                    <a:pt x="4926" y="433"/>
                  </a:cubicBezTo>
                  <a:lnTo>
                    <a:pt x="4926" y="433"/>
                  </a:lnTo>
                  <a:cubicBezTo>
                    <a:pt x="4812" y="733"/>
                    <a:pt x="4628" y="1025"/>
                    <a:pt x="4415" y="1256"/>
                  </a:cubicBezTo>
                  <a:cubicBezTo>
                    <a:pt x="4185" y="1549"/>
                    <a:pt x="3871" y="1779"/>
                    <a:pt x="3515" y="1863"/>
                  </a:cubicBezTo>
                  <a:cubicBezTo>
                    <a:pt x="3404" y="1889"/>
                    <a:pt x="3285" y="1905"/>
                    <a:pt x="3167" y="1905"/>
                  </a:cubicBezTo>
                  <a:cubicBezTo>
                    <a:pt x="2908" y="1905"/>
                    <a:pt x="2655" y="1828"/>
                    <a:pt x="2511" y="1612"/>
                  </a:cubicBezTo>
                  <a:cubicBezTo>
                    <a:pt x="2281" y="1319"/>
                    <a:pt x="2260" y="901"/>
                    <a:pt x="2302" y="524"/>
                  </a:cubicBezTo>
                  <a:lnTo>
                    <a:pt x="2239" y="503"/>
                  </a:lnTo>
                  <a:cubicBezTo>
                    <a:pt x="2193" y="640"/>
                    <a:pt x="2139" y="777"/>
                    <a:pt x="2080" y="913"/>
                  </a:cubicBezTo>
                  <a:lnTo>
                    <a:pt x="2080" y="913"/>
                  </a:lnTo>
                  <a:cubicBezTo>
                    <a:pt x="2078" y="873"/>
                    <a:pt x="2077" y="833"/>
                    <a:pt x="2077" y="793"/>
                  </a:cubicBezTo>
                  <a:lnTo>
                    <a:pt x="2077" y="793"/>
                  </a:lnTo>
                  <a:cubicBezTo>
                    <a:pt x="1990" y="1021"/>
                    <a:pt x="1884" y="1238"/>
                    <a:pt x="1737" y="1445"/>
                  </a:cubicBezTo>
                  <a:cubicBezTo>
                    <a:pt x="1527" y="1738"/>
                    <a:pt x="1255" y="1989"/>
                    <a:pt x="900" y="2051"/>
                  </a:cubicBezTo>
                  <a:cubicBezTo>
                    <a:pt x="859" y="2056"/>
                    <a:pt x="820" y="2059"/>
                    <a:pt x="783" y="2062"/>
                  </a:cubicBezTo>
                  <a:lnTo>
                    <a:pt x="783" y="2062"/>
                  </a:lnTo>
                  <a:cubicBezTo>
                    <a:pt x="864" y="2061"/>
                    <a:pt x="944" y="2051"/>
                    <a:pt x="1025" y="2030"/>
                  </a:cubicBezTo>
                  <a:cubicBezTo>
                    <a:pt x="1360" y="1947"/>
                    <a:pt x="1632" y="1675"/>
                    <a:pt x="1820" y="1424"/>
                  </a:cubicBezTo>
                  <a:cubicBezTo>
                    <a:pt x="1915" y="1259"/>
                    <a:pt x="2002" y="1087"/>
                    <a:pt x="2080" y="913"/>
                  </a:cubicBezTo>
                  <a:lnTo>
                    <a:pt x="2080" y="913"/>
                  </a:lnTo>
                  <a:cubicBezTo>
                    <a:pt x="2082" y="970"/>
                    <a:pt x="2086" y="1029"/>
                    <a:pt x="2092" y="1089"/>
                  </a:cubicBezTo>
                  <a:cubicBezTo>
                    <a:pt x="2134" y="1298"/>
                    <a:pt x="2176" y="1466"/>
                    <a:pt x="2302" y="1654"/>
                  </a:cubicBezTo>
                  <a:cubicBezTo>
                    <a:pt x="2448" y="1842"/>
                    <a:pt x="2615" y="1947"/>
                    <a:pt x="2825" y="1989"/>
                  </a:cubicBezTo>
                  <a:cubicBezTo>
                    <a:pt x="2910" y="2017"/>
                    <a:pt x="2999" y="2028"/>
                    <a:pt x="3091" y="2028"/>
                  </a:cubicBezTo>
                  <a:cubicBezTo>
                    <a:pt x="3202" y="2028"/>
                    <a:pt x="3317" y="2012"/>
                    <a:pt x="3432" y="1989"/>
                  </a:cubicBezTo>
                  <a:cubicBezTo>
                    <a:pt x="3850" y="1884"/>
                    <a:pt x="4185" y="1654"/>
                    <a:pt x="4457" y="1340"/>
                  </a:cubicBezTo>
                  <a:cubicBezTo>
                    <a:pt x="4654" y="1110"/>
                    <a:pt x="4825" y="842"/>
                    <a:pt x="4960" y="555"/>
                  </a:cubicBezTo>
                  <a:lnTo>
                    <a:pt x="4960" y="555"/>
                  </a:lnTo>
                  <a:cubicBezTo>
                    <a:pt x="5090" y="995"/>
                    <a:pt x="5292" y="1422"/>
                    <a:pt x="5628" y="1758"/>
                  </a:cubicBezTo>
                  <a:cubicBezTo>
                    <a:pt x="5838" y="1968"/>
                    <a:pt x="6068" y="2135"/>
                    <a:pt x="6340" y="2198"/>
                  </a:cubicBezTo>
                  <a:cubicBezTo>
                    <a:pt x="6532" y="2262"/>
                    <a:pt x="6748" y="2289"/>
                    <a:pt x="6961" y="2289"/>
                  </a:cubicBezTo>
                  <a:cubicBezTo>
                    <a:pt x="7026" y="2289"/>
                    <a:pt x="7092" y="2286"/>
                    <a:pt x="7156" y="2282"/>
                  </a:cubicBezTo>
                  <a:cubicBezTo>
                    <a:pt x="7428" y="2240"/>
                    <a:pt x="7700" y="2177"/>
                    <a:pt x="7951" y="2072"/>
                  </a:cubicBezTo>
                  <a:cubicBezTo>
                    <a:pt x="8202" y="1968"/>
                    <a:pt x="8432" y="1821"/>
                    <a:pt x="8641" y="1633"/>
                  </a:cubicBezTo>
                  <a:cubicBezTo>
                    <a:pt x="9003" y="1344"/>
                    <a:pt x="9271" y="945"/>
                    <a:pt x="9499" y="545"/>
                  </a:cubicBezTo>
                  <a:lnTo>
                    <a:pt x="9499" y="545"/>
                  </a:lnTo>
                  <a:cubicBezTo>
                    <a:pt x="9811" y="1072"/>
                    <a:pt x="10251" y="1526"/>
                    <a:pt x="10776" y="1863"/>
                  </a:cubicBezTo>
                  <a:cubicBezTo>
                    <a:pt x="11272" y="2171"/>
                    <a:pt x="11853" y="2325"/>
                    <a:pt x="12426" y="2325"/>
                  </a:cubicBezTo>
                  <a:cubicBezTo>
                    <a:pt x="12553" y="2325"/>
                    <a:pt x="12680" y="2318"/>
                    <a:pt x="12805" y="2302"/>
                  </a:cubicBezTo>
                  <a:cubicBezTo>
                    <a:pt x="13475" y="2261"/>
                    <a:pt x="14165" y="2135"/>
                    <a:pt x="14793" y="1821"/>
                  </a:cubicBezTo>
                  <a:cubicBezTo>
                    <a:pt x="15107" y="1654"/>
                    <a:pt x="15379" y="1466"/>
                    <a:pt x="15630" y="1214"/>
                  </a:cubicBezTo>
                  <a:cubicBezTo>
                    <a:pt x="15824" y="1005"/>
                    <a:pt x="15980" y="783"/>
                    <a:pt x="16128" y="567"/>
                  </a:cubicBezTo>
                  <a:lnTo>
                    <a:pt x="16128" y="567"/>
                  </a:lnTo>
                  <a:cubicBezTo>
                    <a:pt x="16283" y="797"/>
                    <a:pt x="16452" y="999"/>
                    <a:pt x="16634" y="1214"/>
                  </a:cubicBezTo>
                  <a:cubicBezTo>
                    <a:pt x="16885" y="1445"/>
                    <a:pt x="17157" y="1654"/>
                    <a:pt x="17471" y="1821"/>
                  </a:cubicBezTo>
                  <a:cubicBezTo>
                    <a:pt x="18099" y="2135"/>
                    <a:pt x="18789" y="2261"/>
                    <a:pt x="19459" y="2302"/>
                  </a:cubicBezTo>
                  <a:cubicBezTo>
                    <a:pt x="19574" y="2313"/>
                    <a:pt x="19690" y="2318"/>
                    <a:pt x="19805" y="2318"/>
                  </a:cubicBezTo>
                  <a:cubicBezTo>
                    <a:pt x="20399" y="2318"/>
                    <a:pt x="20980" y="2179"/>
                    <a:pt x="21489" y="1863"/>
                  </a:cubicBezTo>
                  <a:cubicBezTo>
                    <a:pt x="22012" y="1545"/>
                    <a:pt x="22453" y="1093"/>
                    <a:pt x="22764" y="553"/>
                  </a:cubicBezTo>
                  <a:lnTo>
                    <a:pt x="22764" y="553"/>
                  </a:lnTo>
                  <a:cubicBezTo>
                    <a:pt x="22982" y="941"/>
                    <a:pt x="23264" y="1310"/>
                    <a:pt x="23623" y="1633"/>
                  </a:cubicBezTo>
                  <a:cubicBezTo>
                    <a:pt x="23811" y="1821"/>
                    <a:pt x="24041" y="1968"/>
                    <a:pt x="24313" y="2072"/>
                  </a:cubicBezTo>
                  <a:cubicBezTo>
                    <a:pt x="24564" y="2198"/>
                    <a:pt x="24857" y="2261"/>
                    <a:pt x="25108" y="2282"/>
                  </a:cubicBezTo>
                  <a:cubicBezTo>
                    <a:pt x="25173" y="2286"/>
                    <a:pt x="25238" y="2289"/>
                    <a:pt x="25304" y="2289"/>
                  </a:cubicBezTo>
                  <a:cubicBezTo>
                    <a:pt x="25516" y="2289"/>
                    <a:pt x="25733" y="2262"/>
                    <a:pt x="25924" y="2198"/>
                  </a:cubicBezTo>
                  <a:cubicBezTo>
                    <a:pt x="26196" y="2093"/>
                    <a:pt x="26447" y="1947"/>
                    <a:pt x="26636" y="1758"/>
                  </a:cubicBezTo>
                  <a:cubicBezTo>
                    <a:pt x="26970" y="1424"/>
                    <a:pt x="27186" y="1000"/>
                    <a:pt x="27309" y="563"/>
                  </a:cubicBezTo>
                  <a:lnTo>
                    <a:pt x="27309" y="563"/>
                  </a:lnTo>
                  <a:cubicBezTo>
                    <a:pt x="27443" y="841"/>
                    <a:pt x="27613" y="1097"/>
                    <a:pt x="27808" y="1340"/>
                  </a:cubicBezTo>
                  <a:cubicBezTo>
                    <a:pt x="28080" y="1654"/>
                    <a:pt x="28435" y="1926"/>
                    <a:pt x="28833" y="1989"/>
                  </a:cubicBezTo>
                  <a:cubicBezTo>
                    <a:pt x="28936" y="2012"/>
                    <a:pt x="29046" y="2028"/>
                    <a:pt x="29158" y="2028"/>
                  </a:cubicBezTo>
                  <a:cubicBezTo>
                    <a:pt x="29251" y="2028"/>
                    <a:pt x="29345" y="2017"/>
                    <a:pt x="29440" y="1989"/>
                  </a:cubicBezTo>
                  <a:cubicBezTo>
                    <a:pt x="29649" y="1947"/>
                    <a:pt x="29816" y="1842"/>
                    <a:pt x="29963" y="1654"/>
                  </a:cubicBezTo>
                  <a:cubicBezTo>
                    <a:pt x="30088" y="1466"/>
                    <a:pt x="30130" y="1298"/>
                    <a:pt x="30172" y="1089"/>
                  </a:cubicBezTo>
                  <a:cubicBezTo>
                    <a:pt x="30182" y="987"/>
                    <a:pt x="30187" y="890"/>
                    <a:pt x="30188" y="793"/>
                  </a:cubicBezTo>
                  <a:lnTo>
                    <a:pt x="30188" y="793"/>
                  </a:lnTo>
                  <a:cubicBezTo>
                    <a:pt x="30274" y="1021"/>
                    <a:pt x="30380" y="1238"/>
                    <a:pt x="30528" y="1445"/>
                  </a:cubicBezTo>
                  <a:cubicBezTo>
                    <a:pt x="30737" y="1717"/>
                    <a:pt x="31030" y="1968"/>
                    <a:pt x="31365" y="2051"/>
                  </a:cubicBezTo>
                  <a:cubicBezTo>
                    <a:pt x="31443" y="2060"/>
                    <a:pt x="31521" y="2065"/>
                    <a:pt x="31596" y="2065"/>
                  </a:cubicBezTo>
                  <a:cubicBezTo>
                    <a:pt x="31702" y="2065"/>
                    <a:pt x="31802" y="2055"/>
                    <a:pt x="31888" y="2030"/>
                  </a:cubicBezTo>
                  <a:cubicBezTo>
                    <a:pt x="32076" y="1989"/>
                    <a:pt x="32201" y="1842"/>
                    <a:pt x="32264" y="1675"/>
                  </a:cubicBezTo>
                  <a:cubicBezTo>
                    <a:pt x="32369" y="1340"/>
                    <a:pt x="32285" y="984"/>
                    <a:pt x="32181" y="670"/>
                  </a:cubicBezTo>
                  <a:lnTo>
                    <a:pt x="32181" y="670"/>
                  </a:lnTo>
                  <a:cubicBezTo>
                    <a:pt x="32285" y="1005"/>
                    <a:pt x="32327" y="1361"/>
                    <a:pt x="32222" y="1675"/>
                  </a:cubicBezTo>
                  <a:cubicBezTo>
                    <a:pt x="32160" y="1863"/>
                    <a:pt x="32013" y="1968"/>
                    <a:pt x="31867" y="2030"/>
                  </a:cubicBezTo>
                  <a:cubicBezTo>
                    <a:pt x="31796" y="2048"/>
                    <a:pt x="31725" y="2055"/>
                    <a:pt x="31654" y="2055"/>
                  </a:cubicBezTo>
                  <a:cubicBezTo>
                    <a:pt x="31558" y="2055"/>
                    <a:pt x="31461" y="2043"/>
                    <a:pt x="31365" y="2030"/>
                  </a:cubicBezTo>
                  <a:cubicBezTo>
                    <a:pt x="31030" y="1947"/>
                    <a:pt x="30758" y="1717"/>
                    <a:pt x="30590" y="1424"/>
                  </a:cubicBezTo>
                  <a:cubicBezTo>
                    <a:pt x="30406" y="1157"/>
                    <a:pt x="30241" y="829"/>
                    <a:pt x="30176" y="521"/>
                  </a:cubicBezTo>
                  <a:lnTo>
                    <a:pt x="30176" y="521"/>
                  </a:lnTo>
                  <a:cubicBezTo>
                    <a:pt x="30174" y="508"/>
                    <a:pt x="30173" y="495"/>
                    <a:pt x="30172" y="482"/>
                  </a:cubicBezTo>
                  <a:lnTo>
                    <a:pt x="30088" y="503"/>
                  </a:lnTo>
                  <a:cubicBezTo>
                    <a:pt x="30090" y="510"/>
                    <a:pt x="30092" y="516"/>
                    <a:pt x="30094" y="522"/>
                  </a:cubicBezTo>
                  <a:lnTo>
                    <a:pt x="30094" y="522"/>
                  </a:lnTo>
                  <a:lnTo>
                    <a:pt x="30088" y="524"/>
                  </a:lnTo>
                  <a:cubicBezTo>
                    <a:pt x="30109" y="901"/>
                    <a:pt x="30088" y="1319"/>
                    <a:pt x="29879" y="1612"/>
                  </a:cubicBezTo>
                  <a:cubicBezTo>
                    <a:pt x="29735" y="1828"/>
                    <a:pt x="29492" y="1905"/>
                    <a:pt x="29232" y="1905"/>
                  </a:cubicBezTo>
                  <a:cubicBezTo>
                    <a:pt x="29114" y="1905"/>
                    <a:pt x="28992" y="1889"/>
                    <a:pt x="28875" y="1863"/>
                  </a:cubicBezTo>
                  <a:cubicBezTo>
                    <a:pt x="28519" y="1779"/>
                    <a:pt x="28205" y="1549"/>
                    <a:pt x="27975" y="1256"/>
                  </a:cubicBezTo>
                  <a:cubicBezTo>
                    <a:pt x="27724" y="984"/>
                    <a:pt x="27556" y="608"/>
                    <a:pt x="27410" y="273"/>
                  </a:cubicBezTo>
                  <a:lnTo>
                    <a:pt x="27305" y="1"/>
                  </a:lnTo>
                  <a:lnTo>
                    <a:pt x="27264" y="294"/>
                  </a:lnTo>
                  <a:cubicBezTo>
                    <a:pt x="27262" y="301"/>
                    <a:pt x="27260" y="308"/>
                    <a:pt x="27258" y="315"/>
                  </a:cubicBezTo>
                  <a:lnTo>
                    <a:pt x="27201" y="315"/>
                  </a:lnTo>
                  <a:cubicBezTo>
                    <a:pt x="27212" y="344"/>
                    <a:pt x="27224" y="372"/>
                    <a:pt x="27236" y="401"/>
                  </a:cubicBezTo>
                  <a:lnTo>
                    <a:pt x="27236" y="401"/>
                  </a:lnTo>
                  <a:cubicBezTo>
                    <a:pt x="27107" y="866"/>
                    <a:pt x="26902" y="1322"/>
                    <a:pt x="26552" y="1633"/>
                  </a:cubicBezTo>
                  <a:cubicBezTo>
                    <a:pt x="26364" y="1821"/>
                    <a:pt x="26155" y="1947"/>
                    <a:pt x="25924" y="2010"/>
                  </a:cubicBezTo>
                  <a:cubicBezTo>
                    <a:pt x="25752" y="2057"/>
                    <a:pt x="25579" y="2080"/>
                    <a:pt x="25389" y="2080"/>
                  </a:cubicBezTo>
                  <a:cubicBezTo>
                    <a:pt x="25325" y="2080"/>
                    <a:pt x="25260" y="2078"/>
                    <a:pt x="25192" y="2072"/>
                  </a:cubicBezTo>
                  <a:cubicBezTo>
                    <a:pt x="24941" y="2051"/>
                    <a:pt x="24690" y="1989"/>
                    <a:pt x="24460" y="1884"/>
                  </a:cubicBezTo>
                  <a:cubicBezTo>
                    <a:pt x="24230" y="1779"/>
                    <a:pt x="24020" y="1633"/>
                    <a:pt x="23832" y="1466"/>
                  </a:cubicBezTo>
                  <a:cubicBezTo>
                    <a:pt x="23434" y="1131"/>
                    <a:pt x="23162" y="712"/>
                    <a:pt x="22911" y="252"/>
                  </a:cubicBezTo>
                  <a:lnTo>
                    <a:pt x="22807" y="64"/>
                  </a:lnTo>
                  <a:lnTo>
                    <a:pt x="22702" y="273"/>
                  </a:lnTo>
                  <a:cubicBezTo>
                    <a:pt x="22388" y="838"/>
                    <a:pt x="21949" y="1361"/>
                    <a:pt x="21405" y="1675"/>
                  </a:cubicBezTo>
                  <a:cubicBezTo>
                    <a:pt x="20961" y="1948"/>
                    <a:pt x="20435" y="2095"/>
                    <a:pt x="19904" y="2095"/>
                  </a:cubicBezTo>
                  <a:cubicBezTo>
                    <a:pt x="19783" y="2095"/>
                    <a:pt x="19663" y="2088"/>
                    <a:pt x="19543" y="2072"/>
                  </a:cubicBezTo>
                  <a:cubicBezTo>
                    <a:pt x="18894" y="2010"/>
                    <a:pt x="18245" y="1884"/>
                    <a:pt x="17660" y="1612"/>
                  </a:cubicBezTo>
                  <a:cubicBezTo>
                    <a:pt x="17095" y="1340"/>
                    <a:pt x="16634" y="838"/>
                    <a:pt x="16300" y="273"/>
                  </a:cubicBezTo>
                  <a:lnTo>
                    <a:pt x="16195" y="85"/>
                  </a:lnTo>
                  <a:lnTo>
                    <a:pt x="16090" y="273"/>
                  </a:lnTo>
                  <a:cubicBezTo>
                    <a:pt x="16069" y="308"/>
                    <a:pt x="16047" y="343"/>
                    <a:pt x="16024" y="378"/>
                  </a:cubicBezTo>
                  <a:lnTo>
                    <a:pt x="16007" y="378"/>
                  </a:lnTo>
                  <a:cubicBezTo>
                    <a:pt x="16009" y="382"/>
                    <a:pt x="16012" y="387"/>
                    <a:pt x="16015" y="392"/>
                  </a:cubicBezTo>
                  <a:lnTo>
                    <a:pt x="16015" y="392"/>
                  </a:lnTo>
                  <a:cubicBezTo>
                    <a:pt x="15690" y="889"/>
                    <a:pt x="15273" y="1341"/>
                    <a:pt x="14730" y="1612"/>
                  </a:cubicBezTo>
                  <a:cubicBezTo>
                    <a:pt x="14165" y="1884"/>
                    <a:pt x="13496" y="2010"/>
                    <a:pt x="12847" y="2072"/>
                  </a:cubicBezTo>
                  <a:cubicBezTo>
                    <a:pt x="12727" y="2088"/>
                    <a:pt x="12607" y="2095"/>
                    <a:pt x="12488" y="2095"/>
                  </a:cubicBezTo>
                  <a:cubicBezTo>
                    <a:pt x="11961" y="2095"/>
                    <a:pt x="11445" y="1948"/>
                    <a:pt x="10985" y="1675"/>
                  </a:cubicBezTo>
                  <a:cubicBezTo>
                    <a:pt x="10420" y="1340"/>
                    <a:pt x="9981" y="838"/>
                    <a:pt x="9688" y="273"/>
                  </a:cubicBezTo>
                  <a:lnTo>
                    <a:pt x="9583" y="64"/>
                  </a:lnTo>
                  <a:lnTo>
                    <a:pt x="9478" y="252"/>
                  </a:lnTo>
                  <a:cubicBezTo>
                    <a:pt x="9461" y="287"/>
                    <a:pt x="9443" y="322"/>
                    <a:pt x="9425" y="357"/>
                  </a:cubicBezTo>
                  <a:lnTo>
                    <a:pt x="9395" y="357"/>
                  </a:lnTo>
                  <a:cubicBezTo>
                    <a:pt x="9400" y="366"/>
                    <a:pt x="9405" y="375"/>
                    <a:pt x="9410" y="385"/>
                  </a:cubicBezTo>
                  <a:lnTo>
                    <a:pt x="9410" y="385"/>
                  </a:lnTo>
                  <a:cubicBezTo>
                    <a:pt x="9190" y="793"/>
                    <a:pt x="8917" y="1163"/>
                    <a:pt x="8558" y="1466"/>
                  </a:cubicBezTo>
                  <a:cubicBezTo>
                    <a:pt x="8369" y="1654"/>
                    <a:pt x="8160" y="1779"/>
                    <a:pt x="7930" y="1884"/>
                  </a:cubicBezTo>
                  <a:cubicBezTo>
                    <a:pt x="7700" y="1989"/>
                    <a:pt x="7470" y="2051"/>
                    <a:pt x="7198" y="2072"/>
                  </a:cubicBezTo>
                  <a:cubicBezTo>
                    <a:pt x="7121" y="2079"/>
                    <a:pt x="7040" y="2084"/>
                    <a:pt x="6957" y="2084"/>
                  </a:cubicBezTo>
                  <a:cubicBezTo>
                    <a:pt x="6791" y="2084"/>
                    <a:pt x="6619" y="2065"/>
                    <a:pt x="6465" y="2010"/>
                  </a:cubicBezTo>
                  <a:cubicBezTo>
                    <a:pt x="6235" y="1947"/>
                    <a:pt x="6026" y="1821"/>
                    <a:pt x="5838" y="1633"/>
                  </a:cubicBezTo>
                  <a:cubicBezTo>
                    <a:pt x="5461" y="1298"/>
                    <a:pt x="5231" y="796"/>
                    <a:pt x="5126" y="294"/>
                  </a:cubicBezTo>
                  <a:lnTo>
                    <a:pt x="5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8"/>
            <p:cNvSpPr/>
            <p:nvPr/>
          </p:nvSpPr>
          <p:spPr>
            <a:xfrm>
              <a:off x="5935644" y="3014907"/>
              <a:ext cx="19910" cy="19352"/>
            </a:xfrm>
            <a:custGeom>
              <a:avLst/>
              <a:gdLst/>
              <a:ahLst/>
              <a:cxnLst/>
              <a:rect l="l" t="t" r="r" b="b"/>
              <a:pathLst>
                <a:path w="357" h="347" extrusionOk="0">
                  <a:moveTo>
                    <a:pt x="190" y="0"/>
                  </a:moveTo>
                  <a:cubicBezTo>
                    <a:pt x="183" y="0"/>
                    <a:pt x="175" y="1"/>
                    <a:pt x="168" y="3"/>
                  </a:cubicBezTo>
                  <a:cubicBezTo>
                    <a:pt x="42" y="45"/>
                    <a:pt x="0" y="212"/>
                    <a:pt x="63" y="296"/>
                  </a:cubicBezTo>
                  <a:cubicBezTo>
                    <a:pt x="79" y="327"/>
                    <a:pt x="127" y="346"/>
                    <a:pt x="169" y="346"/>
                  </a:cubicBezTo>
                  <a:cubicBezTo>
                    <a:pt x="184" y="346"/>
                    <a:pt x="198" y="344"/>
                    <a:pt x="210" y="338"/>
                  </a:cubicBezTo>
                  <a:cubicBezTo>
                    <a:pt x="272" y="317"/>
                    <a:pt x="293" y="296"/>
                    <a:pt x="314" y="233"/>
                  </a:cubicBezTo>
                  <a:cubicBezTo>
                    <a:pt x="314" y="212"/>
                    <a:pt x="356" y="192"/>
                    <a:pt x="356" y="150"/>
                  </a:cubicBezTo>
                  <a:cubicBezTo>
                    <a:pt x="356" y="92"/>
                    <a:pt x="269"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8"/>
            <p:cNvSpPr/>
            <p:nvPr/>
          </p:nvSpPr>
          <p:spPr>
            <a:xfrm>
              <a:off x="6054658" y="2975366"/>
              <a:ext cx="23423" cy="25543"/>
            </a:xfrm>
            <a:custGeom>
              <a:avLst/>
              <a:gdLst/>
              <a:ahLst/>
              <a:cxnLst/>
              <a:rect l="l" t="t" r="r" b="b"/>
              <a:pathLst>
                <a:path w="420" h="458" extrusionOk="0">
                  <a:moveTo>
                    <a:pt x="231" y="1"/>
                  </a:moveTo>
                  <a:cubicBezTo>
                    <a:pt x="126" y="1"/>
                    <a:pt x="42" y="105"/>
                    <a:pt x="22" y="210"/>
                  </a:cubicBezTo>
                  <a:cubicBezTo>
                    <a:pt x="1" y="273"/>
                    <a:pt x="1" y="315"/>
                    <a:pt x="22" y="377"/>
                  </a:cubicBezTo>
                  <a:cubicBezTo>
                    <a:pt x="37" y="423"/>
                    <a:pt x="95" y="457"/>
                    <a:pt x="158" y="457"/>
                  </a:cubicBezTo>
                  <a:cubicBezTo>
                    <a:pt x="182" y="457"/>
                    <a:pt x="207" y="452"/>
                    <a:pt x="231" y="440"/>
                  </a:cubicBezTo>
                  <a:cubicBezTo>
                    <a:pt x="314" y="419"/>
                    <a:pt x="356" y="336"/>
                    <a:pt x="377" y="231"/>
                  </a:cubicBezTo>
                  <a:cubicBezTo>
                    <a:pt x="419" y="126"/>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8"/>
            <p:cNvSpPr/>
            <p:nvPr/>
          </p:nvSpPr>
          <p:spPr>
            <a:xfrm>
              <a:off x="6212598" y="2961089"/>
              <a:ext cx="21806" cy="21360"/>
            </a:xfrm>
            <a:custGeom>
              <a:avLst/>
              <a:gdLst/>
              <a:ahLst/>
              <a:cxnLst/>
              <a:rect l="l" t="t" r="r" b="b"/>
              <a:pathLst>
                <a:path w="391" h="383" extrusionOk="0">
                  <a:moveTo>
                    <a:pt x="190" y="0"/>
                  </a:moveTo>
                  <a:cubicBezTo>
                    <a:pt x="80" y="0"/>
                    <a:pt x="1" y="174"/>
                    <a:pt x="35" y="278"/>
                  </a:cubicBezTo>
                  <a:cubicBezTo>
                    <a:pt x="56" y="341"/>
                    <a:pt x="119" y="382"/>
                    <a:pt x="182" y="382"/>
                  </a:cubicBezTo>
                  <a:cubicBezTo>
                    <a:pt x="370" y="382"/>
                    <a:pt x="391" y="131"/>
                    <a:pt x="265" y="27"/>
                  </a:cubicBezTo>
                  <a:cubicBezTo>
                    <a:pt x="239" y="8"/>
                    <a:pt x="214"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8"/>
            <p:cNvSpPr/>
            <p:nvPr/>
          </p:nvSpPr>
          <p:spPr>
            <a:xfrm>
              <a:off x="6463061" y="2961423"/>
              <a:ext cx="26491" cy="24985"/>
            </a:xfrm>
            <a:custGeom>
              <a:avLst/>
              <a:gdLst/>
              <a:ahLst/>
              <a:cxnLst/>
              <a:rect l="l" t="t" r="r" b="b"/>
              <a:pathLst>
                <a:path w="475" h="448" extrusionOk="0">
                  <a:moveTo>
                    <a:pt x="259" y="0"/>
                  </a:moveTo>
                  <a:cubicBezTo>
                    <a:pt x="231" y="0"/>
                    <a:pt x="200" y="6"/>
                    <a:pt x="168" y="21"/>
                  </a:cubicBezTo>
                  <a:cubicBezTo>
                    <a:pt x="64" y="62"/>
                    <a:pt x="1" y="272"/>
                    <a:pt x="106" y="376"/>
                  </a:cubicBezTo>
                  <a:cubicBezTo>
                    <a:pt x="139" y="421"/>
                    <a:pt x="195" y="447"/>
                    <a:pt x="250" y="447"/>
                  </a:cubicBezTo>
                  <a:cubicBezTo>
                    <a:pt x="300" y="447"/>
                    <a:pt x="348" y="426"/>
                    <a:pt x="378" y="376"/>
                  </a:cubicBezTo>
                  <a:cubicBezTo>
                    <a:pt x="419" y="355"/>
                    <a:pt x="440" y="314"/>
                    <a:pt x="440" y="272"/>
                  </a:cubicBezTo>
                  <a:cubicBezTo>
                    <a:pt x="475" y="150"/>
                    <a:pt x="395"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8"/>
            <p:cNvSpPr/>
            <p:nvPr/>
          </p:nvSpPr>
          <p:spPr>
            <a:xfrm>
              <a:off x="6831812" y="2959025"/>
              <a:ext cx="25766" cy="31900"/>
            </a:xfrm>
            <a:custGeom>
              <a:avLst/>
              <a:gdLst/>
              <a:ahLst/>
              <a:cxnLst/>
              <a:rect l="l" t="t" r="r" b="b"/>
              <a:pathLst>
                <a:path w="462" h="572" extrusionOk="0">
                  <a:moveTo>
                    <a:pt x="252" y="1"/>
                  </a:moveTo>
                  <a:cubicBezTo>
                    <a:pt x="84" y="1"/>
                    <a:pt x="1" y="252"/>
                    <a:pt x="22" y="378"/>
                  </a:cubicBezTo>
                  <a:cubicBezTo>
                    <a:pt x="22" y="419"/>
                    <a:pt x="43" y="503"/>
                    <a:pt x="105" y="524"/>
                  </a:cubicBezTo>
                  <a:cubicBezTo>
                    <a:pt x="126" y="555"/>
                    <a:pt x="158" y="571"/>
                    <a:pt x="194" y="571"/>
                  </a:cubicBezTo>
                  <a:cubicBezTo>
                    <a:pt x="231" y="571"/>
                    <a:pt x="273" y="555"/>
                    <a:pt x="315" y="524"/>
                  </a:cubicBezTo>
                  <a:cubicBezTo>
                    <a:pt x="356" y="503"/>
                    <a:pt x="419" y="419"/>
                    <a:pt x="440" y="378"/>
                  </a:cubicBezTo>
                  <a:cubicBezTo>
                    <a:pt x="461" y="252"/>
                    <a:pt x="419" y="43"/>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8"/>
            <p:cNvSpPr/>
            <p:nvPr/>
          </p:nvSpPr>
          <p:spPr>
            <a:xfrm>
              <a:off x="7201735" y="2965272"/>
              <a:ext cx="23423" cy="27383"/>
            </a:xfrm>
            <a:custGeom>
              <a:avLst/>
              <a:gdLst/>
              <a:ahLst/>
              <a:cxnLst/>
              <a:rect l="l" t="t" r="r" b="b"/>
              <a:pathLst>
                <a:path w="420" h="491" extrusionOk="0">
                  <a:moveTo>
                    <a:pt x="198" y="1"/>
                  </a:moveTo>
                  <a:cubicBezTo>
                    <a:pt x="163" y="1"/>
                    <a:pt x="130" y="11"/>
                    <a:pt x="105" y="35"/>
                  </a:cubicBezTo>
                  <a:cubicBezTo>
                    <a:pt x="84" y="56"/>
                    <a:pt x="63" y="77"/>
                    <a:pt x="63" y="98"/>
                  </a:cubicBezTo>
                  <a:cubicBezTo>
                    <a:pt x="42" y="161"/>
                    <a:pt x="1" y="245"/>
                    <a:pt x="1" y="307"/>
                  </a:cubicBezTo>
                  <a:cubicBezTo>
                    <a:pt x="1" y="391"/>
                    <a:pt x="63" y="454"/>
                    <a:pt x="105" y="475"/>
                  </a:cubicBezTo>
                  <a:cubicBezTo>
                    <a:pt x="137" y="485"/>
                    <a:pt x="163" y="490"/>
                    <a:pt x="189" y="490"/>
                  </a:cubicBezTo>
                  <a:cubicBezTo>
                    <a:pt x="215" y="490"/>
                    <a:pt x="241" y="485"/>
                    <a:pt x="273" y="475"/>
                  </a:cubicBezTo>
                  <a:cubicBezTo>
                    <a:pt x="314" y="454"/>
                    <a:pt x="356" y="412"/>
                    <a:pt x="377" y="370"/>
                  </a:cubicBezTo>
                  <a:cubicBezTo>
                    <a:pt x="419" y="286"/>
                    <a:pt x="419" y="203"/>
                    <a:pt x="377" y="119"/>
                  </a:cubicBezTo>
                  <a:cubicBezTo>
                    <a:pt x="377" y="60"/>
                    <a:pt x="28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8"/>
            <p:cNvSpPr/>
            <p:nvPr/>
          </p:nvSpPr>
          <p:spPr>
            <a:xfrm>
              <a:off x="7451473" y="2963375"/>
              <a:ext cx="22196" cy="27439"/>
            </a:xfrm>
            <a:custGeom>
              <a:avLst/>
              <a:gdLst/>
              <a:ahLst/>
              <a:cxnLst/>
              <a:rect l="l" t="t" r="r" b="b"/>
              <a:pathLst>
                <a:path w="398" h="492" extrusionOk="0">
                  <a:moveTo>
                    <a:pt x="197" y="0"/>
                  </a:moveTo>
                  <a:cubicBezTo>
                    <a:pt x="141" y="0"/>
                    <a:pt x="87" y="20"/>
                    <a:pt x="63" y="69"/>
                  </a:cubicBezTo>
                  <a:cubicBezTo>
                    <a:pt x="21" y="90"/>
                    <a:pt x="21" y="132"/>
                    <a:pt x="0" y="195"/>
                  </a:cubicBezTo>
                  <a:cubicBezTo>
                    <a:pt x="0" y="279"/>
                    <a:pt x="0" y="341"/>
                    <a:pt x="63" y="404"/>
                  </a:cubicBezTo>
                  <a:cubicBezTo>
                    <a:pt x="99" y="440"/>
                    <a:pt x="151" y="492"/>
                    <a:pt x="205" y="492"/>
                  </a:cubicBezTo>
                  <a:cubicBezTo>
                    <a:pt x="213" y="492"/>
                    <a:pt x="222" y="491"/>
                    <a:pt x="230" y="488"/>
                  </a:cubicBezTo>
                  <a:cubicBezTo>
                    <a:pt x="293" y="488"/>
                    <a:pt x="335" y="425"/>
                    <a:pt x="356" y="362"/>
                  </a:cubicBezTo>
                  <a:cubicBezTo>
                    <a:pt x="398" y="320"/>
                    <a:pt x="398" y="258"/>
                    <a:pt x="398" y="216"/>
                  </a:cubicBezTo>
                  <a:cubicBezTo>
                    <a:pt x="398" y="132"/>
                    <a:pt x="356" y="69"/>
                    <a:pt x="314" y="27"/>
                  </a:cubicBezTo>
                  <a:cubicBezTo>
                    <a:pt x="279" y="10"/>
                    <a:pt x="238"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8"/>
            <p:cNvSpPr/>
            <p:nvPr/>
          </p:nvSpPr>
          <p:spPr>
            <a:xfrm>
              <a:off x="7613652" y="2975366"/>
              <a:ext cx="23423" cy="26937"/>
            </a:xfrm>
            <a:custGeom>
              <a:avLst/>
              <a:gdLst/>
              <a:ahLst/>
              <a:cxnLst/>
              <a:rect l="l" t="t" r="r" b="b"/>
              <a:pathLst>
                <a:path w="420" h="483" extrusionOk="0">
                  <a:moveTo>
                    <a:pt x="231" y="1"/>
                  </a:moveTo>
                  <a:cubicBezTo>
                    <a:pt x="105" y="1"/>
                    <a:pt x="42" y="85"/>
                    <a:pt x="22" y="168"/>
                  </a:cubicBezTo>
                  <a:cubicBezTo>
                    <a:pt x="1" y="231"/>
                    <a:pt x="1" y="315"/>
                    <a:pt x="42" y="377"/>
                  </a:cubicBezTo>
                  <a:cubicBezTo>
                    <a:pt x="84" y="419"/>
                    <a:pt x="147" y="482"/>
                    <a:pt x="231" y="482"/>
                  </a:cubicBezTo>
                  <a:cubicBezTo>
                    <a:pt x="314" y="440"/>
                    <a:pt x="356" y="398"/>
                    <a:pt x="377" y="315"/>
                  </a:cubicBezTo>
                  <a:cubicBezTo>
                    <a:pt x="377" y="294"/>
                    <a:pt x="419" y="231"/>
                    <a:pt x="419" y="210"/>
                  </a:cubicBezTo>
                  <a:cubicBezTo>
                    <a:pt x="419" y="105"/>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8"/>
            <p:cNvSpPr/>
            <p:nvPr/>
          </p:nvSpPr>
          <p:spPr>
            <a:xfrm>
              <a:off x="5921646" y="3352315"/>
              <a:ext cx="1850783" cy="224251"/>
            </a:xfrm>
            <a:custGeom>
              <a:avLst/>
              <a:gdLst/>
              <a:ahLst/>
              <a:cxnLst/>
              <a:rect l="l" t="t" r="r" b="b"/>
              <a:pathLst>
                <a:path w="33186" h="4021" extrusionOk="0">
                  <a:moveTo>
                    <a:pt x="105" y="335"/>
                  </a:moveTo>
                  <a:cubicBezTo>
                    <a:pt x="42" y="879"/>
                    <a:pt x="21" y="1465"/>
                    <a:pt x="0" y="2009"/>
                  </a:cubicBezTo>
                  <a:cubicBezTo>
                    <a:pt x="21" y="2281"/>
                    <a:pt x="42" y="2574"/>
                    <a:pt x="147" y="2846"/>
                  </a:cubicBezTo>
                  <a:cubicBezTo>
                    <a:pt x="210" y="2971"/>
                    <a:pt x="251" y="3097"/>
                    <a:pt x="356" y="3201"/>
                  </a:cubicBezTo>
                  <a:cubicBezTo>
                    <a:pt x="461" y="3306"/>
                    <a:pt x="607" y="3390"/>
                    <a:pt x="754" y="3390"/>
                  </a:cubicBezTo>
                  <a:cubicBezTo>
                    <a:pt x="762" y="3390"/>
                    <a:pt x="771" y="3390"/>
                    <a:pt x="779" y="3390"/>
                  </a:cubicBezTo>
                  <a:lnTo>
                    <a:pt x="779" y="3390"/>
                  </a:lnTo>
                  <a:cubicBezTo>
                    <a:pt x="641" y="3385"/>
                    <a:pt x="540" y="3323"/>
                    <a:pt x="440" y="3222"/>
                  </a:cubicBezTo>
                  <a:cubicBezTo>
                    <a:pt x="335" y="3118"/>
                    <a:pt x="293" y="2992"/>
                    <a:pt x="230" y="2867"/>
                  </a:cubicBezTo>
                  <a:cubicBezTo>
                    <a:pt x="147" y="2595"/>
                    <a:pt x="105" y="2323"/>
                    <a:pt x="84" y="2030"/>
                  </a:cubicBezTo>
                  <a:cubicBezTo>
                    <a:pt x="21" y="1465"/>
                    <a:pt x="42" y="900"/>
                    <a:pt x="105" y="335"/>
                  </a:cubicBezTo>
                  <a:close/>
                  <a:moveTo>
                    <a:pt x="1496" y="3113"/>
                  </a:moveTo>
                  <a:cubicBezTo>
                    <a:pt x="1311" y="3297"/>
                    <a:pt x="1039" y="3384"/>
                    <a:pt x="779" y="3390"/>
                  </a:cubicBezTo>
                  <a:lnTo>
                    <a:pt x="779" y="3390"/>
                  </a:lnTo>
                  <a:cubicBezTo>
                    <a:pt x="784" y="3390"/>
                    <a:pt x="790" y="3390"/>
                    <a:pt x="795" y="3390"/>
                  </a:cubicBezTo>
                  <a:cubicBezTo>
                    <a:pt x="1071" y="3390"/>
                    <a:pt x="1327" y="3297"/>
                    <a:pt x="1496" y="3113"/>
                  </a:cubicBezTo>
                  <a:close/>
                  <a:moveTo>
                    <a:pt x="16614" y="0"/>
                  </a:moveTo>
                  <a:lnTo>
                    <a:pt x="16467" y="670"/>
                  </a:lnTo>
                  <a:lnTo>
                    <a:pt x="16446" y="670"/>
                  </a:lnTo>
                  <a:cubicBezTo>
                    <a:pt x="16450" y="689"/>
                    <a:pt x="16454" y="708"/>
                    <a:pt x="16458" y="728"/>
                  </a:cubicBezTo>
                  <a:lnTo>
                    <a:pt x="16458" y="728"/>
                  </a:lnTo>
                  <a:cubicBezTo>
                    <a:pt x="16393" y="1127"/>
                    <a:pt x="16272" y="1525"/>
                    <a:pt x="16132" y="1904"/>
                  </a:cubicBezTo>
                  <a:cubicBezTo>
                    <a:pt x="15986" y="2281"/>
                    <a:pt x="15735" y="2657"/>
                    <a:pt x="15463" y="2950"/>
                  </a:cubicBezTo>
                  <a:cubicBezTo>
                    <a:pt x="14877" y="3557"/>
                    <a:pt x="14019" y="3808"/>
                    <a:pt x="13182" y="3829"/>
                  </a:cubicBezTo>
                  <a:cubicBezTo>
                    <a:pt x="12764" y="3829"/>
                    <a:pt x="12345" y="3745"/>
                    <a:pt x="11948" y="3599"/>
                  </a:cubicBezTo>
                  <a:cubicBezTo>
                    <a:pt x="11550" y="3411"/>
                    <a:pt x="11215" y="3181"/>
                    <a:pt x="10922" y="2867"/>
                  </a:cubicBezTo>
                  <a:cubicBezTo>
                    <a:pt x="10358" y="2239"/>
                    <a:pt x="9939" y="1444"/>
                    <a:pt x="9688" y="649"/>
                  </a:cubicBezTo>
                  <a:lnTo>
                    <a:pt x="9542" y="126"/>
                  </a:lnTo>
                  <a:lnTo>
                    <a:pt x="9482" y="644"/>
                  </a:lnTo>
                  <a:lnTo>
                    <a:pt x="9482" y="644"/>
                  </a:lnTo>
                  <a:lnTo>
                    <a:pt x="9458" y="649"/>
                  </a:lnTo>
                  <a:cubicBezTo>
                    <a:pt x="9464" y="668"/>
                    <a:pt x="9470" y="688"/>
                    <a:pt x="9477" y="707"/>
                  </a:cubicBezTo>
                  <a:lnTo>
                    <a:pt x="9477" y="707"/>
                  </a:lnTo>
                  <a:cubicBezTo>
                    <a:pt x="9433" y="1427"/>
                    <a:pt x="9326" y="2145"/>
                    <a:pt x="8956" y="2741"/>
                  </a:cubicBezTo>
                  <a:cubicBezTo>
                    <a:pt x="8788" y="3034"/>
                    <a:pt x="8558" y="3285"/>
                    <a:pt x="8223" y="3473"/>
                  </a:cubicBezTo>
                  <a:cubicBezTo>
                    <a:pt x="7951" y="3641"/>
                    <a:pt x="7575" y="3704"/>
                    <a:pt x="7240" y="3725"/>
                  </a:cubicBezTo>
                  <a:cubicBezTo>
                    <a:pt x="7201" y="3729"/>
                    <a:pt x="7162" y="3732"/>
                    <a:pt x="7123" y="3732"/>
                  </a:cubicBezTo>
                  <a:cubicBezTo>
                    <a:pt x="6824" y="3732"/>
                    <a:pt x="6518" y="3596"/>
                    <a:pt x="6277" y="3411"/>
                  </a:cubicBezTo>
                  <a:cubicBezTo>
                    <a:pt x="6005" y="3201"/>
                    <a:pt x="5796" y="2929"/>
                    <a:pt x="5608" y="2616"/>
                  </a:cubicBezTo>
                  <a:cubicBezTo>
                    <a:pt x="5273" y="1988"/>
                    <a:pt x="5085" y="1276"/>
                    <a:pt x="4980" y="565"/>
                  </a:cubicBezTo>
                  <a:lnTo>
                    <a:pt x="4952" y="569"/>
                  </a:lnTo>
                  <a:lnTo>
                    <a:pt x="4952" y="569"/>
                  </a:lnTo>
                  <a:cubicBezTo>
                    <a:pt x="4948" y="533"/>
                    <a:pt x="4943" y="497"/>
                    <a:pt x="4938" y="460"/>
                  </a:cubicBezTo>
                  <a:lnTo>
                    <a:pt x="4938" y="460"/>
                  </a:lnTo>
                  <a:lnTo>
                    <a:pt x="4792" y="481"/>
                  </a:lnTo>
                  <a:cubicBezTo>
                    <a:pt x="4811" y="706"/>
                    <a:pt x="4844" y="930"/>
                    <a:pt x="4891" y="1152"/>
                  </a:cubicBezTo>
                  <a:lnTo>
                    <a:pt x="4891" y="1152"/>
                  </a:lnTo>
                  <a:cubicBezTo>
                    <a:pt x="4916" y="1578"/>
                    <a:pt x="4900" y="2008"/>
                    <a:pt x="4813" y="2427"/>
                  </a:cubicBezTo>
                  <a:cubicBezTo>
                    <a:pt x="4750" y="2699"/>
                    <a:pt x="4624" y="2992"/>
                    <a:pt x="4436" y="3222"/>
                  </a:cubicBezTo>
                  <a:cubicBezTo>
                    <a:pt x="4227" y="3473"/>
                    <a:pt x="3934" y="3599"/>
                    <a:pt x="3662" y="3599"/>
                  </a:cubicBezTo>
                  <a:cubicBezTo>
                    <a:pt x="3369" y="3599"/>
                    <a:pt x="3076" y="3473"/>
                    <a:pt x="2867" y="3264"/>
                  </a:cubicBezTo>
                  <a:cubicBezTo>
                    <a:pt x="2658" y="3055"/>
                    <a:pt x="2532" y="2762"/>
                    <a:pt x="2427" y="2469"/>
                  </a:cubicBezTo>
                  <a:cubicBezTo>
                    <a:pt x="2218" y="1904"/>
                    <a:pt x="2135" y="1276"/>
                    <a:pt x="2135" y="649"/>
                  </a:cubicBezTo>
                  <a:lnTo>
                    <a:pt x="2089" y="649"/>
                  </a:lnTo>
                  <a:cubicBezTo>
                    <a:pt x="2091" y="621"/>
                    <a:pt x="2092" y="593"/>
                    <a:pt x="2093" y="565"/>
                  </a:cubicBezTo>
                  <a:lnTo>
                    <a:pt x="1988" y="565"/>
                  </a:lnTo>
                  <a:cubicBezTo>
                    <a:pt x="1988" y="760"/>
                    <a:pt x="1996" y="957"/>
                    <a:pt x="2012" y="1155"/>
                  </a:cubicBezTo>
                  <a:lnTo>
                    <a:pt x="2012" y="1155"/>
                  </a:lnTo>
                  <a:cubicBezTo>
                    <a:pt x="1997" y="1539"/>
                    <a:pt x="1970" y="1931"/>
                    <a:pt x="1883" y="2323"/>
                  </a:cubicBezTo>
                  <a:cubicBezTo>
                    <a:pt x="1800" y="2595"/>
                    <a:pt x="1716" y="2867"/>
                    <a:pt x="1528" y="3076"/>
                  </a:cubicBezTo>
                  <a:cubicBezTo>
                    <a:pt x="1518" y="3089"/>
                    <a:pt x="1507" y="3101"/>
                    <a:pt x="1496" y="3113"/>
                  </a:cubicBezTo>
                  <a:lnTo>
                    <a:pt x="1496" y="3113"/>
                  </a:lnTo>
                  <a:cubicBezTo>
                    <a:pt x="1515" y="3095"/>
                    <a:pt x="1532" y="3075"/>
                    <a:pt x="1549" y="3055"/>
                  </a:cubicBezTo>
                  <a:cubicBezTo>
                    <a:pt x="1758" y="2804"/>
                    <a:pt x="1821" y="2553"/>
                    <a:pt x="1904" y="2260"/>
                  </a:cubicBezTo>
                  <a:cubicBezTo>
                    <a:pt x="1967" y="1977"/>
                    <a:pt x="2009" y="1694"/>
                    <a:pt x="2038" y="1411"/>
                  </a:cubicBezTo>
                  <a:lnTo>
                    <a:pt x="2038" y="1411"/>
                  </a:lnTo>
                  <a:cubicBezTo>
                    <a:pt x="2079" y="1762"/>
                    <a:pt x="2146" y="2112"/>
                    <a:pt x="2239" y="2448"/>
                  </a:cubicBezTo>
                  <a:cubicBezTo>
                    <a:pt x="2344" y="2741"/>
                    <a:pt x="2490" y="3055"/>
                    <a:pt x="2720" y="3285"/>
                  </a:cubicBezTo>
                  <a:cubicBezTo>
                    <a:pt x="2908" y="3491"/>
                    <a:pt x="3196" y="3647"/>
                    <a:pt x="3495" y="3647"/>
                  </a:cubicBezTo>
                  <a:cubicBezTo>
                    <a:pt x="3530" y="3647"/>
                    <a:pt x="3564" y="3645"/>
                    <a:pt x="3599" y="3641"/>
                  </a:cubicBezTo>
                  <a:cubicBezTo>
                    <a:pt x="3955" y="3641"/>
                    <a:pt x="4290" y="3515"/>
                    <a:pt x="4499" y="3264"/>
                  </a:cubicBezTo>
                  <a:cubicBezTo>
                    <a:pt x="4729" y="2992"/>
                    <a:pt x="4834" y="2678"/>
                    <a:pt x="4917" y="2365"/>
                  </a:cubicBezTo>
                  <a:cubicBezTo>
                    <a:pt x="4968" y="2110"/>
                    <a:pt x="4995" y="1853"/>
                    <a:pt x="5003" y="1595"/>
                  </a:cubicBezTo>
                  <a:lnTo>
                    <a:pt x="5003" y="1595"/>
                  </a:lnTo>
                  <a:cubicBezTo>
                    <a:pt x="5107" y="1942"/>
                    <a:pt x="5246" y="2278"/>
                    <a:pt x="5420" y="2595"/>
                  </a:cubicBezTo>
                  <a:cubicBezTo>
                    <a:pt x="5587" y="2909"/>
                    <a:pt x="5796" y="3222"/>
                    <a:pt x="6110" y="3473"/>
                  </a:cubicBezTo>
                  <a:cubicBezTo>
                    <a:pt x="6424" y="3704"/>
                    <a:pt x="6801" y="3829"/>
                    <a:pt x="7198" y="3829"/>
                  </a:cubicBezTo>
                  <a:cubicBezTo>
                    <a:pt x="7575" y="3829"/>
                    <a:pt x="7951" y="3745"/>
                    <a:pt x="8286" y="3578"/>
                  </a:cubicBezTo>
                  <a:cubicBezTo>
                    <a:pt x="8621" y="3369"/>
                    <a:pt x="8914" y="3076"/>
                    <a:pt x="9102" y="2762"/>
                  </a:cubicBezTo>
                  <a:cubicBezTo>
                    <a:pt x="9409" y="2261"/>
                    <a:pt x="9554" y="1696"/>
                    <a:pt x="9623" y="1118"/>
                  </a:cubicBezTo>
                  <a:lnTo>
                    <a:pt x="9623" y="1118"/>
                  </a:lnTo>
                  <a:cubicBezTo>
                    <a:pt x="9891" y="1802"/>
                    <a:pt x="10260" y="2442"/>
                    <a:pt x="10755" y="2971"/>
                  </a:cubicBezTo>
                  <a:cubicBezTo>
                    <a:pt x="11027" y="3285"/>
                    <a:pt x="11404" y="3578"/>
                    <a:pt x="11822" y="3745"/>
                  </a:cubicBezTo>
                  <a:cubicBezTo>
                    <a:pt x="12205" y="3918"/>
                    <a:pt x="12623" y="4020"/>
                    <a:pt x="13045" y="4020"/>
                  </a:cubicBezTo>
                  <a:cubicBezTo>
                    <a:pt x="13083" y="4020"/>
                    <a:pt x="13122" y="4019"/>
                    <a:pt x="13161" y="4017"/>
                  </a:cubicBezTo>
                  <a:cubicBezTo>
                    <a:pt x="14040" y="4017"/>
                    <a:pt x="14961" y="3725"/>
                    <a:pt x="15609" y="3076"/>
                  </a:cubicBezTo>
                  <a:cubicBezTo>
                    <a:pt x="16110" y="2576"/>
                    <a:pt x="16398" y="1913"/>
                    <a:pt x="16581" y="1253"/>
                  </a:cubicBezTo>
                  <a:lnTo>
                    <a:pt x="16581" y="1253"/>
                  </a:lnTo>
                  <a:cubicBezTo>
                    <a:pt x="16759" y="1913"/>
                    <a:pt x="17039" y="2576"/>
                    <a:pt x="17555" y="3076"/>
                  </a:cubicBezTo>
                  <a:cubicBezTo>
                    <a:pt x="18204" y="3725"/>
                    <a:pt x="19125" y="4017"/>
                    <a:pt x="20003" y="4017"/>
                  </a:cubicBezTo>
                  <a:cubicBezTo>
                    <a:pt x="20485" y="4017"/>
                    <a:pt x="20924" y="3934"/>
                    <a:pt x="21342" y="3745"/>
                  </a:cubicBezTo>
                  <a:cubicBezTo>
                    <a:pt x="21740" y="3578"/>
                    <a:pt x="22096" y="3285"/>
                    <a:pt x="22410" y="2971"/>
                  </a:cubicBezTo>
                  <a:cubicBezTo>
                    <a:pt x="22925" y="2405"/>
                    <a:pt x="23285" y="1781"/>
                    <a:pt x="23536" y="1102"/>
                  </a:cubicBezTo>
                  <a:lnTo>
                    <a:pt x="23536" y="1102"/>
                  </a:lnTo>
                  <a:cubicBezTo>
                    <a:pt x="23619" y="1679"/>
                    <a:pt x="23750" y="2253"/>
                    <a:pt x="24062" y="2762"/>
                  </a:cubicBezTo>
                  <a:cubicBezTo>
                    <a:pt x="24272" y="3097"/>
                    <a:pt x="24523" y="3390"/>
                    <a:pt x="24879" y="3578"/>
                  </a:cubicBezTo>
                  <a:cubicBezTo>
                    <a:pt x="25213" y="3745"/>
                    <a:pt x="25590" y="3808"/>
                    <a:pt x="25967" y="3829"/>
                  </a:cubicBezTo>
                  <a:cubicBezTo>
                    <a:pt x="26364" y="3829"/>
                    <a:pt x="26720" y="3704"/>
                    <a:pt x="27034" y="3473"/>
                  </a:cubicBezTo>
                  <a:cubicBezTo>
                    <a:pt x="27327" y="3222"/>
                    <a:pt x="27557" y="2909"/>
                    <a:pt x="27745" y="2595"/>
                  </a:cubicBezTo>
                  <a:cubicBezTo>
                    <a:pt x="27915" y="2266"/>
                    <a:pt x="28047" y="1915"/>
                    <a:pt x="28150" y="1554"/>
                  </a:cubicBezTo>
                  <a:lnTo>
                    <a:pt x="28150" y="1554"/>
                  </a:lnTo>
                  <a:cubicBezTo>
                    <a:pt x="28157" y="1826"/>
                    <a:pt x="28185" y="2097"/>
                    <a:pt x="28247" y="2365"/>
                  </a:cubicBezTo>
                  <a:cubicBezTo>
                    <a:pt x="28310" y="2678"/>
                    <a:pt x="28456" y="2992"/>
                    <a:pt x="28666" y="3264"/>
                  </a:cubicBezTo>
                  <a:cubicBezTo>
                    <a:pt x="28896" y="3494"/>
                    <a:pt x="29210" y="3641"/>
                    <a:pt x="29544" y="3641"/>
                  </a:cubicBezTo>
                  <a:cubicBezTo>
                    <a:pt x="29581" y="3645"/>
                    <a:pt x="29618" y="3647"/>
                    <a:pt x="29654" y="3647"/>
                  </a:cubicBezTo>
                  <a:cubicBezTo>
                    <a:pt x="29968" y="3647"/>
                    <a:pt x="30257" y="3491"/>
                    <a:pt x="30444" y="3285"/>
                  </a:cubicBezTo>
                  <a:cubicBezTo>
                    <a:pt x="30674" y="3055"/>
                    <a:pt x="30800" y="2741"/>
                    <a:pt x="30905" y="2448"/>
                  </a:cubicBezTo>
                  <a:cubicBezTo>
                    <a:pt x="31011" y="2128"/>
                    <a:pt x="31080" y="1808"/>
                    <a:pt x="31122" y="1487"/>
                  </a:cubicBezTo>
                  <a:lnTo>
                    <a:pt x="31122" y="1487"/>
                  </a:lnTo>
                  <a:cubicBezTo>
                    <a:pt x="31145" y="1749"/>
                    <a:pt x="31181" y="2007"/>
                    <a:pt x="31239" y="2260"/>
                  </a:cubicBezTo>
                  <a:cubicBezTo>
                    <a:pt x="31323" y="2553"/>
                    <a:pt x="31428" y="2846"/>
                    <a:pt x="31616" y="3055"/>
                  </a:cubicBezTo>
                  <a:cubicBezTo>
                    <a:pt x="31825" y="3285"/>
                    <a:pt x="32118" y="3390"/>
                    <a:pt x="32411" y="3390"/>
                  </a:cubicBezTo>
                  <a:cubicBezTo>
                    <a:pt x="32557" y="3390"/>
                    <a:pt x="32683" y="3306"/>
                    <a:pt x="32788" y="3201"/>
                  </a:cubicBezTo>
                  <a:cubicBezTo>
                    <a:pt x="32892" y="3097"/>
                    <a:pt x="32955" y="2971"/>
                    <a:pt x="32997" y="2846"/>
                  </a:cubicBezTo>
                  <a:cubicBezTo>
                    <a:pt x="33101" y="2574"/>
                    <a:pt x="33143" y="2302"/>
                    <a:pt x="33164" y="2009"/>
                  </a:cubicBezTo>
                  <a:cubicBezTo>
                    <a:pt x="33185" y="1423"/>
                    <a:pt x="33164" y="858"/>
                    <a:pt x="33101" y="314"/>
                  </a:cubicBezTo>
                  <a:lnTo>
                    <a:pt x="33101" y="314"/>
                  </a:lnTo>
                  <a:cubicBezTo>
                    <a:pt x="33164" y="879"/>
                    <a:pt x="33185" y="1423"/>
                    <a:pt x="33143" y="2009"/>
                  </a:cubicBezTo>
                  <a:cubicBezTo>
                    <a:pt x="33101" y="2302"/>
                    <a:pt x="33081" y="2574"/>
                    <a:pt x="32976" y="2846"/>
                  </a:cubicBezTo>
                  <a:cubicBezTo>
                    <a:pt x="32934" y="2971"/>
                    <a:pt x="32871" y="3097"/>
                    <a:pt x="32767" y="3201"/>
                  </a:cubicBezTo>
                  <a:cubicBezTo>
                    <a:pt x="32662" y="3306"/>
                    <a:pt x="32537" y="3369"/>
                    <a:pt x="32411" y="3369"/>
                  </a:cubicBezTo>
                  <a:cubicBezTo>
                    <a:pt x="32390" y="3370"/>
                    <a:pt x="32369" y="3371"/>
                    <a:pt x="32348" y="3371"/>
                  </a:cubicBezTo>
                  <a:cubicBezTo>
                    <a:pt x="32079" y="3371"/>
                    <a:pt x="31832" y="3249"/>
                    <a:pt x="31658" y="3055"/>
                  </a:cubicBezTo>
                  <a:cubicBezTo>
                    <a:pt x="31490" y="2846"/>
                    <a:pt x="31386" y="2553"/>
                    <a:pt x="31323" y="2302"/>
                  </a:cubicBezTo>
                  <a:cubicBezTo>
                    <a:pt x="31197" y="1737"/>
                    <a:pt x="31197" y="1193"/>
                    <a:pt x="31177" y="628"/>
                  </a:cubicBezTo>
                  <a:lnTo>
                    <a:pt x="31176" y="628"/>
                  </a:lnTo>
                  <a:cubicBezTo>
                    <a:pt x="31176" y="607"/>
                    <a:pt x="31177" y="586"/>
                    <a:pt x="31177" y="565"/>
                  </a:cubicBezTo>
                  <a:lnTo>
                    <a:pt x="31072" y="565"/>
                  </a:lnTo>
                  <a:cubicBezTo>
                    <a:pt x="31073" y="586"/>
                    <a:pt x="31073" y="607"/>
                    <a:pt x="31074" y="628"/>
                  </a:cubicBezTo>
                  <a:lnTo>
                    <a:pt x="31072" y="628"/>
                  </a:lnTo>
                  <a:cubicBezTo>
                    <a:pt x="31030" y="1256"/>
                    <a:pt x="30967" y="1883"/>
                    <a:pt x="30779" y="2448"/>
                  </a:cubicBezTo>
                  <a:cubicBezTo>
                    <a:pt x="30674" y="2741"/>
                    <a:pt x="30549" y="3034"/>
                    <a:pt x="30340" y="3243"/>
                  </a:cubicBezTo>
                  <a:cubicBezTo>
                    <a:pt x="30145" y="3457"/>
                    <a:pt x="29879" y="3580"/>
                    <a:pt x="29608" y="3580"/>
                  </a:cubicBezTo>
                  <a:cubicBezTo>
                    <a:pt x="29587" y="3580"/>
                    <a:pt x="29566" y="3580"/>
                    <a:pt x="29544" y="3578"/>
                  </a:cubicBezTo>
                  <a:cubicBezTo>
                    <a:pt x="29231" y="3557"/>
                    <a:pt x="28938" y="3453"/>
                    <a:pt x="28770" y="3201"/>
                  </a:cubicBezTo>
                  <a:cubicBezTo>
                    <a:pt x="28582" y="2992"/>
                    <a:pt x="28456" y="2678"/>
                    <a:pt x="28394" y="2406"/>
                  </a:cubicBezTo>
                  <a:cubicBezTo>
                    <a:pt x="28268" y="1820"/>
                    <a:pt x="28289" y="1172"/>
                    <a:pt x="28373" y="565"/>
                  </a:cubicBezTo>
                  <a:lnTo>
                    <a:pt x="28361" y="564"/>
                  </a:lnTo>
                  <a:lnTo>
                    <a:pt x="28361" y="564"/>
                  </a:lnTo>
                  <a:cubicBezTo>
                    <a:pt x="28365" y="536"/>
                    <a:pt x="28369" y="509"/>
                    <a:pt x="28373" y="481"/>
                  </a:cubicBezTo>
                  <a:lnTo>
                    <a:pt x="28205" y="460"/>
                  </a:lnTo>
                  <a:lnTo>
                    <a:pt x="28205" y="460"/>
                  </a:lnTo>
                  <a:cubicBezTo>
                    <a:pt x="28198" y="533"/>
                    <a:pt x="28191" y="606"/>
                    <a:pt x="28185" y="679"/>
                  </a:cubicBezTo>
                  <a:lnTo>
                    <a:pt x="28185" y="679"/>
                  </a:lnTo>
                  <a:cubicBezTo>
                    <a:pt x="28079" y="1343"/>
                    <a:pt x="27911" y="1986"/>
                    <a:pt x="27578" y="2574"/>
                  </a:cubicBezTo>
                  <a:cubicBezTo>
                    <a:pt x="27431" y="2888"/>
                    <a:pt x="27222" y="3181"/>
                    <a:pt x="26929" y="3390"/>
                  </a:cubicBezTo>
                  <a:cubicBezTo>
                    <a:pt x="26636" y="3599"/>
                    <a:pt x="26301" y="3704"/>
                    <a:pt x="25967" y="3704"/>
                  </a:cubicBezTo>
                  <a:cubicBezTo>
                    <a:pt x="25632" y="3683"/>
                    <a:pt x="25255" y="3620"/>
                    <a:pt x="24962" y="3453"/>
                  </a:cubicBezTo>
                  <a:cubicBezTo>
                    <a:pt x="24648" y="3264"/>
                    <a:pt x="24418" y="3013"/>
                    <a:pt x="24230" y="2699"/>
                  </a:cubicBezTo>
                  <a:cubicBezTo>
                    <a:pt x="23874" y="2072"/>
                    <a:pt x="23770" y="1381"/>
                    <a:pt x="23707" y="649"/>
                  </a:cubicBezTo>
                  <a:lnTo>
                    <a:pt x="23665" y="84"/>
                  </a:lnTo>
                  <a:lnTo>
                    <a:pt x="23503" y="630"/>
                  </a:lnTo>
                  <a:lnTo>
                    <a:pt x="23503" y="630"/>
                  </a:lnTo>
                  <a:lnTo>
                    <a:pt x="23477" y="628"/>
                  </a:lnTo>
                  <a:lnTo>
                    <a:pt x="23477" y="628"/>
                  </a:lnTo>
                  <a:cubicBezTo>
                    <a:pt x="23479" y="650"/>
                    <a:pt x="23482" y="672"/>
                    <a:pt x="23484" y="694"/>
                  </a:cubicBezTo>
                  <a:lnTo>
                    <a:pt x="23484" y="694"/>
                  </a:lnTo>
                  <a:cubicBezTo>
                    <a:pt x="23251" y="1474"/>
                    <a:pt x="22838" y="2251"/>
                    <a:pt x="22284" y="2867"/>
                  </a:cubicBezTo>
                  <a:cubicBezTo>
                    <a:pt x="21991" y="3181"/>
                    <a:pt x="21656" y="3411"/>
                    <a:pt x="21259" y="3599"/>
                  </a:cubicBezTo>
                  <a:cubicBezTo>
                    <a:pt x="20895" y="3733"/>
                    <a:pt x="20514" y="3832"/>
                    <a:pt x="20132" y="3832"/>
                  </a:cubicBezTo>
                  <a:cubicBezTo>
                    <a:pt x="20096" y="3832"/>
                    <a:pt x="20060" y="3831"/>
                    <a:pt x="20024" y="3829"/>
                  </a:cubicBezTo>
                  <a:cubicBezTo>
                    <a:pt x="19187" y="3829"/>
                    <a:pt x="18329" y="3557"/>
                    <a:pt x="17744" y="2950"/>
                  </a:cubicBezTo>
                  <a:cubicBezTo>
                    <a:pt x="17451" y="2657"/>
                    <a:pt x="17220" y="2281"/>
                    <a:pt x="17074" y="1904"/>
                  </a:cubicBezTo>
                  <a:cubicBezTo>
                    <a:pt x="16928" y="1507"/>
                    <a:pt x="16802" y="1088"/>
                    <a:pt x="16739" y="670"/>
                  </a:cubicBezTo>
                  <a:lnTo>
                    <a:pt x="16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8"/>
            <p:cNvSpPr/>
            <p:nvPr/>
          </p:nvSpPr>
          <p:spPr>
            <a:xfrm>
              <a:off x="6019801" y="3377021"/>
              <a:ext cx="31231" cy="26379"/>
            </a:xfrm>
            <a:custGeom>
              <a:avLst/>
              <a:gdLst/>
              <a:ahLst/>
              <a:cxnLst/>
              <a:rect l="l" t="t" r="r" b="b"/>
              <a:pathLst>
                <a:path w="560" h="473" extrusionOk="0">
                  <a:moveTo>
                    <a:pt x="340" y="0"/>
                  </a:moveTo>
                  <a:cubicBezTo>
                    <a:pt x="313" y="0"/>
                    <a:pt x="282" y="6"/>
                    <a:pt x="249" y="17"/>
                  </a:cubicBezTo>
                  <a:cubicBezTo>
                    <a:pt x="0" y="124"/>
                    <a:pt x="99" y="472"/>
                    <a:pt x="275" y="472"/>
                  </a:cubicBezTo>
                  <a:cubicBezTo>
                    <a:pt x="306" y="472"/>
                    <a:pt x="340" y="461"/>
                    <a:pt x="375" y="436"/>
                  </a:cubicBezTo>
                  <a:cubicBezTo>
                    <a:pt x="560" y="325"/>
                    <a:pt x="548"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8"/>
            <p:cNvSpPr/>
            <p:nvPr/>
          </p:nvSpPr>
          <p:spPr>
            <a:xfrm>
              <a:off x="6176013" y="3371946"/>
              <a:ext cx="29223" cy="29614"/>
            </a:xfrm>
            <a:custGeom>
              <a:avLst/>
              <a:gdLst/>
              <a:ahLst/>
              <a:cxnLst/>
              <a:rect l="l" t="t" r="r" b="b"/>
              <a:pathLst>
                <a:path w="524" h="531" extrusionOk="0">
                  <a:moveTo>
                    <a:pt x="321" y="1"/>
                  </a:moveTo>
                  <a:cubicBezTo>
                    <a:pt x="312" y="1"/>
                    <a:pt x="303" y="2"/>
                    <a:pt x="294" y="4"/>
                  </a:cubicBezTo>
                  <a:lnTo>
                    <a:pt x="189" y="67"/>
                  </a:lnTo>
                  <a:cubicBezTo>
                    <a:pt x="189" y="25"/>
                    <a:pt x="168" y="25"/>
                    <a:pt x="147" y="25"/>
                  </a:cubicBezTo>
                  <a:cubicBezTo>
                    <a:pt x="126" y="25"/>
                    <a:pt x="126" y="67"/>
                    <a:pt x="126" y="67"/>
                  </a:cubicBezTo>
                  <a:cubicBezTo>
                    <a:pt x="63" y="129"/>
                    <a:pt x="1" y="276"/>
                    <a:pt x="63" y="380"/>
                  </a:cubicBezTo>
                  <a:cubicBezTo>
                    <a:pt x="82" y="472"/>
                    <a:pt x="163" y="531"/>
                    <a:pt x="253" y="531"/>
                  </a:cubicBezTo>
                  <a:cubicBezTo>
                    <a:pt x="267" y="531"/>
                    <a:pt x="280" y="530"/>
                    <a:pt x="294" y="527"/>
                  </a:cubicBezTo>
                  <a:cubicBezTo>
                    <a:pt x="377" y="506"/>
                    <a:pt x="440" y="443"/>
                    <a:pt x="461" y="401"/>
                  </a:cubicBezTo>
                  <a:cubicBezTo>
                    <a:pt x="503" y="318"/>
                    <a:pt x="524" y="213"/>
                    <a:pt x="503" y="129"/>
                  </a:cubicBezTo>
                  <a:cubicBezTo>
                    <a:pt x="484" y="73"/>
                    <a:pt x="39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8"/>
            <p:cNvSpPr/>
            <p:nvPr/>
          </p:nvSpPr>
          <p:spPr>
            <a:xfrm>
              <a:off x="6433447" y="3372783"/>
              <a:ext cx="37868" cy="32291"/>
            </a:xfrm>
            <a:custGeom>
              <a:avLst/>
              <a:gdLst/>
              <a:ahLst/>
              <a:cxnLst/>
              <a:rect l="l" t="t" r="r" b="b"/>
              <a:pathLst>
                <a:path w="679" h="579" extrusionOk="0">
                  <a:moveTo>
                    <a:pt x="414" y="0"/>
                  </a:moveTo>
                  <a:cubicBezTo>
                    <a:pt x="207" y="0"/>
                    <a:pt x="1" y="304"/>
                    <a:pt x="239" y="512"/>
                  </a:cubicBezTo>
                  <a:cubicBezTo>
                    <a:pt x="260" y="533"/>
                    <a:pt x="281" y="575"/>
                    <a:pt x="344" y="575"/>
                  </a:cubicBezTo>
                  <a:cubicBezTo>
                    <a:pt x="355" y="578"/>
                    <a:pt x="366" y="579"/>
                    <a:pt x="377" y="579"/>
                  </a:cubicBezTo>
                  <a:cubicBezTo>
                    <a:pt x="445" y="579"/>
                    <a:pt x="501" y="527"/>
                    <a:pt x="574" y="491"/>
                  </a:cubicBezTo>
                  <a:cubicBezTo>
                    <a:pt x="657" y="407"/>
                    <a:pt x="678" y="282"/>
                    <a:pt x="637" y="177"/>
                  </a:cubicBezTo>
                  <a:cubicBezTo>
                    <a:pt x="582" y="50"/>
                    <a:pt x="498"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8"/>
            <p:cNvSpPr/>
            <p:nvPr/>
          </p:nvSpPr>
          <p:spPr>
            <a:xfrm>
              <a:off x="6826068" y="3370887"/>
              <a:ext cx="33797" cy="37477"/>
            </a:xfrm>
            <a:custGeom>
              <a:avLst/>
              <a:gdLst/>
              <a:ahLst/>
              <a:cxnLst/>
              <a:rect l="l" t="t" r="r" b="b"/>
              <a:pathLst>
                <a:path w="606" h="672" extrusionOk="0">
                  <a:moveTo>
                    <a:pt x="274" y="1"/>
                  </a:moveTo>
                  <a:cubicBezTo>
                    <a:pt x="78" y="1"/>
                    <a:pt x="0" y="320"/>
                    <a:pt x="41" y="462"/>
                  </a:cubicBezTo>
                  <a:cubicBezTo>
                    <a:pt x="62" y="609"/>
                    <a:pt x="208" y="671"/>
                    <a:pt x="313" y="671"/>
                  </a:cubicBezTo>
                  <a:cubicBezTo>
                    <a:pt x="418" y="651"/>
                    <a:pt x="501" y="546"/>
                    <a:pt x="543" y="441"/>
                  </a:cubicBezTo>
                  <a:cubicBezTo>
                    <a:pt x="606" y="295"/>
                    <a:pt x="501" y="2"/>
                    <a:pt x="292" y="2"/>
                  </a:cubicBezTo>
                  <a:cubicBezTo>
                    <a:pt x="286" y="1"/>
                    <a:pt x="280"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8"/>
            <p:cNvSpPr/>
            <p:nvPr/>
          </p:nvSpPr>
          <p:spPr>
            <a:xfrm>
              <a:off x="7218075" y="3369158"/>
              <a:ext cx="29223" cy="33629"/>
            </a:xfrm>
            <a:custGeom>
              <a:avLst/>
              <a:gdLst/>
              <a:ahLst/>
              <a:cxnLst/>
              <a:rect l="l" t="t" r="r" b="b"/>
              <a:pathLst>
                <a:path w="524" h="603" extrusionOk="0">
                  <a:moveTo>
                    <a:pt x="298" y="0"/>
                  </a:moveTo>
                  <a:cubicBezTo>
                    <a:pt x="149" y="0"/>
                    <a:pt x="0" y="158"/>
                    <a:pt x="0" y="326"/>
                  </a:cubicBezTo>
                  <a:cubicBezTo>
                    <a:pt x="0" y="430"/>
                    <a:pt x="63" y="535"/>
                    <a:pt x="168" y="577"/>
                  </a:cubicBezTo>
                  <a:cubicBezTo>
                    <a:pt x="198" y="595"/>
                    <a:pt x="229" y="602"/>
                    <a:pt x="259" y="602"/>
                  </a:cubicBezTo>
                  <a:cubicBezTo>
                    <a:pt x="337" y="602"/>
                    <a:pt x="410" y="553"/>
                    <a:pt x="440" y="493"/>
                  </a:cubicBezTo>
                  <a:cubicBezTo>
                    <a:pt x="482" y="472"/>
                    <a:pt x="482" y="430"/>
                    <a:pt x="503" y="368"/>
                  </a:cubicBezTo>
                  <a:cubicBezTo>
                    <a:pt x="524" y="284"/>
                    <a:pt x="524" y="221"/>
                    <a:pt x="503" y="138"/>
                  </a:cubicBezTo>
                  <a:cubicBezTo>
                    <a:pt x="447" y="40"/>
                    <a:pt x="372"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8"/>
            <p:cNvSpPr/>
            <p:nvPr/>
          </p:nvSpPr>
          <p:spPr>
            <a:xfrm>
              <a:off x="7480641" y="3372058"/>
              <a:ext cx="30172" cy="30450"/>
            </a:xfrm>
            <a:custGeom>
              <a:avLst/>
              <a:gdLst/>
              <a:ahLst/>
              <a:cxnLst/>
              <a:rect l="l" t="t" r="r" b="b"/>
              <a:pathLst>
                <a:path w="541" h="546" extrusionOk="0">
                  <a:moveTo>
                    <a:pt x="296" y="1"/>
                  </a:moveTo>
                  <a:cubicBezTo>
                    <a:pt x="288" y="1"/>
                    <a:pt x="280" y="1"/>
                    <a:pt x="272" y="2"/>
                  </a:cubicBezTo>
                  <a:cubicBezTo>
                    <a:pt x="63" y="2"/>
                    <a:pt x="0" y="316"/>
                    <a:pt x="126" y="483"/>
                  </a:cubicBezTo>
                  <a:cubicBezTo>
                    <a:pt x="189" y="525"/>
                    <a:pt x="230" y="546"/>
                    <a:pt x="293" y="546"/>
                  </a:cubicBezTo>
                  <a:cubicBezTo>
                    <a:pt x="377" y="546"/>
                    <a:pt x="419" y="504"/>
                    <a:pt x="440" y="441"/>
                  </a:cubicBezTo>
                  <a:cubicBezTo>
                    <a:pt x="541" y="299"/>
                    <a:pt x="525"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8"/>
            <p:cNvSpPr/>
            <p:nvPr/>
          </p:nvSpPr>
          <p:spPr>
            <a:xfrm>
              <a:off x="7641649" y="3375348"/>
              <a:ext cx="28164" cy="28275"/>
            </a:xfrm>
            <a:custGeom>
              <a:avLst/>
              <a:gdLst/>
              <a:ahLst/>
              <a:cxnLst/>
              <a:rect l="l" t="t" r="r" b="b"/>
              <a:pathLst>
                <a:path w="505" h="507" extrusionOk="0">
                  <a:moveTo>
                    <a:pt x="230" y="0"/>
                  </a:moveTo>
                  <a:cubicBezTo>
                    <a:pt x="108" y="0"/>
                    <a:pt x="1" y="128"/>
                    <a:pt x="1" y="278"/>
                  </a:cubicBezTo>
                  <a:cubicBezTo>
                    <a:pt x="1" y="361"/>
                    <a:pt x="43" y="466"/>
                    <a:pt x="147" y="487"/>
                  </a:cubicBezTo>
                  <a:cubicBezTo>
                    <a:pt x="183" y="500"/>
                    <a:pt x="215" y="507"/>
                    <a:pt x="245" y="507"/>
                  </a:cubicBezTo>
                  <a:cubicBezTo>
                    <a:pt x="442" y="507"/>
                    <a:pt x="505" y="232"/>
                    <a:pt x="377" y="68"/>
                  </a:cubicBezTo>
                  <a:cubicBezTo>
                    <a:pt x="330" y="21"/>
                    <a:pt x="27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8"/>
            <p:cNvSpPr/>
            <p:nvPr/>
          </p:nvSpPr>
          <p:spPr>
            <a:xfrm>
              <a:off x="5856284" y="3187738"/>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8"/>
            <p:cNvSpPr/>
            <p:nvPr/>
          </p:nvSpPr>
          <p:spPr>
            <a:xfrm>
              <a:off x="5856284" y="3390797"/>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8"/>
            <p:cNvSpPr/>
            <p:nvPr/>
          </p:nvSpPr>
          <p:spPr>
            <a:xfrm>
              <a:off x="606514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8"/>
            <p:cNvSpPr/>
            <p:nvPr/>
          </p:nvSpPr>
          <p:spPr>
            <a:xfrm>
              <a:off x="620986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8"/>
            <p:cNvSpPr/>
            <p:nvPr/>
          </p:nvSpPr>
          <p:spPr>
            <a:xfrm>
              <a:off x="639775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8"/>
            <p:cNvSpPr/>
            <p:nvPr/>
          </p:nvSpPr>
          <p:spPr>
            <a:xfrm>
              <a:off x="6596128"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8"/>
            <p:cNvSpPr/>
            <p:nvPr/>
          </p:nvSpPr>
          <p:spPr>
            <a:xfrm>
              <a:off x="7625308"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8"/>
            <p:cNvSpPr/>
            <p:nvPr/>
          </p:nvSpPr>
          <p:spPr>
            <a:xfrm>
              <a:off x="7480641"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8"/>
            <p:cNvSpPr/>
            <p:nvPr/>
          </p:nvSpPr>
          <p:spPr>
            <a:xfrm>
              <a:off x="729275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8"/>
            <p:cNvSpPr/>
            <p:nvPr/>
          </p:nvSpPr>
          <p:spPr>
            <a:xfrm>
              <a:off x="7092035"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8"/>
            <p:cNvSpPr/>
            <p:nvPr/>
          </p:nvSpPr>
          <p:spPr>
            <a:xfrm>
              <a:off x="6051144" y="3770033"/>
              <a:ext cx="1588218" cy="56"/>
            </a:xfrm>
            <a:custGeom>
              <a:avLst/>
              <a:gdLst/>
              <a:ahLst/>
              <a:cxnLst/>
              <a:rect l="l" t="t" r="r" b="b"/>
              <a:pathLst>
                <a:path w="28478" h="1" fill="none" extrusionOk="0">
                  <a:moveTo>
                    <a:pt x="1" y="1"/>
                  </a:moveTo>
                  <a:lnTo>
                    <a:pt x="28478"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8"/>
            <p:cNvSpPr/>
            <p:nvPr/>
          </p:nvSpPr>
          <p:spPr>
            <a:xfrm>
              <a:off x="6163186" y="3754863"/>
              <a:ext cx="22252" cy="28945"/>
            </a:xfrm>
            <a:custGeom>
              <a:avLst/>
              <a:gdLst/>
              <a:ahLst/>
              <a:cxnLst/>
              <a:rect l="l" t="t" r="r" b="b"/>
              <a:pathLst>
                <a:path w="399" h="519" extrusionOk="0">
                  <a:moveTo>
                    <a:pt x="210" y="1"/>
                  </a:moveTo>
                  <a:cubicBezTo>
                    <a:pt x="105" y="1"/>
                    <a:pt x="63" y="126"/>
                    <a:pt x="21" y="210"/>
                  </a:cubicBezTo>
                  <a:cubicBezTo>
                    <a:pt x="1" y="315"/>
                    <a:pt x="1" y="440"/>
                    <a:pt x="84" y="482"/>
                  </a:cubicBezTo>
                  <a:cubicBezTo>
                    <a:pt x="117" y="507"/>
                    <a:pt x="157" y="519"/>
                    <a:pt x="196" y="519"/>
                  </a:cubicBezTo>
                  <a:cubicBezTo>
                    <a:pt x="257" y="519"/>
                    <a:pt x="318" y="491"/>
                    <a:pt x="356" y="440"/>
                  </a:cubicBezTo>
                  <a:cubicBezTo>
                    <a:pt x="398" y="356"/>
                    <a:pt x="398" y="231"/>
                    <a:pt x="377" y="147"/>
                  </a:cubicBezTo>
                  <a:cubicBezTo>
                    <a:pt x="356" y="126"/>
                    <a:pt x="356" y="64"/>
                    <a:pt x="293" y="64"/>
                  </a:cubicBezTo>
                  <a:cubicBezTo>
                    <a:pt x="288" y="58"/>
                    <a:pt x="279" y="55"/>
                    <a:pt x="269" y="55"/>
                  </a:cubicBezTo>
                  <a:cubicBezTo>
                    <a:pt x="242" y="55"/>
                    <a:pt x="204" y="75"/>
                    <a:pt x="189" y="105"/>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8"/>
            <p:cNvSpPr/>
            <p:nvPr/>
          </p:nvSpPr>
          <p:spPr>
            <a:xfrm>
              <a:off x="6060513" y="3749732"/>
              <a:ext cx="26881" cy="30116"/>
            </a:xfrm>
            <a:custGeom>
              <a:avLst/>
              <a:gdLst/>
              <a:ahLst/>
              <a:cxnLst/>
              <a:rect l="l" t="t" r="r" b="b"/>
              <a:pathLst>
                <a:path w="482" h="540" extrusionOk="0">
                  <a:moveTo>
                    <a:pt x="302" y="1"/>
                  </a:moveTo>
                  <a:cubicBezTo>
                    <a:pt x="285" y="1"/>
                    <a:pt x="268" y="3"/>
                    <a:pt x="251" y="9"/>
                  </a:cubicBezTo>
                  <a:lnTo>
                    <a:pt x="147" y="51"/>
                  </a:lnTo>
                  <a:cubicBezTo>
                    <a:pt x="42" y="93"/>
                    <a:pt x="0" y="197"/>
                    <a:pt x="0" y="302"/>
                  </a:cubicBezTo>
                  <a:cubicBezTo>
                    <a:pt x="0" y="407"/>
                    <a:pt x="63" y="511"/>
                    <a:pt x="168" y="532"/>
                  </a:cubicBezTo>
                  <a:cubicBezTo>
                    <a:pt x="191" y="537"/>
                    <a:pt x="215" y="539"/>
                    <a:pt x="238" y="539"/>
                  </a:cubicBezTo>
                  <a:cubicBezTo>
                    <a:pt x="317" y="539"/>
                    <a:pt x="391" y="509"/>
                    <a:pt x="440" y="428"/>
                  </a:cubicBezTo>
                  <a:cubicBezTo>
                    <a:pt x="461" y="365"/>
                    <a:pt x="481" y="323"/>
                    <a:pt x="481" y="239"/>
                  </a:cubicBezTo>
                  <a:cubicBezTo>
                    <a:pt x="481" y="156"/>
                    <a:pt x="461" y="114"/>
                    <a:pt x="440" y="51"/>
                  </a:cubicBezTo>
                  <a:cubicBezTo>
                    <a:pt x="394" y="20"/>
                    <a:pt x="348"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8"/>
            <p:cNvSpPr/>
            <p:nvPr/>
          </p:nvSpPr>
          <p:spPr>
            <a:xfrm>
              <a:off x="6302053" y="3752075"/>
              <a:ext cx="24539" cy="29837"/>
            </a:xfrm>
            <a:custGeom>
              <a:avLst/>
              <a:gdLst/>
              <a:ahLst/>
              <a:cxnLst/>
              <a:rect l="l" t="t" r="r" b="b"/>
              <a:pathLst>
                <a:path w="440" h="535" extrusionOk="0">
                  <a:moveTo>
                    <a:pt x="150" y="1"/>
                  </a:moveTo>
                  <a:cubicBezTo>
                    <a:pt x="140" y="1"/>
                    <a:pt x="132" y="3"/>
                    <a:pt x="126" y="9"/>
                  </a:cubicBezTo>
                  <a:cubicBezTo>
                    <a:pt x="84" y="51"/>
                    <a:pt x="63" y="93"/>
                    <a:pt x="21" y="155"/>
                  </a:cubicBezTo>
                  <a:cubicBezTo>
                    <a:pt x="0" y="260"/>
                    <a:pt x="21" y="406"/>
                    <a:pt x="105" y="490"/>
                  </a:cubicBezTo>
                  <a:cubicBezTo>
                    <a:pt x="143" y="521"/>
                    <a:pt x="187" y="535"/>
                    <a:pt x="231" y="535"/>
                  </a:cubicBezTo>
                  <a:cubicBezTo>
                    <a:pt x="306" y="535"/>
                    <a:pt x="379" y="494"/>
                    <a:pt x="419" y="427"/>
                  </a:cubicBezTo>
                  <a:cubicBezTo>
                    <a:pt x="440" y="386"/>
                    <a:pt x="440" y="323"/>
                    <a:pt x="440" y="281"/>
                  </a:cubicBezTo>
                  <a:cubicBezTo>
                    <a:pt x="440" y="176"/>
                    <a:pt x="398" y="51"/>
                    <a:pt x="293" y="9"/>
                  </a:cubicBezTo>
                  <a:lnTo>
                    <a:pt x="210" y="51"/>
                  </a:lnTo>
                  <a:cubicBezTo>
                    <a:pt x="210" y="20"/>
                    <a:pt x="17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8"/>
            <p:cNvSpPr/>
            <p:nvPr/>
          </p:nvSpPr>
          <p:spPr>
            <a:xfrm>
              <a:off x="6513254" y="3749063"/>
              <a:ext cx="32737" cy="35191"/>
            </a:xfrm>
            <a:custGeom>
              <a:avLst/>
              <a:gdLst/>
              <a:ahLst/>
              <a:cxnLst/>
              <a:rect l="l" t="t" r="r" b="b"/>
              <a:pathLst>
                <a:path w="587" h="631" extrusionOk="0">
                  <a:moveTo>
                    <a:pt x="398" y="0"/>
                  </a:moveTo>
                  <a:lnTo>
                    <a:pt x="294" y="21"/>
                  </a:lnTo>
                  <a:cubicBezTo>
                    <a:pt x="189" y="21"/>
                    <a:pt x="105" y="105"/>
                    <a:pt x="63" y="188"/>
                  </a:cubicBezTo>
                  <a:cubicBezTo>
                    <a:pt x="42" y="272"/>
                    <a:pt x="1" y="335"/>
                    <a:pt x="42" y="398"/>
                  </a:cubicBezTo>
                  <a:cubicBezTo>
                    <a:pt x="62" y="532"/>
                    <a:pt x="168" y="631"/>
                    <a:pt x="314" y="631"/>
                  </a:cubicBezTo>
                  <a:cubicBezTo>
                    <a:pt x="328" y="631"/>
                    <a:pt x="342" y="630"/>
                    <a:pt x="356" y="628"/>
                  </a:cubicBezTo>
                  <a:cubicBezTo>
                    <a:pt x="482" y="586"/>
                    <a:pt x="586" y="460"/>
                    <a:pt x="586" y="335"/>
                  </a:cubicBezTo>
                  <a:cubicBezTo>
                    <a:pt x="586" y="209"/>
                    <a:pt x="503" y="63"/>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8"/>
            <p:cNvSpPr/>
            <p:nvPr/>
          </p:nvSpPr>
          <p:spPr>
            <a:xfrm>
              <a:off x="6822499" y="3752521"/>
              <a:ext cx="31566" cy="30227"/>
            </a:xfrm>
            <a:custGeom>
              <a:avLst/>
              <a:gdLst/>
              <a:ahLst/>
              <a:cxnLst/>
              <a:rect l="l" t="t" r="r" b="b"/>
              <a:pathLst>
                <a:path w="566" h="542" extrusionOk="0">
                  <a:moveTo>
                    <a:pt x="210" y="1"/>
                  </a:moveTo>
                  <a:cubicBezTo>
                    <a:pt x="84" y="43"/>
                    <a:pt x="0" y="168"/>
                    <a:pt x="0" y="273"/>
                  </a:cubicBezTo>
                  <a:cubicBezTo>
                    <a:pt x="0" y="357"/>
                    <a:pt x="42" y="419"/>
                    <a:pt x="105" y="482"/>
                  </a:cubicBezTo>
                  <a:cubicBezTo>
                    <a:pt x="149" y="512"/>
                    <a:pt x="215" y="541"/>
                    <a:pt x="279" y="541"/>
                  </a:cubicBezTo>
                  <a:cubicBezTo>
                    <a:pt x="305" y="541"/>
                    <a:pt x="332" y="536"/>
                    <a:pt x="356" y="524"/>
                  </a:cubicBezTo>
                  <a:cubicBezTo>
                    <a:pt x="461" y="503"/>
                    <a:pt x="503" y="398"/>
                    <a:pt x="523" y="315"/>
                  </a:cubicBezTo>
                  <a:cubicBezTo>
                    <a:pt x="565" y="273"/>
                    <a:pt x="565" y="189"/>
                    <a:pt x="503" y="147"/>
                  </a:cubicBezTo>
                  <a:cubicBezTo>
                    <a:pt x="482" y="85"/>
                    <a:pt x="398" y="64"/>
                    <a:pt x="356"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8"/>
            <p:cNvSpPr/>
            <p:nvPr/>
          </p:nvSpPr>
          <p:spPr>
            <a:xfrm>
              <a:off x="7138715" y="3752521"/>
              <a:ext cx="26881" cy="28220"/>
            </a:xfrm>
            <a:custGeom>
              <a:avLst/>
              <a:gdLst/>
              <a:ahLst/>
              <a:cxnLst/>
              <a:rect l="l" t="t" r="r" b="b"/>
              <a:pathLst>
                <a:path w="482" h="506" extrusionOk="0">
                  <a:moveTo>
                    <a:pt x="210" y="1"/>
                  </a:moveTo>
                  <a:cubicBezTo>
                    <a:pt x="105" y="64"/>
                    <a:pt x="1" y="168"/>
                    <a:pt x="1" y="294"/>
                  </a:cubicBezTo>
                  <a:cubicBezTo>
                    <a:pt x="1" y="409"/>
                    <a:pt x="123" y="506"/>
                    <a:pt x="240" y="506"/>
                  </a:cubicBezTo>
                  <a:cubicBezTo>
                    <a:pt x="251" y="506"/>
                    <a:pt x="262" y="505"/>
                    <a:pt x="273" y="503"/>
                  </a:cubicBezTo>
                  <a:cubicBezTo>
                    <a:pt x="315" y="482"/>
                    <a:pt x="377" y="419"/>
                    <a:pt x="419" y="378"/>
                  </a:cubicBezTo>
                  <a:cubicBezTo>
                    <a:pt x="461" y="294"/>
                    <a:pt x="482" y="210"/>
                    <a:pt x="482" y="168"/>
                  </a:cubicBezTo>
                  <a:cubicBezTo>
                    <a:pt x="465" y="99"/>
                    <a:pt x="404" y="58"/>
                    <a:pt x="336" y="58"/>
                  </a:cubicBezTo>
                  <a:cubicBezTo>
                    <a:pt x="322" y="58"/>
                    <a:pt x="308" y="60"/>
                    <a:pt x="294"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8"/>
            <p:cNvSpPr/>
            <p:nvPr/>
          </p:nvSpPr>
          <p:spPr>
            <a:xfrm>
              <a:off x="7359285" y="3755588"/>
              <a:ext cx="26881" cy="25933"/>
            </a:xfrm>
            <a:custGeom>
              <a:avLst/>
              <a:gdLst/>
              <a:ahLst/>
              <a:cxnLst/>
              <a:rect l="l" t="t" r="r" b="b"/>
              <a:pathLst>
                <a:path w="482" h="465" extrusionOk="0">
                  <a:moveTo>
                    <a:pt x="277" y="1"/>
                  </a:moveTo>
                  <a:cubicBezTo>
                    <a:pt x="240" y="1"/>
                    <a:pt x="198" y="20"/>
                    <a:pt x="168" y="51"/>
                  </a:cubicBezTo>
                  <a:cubicBezTo>
                    <a:pt x="147" y="71"/>
                    <a:pt x="84" y="134"/>
                    <a:pt x="63" y="176"/>
                  </a:cubicBezTo>
                  <a:cubicBezTo>
                    <a:pt x="0" y="281"/>
                    <a:pt x="63" y="406"/>
                    <a:pt x="168" y="448"/>
                  </a:cubicBezTo>
                  <a:cubicBezTo>
                    <a:pt x="195" y="459"/>
                    <a:pt x="222" y="464"/>
                    <a:pt x="248" y="464"/>
                  </a:cubicBezTo>
                  <a:cubicBezTo>
                    <a:pt x="322" y="464"/>
                    <a:pt x="388" y="421"/>
                    <a:pt x="419" y="343"/>
                  </a:cubicBezTo>
                  <a:cubicBezTo>
                    <a:pt x="481" y="239"/>
                    <a:pt x="419" y="134"/>
                    <a:pt x="335" y="71"/>
                  </a:cubicBezTo>
                  <a:lnTo>
                    <a:pt x="314" y="9"/>
                  </a:lnTo>
                  <a:cubicBezTo>
                    <a:pt x="303" y="3"/>
                    <a:pt x="290"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8"/>
            <p:cNvSpPr/>
            <p:nvPr/>
          </p:nvSpPr>
          <p:spPr>
            <a:xfrm>
              <a:off x="7600825" y="3752521"/>
              <a:ext cx="22196" cy="27718"/>
            </a:xfrm>
            <a:custGeom>
              <a:avLst/>
              <a:gdLst/>
              <a:ahLst/>
              <a:cxnLst/>
              <a:rect l="l" t="t" r="r" b="b"/>
              <a:pathLst>
                <a:path w="398" h="497" extrusionOk="0">
                  <a:moveTo>
                    <a:pt x="252" y="1"/>
                  </a:moveTo>
                  <a:cubicBezTo>
                    <a:pt x="168" y="64"/>
                    <a:pt x="105" y="106"/>
                    <a:pt x="42" y="189"/>
                  </a:cubicBezTo>
                  <a:cubicBezTo>
                    <a:pt x="0" y="273"/>
                    <a:pt x="0" y="398"/>
                    <a:pt x="42" y="461"/>
                  </a:cubicBezTo>
                  <a:cubicBezTo>
                    <a:pt x="74" y="485"/>
                    <a:pt x="114" y="497"/>
                    <a:pt x="156" y="497"/>
                  </a:cubicBezTo>
                  <a:cubicBezTo>
                    <a:pt x="227" y="497"/>
                    <a:pt x="304" y="464"/>
                    <a:pt x="356" y="398"/>
                  </a:cubicBezTo>
                  <a:cubicBezTo>
                    <a:pt x="398" y="294"/>
                    <a:pt x="377" y="168"/>
                    <a:pt x="314" y="64"/>
                  </a:cubicBezTo>
                  <a:lnTo>
                    <a:pt x="2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8"/>
            <p:cNvSpPr/>
            <p:nvPr/>
          </p:nvSpPr>
          <p:spPr>
            <a:xfrm>
              <a:off x="6589101" y="4430517"/>
              <a:ext cx="512359" cy="56"/>
            </a:xfrm>
            <a:custGeom>
              <a:avLst/>
              <a:gdLst/>
              <a:ahLst/>
              <a:cxnLst/>
              <a:rect l="l" t="t" r="r" b="b"/>
              <a:pathLst>
                <a:path w="9187" h="1" fill="none" extrusionOk="0">
                  <a:moveTo>
                    <a:pt x="1" y="1"/>
                  </a:moveTo>
                  <a:lnTo>
                    <a:pt x="9186"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8"/>
            <p:cNvSpPr/>
            <p:nvPr/>
          </p:nvSpPr>
          <p:spPr>
            <a:xfrm>
              <a:off x="7020873" y="4414176"/>
              <a:ext cx="23368" cy="24037"/>
            </a:xfrm>
            <a:custGeom>
              <a:avLst/>
              <a:gdLst/>
              <a:ahLst/>
              <a:cxnLst/>
              <a:rect l="l" t="t" r="r" b="b"/>
              <a:pathLst>
                <a:path w="419" h="431" extrusionOk="0">
                  <a:moveTo>
                    <a:pt x="272" y="1"/>
                  </a:moveTo>
                  <a:cubicBezTo>
                    <a:pt x="189" y="22"/>
                    <a:pt x="105" y="42"/>
                    <a:pt x="63" y="126"/>
                  </a:cubicBezTo>
                  <a:cubicBezTo>
                    <a:pt x="0" y="210"/>
                    <a:pt x="42" y="294"/>
                    <a:pt x="84" y="356"/>
                  </a:cubicBezTo>
                  <a:cubicBezTo>
                    <a:pt x="126" y="412"/>
                    <a:pt x="177" y="431"/>
                    <a:pt x="231" y="431"/>
                  </a:cubicBezTo>
                  <a:cubicBezTo>
                    <a:pt x="258" y="431"/>
                    <a:pt x="286" y="426"/>
                    <a:pt x="314" y="419"/>
                  </a:cubicBezTo>
                  <a:cubicBezTo>
                    <a:pt x="398" y="356"/>
                    <a:pt x="419" y="273"/>
                    <a:pt x="419" y="189"/>
                  </a:cubicBezTo>
                  <a:cubicBezTo>
                    <a:pt x="419" y="147"/>
                    <a:pt x="419" y="126"/>
                    <a:pt x="398" y="63"/>
                  </a:cubicBezTo>
                  <a:cubicBezTo>
                    <a:pt x="377" y="42"/>
                    <a:pt x="314" y="22"/>
                    <a:pt x="293" y="22"/>
                  </a:cubicBezTo>
                  <a:lnTo>
                    <a:pt x="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8"/>
            <p:cNvSpPr/>
            <p:nvPr/>
          </p:nvSpPr>
          <p:spPr>
            <a:xfrm>
              <a:off x="6954339" y="4416519"/>
              <a:ext cx="19910" cy="23479"/>
            </a:xfrm>
            <a:custGeom>
              <a:avLst/>
              <a:gdLst/>
              <a:ahLst/>
              <a:cxnLst/>
              <a:rect l="l" t="t" r="r" b="b"/>
              <a:pathLst>
                <a:path w="357" h="421" extrusionOk="0">
                  <a:moveTo>
                    <a:pt x="189" y="0"/>
                  </a:moveTo>
                  <a:cubicBezTo>
                    <a:pt x="105" y="21"/>
                    <a:pt x="43" y="84"/>
                    <a:pt x="22" y="168"/>
                  </a:cubicBezTo>
                  <a:cubicBezTo>
                    <a:pt x="1" y="231"/>
                    <a:pt x="1" y="314"/>
                    <a:pt x="43" y="377"/>
                  </a:cubicBezTo>
                  <a:cubicBezTo>
                    <a:pt x="81" y="403"/>
                    <a:pt x="128" y="421"/>
                    <a:pt x="173" y="421"/>
                  </a:cubicBezTo>
                  <a:cubicBezTo>
                    <a:pt x="201" y="421"/>
                    <a:pt x="228" y="414"/>
                    <a:pt x="252" y="398"/>
                  </a:cubicBezTo>
                  <a:cubicBezTo>
                    <a:pt x="294" y="377"/>
                    <a:pt x="315" y="314"/>
                    <a:pt x="336" y="272"/>
                  </a:cubicBezTo>
                  <a:cubicBezTo>
                    <a:pt x="336" y="210"/>
                    <a:pt x="356" y="189"/>
                    <a:pt x="336" y="126"/>
                  </a:cubicBezTo>
                  <a:cubicBezTo>
                    <a:pt x="336" y="84"/>
                    <a:pt x="294" y="63"/>
                    <a:pt x="231" y="63"/>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8"/>
            <p:cNvSpPr/>
            <p:nvPr/>
          </p:nvSpPr>
          <p:spPr>
            <a:xfrm>
              <a:off x="6589101" y="4414845"/>
              <a:ext cx="22252" cy="23925"/>
            </a:xfrm>
            <a:custGeom>
              <a:avLst/>
              <a:gdLst/>
              <a:ahLst/>
              <a:cxnLst/>
              <a:rect l="l" t="t" r="r" b="b"/>
              <a:pathLst>
                <a:path w="399" h="429" extrusionOk="0">
                  <a:moveTo>
                    <a:pt x="162" y="1"/>
                  </a:moveTo>
                  <a:cubicBezTo>
                    <a:pt x="135" y="1"/>
                    <a:pt x="99" y="16"/>
                    <a:pt x="84" y="30"/>
                  </a:cubicBezTo>
                  <a:cubicBezTo>
                    <a:pt x="63" y="51"/>
                    <a:pt x="42" y="93"/>
                    <a:pt x="42" y="135"/>
                  </a:cubicBezTo>
                  <a:cubicBezTo>
                    <a:pt x="1" y="198"/>
                    <a:pt x="1" y="240"/>
                    <a:pt x="42" y="302"/>
                  </a:cubicBezTo>
                  <a:cubicBezTo>
                    <a:pt x="63" y="365"/>
                    <a:pt x="168" y="428"/>
                    <a:pt x="252" y="428"/>
                  </a:cubicBezTo>
                  <a:cubicBezTo>
                    <a:pt x="315" y="407"/>
                    <a:pt x="398" y="302"/>
                    <a:pt x="377" y="219"/>
                  </a:cubicBezTo>
                  <a:cubicBezTo>
                    <a:pt x="356" y="135"/>
                    <a:pt x="273" y="30"/>
                    <a:pt x="189" y="10"/>
                  </a:cubicBezTo>
                  <a:cubicBezTo>
                    <a:pt x="183" y="3"/>
                    <a:pt x="17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8"/>
            <p:cNvSpPr/>
            <p:nvPr/>
          </p:nvSpPr>
          <p:spPr>
            <a:xfrm>
              <a:off x="6652122" y="4416519"/>
              <a:ext cx="22252" cy="23368"/>
            </a:xfrm>
            <a:custGeom>
              <a:avLst/>
              <a:gdLst/>
              <a:ahLst/>
              <a:cxnLst/>
              <a:rect l="l" t="t" r="r" b="b"/>
              <a:pathLst>
                <a:path w="399" h="419" extrusionOk="0">
                  <a:moveTo>
                    <a:pt x="126" y="0"/>
                  </a:moveTo>
                  <a:cubicBezTo>
                    <a:pt x="105" y="0"/>
                    <a:pt x="84" y="0"/>
                    <a:pt x="63" y="21"/>
                  </a:cubicBezTo>
                  <a:cubicBezTo>
                    <a:pt x="21" y="63"/>
                    <a:pt x="21" y="84"/>
                    <a:pt x="21" y="105"/>
                  </a:cubicBezTo>
                  <a:cubicBezTo>
                    <a:pt x="1" y="189"/>
                    <a:pt x="1" y="272"/>
                    <a:pt x="63" y="314"/>
                  </a:cubicBezTo>
                  <a:cubicBezTo>
                    <a:pt x="84" y="377"/>
                    <a:pt x="168" y="419"/>
                    <a:pt x="231" y="419"/>
                  </a:cubicBezTo>
                  <a:cubicBezTo>
                    <a:pt x="335" y="419"/>
                    <a:pt x="398" y="314"/>
                    <a:pt x="398" y="210"/>
                  </a:cubicBezTo>
                  <a:cubicBezTo>
                    <a:pt x="398" y="105"/>
                    <a:pt x="314" y="63"/>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8"/>
            <p:cNvSpPr/>
            <p:nvPr/>
          </p:nvSpPr>
          <p:spPr>
            <a:xfrm>
              <a:off x="6720997" y="4411834"/>
              <a:ext cx="19854" cy="24371"/>
            </a:xfrm>
            <a:custGeom>
              <a:avLst/>
              <a:gdLst/>
              <a:ahLst/>
              <a:cxnLst/>
              <a:rect l="l" t="t" r="r" b="b"/>
              <a:pathLst>
                <a:path w="356" h="437" extrusionOk="0">
                  <a:moveTo>
                    <a:pt x="209" y="1"/>
                  </a:moveTo>
                  <a:cubicBezTo>
                    <a:pt x="146" y="1"/>
                    <a:pt x="126" y="1"/>
                    <a:pt x="105" y="43"/>
                  </a:cubicBezTo>
                  <a:lnTo>
                    <a:pt x="84" y="64"/>
                  </a:lnTo>
                  <a:cubicBezTo>
                    <a:pt x="42" y="64"/>
                    <a:pt x="42" y="84"/>
                    <a:pt x="21" y="105"/>
                  </a:cubicBezTo>
                  <a:cubicBezTo>
                    <a:pt x="0" y="189"/>
                    <a:pt x="0" y="273"/>
                    <a:pt x="42" y="356"/>
                  </a:cubicBezTo>
                  <a:cubicBezTo>
                    <a:pt x="87" y="402"/>
                    <a:pt x="143" y="436"/>
                    <a:pt x="195" y="436"/>
                  </a:cubicBezTo>
                  <a:cubicBezTo>
                    <a:pt x="214" y="436"/>
                    <a:pt x="234" y="431"/>
                    <a:pt x="251" y="419"/>
                  </a:cubicBezTo>
                  <a:cubicBezTo>
                    <a:pt x="314" y="398"/>
                    <a:pt x="356" y="356"/>
                    <a:pt x="356" y="273"/>
                  </a:cubicBezTo>
                  <a:cubicBezTo>
                    <a:pt x="356" y="210"/>
                    <a:pt x="335" y="147"/>
                    <a:pt x="314" y="84"/>
                  </a:cubicBezTo>
                  <a:cubicBezTo>
                    <a:pt x="293" y="64"/>
                    <a:pt x="251"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8"/>
            <p:cNvSpPr/>
            <p:nvPr/>
          </p:nvSpPr>
          <p:spPr>
            <a:xfrm>
              <a:off x="6836497" y="4415068"/>
              <a:ext cx="21081" cy="21973"/>
            </a:xfrm>
            <a:custGeom>
              <a:avLst/>
              <a:gdLst/>
              <a:ahLst/>
              <a:cxnLst/>
              <a:rect l="l" t="t" r="r" b="b"/>
              <a:pathLst>
                <a:path w="378" h="394" extrusionOk="0">
                  <a:moveTo>
                    <a:pt x="203" y="0"/>
                  </a:moveTo>
                  <a:cubicBezTo>
                    <a:pt x="191" y="0"/>
                    <a:pt x="179" y="2"/>
                    <a:pt x="168" y="6"/>
                  </a:cubicBezTo>
                  <a:lnTo>
                    <a:pt x="147" y="26"/>
                  </a:lnTo>
                  <a:cubicBezTo>
                    <a:pt x="136" y="16"/>
                    <a:pt x="126" y="11"/>
                    <a:pt x="113" y="11"/>
                  </a:cubicBezTo>
                  <a:cubicBezTo>
                    <a:pt x="100" y="11"/>
                    <a:pt x="84" y="16"/>
                    <a:pt x="63" y="26"/>
                  </a:cubicBezTo>
                  <a:cubicBezTo>
                    <a:pt x="42" y="47"/>
                    <a:pt x="42" y="47"/>
                    <a:pt x="42" y="89"/>
                  </a:cubicBezTo>
                  <a:cubicBezTo>
                    <a:pt x="21" y="152"/>
                    <a:pt x="0" y="236"/>
                    <a:pt x="42" y="319"/>
                  </a:cubicBezTo>
                  <a:cubicBezTo>
                    <a:pt x="78" y="366"/>
                    <a:pt x="133" y="394"/>
                    <a:pt x="189" y="394"/>
                  </a:cubicBezTo>
                  <a:cubicBezTo>
                    <a:pt x="233" y="394"/>
                    <a:pt x="278" y="377"/>
                    <a:pt x="314" y="340"/>
                  </a:cubicBezTo>
                  <a:cubicBezTo>
                    <a:pt x="377" y="257"/>
                    <a:pt x="377" y="152"/>
                    <a:pt x="335" y="89"/>
                  </a:cubicBezTo>
                  <a:cubicBezTo>
                    <a:pt x="318" y="38"/>
                    <a:pt x="25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8"/>
            <p:cNvSpPr/>
            <p:nvPr/>
          </p:nvSpPr>
          <p:spPr>
            <a:xfrm>
              <a:off x="7078037" y="4420032"/>
              <a:ext cx="17568" cy="19854"/>
            </a:xfrm>
            <a:custGeom>
              <a:avLst/>
              <a:gdLst/>
              <a:ahLst/>
              <a:cxnLst/>
              <a:rect l="l" t="t" r="r" b="b"/>
              <a:pathLst>
                <a:path w="315" h="356" extrusionOk="0">
                  <a:moveTo>
                    <a:pt x="210" y="0"/>
                  </a:moveTo>
                  <a:cubicBezTo>
                    <a:pt x="126" y="21"/>
                    <a:pt x="63" y="63"/>
                    <a:pt x="22" y="147"/>
                  </a:cubicBezTo>
                  <a:cubicBezTo>
                    <a:pt x="1" y="189"/>
                    <a:pt x="1" y="314"/>
                    <a:pt x="63" y="335"/>
                  </a:cubicBezTo>
                  <a:cubicBezTo>
                    <a:pt x="84" y="356"/>
                    <a:pt x="105" y="356"/>
                    <a:pt x="126" y="356"/>
                  </a:cubicBezTo>
                  <a:cubicBezTo>
                    <a:pt x="210" y="356"/>
                    <a:pt x="273" y="314"/>
                    <a:pt x="294" y="251"/>
                  </a:cubicBezTo>
                  <a:cubicBezTo>
                    <a:pt x="314" y="189"/>
                    <a:pt x="294" y="84"/>
                    <a:pt x="231" y="63"/>
                  </a:cubicBezTo>
                  <a:lnTo>
                    <a:pt x="2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8"/>
            <p:cNvSpPr/>
            <p:nvPr/>
          </p:nvSpPr>
          <p:spPr>
            <a:xfrm>
              <a:off x="6477060" y="4810366"/>
              <a:ext cx="24595" cy="19296"/>
            </a:xfrm>
            <a:custGeom>
              <a:avLst/>
              <a:gdLst/>
              <a:ahLst/>
              <a:cxnLst/>
              <a:rect l="l" t="t" r="r" b="b"/>
              <a:pathLst>
                <a:path w="441" h="346" extrusionOk="0">
                  <a:moveTo>
                    <a:pt x="204" y="1"/>
                  </a:moveTo>
                  <a:cubicBezTo>
                    <a:pt x="169" y="1"/>
                    <a:pt x="135" y="10"/>
                    <a:pt x="106" y="32"/>
                  </a:cubicBezTo>
                  <a:cubicBezTo>
                    <a:pt x="22" y="73"/>
                    <a:pt x="1" y="220"/>
                    <a:pt x="64" y="283"/>
                  </a:cubicBezTo>
                  <a:lnTo>
                    <a:pt x="127" y="345"/>
                  </a:lnTo>
                  <a:cubicBezTo>
                    <a:pt x="231" y="325"/>
                    <a:pt x="336" y="325"/>
                    <a:pt x="440" y="325"/>
                  </a:cubicBezTo>
                  <a:cubicBezTo>
                    <a:pt x="399" y="241"/>
                    <a:pt x="419" y="157"/>
                    <a:pt x="378" y="73"/>
                  </a:cubicBezTo>
                  <a:cubicBezTo>
                    <a:pt x="337" y="33"/>
                    <a:pt x="26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8"/>
            <p:cNvSpPr/>
            <p:nvPr/>
          </p:nvSpPr>
          <p:spPr>
            <a:xfrm>
              <a:off x="6542422" y="4810924"/>
              <a:ext cx="22252" cy="17568"/>
            </a:xfrm>
            <a:custGeom>
              <a:avLst/>
              <a:gdLst/>
              <a:ahLst/>
              <a:cxnLst/>
              <a:rect l="l" t="t" r="r" b="b"/>
              <a:pathLst>
                <a:path w="399" h="315" extrusionOk="0">
                  <a:moveTo>
                    <a:pt x="210" y="1"/>
                  </a:moveTo>
                  <a:cubicBezTo>
                    <a:pt x="189" y="1"/>
                    <a:pt x="168" y="1"/>
                    <a:pt x="147" y="22"/>
                  </a:cubicBezTo>
                  <a:cubicBezTo>
                    <a:pt x="43" y="63"/>
                    <a:pt x="1" y="168"/>
                    <a:pt x="43" y="273"/>
                  </a:cubicBezTo>
                  <a:lnTo>
                    <a:pt x="63" y="315"/>
                  </a:lnTo>
                  <a:cubicBezTo>
                    <a:pt x="189" y="315"/>
                    <a:pt x="294" y="273"/>
                    <a:pt x="398" y="273"/>
                  </a:cubicBezTo>
                  <a:cubicBezTo>
                    <a:pt x="398" y="231"/>
                    <a:pt x="398" y="147"/>
                    <a:pt x="377" y="105"/>
                  </a:cubicBezTo>
                  <a:cubicBezTo>
                    <a:pt x="356" y="43"/>
                    <a:pt x="273"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8"/>
            <p:cNvSpPr/>
            <p:nvPr/>
          </p:nvSpPr>
          <p:spPr>
            <a:xfrm>
              <a:off x="6612469" y="4804789"/>
              <a:ext cx="22196" cy="21360"/>
            </a:xfrm>
            <a:custGeom>
              <a:avLst/>
              <a:gdLst/>
              <a:ahLst/>
              <a:cxnLst/>
              <a:rect l="l" t="t" r="r" b="b"/>
              <a:pathLst>
                <a:path w="398" h="383" extrusionOk="0">
                  <a:moveTo>
                    <a:pt x="212" y="0"/>
                  </a:moveTo>
                  <a:cubicBezTo>
                    <a:pt x="189" y="0"/>
                    <a:pt x="166" y="8"/>
                    <a:pt x="147" y="27"/>
                  </a:cubicBezTo>
                  <a:cubicBezTo>
                    <a:pt x="105" y="48"/>
                    <a:pt x="105" y="111"/>
                    <a:pt x="84" y="132"/>
                  </a:cubicBezTo>
                  <a:cubicBezTo>
                    <a:pt x="63" y="236"/>
                    <a:pt x="42" y="320"/>
                    <a:pt x="0" y="383"/>
                  </a:cubicBezTo>
                  <a:lnTo>
                    <a:pt x="42" y="362"/>
                  </a:lnTo>
                  <a:cubicBezTo>
                    <a:pt x="168" y="362"/>
                    <a:pt x="293" y="341"/>
                    <a:pt x="398" y="320"/>
                  </a:cubicBezTo>
                  <a:cubicBezTo>
                    <a:pt x="398" y="236"/>
                    <a:pt x="398" y="153"/>
                    <a:pt x="356" y="69"/>
                  </a:cubicBezTo>
                  <a:cubicBezTo>
                    <a:pt x="327" y="40"/>
                    <a:pt x="267"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8"/>
            <p:cNvSpPr/>
            <p:nvPr/>
          </p:nvSpPr>
          <p:spPr>
            <a:xfrm>
              <a:off x="6709286" y="4807410"/>
              <a:ext cx="26937" cy="19631"/>
            </a:xfrm>
            <a:custGeom>
              <a:avLst/>
              <a:gdLst/>
              <a:ahLst/>
              <a:cxnLst/>
              <a:rect l="l" t="t" r="r" b="b"/>
              <a:pathLst>
                <a:path w="483" h="352" extrusionOk="0">
                  <a:moveTo>
                    <a:pt x="336" y="1"/>
                  </a:moveTo>
                  <a:cubicBezTo>
                    <a:pt x="210" y="1"/>
                    <a:pt x="43" y="126"/>
                    <a:pt x="43" y="294"/>
                  </a:cubicBezTo>
                  <a:lnTo>
                    <a:pt x="1" y="336"/>
                  </a:lnTo>
                  <a:cubicBezTo>
                    <a:pt x="74" y="346"/>
                    <a:pt x="142" y="351"/>
                    <a:pt x="213" y="351"/>
                  </a:cubicBezTo>
                  <a:cubicBezTo>
                    <a:pt x="283" y="351"/>
                    <a:pt x="356" y="346"/>
                    <a:pt x="440" y="336"/>
                  </a:cubicBezTo>
                  <a:cubicBezTo>
                    <a:pt x="461" y="336"/>
                    <a:pt x="482" y="315"/>
                    <a:pt x="482" y="315"/>
                  </a:cubicBezTo>
                  <a:lnTo>
                    <a:pt x="482" y="273"/>
                  </a:lnTo>
                  <a:cubicBezTo>
                    <a:pt x="482" y="210"/>
                    <a:pt x="461" y="126"/>
                    <a:pt x="440" y="85"/>
                  </a:cubicBezTo>
                  <a:cubicBezTo>
                    <a:pt x="440" y="64"/>
                    <a:pt x="440" y="64"/>
                    <a:pt x="419" y="22"/>
                  </a:cubicBezTo>
                  <a:cubicBezTo>
                    <a:pt x="398" y="1"/>
                    <a:pt x="35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8"/>
            <p:cNvSpPr/>
            <p:nvPr/>
          </p:nvSpPr>
          <p:spPr>
            <a:xfrm>
              <a:off x="6824841" y="4806239"/>
              <a:ext cx="26881" cy="19910"/>
            </a:xfrm>
            <a:custGeom>
              <a:avLst/>
              <a:gdLst/>
              <a:ahLst/>
              <a:cxnLst/>
              <a:rect l="l" t="t" r="r" b="b"/>
              <a:pathLst>
                <a:path w="482" h="357" extrusionOk="0">
                  <a:moveTo>
                    <a:pt x="335" y="1"/>
                  </a:moveTo>
                  <a:cubicBezTo>
                    <a:pt x="272" y="1"/>
                    <a:pt x="230" y="22"/>
                    <a:pt x="168" y="43"/>
                  </a:cubicBezTo>
                  <a:cubicBezTo>
                    <a:pt x="109" y="121"/>
                    <a:pt x="51" y="216"/>
                    <a:pt x="43" y="330"/>
                  </a:cubicBezTo>
                  <a:lnTo>
                    <a:pt x="43" y="330"/>
                  </a:lnTo>
                  <a:cubicBezTo>
                    <a:pt x="179" y="315"/>
                    <a:pt x="328" y="315"/>
                    <a:pt x="461" y="315"/>
                  </a:cubicBezTo>
                  <a:cubicBezTo>
                    <a:pt x="481" y="252"/>
                    <a:pt x="481" y="189"/>
                    <a:pt x="461" y="127"/>
                  </a:cubicBezTo>
                  <a:cubicBezTo>
                    <a:pt x="440" y="85"/>
                    <a:pt x="377" y="22"/>
                    <a:pt x="335" y="1"/>
                  </a:cubicBezTo>
                  <a:close/>
                  <a:moveTo>
                    <a:pt x="43" y="330"/>
                  </a:moveTo>
                  <a:lnTo>
                    <a:pt x="43" y="330"/>
                  </a:lnTo>
                  <a:cubicBezTo>
                    <a:pt x="29" y="332"/>
                    <a:pt x="14" y="334"/>
                    <a:pt x="0" y="336"/>
                  </a:cubicBezTo>
                  <a:lnTo>
                    <a:pt x="42" y="357"/>
                  </a:lnTo>
                  <a:cubicBezTo>
                    <a:pt x="42" y="348"/>
                    <a:pt x="42" y="339"/>
                    <a:pt x="43" y="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8"/>
            <p:cNvSpPr/>
            <p:nvPr/>
          </p:nvSpPr>
          <p:spPr>
            <a:xfrm>
              <a:off x="6959024" y="4810924"/>
              <a:ext cx="21081" cy="14054"/>
            </a:xfrm>
            <a:custGeom>
              <a:avLst/>
              <a:gdLst/>
              <a:ahLst/>
              <a:cxnLst/>
              <a:rect l="l" t="t" r="r" b="b"/>
              <a:pathLst>
                <a:path w="378" h="252" extrusionOk="0">
                  <a:moveTo>
                    <a:pt x="231" y="1"/>
                  </a:moveTo>
                  <a:cubicBezTo>
                    <a:pt x="210" y="1"/>
                    <a:pt x="147" y="1"/>
                    <a:pt x="126" y="22"/>
                  </a:cubicBezTo>
                  <a:cubicBezTo>
                    <a:pt x="42" y="63"/>
                    <a:pt x="0" y="147"/>
                    <a:pt x="0" y="252"/>
                  </a:cubicBezTo>
                  <a:lnTo>
                    <a:pt x="335" y="252"/>
                  </a:lnTo>
                  <a:cubicBezTo>
                    <a:pt x="356" y="252"/>
                    <a:pt x="377" y="252"/>
                    <a:pt x="377" y="231"/>
                  </a:cubicBezTo>
                  <a:lnTo>
                    <a:pt x="377" y="168"/>
                  </a:lnTo>
                  <a:cubicBezTo>
                    <a:pt x="356" y="105"/>
                    <a:pt x="314"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8"/>
            <p:cNvSpPr/>
            <p:nvPr/>
          </p:nvSpPr>
          <p:spPr>
            <a:xfrm>
              <a:off x="7044185" y="4808805"/>
              <a:ext cx="28108" cy="16173"/>
            </a:xfrm>
            <a:custGeom>
              <a:avLst/>
              <a:gdLst/>
              <a:ahLst/>
              <a:cxnLst/>
              <a:rect l="l" t="t" r="r" b="b"/>
              <a:pathLst>
                <a:path w="504" h="290" extrusionOk="0">
                  <a:moveTo>
                    <a:pt x="244" y="1"/>
                  </a:moveTo>
                  <a:cubicBezTo>
                    <a:pt x="207" y="1"/>
                    <a:pt x="174" y="12"/>
                    <a:pt x="147" y="39"/>
                  </a:cubicBezTo>
                  <a:cubicBezTo>
                    <a:pt x="64" y="81"/>
                    <a:pt x="1" y="185"/>
                    <a:pt x="64" y="269"/>
                  </a:cubicBezTo>
                  <a:lnTo>
                    <a:pt x="22" y="290"/>
                  </a:lnTo>
                  <a:cubicBezTo>
                    <a:pt x="119" y="290"/>
                    <a:pt x="217" y="280"/>
                    <a:pt x="321" y="280"/>
                  </a:cubicBezTo>
                  <a:cubicBezTo>
                    <a:pt x="373" y="280"/>
                    <a:pt x="426" y="283"/>
                    <a:pt x="482" y="290"/>
                  </a:cubicBezTo>
                  <a:cubicBezTo>
                    <a:pt x="503" y="206"/>
                    <a:pt x="482" y="101"/>
                    <a:pt x="398" y="60"/>
                  </a:cubicBezTo>
                  <a:cubicBezTo>
                    <a:pt x="350" y="23"/>
                    <a:pt x="29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8"/>
            <p:cNvSpPr/>
            <p:nvPr/>
          </p:nvSpPr>
          <p:spPr>
            <a:xfrm>
              <a:off x="7123545" y="4805793"/>
              <a:ext cx="25710" cy="19185"/>
            </a:xfrm>
            <a:custGeom>
              <a:avLst/>
              <a:gdLst/>
              <a:ahLst/>
              <a:cxnLst/>
              <a:rect l="l" t="t" r="r" b="b"/>
              <a:pathLst>
                <a:path w="461" h="344" extrusionOk="0">
                  <a:moveTo>
                    <a:pt x="243" y="0"/>
                  </a:moveTo>
                  <a:cubicBezTo>
                    <a:pt x="206" y="0"/>
                    <a:pt x="177" y="15"/>
                    <a:pt x="147" y="30"/>
                  </a:cubicBezTo>
                  <a:cubicBezTo>
                    <a:pt x="43" y="114"/>
                    <a:pt x="1" y="239"/>
                    <a:pt x="22" y="344"/>
                  </a:cubicBezTo>
                  <a:lnTo>
                    <a:pt x="419" y="344"/>
                  </a:lnTo>
                  <a:cubicBezTo>
                    <a:pt x="440" y="344"/>
                    <a:pt x="461" y="344"/>
                    <a:pt x="461" y="323"/>
                  </a:cubicBezTo>
                  <a:lnTo>
                    <a:pt x="461" y="260"/>
                  </a:lnTo>
                  <a:cubicBezTo>
                    <a:pt x="440" y="155"/>
                    <a:pt x="398" y="30"/>
                    <a:pt x="294" y="9"/>
                  </a:cubicBezTo>
                  <a:cubicBezTo>
                    <a:pt x="275" y="3"/>
                    <a:pt x="25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8"/>
            <p:cNvSpPr/>
            <p:nvPr/>
          </p:nvSpPr>
          <p:spPr>
            <a:xfrm>
              <a:off x="7190079" y="4808582"/>
              <a:ext cx="22196" cy="19018"/>
            </a:xfrm>
            <a:custGeom>
              <a:avLst/>
              <a:gdLst/>
              <a:ahLst/>
              <a:cxnLst/>
              <a:rect l="l" t="t" r="r" b="b"/>
              <a:pathLst>
                <a:path w="398" h="341" extrusionOk="0">
                  <a:moveTo>
                    <a:pt x="210" y="1"/>
                  </a:moveTo>
                  <a:cubicBezTo>
                    <a:pt x="189" y="1"/>
                    <a:pt x="168" y="1"/>
                    <a:pt x="147" y="43"/>
                  </a:cubicBezTo>
                  <a:cubicBezTo>
                    <a:pt x="63" y="85"/>
                    <a:pt x="0" y="189"/>
                    <a:pt x="42" y="294"/>
                  </a:cubicBezTo>
                  <a:cubicBezTo>
                    <a:pt x="105" y="325"/>
                    <a:pt x="168" y="341"/>
                    <a:pt x="228" y="341"/>
                  </a:cubicBezTo>
                  <a:cubicBezTo>
                    <a:pt x="288" y="341"/>
                    <a:pt x="346" y="325"/>
                    <a:pt x="398" y="294"/>
                  </a:cubicBezTo>
                  <a:cubicBezTo>
                    <a:pt x="398" y="252"/>
                    <a:pt x="398" y="168"/>
                    <a:pt x="377" y="105"/>
                  </a:cubicBezTo>
                  <a:cubicBezTo>
                    <a:pt x="356" y="64"/>
                    <a:pt x="27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8"/>
            <p:cNvSpPr/>
            <p:nvPr/>
          </p:nvSpPr>
          <p:spPr>
            <a:xfrm>
              <a:off x="6837668" y="4431688"/>
              <a:ext cx="11712" cy="389777"/>
            </a:xfrm>
            <a:custGeom>
              <a:avLst/>
              <a:gdLst/>
              <a:ahLst/>
              <a:cxnLst/>
              <a:rect l="l" t="t" r="r" b="b"/>
              <a:pathLst>
                <a:path w="210" h="6989" extrusionOk="0">
                  <a:moveTo>
                    <a:pt x="105" y="0"/>
                  </a:moveTo>
                  <a:cubicBezTo>
                    <a:pt x="84" y="586"/>
                    <a:pt x="42" y="1172"/>
                    <a:pt x="21" y="1737"/>
                  </a:cubicBezTo>
                  <a:cubicBezTo>
                    <a:pt x="0" y="2323"/>
                    <a:pt x="0" y="2930"/>
                    <a:pt x="0" y="3495"/>
                  </a:cubicBezTo>
                  <a:cubicBezTo>
                    <a:pt x="0" y="4060"/>
                    <a:pt x="0" y="4666"/>
                    <a:pt x="21" y="5252"/>
                  </a:cubicBezTo>
                  <a:cubicBezTo>
                    <a:pt x="42" y="5817"/>
                    <a:pt x="84" y="6424"/>
                    <a:pt x="105" y="6989"/>
                  </a:cubicBezTo>
                  <a:cubicBezTo>
                    <a:pt x="147" y="6424"/>
                    <a:pt x="147" y="5817"/>
                    <a:pt x="189" y="5252"/>
                  </a:cubicBezTo>
                  <a:cubicBezTo>
                    <a:pt x="210" y="4666"/>
                    <a:pt x="210" y="4060"/>
                    <a:pt x="210" y="3495"/>
                  </a:cubicBezTo>
                  <a:cubicBezTo>
                    <a:pt x="189" y="2930"/>
                    <a:pt x="210" y="2323"/>
                    <a:pt x="189" y="1737"/>
                  </a:cubicBezTo>
                  <a:cubicBezTo>
                    <a:pt x="147" y="1172"/>
                    <a:pt x="126" y="56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8"/>
            <p:cNvSpPr/>
            <p:nvPr/>
          </p:nvSpPr>
          <p:spPr>
            <a:xfrm>
              <a:off x="6722113" y="4429346"/>
              <a:ext cx="17568" cy="396804"/>
            </a:xfrm>
            <a:custGeom>
              <a:avLst/>
              <a:gdLst/>
              <a:ahLst/>
              <a:cxnLst/>
              <a:rect l="l" t="t" r="r" b="b"/>
              <a:pathLst>
                <a:path w="315" h="7115" extrusionOk="0">
                  <a:moveTo>
                    <a:pt x="294" y="1"/>
                  </a:moveTo>
                  <a:cubicBezTo>
                    <a:pt x="210" y="586"/>
                    <a:pt x="189" y="1193"/>
                    <a:pt x="168" y="1779"/>
                  </a:cubicBezTo>
                  <a:cubicBezTo>
                    <a:pt x="126" y="2386"/>
                    <a:pt x="106" y="2972"/>
                    <a:pt x="85" y="3558"/>
                  </a:cubicBezTo>
                  <a:cubicBezTo>
                    <a:pt x="64" y="4164"/>
                    <a:pt x="22" y="4750"/>
                    <a:pt x="22" y="5336"/>
                  </a:cubicBezTo>
                  <a:cubicBezTo>
                    <a:pt x="22" y="5943"/>
                    <a:pt x="1" y="6529"/>
                    <a:pt x="22" y="7115"/>
                  </a:cubicBezTo>
                  <a:cubicBezTo>
                    <a:pt x="85" y="6529"/>
                    <a:pt x="126" y="5943"/>
                    <a:pt x="168" y="5336"/>
                  </a:cubicBezTo>
                  <a:cubicBezTo>
                    <a:pt x="189" y="4750"/>
                    <a:pt x="210" y="4164"/>
                    <a:pt x="231" y="3558"/>
                  </a:cubicBezTo>
                  <a:cubicBezTo>
                    <a:pt x="273" y="2972"/>
                    <a:pt x="294" y="2386"/>
                    <a:pt x="294" y="1779"/>
                  </a:cubicBezTo>
                  <a:cubicBezTo>
                    <a:pt x="294" y="1193"/>
                    <a:pt x="315" y="607"/>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8"/>
            <p:cNvSpPr/>
            <p:nvPr/>
          </p:nvSpPr>
          <p:spPr>
            <a:xfrm>
              <a:off x="6624125" y="4431688"/>
              <a:ext cx="33908" cy="387490"/>
            </a:xfrm>
            <a:custGeom>
              <a:avLst/>
              <a:gdLst/>
              <a:ahLst/>
              <a:cxnLst/>
              <a:rect l="l" t="t" r="r" b="b"/>
              <a:pathLst>
                <a:path w="608" h="6948" extrusionOk="0">
                  <a:moveTo>
                    <a:pt x="607" y="0"/>
                  </a:moveTo>
                  <a:lnTo>
                    <a:pt x="607" y="0"/>
                  </a:lnTo>
                  <a:cubicBezTo>
                    <a:pt x="523" y="565"/>
                    <a:pt x="461" y="1151"/>
                    <a:pt x="398" y="1716"/>
                  </a:cubicBezTo>
                  <a:cubicBezTo>
                    <a:pt x="314" y="2302"/>
                    <a:pt x="272" y="2867"/>
                    <a:pt x="210" y="3453"/>
                  </a:cubicBezTo>
                  <a:cubicBezTo>
                    <a:pt x="168" y="4039"/>
                    <a:pt x="105" y="4625"/>
                    <a:pt x="84" y="5190"/>
                  </a:cubicBezTo>
                  <a:cubicBezTo>
                    <a:pt x="63" y="5775"/>
                    <a:pt x="21" y="6382"/>
                    <a:pt x="0" y="6947"/>
                  </a:cubicBezTo>
                  <a:cubicBezTo>
                    <a:pt x="84" y="6382"/>
                    <a:pt x="168" y="5796"/>
                    <a:pt x="210" y="5231"/>
                  </a:cubicBezTo>
                  <a:cubicBezTo>
                    <a:pt x="293" y="4646"/>
                    <a:pt x="356" y="4081"/>
                    <a:pt x="398" y="3495"/>
                  </a:cubicBezTo>
                  <a:cubicBezTo>
                    <a:pt x="461" y="2888"/>
                    <a:pt x="503" y="2323"/>
                    <a:pt x="523" y="1737"/>
                  </a:cubicBezTo>
                  <a:cubicBezTo>
                    <a:pt x="544" y="1172"/>
                    <a:pt x="586" y="565"/>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8"/>
            <p:cNvSpPr/>
            <p:nvPr/>
          </p:nvSpPr>
          <p:spPr>
            <a:xfrm>
              <a:off x="6554078" y="4429346"/>
              <a:ext cx="74788" cy="389832"/>
            </a:xfrm>
            <a:custGeom>
              <a:avLst/>
              <a:gdLst/>
              <a:ahLst/>
              <a:cxnLst/>
              <a:rect l="l" t="t" r="r" b="b"/>
              <a:pathLst>
                <a:path w="1341" h="6990" extrusionOk="0">
                  <a:moveTo>
                    <a:pt x="1340" y="1"/>
                  </a:moveTo>
                  <a:lnTo>
                    <a:pt x="943" y="1737"/>
                  </a:lnTo>
                  <a:cubicBezTo>
                    <a:pt x="817" y="2344"/>
                    <a:pt x="712" y="2909"/>
                    <a:pt x="587" y="3495"/>
                  </a:cubicBezTo>
                  <a:cubicBezTo>
                    <a:pt x="482" y="4060"/>
                    <a:pt x="378" y="4667"/>
                    <a:pt x="273" y="5232"/>
                  </a:cubicBezTo>
                  <a:cubicBezTo>
                    <a:pt x="189" y="5817"/>
                    <a:pt x="85" y="6382"/>
                    <a:pt x="1" y="6989"/>
                  </a:cubicBezTo>
                  <a:cubicBezTo>
                    <a:pt x="168" y="6424"/>
                    <a:pt x="273" y="5838"/>
                    <a:pt x="398" y="5273"/>
                  </a:cubicBezTo>
                  <a:cubicBezTo>
                    <a:pt x="524" y="4667"/>
                    <a:pt x="629" y="4081"/>
                    <a:pt x="775" y="3516"/>
                  </a:cubicBezTo>
                  <a:cubicBezTo>
                    <a:pt x="880" y="2930"/>
                    <a:pt x="984" y="2344"/>
                    <a:pt x="1089" y="1758"/>
                  </a:cubicBezTo>
                  <a:cubicBezTo>
                    <a:pt x="1152" y="1193"/>
                    <a:pt x="1256" y="607"/>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8"/>
            <p:cNvSpPr/>
            <p:nvPr/>
          </p:nvSpPr>
          <p:spPr>
            <a:xfrm>
              <a:off x="6489942" y="4432859"/>
              <a:ext cx="114384" cy="385148"/>
            </a:xfrm>
            <a:custGeom>
              <a:avLst/>
              <a:gdLst/>
              <a:ahLst/>
              <a:cxnLst/>
              <a:rect l="l" t="t" r="r" b="b"/>
              <a:pathLst>
                <a:path w="2051" h="6906" extrusionOk="0">
                  <a:moveTo>
                    <a:pt x="2051" y="0"/>
                  </a:moveTo>
                  <a:cubicBezTo>
                    <a:pt x="1841" y="544"/>
                    <a:pt x="1653" y="1130"/>
                    <a:pt x="1465" y="1695"/>
                  </a:cubicBezTo>
                  <a:cubicBezTo>
                    <a:pt x="1297" y="2281"/>
                    <a:pt x="1130" y="2846"/>
                    <a:pt x="942" y="3432"/>
                  </a:cubicBezTo>
                  <a:cubicBezTo>
                    <a:pt x="795" y="3997"/>
                    <a:pt x="607" y="4583"/>
                    <a:pt x="460" y="5148"/>
                  </a:cubicBezTo>
                  <a:cubicBezTo>
                    <a:pt x="293" y="5733"/>
                    <a:pt x="147" y="6319"/>
                    <a:pt x="0" y="6905"/>
                  </a:cubicBezTo>
                  <a:cubicBezTo>
                    <a:pt x="209" y="6361"/>
                    <a:pt x="398" y="5775"/>
                    <a:pt x="586" y="5210"/>
                  </a:cubicBezTo>
                  <a:cubicBezTo>
                    <a:pt x="774" y="4625"/>
                    <a:pt x="921" y="4060"/>
                    <a:pt x="1109" y="3474"/>
                  </a:cubicBezTo>
                  <a:cubicBezTo>
                    <a:pt x="1256" y="2909"/>
                    <a:pt x="1444" y="2323"/>
                    <a:pt x="1611" y="1758"/>
                  </a:cubicBezTo>
                  <a:cubicBezTo>
                    <a:pt x="1758" y="1172"/>
                    <a:pt x="1925" y="565"/>
                    <a:pt x="2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8"/>
            <p:cNvSpPr/>
            <p:nvPr/>
          </p:nvSpPr>
          <p:spPr>
            <a:xfrm>
              <a:off x="6507398" y="4432859"/>
              <a:ext cx="103955" cy="393290"/>
            </a:xfrm>
            <a:custGeom>
              <a:avLst/>
              <a:gdLst/>
              <a:ahLst/>
              <a:cxnLst/>
              <a:rect l="l" t="t" r="r" b="b"/>
              <a:pathLst>
                <a:path w="1864" h="7052" extrusionOk="0">
                  <a:moveTo>
                    <a:pt x="1863" y="0"/>
                  </a:moveTo>
                  <a:cubicBezTo>
                    <a:pt x="1675" y="565"/>
                    <a:pt x="1528" y="1172"/>
                    <a:pt x="1340" y="1758"/>
                  </a:cubicBezTo>
                  <a:cubicBezTo>
                    <a:pt x="1152" y="2323"/>
                    <a:pt x="1005" y="2930"/>
                    <a:pt x="838" y="3495"/>
                  </a:cubicBezTo>
                  <a:cubicBezTo>
                    <a:pt x="691" y="4101"/>
                    <a:pt x="524" y="4666"/>
                    <a:pt x="399" y="5273"/>
                  </a:cubicBezTo>
                  <a:cubicBezTo>
                    <a:pt x="273" y="5859"/>
                    <a:pt x="147" y="6466"/>
                    <a:pt x="1" y="7052"/>
                  </a:cubicBezTo>
                  <a:cubicBezTo>
                    <a:pt x="189" y="6466"/>
                    <a:pt x="378" y="5880"/>
                    <a:pt x="524" y="5315"/>
                  </a:cubicBezTo>
                  <a:cubicBezTo>
                    <a:pt x="712" y="4729"/>
                    <a:pt x="880" y="4122"/>
                    <a:pt x="1026" y="3557"/>
                  </a:cubicBezTo>
                  <a:cubicBezTo>
                    <a:pt x="1194" y="2951"/>
                    <a:pt x="1340" y="2386"/>
                    <a:pt x="1466" y="1779"/>
                  </a:cubicBezTo>
                  <a:cubicBezTo>
                    <a:pt x="1612" y="1193"/>
                    <a:pt x="1738" y="607"/>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8"/>
            <p:cNvSpPr/>
            <p:nvPr/>
          </p:nvSpPr>
          <p:spPr>
            <a:xfrm>
              <a:off x="6569247" y="4432859"/>
              <a:ext cx="66589" cy="395632"/>
            </a:xfrm>
            <a:custGeom>
              <a:avLst/>
              <a:gdLst/>
              <a:ahLst/>
              <a:cxnLst/>
              <a:rect l="l" t="t" r="r" b="b"/>
              <a:pathLst>
                <a:path w="1194" h="7094" extrusionOk="0">
                  <a:moveTo>
                    <a:pt x="1194" y="0"/>
                  </a:moveTo>
                  <a:cubicBezTo>
                    <a:pt x="1068" y="565"/>
                    <a:pt x="943" y="1151"/>
                    <a:pt x="838" y="1737"/>
                  </a:cubicBezTo>
                  <a:cubicBezTo>
                    <a:pt x="733" y="2344"/>
                    <a:pt x="629" y="2930"/>
                    <a:pt x="524" y="3516"/>
                  </a:cubicBezTo>
                  <a:cubicBezTo>
                    <a:pt x="419" y="4122"/>
                    <a:pt x="315" y="4708"/>
                    <a:pt x="231" y="5315"/>
                  </a:cubicBezTo>
                  <a:cubicBezTo>
                    <a:pt x="147" y="5880"/>
                    <a:pt x="43" y="6487"/>
                    <a:pt x="1" y="7094"/>
                  </a:cubicBezTo>
                  <a:cubicBezTo>
                    <a:pt x="147" y="6487"/>
                    <a:pt x="252" y="5901"/>
                    <a:pt x="357" y="5336"/>
                  </a:cubicBezTo>
                  <a:cubicBezTo>
                    <a:pt x="461" y="4729"/>
                    <a:pt x="566" y="4164"/>
                    <a:pt x="671" y="3557"/>
                  </a:cubicBezTo>
                  <a:cubicBezTo>
                    <a:pt x="775" y="2951"/>
                    <a:pt x="880" y="2386"/>
                    <a:pt x="963" y="1779"/>
                  </a:cubicBezTo>
                  <a:cubicBezTo>
                    <a:pt x="1047" y="1193"/>
                    <a:pt x="1152" y="607"/>
                    <a:pt x="1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8"/>
            <p:cNvSpPr/>
            <p:nvPr/>
          </p:nvSpPr>
          <p:spPr>
            <a:xfrm>
              <a:off x="6639294" y="4430517"/>
              <a:ext cx="25710" cy="397975"/>
            </a:xfrm>
            <a:custGeom>
              <a:avLst/>
              <a:gdLst/>
              <a:ahLst/>
              <a:cxnLst/>
              <a:rect l="l" t="t" r="r" b="b"/>
              <a:pathLst>
                <a:path w="461" h="7136" extrusionOk="0">
                  <a:moveTo>
                    <a:pt x="461" y="1"/>
                  </a:moveTo>
                  <a:cubicBezTo>
                    <a:pt x="398" y="607"/>
                    <a:pt x="335" y="1193"/>
                    <a:pt x="293" y="1779"/>
                  </a:cubicBezTo>
                  <a:cubicBezTo>
                    <a:pt x="231" y="2386"/>
                    <a:pt x="210" y="2972"/>
                    <a:pt x="147" y="3558"/>
                  </a:cubicBezTo>
                  <a:cubicBezTo>
                    <a:pt x="126" y="4164"/>
                    <a:pt x="84" y="4750"/>
                    <a:pt x="42" y="5357"/>
                  </a:cubicBezTo>
                  <a:cubicBezTo>
                    <a:pt x="21" y="5943"/>
                    <a:pt x="0" y="6529"/>
                    <a:pt x="0" y="7136"/>
                  </a:cubicBezTo>
                  <a:cubicBezTo>
                    <a:pt x="84" y="6550"/>
                    <a:pt x="126" y="5943"/>
                    <a:pt x="189" y="5357"/>
                  </a:cubicBezTo>
                  <a:cubicBezTo>
                    <a:pt x="231" y="4750"/>
                    <a:pt x="251" y="4164"/>
                    <a:pt x="314" y="3558"/>
                  </a:cubicBezTo>
                  <a:cubicBezTo>
                    <a:pt x="335" y="2972"/>
                    <a:pt x="398" y="2386"/>
                    <a:pt x="419" y="1779"/>
                  </a:cubicBezTo>
                  <a:cubicBezTo>
                    <a:pt x="440" y="1193"/>
                    <a:pt x="461" y="607"/>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8"/>
            <p:cNvSpPr/>
            <p:nvPr/>
          </p:nvSpPr>
          <p:spPr>
            <a:xfrm>
              <a:off x="6908831" y="4429346"/>
              <a:ext cx="59562" cy="396804"/>
            </a:xfrm>
            <a:custGeom>
              <a:avLst/>
              <a:gdLst/>
              <a:ahLst/>
              <a:cxnLst/>
              <a:rect l="l" t="t" r="r" b="b"/>
              <a:pathLst>
                <a:path w="1068" h="7115" extrusionOk="0">
                  <a:moveTo>
                    <a:pt x="1" y="1"/>
                  </a:moveTo>
                  <a:lnTo>
                    <a:pt x="1" y="1"/>
                  </a:lnTo>
                  <a:cubicBezTo>
                    <a:pt x="63" y="607"/>
                    <a:pt x="126" y="1193"/>
                    <a:pt x="210" y="1779"/>
                  </a:cubicBezTo>
                  <a:cubicBezTo>
                    <a:pt x="273" y="2386"/>
                    <a:pt x="377" y="2972"/>
                    <a:pt x="440" y="3558"/>
                  </a:cubicBezTo>
                  <a:cubicBezTo>
                    <a:pt x="545" y="4164"/>
                    <a:pt x="628" y="4750"/>
                    <a:pt x="733" y="5336"/>
                  </a:cubicBezTo>
                  <a:cubicBezTo>
                    <a:pt x="838" y="5943"/>
                    <a:pt x="942" y="6550"/>
                    <a:pt x="1068" y="7115"/>
                  </a:cubicBezTo>
                  <a:cubicBezTo>
                    <a:pt x="1026" y="6529"/>
                    <a:pt x="942" y="5943"/>
                    <a:pt x="859" y="5336"/>
                  </a:cubicBezTo>
                  <a:cubicBezTo>
                    <a:pt x="817" y="4750"/>
                    <a:pt x="712" y="4164"/>
                    <a:pt x="628" y="3558"/>
                  </a:cubicBezTo>
                  <a:cubicBezTo>
                    <a:pt x="524" y="2972"/>
                    <a:pt x="440" y="2386"/>
                    <a:pt x="335" y="1779"/>
                  </a:cubicBezTo>
                  <a:cubicBezTo>
                    <a:pt x="231" y="1193"/>
                    <a:pt x="126" y="58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8"/>
            <p:cNvSpPr/>
            <p:nvPr/>
          </p:nvSpPr>
          <p:spPr>
            <a:xfrm>
              <a:off x="6961366" y="4428174"/>
              <a:ext cx="94586" cy="391003"/>
            </a:xfrm>
            <a:custGeom>
              <a:avLst/>
              <a:gdLst/>
              <a:ahLst/>
              <a:cxnLst/>
              <a:rect l="l" t="t" r="r" b="b"/>
              <a:pathLst>
                <a:path w="1696" h="7011" extrusionOk="0">
                  <a:moveTo>
                    <a:pt x="0" y="1"/>
                  </a:moveTo>
                  <a:lnTo>
                    <a:pt x="0" y="1"/>
                  </a:lnTo>
                  <a:cubicBezTo>
                    <a:pt x="105" y="607"/>
                    <a:pt x="230" y="1214"/>
                    <a:pt x="377" y="1779"/>
                  </a:cubicBezTo>
                  <a:cubicBezTo>
                    <a:pt x="482" y="2365"/>
                    <a:pt x="628" y="2951"/>
                    <a:pt x="754" y="3537"/>
                  </a:cubicBezTo>
                  <a:cubicBezTo>
                    <a:pt x="921" y="4102"/>
                    <a:pt x="1046" y="4709"/>
                    <a:pt x="1214" y="5294"/>
                  </a:cubicBezTo>
                  <a:cubicBezTo>
                    <a:pt x="1360" y="5859"/>
                    <a:pt x="1528" y="6445"/>
                    <a:pt x="1695" y="7010"/>
                  </a:cubicBezTo>
                  <a:cubicBezTo>
                    <a:pt x="1590" y="6403"/>
                    <a:pt x="1465" y="5838"/>
                    <a:pt x="1339" y="5232"/>
                  </a:cubicBezTo>
                  <a:cubicBezTo>
                    <a:pt x="1235" y="4667"/>
                    <a:pt x="1067" y="4060"/>
                    <a:pt x="942" y="3474"/>
                  </a:cubicBezTo>
                  <a:cubicBezTo>
                    <a:pt x="774" y="2909"/>
                    <a:pt x="649" y="2302"/>
                    <a:pt x="502" y="1737"/>
                  </a:cubicBezTo>
                  <a:cubicBezTo>
                    <a:pt x="335" y="1152"/>
                    <a:pt x="189" y="58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8"/>
            <p:cNvSpPr/>
            <p:nvPr/>
          </p:nvSpPr>
          <p:spPr>
            <a:xfrm>
              <a:off x="7024386" y="4431688"/>
              <a:ext cx="115555" cy="390948"/>
            </a:xfrm>
            <a:custGeom>
              <a:avLst/>
              <a:gdLst/>
              <a:ahLst/>
              <a:cxnLst/>
              <a:rect l="l" t="t" r="r" b="b"/>
              <a:pathLst>
                <a:path w="2072" h="7010" extrusionOk="0">
                  <a:moveTo>
                    <a:pt x="0" y="0"/>
                  </a:moveTo>
                  <a:lnTo>
                    <a:pt x="0" y="0"/>
                  </a:lnTo>
                  <a:cubicBezTo>
                    <a:pt x="126" y="586"/>
                    <a:pt x="293" y="1193"/>
                    <a:pt x="440" y="1779"/>
                  </a:cubicBezTo>
                  <a:cubicBezTo>
                    <a:pt x="607" y="2344"/>
                    <a:pt x="774" y="2951"/>
                    <a:pt x="942" y="3516"/>
                  </a:cubicBezTo>
                  <a:cubicBezTo>
                    <a:pt x="1130" y="4122"/>
                    <a:pt x="1297" y="4708"/>
                    <a:pt x="1486" y="5273"/>
                  </a:cubicBezTo>
                  <a:cubicBezTo>
                    <a:pt x="1674" y="5859"/>
                    <a:pt x="1862" y="6424"/>
                    <a:pt x="2072" y="7010"/>
                  </a:cubicBezTo>
                  <a:cubicBezTo>
                    <a:pt x="1925" y="6403"/>
                    <a:pt x="1779" y="5817"/>
                    <a:pt x="1611" y="5210"/>
                  </a:cubicBezTo>
                  <a:cubicBezTo>
                    <a:pt x="1465" y="4646"/>
                    <a:pt x="1276" y="4039"/>
                    <a:pt x="1130" y="3474"/>
                  </a:cubicBezTo>
                  <a:cubicBezTo>
                    <a:pt x="942" y="2867"/>
                    <a:pt x="753" y="2302"/>
                    <a:pt x="565" y="1716"/>
                  </a:cubicBezTo>
                  <a:cubicBezTo>
                    <a:pt x="398"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8"/>
            <p:cNvSpPr/>
            <p:nvPr/>
          </p:nvSpPr>
          <p:spPr>
            <a:xfrm>
              <a:off x="7078037" y="4431688"/>
              <a:ext cx="126096" cy="390948"/>
            </a:xfrm>
            <a:custGeom>
              <a:avLst/>
              <a:gdLst/>
              <a:ahLst/>
              <a:cxnLst/>
              <a:rect l="l" t="t" r="r" b="b"/>
              <a:pathLst>
                <a:path w="2261" h="7010" extrusionOk="0">
                  <a:moveTo>
                    <a:pt x="1" y="0"/>
                  </a:moveTo>
                  <a:cubicBezTo>
                    <a:pt x="168" y="586"/>
                    <a:pt x="314" y="1193"/>
                    <a:pt x="503" y="1779"/>
                  </a:cubicBezTo>
                  <a:cubicBezTo>
                    <a:pt x="691" y="2344"/>
                    <a:pt x="859" y="2951"/>
                    <a:pt x="1047" y="3516"/>
                  </a:cubicBezTo>
                  <a:cubicBezTo>
                    <a:pt x="1235" y="4122"/>
                    <a:pt x="1423" y="4708"/>
                    <a:pt x="1633" y="5273"/>
                  </a:cubicBezTo>
                  <a:cubicBezTo>
                    <a:pt x="1842" y="5859"/>
                    <a:pt x="2009" y="6424"/>
                    <a:pt x="2260" y="7010"/>
                  </a:cubicBezTo>
                  <a:cubicBezTo>
                    <a:pt x="2093" y="6403"/>
                    <a:pt x="1905" y="5817"/>
                    <a:pt x="1758" y="5210"/>
                  </a:cubicBezTo>
                  <a:cubicBezTo>
                    <a:pt x="1570" y="4646"/>
                    <a:pt x="1382" y="4039"/>
                    <a:pt x="1214" y="3474"/>
                  </a:cubicBezTo>
                  <a:cubicBezTo>
                    <a:pt x="1026" y="2867"/>
                    <a:pt x="838" y="2302"/>
                    <a:pt x="628" y="1716"/>
                  </a:cubicBezTo>
                  <a:cubicBezTo>
                    <a:pt x="419" y="1151"/>
                    <a:pt x="231" y="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8"/>
            <p:cNvSpPr/>
            <p:nvPr/>
          </p:nvSpPr>
          <p:spPr>
            <a:xfrm>
              <a:off x="7053554" y="4432859"/>
              <a:ext cx="119069" cy="393290"/>
            </a:xfrm>
            <a:custGeom>
              <a:avLst/>
              <a:gdLst/>
              <a:ahLst/>
              <a:cxnLst/>
              <a:rect l="l" t="t" r="r" b="b"/>
              <a:pathLst>
                <a:path w="2135" h="7052" extrusionOk="0">
                  <a:moveTo>
                    <a:pt x="0" y="0"/>
                  </a:moveTo>
                  <a:cubicBezTo>
                    <a:pt x="147" y="607"/>
                    <a:pt x="314" y="1172"/>
                    <a:pt x="461" y="1779"/>
                  </a:cubicBezTo>
                  <a:cubicBezTo>
                    <a:pt x="649" y="2386"/>
                    <a:pt x="816" y="2951"/>
                    <a:pt x="984" y="3557"/>
                  </a:cubicBezTo>
                  <a:cubicBezTo>
                    <a:pt x="1172" y="4122"/>
                    <a:pt x="1360" y="4729"/>
                    <a:pt x="1528" y="5315"/>
                  </a:cubicBezTo>
                  <a:cubicBezTo>
                    <a:pt x="1716" y="5901"/>
                    <a:pt x="1925" y="6487"/>
                    <a:pt x="2134" y="7052"/>
                  </a:cubicBezTo>
                  <a:cubicBezTo>
                    <a:pt x="2009" y="6466"/>
                    <a:pt x="1821" y="5859"/>
                    <a:pt x="1674" y="5273"/>
                  </a:cubicBezTo>
                  <a:cubicBezTo>
                    <a:pt x="1486" y="4666"/>
                    <a:pt x="1318" y="4101"/>
                    <a:pt x="1151" y="3495"/>
                  </a:cubicBezTo>
                  <a:cubicBezTo>
                    <a:pt x="963" y="2930"/>
                    <a:pt x="774" y="2323"/>
                    <a:pt x="586" y="1758"/>
                  </a:cubicBezTo>
                  <a:cubicBezTo>
                    <a:pt x="419"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8"/>
            <p:cNvSpPr/>
            <p:nvPr/>
          </p:nvSpPr>
          <p:spPr>
            <a:xfrm>
              <a:off x="7009217" y="4437544"/>
              <a:ext cx="102728" cy="390948"/>
            </a:xfrm>
            <a:custGeom>
              <a:avLst/>
              <a:gdLst/>
              <a:ahLst/>
              <a:cxnLst/>
              <a:rect l="l" t="t" r="r" b="b"/>
              <a:pathLst>
                <a:path w="1842" h="7010" extrusionOk="0">
                  <a:moveTo>
                    <a:pt x="0" y="0"/>
                  </a:moveTo>
                  <a:cubicBezTo>
                    <a:pt x="105" y="586"/>
                    <a:pt x="272" y="1193"/>
                    <a:pt x="398" y="1779"/>
                  </a:cubicBezTo>
                  <a:cubicBezTo>
                    <a:pt x="565" y="2344"/>
                    <a:pt x="691" y="2950"/>
                    <a:pt x="837" y="3515"/>
                  </a:cubicBezTo>
                  <a:cubicBezTo>
                    <a:pt x="1004" y="4101"/>
                    <a:pt x="1151" y="4708"/>
                    <a:pt x="1318" y="5273"/>
                  </a:cubicBezTo>
                  <a:cubicBezTo>
                    <a:pt x="1465" y="5859"/>
                    <a:pt x="1653" y="6424"/>
                    <a:pt x="1841" y="7010"/>
                  </a:cubicBezTo>
                  <a:cubicBezTo>
                    <a:pt x="1716" y="6403"/>
                    <a:pt x="1569" y="5817"/>
                    <a:pt x="1444" y="5231"/>
                  </a:cubicBezTo>
                  <a:cubicBezTo>
                    <a:pt x="1297" y="4645"/>
                    <a:pt x="1151" y="4038"/>
                    <a:pt x="1004" y="3473"/>
                  </a:cubicBezTo>
                  <a:cubicBezTo>
                    <a:pt x="837" y="2888"/>
                    <a:pt x="691" y="2302"/>
                    <a:pt x="523" y="1716"/>
                  </a:cubicBezTo>
                  <a:cubicBezTo>
                    <a:pt x="377" y="1151"/>
                    <a:pt x="188"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8"/>
            <p:cNvSpPr/>
            <p:nvPr/>
          </p:nvSpPr>
          <p:spPr>
            <a:xfrm>
              <a:off x="6948539" y="4430517"/>
              <a:ext cx="93415" cy="397975"/>
            </a:xfrm>
            <a:custGeom>
              <a:avLst/>
              <a:gdLst/>
              <a:ahLst/>
              <a:cxnLst/>
              <a:rect l="l" t="t" r="r" b="b"/>
              <a:pathLst>
                <a:path w="1675" h="7136" extrusionOk="0">
                  <a:moveTo>
                    <a:pt x="0" y="1"/>
                  </a:moveTo>
                  <a:lnTo>
                    <a:pt x="0" y="1"/>
                  </a:lnTo>
                  <a:cubicBezTo>
                    <a:pt x="105" y="607"/>
                    <a:pt x="230" y="1214"/>
                    <a:pt x="356" y="1821"/>
                  </a:cubicBezTo>
                  <a:cubicBezTo>
                    <a:pt x="502" y="2428"/>
                    <a:pt x="628" y="2993"/>
                    <a:pt x="753" y="3599"/>
                  </a:cubicBezTo>
                  <a:cubicBezTo>
                    <a:pt x="921" y="4206"/>
                    <a:pt x="1046" y="4771"/>
                    <a:pt x="1193" y="5378"/>
                  </a:cubicBezTo>
                  <a:cubicBezTo>
                    <a:pt x="1339" y="5943"/>
                    <a:pt x="1486" y="6550"/>
                    <a:pt x="1674" y="7136"/>
                  </a:cubicBezTo>
                  <a:cubicBezTo>
                    <a:pt x="1569" y="6529"/>
                    <a:pt x="1444" y="5922"/>
                    <a:pt x="1339" y="5315"/>
                  </a:cubicBezTo>
                  <a:cubicBezTo>
                    <a:pt x="1193" y="4708"/>
                    <a:pt x="1067" y="4143"/>
                    <a:pt x="942" y="3537"/>
                  </a:cubicBezTo>
                  <a:cubicBezTo>
                    <a:pt x="774" y="2930"/>
                    <a:pt x="649" y="2365"/>
                    <a:pt x="502" y="1758"/>
                  </a:cubicBezTo>
                  <a:cubicBezTo>
                    <a:pt x="335" y="1193"/>
                    <a:pt x="188" y="58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8"/>
            <p:cNvSpPr/>
            <p:nvPr/>
          </p:nvSpPr>
          <p:spPr>
            <a:xfrm>
              <a:off x="6903031" y="4463198"/>
              <a:ext cx="56049" cy="362951"/>
            </a:xfrm>
            <a:custGeom>
              <a:avLst/>
              <a:gdLst/>
              <a:ahLst/>
              <a:cxnLst/>
              <a:rect l="l" t="t" r="r" b="b"/>
              <a:pathLst>
                <a:path w="1005" h="6508" extrusionOk="0">
                  <a:moveTo>
                    <a:pt x="0" y="0"/>
                  </a:moveTo>
                  <a:lnTo>
                    <a:pt x="0" y="0"/>
                  </a:lnTo>
                  <a:cubicBezTo>
                    <a:pt x="63" y="544"/>
                    <a:pt x="105" y="1109"/>
                    <a:pt x="188" y="1653"/>
                  </a:cubicBezTo>
                  <a:cubicBezTo>
                    <a:pt x="272" y="2197"/>
                    <a:pt x="335" y="2720"/>
                    <a:pt x="419" y="3265"/>
                  </a:cubicBezTo>
                  <a:cubicBezTo>
                    <a:pt x="502" y="3829"/>
                    <a:pt x="586" y="4353"/>
                    <a:pt x="691" y="4897"/>
                  </a:cubicBezTo>
                  <a:cubicBezTo>
                    <a:pt x="795" y="5441"/>
                    <a:pt x="858" y="5964"/>
                    <a:pt x="1004" y="6508"/>
                  </a:cubicBezTo>
                  <a:cubicBezTo>
                    <a:pt x="942" y="5964"/>
                    <a:pt x="900" y="5420"/>
                    <a:pt x="816" y="4876"/>
                  </a:cubicBezTo>
                  <a:cubicBezTo>
                    <a:pt x="732" y="4311"/>
                    <a:pt x="649" y="3788"/>
                    <a:pt x="586" y="3244"/>
                  </a:cubicBezTo>
                  <a:cubicBezTo>
                    <a:pt x="502" y="2700"/>
                    <a:pt x="419" y="2176"/>
                    <a:pt x="314" y="1632"/>
                  </a:cubicBezTo>
                  <a:cubicBezTo>
                    <a:pt x="209" y="1068"/>
                    <a:pt x="126" y="54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8"/>
            <p:cNvSpPr/>
            <p:nvPr/>
          </p:nvSpPr>
          <p:spPr>
            <a:xfrm>
              <a:off x="6927514" y="3390797"/>
              <a:ext cx="365293" cy="1434181"/>
            </a:xfrm>
            <a:custGeom>
              <a:avLst/>
              <a:gdLst/>
              <a:ahLst/>
              <a:cxnLst/>
              <a:rect l="l" t="t" r="r" b="b"/>
              <a:pathLst>
                <a:path w="6550" h="25716" fill="none" extrusionOk="0">
                  <a:moveTo>
                    <a:pt x="4708" y="1"/>
                  </a:moveTo>
                  <a:cubicBezTo>
                    <a:pt x="4708" y="1"/>
                    <a:pt x="6550" y="23289"/>
                    <a:pt x="0"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8"/>
            <p:cNvSpPr/>
            <p:nvPr/>
          </p:nvSpPr>
          <p:spPr>
            <a:xfrm>
              <a:off x="7003361" y="3390797"/>
              <a:ext cx="393290" cy="1434181"/>
            </a:xfrm>
            <a:custGeom>
              <a:avLst/>
              <a:gdLst/>
              <a:ahLst/>
              <a:cxnLst/>
              <a:rect l="l" t="t" r="r" b="b"/>
              <a:pathLst>
                <a:path w="7052" h="25716" fill="none" extrusionOk="0">
                  <a:moveTo>
                    <a:pt x="4708" y="1"/>
                  </a:moveTo>
                  <a:cubicBezTo>
                    <a:pt x="4708" y="1"/>
                    <a:pt x="7052" y="22263"/>
                    <a:pt x="1"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8"/>
            <p:cNvSpPr/>
            <p:nvPr/>
          </p:nvSpPr>
          <p:spPr>
            <a:xfrm>
              <a:off x="7179538" y="3440990"/>
              <a:ext cx="101613" cy="56"/>
            </a:xfrm>
            <a:custGeom>
              <a:avLst/>
              <a:gdLst/>
              <a:ahLst/>
              <a:cxnLst/>
              <a:rect l="l" t="t" r="r" b="b"/>
              <a:pathLst>
                <a:path w="1822" h="1" fill="none" extrusionOk="0">
                  <a:moveTo>
                    <a:pt x="1"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8"/>
            <p:cNvSpPr/>
            <p:nvPr/>
          </p:nvSpPr>
          <p:spPr>
            <a:xfrm>
              <a:off x="7188908" y="3505181"/>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8"/>
            <p:cNvSpPr/>
            <p:nvPr/>
          </p:nvSpPr>
          <p:spPr>
            <a:xfrm>
              <a:off x="7188908" y="3560003"/>
              <a:ext cx="100386" cy="2398"/>
            </a:xfrm>
            <a:custGeom>
              <a:avLst/>
              <a:gdLst/>
              <a:ahLst/>
              <a:cxnLst/>
              <a:rect l="l" t="t" r="r" b="b"/>
              <a:pathLst>
                <a:path w="1800" h="43" fill="none" extrusionOk="0">
                  <a:moveTo>
                    <a:pt x="0" y="1"/>
                  </a:moveTo>
                  <a:lnTo>
                    <a:pt x="1800"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8"/>
            <p:cNvSpPr/>
            <p:nvPr/>
          </p:nvSpPr>
          <p:spPr>
            <a:xfrm>
              <a:off x="7188908" y="3623023"/>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8"/>
            <p:cNvSpPr/>
            <p:nvPr/>
          </p:nvSpPr>
          <p:spPr>
            <a:xfrm>
              <a:off x="7188908" y="368135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8"/>
            <p:cNvSpPr/>
            <p:nvPr/>
          </p:nvSpPr>
          <p:spPr>
            <a:xfrm>
              <a:off x="7188908" y="3745550"/>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8"/>
            <p:cNvSpPr/>
            <p:nvPr/>
          </p:nvSpPr>
          <p:spPr>
            <a:xfrm>
              <a:off x="7188908" y="3816712"/>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8"/>
            <p:cNvSpPr/>
            <p:nvPr/>
          </p:nvSpPr>
          <p:spPr>
            <a:xfrm>
              <a:off x="7188908" y="3880903"/>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8"/>
            <p:cNvSpPr/>
            <p:nvPr/>
          </p:nvSpPr>
          <p:spPr>
            <a:xfrm>
              <a:off x="7187737" y="3943924"/>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8"/>
            <p:cNvSpPr/>
            <p:nvPr/>
          </p:nvSpPr>
          <p:spPr>
            <a:xfrm>
              <a:off x="7187737" y="401742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8"/>
            <p:cNvSpPr/>
            <p:nvPr/>
          </p:nvSpPr>
          <p:spPr>
            <a:xfrm>
              <a:off x="7188908" y="4088591"/>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8"/>
            <p:cNvSpPr/>
            <p:nvPr/>
          </p:nvSpPr>
          <p:spPr>
            <a:xfrm>
              <a:off x="7179538" y="4155125"/>
              <a:ext cx="101613" cy="2398"/>
            </a:xfrm>
            <a:custGeom>
              <a:avLst/>
              <a:gdLst/>
              <a:ahLst/>
              <a:cxnLst/>
              <a:rect l="l" t="t" r="r" b="b"/>
              <a:pathLst>
                <a:path w="1822" h="43" fill="none" extrusionOk="0">
                  <a:moveTo>
                    <a:pt x="1" y="1"/>
                  </a:moveTo>
                  <a:lnTo>
                    <a:pt x="1821"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8"/>
            <p:cNvSpPr/>
            <p:nvPr/>
          </p:nvSpPr>
          <p:spPr>
            <a:xfrm>
              <a:off x="7174910" y="4222829"/>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8"/>
            <p:cNvSpPr/>
            <p:nvPr/>
          </p:nvSpPr>
          <p:spPr>
            <a:xfrm>
              <a:off x="7163254" y="4353498"/>
              <a:ext cx="101557" cy="56"/>
            </a:xfrm>
            <a:custGeom>
              <a:avLst/>
              <a:gdLst/>
              <a:ahLst/>
              <a:cxnLst/>
              <a:rect l="l" t="t" r="r" b="b"/>
              <a:pathLst>
                <a:path w="1821" h="1" fill="none" extrusionOk="0">
                  <a:moveTo>
                    <a:pt x="0" y="1"/>
                  </a:moveTo>
                  <a:lnTo>
                    <a:pt x="182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8"/>
            <p:cNvSpPr/>
            <p:nvPr/>
          </p:nvSpPr>
          <p:spPr>
            <a:xfrm>
              <a:off x="7148084" y="4420032"/>
              <a:ext cx="100386" cy="5856"/>
            </a:xfrm>
            <a:custGeom>
              <a:avLst/>
              <a:gdLst/>
              <a:ahLst/>
              <a:cxnLst/>
              <a:rect l="l" t="t" r="r" b="b"/>
              <a:pathLst>
                <a:path w="1800" h="105" fill="none" extrusionOk="0">
                  <a:moveTo>
                    <a:pt x="0" y="0"/>
                  </a:moveTo>
                  <a:lnTo>
                    <a:pt x="1799" y="105"/>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8"/>
            <p:cNvSpPr/>
            <p:nvPr/>
          </p:nvSpPr>
          <p:spPr>
            <a:xfrm>
              <a:off x="7135201" y="4478367"/>
              <a:ext cx="99271" cy="15225"/>
            </a:xfrm>
            <a:custGeom>
              <a:avLst/>
              <a:gdLst/>
              <a:ahLst/>
              <a:cxnLst/>
              <a:rect l="l" t="t" r="r" b="b"/>
              <a:pathLst>
                <a:path w="1780" h="273" fill="none" extrusionOk="0">
                  <a:moveTo>
                    <a:pt x="1" y="0"/>
                  </a:moveTo>
                  <a:lnTo>
                    <a:pt x="1779" y="27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8"/>
            <p:cNvSpPr/>
            <p:nvPr/>
          </p:nvSpPr>
          <p:spPr>
            <a:xfrm>
              <a:off x="7121203" y="4528560"/>
              <a:ext cx="98099" cy="21025"/>
            </a:xfrm>
            <a:custGeom>
              <a:avLst/>
              <a:gdLst/>
              <a:ahLst/>
              <a:cxnLst/>
              <a:rect l="l" t="t" r="r" b="b"/>
              <a:pathLst>
                <a:path w="1759" h="377" fill="none" extrusionOk="0">
                  <a:moveTo>
                    <a:pt x="1" y="0"/>
                  </a:moveTo>
                  <a:lnTo>
                    <a:pt x="1758" y="377"/>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8"/>
            <p:cNvSpPr/>
            <p:nvPr/>
          </p:nvSpPr>
          <p:spPr>
            <a:xfrm>
              <a:off x="7102576" y="4576411"/>
              <a:ext cx="98044" cy="25710"/>
            </a:xfrm>
            <a:custGeom>
              <a:avLst/>
              <a:gdLst/>
              <a:ahLst/>
              <a:cxnLst/>
              <a:rect l="l" t="t" r="r" b="b"/>
              <a:pathLst>
                <a:path w="1758" h="461" fill="none" extrusionOk="0">
                  <a:moveTo>
                    <a:pt x="0" y="0"/>
                  </a:moveTo>
                  <a:lnTo>
                    <a:pt x="1758" y="46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8"/>
            <p:cNvSpPr/>
            <p:nvPr/>
          </p:nvSpPr>
          <p:spPr>
            <a:xfrm>
              <a:off x="7085064" y="4627720"/>
              <a:ext cx="98044" cy="25710"/>
            </a:xfrm>
            <a:custGeom>
              <a:avLst/>
              <a:gdLst/>
              <a:ahLst/>
              <a:cxnLst/>
              <a:rect l="l" t="t" r="r" b="b"/>
              <a:pathLst>
                <a:path w="1758" h="461" fill="none" extrusionOk="0">
                  <a:moveTo>
                    <a:pt x="0" y="1"/>
                  </a:moveTo>
                  <a:lnTo>
                    <a:pt x="1758" y="46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8"/>
            <p:cNvSpPr/>
            <p:nvPr/>
          </p:nvSpPr>
          <p:spPr>
            <a:xfrm>
              <a:off x="7058183" y="4668543"/>
              <a:ext cx="96928" cy="29279"/>
            </a:xfrm>
            <a:custGeom>
              <a:avLst/>
              <a:gdLst/>
              <a:ahLst/>
              <a:cxnLst/>
              <a:rect l="l" t="t" r="r" b="b"/>
              <a:pathLst>
                <a:path w="1738" h="525" fill="none" extrusionOk="0">
                  <a:moveTo>
                    <a:pt x="1" y="1"/>
                  </a:moveTo>
                  <a:lnTo>
                    <a:pt x="1738" y="524"/>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8"/>
            <p:cNvSpPr/>
            <p:nvPr/>
          </p:nvSpPr>
          <p:spPr>
            <a:xfrm>
              <a:off x="7037213" y="4704738"/>
              <a:ext cx="93415" cy="37422"/>
            </a:xfrm>
            <a:custGeom>
              <a:avLst/>
              <a:gdLst/>
              <a:ahLst/>
              <a:cxnLst/>
              <a:rect l="l" t="t" r="r" b="b"/>
              <a:pathLst>
                <a:path w="1675" h="671" fill="none" extrusionOk="0">
                  <a:moveTo>
                    <a:pt x="0" y="1"/>
                  </a:moveTo>
                  <a:lnTo>
                    <a:pt x="1674" y="67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8"/>
            <p:cNvSpPr/>
            <p:nvPr/>
          </p:nvSpPr>
          <p:spPr>
            <a:xfrm>
              <a:off x="7002190" y="4740933"/>
              <a:ext cx="92244" cy="39708"/>
            </a:xfrm>
            <a:custGeom>
              <a:avLst/>
              <a:gdLst/>
              <a:ahLst/>
              <a:cxnLst/>
              <a:rect l="l" t="t" r="r" b="b"/>
              <a:pathLst>
                <a:path w="1654" h="712" fill="none" extrusionOk="0">
                  <a:moveTo>
                    <a:pt x="1" y="0"/>
                  </a:moveTo>
                  <a:lnTo>
                    <a:pt x="1654" y="71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8"/>
            <p:cNvSpPr/>
            <p:nvPr/>
          </p:nvSpPr>
          <p:spPr>
            <a:xfrm>
              <a:off x="6964880" y="4772443"/>
              <a:ext cx="89901" cy="45564"/>
            </a:xfrm>
            <a:custGeom>
              <a:avLst/>
              <a:gdLst/>
              <a:ahLst/>
              <a:cxnLst/>
              <a:rect l="l" t="t" r="r" b="b"/>
              <a:pathLst>
                <a:path w="1612" h="817" fill="none" extrusionOk="0">
                  <a:moveTo>
                    <a:pt x="0" y="0"/>
                  </a:moveTo>
                  <a:lnTo>
                    <a:pt x="1611" y="816"/>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8"/>
            <p:cNvSpPr/>
            <p:nvPr/>
          </p:nvSpPr>
          <p:spPr>
            <a:xfrm>
              <a:off x="7172567" y="4293992"/>
              <a:ext cx="101557" cy="56"/>
            </a:xfrm>
            <a:custGeom>
              <a:avLst/>
              <a:gdLst/>
              <a:ahLst/>
              <a:cxnLst/>
              <a:rect l="l" t="t" r="r" b="b"/>
              <a:pathLst>
                <a:path w="1821" h="1" fill="none" extrusionOk="0">
                  <a:moveTo>
                    <a:pt x="0"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8"/>
            <p:cNvSpPr/>
            <p:nvPr/>
          </p:nvSpPr>
          <p:spPr>
            <a:xfrm>
              <a:off x="6668462" y="2303226"/>
              <a:ext cx="345439" cy="46735"/>
            </a:xfrm>
            <a:custGeom>
              <a:avLst/>
              <a:gdLst/>
              <a:ahLst/>
              <a:cxnLst/>
              <a:rect l="l" t="t" r="r" b="b"/>
              <a:pathLst>
                <a:path w="6194" h="838" extrusionOk="0">
                  <a:moveTo>
                    <a:pt x="3181" y="1"/>
                  </a:moveTo>
                  <a:cubicBezTo>
                    <a:pt x="754" y="1"/>
                    <a:pt x="0" y="524"/>
                    <a:pt x="0" y="524"/>
                  </a:cubicBezTo>
                  <a:cubicBezTo>
                    <a:pt x="0" y="524"/>
                    <a:pt x="565" y="838"/>
                    <a:pt x="3244" y="838"/>
                  </a:cubicBezTo>
                  <a:cubicBezTo>
                    <a:pt x="5901" y="838"/>
                    <a:pt x="6194" y="608"/>
                    <a:pt x="6194" y="608"/>
                  </a:cubicBezTo>
                  <a:cubicBezTo>
                    <a:pt x="6194" y="608"/>
                    <a:pt x="5587" y="1"/>
                    <a:pt x="3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8"/>
            <p:cNvSpPr/>
            <p:nvPr/>
          </p:nvSpPr>
          <p:spPr>
            <a:xfrm>
              <a:off x="6650950" y="2298262"/>
              <a:ext cx="362951" cy="59172"/>
            </a:xfrm>
            <a:custGeom>
              <a:avLst/>
              <a:gdLst/>
              <a:ahLst/>
              <a:cxnLst/>
              <a:rect l="l" t="t" r="r" b="b"/>
              <a:pathLst>
                <a:path w="6508" h="1061" extrusionOk="0">
                  <a:moveTo>
                    <a:pt x="3131" y="1"/>
                  </a:moveTo>
                  <a:cubicBezTo>
                    <a:pt x="2696" y="1"/>
                    <a:pt x="2251" y="38"/>
                    <a:pt x="1821" y="90"/>
                  </a:cubicBezTo>
                  <a:cubicBezTo>
                    <a:pt x="1549" y="111"/>
                    <a:pt x="1277" y="153"/>
                    <a:pt x="1026" y="215"/>
                  </a:cubicBezTo>
                  <a:cubicBezTo>
                    <a:pt x="754" y="299"/>
                    <a:pt x="503" y="341"/>
                    <a:pt x="231" y="508"/>
                  </a:cubicBezTo>
                  <a:lnTo>
                    <a:pt x="1" y="634"/>
                  </a:lnTo>
                  <a:lnTo>
                    <a:pt x="231" y="738"/>
                  </a:lnTo>
                  <a:cubicBezTo>
                    <a:pt x="398" y="822"/>
                    <a:pt x="524" y="843"/>
                    <a:pt x="649" y="864"/>
                  </a:cubicBezTo>
                  <a:lnTo>
                    <a:pt x="1047" y="948"/>
                  </a:lnTo>
                  <a:lnTo>
                    <a:pt x="1821" y="1031"/>
                  </a:lnTo>
                  <a:cubicBezTo>
                    <a:pt x="2191" y="1046"/>
                    <a:pt x="2561" y="1061"/>
                    <a:pt x="2931" y="1061"/>
                  </a:cubicBezTo>
                  <a:cubicBezTo>
                    <a:pt x="3084" y="1061"/>
                    <a:pt x="3237" y="1058"/>
                    <a:pt x="3390" y="1052"/>
                  </a:cubicBezTo>
                  <a:lnTo>
                    <a:pt x="4959" y="969"/>
                  </a:lnTo>
                  <a:cubicBezTo>
                    <a:pt x="5232" y="969"/>
                    <a:pt x="5483" y="927"/>
                    <a:pt x="5755" y="885"/>
                  </a:cubicBezTo>
                  <a:cubicBezTo>
                    <a:pt x="6006" y="843"/>
                    <a:pt x="6278" y="822"/>
                    <a:pt x="6508" y="697"/>
                  </a:cubicBezTo>
                  <a:lnTo>
                    <a:pt x="6508" y="697"/>
                  </a:lnTo>
                  <a:cubicBezTo>
                    <a:pt x="6382" y="738"/>
                    <a:pt x="6257" y="759"/>
                    <a:pt x="6152" y="780"/>
                  </a:cubicBezTo>
                  <a:cubicBezTo>
                    <a:pt x="6006" y="780"/>
                    <a:pt x="5880" y="822"/>
                    <a:pt x="5755" y="822"/>
                  </a:cubicBezTo>
                  <a:cubicBezTo>
                    <a:pt x="5483" y="843"/>
                    <a:pt x="5232" y="843"/>
                    <a:pt x="4959" y="843"/>
                  </a:cubicBezTo>
                  <a:cubicBezTo>
                    <a:pt x="4698" y="854"/>
                    <a:pt x="4436" y="859"/>
                    <a:pt x="4175" y="859"/>
                  </a:cubicBezTo>
                  <a:cubicBezTo>
                    <a:pt x="3913" y="859"/>
                    <a:pt x="3652" y="854"/>
                    <a:pt x="3390" y="843"/>
                  </a:cubicBezTo>
                  <a:cubicBezTo>
                    <a:pt x="2909" y="822"/>
                    <a:pt x="2386" y="822"/>
                    <a:pt x="1863" y="759"/>
                  </a:cubicBezTo>
                  <a:cubicBezTo>
                    <a:pt x="1591" y="759"/>
                    <a:pt x="1361" y="718"/>
                    <a:pt x="1089" y="676"/>
                  </a:cubicBezTo>
                  <a:cubicBezTo>
                    <a:pt x="963" y="655"/>
                    <a:pt x="858" y="634"/>
                    <a:pt x="733" y="613"/>
                  </a:cubicBezTo>
                  <a:cubicBezTo>
                    <a:pt x="719" y="609"/>
                    <a:pt x="705" y="605"/>
                    <a:pt x="692" y="601"/>
                  </a:cubicBezTo>
                  <a:lnTo>
                    <a:pt x="692" y="601"/>
                  </a:lnTo>
                  <a:cubicBezTo>
                    <a:pt x="823" y="548"/>
                    <a:pt x="962" y="501"/>
                    <a:pt x="1089" y="466"/>
                  </a:cubicBezTo>
                  <a:cubicBezTo>
                    <a:pt x="1340" y="404"/>
                    <a:pt x="1591" y="341"/>
                    <a:pt x="1863" y="320"/>
                  </a:cubicBezTo>
                  <a:cubicBezTo>
                    <a:pt x="2386" y="278"/>
                    <a:pt x="2909" y="236"/>
                    <a:pt x="3432" y="215"/>
                  </a:cubicBezTo>
                  <a:cubicBezTo>
                    <a:pt x="3563" y="210"/>
                    <a:pt x="3694" y="208"/>
                    <a:pt x="3824" y="208"/>
                  </a:cubicBezTo>
                  <a:cubicBezTo>
                    <a:pt x="4217" y="208"/>
                    <a:pt x="4609" y="231"/>
                    <a:pt x="5001" y="278"/>
                  </a:cubicBezTo>
                  <a:cubicBezTo>
                    <a:pt x="5252" y="299"/>
                    <a:pt x="5524" y="341"/>
                    <a:pt x="5776" y="404"/>
                  </a:cubicBezTo>
                  <a:cubicBezTo>
                    <a:pt x="6048" y="446"/>
                    <a:pt x="6299" y="529"/>
                    <a:pt x="6508" y="697"/>
                  </a:cubicBezTo>
                  <a:cubicBezTo>
                    <a:pt x="6299" y="508"/>
                    <a:pt x="6048" y="404"/>
                    <a:pt x="5796" y="341"/>
                  </a:cubicBezTo>
                  <a:cubicBezTo>
                    <a:pt x="5545" y="236"/>
                    <a:pt x="5273" y="194"/>
                    <a:pt x="5022" y="132"/>
                  </a:cubicBezTo>
                  <a:cubicBezTo>
                    <a:pt x="4499" y="69"/>
                    <a:pt x="3934" y="6"/>
                    <a:pt x="3411" y="6"/>
                  </a:cubicBezTo>
                  <a:cubicBezTo>
                    <a:pt x="3318" y="2"/>
                    <a:pt x="3225" y="1"/>
                    <a:pt x="3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9" name="Google Shape;4739;p38"/>
          <p:cNvGrpSpPr/>
          <p:nvPr/>
        </p:nvGrpSpPr>
        <p:grpSpPr>
          <a:xfrm rot="7866275">
            <a:off x="6976813" y="1157075"/>
            <a:ext cx="686370" cy="448916"/>
            <a:chOff x="2878050" y="4066850"/>
            <a:chExt cx="773075" cy="505625"/>
          </a:xfrm>
        </p:grpSpPr>
        <p:sp>
          <p:nvSpPr>
            <p:cNvPr id="4740" name="Google Shape;4740;p38"/>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8"/>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8"/>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38"/>
          <p:cNvGrpSpPr/>
          <p:nvPr/>
        </p:nvGrpSpPr>
        <p:grpSpPr>
          <a:xfrm>
            <a:off x="713225" y="1149700"/>
            <a:ext cx="387650" cy="242225"/>
            <a:chOff x="1485625" y="4169650"/>
            <a:chExt cx="387650" cy="242225"/>
          </a:xfrm>
        </p:grpSpPr>
        <p:sp>
          <p:nvSpPr>
            <p:cNvPr id="4744" name="Google Shape;4744;p38"/>
            <p:cNvSpPr/>
            <p:nvPr/>
          </p:nvSpPr>
          <p:spPr>
            <a:xfrm>
              <a:off x="1517550" y="4169650"/>
              <a:ext cx="272025" cy="177875"/>
            </a:xfrm>
            <a:custGeom>
              <a:avLst/>
              <a:gdLst/>
              <a:ahLst/>
              <a:cxnLst/>
              <a:rect l="l" t="t" r="r" b="b"/>
              <a:pathLst>
                <a:path w="10881" h="7115" extrusionOk="0">
                  <a:moveTo>
                    <a:pt x="4583" y="6655"/>
                  </a:moveTo>
                  <a:cubicBezTo>
                    <a:pt x="4478" y="6362"/>
                    <a:pt x="4520" y="6069"/>
                    <a:pt x="4373" y="5839"/>
                  </a:cubicBezTo>
                  <a:cubicBezTo>
                    <a:pt x="4352" y="5818"/>
                    <a:pt x="4352" y="5797"/>
                    <a:pt x="4352" y="5755"/>
                  </a:cubicBezTo>
                  <a:cubicBezTo>
                    <a:pt x="4311" y="5336"/>
                    <a:pt x="4290" y="4897"/>
                    <a:pt x="4269" y="4479"/>
                  </a:cubicBezTo>
                  <a:cubicBezTo>
                    <a:pt x="4394" y="4269"/>
                    <a:pt x="4269" y="4165"/>
                    <a:pt x="4101" y="4060"/>
                  </a:cubicBezTo>
                  <a:cubicBezTo>
                    <a:pt x="4059" y="4018"/>
                    <a:pt x="3976" y="3976"/>
                    <a:pt x="3892" y="3955"/>
                  </a:cubicBezTo>
                  <a:cubicBezTo>
                    <a:pt x="3515" y="3809"/>
                    <a:pt x="3097" y="3663"/>
                    <a:pt x="2699" y="3516"/>
                  </a:cubicBezTo>
                  <a:cubicBezTo>
                    <a:pt x="2323" y="3391"/>
                    <a:pt x="1946" y="3411"/>
                    <a:pt x="1570" y="3453"/>
                  </a:cubicBezTo>
                  <a:cubicBezTo>
                    <a:pt x="1381" y="3495"/>
                    <a:pt x="1235" y="3537"/>
                    <a:pt x="1046" y="3558"/>
                  </a:cubicBezTo>
                  <a:cubicBezTo>
                    <a:pt x="795" y="3621"/>
                    <a:pt x="586" y="3725"/>
                    <a:pt x="440" y="3955"/>
                  </a:cubicBezTo>
                  <a:cubicBezTo>
                    <a:pt x="419" y="4018"/>
                    <a:pt x="314" y="4039"/>
                    <a:pt x="272" y="4039"/>
                  </a:cubicBezTo>
                  <a:cubicBezTo>
                    <a:pt x="168" y="4039"/>
                    <a:pt x="84" y="3955"/>
                    <a:pt x="63" y="3851"/>
                  </a:cubicBezTo>
                  <a:cubicBezTo>
                    <a:pt x="21" y="3788"/>
                    <a:pt x="0" y="3746"/>
                    <a:pt x="21" y="3725"/>
                  </a:cubicBezTo>
                  <a:cubicBezTo>
                    <a:pt x="105" y="3307"/>
                    <a:pt x="189" y="2847"/>
                    <a:pt x="440" y="2491"/>
                  </a:cubicBezTo>
                  <a:cubicBezTo>
                    <a:pt x="628" y="2261"/>
                    <a:pt x="816" y="2010"/>
                    <a:pt x="1067" y="1884"/>
                  </a:cubicBezTo>
                  <a:cubicBezTo>
                    <a:pt x="1444" y="1696"/>
                    <a:pt x="1737" y="1424"/>
                    <a:pt x="2093" y="1256"/>
                  </a:cubicBezTo>
                  <a:cubicBezTo>
                    <a:pt x="2678" y="1005"/>
                    <a:pt x="3222" y="1005"/>
                    <a:pt x="3787" y="1173"/>
                  </a:cubicBezTo>
                  <a:cubicBezTo>
                    <a:pt x="3934" y="1235"/>
                    <a:pt x="4080" y="1277"/>
                    <a:pt x="4206" y="1340"/>
                  </a:cubicBezTo>
                  <a:cubicBezTo>
                    <a:pt x="4603" y="1466"/>
                    <a:pt x="4938" y="1675"/>
                    <a:pt x="5189" y="2030"/>
                  </a:cubicBezTo>
                  <a:cubicBezTo>
                    <a:pt x="5252" y="2156"/>
                    <a:pt x="5357" y="2219"/>
                    <a:pt x="5545" y="2302"/>
                  </a:cubicBezTo>
                  <a:cubicBezTo>
                    <a:pt x="5838" y="1675"/>
                    <a:pt x="6277" y="1214"/>
                    <a:pt x="6780" y="733"/>
                  </a:cubicBezTo>
                  <a:cubicBezTo>
                    <a:pt x="7282" y="273"/>
                    <a:pt x="7909" y="106"/>
                    <a:pt x="8579" y="43"/>
                  </a:cubicBezTo>
                  <a:cubicBezTo>
                    <a:pt x="8893" y="1"/>
                    <a:pt x="9186" y="64"/>
                    <a:pt x="9437" y="231"/>
                  </a:cubicBezTo>
                  <a:lnTo>
                    <a:pt x="10316" y="712"/>
                  </a:lnTo>
                  <a:cubicBezTo>
                    <a:pt x="10525" y="817"/>
                    <a:pt x="10692" y="942"/>
                    <a:pt x="10797" y="1131"/>
                  </a:cubicBezTo>
                  <a:cubicBezTo>
                    <a:pt x="10881" y="1235"/>
                    <a:pt x="10839" y="1466"/>
                    <a:pt x="10692" y="1528"/>
                  </a:cubicBezTo>
                  <a:cubicBezTo>
                    <a:pt x="10462" y="1591"/>
                    <a:pt x="10211" y="1654"/>
                    <a:pt x="9960" y="1696"/>
                  </a:cubicBezTo>
                  <a:cubicBezTo>
                    <a:pt x="9541" y="1800"/>
                    <a:pt x="9123" y="1884"/>
                    <a:pt x="8746" y="2093"/>
                  </a:cubicBezTo>
                  <a:cubicBezTo>
                    <a:pt x="8600" y="2177"/>
                    <a:pt x="8495" y="2282"/>
                    <a:pt x="8579" y="2470"/>
                  </a:cubicBezTo>
                  <a:cubicBezTo>
                    <a:pt x="8600" y="2512"/>
                    <a:pt x="8558" y="2616"/>
                    <a:pt x="8495" y="2658"/>
                  </a:cubicBezTo>
                  <a:cubicBezTo>
                    <a:pt x="7868" y="3077"/>
                    <a:pt x="7951" y="3181"/>
                    <a:pt x="7909" y="3872"/>
                  </a:cubicBezTo>
                  <a:cubicBezTo>
                    <a:pt x="7868" y="4332"/>
                    <a:pt x="7909" y="4751"/>
                    <a:pt x="8119" y="5169"/>
                  </a:cubicBezTo>
                  <a:cubicBezTo>
                    <a:pt x="8181" y="5315"/>
                    <a:pt x="8181" y="5483"/>
                    <a:pt x="8265" y="5629"/>
                  </a:cubicBezTo>
                  <a:cubicBezTo>
                    <a:pt x="8286" y="5713"/>
                    <a:pt x="8370" y="5797"/>
                    <a:pt x="8495" y="5755"/>
                  </a:cubicBezTo>
                  <a:cubicBezTo>
                    <a:pt x="8663" y="5755"/>
                    <a:pt x="8746" y="5922"/>
                    <a:pt x="8663" y="6048"/>
                  </a:cubicBezTo>
                  <a:cubicBezTo>
                    <a:pt x="8495" y="6278"/>
                    <a:pt x="8286" y="6445"/>
                    <a:pt x="8056" y="6592"/>
                  </a:cubicBezTo>
                  <a:cubicBezTo>
                    <a:pt x="7637" y="6843"/>
                    <a:pt x="7198" y="6989"/>
                    <a:pt x="6696" y="7052"/>
                  </a:cubicBezTo>
                  <a:cubicBezTo>
                    <a:pt x="5943" y="7115"/>
                    <a:pt x="5252" y="6968"/>
                    <a:pt x="4583" y="6655"/>
                  </a:cubicBezTo>
                  <a:close/>
                  <a:moveTo>
                    <a:pt x="4373" y="2407"/>
                  </a:moveTo>
                  <a:cubicBezTo>
                    <a:pt x="4352" y="2386"/>
                    <a:pt x="4352" y="2344"/>
                    <a:pt x="4311" y="2302"/>
                  </a:cubicBezTo>
                  <a:lnTo>
                    <a:pt x="4269" y="2302"/>
                  </a:lnTo>
                  <a:cubicBezTo>
                    <a:pt x="4269" y="2407"/>
                    <a:pt x="4331" y="2386"/>
                    <a:pt x="4373" y="2407"/>
                  </a:cubicBezTo>
                  <a:cubicBezTo>
                    <a:pt x="4457" y="2470"/>
                    <a:pt x="4520" y="2512"/>
                    <a:pt x="4603" y="2595"/>
                  </a:cubicBezTo>
                  <a:cubicBezTo>
                    <a:pt x="4624" y="2616"/>
                    <a:pt x="4666" y="2616"/>
                    <a:pt x="4687" y="2616"/>
                  </a:cubicBezTo>
                  <a:cubicBezTo>
                    <a:pt x="4729" y="2595"/>
                    <a:pt x="4729" y="2554"/>
                    <a:pt x="4666" y="2512"/>
                  </a:cubicBezTo>
                  <a:cubicBezTo>
                    <a:pt x="4562" y="2470"/>
                    <a:pt x="4478" y="2449"/>
                    <a:pt x="4373" y="2407"/>
                  </a:cubicBezTo>
                  <a:close/>
                  <a:moveTo>
                    <a:pt x="4080" y="1842"/>
                  </a:moveTo>
                  <a:cubicBezTo>
                    <a:pt x="4018" y="1675"/>
                    <a:pt x="3892" y="1696"/>
                    <a:pt x="3767" y="1675"/>
                  </a:cubicBezTo>
                  <a:cubicBezTo>
                    <a:pt x="3243" y="1152"/>
                    <a:pt x="2197" y="1382"/>
                    <a:pt x="1988" y="1947"/>
                  </a:cubicBezTo>
                  <a:cubicBezTo>
                    <a:pt x="2281" y="1947"/>
                    <a:pt x="2532" y="1947"/>
                    <a:pt x="2825" y="1968"/>
                  </a:cubicBezTo>
                  <a:cubicBezTo>
                    <a:pt x="3097" y="1989"/>
                    <a:pt x="3348" y="2030"/>
                    <a:pt x="3641" y="2072"/>
                  </a:cubicBezTo>
                  <a:cubicBezTo>
                    <a:pt x="3515" y="1968"/>
                    <a:pt x="3369" y="1884"/>
                    <a:pt x="3243" y="1842"/>
                  </a:cubicBezTo>
                  <a:cubicBezTo>
                    <a:pt x="3139" y="1779"/>
                    <a:pt x="3013" y="1779"/>
                    <a:pt x="2888" y="1738"/>
                  </a:cubicBezTo>
                  <a:cubicBezTo>
                    <a:pt x="2825" y="1696"/>
                    <a:pt x="2741" y="1675"/>
                    <a:pt x="2825" y="1570"/>
                  </a:cubicBezTo>
                  <a:cubicBezTo>
                    <a:pt x="3139" y="1612"/>
                    <a:pt x="3453" y="1633"/>
                    <a:pt x="3787" y="1675"/>
                  </a:cubicBezTo>
                  <a:cubicBezTo>
                    <a:pt x="3808" y="1821"/>
                    <a:pt x="3976" y="1821"/>
                    <a:pt x="4080" y="1842"/>
                  </a:cubicBezTo>
                  <a:cubicBezTo>
                    <a:pt x="4185" y="1968"/>
                    <a:pt x="4331" y="1989"/>
                    <a:pt x="4520" y="2051"/>
                  </a:cubicBezTo>
                  <a:cubicBezTo>
                    <a:pt x="4415" y="1821"/>
                    <a:pt x="4248" y="1842"/>
                    <a:pt x="4080" y="1842"/>
                  </a:cubicBezTo>
                  <a:close/>
                  <a:moveTo>
                    <a:pt x="3327" y="3244"/>
                  </a:moveTo>
                  <a:cubicBezTo>
                    <a:pt x="3264" y="3244"/>
                    <a:pt x="3264" y="3181"/>
                    <a:pt x="3222" y="3223"/>
                  </a:cubicBezTo>
                  <a:cubicBezTo>
                    <a:pt x="3243" y="3244"/>
                    <a:pt x="3306" y="3244"/>
                    <a:pt x="3327" y="3244"/>
                  </a:cubicBezTo>
                  <a:cubicBezTo>
                    <a:pt x="3348" y="3349"/>
                    <a:pt x="3453" y="3391"/>
                    <a:pt x="3557" y="3411"/>
                  </a:cubicBezTo>
                  <a:cubicBezTo>
                    <a:pt x="4059" y="3537"/>
                    <a:pt x="4478" y="3809"/>
                    <a:pt x="4855" y="4123"/>
                  </a:cubicBezTo>
                  <a:cubicBezTo>
                    <a:pt x="4938" y="4165"/>
                    <a:pt x="5022" y="4227"/>
                    <a:pt x="5106" y="4248"/>
                  </a:cubicBezTo>
                  <a:cubicBezTo>
                    <a:pt x="5210" y="4186"/>
                    <a:pt x="5294" y="4165"/>
                    <a:pt x="5357" y="4144"/>
                  </a:cubicBezTo>
                  <a:cubicBezTo>
                    <a:pt x="5524" y="4081"/>
                    <a:pt x="5566" y="4353"/>
                    <a:pt x="5754" y="4248"/>
                  </a:cubicBezTo>
                  <a:cubicBezTo>
                    <a:pt x="5775" y="3976"/>
                    <a:pt x="5629" y="3809"/>
                    <a:pt x="5440" y="3621"/>
                  </a:cubicBezTo>
                  <a:cubicBezTo>
                    <a:pt x="5001" y="3139"/>
                    <a:pt x="4457" y="2784"/>
                    <a:pt x="3871" y="2491"/>
                  </a:cubicBezTo>
                  <a:cubicBezTo>
                    <a:pt x="3620" y="2365"/>
                    <a:pt x="3327" y="2282"/>
                    <a:pt x="3013" y="2261"/>
                  </a:cubicBezTo>
                  <a:cubicBezTo>
                    <a:pt x="2637" y="2261"/>
                    <a:pt x="2302" y="2240"/>
                    <a:pt x="1946" y="2261"/>
                  </a:cubicBezTo>
                  <a:cubicBezTo>
                    <a:pt x="1590" y="2261"/>
                    <a:pt x="1277" y="2386"/>
                    <a:pt x="1046" y="2595"/>
                  </a:cubicBezTo>
                  <a:cubicBezTo>
                    <a:pt x="963" y="2658"/>
                    <a:pt x="942" y="2763"/>
                    <a:pt x="921" y="2826"/>
                  </a:cubicBezTo>
                  <a:cubicBezTo>
                    <a:pt x="900" y="2909"/>
                    <a:pt x="1005" y="3035"/>
                    <a:pt x="1067" y="3035"/>
                  </a:cubicBezTo>
                  <a:cubicBezTo>
                    <a:pt x="1318" y="2993"/>
                    <a:pt x="1528" y="2972"/>
                    <a:pt x="1758" y="2909"/>
                  </a:cubicBezTo>
                  <a:cubicBezTo>
                    <a:pt x="2741" y="2700"/>
                    <a:pt x="3662" y="2909"/>
                    <a:pt x="4562" y="3307"/>
                  </a:cubicBezTo>
                  <a:cubicBezTo>
                    <a:pt x="4938" y="3495"/>
                    <a:pt x="5252" y="3746"/>
                    <a:pt x="5399" y="4165"/>
                  </a:cubicBezTo>
                  <a:cubicBezTo>
                    <a:pt x="5189" y="4165"/>
                    <a:pt x="5085" y="4018"/>
                    <a:pt x="4938" y="3914"/>
                  </a:cubicBezTo>
                  <a:cubicBezTo>
                    <a:pt x="4457" y="3516"/>
                    <a:pt x="3934" y="3307"/>
                    <a:pt x="3327" y="3244"/>
                  </a:cubicBezTo>
                  <a:close/>
                  <a:moveTo>
                    <a:pt x="6424" y="2993"/>
                  </a:moveTo>
                  <a:cubicBezTo>
                    <a:pt x="6508" y="2930"/>
                    <a:pt x="6591" y="2909"/>
                    <a:pt x="6612" y="2867"/>
                  </a:cubicBezTo>
                  <a:cubicBezTo>
                    <a:pt x="6780" y="2700"/>
                    <a:pt x="6905" y="2512"/>
                    <a:pt x="7031" y="2344"/>
                  </a:cubicBezTo>
                  <a:cubicBezTo>
                    <a:pt x="7554" y="1675"/>
                    <a:pt x="8244" y="1256"/>
                    <a:pt x="9102" y="1110"/>
                  </a:cubicBezTo>
                  <a:cubicBezTo>
                    <a:pt x="9186" y="1089"/>
                    <a:pt x="9311" y="1131"/>
                    <a:pt x="9374" y="984"/>
                  </a:cubicBezTo>
                  <a:cubicBezTo>
                    <a:pt x="9081" y="984"/>
                    <a:pt x="8788" y="942"/>
                    <a:pt x="8537" y="942"/>
                  </a:cubicBezTo>
                  <a:cubicBezTo>
                    <a:pt x="8391" y="942"/>
                    <a:pt x="8286" y="984"/>
                    <a:pt x="8160" y="1047"/>
                  </a:cubicBezTo>
                  <a:cubicBezTo>
                    <a:pt x="8056" y="1131"/>
                    <a:pt x="7951" y="1173"/>
                    <a:pt x="7826" y="1235"/>
                  </a:cubicBezTo>
                  <a:cubicBezTo>
                    <a:pt x="7428" y="1403"/>
                    <a:pt x="7093" y="1654"/>
                    <a:pt x="6759" y="1926"/>
                  </a:cubicBezTo>
                  <a:cubicBezTo>
                    <a:pt x="6466" y="2198"/>
                    <a:pt x="6298" y="2554"/>
                    <a:pt x="6424" y="2993"/>
                  </a:cubicBezTo>
                  <a:close/>
                  <a:moveTo>
                    <a:pt x="7993" y="2177"/>
                  </a:moveTo>
                  <a:cubicBezTo>
                    <a:pt x="7616" y="2302"/>
                    <a:pt x="7324" y="2554"/>
                    <a:pt x="7093" y="2826"/>
                  </a:cubicBezTo>
                  <a:cubicBezTo>
                    <a:pt x="6884" y="3077"/>
                    <a:pt x="6717" y="3349"/>
                    <a:pt x="6675" y="3663"/>
                  </a:cubicBezTo>
                  <a:cubicBezTo>
                    <a:pt x="6675" y="3746"/>
                    <a:pt x="6696" y="3830"/>
                    <a:pt x="6780" y="3830"/>
                  </a:cubicBezTo>
                  <a:cubicBezTo>
                    <a:pt x="6821" y="3830"/>
                    <a:pt x="6968" y="3830"/>
                    <a:pt x="6989" y="3767"/>
                  </a:cubicBezTo>
                  <a:cubicBezTo>
                    <a:pt x="7324" y="3244"/>
                    <a:pt x="7658" y="2700"/>
                    <a:pt x="7993" y="2177"/>
                  </a:cubicBezTo>
                  <a:close/>
                  <a:moveTo>
                    <a:pt x="9081" y="629"/>
                  </a:moveTo>
                  <a:cubicBezTo>
                    <a:pt x="9060" y="587"/>
                    <a:pt x="9060" y="524"/>
                    <a:pt x="9018" y="524"/>
                  </a:cubicBezTo>
                  <a:cubicBezTo>
                    <a:pt x="8851" y="419"/>
                    <a:pt x="8642" y="398"/>
                    <a:pt x="8453" y="461"/>
                  </a:cubicBezTo>
                  <a:cubicBezTo>
                    <a:pt x="8140" y="524"/>
                    <a:pt x="7826" y="608"/>
                    <a:pt x="7512" y="733"/>
                  </a:cubicBezTo>
                  <a:cubicBezTo>
                    <a:pt x="7177" y="880"/>
                    <a:pt x="6926" y="1131"/>
                    <a:pt x="6717" y="1466"/>
                  </a:cubicBezTo>
                  <a:cubicBezTo>
                    <a:pt x="6905" y="1361"/>
                    <a:pt x="7093" y="1298"/>
                    <a:pt x="7282" y="1214"/>
                  </a:cubicBezTo>
                  <a:cubicBezTo>
                    <a:pt x="7554" y="1047"/>
                    <a:pt x="7826" y="838"/>
                    <a:pt x="8119" y="733"/>
                  </a:cubicBezTo>
                  <a:cubicBezTo>
                    <a:pt x="8432" y="629"/>
                    <a:pt x="8767" y="650"/>
                    <a:pt x="9081" y="629"/>
                  </a:cubicBezTo>
                  <a:close/>
                  <a:moveTo>
                    <a:pt x="7135" y="5399"/>
                  </a:moveTo>
                  <a:cubicBezTo>
                    <a:pt x="7010" y="5441"/>
                    <a:pt x="6947" y="5546"/>
                    <a:pt x="6947" y="5692"/>
                  </a:cubicBezTo>
                  <a:cubicBezTo>
                    <a:pt x="6989" y="5964"/>
                    <a:pt x="7031" y="6257"/>
                    <a:pt x="7093" y="6571"/>
                  </a:cubicBezTo>
                  <a:cubicBezTo>
                    <a:pt x="7344" y="6466"/>
                    <a:pt x="7554" y="6383"/>
                    <a:pt x="7742" y="6215"/>
                  </a:cubicBezTo>
                  <a:cubicBezTo>
                    <a:pt x="7721" y="5818"/>
                    <a:pt x="7470" y="5588"/>
                    <a:pt x="7135" y="5399"/>
                  </a:cubicBezTo>
                  <a:close/>
                  <a:moveTo>
                    <a:pt x="6466" y="6341"/>
                  </a:moveTo>
                  <a:cubicBezTo>
                    <a:pt x="6466" y="6132"/>
                    <a:pt x="6487" y="5922"/>
                    <a:pt x="6487" y="5692"/>
                  </a:cubicBezTo>
                  <a:cubicBezTo>
                    <a:pt x="6487" y="5525"/>
                    <a:pt x="6361" y="5420"/>
                    <a:pt x="6236" y="5357"/>
                  </a:cubicBezTo>
                  <a:cubicBezTo>
                    <a:pt x="6068" y="5295"/>
                    <a:pt x="5943" y="5357"/>
                    <a:pt x="5859" y="5504"/>
                  </a:cubicBezTo>
                  <a:cubicBezTo>
                    <a:pt x="5943" y="5629"/>
                    <a:pt x="6005" y="5797"/>
                    <a:pt x="6110" y="5922"/>
                  </a:cubicBezTo>
                  <a:cubicBezTo>
                    <a:pt x="6236" y="6069"/>
                    <a:pt x="6194" y="6320"/>
                    <a:pt x="6466" y="6341"/>
                  </a:cubicBezTo>
                  <a:close/>
                  <a:moveTo>
                    <a:pt x="5336" y="5441"/>
                  </a:moveTo>
                  <a:cubicBezTo>
                    <a:pt x="5461" y="5378"/>
                    <a:pt x="5503" y="5274"/>
                    <a:pt x="5524" y="5127"/>
                  </a:cubicBezTo>
                  <a:cubicBezTo>
                    <a:pt x="5608" y="4939"/>
                    <a:pt x="5524" y="4813"/>
                    <a:pt x="5399" y="4688"/>
                  </a:cubicBezTo>
                  <a:cubicBezTo>
                    <a:pt x="5357" y="4667"/>
                    <a:pt x="5294" y="4667"/>
                    <a:pt x="5252" y="4667"/>
                  </a:cubicBezTo>
                  <a:cubicBezTo>
                    <a:pt x="5231" y="4667"/>
                    <a:pt x="5189" y="4709"/>
                    <a:pt x="5147" y="4771"/>
                  </a:cubicBezTo>
                  <a:cubicBezTo>
                    <a:pt x="5127" y="5023"/>
                    <a:pt x="5210" y="5232"/>
                    <a:pt x="5336" y="5441"/>
                  </a:cubicBezTo>
                  <a:close/>
                  <a:moveTo>
                    <a:pt x="6026" y="2930"/>
                  </a:moveTo>
                  <a:cubicBezTo>
                    <a:pt x="5817" y="3328"/>
                    <a:pt x="5817" y="3537"/>
                    <a:pt x="6026" y="3788"/>
                  </a:cubicBezTo>
                  <a:close/>
                  <a:moveTo>
                    <a:pt x="6884" y="4353"/>
                  </a:moveTo>
                  <a:cubicBezTo>
                    <a:pt x="6863" y="4290"/>
                    <a:pt x="6863" y="4248"/>
                    <a:pt x="6821" y="4227"/>
                  </a:cubicBezTo>
                  <a:cubicBezTo>
                    <a:pt x="6800" y="4186"/>
                    <a:pt x="6717" y="4186"/>
                    <a:pt x="6696" y="4227"/>
                  </a:cubicBezTo>
                  <a:cubicBezTo>
                    <a:pt x="6633" y="4248"/>
                    <a:pt x="6591" y="4311"/>
                    <a:pt x="6549" y="4374"/>
                  </a:cubicBezTo>
                  <a:cubicBezTo>
                    <a:pt x="6508" y="4437"/>
                    <a:pt x="6487" y="4541"/>
                    <a:pt x="6570" y="4562"/>
                  </a:cubicBezTo>
                  <a:cubicBezTo>
                    <a:pt x="6612" y="4583"/>
                    <a:pt x="6717" y="4583"/>
                    <a:pt x="6780" y="4541"/>
                  </a:cubicBezTo>
                  <a:cubicBezTo>
                    <a:pt x="6821" y="4479"/>
                    <a:pt x="6863" y="4395"/>
                    <a:pt x="6884" y="4353"/>
                  </a:cubicBezTo>
                  <a:close/>
                  <a:moveTo>
                    <a:pt x="6821" y="4918"/>
                  </a:moveTo>
                  <a:cubicBezTo>
                    <a:pt x="6717" y="4897"/>
                    <a:pt x="6633" y="4981"/>
                    <a:pt x="6633" y="5085"/>
                  </a:cubicBezTo>
                  <a:cubicBezTo>
                    <a:pt x="6633" y="5169"/>
                    <a:pt x="6717" y="5232"/>
                    <a:pt x="6780" y="5211"/>
                  </a:cubicBezTo>
                  <a:cubicBezTo>
                    <a:pt x="6842" y="5169"/>
                    <a:pt x="6926" y="5106"/>
                    <a:pt x="6926" y="5002"/>
                  </a:cubicBezTo>
                  <a:cubicBezTo>
                    <a:pt x="6905" y="4981"/>
                    <a:pt x="6863" y="4960"/>
                    <a:pt x="6821" y="4918"/>
                  </a:cubicBezTo>
                  <a:close/>
                  <a:moveTo>
                    <a:pt x="10232" y="1173"/>
                  </a:moveTo>
                  <a:cubicBezTo>
                    <a:pt x="10106" y="1131"/>
                    <a:pt x="10023" y="1089"/>
                    <a:pt x="9918" y="1026"/>
                  </a:cubicBezTo>
                  <a:cubicBezTo>
                    <a:pt x="9897" y="1026"/>
                    <a:pt x="9855" y="1026"/>
                    <a:pt x="9855" y="1047"/>
                  </a:cubicBezTo>
                  <a:cubicBezTo>
                    <a:pt x="9855" y="1047"/>
                    <a:pt x="9834" y="1089"/>
                    <a:pt x="9855" y="1110"/>
                  </a:cubicBezTo>
                  <a:cubicBezTo>
                    <a:pt x="9939" y="1173"/>
                    <a:pt x="10023" y="1298"/>
                    <a:pt x="10232" y="1173"/>
                  </a:cubicBezTo>
                  <a:close/>
                  <a:moveTo>
                    <a:pt x="6068" y="6634"/>
                  </a:moveTo>
                  <a:cubicBezTo>
                    <a:pt x="6047" y="6592"/>
                    <a:pt x="6026" y="6571"/>
                    <a:pt x="5963" y="6550"/>
                  </a:cubicBezTo>
                  <a:cubicBezTo>
                    <a:pt x="5963" y="6571"/>
                    <a:pt x="5943" y="6571"/>
                    <a:pt x="5943" y="6592"/>
                  </a:cubicBezTo>
                  <a:cubicBezTo>
                    <a:pt x="5943" y="6676"/>
                    <a:pt x="6026" y="6738"/>
                    <a:pt x="6068" y="6676"/>
                  </a:cubicBezTo>
                  <a:close/>
                  <a:moveTo>
                    <a:pt x="6236" y="4918"/>
                  </a:moveTo>
                  <a:cubicBezTo>
                    <a:pt x="6173" y="4918"/>
                    <a:pt x="6152" y="4960"/>
                    <a:pt x="6173" y="4981"/>
                  </a:cubicBezTo>
                  <a:lnTo>
                    <a:pt x="6236" y="4981"/>
                  </a:lnTo>
                  <a:cubicBezTo>
                    <a:pt x="6256" y="4960"/>
                    <a:pt x="6236" y="4918"/>
                    <a:pt x="6236" y="4918"/>
                  </a:cubicBezTo>
                  <a:close/>
                  <a:moveTo>
                    <a:pt x="8956" y="1466"/>
                  </a:moveTo>
                  <a:lnTo>
                    <a:pt x="8997" y="1507"/>
                  </a:lnTo>
                  <a:lnTo>
                    <a:pt x="8997" y="14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8"/>
            <p:cNvSpPr/>
            <p:nvPr/>
          </p:nvSpPr>
          <p:spPr>
            <a:xfrm>
              <a:off x="1577700" y="4361625"/>
              <a:ext cx="72200" cy="47100"/>
            </a:xfrm>
            <a:custGeom>
              <a:avLst/>
              <a:gdLst/>
              <a:ahLst/>
              <a:cxnLst/>
              <a:rect l="l" t="t" r="r" b="b"/>
              <a:pathLst>
                <a:path w="2888" h="1884" extrusionOk="0">
                  <a:moveTo>
                    <a:pt x="2888" y="1675"/>
                  </a:moveTo>
                  <a:cubicBezTo>
                    <a:pt x="2741" y="1821"/>
                    <a:pt x="2574" y="1842"/>
                    <a:pt x="2386" y="1842"/>
                  </a:cubicBezTo>
                  <a:cubicBezTo>
                    <a:pt x="1884" y="1884"/>
                    <a:pt x="1402" y="1800"/>
                    <a:pt x="963" y="1633"/>
                  </a:cubicBezTo>
                  <a:cubicBezTo>
                    <a:pt x="649" y="1528"/>
                    <a:pt x="398" y="1319"/>
                    <a:pt x="189" y="1068"/>
                  </a:cubicBezTo>
                  <a:cubicBezTo>
                    <a:pt x="0" y="838"/>
                    <a:pt x="0" y="566"/>
                    <a:pt x="210" y="357"/>
                  </a:cubicBezTo>
                  <a:cubicBezTo>
                    <a:pt x="419" y="147"/>
                    <a:pt x="691" y="1"/>
                    <a:pt x="1026" y="22"/>
                  </a:cubicBezTo>
                  <a:cubicBezTo>
                    <a:pt x="1130" y="22"/>
                    <a:pt x="1214" y="64"/>
                    <a:pt x="1172" y="126"/>
                  </a:cubicBezTo>
                  <a:cubicBezTo>
                    <a:pt x="1151" y="147"/>
                    <a:pt x="1130" y="231"/>
                    <a:pt x="1109" y="231"/>
                  </a:cubicBezTo>
                  <a:cubicBezTo>
                    <a:pt x="921" y="294"/>
                    <a:pt x="733" y="357"/>
                    <a:pt x="586" y="524"/>
                  </a:cubicBezTo>
                  <a:cubicBezTo>
                    <a:pt x="440" y="629"/>
                    <a:pt x="440" y="775"/>
                    <a:pt x="544" y="901"/>
                  </a:cubicBezTo>
                  <a:cubicBezTo>
                    <a:pt x="816" y="1194"/>
                    <a:pt x="1130" y="1361"/>
                    <a:pt x="1528" y="1424"/>
                  </a:cubicBezTo>
                  <a:cubicBezTo>
                    <a:pt x="1863" y="1507"/>
                    <a:pt x="2218" y="1570"/>
                    <a:pt x="2574" y="1612"/>
                  </a:cubicBezTo>
                  <a:cubicBezTo>
                    <a:pt x="2679" y="1633"/>
                    <a:pt x="2783" y="1633"/>
                    <a:pt x="2888" y="16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8"/>
            <p:cNvSpPr/>
            <p:nvPr/>
          </p:nvSpPr>
          <p:spPr>
            <a:xfrm>
              <a:off x="1485625" y="4348025"/>
              <a:ext cx="35075" cy="61225"/>
            </a:xfrm>
            <a:custGeom>
              <a:avLst/>
              <a:gdLst/>
              <a:ahLst/>
              <a:cxnLst/>
              <a:rect l="l" t="t" r="r" b="b"/>
              <a:pathLst>
                <a:path w="1403" h="2449" extrusionOk="0">
                  <a:moveTo>
                    <a:pt x="1277" y="2449"/>
                  </a:moveTo>
                  <a:cubicBezTo>
                    <a:pt x="984" y="2386"/>
                    <a:pt x="733" y="2323"/>
                    <a:pt x="503" y="2177"/>
                  </a:cubicBezTo>
                  <a:cubicBezTo>
                    <a:pt x="189" y="1968"/>
                    <a:pt x="1" y="1591"/>
                    <a:pt x="106" y="1235"/>
                  </a:cubicBezTo>
                  <a:cubicBezTo>
                    <a:pt x="294" y="670"/>
                    <a:pt x="629" y="189"/>
                    <a:pt x="1277" y="1"/>
                  </a:cubicBezTo>
                  <a:cubicBezTo>
                    <a:pt x="1298" y="1"/>
                    <a:pt x="1361" y="64"/>
                    <a:pt x="1403" y="85"/>
                  </a:cubicBezTo>
                  <a:cubicBezTo>
                    <a:pt x="1256" y="189"/>
                    <a:pt x="1131" y="294"/>
                    <a:pt x="984" y="398"/>
                  </a:cubicBezTo>
                  <a:cubicBezTo>
                    <a:pt x="712" y="587"/>
                    <a:pt x="545" y="880"/>
                    <a:pt x="440" y="1152"/>
                  </a:cubicBezTo>
                  <a:cubicBezTo>
                    <a:pt x="336" y="1424"/>
                    <a:pt x="336" y="1758"/>
                    <a:pt x="670" y="1989"/>
                  </a:cubicBezTo>
                  <a:cubicBezTo>
                    <a:pt x="880" y="2135"/>
                    <a:pt x="1068" y="2282"/>
                    <a:pt x="1277" y="2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8"/>
            <p:cNvSpPr/>
            <p:nvPr/>
          </p:nvSpPr>
          <p:spPr>
            <a:xfrm>
              <a:off x="1802100" y="4341750"/>
              <a:ext cx="20425" cy="34025"/>
            </a:xfrm>
            <a:custGeom>
              <a:avLst/>
              <a:gdLst/>
              <a:ahLst/>
              <a:cxnLst/>
              <a:rect l="l" t="t" r="r" b="b"/>
              <a:pathLst>
                <a:path w="817" h="1361" extrusionOk="0">
                  <a:moveTo>
                    <a:pt x="126" y="1361"/>
                  </a:moveTo>
                  <a:cubicBezTo>
                    <a:pt x="189" y="1235"/>
                    <a:pt x="189" y="1172"/>
                    <a:pt x="210" y="1152"/>
                  </a:cubicBezTo>
                  <a:cubicBezTo>
                    <a:pt x="315" y="1026"/>
                    <a:pt x="398" y="859"/>
                    <a:pt x="356" y="691"/>
                  </a:cubicBezTo>
                  <a:cubicBezTo>
                    <a:pt x="335" y="482"/>
                    <a:pt x="252" y="315"/>
                    <a:pt x="84" y="210"/>
                  </a:cubicBezTo>
                  <a:cubicBezTo>
                    <a:pt x="1" y="168"/>
                    <a:pt x="1" y="64"/>
                    <a:pt x="84" y="22"/>
                  </a:cubicBezTo>
                  <a:cubicBezTo>
                    <a:pt x="126" y="22"/>
                    <a:pt x="189" y="1"/>
                    <a:pt x="210" y="1"/>
                  </a:cubicBezTo>
                  <a:cubicBezTo>
                    <a:pt x="628" y="126"/>
                    <a:pt x="817" y="503"/>
                    <a:pt x="628" y="838"/>
                  </a:cubicBezTo>
                  <a:cubicBezTo>
                    <a:pt x="545" y="1068"/>
                    <a:pt x="440" y="1256"/>
                    <a:pt x="126"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8"/>
            <p:cNvSpPr/>
            <p:nvPr/>
          </p:nvSpPr>
          <p:spPr>
            <a:xfrm>
              <a:off x="1856500" y="4355875"/>
              <a:ext cx="16775" cy="35075"/>
            </a:xfrm>
            <a:custGeom>
              <a:avLst/>
              <a:gdLst/>
              <a:ahLst/>
              <a:cxnLst/>
              <a:rect l="l" t="t" r="r" b="b"/>
              <a:pathLst>
                <a:path w="671" h="1403" extrusionOk="0">
                  <a:moveTo>
                    <a:pt x="670" y="817"/>
                  </a:moveTo>
                  <a:cubicBezTo>
                    <a:pt x="649" y="900"/>
                    <a:pt x="587" y="1026"/>
                    <a:pt x="482" y="1131"/>
                  </a:cubicBezTo>
                  <a:cubicBezTo>
                    <a:pt x="377" y="1235"/>
                    <a:pt x="252" y="1319"/>
                    <a:pt x="126" y="1382"/>
                  </a:cubicBezTo>
                  <a:cubicBezTo>
                    <a:pt x="105" y="1403"/>
                    <a:pt x="43" y="1340"/>
                    <a:pt x="1" y="1340"/>
                  </a:cubicBezTo>
                  <a:lnTo>
                    <a:pt x="1" y="1298"/>
                  </a:lnTo>
                  <a:cubicBezTo>
                    <a:pt x="43" y="1235"/>
                    <a:pt x="105" y="1193"/>
                    <a:pt x="126" y="1131"/>
                  </a:cubicBezTo>
                  <a:cubicBezTo>
                    <a:pt x="419" y="817"/>
                    <a:pt x="440" y="691"/>
                    <a:pt x="231" y="294"/>
                  </a:cubicBezTo>
                  <a:cubicBezTo>
                    <a:pt x="168" y="210"/>
                    <a:pt x="147" y="147"/>
                    <a:pt x="126" y="63"/>
                  </a:cubicBezTo>
                  <a:cubicBezTo>
                    <a:pt x="126" y="63"/>
                    <a:pt x="147" y="1"/>
                    <a:pt x="168" y="1"/>
                  </a:cubicBezTo>
                  <a:cubicBezTo>
                    <a:pt x="210" y="1"/>
                    <a:pt x="231" y="1"/>
                    <a:pt x="252" y="43"/>
                  </a:cubicBezTo>
                  <a:cubicBezTo>
                    <a:pt x="524" y="189"/>
                    <a:pt x="649" y="440"/>
                    <a:pt x="6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8"/>
            <p:cNvSpPr/>
            <p:nvPr/>
          </p:nvSpPr>
          <p:spPr>
            <a:xfrm>
              <a:off x="1745600" y="4352225"/>
              <a:ext cx="22000" cy="23025"/>
            </a:xfrm>
            <a:custGeom>
              <a:avLst/>
              <a:gdLst/>
              <a:ahLst/>
              <a:cxnLst/>
              <a:rect l="l" t="t" r="r" b="b"/>
              <a:pathLst>
                <a:path w="880" h="921" extrusionOk="0">
                  <a:moveTo>
                    <a:pt x="461" y="733"/>
                  </a:moveTo>
                  <a:cubicBezTo>
                    <a:pt x="503" y="607"/>
                    <a:pt x="482" y="502"/>
                    <a:pt x="378" y="419"/>
                  </a:cubicBezTo>
                  <a:cubicBezTo>
                    <a:pt x="273" y="314"/>
                    <a:pt x="147" y="230"/>
                    <a:pt x="43" y="126"/>
                  </a:cubicBezTo>
                  <a:cubicBezTo>
                    <a:pt x="1" y="105"/>
                    <a:pt x="1" y="21"/>
                    <a:pt x="43" y="21"/>
                  </a:cubicBezTo>
                  <a:cubicBezTo>
                    <a:pt x="64" y="0"/>
                    <a:pt x="147" y="0"/>
                    <a:pt x="168" y="0"/>
                  </a:cubicBezTo>
                  <a:cubicBezTo>
                    <a:pt x="357" y="84"/>
                    <a:pt x="524" y="189"/>
                    <a:pt x="691" y="293"/>
                  </a:cubicBezTo>
                  <a:cubicBezTo>
                    <a:pt x="880" y="419"/>
                    <a:pt x="880" y="670"/>
                    <a:pt x="671" y="837"/>
                  </a:cubicBezTo>
                  <a:cubicBezTo>
                    <a:pt x="629" y="858"/>
                    <a:pt x="587" y="900"/>
                    <a:pt x="524" y="900"/>
                  </a:cubicBezTo>
                  <a:cubicBezTo>
                    <a:pt x="461" y="921"/>
                    <a:pt x="461" y="858"/>
                    <a:pt x="461" y="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8"/>
            <p:cNvSpPr/>
            <p:nvPr/>
          </p:nvSpPr>
          <p:spPr>
            <a:xfrm>
              <a:off x="1564100" y="4401400"/>
              <a:ext cx="11000" cy="7325"/>
            </a:xfrm>
            <a:custGeom>
              <a:avLst/>
              <a:gdLst/>
              <a:ahLst/>
              <a:cxnLst/>
              <a:rect l="l" t="t" r="r" b="b"/>
              <a:pathLst>
                <a:path w="440" h="293" extrusionOk="0">
                  <a:moveTo>
                    <a:pt x="0" y="0"/>
                  </a:moveTo>
                  <a:cubicBezTo>
                    <a:pt x="210" y="21"/>
                    <a:pt x="356" y="105"/>
                    <a:pt x="440" y="293"/>
                  </a:cubicBezTo>
                  <a:lnTo>
                    <a:pt x="440" y="251"/>
                  </a:lnTo>
                  <a:cubicBezTo>
                    <a:pt x="252" y="251"/>
                    <a:pt x="84" y="2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8"/>
            <p:cNvSpPr/>
            <p:nvPr/>
          </p:nvSpPr>
          <p:spPr>
            <a:xfrm>
              <a:off x="1554675" y="4396150"/>
              <a:ext cx="9975" cy="5775"/>
            </a:xfrm>
            <a:custGeom>
              <a:avLst/>
              <a:gdLst/>
              <a:ahLst/>
              <a:cxnLst/>
              <a:rect l="l" t="t" r="r" b="b"/>
              <a:pathLst>
                <a:path w="399" h="231" extrusionOk="0">
                  <a:moveTo>
                    <a:pt x="398" y="210"/>
                  </a:moveTo>
                  <a:cubicBezTo>
                    <a:pt x="273" y="231"/>
                    <a:pt x="168" y="189"/>
                    <a:pt x="64" y="105"/>
                  </a:cubicBezTo>
                  <a:cubicBezTo>
                    <a:pt x="1" y="43"/>
                    <a:pt x="1" y="22"/>
                    <a:pt x="64" y="1"/>
                  </a:cubicBezTo>
                  <a:lnTo>
                    <a:pt x="147" y="1"/>
                  </a:lnTo>
                  <a:cubicBezTo>
                    <a:pt x="210" y="22"/>
                    <a:pt x="357" y="85"/>
                    <a:pt x="398" y="2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8"/>
            <p:cNvSpPr/>
            <p:nvPr/>
          </p:nvSpPr>
          <p:spPr>
            <a:xfrm>
              <a:off x="1847100" y="4348025"/>
              <a:ext cx="5775" cy="3175"/>
            </a:xfrm>
            <a:custGeom>
              <a:avLst/>
              <a:gdLst/>
              <a:ahLst/>
              <a:cxnLst/>
              <a:rect l="l" t="t" r="r" b="b"/>
              <a:pathLst>
                <a:path w="231" h="127" extrusionOk="0">
                  <a:moveTo>
                    <a:pt x="230" y="64"/>
                  </a:moveTo>
                  <a:lnTo>
                    <a:pt x="188" y="126"/>
                  </a:lnTo>
                  <a:cubicBezTo>
                    <a:pt x="126" y="85"/>
                    <a:pt x="63" y="85"/>
                    <a:pt x="0" y="64"/>
                  </a:cubicBezTo>
                  <a:cubicBezTo>
                    <a:pt x="21" y="43"/>
                    <a:pt x="21" y="1"/>
                    <a:pt x="63" y="1"/>
                  </a:cubicBezTo>
                  <a:cubicBezTo>
                    <a:pt x="105" y="22"/>
                    <a:pt x="168" y="43"/>
                    <a:pt x="230" y="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8"/>
            <p:cNvSpPr/>
            <p:nvPr/>
          </p:nvSpPr>
          <p:spPr>
            <a:xfrm>
              <a:off x="1517550" y="4409225"/>
              <a:ext cx="4725" cy="550"/>
            </a:xfrm>
            <a:custGeom>
              <a:avLst/>
              <a:gdLst/>
              <a:ahLst/>
              <a:cxnLst/>
              <a:rect l="l" t="t" r="r" b="b"/>
              <a:pathLst>
                <a:path w="189" h="22" extrusionOk="0">
                  <a:moveTo>
                    <a:pt x="0" y="1"/>
                  </a:moveTo>
                  <a:cubicBezTo>
                    <a:pt x="84" y="1"/>
                    <a:pt x="189" y="22"/>
                    <a:pt x="84" y="1"/>
                  </a:cubicBezTo>
                  <a:cubicBezTo>
                    <a:pt x="168" y="22"/>
                    <a:pt x="8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8"/>
            <p:cNvSpPr/>
            <p:nvPr/>
          </p:nvSpPr>
          <p:spPr>
            <a:xfrm>
              <a:off x="1575600" y="4408200"/>
              <a:ext cx="7875" cy="3675"/>
            </a:xfrm>
            <a:custGeom>
              <a:avLst/>
              <a:gdLst/>
              <a:ahLst/>
              <a:cxnLst/>
              <a:rect l="l" t="t" r="r" b="b"/>
              <a:pathLst>
                <a:path w="315" h="147" extrusionOk="0">
                  <a:moveTo>
                    <a:pt x="315" y="147"/>
                  </a:moveTo>
                  <a:cubicBezTo>
                    <a:pt x="189" y="147"/>
                    <a:pt x="64" y="147"/>
                    <a:pt x="1" y="0"/>
                  </a:cubicBezTo>
                  <a:lnTo>
                    <a:pt x="1" y="42"/>
                  </a:lnTo>
                  <a:cubicBezTo>
                    <a:pt x="105" y="0"/>
                    <a:pt x="252" y="0"/>
                    <a:pt x="315"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8"/>
            <p:cNvSpPr/>
            <p:nvPr/>
          </p:nvSpPr>
          <p:spPr>
            <a:xfrm>
              <a:off x="1545800" y="4385700"/>
              <a:ext cx="2625" cy="2625"/>
            </a:xfrm>
            <a:custGeom>
              <a:avLst/>
              <a:gdLst/>
              <a:ahLst/>
              <a:cxnLst/>
              <a:rect l="l" t="t" r="r" b="b"/>
              <a:pathLst>
                <a:path w="105" h="105" extrusionOk="0">
                  <a:moveTo>
                    <a:pt x="42" y="0"/>
                  </a:moveTo>
                  <a:cubicBezTo>
                    <a:pt x="84" y="0"/>
                    <a:pt x="105" y="21"/>
                    <a:pt x="105" y="21"/>
                  </a:cubicBezTo>
                  <a:cubicBezTo>
                    <a:pt x="105" y="42"/>
                    <a:pt x="105" y="84"/>
                    <a:pt x="84" y="84"/>
                  </a:cubicBezTo>
                  <a:cubicBezTo>
                    <a:pt x="21" y="105"/>
                    <a:pt x="0" y="42"/>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163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650475" y="134697"/>
            <a:ext cx="4298965" cy="630415"/>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vi-VN" sz="3600">
                <a:solidFill>
                  <a:srgbClr val="000000"/>
                </a:solidFill>
                <a:latin typeface="#9Slide04 Maitree Bold" panose="00000800000000000000" pitchFamily="2" charset="-34"/>
                <a:cs typeface="#9Slide04 Maitree Bold" panose="00000800000000000000" pitchFamily="2" charset="-34"/>
              </a:rPr>
              <a:t>H</a:t>
            </a:r>
            <a:r>
              <a:rPr lang="en-US" sz="3600">
                <a:solidFill>
                  <a:srgbClr val="000000"/>
                </a:solidFill>
                <a:latin typeface="#9Slide04 Maitree Bold" panose="00000800000000000000" pitchFamily="2" charset="-34"/>
                <a:cs typeface="#9Slide04 Maitree Bold" panose="00000800000000000000" pitchFamily="2" charset="-34"/>
              </a:rPr>
              <a:t>ọat động nhóm</a:t>
            </a:r>
            <a:endParaRPr sz="3600">
              <a:solidFill>
                <a:srgbClr val="000000"/>
              </a:solidFill>
              <a:latin typeface="#9Slide04 Maitree Bold" panose="00000800000000000000" pitchFamily="2" charset="-34"/>
              <a:cs typeface="#9Slide04 Maitree Bold" panose="00000800000000000000" pitchFamily="2" charset="-34"/>
            </a:endParaRPr>
          </a:p>
        </p:txBody>
      </p:sp>
      <p:sp>
        <p:nvSpPr>
          <p:cNvPr id="124" name="Google Shape;124;p20"/>
          <p:cNvSpPr txBox="1">
            <a:spLocks noGrp="1"/>
          </p:cNvSpPr>
          <p:nvPr>
            <p:ph type="body" idx="1"/>
          </p:nvPr>
        </p:nvSpPr>
        <p:spPr>
          <a:xfrm>
            <a:off x="850605" y="765112"/>
            <a:ext cx="8029628" cy="997805"/>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800">
                <a:solidFill>
                  <a:srgbClr val="20124D"/>
                </a:solidFill>
                <a:latin typeface="#9Slide03 Maven Pro Medium" panose="00000600000000000000" pitchFamily="2" charset="0"/>
              </a:rPr>
              <a:t>Các nhóm </a:t>
            </a:r>
            <a:r>
              <a:rPr lang="en-US" sz="2800">
                <a:solidFill>
                  <a:srgbClr val="20124D"/>
                </a:solidFill>
                <a:effectLst/>
                <a:latin typeface="#9Slide03 Maven Pro Medium" panose="00000600000000000000" pitchFamily="2" charset="0"/>
                <a:ea typeface="Calibri" panose="020F0502020204030204" pitchFamily="34" charset="0"/>
              </a:rPr>
              <a:t>thực hiện nhiệm vụ đã được giao ở tiết học trước</a:t>
            </a:r>
            <a:endParaRPr sz="2800">
              <a:solidFill>
                <a:srgbClr val="20124D"/>
              </a:solidFill>
              <a:latin typeface="#9Slide03 Maven Pro Medium" panose="00000600000000000000" pitchFamily="2" charset="0"/>
            </a:endParaRPr>
          </a:p>
        </p:txBody>
      </p:sp>
      <p:sp>
        <p:nvSpPr>
          <p:cNvPr id="126" name="Google Shape;126;p20"/>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a:p>
        </p:txBody>
      </p:sp>
      <p:graphicFrame>
        <p:nvGraphicFramePr>
          <p:cNvPr id="2" name="Diagram 1">
            <a:extLst>
              <a:ext uri="{FF2B5EF4-FFF2-40B4-BE49-F238E27FC236}">
                <a16:creationId xmlns:a16="http://schemas.microsoft.com/office/drawing/2014/main" id="{E5440970-3A4F-4CE1-99BB-599DB6A0A492}"/>
              </a:ext>
            </a:extLst>
          </p:cNvPr>
          <p:cNvGraphicFramePr/>
          <p:nvPr>
            <p:extLst>
              <p:ext uri="{D42A27DB-BD31-4B8C-83A1-F6EECF244321}">
                <p14:modId xmlns:p14="http://schemas.microsoft.com/office/powerpoint/2010/main" val="1455144667"/>
              </p:ext>
            </p:extLst>
          </p:nvPr>
        </p:nvGraphicFramePr>
        <p:xfrm>
          <a:off x="850605" y="1318437"/>
          <a:ext cx="7470370" cy="390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95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B48EA4-10E6-4136-A15C-CCEF2043F06A}"/>
              </a:ext>
            </a:extLst>
          </p:cNvPr>
          <p:cNvSpPr>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sp>
        <p:nvSpPr>
          <p:cNvPr id="6" name="Rectangle 5">
            <a:extLst>
              <a:ext uri="{FF2B5EF4-FFF2-40B4-BE49-F238E27FC236}">
                <a16:creationId xmlns:a16="http://schemas.microsoft.com/office/drawing/2014/main" id="{36C6A41B-5077-4FB7-93B2-F509FBAD8766}"/>
              </a:ext>
            </a:extLst>
          </p:cNvPr>
          <p:cNvSpPr/>
          <p:nvPr/>
        </p:nvSpPr>
        <p:spPr>
          <a:xfrm>
            <a:off x="538209" y="317648"/>
            <a:ext cx="2705445" cy="2254102"/>
          </a:xfrm>
          <a:prstGeom prst="rect">
            <a:avLst/>
          </a:prstGeom>
          <a:blipFill rotWithShape="1">
            <a:blip r:embed="rId2">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a:extLst>
              <a:ext uri="{FF2B5EF4-FFF2-40B4-BE49-F238E27FC236}">
                <a16:creationId xmlns:a16="http://schemas.microsoft.com/office/drawing/2014/main" id="{80E379D4-2DE7-4ABA-A2FD-4A2100C7E3FC}"/>
              </a:ext>
            </a:extLst>
          </p:cNvPr>
          <p:cNvSpPr/>
          <p:nvPr/>
        </p:nvSpPr>
        <p:spPr>
          <a:xfrm>
            <a:off x="5877602" y="2566337"/>
            <a:ext cx="2705445" cy="2380364"/>
          </a:xfrm>
          <a:prstGeom prst="rect">
            <a:avLst/>
          </a:prstGeom>
          <a:blipFill rotWithShape="1">
            <a:blip r:embed="rId3">
              <a:extLst>
                <a:ext uri="{28A0092B-C50C-407E-A947-70E740481C1C}">
                  <a14:useLocalDpi xmlns:a14="http://schemas.microsoft.com/office/drawing/2010/main" val="0"/>
                </a:ext>
              </a:extLst>
            </a:blip>
            <a:srcRect/>
            <a:stretch>
              <a:fillRect t="-23000" b="-2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5EC673C5-F044-4A53-B656-E94E1AD841EC}"/>
              </a:ext>
            </a:extLst>
          </p:cNvPr>
          <p:cNvSpPr txBox="1"/>
          <p:nvPr/>
        </p:nvSpPr>
        <p:spPr>
          <a:xfrm>
            <a:off x="3454427" y="844534"/>
            <a:ext cx="4463579" cy="1569660"/>
          </a:xfrm>
          <a:prstGeom prst="rect">
            <a:avLst/>
          </a:prstGeom>
          <a:noFill/>
        </p:spPr>
        <p:txBody>
          <a:bodyPr wrap="square" rtlCol="0">
            <a:spAutoFit/>
          </a:bodyPr>
          <a:lstStyle/>
          <a:p>
            <a:pPr algn="just"/>
            <a:r>
              <a:rPr lang="en-US" sz="2400">
                <a:solidFill>
                  <a:srgbClr val="20124D"/>
                </a:solidFill>
                <a:effectLst/>
                <a:latin typeface="#9Slide03 Maven Pro Medium" panose="00000600000000000000" pitchFamily="2" charset="0"/>
                <a:ea typeface="Calibri" panose="020F0502020204030204" pitchFamily="34" charset="0"/>
              </a:rPr>
              <a:t>Phản ánh cuộc đấu tranh chống giặc ngoại xâm của nhân dân ta thông qua nhân vật Thánh Gióng </a:t>
            </a:r>
            <a:endParaRPr lang="vi-VN" sz="2400">
              <a:solidFill>
                <a:srgbClr val="20124D"/>
              </a:solidFill>
              <a:latin typeface="#9Slide03 Maven Pro Medium" panose="00000600000000000000" pitchFamily="2" charset="0"/>
            </a:endParaRPr>
          </a:p>
        </p:txBody>
      </p:sp>
      <p:sp>
        <p:nvSpPr>
          <p:cNvPr id="9" name="TextBox 8">
            <a:extLst>
              <a:ext uri="{FF2B5EF4-FFF2-40B4-BE49-F238E27FC236}">
                <a16:creationId xmlns:a16="http://schemas.microsoft.com/office/drawing/2014/main" id="{80404E42-5E9A-4988-A682-2CB6D05E2055}"/>
              </a:ext>
            </a:extLst>
          </p:cNvPr>
          <p:cNvSpPr txBox="1"/>
          <p:nvPr/>
        </p:nvSpPr>
        <p:spPr>
          <a:xfrm>
            <a:off x="893135" y="3156354"/>
            <a:ext cx="4712641" cy="1569660"/>
          </a:xfrm>
          <a:prstGeom prst="rect">
            <a:avLst/>
          </a:prstGeom>
          <a:noFill/>
        </p:spPr>
        <p:txBody>
          <a:bodyPr wrap="square" rtlCol="0">
            <a:spAutoFit/>
          </a:bodyPr>
          <a:lstStyle/>
          <a:p>
            <a:pPr algn="just"/>
            <a:r>
              <a:rPr lang="en-US" sz="2400">
                <a:solidFill>
                  <a:srgbClr val="20124D"/>
                </a:solidFill>
                <a:effectLst/>
                <a:latin typeface="#9Slide03 Maven Pro Medium" panose="00000600000000000000" pitchFamily="2" charset="0"/>
                <a:ea typeface="Calibri" panose="020F0502020204030204" pitchFamily="34" charset="0"/>
              </a:rPr>
              <a:t>Phản ánh cuộc đấu tranh chống thiên tai và lũ lụt của nhân dân ta thông qua hình tượng của Sơn Tinh </a:t>
            </a:r>
            <a:endParaRPr lang="vi-VN" sz="2400">
              <a:solidFill>
                <a:srgbClr val="20124D"/>
              </a:solidFill>
              <a:latin typeface="#9Slide03 Maven Pro Medium" panose="00000600000000000000" pitchFamily="2" charset="0"/>
            </a:endParaRPr>
          </a:p>
        </p:txBody>
      </p:sp>
    </p:spTree>
    <p:extLst>
      <p:ext uri="{BB962C8B-B14F-4D97-AF65-F5344CB8AC3E}">
        <p14:creationId xmlns:p14="http://schemas.microsoft.com/office/powerpoint/2010/main" val="374756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B48EA4-10E6-4136-A15C-CCEF2043F06A}"/>
              </a:ext>
            </a:extLst>
          </p:cNvPr>
          <p:cNvSpPr>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a:p>
        </p:txBody>
      </p:sp>
      <p:sp>
        <p:nvSpPr>
          <p:cNvPr id="5" name="TextBox 4">
            <a:extLst>
              <a:ext uri="{FF2B5EF4-FFF2-40B4-BE49-F238E27FC236}">
                <a16:creationId xmlns:a16="http://schemas.microsoft.com/office/drawing/2014/main" id="{5EC673C5-F044-4A53-B656-E94E1AD841EC}"/>
              </a:ext>
            </a:extLst>
          </p:cNvPr>
          <p:cNvSpPr txBox="1"/>
          <p:nvPr/>
        </p:nvSpPr>
        <p:spPr>
          <a:xfrm>
            <a:off x="3332838" y="1140478"/>
            <a:ext cx="5089531" cy="1569660"/>
          </a:xfrm>
          <a:prstGeom prst="rect">
            <a:avLst/>
          </a:prstGeom>
          <a:noFill/>
        </p:spPr>
        <p:txBody>
          <a:bodyPr wrap="square" rtlCol="0">
            <a:spAutoFit/>
          </a:bodyPr>
          <a:lstStyle/>
          <a:p>
            <a:pPr algn="just"/>
            <a:r>
              <a:rPr lang="vi-VN" sz="2400">
                <a:solidFill>
                  <a:srgbClr val="20124D"/>
                </a:solidFill>
                <a:effectLst/>
                <a:latin typeface="#9Slide03 Maven Pro Medium" panose="00000600000000000000" pitchFamily="2" charset="0"/>
                <a:ea typeface="Calibri" panose="020F0502020204030204" pitchFamily="34" charset="0"/>
              </a:rPr>
              <a:t>Là những câu chuyện dân gian (thần thoại, truyền thuyết, cổ tích), được kể truyền miệng từ đời này sang đời khác</a:t>
            </a:r>
            <a:endParaRPr lang="vi-VN" sz="2400">
              <a:solidFill>
                <a:srgbClr val="20124D"/>
              </a:solidFill>
              <a:latin typeface="#9Slide03 Maven Pro Medium" panose="00000600000000000000" pitchFamily="2" charset="0"/>
            </a:endParaRPr>
          </a:p>
        </p:txBody>
      </p:sp>
      <p:sp>
        <p:nvSpPr>
          <p:cNvPr id="9" name="TextBox 8">
            <a:extLst>
              <a:ext uri="{FF2B5EF4-FFF2-40B4-BE49-F238E27FC236}">
                <a16:creationId xmlns:a16="http://schemas.microsoft.com/office/drawing/2014/main" id="{80404E42-5E9A-4988-A682-2CB6D05E2055}"/>
              </a:ext>
            </a:extLst>
          </p:cNvPr>
          <p:cNvSpPr txBox="1"/>
          <p:nvPr/>
        </p:nvSpPr>
        <p:spPr>
          <a:xfrm>
            <a:off x="755731" y="3285619"/>
            <a:ext cx="4606246" cy="1569660"/>
          </a:xfrm>
          <a:prstGeom prst="rect">
            <a:avLst/>
          </a:prstGeom>
          <a:noFill/>
        </p:spPr>
        <p:txBody>
          <a:bodyPr wrap="square" rtlCol="0">
            <a:spAutoFit/>
          </a:bodyPr>
          <a:lstStyle/>
          <a:p>
            <a:pPr algn="just"/>
            <a:r>
              <a:rPr lang="vi-VN" sz="2400">
                <a:solidFill>
                  <a:srgbClr val="20124D"/>
                </a:solidFill>
                <a:effectLst/>
                <a:latin typeface="#9Slide03 Maven Pro Medium" panose="00000600000000000000" pitchFamily="2" charset="0"/>
                <a:ea typeface="Calibri" panose="020F0502020204030204" pitchFamily="34" charset="0"/>
              </a:rPr>
              <a:t>Loại tư liệu này thường không cho biết chính xác về thời gian và địa điểm, nhưng phần nào phản ánh hiện thực lịch sử</a:t>
            </a:r>
            <a:endParaRPr lang="vi-VN" sz="2400">
              <a:solidFill>
                <a:srgbClr val="20124D"/>
              </a:solidFill>
              <a:latin typeface="#9Slide03 Maven Pro Medium" panose="00000600000000000000" pitchFamily="2" charset="0"/>
            </a:endParaRPr>
          </a:p>
        </p:txBody>
      </p:sp>
      <p:sp>
        <p:nvSpPr>
          <p:cNvPr id="8" name="Google Shape;107;p18">
            <a:extLst>
              <a:ext uri="{FF2B5EF4-FFF2-40B4-BE49-F238E27FC236}">
                <a16:creationId xmlns:a16="http://schemas.microsoft.com/office/drawing/2014/main" id="{2DE42FF9-6E13-4938-B9A8-8EBE4FED65E6}"/>
              </a:ext>
            </a:extLst>
          </p:cNvPr>
          <p:cNvSpPr txBox="1">
            <a:spLocks/>
          </p:cNvSpPr>
          <p:nvPr/>
        </p:nvSpPr>
        <p:spPr>
          <a:xfrm>
            <a:off x="1701209" y="221779"/>
            <a:ext cx="5709684" cy="61804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altLang="zh-CN" sz="3600" b="1">
                <a:solidFill>
                  <a:srgbClr val="C00000"/>
                </a:solidFill>
                <a:latin typeface="#9Slide04 Maitree Bold" panose="00000800000000000000" pitchFamily="2" charset="-34"/>
                <a:ea typeface="Elsie" panose="02000000000000000000" charset="0"/>
                <a:cs typeface="#9Slide04 Maitree Bold" panose="00000800000000000000" pitchFamily="2" charset="-34"/>
              </a:rPr>
              <a:t>Tư liệu truyền miệng</a:t>
            </a:r>
            <a:endParaRPr lang="vi-VN" sz="3600">
              <a:solidFill>
                <a:srgbClr val="C00000"/>
              </a:solidFill>
              <a:latin typeface="#9Slide04 Maitree Bold" panose="00000800000000000000" pitchFamily="2" charset="-34"/>
              <a:cs typeface="#9Slide04 Maitree Bold" panose="00000800000000000000" pitchFamily="2" charset="-34"/>
            </a:endParaRPr>
          </a:p>
        </p:txBody>
      </p:sp>
      <p:pic>
        <p:nvPicPr>
          <p:cNvPr id="8196" name="Picture 4" descr="Ảnh Con Rồng Cháu Tiên Sinh Động Mô Phỏng Truyền Thuyết">
            <a:extLst>
              <a:ext uri="{FF2B5EF4-FFF2-40B4-BE49-F238E27FC236}">
                <a16:creationId xmlns:a16="http://schemas.microsoft.com/office/drawing/2014/main" id="{7B5E576C-1D4F-4AE3-81BD-789699F6B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61" y="788931"/>
            <a:ext cx="2872237" cy="219603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uyền thuyết An Dương Vương xây thành Cổ Loa - chuyện kể cho bé">
            <a:extLst>
              <a:ext uri="{FF2B5EF4-FFF2-40B4-BE49-F238E27FC236}">
                <a16:creationId xmlns:a16="http://schemas.microsoft.com/office/drawing/2014/main" id="{6E8C1B20-F4E1-49BA-B6BE-99CD3EBA6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42"/>
          <a:stretch/>
        </p:blipFill>
        <p:spPr bwMode="auto">
          <a:xfrm>
            <a:off x="5578879" y="2766456"/>
            <a:ext cx="3300716" cy="219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639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0"/>
        <p:cNvGrpSpPr/>
        <p:nvPr/>
      </p:nvGrpSpPr>
      <p:grpSpPr>
        <a:xfrm>
          <a:off x="0" y="0"/>
          <a:ext cx="0" cy="0"/>
          <a:chOff x="0" y="0"/>
          <a:chExt cx="0" cy="0"/>
        </a:xfrm>
      </p:grpSpPr>
      <p:sp>
        <p:nvSpPr>
          <p:cNvPr id="3971" name="Google Shape;3971;p38"/>
          <p:cNvSpPr txBox="1">
            <a:spLocks noGrp="1"/>
          </p:cNvSpPr>
          <p:nvPr>
            <p:ph type="title"/>
          </p:nvPr>
        </p:nvSpPr>
        <p:spPr>
          <a:xfrm>
            <a:off x="754911" y="2146825"/>
            <a:ext cx="5307026" cy="11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atin typeface="#9Slide04 Maitree Bold" panose="00000800000000000000" pitchFamily="2" charset="-34"/>
                <a:cs typeface="#9Slide04 Maitree Bold" panose="00000800000000000000" pitchFamily="2" charset="-34"/>
              </a:rPr>
              <a:t>Tư liệu gốc</a:t>
            </a:r>
          </a:p>
        </p:txBody>
      </p:sp>
      <p:sp>
        <p:nvSpPr>
          <p:cNvPr id="3972" name="Google Shape;3972;p38"/>
          <p:cNvSpPr txBox="1">
            <a:spLocks noGrp="1"/>
          </p:cNvSpPr>
          <p:nvPr>
            <p:ph type="title" idx="2"/>
          </p:nvPr>
        </p:nvSpPr>
        <p:spPr>
          <a:xfrm>
            <a:off x="2508200" y="1230925"/>
            <a:ext cx="14634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4 Maitree Bold" panose="00000800000000000000" pitchFamily="2" charset="-34"/>
                <a:cs typeface="#9Slide04 Maitree Bold" panose="00000800000000000000" pitchFamily="2" charset="-34"/>
              </a:rPr>
              <a:t>0</a:t>
            </a:r>
            <a:r>
              <a:rPr lang="vi-VN">
                <a:latin typeface="#9Slide04 Maitree Bold" panose="00000800000000000000" pitchFamily="2" charset="-34"/>
                <a:cs typeface="#9Slide04 Maitree Bold" panose="00000800000000000000" pitchFamily="2" charset="-34"/>
              </a:rPr>
              <a:t>4</a:t>
            </a:r>
            <a:endParaRPr>
              <a:latin typeface="#9Slide04 Maitree Bold" panose="00000800000000000000" pitchFamily="2" charset="-34"/>
              <a:cs typeface="#9Slide04 Maitree Bold" panose="00000800000000000000" pitchFamily="2" charset="-34"/>
            </a:endParaRPr>
          </a:p>
        </p:txBody>
      </p:sp>
      <p:grpSp>
        <p:nvGrpSpPr>
          <p:cNvPr id="3974" name="Google Shape;3974;p38"/>
          <p:cNvGrpSpPr/>
          <p:nvPr/>
        </p:nvGrpSpPr>
        <p:grpSpPr>
          <a:xfrm>
            <a:off x="6096484" y="2298362"/>
            <a:ext cx="1979166" cy="2845274"/>
            <a:chOff x="5856284" y="2298262"/>
            <a:chExt cx="1979166" cy="2845274"/>
          </a:xfrm>
        </p:grpSpPr>
        <p:sp>
          <p:nvSpPr>
            <p:cNvPr id="3975" name="Google Shape;3975;p38"/>
            <p:cNvSpPr/>
            <p:nvPr/>
          </p:nvSpPr>
          <p:spPr>
            <a:xfrm>
              <a:off x="5906477" y="2321686"/>
              <a:ext cx="1864781" cy="2135712"/>
            </a:xfrm>
            <a:custGeom>
              <a:avLst/>
              <a:gdLst/>
              <a:ahLst/>
              <a:cxnLst/>
              <a:rect l="l" t="t" r="r" b="b"/>
              <a:pathLst>
                <a:path w="33437" h="38295" extrusionOk="0">
                  <a:moveTo>
                    <a:pt x="16806" y="0"/>
                  </a:moveTo>
                  <a:cubicBezTo>
                    <a:pt x="16679" y="0"/>
                    <a:pt x="16552" y="2"/>
                    <a:pt x="16425" y="5"/>
                  </a:cubicBezTo>
                  <a:cubicBezTo>
                    <a:pt x="7303" y="214"/>
                    <a:pt x="0" y="7893"/>
                    <a:pt x="210" y="17036"/>
                  </a:cubicBezTo>
                  <a:cubicBezTo>
                    <a:pt x="398" y="24422"/>
                    <a:pt x="5420" y="30637"/>
                    <a:pt x="12220" y="32562"/>
                  </a:cubicBezTo>
                  <a:cubicBezTo>
                    <a:pt x="12534" y="32645"/>
                    <a:pt x="12847" y="32771"/>
                    <a:pt x="13140" y="32938"/>
                  </a:cubicBezTo>
                  <a:cubicBezTo>
                    <a:pt x="14542" y="33754"/>
                    <a:pt x="15421" y="35282"/>
                    <a:pt x="15421" y="36935"/>
                  </a:cubicBezTo>
                  <a:lnTo>
                    <a:pt x="15421" y="38295"/>
                  </a:lnTo>
                  <a:lnTo>
                    <a:pt x="18246" y="38295"/>
                  </a:lnTo>
                  <a:lnTo>
                    <a:pt x="18246" y="36956"/>
                  </a:lnTo>
                  <a:cubicBezTo>
                    <a:pt x="18246" y="35324"/>
                    <a:pt x="19104" y="33775"/>
                    <a:pt x="20505" y="32959"/>
                  </a:cubicBezTo>
                  <a:cubicBezTo>
                    <a:pt x="20819" y="32771"/>
                    <a:pt x="21133" y="32666"/>
                    <a:pt x="21489" y="32562"/>
                  </a:cubicBezTo>
                  <a:cubicBezTo>
                    <a:pt x="28394" y="30553"/>
                    <a:pt x="33436" y="24171"/>
                    <a:pt x="33436" y="16618"/>
                  </a:cubicBezTo>
                  <a:cubicBezTo>
                    <a:pt x="33436" y="7434"/>
                    <a:pt x="25965" y="0"/>
                    <a:pt x="1680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8"/>
            <p:cNvSpPr/>
            <p:nvPr/>
          </p:nvSpPr>
          <p:spPr>
            <a:xfrm>
              <a:off x="5893650" y="2310086"/>
              <a:ext cx="1891607" cy="2147312"/>
            </a:xfrm>
            <a:custGeom>
              <a:avLst/>
              <a:gdLst/>
              <a:ahLst/>
              <a:cxnLst/>
              <a:rect l="l" t="t" r="r" b="b"/>
              <a:pathLst>
                <a:path w="33918" h="38503" extrusionOk="0">
                  <a:moveTo>
                    <a:pt x="15716" y="38420"/>
                  </a:moveTo>
                  <a:lnTo>
                    <a:pt x="15714" y="38481"/>
                  </a:lnTo>
                  <a:lnTo>
                    <a:pt x="15714" y="38481"/>
                  </a:lnTo>
                  <a:lnTo>
                    <a:pt x="17084" y="38450"/>
                  </a:lnTo>
                  <a:lnTo>
                    <a:pt x="17084" y="38450"/>
                  </a:lnTo>
                  <a:lnTo>
                    <a:pt x="15716" y="38420"/>
                  </a:lnTo>
                  <a:close/>
                  <a:moveTo>
                    <a:pt x="16758" y="1"/>
                  </a:moveTo>
                  <a:cubicBezTo>
                    <a:pt x="12246" y="1"/>
                    <a:pt x="7763" y="2017"/>
                    <a:pt x="4687" y="5339"/>
                  </a:cubicBezTo>
                  <a:cubicBezTo>
                    <a:pt x="3118" y="7034"/>
                    <a:pt x="1883" y="9063"/>
                    <a:pt x="1088" y="11218"/>
                  </a:cubicBezTo>
                  <a:cubicBezTo>
                    <a:pt x="314" y="13394"/>
                    <a:pt x="0" y="15759"/>
                    <a:pt x="209" y="18060"/>
                  </a:cubicBezTo>
                  <a:cubicBezTo>
                    <a:pt x="356" y="20362"/>
                    <a:pt x="1046" y="22622"/>
                    <a:pt x="2134" y="24672"/>
                  </a:cubicBezTo>
                  <a:cubicBezTo>
                    <a:pt x="2281" y="24923"/>
                    <a:pt x="2427" y="25195"/>
                    <a:pt x="2595" y="25426"/>
                  </a:cubicBezTo>
                  <a:cubicBezTo>
                    <a:pt x="2741" y="25656"/>
                    <a:pt x="2909" y="25928"/>
                    <a:pt x="3055" y="26158"/>
                  </a:cubicBezTo>
                  <a:lnTo>
                    <a:pt x="3578" y="26869"/>
                  </a:lnTo>
                  <a:cubicBezTo>
                    <a:pt x="3662" y="26974"/>
                    <a:pt x="3745" y="27099"/>
                    <a:pt x="3850" y="27204"/>
                  </a:cubicBezTo>
                  <a:lnTo>
                    <a:pt x="4122" y="27539"/>
                  </a:lnTo>
                  <a:cubicBezTo>
                    <a:pt x="4331" y="27748"/>
                    <a:pt x="4520" y="27999"/>
                    <a:pt x="4708" y="28208"/>
                  </a:cubicBezTo>
                  <a:lnTo>
                    <a:pt x="5315" y="28794"/>
                  </a:lnTo>
                  <a:lnTo>
                    <a:pt x="5629" y="29108"/>
                  </a:lnTo>
                  <a:lnTo>
                    <a:pt x="5963" y="29401"/>
                  </a:lnTo>
                  <a:lnTo>
                    <a:pt x="6612" y="29945"/>
                  </a:lnTo>
                  <a:cubicBezTo>
                    <a:pt x="8453" y="31368"/>
                    <a:pt x="10567" y="32414"/>
                    <a:pt x="12764" y="32979"/>
                  </a:cubicBezTo>
                  <a:cubicBezTo>
                    <a:pt x="13810" y="33356"/>
                    <a:pt x="14668" y="34193"/>
                    <a:pt x="15170" y="35176"/>
                  </a:cubicBezTo>
                  <a:cubicBezTo>
                    <a:pt x="15400" y="35699"/>
                    <a:pt x="15567" y="36264"/>
                    <a:pt x="15609" y="36808"/>
                  </a:cubicBezTo>
                  <a:cubicBezTo>
                    <a:pt x="15672" y="37352"/>
                    <a:pt x="15651" y="37938"/>
                    <a:pt x="15672" y="38503"/>
                  </a:cubicBezTo>
                  <a:lnTo>
                    <a:pt x="15714" y="38503"/>
                  </a:lnTo>
                  <a:lnTo>
                    <a:pt x="15714" y="38481"/>
                  </a:lnTo>
                  <a:lnTo>
                    <a:pt x="15714" y="38481"/>
                  </a:lnTo>
                  <a:lnTo>
                    <a:pt x="15693" y="38481"/>
                  </a:lnTo>
                  <a:lnTo>
                    <a:pt x="15693" y="38419"/>
                  </a:lnTo>
                  <a:lnTo>
                    <a:pt x="15716" y="38420"/>
                  </a:lnTo>
                  <a:lnTo>
                    <a:pt x="15716" y="38420"/>
                  </a:lnTo>
                  <a:lnTo>
                    <a:pt x="15735" y="37645"/>
                  </a:lnTo>
                  <a:cubicBezTo>
                    <a:pt x="15735" y="37352"/>
                    <a:pt x="15777" y="37059"/>
                    <a:pt x="15735" y="36787"/>
                  </a:cubicBezTo>
                  <a:cubicBezTo>
                    <a:pt x="15693" y="36201"/>
                    <a:pt x="15567" y="35636"/>
                    <a:pt x="15337" y="35113"/>
                  </a:cubicBezTo>
                  <a:cubicBezTo>
                    <a:pt x="14856" y="34025"/>
                    <a:pt x="13977" y="33146"/>
                    <a:pt x="12868" y="32728"/>
                  </a:cubicBezTo>
                  <a:cubicBezTo>
                    <a:pt x="10671" y="32100"/>
                    <a:pt x="8663" y="31033"/>
                    <a:pt x="6884" y="29631"/>
                  </a:cubicBezTo>
                  <a:lnTo>
                    <a:pt x="6256" y="29087"/>
                  </a:lnTo>
                  <a:lnTo>
                    <a:pt x="5942" y="28794"/>
                  </a:lnTo>
                  <a:cubicBezTo>
                    <a:pt x="5838" y="28731"/>
                    <a:pt x="5754" y="28627"/>
                    <a:pt x="5650" y="28522"/>
                  </a:cubicBezTo>
                  <a:lnTo>
                    <a:pt x="5043" y="27915"/>
                  </a:lnTo>
                  <a:cubicBezTo>
                    <a:pt x="4875" y="27706"/>
                    <a:pt x="4687" y="27476"/>
                    <a:pt x="4499" y="27246"/>
                  </a:cubicBezTo>
                  <a:lnTo>
                    <a:pt x="4248" y="26953"/>
                  </a:lnTo>
                  <a:cubicBezTo>
                    <a:pt x="4143" y="26848"/>
                    <a:pt x="4059" y="26702"/>
                    <a:pt x="3976" y="26597"/>
                  </a:cubicBezTo>
                  <a:lnTo>
                    <a:pt x="3473" y="25928"/>
                  </a:lnTo>
                  <a:cubicBezTo>
                    <a:pt x="3327" y="25718"/>
                    <a:pt x="3201" y="25446"/>
                    <a:pt x="3034" y="25216"/>
                  </a:cubicBezTo>
                  <a:cubicBezTo>
                    <a:pt x="2888" y="24986"/>
                    <a:pt x="2720" y="24756"/>
                    <a:pt x="2616" y="24484"/>
                  </a:cubicBezTo>
                  <a:lnTo>
                    <a:pt x="2260" y="23731"/>
                  </a:lnTo>
                  <a:lnTo>
                    <a:pt x="1946" y="22936"/>
                  </a:lnTo>
                  <a:cubicBezTo>
                    <a:pt x="1695" y="22413"/>
                    <a:pt x="1569" y="21869"/>
                    <a:pt x="1381" y="21345"/>
                  </a:cubicBezTo>
                  <a:cubicBezTo>
                    <a:pt x="1339" y="21220"/>
                    <a:pt x="1318" y="21094"/>
                    <a:pt x="1277" y="20948"/>
                  </a:cubicBezTo>
                  <a:lnTo>
                    <a:pt x="1172" y="20529"/>
                  </a:lnTo>
                  <a:cubicBezTo>
                    <a:pt x="1130" y="20278"/>
                    <a:pt x="1025" y="20006"/>
                    <a:pt x="1005" y="19734"/>
                  </a:cubicBezTo>
                  <a:cubicBezTo>
                    <a:pt x="921" y="19169"/>
                    <a:pt x="816" y="18604"/>
                    <a:pt x="795" y="18060"/>
                  </a:cubicBezTo>
                  <a:cubicBezTo>
                    <a:pt x="419" y="13583"/>
                    <a:pt x="2051" y="9001"/>
                    <a:pt x="5022" y="5715"/>
                  </a:cubicBezTo>
                  <a:cubicBezTo>
                    <a:pt x="6549" y="4063"/>
                    <a:pt x="8391" y="2702"/>
                    <a:pt x="10441" y="1782"/>
                  </a:cubicBezTo>
                  <a:cubicBezTo>
                    <a:pt x="12512" y="861"/>
                    <a:pt x="14751" y="380"/>
                    <a:pt x="17011" y="338"/>
                  </a:cubicBezTo>
                  <a:cubicBezTo>
                    <a:pt x="17062" y="338"/>
                    <a:pt x="17113" y="337"/>
                    <a:pt x="17164" y="337"/>
                  </a:cubicBezTo>
                  <a:cubicBezTo>
                    <a:pt x="19353" y="337"/>
                    <a:pt x="21557" y="777"/>
                    <a:pt x="23602" y="1656"/>
                  </a:cubicBezTo>
                  <a:cubicBezTo>
                    <a:pt x="25694" y="2577"/>
                    <a:pt x="27577" y="3874"/>
                    <a:pt x="29105" y="5548"/>
                  </a:cubicBezTo>
                  <a:cubicBezTo>
                    <a:pt x="30653" y="7222"/>
                    <a:pt x="31867" y="9210"/>
                    <a:pt x="32557" y="11365"/>
                  </a:cubicBezTo>
                  <a:cubicBezTo>
                    <a:pt x="33290" y="13499"/>
                    <a:pt x="33562" y="15780"/>
                    <a:pt x="33373" y="18019"/>
                  </a:cubicBezTo>
                  <a:cubicBezTo>
                    <a:pt x="33185" y="20278"/>
                    <a:pt x="32536" y="22475"/>
                    <a:pt x="31490" y="24463"/>
                  </a:cubicBezTo>
                  <a:cubicBezTo>
                    <a:pt x="30423" y="26430"/>
                    <a:pt x="28979" y="28208"/>
                    <a:pt x="27222" y="29610"/>
                  </a:cubicBezTo>
                  <a:cubicBezTo>
                    <a:pt x="26782" y="29945"/>
                    <a:pt x="26364" y="30322"/>
                    <a:pt x="25862" y="30615"/>
                  </a:cubicBezTo>
                  <a:cubicBezTo>
                    <a:pt x="25632" y="30761"/>
                    <a:pt x="25401" y="30928"/>
                    <a:pt x="25171" y="31054"/>
                  </a:cubicBezTo>
                  <a:lnTo>
                    <a:pt x="24439" y="31452"/>
                  </a:lnTo>
                  <a:cubicBezTo>
                    <a:pt x="24334" y="31493"/>
                    <a:pt x="24188" y="31577"/>
                    <a:pt x="24062" y="31619"/>
                  </a:cubicBezTo>
                  <a:lnTo>
                    <a:pt x="23665" y="31807"/>
                  </a:lnTo>
                  <a:lnTo>
                    <a:pt x="22891" y="32142"/>
                  </a:lnTo>
                  <a:lnTo>
                    <a:pt x="21259" y="32707"/>
                  </a:lnTo>
                  <a:cubicBezTo>
                    <a:pt x="20171" y="33125"/>
                    <a:pt x="19271" y="34004"/>
                    <a:pt x="18790" y="35071"/>
                  </a:cubicBezTo>
                  <a:cubicBezTo>
                    <a:pt x="18538" y="35636"/>
                    <a:pt x="18392" y="36201"/>
                    <a:pt x="18371" y="36787"/>
                  </a:cubicBezTo>
                  <a:cubicBezTo>
                    <a:pt x="18329" y="37059"/>
                    <a:pt x="18371" y="37352"/>
                    <a:pt x="18371" y="37645"/>
                  </a:cubicBezTo>
                  <a:lnTo>
                    <a:pt x="18390" y="38421"/>
                  </a:lnTo>
                  <a:lnTo>
                    <a:pt x="18390" y="38421"/>
                  </a:lnTo>
                  <a:lnTo>
                    <a:pt x="17084" y="38450"/>
                  </a:lnTo>
                  <a:lnTo>
                    <a:pt x="17084" y="38450"/>
                  </a:lnTo>
                  <a:lnTo>
                    <a:pt x="18391" y="38480"/>
                  </a:lnTo>
                  <a:lnTo>
                    <a:pt x="18391" y="38480"/>
                  </a:lnTo>
                  <a:lnTo>
                    <a:pt x="18392" y="38503"/>
                  </a:lnTo>
                  <a:lnTo>
                    <a:pt x="18415" y="38480"/>
                  </a:lnTo>
                  <a:lnTo>
                    <a:pt x="18415" y="38480"/>
                  </a:lnTo>
                  <a:lnTo>
                    <a:pt x="18497" y="38482"/>
                  </a:lnTo>
                  <a:lnTo>
                    <a:pt x="18580" y="38482"/>
                  </a:lnTo>
                  <a:lnTo>
                    <a:pt x="18580" y="38398"/>
                  </a:lnTo>
                  <a:lnTo>
                    <a:pt x="18601" y="37540"/>
                  </a:lnTo>
                  <a:cubicBezTo>
                    <a:pt x="18601" y="37247"/>
                    <a:pt x="18601" y="36975"/>
                    <a:pt x="18622" y="36703"/>
                  </a:cubicBezTo>
                  <a:cubicBezTo>
                    <a:pt x="18643" y="36431"/>
                    <a:pt x="18706" y="36159"/>
                    <a:pt x="18769" y="35887"/>
                  </a:cubicBezTo>
                  <a:cubicBezTo>
                    <a:pt x="18852" y="35636"/>
                    <a:pt x="18936" y="35364"/>
                    <a:pt x="19062" y="35113"/>
                  </a:cubicBezTo>
                  <a:cubicBezTo>
                    <a:pt x="19564" y="34109"/>
                    <a:pt x="20422" y="33293"/>
                    <a:pt x="21447" y="32937"/>
                  </a:cubicBezTo>
                  <a:lnTo>
                    <a:pt x="23058" y="32414"/>
                  </a:lnTo>
                  <a:lnTo>
                    <a:pt x="23874" y="32058"/>
                  </a:lnTo>
                  <a:lnTo>
                    <a:pt x="24272" y="31912"/>
                  </a:lnTo>
                  <a:cubicBezTo>
                    <a:pt x="24397" y="31870"/>
                    <a:pt x="24523" y="31786"/>
                    <a:pt x="24669" y="31724"/>
                  </a:cubicBezTo>
                  <a:lnTo>
                    <a:pt x="25422" y="31347"/>
                  </a:lnTo>
                  <a:cubicBezTo>
                    <a:pt x="25673" y="31200"/>
                    <a:pt x="25925" y="31054"/>
                    <a:pt x="26155" y="30887"/>
                  </a:cubicBezTo>
                  <a:cubicBezTo>
                    <a:pt x="26657" y="30594"/>
                    <a:pt x="27096" y="30238"/>
                    <a:pt x="27557" y="29903"/>
                  </a:cubicBezTo>
                  <a:cubicBezTo>
                    <a:pt x="27808" y="29736"/>
                    <a:pt x="28017" y="29527"/>
                    <a:pt x="28226" y="29359"/>
                  </a:cubicBezTo>
                  <a:lnTo>
                    <a:pt x="28540" y="29066"/>
                  </a:lnTo>
                  <a:lnTo>
                    <a:pt x="28686" y="28941"/>
                  </a:lnTo>
                  <a:lnTo>
                    <a:pt x="28854" y="28773"/>
                  </a:lnTo>
                  <a:cubicBezTo>
                    <a:pt x="29230" y="28355"/>
                    <a:pt x="29649" y="27936"/>
                    <a:pt x="30026" y="27497"/>
                  </a:cubicBezTo>
                  <a:cubicBezTo>
                    <a:pt x="30779" y="26618"/>
                    <a:pt x="31407" y="25656"/>
                    <a:pt x="31951" y="24630"/>
                  </a:cubicBezTo>
                  <a:lnTo>
                    <a:pt x="32327" y="23856"/>
                  </a:lnTo>
                  <a:cubicBezTo>
                    <a:pt x="32369" y="23731"/>
                    <a:pt x="32453" y="23584"/>
                    <a:pt x="32515" y="23459"/>
                  </a:cubicBezTo>
                  <a:lnTo>
                    <a:pt x="32662" y="23061"/>
                  </a:lnTo>
                  <a:lnTo>
                    <a:pt x="32976" y="22266"/>
                  </a:lnTo>
                  <a:lnTo>
                    <a:pt x="33206" y="21429"/>
                  </a:lnTo>
                  <a:cubicBezTo>
                    <a:pt x="33394" y="20885"/>
                    <a:pt x="33478" y="20320"/>
                    <a:pt x="33603" y="19755"/>
                  </a:cubicBezTo>
                  <a:cubicBezTo>
                    <a:pt x="33666" y="19462"/>
                    <a:pt x="33666" y="19169"/>
                    <a:pt x="33708" y="18897"/>
                  </a:cubicBezTo>
                  <a:cubicBezTo>
                    <a:pt x="33729" y="18604"/>
                    <a:pt x="33792" y="18312"/>
                    <a:pt x="33792" y="18019"/>
                  </a:cubicBezTo>
                  <a:cubicBezTo>
                    <a:pt x="33917" y="15717"/>
                    <a:pt x="33603" y="13415"/>
                    <a:pt x="32829" y="11260"/>
                  </a:cubicBezTo>
                  <a:cubicBezTo>
                    <a:pt x="32034" y="9084"/>
                    <a:pt x="30842" y="7096"/>
                    <a:pt x="29272" y="5423"/>
                  </a:cubicBezTo>
                  <a:cubicBezTo>
                    <a:pt x="26155" y="2054"/>
                    <a:pt x="21635" y="24"/>
                    <a:pt x="17032" y="3"/>
                  </a:cubicBezTo>
                  <a:cubicBezTo>
                    <a:pt x="16941" y="2"/>
                    <a:pt x="16849" y="1"/>
                    <a:pt x="16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8"/>
            <p:cNvSpPr/>
            <p:nvPr/>
          </p:nvSpPr>
          <p:spPr>
            <a:xfrm>
              <a:off x="6845811" y="2321909"/>
              <a:ext cx="226482" cy="2134318"/>
            </a:xfrm>
            <a:custGeom>
              <a:avLst/>
              <a:gdLst/>
              <a:ahLst/>
              <a:cxnLst/>
              <a:rect l="l" t="t" r="r" b="b"/>
              <a:pathLst>
                <a:path w="4061" h="38270" extrusionOk="0">
                  <a:moveTo>
                    <a:pt x="1" y="1"/>
                  </a:moveTo>
                  <a:lnTo>
                    <a:pt x="1" y="1"/>
                  </a:lnTo>
                  <a:cubicBezTo>
                    <a:pt x="273" y="294"/>
                    <a:pt x="503" y="628"/>
                    <a:pt x="733" y="1026"/>
                  </a:cubicBezTo>
                  <a:lnTo>
                    <a:pt x="901" y="1277"/>
                  </a:lnTo>
                  <a:lnTo>
                    <a:pt x="1026" y="1549"/>
                  </a:lnTo>
                  <a:cubicBezTo>
                    <a:pt x="1110" y="1716"/>
                    <a:pt x="1214" y="1905"/>
                    <a:pt x="1298" y="2093"/>
                  </a:cubicBezTo>
                  <a:lnTo>
                    <a:pt x="1528" y="2637"/>
                  </a:lnTo>
                  <a:lnTo>
                    <a:pt x="1738" y="3223"/>
                  </a:lnTo>
                  <a:cubicBezTo>
                    <a:pt x="1884" y="3599"/>
                    <a:pt x="1989" y="3997"/>
                    <a:pt x="2135" y="4395"/>
                  </a:cubicBezTo>
                  <a:cubicBezTo>
                    <a:pt x="2616" y="5943"/>
                    <a:pt x="2930" y="7554"/>
                    <a:pt x="3181" y="9186"/>
                  </a:cubicBezTo>
                  <a:cubicBezTo>
                    <a:pt x="3621" y="12429"/>
                    <a:pt x="3746" y="15714"/>
                    <a:pt x="3642" y="18978"/>
                  </a:cubicBezTo>
                  <a:cubicBezTo>
                    <a:pt x="3600" y="20610"/>
                    <a:pt x="3495" y="22263"/>
                    <a:pt x="3181" y="23854"/>
                  </a:cubicBezTo>
                  <a:cubicBezTo>
                    <a:pt x="3098" y="24272"/>
                    <a:pt x="2993" y="24670"/>
                    <a:pt x="2909" y="25046"/>
                  </a:cubicBezTo>
                  <a:lnTo>
                    <a:pt x="2595" y="26239"/>
                  </a:lnTo>
                  <a:cubicBezTo>
                    <a:pt x="2365" y="27013"/>
                    <a:pt x="2093" y="27766"/>
                    <a:pt x="1842" y="28561"/>
                  </a:cubicBezTo>
                  <a:cubicBezTo>
                    <a:pt x="1319" y="30110"/>
                    <a:pt x="838" y="31700"/>
                    <a:pt x="608" y="33353"/>
                  </a:cubicBezTo>
                  <a:cubicBezTo>
                    <a:pt x="377" y="34964"/>
                    <a:pt x="357" y="36617"/>
                    <a:pt x="357" y="38270"/>
                  </a:cubicBezTo>
                  <a:cubicBezTo>
                    <a:pt x="398" y="36638"/>
                    <a:pt x="482" y="35006"/>
                    <a:pt x="775" y="33374"/>
                  </a:cubicBezTo>
                  <a:cubicBezTo>
                    <a:pt x="1026" y="31763"/>
                    <a:pt x="1507" y="30193"/>
                    <a:pt x="2072" y="28645"/>
                  </a:cubicBezTo>
                  <a:lnTo>
                    <a:pt x="2491" y="27494"/>
                  </a:lnTo>
                  <a:cubicBezTo>
                    <a:pt x="2658" y="27097"/>
                    <a:pt x="2763" y="26699"/>
                    <a:pt x="2888" y="26322"/>
                  </a:cubicBezTo>
                  <a:cubicBezTo>
                    <a:pt x="2993" y="25925"/>
                    <a:pt x="3098" y="25506"/>
                    <a:pt x="3202" y="25109"/>
                  </a:cubicBezTo>
                  <a:cubicBezTo>
                    <a:pt x="3286" y="24711"/>
                    <a:pt x="3390" y="24335"/>
                    <a:pt x="3453" y="23916"/>
                  </a:cubicBezTo>
                  <a:cubicBezTo>
                    <a:pt x="3809" y="22284"/>
                    <a:pt x="3893" y="20631"/>
                    <a:pt x="3976" y="18999"/>
                  </a:cubicBezTo>
                  <a:cubicBezTo>
                    <a:pt x="4060" y="15693"/>
                    <a:pt x="3934" y="12408"/>
                    <a:pt x="3432" y="9123"/>
                  </a:cubicBezTo>
                  <a:cubicBezTo>
                    <a:pt x="3181" y="7512"/>
                    <a:pt x="2826" y="5880"/>
                    <a:pt x="2302" y="4311"/>
                  </a:cubicBezTo>
                  <a:cubicBezTo>
                    <a:pt x="2156" y="3955"/>
                    <a:pt x="2010" y="3537"/>
                    <a:pt x="1863" y="3160"/>
                  </a:cubicBezTo>
                  <a:lnTo>
                    <a:pt x="1633" y="2595"/>
                  </a:lnTo>
                  <a:lnTo>
                    <a:pt x="1361" y="2051"/>
                  </a:lnTo>
                  <a:cubicBezTo>
                    <a:pt x="1277" y="1863"/>
                    <a:pt x="1193" y="1674"/>
                    <a:pt x="1089" y="1486"/>
                  </a:cubicBezTo>
                  <a:lnTo>
                    <a:pt x="921" y="1235"/>
                  </a:lnTo>
                  <a:lnTo>
                    <a:pt x="775" y="963"/>
                  </a:lnTo>
                  <a:cubicBezTo>
                    <a:pt x="524" y="628"/>
                    <a:pt x="294" y="29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8"/>
            <p:cNvSpPr/>
            <p:nvPr/>
          </p:nvSpPr>
          <p:spPr>
            <a:xfrm>
              <a:off x="6851667" y="2321909"/>
              <a:ext cx="521673" cy="2139003"/>
            </a:xfrm>
            <a:custGeom>
              <a:avLst/>
              <a:gdLst/>
              <a:ahLst/>
              <a:cxnLst/>
              <a:rect l="l" t="t" r="r" b="b"/>
              <a:pathLst>
                <a:path w="9354" h="38354" extrusionOk="0">
                  <a:moveTo>
                    <a:pt x="0" y="1"/>
                  </a:moveTo>
                  <a:lnTo>
                    <a:pt x="0" y="1"/>
                  </a:lnTo>
                  <a:cubicBezTo>
                    <a:pt x="816" y="314"/>
                    <a:pt x="1570" y="754"/>
                    <a:pt x="2260" y="1340"/>
                  </a:cubicBezTo>
                  <a:cubicBezTo>
                    <a:pt x="2951" y="1863"/>
                    <a:pt x="3620" y="2428"/>
                    <a:pt x="4185" y="3055"/>
                  </a:cubicBezTo>
                  <a:cubicBezTo>
                    <a:pt x="5357" y="4311"/>
                    <a:pt x="6319" y="5776"/>
                    <a:pt x="7010" y="7345"/>
                  </a:cubicBezTo>
                  <a:cubicBezTo>
                    <a:pt x="7742" y="8914"/>
                    <a:pt x="8223" y="10567"/>
                    <a:pt x="8537" y="12262"/>
                  </a:cubicBezTo>
                  <a:cubicBezTo>
                    <a:pt x="8851" y="13936"/>
                    <a:pt x="8977" y="15672"/>
                    <a:pt x="8977" y="17388"/>
                  </a:cubicBezTo>
                  <a:cubicBezTo>
                    <a:pt x="8998" y="17869"/>
                    <a:pt x="8977" y="18372"/>
                    <a:pt x="8956" y="18832"/>
                  </a:cubicBezTo>
                  <a:cubicBezTo>
                    <a:pt x="8935" y="19313"/>
                    <a:pt x="8872" y="19794"/>
                    <a:pt x="8830" y="20276"/>
                  </a:cubicBezTo>
                  <a:cubicBezTo>
                    <a:pt x="8726" y="21238"/>
                    <a:pt x="8516" y="22180"/>
                    <a:pt x="8244" y="23121"/>
                  </a:cubicBezTo>
                  <a:cubicBezTo>
                    <a:pt x="7721" y="24983"/>
                    <a:pt x="6947" y="26783"/>
                    <a:pt x="5838" y="28373"/>
                  </a:cubicBezTo>
                  <a:lnTo>
                    <a:pt x="5420" y="28980"/>
                  </a:lnTo>
                  <a:cubicBezTo>
                    <a:pt x="5273" y="29168"/>
                    <a:pt x="5127" y="29377"/>
                    <a:pt x="4980" y="29566"/>
                  </a:cubicBezTo>
                  <a:cubicBezTo>
                    <a:pt x="4646" y="29921"/>
                    <a:pt x="4353" y="30319"/>
                    <a:pt x="4018" y="30654"/>
                  </a:cubicBezTo>
                  <a:cubicBezTo>
                    <a:pt x="3850" y="30842"/>
                    <a:pt x="3662" y="30988"/>
                    <a:pt x="3495" y="31156"/>
                  </a:cubicBezTo>
                  <a:cubicBezTo>
                    <a:pt x="3306" y="31302"/>
                    <a:pt x="3097" y="31470"/>
                    <a:pt x="2909" y="31616"/>
                  </a:cubicBezTo>
                  <a:cubicBezTo>
                    <a:pt x="2553" y="31972"/>
                    <a:pt x="2197" y="32328"/>
                    <a:pt x="1925" y="32725"/>
                  </a:cubicBezTo>
                  <a:cubicBezTo>
                    <a:pt x="1340" y="33499"/>
                    <a:pt x="900" y="34441"/>
                    <a:pt x="775" y="35424"/>
                  </a:cubicBezTo>
                  <a:cubicBezTo>
                    <a:pt x="691" y="35906"/>
                    <a:pt x="712" y="36387"/>
                    <a:pt x="712" y="36889"/>
                  </a:cubicBezTo>
                  <a:lnTo>
                    <a:pt x="733" y="38354"/>
                  </a:lnTo>
                  <a:lnTo>
                    <a:pt x="775" y="36889"/>
                  </a:lnTo>
                  <a:cubicBezTo>
                    <a:pt x="775" y="36387"/>
                    <a:pt x="775" y="35885"/>
                    <a:pt x="837" y="35424"/>
                  </a:cubicBezTo>
                  <a:cubicBezTo>
                    <a:pt x="1005" y="34483"/>
                    <a:pt x="1444" y="33583"/>
                    <a:pt x="2051" y="32830"/>
                  </a:cubicBezTo>
                  <a:cubicBezTo>
                    <a:pt x="2344" y="32453"/>
                    <a:pt x="2679" y="32097"/>
                    <a:pt x="3034" y="31784"/>
                  </a:cubicBezTo>
                  <a:cubicBezTo>
                    <a:pt x="3223" y="31595"/>
                    <a:pt x="3411" y="31470"/>
                    <a:pt x="3620" y="31302"/>
                  </a:cubicBezTo>
                  <a:cubicBezTo>
                    <a:pt x="3809" y="31156"/>
                    <a:pt x="3976" y="30988"/>
                    <a:pt x="4164" y="30821"/>
                  </a:cubicBezTo>
                  <a:cubicBezTo>
                    <a:pt x="4499" y="30444"/>
                    <a:pt x="4813" y="30089"/>
                    <a:pt x="5169" y="29712"/>
                  </a:cubicBezTo>
                  <a:cubicBezTo>
                    <a:pt x="5315" y="29524"/>
                    <a:pt x="5441" y="29315"/>
                    <a:pt x="5608" y="29147"/>
                  </a:cubicBezTo>
                  <a:lnTo>
                    <a:pt x="6047" y="28540"/>
                  </a:lnTo>
                  <a:cubicBezTo>
                    <a:pt x="7177" y="26908"/>
                    <a:pt x="7993" y="25088"/>
                    <a:pt x="8537" y="23205"/>
                  </a:cubicBezTo>
                  <a:cubicBezTo>
                    <a:pt x="8788" y="22242"/>
                    <a:pt x="8998" y="21259"/>
                    <a:pt x="9144" y="20296"/>
                  </a:cubicBezTo>
                  <a:cubicBezTo>
                    <a:pt x="9270" y="19334"/>
                    <a:pt x="9353" y="18330"/>
                    <a:pt x="9291" y="17346"/>
                  </a:cubicBezTo>
                  <a:cubicBezTo>
                    <a:pt x="9291" y="15589"/>
                    <a:pt x="9144" y="13831"/>
                    <a:pt x="8830" y="12136"/>
                  </a:cubicBezTo>
                  <a:cubicBezTo>
                    <a:pt x="8516" y="10441"/>
                    <a:pt x="8014" y="8726"/>
                    <a:pt x="7261" y="7156"/>
                  </a:cubicBezTo>
                  <a:cubicBezTo>
                    <a:pt x="6487" y="5608"/>
                    <a:pt x="5524" y="4102"/>
                    <a:pt x="4290" y="2888"/>
                  </a:cubicBezTo>
                  <a:cubicBezTo>
                    <a:pt x="3704" y="2260"/>
                    <a:pt x="3013" y="1695"/>
                    <a:pt x="2302" y="1214"/>
                  </a:cubicBezTo>
                  <a:cubicBezTo>
                    <a:pt x="1570" y="733"/>
                    <a:pt x="816" y="29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8"/>
            <p:cNvSpPr/>
            <p:nvPr/>
          </p:nvSpPr>
          <p:spPr>
            <a:xfrm>
              <a:off x="6904202" y="2325422"/>
              <a:ext cx="690823" cy="2133147"/>
            </a:xfrm>
            <a:custGeom>
              <a:avLst/>
              <a:gdLst/>
              <a:ahLst/>
              <a:cxnLst/>
              <a:rect l="l" t="t" r="r" b="b"/>
              <a:pathLst>
                <a:path w="12387" h="38249" extrusionOk="0">
                  <a:moveTo>
                    <a:pt x="293" y="0"/>
                  </a:moveTo>
                  <a:cubicBezTo>
                    <a:pt x="1297" y="168"/>
                    <a:pt x="2260" y="523"/>
                    <a:pt x="3243" y="963"/>
                  </a:cubicBezTo>
                  <a:cubicBezTo>
                    <a:pt x="4164" y="1402"/>
                    <a:pt x="5022" y="1925"/>
                    <a:pt x="5838" y="2532"/>
                  </a:cubicBezTo>
                  <a:cubicBezTo>
                    <a:pt x="7428" y="3746"/>
                    <a:pt x="8788" y="5294"/>
                    <a:pt x="9771" y="7073"/>
                  </a:cubicBezTo>
                  <a:cubicBezTo>
                    <a:pt x="10232" y="7972"/>
                    <a:pt x="10650" y="8914"/>
                    <a:pt x="10964" y="9855"/>
                  </a:cubicBezTo>
                  <a:cubicBezTo>
                    <a:pt x="11278" y="10818"/>
                    <a:pt x="11550" y="11780"/>
                    <a:pt x="11696" y="12785"/>
                  </a:cubicBezTo>
                  <a:cubicBezTo>
                    <a:pt x="11885" y="13768"/>
                    <a:pt x="11989" y="14772"/>
                    <a:pt x="12031" y="15798"/>
                  </a:cubicBezTo>
                  <a:cubicBezTo>
                    <a:pt x="12031" y="16279"/>
                    <a:pt x="12031" y="16802"/>
                    <a:pt x="12073" y="17304"/>
                  </a:cubicBezTo>
                  <a:cubicBezTo>
                    <a:pt x="12094" y="17806"/>
                    <a:pt x="12073" y="18288"/>
                    <a:pt x="12010" y="18790"/>
                  </a:cubicBezTo>
                  <a:cubicBezTo>
                    <a:pt x="11801" y="20778"/>
                    <a:pt x="11299" y="22765"/>
                    <a:pt x="10462" y="24607"/>
                  </a:cubicBezTo>
                  <a:cubicBezTo>
                    <a:pt x="9625" y="26427"/>
                    <a:pt x="8432" y="28080"/>
                    <a:pt x="6968" y="29461"/>
                  </a:cubicBezTo>
                  <a:cubicBezTo>
                    <a:pt x="6214" y="30151"/>
                    <a:pt x="5419" y="30758"/>
                    <a:pt x="4561" y="31302"/>
                  </a:cubicBezTo>
                  <a:lnTo>
                    <a:pt x="3913" y="31700"/>
                  </a:lnTo>
                  <a:lnTo>
                    <a:pt x="3222" y="32034"/>
                  </a:lnTo>
                  <a:cubicBezTo>
                    <a:pt x="2762" y="32244"/>
                    <a:pt x="2281" y="32474"/>
                    <a:pt x="1862" y="32767"/>
                  </a:cubicBezTo>
                  <a:cubicBezTo>
                    <a:pt x="1444" y="33060"/>
                    <a:pt x="1046" y="33394"/>
                    <a:pt x="732" y="33813"/>
                  </a:cubicBezTo>
                  <a:cubicBezTo>
                    <a:pt x="418" y="34231"/>
                    <a:pt x="188" y="34734"/>
                    <a:pt x="105" y="35215"/>
                  </a:cubicBezTo>
                  <a:cubicBezTo>
                    <a:pt x="0" y="35717"/>
                    <a:pt x="63" y="36240"/>
                    <a:pt x="63" y="36742"/>
                  </a:cubicBezTo>
                  <a:lnTo>
                    <a:pt x="84" y="38249"/>
                  </a:lnTo>
                  <a:lnTo>
                    <a:pt x="105" y="36742"/>
                  </a:lnTo>
                  <a:cubicBezTo>
                    <a:pt x="105" y="36219"/>
                    <a:pt x="84" y="35717"/>
                    <a:pt x="188" y="35215"/>
                  </a:cubicBezTo>
                  <a:cubicBezTo>
                    <a:pt x="272" y="34734"/>
                    <a:pt x="502" y="34273"/>
                    <a:pt x="816" y="33897"/>
                  </a:cubicBezTo>
                  <a:cubicBezTo>
                    <a:pt x="1130" y="33499"/>
                    <a:pt x="1527" y="33185"/>
                    <a:pt x="1946" y="32892"/>
                  </a:cubicBezTo>
                  <a:cubicBezTo>
                    <a:pt x="2364" y="32599"/>
                    <a:pt x="2804" y="32432"/>
                    <a:pt x="3285" y="32223"/>
                  </a:cubicBezTo>
                  <a:lnTo>
                    <a:pt x="3976" y="31867"/>
                  </a:lnTo>
                  <a:lnTo>
                    <a:pt x="4645" y="31490"/>
                  </a:lnTo>
                  <a:cubicBezTo>
                    <a:pt x="5503" y="30967"/>
                    <a:pt x="6340" y="30340"/>
                    <a:pt x="7093" y="29649"/>
                  </a:cubicBezTo>
                  <a:cubicBezTo>
                    <a:pt x="8641" y="28268"/>
                    <a:pt x="9834" y="26573"/>
                    <a:pt x="10713" y="24711"/>
                  </a:cubicBezTo>
                  <a:cubicBezTo>
                    <a:pt x="11571" y="22849"/>
                    <a:pt x="12094" y="20840"/>
                    <a:pt x="12303" y="18790"/>
                  </a:cubicBezTo>
                  <a:cubicBezTo>
                    <a:pt x="12345" y="18267"/>
                    <a:pt x="12387" y="17785"/>
                    <a:pt x="12345" y="17262"/>
                  </a:cubicBezTo>
                  <a:cubicBezTo>
                    <a:pt x="12324" y="16760"/>
                    <a:pt x="12324" y="16237"/>
                    <a:pt x="12303" y="15735"/>
                  </a:cubicBezTo>
                  <a:cubicBezTo>
                    <a:pt x="12219" y="14710"/>
                    <a:pt x="12115" y="13705"/>
                    <a:pt x="11926" y="12701"/>
                  </a:cubicBezTo>
                  <a:cubicBezTo>
                    <a:pt x="11780" y="11676"/>
                    <a:pt x="11487" y="10692"/>
                    <a:pt x="11173" y="9730"/>
                  </a:cubicBezTo>
                  <a:cubicBezTo>
                    <a:pt x="10859" y="8746"/>
                    <a:pt x="10420" y="7805"/>
                    <a:pt x="9918" y="6926"/>
                  </a:cubicBezTo>
                  <a:cubicBezTo>
                    <a:pt x="8913" y="5148"/>
                    <a:pt x="7512" y="3578"/>
                    <a:pt x="5859" y="2365"/>
                  </a:cubicBezTo>
                  <a:cubicBezTo>
                    <a:pt x="5022" y="1800"/>
                    <a:pt x="4143" y="1277"/>
                    <a:pt x="3201" y="879"/>
                  </a:cubicBezTo>
                  <a:cubicBezTo>
                    <a:pt x="2281" y="461"/>
                    <a:pt x="1297" y="147"/>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8"/>
            <p:cNvSpPr/>
            <p:nvPr/>
          </p:nvSpPr>
          <p:spPr>
            <a:xfrm>
              <a:off x="7023215" y="2340592"/>
              <a:ext cx="686194" cy="1760938"/>
            </a:xfrm>
            <a:custGeom>
              <a:avLst/>
              <a:gdLst/>
              <a:ahLst/>
              <a:cxnLst/>
              <a:rect l="l" t="t" r="r" b="b"/>
              <a:pathLst>
                <a:path w="12304" h="31575" extrusionOk="0">
                  <a:moveTo>
                    <a:pt x="0" y="0"/>
                  </a:moveTo>
                  <a:cubicBezTo>
                    <a:pt x="1632" y="419"/>
                    <a:pt x="3181" y="1130"/>
                    <a:pt x="4603" y="2051"/>
                  </a:cubicBezTo>
                  <a:cubicBezTo>
                    <a:pt x="5294" y="2490"/>
                    <a:pt x="5984" y="3013"/>
                    <a:pt x="6612" y="3557"/>
                  </a:cubicBezTo>
                  <a:cubicBezTo>
                    <a:pt x="7240" y="4122"/>
                    <a:pt x="7805" y="4750"/>
                    <a:pt x="8328" y="5399"/>
                  </a:cubicBezTo>
                  <a:cubicBezTo>
                    <a:pt x="8851" y="6047"/>
                    <a:pt x="9311" y="6759"/>
                    <a:pt x="9730" y="7491"/>
                  </a:cubicBezTo>
                  <a:cubicBezTo>
                    <a:pt x="9918" y="7847"/>
                    <a:pt x="10148" y="8223"/>
                    <a:pt x="10295" y="8621"/>
                  </a:cubicBezTo>
                  <a:cubicBezTo>
                    <a:pt x="10378" y="8788"/>
                    <a:pt x="10483" y="8977"/>
                    <a:pt x="10567" y="9186"/>
                  </a:cubicBezTo>
                  <a:lnTo>
                    <a:pt x="10797" y="9772"/>
                  </a:lnTo>
                  <a:cubicBezTo>
                    <a:pt x="11362" y="11341"/>
                    <a:pt x="11717" y="12973"/>
                    <a:pt x="11864" y="14647"/>
                  </a:cubicBezTo>
                  <a:cubicBezTo>
                    <a:pt x="11948" y="15484"/>
                    <a:pt x="11969" y="16321"/>
                    <a:pt x="11969" y="17158"/>
                  </a:cubicBezTo>
                  <a:cubicBezTo>
                    <a:pt x="11927" y="17995"/>
                    <a:pt x="11822" y="18832"/>
                    <a:pt x="11655" y="19648"/>
                  </a:cubicBezTo>
                  <a:cubicBezTo>
                    <a:pt x="11341" y="21301"/>
                    <a:pt x="10797" y="22891"/>
                    <a:pt x="10064" y="24418"/>
                  </a:cubicBezTo>
                  <a:cubicBezTo>
                    <a:pt x="8600" y="27452"/>
                    <a:pt x="6173" y="30005"/>
                    <a:pt x="3160" y="31574"/>
                  </a:cubicBezTo>
                  <a:cubicBezTo>
                    <a:pt x="3913" y="31218"/>
                    <a:pt x="4666" y="30800"/>
                    <a:pt x="5357" y="30298"/>
                  </a:cubicBezTo>
                  <a:cubicBezTo>
                    <a:pt x="6026" y="29796"/>
                    <a:pt x="6717" y="29273"/>
                    <a:pt x="7323" y="28666"/>
                  </a:cubicBezTo>
                  <a:cubicBezTo>
                    <a:pt x="8516" y="27473"/>
                    <a:pt x="9520" y="26050"/>
                    <a:pt x="10295" y="24544"/>
                  </a:cubicBezTo>
                  <a:cubicBezTo>
                    <a:pt x="11090" y="23016"/>
                    <a:pt x="11634" y="21405"/>
                    <a:pt x="11969" y="19731"/>
                  </a:cubicBezTo>
                  <a:cubicBezTo>
                    <a:pt x="12157" y="18894"/>
                    <a:pt x="12261" y="18057"/>
                    <a:pt x="12303" y="17200"/>
                  </a:cubicBezTo>
                  <a:cubicBezTo>
                    <a:pt x="12303" y="16321"/>
                    <a:pt x="12282" y="15484"/>
                    <a:pt x="12199" y="14626"/>
                  </a:cubicBezTo>
                  <a:cubicBezTo>
                    <a:pt x="12052" y="12952"/>
                    <a:pt x="11676" y="11257"/>
                    <a:pt x="11090" y="9667"/>
                  </a:cubicBezTo>
                  <a:cubicBezTo>
                    <a:pt x="10483" y="8056"/>
                    <a:pt x="9646" y="6549"/>
                    <a:pt x="8537" y="5231"/>
                  </a:cubicBezTo>
                  <a:cubicBezTo>
                    <a:pt x="6382" y="2595"/>
                    <a:pt x="3285" y="7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8"/>
            <p:cNvSpPr/>
            <p:nvPr/>
          </p:nvSpPr>
          <p:spPr>
            <a:xfrm>
              <a:off x="5981153" y="2340592"/>
              <a:ext cx="687365" cy="1760938"/>
            </a:xfrm>
            <a:custGeom>
              <a:avLst/>
              <a:gdLst/>
              <a:ahLst/>
              <a:cxnLst/>
              <a:rect l="l" t="t" r="r" b="b"/>
              <a:pathLst>
                <a:path w="12325" h="31575" extrusionOk="0">
                  <a:moveTo>
                    <a:pt x="12324" y="0"/>
                  </a:moveTo>
                  <a:lnTo>
                    <a:pt x="12324" y="0"/>
                  </a:lnTo>
                  <a:cubicBezTo>
                    <a:pt x="9019" y="733"/>
                    <a:pt x="5943" y="2595"/>
                    <a:pt x="3767" y="5231"/>
                  </a:cubicBezTo>
                  <a:cubicBezTo>
                    <a:pt x="2658" y="6549"/>
                    <a:pt x="1821" y="8056"/>
                    <a:pt x="1235" y="9646"/>
                  </a:cubicBezTo>
                  <a:cubicBezTo>
                    <a:pt x="628" y="11257"/>
                    <a:pt x="272" y="12931"/>
                    <a:pt x="105" y="14626"/>
                  </a:cubicBezTo>
                  <a:cubicBezTo>
                    <a:pt x="21" y="15484"/>
                    <a:pt x="0" y="16321"/>
                    <a:pt x="0" y="17179"/>
                  </a:cubicBezTo>
                  <a:cubicBezTo>
                    <a:pt x="63" y="18057"/>
                    <a:pt x="189" y="18894"/>
                    <a:pt x="335" y="19731"/>
                  </a:cubicBezTo>
                  <a:cubicBezTo>
                    <a:pt x="670" y="21363"/>
                    <a:pt x="1235" y="23016"/>
                    <a:pt x="2009" y="24544"/>
                  </a:cubicBezTo>
                  <a:cubicBezTo>
                    <a:pt x="2762" y="26071"/>
                    <a:pt x="3788" y="27473"/>
                    <a:pt x="5001" y="28666"/>
                  </a:cubicBezTo>
                  <a:cubicBezTo>
                    <a:pt x="5587" y="29273"/>
                    <a:pt x="6278" y="29796"/>
                    <a:pt x="6947" y="30298"/>
                  </a:cubicBezTo>
                  <a:cubicBezTo>
                    <a:pt x="7658" y="30800"/>
                    <a:pt x="8391" y="31177"/>
                    <a:pt x="9165" y="31574"/>
                  </a:cubicBezTo>
                  <a:cubicBezTo>
                    <a:pt x="6152" y="29984"/>
                    <a:pt x="3725" y="27431"/>
                    <a:pt x="2260" y="24397"/>
                  </a:cubicBezTo>
                  <a:cubicBezTo>
                    <a:pt x="1528" y="22891"/>
                    <a:pt x="963" y="21301"/>
                    <a:pt x="649" y="19648"/>
                  </a:cubicBezTo>
                  <a:cubicBezTo>
                    <a:pt x="503" y="18832"/>
                    <a:pt x="377" y="17995"/>
                    <a:pt x="335" y="17158"/>
                  </a:cubicBezTo>
                  <a:cubicBezTo>
                    <a:pt x="335" y="16321"/>
                    <a:pt x="377" y="15484"/>
                    <a:pt x="440" y="14647"/>
                  </a:cubicBezTo>
                  <a:cubicBezTo>
                    <a:pt x="607" y="13015"/>
                    <a:pt x="921" y="11341"/>
                    <a:pt x="1528" y="9772"/>
                  </a:cubicBezTo>
                  <a:lnTo>
                    <a:pt x="1758" y="9186"/>
                  </a:lnTo>
                  <a:cubicBezTo>
                    <a:pt x="1842" y="8977"/>
                    <a:pt x="1946" y="8788"/>
                    <a:pt x="2009" y="8621"/>
                  </a:cubicBezTo>
                  <a:cubicBezTo>
                    <a:pt x="2197" y="8223"/>
                    <a:pt x="2386" y="7847"/>
                    <a:pt x="2595" y="7491"/>
                  </a:cubicBezTo>
                  <a:cubicBezTo>
                    <a:pt x="3013" y="6759"/>
                    <a:pt x="3453" y="6047"/>
                    <a:pt x="3976" y="5399"/>
                  </a:cubicBezTo>
                  <a:cubicBezTo>
                    <a:pt x="4499" y="4750"/>
                    <a:pt x="5064" y="4122"/>
                    <a:pt x="5713" y="3557"/>
                  </a:cubicBezTo>
                  <a:cubicBezTo>
                    <a:pt x="6340" y="3013"/>
                    <a:pt x="7010" y="2490"/>
                    <a:pt x="7721" y="2051"/>
                  </a:cubicBezTo>
                  <a:cubicBezTo>
                    <a:pt x="9123" y="1130"/>
                    <a:pt x="10671" y="398"/>
                    <a:pt x="1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8"/>
            <p:cNvSpPr/>
            <p:nvPr/>
          </p:nvSpPr>
          <p:spPr>
            <a:xfrm>
              <a:off x="6621783" y="2321909"/>
              <a:ext cx="224084" cy="2133147"/>
            </a:xfrm>
            <a:custGeom>
              <a:avLst/>
              <a:gdLst/>
              <a:ahLst/>
              <a:cxnLst/>
              <a:rect l="l" t="t" r="r" b="b"/>
              <a:pathLst>
                <a:path w="4018" h="38249" extrusionOk="0">
                  <a:moveTo>
                    <a:pt x="4018" y="1"/>
                  </a:moveTo>
                  <a:lnTo>
                    <a:pt x="4018" y="1"/>
                  </a:lnTo>
                  <a:cubicBezTo>
                    <a:pt x="3746" y="294"/>
                    <a:pt x="3474" y="628"/>
                    <a:pt x="3286" y="942"/>
                  </a:cubicBezTo>
                  <a:lnTo>
                    <a:pt x="3139" y="1214"/>
                  </a:lnTo>
                  <a:lnTo>
                    <a:pt x="2972" y="1465"/>
                  </a:lnTo>
                  <a:cubicBezTo>
                    <a:pt x="2867" y="1654"/>
                    <a:pt x="2762" y="1842"/>
                    <a:pt x="2700" y="2009"/>
                  </a:cubicBezTo>
                  <a:lnTo>
                    <a:pt x="2428" y="2574"/>
                  </a:lnTo>
                  <a:lnTo>
                    <a:pt x="2197" y="3139"/>
                  </a:lnTo>
                  <a:cubicBezTo>
                    <a:pt x="2009" y="3516"/>
                    <a:pt x="1905" y="3892"/>
                    <a:pt x="1758" y="4290"/>
                  </a:cubicBezTo>
                  <a:cubicBezTo>
                    <a:pt x="1235" y="5859"/>
                    <a:pt x="879" y="7491"/>
                    <a:pt x="628" y="9102"/>
                  </a:cubicBezTo>
                  <a:cubicBezTo>
                    <a:pt x="126" y="12366"/>
                    <a:pt x="1" y="15672"/>
                    <a:pt x="84" y="18957"/>
                  </a:cubicBezTo>
                  <a:cubicBezTo>
                    <a:pt x="147" y="20610"/>
                    <a:pt x="293" y="22263"/>
                    <a:pt x="607" y="23874"/>
                  </a:cubicBezTo>
                  <a:cubicBezTo>
                    <a:pt x="670" y="24272"/>
                    <a:pt x="775" y="24690"/>
                    <a:pt x="858" y="25088"/>
                  </a:cubicBezTo>
                  <a:cubicBezTo>
                    <a:pt x="942" y="25506"/>
                    <a:pt x="1068" y="25904"/>
                    <a:pt x="1172" y="26281"/>
                  </a:cubicBezTo>
                  <a:lnTo>
                    <a:pt x="1570" y="27473"/>
                  </a:lnTo>
                  <a:lnTo>
                    <a:pt x="1988" y="28624"/>
                  </a:lnTo>
                  <a:cubicBezTo>
                    <a:pt x="2532" y="30152"/>
                    <a:pt x="3034" y="31721"/>
                    <a:pt x="3286" y="33353"/>
                  </a:cubicBezTo>
                  <a:cubicBezTo>
                    <a:pt x="3558" y="34943"/>
                    <a:pt x="3662" y="36596"/>
                    <a:pt x="3704" y="38249"/>
                  </a:cubicBezTo>
                  <a:cubicBezTo>
                    <a:pt x="3704" y="36617"/>
                    <a:pt x="3683" y="34964"/>
                    <a:pt x="3453" y="33332"/>
                  </a:cubicBezTo>
                  <a:cubicBezTo>
                    <a:pt x="3223" y="31679"/>
                    <a:pt x="2742" y="30089"/>
                    <a:pt x="2218" y="28540"/>
                  </a:cubicBezTo>
                  <a:cubicBezTo>
                    <a:pt x="1967" y="27787"/>
                    <a:pt x="1695" y="26992"/>
                    <a:pt x="1465" y="26218"/>
                  </a:cubicBezTo>
                  <a:lnTo>
                    <a:pt x="1151" y="25025"/>
                  </a:lnTo>
                  <a:cubicBezTo>
                    <a:pt x="1068" y="24649"/>
                    <a:pt x="963" y="24230"/>
                    <a:pt x="879" y="23833"/>
                  </a:cubicBezTo>
                  <a:cubicBezTo>
                    <a:pt x="607" y="22242"/>
                    <a:pt x="503" y="20589"/>
                    <a:pt x="419" y="18957"/>
                  </a:cubicBezTo>
                  <a:cubicBezTo>
                    <a:pt x="314" y="15693"/>
                    <a:pt x="440" y="12408"/>
                    <a:pt x="879" y="9165"/>
                  </a:cubicBezTo>
                  <a:cubicBezTo>
                    <a:pt x="1151" y="7533"/>
                    <a:pt x="1444" y="5943"/>
                    <a:pt x="1925" y="4374"/>
                  </a:cubicBezTo>
                  <a:cubicBezTo>
                    <a:pt x="2072" y="3976"/>
                    <a:pt x="2177" y="3558"/>
                    <a:pt x="2323" y="3202"/>
                  </a:cubicBezTo>
                  <a:lnTo>
                    <a:pt x="2532" y="2616"/>
                  </a:lnTo>
                  <a:lnTo>
                    <a:pt x="2762" y="2072"/>
                  </a:lnTo>
                  <a:cubicBezTo>
                    <a:pt x="2846" y="1884"/>
                    <a:pt x="2930" y="1695"/>
                    <a:pt x="3034" y="1507"/>
                  </a:cubicBezTo>
                  <a:lnTo>
                    <a:pt x="3160" y="1256"/>
                  </a:lnTo>
                  <a:lnTo>
                    <a:pt x="3327" y="984"/>
                  </a:lnTo>
                  <a:cubicBezTo>
                    <a:pt x="3537" y="649"/>
                    <a:pt x="3746" y="314"/>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8"/>
            <p:cNvSpPr/>
            <p:nvPr/>
          </p:nvSpPr>
          <p:spPr>
            <a:xfrm>
              <a:off x="6318394" y="2321909"/>
              <a:ext cx="520501" cy="2134318"/>
            </a:xfrm>
            <a:custGeom>
              <a:avLst/>
              <a:gdLst/>
              <a:ahLst/>
              <a:cxnLst/>
              <a:rect l="l" t="t" r="r" b="b"/>
              <a:pathLst>
                <a:path w="9333" h="38270" extrusionOk="0">
                  <a:moveTo>
                    <a:pt x="9332" y="1"/>
                  </a:moveTo>
                  <a:lnTo>
                    <a:pt x="9332" y="1"/>
                  </a:lnTo>
                  <a:cubicBezTo>
                    <a:pt x="8516" y="294"/>
                    <a:pt x="7742" y="712"/>
                    <a:pt x="7031" y="1130"/>
                  </a:cubicBezTo>
                  <a:cubicBezTo>
                    <a:pt x="6319" y="1633"/>
                    <a:pt x="5650" y="2177"/>
                    <a:pt x="5043" y="2804"/>
                  </a:cubicBezTo>
                  <a:cubicBezTo>
                    <a:pt x="3808" y="4060"/>
                    <a:pt x="2846" y="5524"/>
                    <a:pt x="2093" y="7094"/>
                  </a:cubicBezTo>
                  <a:cubicBezTo>
                    <a:pt x="1339" y="8663"/>
                    <a:pt x="837" y="10358"/>
                    <a:pt x="523" y="12053"/>
                  </a:cubicBezTo>
                  <a:cubicBezTo>
                    <a:pt x="210" y="13789"/>
                    <a:pt x="42" y="15547"/>
                    <a:pt x="42" y="17263"/>
                  </a:cubicBezTo>
                  <a:cubicBezTo>
                    <a:pt x="0" y="18267"/>
                    <a:pt x="84" y="19250"/>
                    <a:pt x="210" y="20213"/>
                  </a:cubicBezTo>
                  <a:cubicBezTo>
                    <a:pt x="335" y="21217"/>
                    <a:pt x="544" y="22180"/>
                    <a:pt x="816" y="23121"/>
                  </a:cubicBezTo>
                  <a:cubicBezTo>
                    <a:pt x="1360" y="25004"/>
                    <a:pt x="2135" y="26846"/>
                    <a:pt x="3285" y="28457"/>
                  </a:cubicBezTo>
                  <a:lnTo>
                    <a:pt x="3746" y="29063"/>
                  </a:lnTo>
                  <a:cubicBezTo>
                    <a:pt x="3871" y="29252"/>
                    <a:pt x="3997" y="29461"/>
                    <a:pt x="4185" y="29628"/>
                  </a:cubicBezTo>
                  <a:cubicBezTo>
                    <a:pt x="4520" y="30005"/>
                    <a:pt x="4834" y="30382"/>
                    <a:pt x="5169" y="30737"/>
                  </a:cubicBezTo>
                  <a:cubicBezTo>
                    <a:pt x="5336" y="30926"/>
                    <a:pt x="5545" y="31072"/>
                    <a:pt x="5733" y="31240"/>
                  </a:cubicBezTo>
                  <a:cubicBezTo>
                    <a:pt x="5943" y="31386"/>
                    <a:pt x="6110" y="31553"/>
                    <a:pt x="6298" y="31700"/>
                  </a:cubicBezTo>
                  <a:cubicBezTo>
                    <a:pt x="6675" y="32014"/>
                    <a:pt x="7010" y="32348"/>
                    <a:pt x="7303" y="32746"/>
                  </a:cubicBezTo>
                  <a:cubicBezTo>
                    <a:pt x="7889" y="33478"/>
                    <a:pt x="8349" y="34378"/>
                    <a:pt x="8495" y="35341"/>
                  </a:cubicBezTo>
                  <a:cubicBezTo>
                    <a:pt x="8579" y="35843"/>
                    <a:pt x="8579" y="36303"/>
                    <a:pt x="8579" y="36805"/>
                  </a:cubicBezTo>
                  <a:lnTo>
                    <a:pt x="8600" y="38270"/>
                  </a:lnTo>
                  <a:lnTo>
                    <a:pt x="8621" y="36805"/>
                  </a:lnTo>
                  <a:cubicBezTo>
                    <a:pt x="8621" y="36324"/>
                    <a:pt x="8663" y="35843"/>
                    <a:pt x="8579" y="35341"/>
                  </a:cubicBezTo>
                  <a:cubicBezTo>
                    <a:pt x="8454" y="34378"/>
                    <a:pt x="8035" y="33437"/>
                    <a:pt x="7428" y="32641"/>
                  </a:cubicBezTo>
                  <a:cubicBezTo>
                    <a:pt x="7135" y="32244"/>
                    <a:pt x="6801" y="31888"/>
                    <a:pt x="6424" y="31553"/>
                  </a:cubicBezTo>
                  <a:cubicBezTo>
                    <a:pt x="6257" y="31386"/>
                    <a:pt x="6047" y="31240"/>
                    <a:pt x="5859" y="31072"/>
                  </a:cubicBezTo>
                  <a:cubicBezTo>
                    <a:pt x="5671" y="30926"/>
                    <a:pt x="5482" y="30758"/>
                    <a:pt x="5336" y="30570"/>
                  </a:cubicBezTo>
                  <a:cubicBezTo>
                    <a:pt x="5001" y="30235"/>
                    <a:pt x="4687" y="29838"/>
                    <a:pt x="4373" y="29482"/>
                  </a:cubicBezTo>
                  <a:cubicBezTo>
                    <a:pt x="4185" y="29294"/>
                    <a:pt x="4080" y="29084"/>
                    <a:pt x="3913" y="28896"/>
                  </a:cubicBezTo>
                  <a:lnTo>
                    <a:pt x="3495" y="28310"/>
                  </a:lnTo>
                  <a:cubicBezTo>
                    <a:pt x="2407" y="26699"/>
                    <a:pt x="1611" y="24900"/>
                    <a:pt x="1088" y="23037"/>
                  </a:cubicBezTo>
                  <a:cubicBezTo>
                    <a:pt x="837" y="22096"/>
                    <a:pt x="628" y="21154"/>
                    <a:pt x="523" y="20192"/>
                  </a:cubicBezTo>
                  <a:cubicBezTo>
                    <a:pt x="461" y="19711"/>
                    <a:pt x="419" y="19229"/>
                    <a:pt x="377" y="18748"/>
                  </a:cubicBezTo>
                  <a:cubicBezTo>
                    <a:pt x="335" y="18288"/>
                    <a:pt x="335" y="17786"/>
                    <a:pt x="356" y="17325"/>
                  </a:cubicBezTo>
                  <a:cubicBezTo>
                    <a:pt x="356" y="15610"/>
                    <a:pt x="503" y="13894"/>
                    <a:pt x="816" y="12199"/>
                  </a:cubicBezTo>
                  <a:cubicBezTo>
                    <a:pt x="1130" y="10483"/>
                    <a:pt x="1611" y="8851"/>
                    <a:pt x="2323" y="7261"/>
                  </a:cubicBezTo>
                  <a:cubicBezTo>
                    <a:pt x="3034" y="5692"/>
                    <a:pt x="3976" y="4248"/>
                    <a:pt x="5148" y="3014"/>
                  </a:cubicBezTo>
                  <a:cubicBezTo>
                    <a:pt x="5754" y="2386"/>
                    <a:pt x="6382" y="1779"/>
                    <a:pt x="7093" y="1277"/>
                  </a:cubicBezTo>
                  <a:cubicBezTo>
                    <a:pt x="7784" y="754"/>
                    <a:pt x="8516" y="314"/>
                    <a:pt x="9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8"/>
            <p:cNvSpPr/>
            <p:nvPr/>
          </p:nvSpPr>
          <p:spPr>
            <a:xfrm>
              <a:off x="6101337" y="2325422"/>
              <a:ext cx="689708" cy="2131976"/>
            </a:xfrm>
            <a:custGeom>
              <a:avLst/>
              <a:gdLst/>
              <a:ahLst/>
              <a:cxnLst/>
              <a:rect l="l" t="t" r="r" b="b"/>
              <a:pathLst>
                <a:path w="12367" h="38228" extrusionOk="0">
                  <a:moveTo>
                    <a:pt x="11990" y="0"/>
                  </a:moveTo>
                  <a:cubicBezTo>
                    <a:pt x="11006" y="147"/>
                    <a:pt x="10044" y="461"/>
                    <a:pt x="9165" y="858"/>
                  </a:cubicBezTo>
                  <a:cubicBezTo>
                    <a:pt x="8224" y="1256"/>
                    <a:pt x="7345" y="1737"/>
                    <a:pt x="6508" y="2344"/>
                  </a:cubicBezTo>
                  <a:cubicBezTo>
                    <a:pt x="4855" y="3557"/>
                    <a:pt x="3474" y="5127"/>
                    <a:pt x="2449" y="6905"/>
                  </a:cubicBezTo>
                  <a:cubicBezTo>
                    <a:pt x="1946" y="7784"/>
                    <a:pt x="1528" y="8726"/>
                    <a:pt x="1193" y="9688"/>
                  </a:cubicBezTo>
                  <a:cubicBezTo>
                    <a:pt x="879" y="10692"/>
                    <a:pt x="586" y="11655"/>
                    <a:pt x="440" y="12680"/>
                  </a:cubicBezTo>
                  <a:cubicBezTo>
                    <a:pt x="231" y="13663"/>
                    <a:pt x="147" y="14689"/>
                    <a:pt x="63" y="15714"/>
                  </a:cubicBezTo>
                  <a:cubicBezTo>
                    <a:pt x="42" y="16216"/>
                    <a:pt x="42" y="16739"/>
                    <a:pt x="21" y="17220"/>
                  </a:cubicBezTo>
                  <a:cubicBezTo>
                    <a:pt x="1" y="17744"/>
                    <a:pt x="21" y="18246"/>
                    <a:pt x="63" y="18769"/>
                  </a:cubicBezTo>
                  <a:cubicBezTo>
                    <a:pt x="273" y="20819"/>
                    <a:pt x="796" y="22828"/>
                    <a:pt x="1674" y="24690"/>
                  </a:cubicBezTo>
                  <a:cubicBezTo>
                    <a:pt x="2532" y="26532"/>
                    <a:pt x="3767" y="28268"/>
                    <a:pt x="5273" y="29628"/>
                  </a:cubicBezTo>
                  <a:cubicBezTo>
                    <a:pt x="6027" y="30298"/>
                    <a:pt x="6864" y="30925"/>
                    <a:pt x="7742" y="31449"/>
                  </a:cubicBezTo>
                  <a:lnTo>
                    <a:pt x="8391" y="31846"/>
                  </a:lnTo>
                  <a:lnTo>
                    <a:pt x="9102" y="32181"/>
                  </a:lnTo>
                  <a:cubicBezTo>
                    <a:pt x="9563" y="32390"/>
                    <a:pt x="10002" y="32578"/>
                    <a:pt x="10421" y="32871"/>
                  </a:cubicBezTo>
                  <a:cubicBezTo>
                    <a:pt x="10839" y="33164"/>
                    <a:pt x="11237" y="33478"/>
                    <a:pt x="11550" y="33855"/>
                  </a:cubicBezTo>
                  <a:cubicBezTo>
                    <a:pt x="11843" y="34252"/>
                    <a:pt x="12074" y="34692"/>
                    <a:pt x="12178" y="35194"/>
                  </a:cubicBezTo>
                  <a:cubicBezTo>
                    <a:pt x="12283" y="35696"/>
                    <a:pt x="12241" y="36219"/>
                    <a:pt x="12262" y="36721"/>
                  </a:cubicBezTo>
                  <a:lnTo>
                    <a:pt x="12283" y="38228"/>
                  </a:lnTo>
                  <a:lnTo>
                    <a:pt x="12304" y="36721"/>
                  </a:lnTo>
                  <a:cubicBezTo>
                    <a:pt x="12304" y="36219"/>
                    <a:pt x="12366" y="35717"/>
                    <a:pt x="12262" y="35194"/>
                  </a:cubicBezTo>
                  <a:cubicBezTo>
                    <a:pt x="12157" y="34671"/>
                    <a:pt x="11948" y="34210"/>
                    <a:pt x="11634" y="33792"/>
                  </a:cubicBezTo>
                  <a:cubicBezTo>
                    <a:pt x="11320" y="33374"/>
                    <a:pt x="10923" y="33018"/>
                    <a:pt x="10504" y="32746"/>
                  </a:cubicBezTo>
                  <a:cubicBezTo>
                    <a:pt x="10086" y="32432"/>
                    <a:pt x="9584" y="32223"/>
                    <a:pt x="9144" y="32013"/>
                  </a:cubicBezTo>
                  <a:lnTo>
                    <a:pt x="8475" y="31658"/>
                  </a:lnTo>
                  <a:lnTo>
                    <a:pt x="7805" y="31281"/>
                  </a:lnTo>
                  <a:cubicBezTo>
                    <a:pt x="6947" y="30758"/>
                    <a:pt x="6131" y="30130"/>
                    <a:pt x="5399" y="29440"/>
                  </a:cubicBezTo>
                  <a:cubicBezTo>
                    <a:pt x="3913" y="28080"/>
                    <a:pt x="2742" y="26406"/>
                    <a:pt x="1905" y="24586"/>
                  </a:cubicBezTo>
                  <a:cubicBezTo>
                    <a:pt x="1047" y="22744"/>
                    <a:pt x="545" y="20778"/>
                    <a:pt x="356" y="18769"/>
                  </a:cubicBezTo>
                  <a:cubicBezTo>
                    <a:pt x="335" y="18267"/>
                    <a:pt x="314" y="17785"/>
                    <a:pt x="314" y="17283"/>
                  </a:cubicBezTo>
                  <a:cubicBezTo>
                    <a:pt x="314" y="16781"/>
                    <a:pt x="314" y="16258"/>
                    <a:pt x="335" y="15756"/>
                  </a:cubicBezTo>
                  <a:cubicBezTo>
                    <a:pt x="419" y="14752"/>
                    <a:pt x="482" y="13747"/>
                    <a:pt x="670" y="12764"/>
                  </a:cubicBezTo>
                  <a:cubicBezTo>
                    <a:pt x="817" y="11759"/>
                    <a:pt x="1089" y="10797"/>
                    <a:pt x="1402" y="9834"/>
                  </a:cubicBezTo>
                  <a:cubicBezTo>
                    <a:pt x="1716" y="8851"/>
                    <a:pt x="2135" y="7951"/>
                    <a:pt x="2595" y="7052"/>
                  </a:cubicBezTo>
                  <a:cubicBezTo>
                    <a:pt x="3579" y="5273"/>
                    <a:pt x="4897" y="3704"/>
                    <a:pt x="6529" y="2511"/>
                  </a:cubicBezTo>
                  <a:cubicBezTo>
                    <a:pt x="7303" y="1883"/>
                    <a:pt x="8203" y="1360"/>
                    <a:pt x="9123" y="942"/>
                  </a:cubicBezTo>
                  <a:cubicBezTo>
                    <a:pt x="10044" y="523"/>
                    <a:pt x="11006" y="168"/>
                    <a:pt x="1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8"/>
            <p:cNvSpPr/>
            <p:nvPr/>
          </p:nvSpPr>
          <p:spPr>
            <a:xfrm>
              <a:off x="6836497" y="2321909"/>
              <a:ext cx="19910" cy="2135489"/>
            </a:xfrm>
            <a:custGeom>
              <a:avLst/>
              <a:gdLst/>
              <a:ahLst/>
              <a:cxnLst/>
              <a:rect l="l" t="t" r="r" b="b"/>
              <a:pathLst>
                <a:path w="357" h="38291" extrusionOk="0">
                  <a:moveTo>
                    <a:pt x="168" y="1"/>
                  </a:moveTo>
                  <a:cubicBezTo>
                    <a:pt x="126" y="1591"/>
                    <a:pt x="105" y="3202"/>
                    <a:pt x="105" y="4792"/>
                  </a:cubicBezTo>
                  <a:lnTo>
                    <a:pt x="42" y="9584"/>
                  </a:lnTo>
                  <a:lnTo>
                    <a:pt x="0" y="19146"/>
                  </a:lnTo>
                  <a:lnTo>
                    <a:pt x="42" y="28729"/>
                  </a:lnTo>
                  <a:lnTo>
                    <a:pt x="105" y="33499"/>
                  </a:lnTo>
                  <a:cubicBezTo>
                    <a:pt x="126" y="35110"/>
                    <a:pt x="126" y="36701"/>
                    <a:pt x="168" y="38291"/>
                  </a:cubicBezTo>
                  <a:lnTo>
                    <a:pt x="252" y="33499"/>
                  </a:lnTo>
                  <a:lnTo>
                    <a:pt x="314" y="28729"/>
                  </a:lnTo>
                  <a:lnTo>
                    <a:pt x="356" y="19146"/>
                  </a:lnTo>
                  <a:lnTo>
                    <a:pt x="314" y="9584"/>
                  </a:lnTo>
                  <a:lnTo>
                    <a:pt x="252" y="4792"/>
                  </a:lnTo>
                  <a:cubicBezTo>
                    <a:pt x="231" y="3202"/>
                    <a:pt x="231" y="159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8"/>
            <p:cNvSpPr/>
            <p:nvPr/>
          </p:nvSpPr>
          <p:spPr>
            <a:xfrm>
              <a:off x="6727969" y="4450371"/>
              <a:ext cx="239253" cy="105851"/>
            </a:xfrm>
            <a:custGeom>
              <a:avLst/>
              <a:gdLst/>
              <a:ahLst/>
              <a:cxnLst/>
              <a:rect l="l" t="t" r="r" b="b"/>
              <a:pathLst>
                <a:path w="4290" h="1898" extrusionOk="0">
                  <a:moveTo>
                    <a:pt x="462" y="228"/>
                  </a:moveTo>
                  <a:cubicBezTo>
                    <a:pt x="475" y="228"/>
                    <a:pt x="489" y="229"/>
                    <a:pt x="503" y="230"/>
                  </a:cubicBezTo>
                  <a:cubicBezTo>
                    <a:pt x="1382" y="293"/>
                    <a:pt x="2260" y="314"/>
                    <a:pt x="3139" y="314"/>
                  </a:cubicBezTo>
                  <a:lnTo>
                    <a:pt x="3767" y="314"/>
                  </a:lnTo>
                  <a:cubicBezTo>
                    <a:pt x="3892" y="335"/>
                    <a:pt x="4039" y="440"/>
                    <a:pt x="4039" y="649"/>
                  </a:cubicBezTo>
                  <a:cubicBezTo>
                    <a:pt x="4039" y="858"/>
                    <a:pt x="4081" y="1088"/>
                    <a:pt x="4081" y="1298"/>
                  </a:cubicBezTo>
                  <a:cubicBezTo>
                    <a:pt x="4102" y="1507"/>
                    <a:pt x="3892" y="1695"/>
                    <a:pt x="3683" y="1695"/>
                  </a:cubicBezTo>
                  <a:cubicBezTo>
                    <a:pt x="3244" y="1695"/>
                    <a:pt x="2825" y="1653"/>
                    <a:pt x="2386" y="1611"/>
                  </a:cubicBezTo>
                  <a:cubicBezTo>
                    <a:pt x="2090" y="1597"/>
                    <a:pt x="1784" y="1582"/>
                    <a:pt x="1467" y="1582"/>
                  </a:cubicBezTo>
                  <a:cubicBezTo>
                    <a:pt x="1336" y="1582"/>
                    <a:pt x="1202" y="1584"/>
                    <a:pt x="1068" y="1590"/>
                  </a:cubicBezTo>
                  <a:lnTo>
                    <a:pt x="733" y="1611"/>
                  </a:lnTo>
                  <a:cubicBezTo>
                    <a:pt x="649" y="1611"/>
                    <a:pt x="575" y="1621"/>
                    <a:pt x="510" y="1621"/>
                  </a:cubicBezTo>
                  <a:cubicBezTo>
                    <a:pt x="477" y="1621"/>
                    <a:pt x="447" y="1618"/>
                    <a:pt x="419" y="1611"/>
                  </a:cubicBezTo>
                  <a:cubicBezTo>
                    <a:pt x="231" y="1590"/>
                    <a:pt x="84" y="1402"/>
                    <a:pt x="105" y="1193"/>
                  </a:cubicBezTo>
                  <a:cubicBezTo>
                    <a:pt x="105" y="984"/>
                    <a:pt x="84" y="754"/>
                    <a:pt x="105" y="544"/>
                  </a:cubicBezTo>
                  <a:cubicBezTo>
                    <a:pt x="125" y="350"/>
                    <a:pt x="288" y="228"/>
                    <a:pt x="462" y="228"/>
                  </a:cubicBezTo>
                  <a:close/>
                  <a:moveTo>
                    <a:pt x="3160" y="0"/>
                  </a:moveTo>
                  <a:cubicBezTo>
                    <a:pt x="2281" y="0"/>
                    <a:pt x="1423" y="0"/>
                    <a:pt x="524" y="84"/>
                  </a:cubicBezTo>
                  <a:cubicBezTo>
                    <a:pt x="273" y="105"/>
                    <a:pt x="63" y="314"/>
                    <a:pt x="21" y="565"/>
                  </a:cubicBezTo>
                  <a:lnTo>
                    <a:pt x="21" y="1235"/>
                  </a:lnTo>
                  <a:cubicBezTo>
                    <a:pt x="1" y="1465"/>
                    <a:pt x="126" y="1758"/>
                    <a:pt x="398" y="1821"/>
                  </a:cubicBezTo>
                  <a:cubicBezTo>
                    <a:pt x="440" y="1862"/>
                    <a:pt x="524" y="1862"/>
                    <a:pt x="586" y="1862"/>
                  </a:cubicBezTo>
                  <a:lnTo>
                    <a:pt x="733" y="1862"/>
                  </a:lnTo>
                  <a:lnTo>
                    <a:pt x="1068" y="1883"/>
                  </a:lnTo>
                  <a:cubicBezTo>
                    <a:pt x="1241" y="1892"/>
                    <a:pt x="1422" y="1897"/>
                    <a:pt x="1605" y="1897"/>
                  </a:cubicBezTo>
                  <a:cubicBezTo>
                    <a:pt x="1864" y="1897"/>
                    <a:pt x="2128" y="1887"/>
                    <a:pt x="2386" y="1862"/>
                  </a:cubicBezTo>
                  <a:cubicBezTo>
                    <a:pt x="2804" y="1800"/>
                    <a:pt x="3244" y="1758"/>
                    <a:pt x="3683" y="1758"/>
                  </a:cubicBezTo>
                  <a:cubicBezTo>
                    <a:pt x="3934" y="1758"/>
                    <a:pt x="4164" y="1570"/>
                    <a:pt x="4206" y="1339"/>
                  </a:cubicBezTo>
                  <a:lnTo>
                    <a:pt x="4290" y="670"/>
                  </a:lnTo>
                  <a:lnTo>
                    <a:pt x="4290" y="502"/>
                  </a:lnTo>
                  <a:cubicBezTo>
                    <a:pt x="4269" y="419"/>
                    <a:pt x="4227" y="335"/>
                    <a:pt x="4206" y="293"/>
                  </a:cubicBezTo>
                  <a:cubicBezTo>
                    <a:pt x="4123" y="168"/>
                    <a:pt x="4018" y="63"/>
                    <a:pt x="3871" y="21"/>
                  </a:cubicBezTo>
                  <a:cubicBezTo>
                    <a:pt x="3788" y="0"/>
                    <a:pt x="3725" y="0"/>
                    <a:pt x="3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8"/>
            <p:cNvSpPr/>
            <p:nvPr/>
          </p:nvSpPr>
          <p:spPr>
            <a:xfrm>
              <a:off x="7138715" y="4841263"/>
              <a:ext cx="74732" cy="287104"/>
            </a:xfrm>
            <a:custGeom>
              <a:avLst/>
              <a:gdLst/>
              <a:ahLst/>
              <a:cxnLst/>
              <a:rect l="l" t="t" r="r" b="b"/>
              <a:pathLst>
                <a:path w="1340" h="5148" fill="none" extrusionOk="0">
                  <a:moveTo>
                    <a:pt x="1340" y="1"/>
                  </a:moveTo>
                  <a:lnTo>
                    <a:pt x="1" y="514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8"/>
            <p:cNvSpPr/>
            <p:nvPr/>
          </p:nvSpPr>
          <p:spPr>
            <a:xfrm>
              <a:off x="6482915" y="4841263"/>
              <a:ext cx="60734" cy="280133"/>
            </a:xfrm>
            <a:custGeom>
              <a:avLst/>
              <a:gdLst/>
              <a:ahLst/>
              <a:cxnLst/>
              <a:rect l="l" t="t" r="r" b="b"/>
              <a:pathLst>
                <a:path w="1089" h="5023" fill="none" extrusionOk="0">
                  <a:moveTo>
                    <a:pt x="1" y="1"/>
                  </a:moveTo>
                  <a:lnTo>
                    <a:pt x="1089"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8"/>
            <p:cNvSpPr/>
            <p:nvPr/>
          </p:nvSpPr>
          <p:spPr>
            <a:xfrm>
              <a:off x="6653293" y="4842434"/>
              <a:ext cx="28052" cy="273106"/>
            </a:xfrm>
            <a:custGeom>
              <a:avLst/>
              <a:gdLst/>
              <a:ahLst/>
              <a:cxnLst/>
              <a:rect l="l" t="t" r="r" b="b"/>
              <a:pathLst>
                <a:path w="503" h="4897" fill="none" extrusionOk="0">
                  <a:moveTo>
                    <a:pt x="0" y="1"/>
                  </a:moveTo>
                  <a:lnTo>
                    <a:pt x="503"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8"/>
            <p:cNvSpPr/>
            <p:nvPr/>
          </p:nvSpPr>
          <p:spPr>
            <a:xfrm>
              <a:off x="6687145" y="4842434"/>
              <a:ext cx="22196" cy="277790"/>
            </a:xfrm>
            <a:custGeom>
              <a:avLst/>
              <a:gdLst/>
              <a:ahLst/>
              <a:cxnLst/>
              <a:rect l="l" t="t" r="r" b="b"/>
              <a:pathLst>
                <a:path w="398" h="4981" fill="none" extrusionOk="0">
                  <a:moveTo>
                    <a:pt x="0" y="1"/>
                  </a:moveTo>
                  <a:lnTo>
                    <a:pt x="39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8"/>
            <p:cNvSpPr/>
            <p:nvPr/>
          </p:nvSpPr>
          <p:spPr>
            <a:xfrm>
              <a:off x="6709286" y="4835463"/>
              <a:ext cx="22252" cy="280077"/>
            </a:xfrm>
            <a:custGeom>
              <a:avLst/>
              <a:gdLst/>
              <a:ahLst/>
              <a:cxnLst/>
              <a:rect l="l" t="t" r="r" b="b"/>
              <a:pathLst>
                <a:path w="399" h="5022" fill="none" extrusionOk="0">
                  <a:moveTo>
                    <a:pt x="1" y="0"/>
                  </a:moveTo>
                  <a:lnTo>
                    <a:pt x="398"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8"/>
            <p:cNvSpPr/>
            <p:nvPr/>
          </p:nvSpPr>
          <p:spPr>
            <a:xfrm>
              <a:off x="6738453" y="4841263"/>
              <a:ext cx="16396" cy="274277"/>
            </a:xfrm>
            <a:custGeom>
              <a:avLst/>
              <a:gdLst/>
              <a:ahLst/>
              <a:cxnLst/>
              <a:rect l="l" t="t" r="r" b="b"/>
              <a:pathLst>
                <a:path w="294" h="4918" fill="none" extrusionOk="0">
                  <a:moveTo>
                    <a:pt x="1" y="1"/>
                  </a:moveTo>
                  <a:lnTo>
                    <a:pt x="29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8"/>
            <p:cNvSpPr/>
            <p:nvPr/>
          </p:nvSpPr>
          <p:spPr>
            <a:xfrm>
              <a:off x="6761821" y="4841263"/>
              <a:ext cx="11712" cy="278962"/>
            </a:xfrm>
            <a:custGeom>
              <a:avLst/>
              <a:gdLst/>
              <a:ahLst/>
              <a:cxnLst/>
              <a:rect l="l" t="t" r="r" b="b"/>
              <a:pathLst>
                <a:path w="210" h="5002" fill="none" extrusionOk="0">
                  <a:moveTo>
                    <a:pt x="0" y="1"/>
                  </a:moveTo>
                  <a:lnTo>
                    <a:pt x="210" y="500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8"/>
            <p:cNvSpPr/>
            <p:nvPr/>
          </p:nvSpPr>
          <p:spPr>
            <a:xfrm>
              <a:off x="6787475" y="4841263"/>
              <a:ext cx="4740" cy="274277"/>
            </a:xfrm>
            <a:custGeom>
              <a:avLst/>
              <a:gdLst/>
              <a:ahLst/>
              <a:cxnLst/>
              <a:rect l="l" t="t" r="r" b="b"/>
              <a:pathLst>
                <a:path w="85" h="4918" fill="none" extrusionOk="0">
                  <a:moveTo>
                    <a:pt x="1" y="1"/>
                  </a:moveTo>
                  <a:lnTo>
                    <a:pt x="8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8"/>
            <p:cNvSpPr/>
            <p:nvPr/>
          </p:nvSpPr>
          <p:spPr>
            <a:xfrm>
              <a:off x="6804987" y="4841263"/>
              <a:ext cx="3569" cy="274277"/>
            </a:xfrm>
            <a:custGeom>
              <a:avLst/>
              <a:gdLst/>
              <a:ahLst/>
              <a:cxnLst/>
              <a:rect l="l" t="t" r="r" b="b"/>
              <a:pathLst>
                <a:path w="64" h="4918" fill="none" extrusionOk="0">
                  <a:moveTo>
                    <a:pt x="63" y="1"/>
                  </a:moveTo>
                  <a:lnTo>
                    <a:pt x="1"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8"/>
            <p:cNvSpPr/>
            <p:nvPr/>
          </p:nvSpPr>
          <p:spPr>
            <a:xfrm>
              <a:off x="6829470"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8"/>
            <p:cNvSpPr/>
            <p:nvPr/>
          </p:nvSpPr>
          <p:spPr>
            <a:xfrm>
              <a:off x="6843468"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6628810" y="4842434"/>
              <a:ext cx="33852" cy="273106"/>
            </a:xfrm>
            <a:custGeom>
              <a:avLst/>
              <a:gdLst/>
              <a:ahLst/>
              <a:cxnLst/>
              <a:rect l="l" t="t" r="r" b="b"/>
              <a:pathLst>
                <a:path w="607" h="4897" fill="none" extrusionOk="0">
                  <a:moveTo>
                    <a:pt x="0" y="1"/>
                  </a:moveTo>
                  <a:lnTo>
                    <a:pt x="607"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6601929" y="4842434"/>
              <a:ext cx="33908" cy="273106"/>
            </a:xfrm>
            <a:custGeom>
              <a:avLst/>
              <a:gdLst/>
              <a:ahLst/>
              <a:cxnLst/>
              <a:rect l="l" t="t" r="r" b="b"/>
              <a:pathLst>
                <a:path w="608" h="4897" fill="none" extrusionOk="0">
                  <a:moveTo>
                    <a:pt x="1" y="1"/>
                  </a:moveTo>
                  <a:lnTo>
                    <a:pt x="608"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6583301" y="4842434"/>
              <a:ext cx="35024" cy="277790"/>
            </a:xfrm>
            <a:custGeom>
              <a:avLst/>
              <a:gdLst/>
              <a:ahLst/>
              <a:cxnLst/>
              <a:rect l="l" t="t" r="r" b="b"/>
              <a:pathLst>
                <a:path w="628" h="4981" fill="none" extrusionOk="0">
                  <a:moveTo>
                    <a:pt x="0" y="1"/>
                  </a:moveTo>
                  <a:lnTo>
                    <a:pt x="62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8"/>
            <p:cNvSpPr/>
            <p:nvPr/>
          </p:nvSpPr>
          <p:spPr>
            <a:xfrm>
              <a:off x="6900688" y="4842434"/>
              <a:ext cx="14054" cy="273106"/>
            </a:xfrm>
            <a:custGeom>
              <a:avLst/>
              <a:gdLst/>
              <a:ahLst/>
              <a:cxnLst/>
              <a:rect l="l" t="t" r="r" b="b"/>
              <a:pathLst>
                <a:path w="252" h="4897" fill="none" extrusionOk="0">
                  <a:moveTo>
                    <a:pt x="25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8"/>
            <p:cNvSpPr/>
            <p:nvPr/>
          </p:nvSpPr>
          <p:spPr>
            <a:xfrm>
              <a:off x="6917029" y="4842434"/>
              <a:ext cx="21025" cy="273106"/>
            </a:xfrm>
            <a:custGeom>
              <a:avLst/>
              <a:gdLst/>
              <a:ahLst/>
              <a:cxnLst/>
              <a:rect l="l" t="t" r="r" b="b"/>
              <a:pathLst>
                <a:path w="377" h="4897" fill="none" extrusionOk="0">
                  <a:moveTo>
                    <a:pt x="377"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6883177" y="4842434"/>
              <a:ext cx="7027" cy="273106"/>
            </a:xfrm>
            <a:custGeom>
              <a:avLst/>
              <a:gdLst/>
              <a:ahLst/>
              <a:cxnLst/>
              <a:rect l="l" t="t" r="r" b="b"/>
              <a:pathLst>
                <a:path w="126" h="4897" fill="none" extrusionOk="0">
                  <a:moveTo>
                    <a:pt x="12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6862151" y="4842434"/>
              <a:ext cx="5912" cy="273106"/>
            </a:xfrm>
            <a:custGeom>
              <a:avLst/>
              <a:gdLst/>
              <a:ahLst/>
              <a:cxnLst/>
              <a:rect l="l" t="t" r="r" b="b"/>
              <a:pathLst>
                <a:path w="106" h="4897" fill="none" extrusionOk="0">
                  <a:moveTo>
                    <a:pt x="1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6959024" y="4842434"/>
              <a:ext cx="26881" cy="277790"/>
            </a:xfrm>
            <a:custGeom>
              <a:avLst/>
              <a:gdLst/>
              <a:ahLst/>
              <a:cxnLst/>
              <a:rect l="l" t="t" r="r" b="b"/>
              <a:pathLst>
                <a:path w="482" h="4981" fill="none" extrusionOk="0">
                  <a:moveTo>
                    <a:pt x="482"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6981165" y="4842434"/>
              <a:ext cx="28108" cy="277790"/>
            </a:xfrm>
            <a:custGeom>
              <a:avLst/>
              <a:gdLst/>
              <a:ahLst/>
              <a:cxnLst/>
              <a:rect l="l" t="t" r="r" b="b"/>
              <a:pathLst>
                <a:path w="504" h="4981" fill="none" extrusionOk="0">
                  <a:moveTo>
                    <a:pt x="503" y="1"/>
                  </a:moveTo>
                  <a:lnTo>
                    <a:pt x="1"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6995219" y="4842434"/>
              <a:ext cx="33852" cy="277790"/>
            </a:xfrm>
            <a:custGeom>
              <a:avLst/>
              <a:gdLst/>
              <a:ahLst/>
              <a:cxnLst/>
              <a:rect l="l" t="t" r="r" b="b"/>
              <a:pathLst>
                <a:path w="607" h="4981" fill="none" extrusionOk="0">
                  <a:moveTo>
                    <a:pt x="607"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6536622" y="4842434"/>
              <a:ext cx="56049" cy="281304"/>
            </a:xfrm>
            <a:custGeom>
              <a:avLst/>
              <a:gdLst/>
              <a:ahLst/>
              <a:cxnLst/>
              <a:rect l="l" t="t" r="r" b="b"/>
              <a:pathLst>
                <a:path w="1005" h="5044" fill="none" extrusionOk="0">
                  <a:moveTo>
                    <a:pt x="0" y="1"/>
                  </a:moveTo>
                  <a:lnTo>
                    <a:pt x="1004" y="5043"/>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6564618" y="4842434"/>
              <a:ext cx="37366" cy="277790"/>
            </a:xfrm>
            <a:custGeom>
              <a:avLst/>
              <a:gdLst/>
              <a:ahLst/>
              <a:cxnLst/>
              <a:rect l="l" t="t" r="r" b="b"/>
              <a:pathLst>
                <a:path w="670" h="4981" fill="none" extrusionOk="0">
                  <a:moveTo>
                    <a:pt x="0" y="1"/>
                  </a:moveTo>
                  <a:lnTo>
                    <a:pt x="67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6516768" y="4849461"/>
              <a:ext cx="56049" cy="266079"/>
            </a:xfrm>
            <a:custGeom>
              <a:avLst/>
              <a:gdLst/>
              <a:ahLst/>
              <a:cxnLst/>
              <a:rect l="l" t="t" r="r" b="b"/>
              <a:pathLst>
                <a:path w="1005" h="4771" fill="none" extrusionOk="0">
                  <a:moveTo>
                    <a:pt x="0" y="0"/>
                  </a:moveTo>
                  <a:lnTo>
                    <a:pt x="1005"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7046527" y="4842434"/>
              <a:ext cx="56105" cy="273106"/>
            </a:xfrm>
            <a:custGeom>
              <a:avLst/>
              <a:gdLst/>
              <a:ahLst/>
              <a:cxnLst/>
              <a:rect l="l" t="t" r="r" b="b"/>
              <a:pathLst>
                <a:path w="1006" h="4897" fill="none" extrusionOk="0">
                  <a:moveTo>
                    <a:pt x="10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7066381" y="4842434"/>
              <a:ext cx="51420" cy="273106"/>
            </a:xfrm>
            <a:custGeom>
              <a:avLst/>
              <a:gdLst/>
              <a:ahLst/>
              <a:cxnLst/>
              <a:rect l="l" t="t" r="r" b="b"/>
              <a:pathLst>
                <a:path w="922" h="4897" fill="none" extrusionOk="0">
                  <a:moveTo>
                    <a:pt x="92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7096720" y="4842434"/>
              <a:ext cx="49078" cy="273106"/>
            </a:xfrm>
            <a:custGeom>
              <a:avLst/>
              <a:gdLst/>
              <a:ahLst/>
              <a:cxnLst/>
              <a:rect l="l" t="t" r="r" b="b"/>
              <a:pathLst>
                <a:path w="880" h="4897" fill="none" extrusionOk="0">
                  <a:moveTo>
                    <a:pt x="879"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7031358" y="4845948"/>
              <a:ext cx="49078" cy="274277"/>
            </a:xfrm>
            <a:custGeom>
              <a:avLst/>
              <a:gdLst/>
              <a:ahLst/>
              <a:cxnLst/>
              <a:rect l="l" t="t" r="r" b="b"/>
              <a:pathLst>
                <a:path w="880" h="4918" fill="none" extrusionOk="0">
                  <a:moveTo>
                    <a:pt x="879"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7010388" y="4842434"/>
              <a:ext cx="45564" cy="273106"/>
            </a:xfrm>
            <a:custGeom>
              <a:avLst/>
              <a:gdLst/>
              <a:ahLst/>
              <a:cxnLst/>
              <a:rect l="l" t="t" r="r" b="b"/>
              <a:pathLst>
                <a:path w="817" h="4897" fill="none" extrusionOk="0">
                  <a:moveTo>
                    <a:pt x="81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7120032" y="4849461"/>
              <a:ext cx="51420" cy="266079"/>
            </a:xfrm>
            <a:custGeom>
              <a:avLst/>
              <a:gdLst/>
              <a:ahLst/>
              <a:cxnLst/>
              <a:rect l="l" t="t" r="r" b="b"/>
              <a:pathLst>
                <a:path w="922" h="4771" fill="none" extrusionOk="0">
                  <a:moveTo>
                    <a:pt x="922" y="0"/>
                  </a:moveTo>
                  <a:lnTo>
                    <a:pt x="1"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6937999" y="4845948"/>
              <a:ext cx="21081" cy="274277"/>
            </a:xfrm>
            <a:custGeom>
              <a:avLst/>
              <a:gdLst/>
              <a:ahLst/>
              <a:cxnLst/>
              <a:rect l="l" t="t" r="r" b="b"/>
              <a:pathLst>
                <a:path w="378" h="4918" fill="none" extrusionOk="0">
                  <a:moveTo>
                    <a:pt x="377"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6498085" y="4842434"/>
              <a:ext cx="61905" cy="273106"/>
            </a:xfrm>
            <a:custGeom>
              <a:avLst/>
              <a:gdLst/>
              <a:ahLst/>
              <a:cxnLst/>
              <a:rect l="l" t="t" r="r" b="b"/>
              <a:pathLst>
                <a:path w="1110" h="4897" fill="none" extrusionOk="0">
                  <a:moveTo>
                    <a:pt x="1" y="1"/>
                  </a:moveTo>
                  <a:lnTo>
                    <a:pt x="111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6594957" y="4859946"/>
              <a:ext cx="29223" cy="3569"/>
            </a:xfrm>
            <a:custGeom>
              <a:avLst/>
              <a:gdLst/>
              <a:ahLst/>
              <a:cxnLst/>
              <a:rect l="l" t="t" r="r" b="b"/>
              <a:pathLst>
                <a:path w="524" h="64" fill="none" extrusionOk="0">
                  <a:moveTo>
                    <a:pt x="0" y="63"/>
                  </a:moveTo>
                  <a:cubicBezTo>
                    <a:pt x="189" y="21"/>
                    <a:pt x="356" y="21"/>
                    <a:pt x="52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6587930" y="4877458"/>
              <a:ext cx="39764" cy="3569"/>
            </a:xfrm>
            <a:custGeom>
              <a:avLst/>
              <a:gdLst/>
              <a:ahLst/>
              <a:cxnLst/>
              <a:rect l="l" t="t" r="r" b="b"/>
              <a:pathLst>
                <a:path w="713" h="64" fill="none" extrusionOk="0">
                  <a:moveTo>
                    <a:pt x="1" y="63"/>
                  </a:moveTo>
                  <a:cubicBezTo>
                    <a:pt x="231" y="21"/>
                    <a:pt x="482" y="21"/>
                    <a:pt x="71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6632267" y="4854090"/>
              <a:ext cx="21081" cy="7083"/>
            </a:xfrm>
            <a:custGeom>
              <a:avLst/>
              <a:gdLst/>
              <a:ahLst/>
              <a:cxnLst/>
              <a:rect l="l" t="t" r="r" b="b"/>
              <a:pathLst>
                <a:path w="378" h="127" fill="none" extrusionOk="0">
                  <a:moveTo>
                    <a:pt x="1" y="85"/>
                  </a:moveTo>
                  <a:cubicBezTo>
                    <a:pt x="126" y="126"/>
                    <a:pt x="252"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6634610" y="4876286"/>
              <a:ext cx="17568" cy="1227"/>
            </a:xfrm>
            <a:custGeom>
              <a:avLst/>
              <a:gdLst/>
              <a:ahLst/>
              <a:cxnLst/>
              <a:rect l="l" t="t" r="r" b="b"/>
              <a:pathLst>
                <a:path w="315" h="22" fill="none" extrusionOk="0">
                  <a:moveTo>
                    <a:pt x="1" y="0"/>
                  </a:moveTo>
                  <a:cubicBezTo>
                    <a:pt x="105" y="0"/>
                    <a:pt x="210" y="0"/>
                    <a:pt x="31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6655635" y="4855261"/>
              <a:ext cx="29223" cy="4740"/>
            </a:xfrm>
            <a:custGeom>
              <a:avLst/>
              <a:gdLst/>
              <a:ahLst/>
              <a:cxnLst/>
              <a:rect l="l" t="t" r="r" b="b"/>
              <a:pathLst>
                <a:path w="524" h="85" fill="none" extrusionOk="0">
                  <a:moveTo>
                    <a:pt x="0" y="43"/>
                  </a:moveTo>
                  <a:cubicBezTo>
                    <a:pt x="168" y="1"/>
                    <a:pt x="356" y="84"/>
                    <a:pt x="52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6656806" y="4875115"/>
              <a:ext cx="25710" cy="1227"/>
            </a:xfrm>
            <a:custGeom>
              <a:avLst/>
              <a:gdLst/>
              <a:ahLst/>
              <a:cxnLst/>
              <a:rect l="l" t="t" r="r" b="b"/>
              <a:pathLst>
                <a:path w="461" h="22" fill="none" extrusionOk="0">
                  <a:moveTo>
                    <a:pt x="0" y="0"/>
                  </a:moveTo>
                  <a:cubicBezTo>
                    <a:pt x="0" y="21"/>
                    <a:pt x="42" y="21"/>
                    <a:pt x="84" y="21"/>
                  </a:cubicBezTo>
                  <a:cubicBezTo>
                    <a:pt x="209" y="21"/>
                    <a:pt x="335"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6589101" y="4893798"/>
              <a:ext cx="17568" cy="1227"/>
            </a:xfrm>
            <a:custGeom>
              <a:avLst/>
              <a:gdLst/>
              <a:ahLst/>
              <a:cxnLst/>
              <a:rect l="l" t="t" r="r" b="b"/>
              <a:pathLst>
                <a:path w="315" h="22" fill="none" extrusionOk="0">
                  <a:moveTo>
                    <a:pt x="1" y="21"/>
                  </a:moveTo>
                  <a:cubicBezTo>
                    <a:pt x="105" y="21"/>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6593786" y="4917110"/>
              <a:ext cx="16396" cy="4740"/>
            </a:xfrm>
            <a:custGeom>
              <a:avLst/>
              <a:gdLst/>
              <a:ahLst/>
              <a:cxnLst/>
              <a:rect l="l" t="t" r="r" b="b"/>
              <a:pathLst>
                <a:path w="294" h="85" fill="none" extrusionOk="0">
                  <a:moveTo>
                    <a:pt x="0" y="84"/>
                  </a:moveTo>
                  <a:cubicBezTo>
                    <a:pt x="105" y="43"/>
                    <a:pt x="189" y="22"/>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6597300" y="4940478"/>
              <a:ext cx="14054" cy="1227"/>
            </a:xfrm>
            <a:custGeom>
              <a:avLst/>
              <a:gdLst/>
              <a:ahLst/>
              <a:cxnLst/>
              <a:rect l="l" t="t" r="r" b="b"/>
              <a:pathLst>
                <a:path w="252" h="22" fill="none" extrusionOk="0">
                  <a:moveTo>
                    <a:pt x="0" y="21"/>
                  </a:moveTo>
                  <a:cubicBezTo>
                    <a:pt x="63" y="0"/>
                    <a:pt x="168" y="0"/>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6612469" y="4917110"/>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6610127" y="4893798"/>
              <a:ext cx="19854" cy="2398"/>
            </a:xfrm>
            <a:custGeom>
              <a:avLst/>
              <a:gdLst/>
              <a:ahLst/>
              <a:cxnLst/>
              <a:rect l="l" t="t" r="r" b="b"/>
              <a:pathLst>
                <a:path w="356" h="43" fill="none" extrusionOk="0">
                  <a:moveTo>
                    <a:pt x="0" y="0"/>
                  </a:moveTo>
                  <a:lnTo>
                    <a:pt x="42" y="0"/>
                  </a:lnTo>
                  <a:cubicBezTo>
                    <a:pt x="147" y="21"/>
                    <a:pt x="251" y="21"/>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a:off x="6639294" y="4915939"/>
              <a:ext cx="15225" cy="1227"/>
            </a:xfrm>
            <a:custGeom>
              <a:avLst/>
              <a:gdLst/>
              <a:ahLst/>
              <a:cxnLst/>
              <a:rect l="l" t="t" r="r" b="b"/>
              <a:pathLst>
                <a:path w="273" h="22" fill="none" extrusionOk="0">
                  <a:moveTo>
                    <a:pt x="0" y="1"/>
                  </a:moveTo>
                  <a:cubicBezTo>
                    <a:pt x="105" y="22"/>
                    <a:pt x="189"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a:off x="6634610" y="4899598"/>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a:off x="6661435" y="4913597"/>
              <a:ext cx="29223" cy="2398"/>
            </a:xfrm>
            <a:custGeom>
              <a:avLst/>
              <a:gdLst/>
              <a:ahLst/>
              <a:cxnLst/>
              <a:rect l="l" t="t" r="r" b="b"/>
              <a:pathLst>
                <a:path w="524" h="43" fill="none" extrusionOk="0">
                  <a:moveTo>
                    <a:pt x="1" y="43"/>
                  </a:moveTo>
                  <a:cubicBezTo>
                    <a:pt x="168" y="1"/>
                    <a:pt x="336" y="1"/>
                    <a:pt x="52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6659149" y="4899598"/>
              <a:ext cx="28052" cy="1227"/>
            </a:xfrm>
            <a:custGeom>
              <a:avLst/>
              <a:gdLst/>
              <a:ahLst/>
              <a:cxnLst/>
              <a:rect l="l" t="t" r="r" b="b"/>
              <a:pathLst>
                <a:path w="503" h="22" fill="none" extrusionOk="0">
                  <a:moveTo>
                    <a:pt x="0" y="22"/>
                  </a:moveTo>
                  <a:cubicBezTo>
                    <a:pt x="167" y="22"/>
                    <a:pt x="356" y="22"/>
                    <a:pt x="50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6691774" y="4886771"/>
              <a:ext cx="17568" cy="1227"/>
            </a:xfrm>
            <a:custGeom>
              <a:avLst/>
              <a:gdLst/>
              <a:ahLst/>
              <a:cxnLst/>
              <a:rect l="l" t="t" r="r" b="b"/>
              <a:pathLst>
                <a:path w="315" h="22" fill="none" extrusionOk="0">
                  <a:moveTo>
                    <a:pt x="1" y="22"/>
                  </a:moveTo>
                  <a:cubicBezTo>
                    <a:pt x="106" y="22"/>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6690659" y="4864630"/>
              <a:ext cx="18683" cy="4685"/>
            </a:xfrm>
            <a:custGeom>
              <a:avLst/>
              <a:gdLst/>
              <a:ahLst/>
              <a:cxnLst/>
              <a:rect l="l" t="t" r="r" b="b"/>
              <a:pathLst>
                <a:path w="335" h="84" fill="none" extrusionOk="0">
                  <a:moveTo>
                    <a:pt x="0" y="84"/>
                  </a:moveTo>
                  <a:cubicBezTo>
                    <a:pt x="105" y="42"/>
                    <a:pt x="209"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6694116" y="4900769"/>
              <a:ext cx="17568" cy="3569"/>
            </a:xfrm>
            <a:custGeom>
              <a:avLst/>
              <a:gdLst/>
              <a:ahLst/>
              <a:cxnLst/>
              <a:rect l="l" t="t" r="r" b="b"/>
              <a:pathLst>
                <a:path w="315" h="64" fill="none" extrusionOk="0">
                  <a:moveTo>
                    <a:pt x="1" y="1"/>
                  </a:moveTo>
                  <a:cubicBezTo>
                    <a:pt x="105" y="1"/>
                    <a:pt x="210" y="22"/>
                    <a:pt x="315"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6697630" y="4928766"/>
              <a:ext cx="17568" cy="1227"/>
            </a:xfrm>
            <a:custGeom>
              <a:avLst/>
              <a:gdLst/>
              <a:ahLst/>
              <a:cxnLst/>
              <a:rect l="l" t="t" r="r" b="b"/>
              <a:pathLst>
                <a:path w="315" h="22" fill="none" extrusionOk="0">
                  <a:moveTo>
                    <a:pt x="1" y="22"/>
                  </a:moveTo>
                  <a:cubicBezTo>
                    <a:pt x="105" y="2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6697630" y="4947449"/>
              <a:ext cx="19910" cy="1227"/>
            </a:xfrm>
            <a:custGeom>
              <a:avLst/>
              <a:gdLst/>
              <a:ahLst/>
              <a:cxnLst/>
              <a:rect l="l" t="t" r="r" b="b"/>
              <a:pathLst>
                <a:path w="357" h="22" fill="none" extrusionOk="0">
                  <a:moveTo>
                    <a:pt x="1" y="22"/>
                  </a:moveTo>
                  <a:cubicBezTo>
                    <a:pt x="126" y="22"/>
                    <a:pt x="231"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6698801" y="4970817"/>
              <a:ext cx="18739" cy="1227"/>
            </a:xfrm>
            <a:custGeom>
              <a:avLst/>
              <a:gdLst/>
              <a:ahLst/>
              <a:cxnLst/>
              <a:rect l="l" t="t" r="r" b="b"/>
              <a:pathLst>
                <a:path w="336" h="22" fill="none" extrusionOk="0">
                  <a:moveTo>
                    <a:pt x="0" y="21"/>
                  </a:moveTo>
                  <a:cubicBezTo>
                    <a:pt x="105" y="21"/>
                    <a:pt x="231"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6702315" y="4997642"/>
              <a:ext cx="18739" cy="1227"/>
            </a:xfrm>
            <a:custGeom>
              <a:avLst/>
              <a:gdLst/>
              <a:ahLst/>
              <a:cxnLst/>
              <a:rect l="l" t="t" r="r" b="b"/>
              <a:pathLst>
                <a:path w="336" h="22" fill="none" extrusionOk="0">
                  <a:moveTo>
                    <a:pt x="0" y="21"/>
                  </a:moveTo>
                  <a:cubicBezTo>
                    <a:pt x="105" y="21"/>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6650950" y="4985986"/>
              <a:ext cx="59562" cy="2398"/>
            </a:xfrm>
            <a:custGeom>
              <a:avLst/>
              <a:gdLst/>
              <a:ahLst/>
              <a:cxnLst/>
              <a:rect l="l" t="t" r="r" b="b"/>
              <a:pathLst>
                <a:path w="1068" h="43" fill="none" extrusionOk="0">
                  <a:moveTo>
                    <a:pt x="1" y="0"/>
                  </a:moveTo>
                  <a:cubicBezTo>
                    <a:pt x="356" y="0"/>
                    <a:pt x="712" y="21"/>
                    <a:pt x="106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6650950" y="4963790"/>
              <a:ext cx="49078" cy="56"/>
            </a:xfrm>
            <a:custGeom>
              <a:avLst/>
              <a:gdLst/>
              <a:ahLst/>
              <a:cxnLst/>
              <a:rect l="l" t="t" r="r" b="b"/>
              <a:pathLst>
                <a:path w="880" h="1" fill="none" extrusionOk="0">
                  <a:moveTo>
                    <a:pt x="1" y="1"/>
                  </a:moveTo>
                  <a:lnTo>
                    <a:pt x="87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6645095" y="4936964"/>
              <a:ext cx="47906" cy="5912"/>
            </a:xfrm>
            <a:custGeom>
              <a:avLst/>
              <a:gdLst/>
              <a:ahLst/>
              <a:cxnLst/>
              <a:rect l="l" t="t" r="r" b="b"/>
              <a:pathLst>
                <a:path w="859" h="106" fill="none" extrusionOk="0">
                  <a:moveTo>
                    <a:pt x="1" y="105"/>
                  </a:moveTo>
                  <a:cubicBezTo>
                    <a:pt x="294" y="63"/>
                    <a:pt x="566" y="42"/>
                    <a:pt x="85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6600757" y="4960276"/>
              <a:ext cx="19910" cy="4740"/>
            </a:xfrm>
            <a:custGeom>
              <a:avLst/>
              <a:gdLst/>
              <a:ahLst/>
              <a:cxnLst/>
              <a:rect l="l" t="t" r="r" b="b"/>
              <a:pathLst>
                <a:path w="357" h="85" fill="none" extrusionOk="0">
                  <a:moveTo>
                    <a:pt x="1" y="1"/>
                  </a:moveTo>
                  <a:cubicBezTo>
                    <a:pt x="106" y="43"/>
                    <a:pt x="252" y="64"/>
                    <a:pt x="357"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a:off x="6615927" y="4941649"/>
              <a:ext cx="22252" cy="1227"/>
            </a:xfrm>
            <a:custGeom>
              <a:avLst/>
              <a:gdLst/>
              <a:ahLst/>
              <a:cxnLst/>
              <a:rect l="l" t="t" r="r" b="b"/>
              <a:pathLst>
                <a:path w="399" h="22" fill="none" extrusionOk="0">
                  <a:moveTo>
                    <a:pt x="1" y="21"/>
                  </a:moveTo>
                  <a:cubicBezTo>
                    <a:pt x="126" y="21"/>
                    <a:pt x="252"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a:off x="6620611" y="4964961"/>
              <a:ext cx="23423" cy="56"/>
            </a:xfrm>
            <a:custGeom>
              <a:avLst/>
              <a:gdLst/>
              <a:ahLst/>
              <a:cxnLst/>
              <a:rect l="l" t="t" r="r" b="b"/>
              <a:pathLst>
                <a:path w="420" h="1" fill="none" extrusionOk="0">
                  <a:moveTo>
                    <a:pt x="1"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6605442" y="4977788"/>
              <a:ext cx="17568" cy="5912"/>
            </a:xfrm>
            <a:custGeom>
              <a:avLst/>
              <a:gdLst/>
              <a:ahLst/>
              <a:cxnLst/>
              <a:rect l="l" t="t" r="r" b="b"/>
              <a:pathLst>
                <a:path w="315" h="106" fill="none" extrusionOk="0">
                  <a:moveTo>
                    <a:pt x="1" y="1"/>
                  </a:moveTo>
                  <a:cubicBezTo>
                    <a:pt x="105" y="64"/>
                    <a:pt x="210" y="84"/>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6605442" y="4999984"/>
              <a:ext cx="17568" cy="3569"/>
            </a:xfrm>
            <a:custGeom>
              <a:avLst/>
              <a:gdLst/>
              <a:ahLst/>
              <a:cxnLst/>
              <a:rect l="l" t="t" r="r" b="b"/>
              <a:pathLst>
                <a:path w="315" h="64" fill="none" extrusionOk="0">
                  <a:moveTo>
                    <a:pt x="1" y="0"/>
                  </a:moveTo>
                  <a:cubicBezTo>
                    <a:pt x="105" y="21"/>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6608956" y="5018667"/>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6622954" y="4985986"/>
              <a:ext cx="22196" cy="56"/>
            </a:xfrm>
            <a:custGeom>
              <a:avLst/>
              <a:gdLst/>
              <a:ahLst/>
              <a:cxnLst/>
              <a:rect l="l" t="t" r="r" b="b"/>
              <a:pathLst>
                <a:path w="398" h="1" fill="none" extrusionOk="0">
                  <a:moveTo>
                    <a:pt x="0" y="0"/>
                  </a:moveTo>
                  <a:lnTo>
                    <a:pt x="39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a:off x="6624125" y="4999984"/>
              <a:ext cx="25710" cy="3569"/>
            </a:xfrm>
            <a:custGeom>
              <a:avLst/>
              <a:gdLst/>
              <a:ahLst/>
              <a:cxnLst/>
              <a:rect l="l" t="t" r="r" b="b"/>
              <a:pathLst>
                <a:path w="461" h="64" fill="none" extrusionOk="0">
                  <a:moveTo>
                    <a:pt x="0" y="63"/>
                  </a:moveTo>
                  <a:cubicBezTo>
                    <a:pt x="168" y="21"/>
                    <a:pt x="293"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a:off x="6622954" y="5017496"/>
              <a:ext cx="24539" cy="1227"/>
            </a:xfrm>
            <a:custGeom>
              <a:avLst/>
              <a:gdLst/>
              <a:ahLst/>
              <a:cxnLst/>
              <a:rect l="l" t="t" r="r" b="b"/>
              <a:pathLst>
                <a:path w="440" h="22" fill="none" extrusionOk="0">
                  <a:moveTo>
                    <a:pt x="0" y="21"/>
                  </a:moveTo>
                  <a:lnTo>
                    <a:pt x="84" y="21"/>
                  </a:lnTo>
                  <a:cubicBezTo>
                    <a:pt x="210" y="21"/>
                    <a:pt x="31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a:off x="6715142" y="4886771"/>
              <a:ext cx="22196" cy="2398"/>
            </a:xfrm>
            <a:custGeom>
              <a:avLst/>
              <a:gdLst/>
              <a:ahLst/>
              <a:cxnLst/>
              <a:rect l="l" t="t" r="r" b="b"/>
              <a:pathLst>
                <a:path w="398" h="43" fill="none" extrusionOk="0">
                  <a:moveTo>
                    <a:pt x="0" y="1"/>
                  </a:moveTo>
                  <a:cubicBezTo>
                    <a:pt x="126" y="22"/>
                    <a:pt x="251"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a:off x="6716313" y="4906625"/>
              <a:ext cx="23368" cy="1227"/>
            </a:xfrm>
            <a:custGeom>
              <a:avLst/>
              <a:gdLst/>
              <a:ahLst/>
              <a:cxnLst/>
              <a:rect l="l" t="t" r="r" b="b"/>
              <a:pathLst>
                <a:path w="419" h="22" fill="none" extrusionOk="0">
                  <a:moveTo>
                    <a:pt x="0" y="0"/>
                  </a:moveTo>
                  <a:cubicBezTo>
                    <a:pt x="126" y="0"/>
                    <a:pt x="293" y="0"/>
                    <a:pt x="41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a:off x="6719826" y="4928766"/>
              <a:ext cx="21025" cy="1227"/>
            </a:xfrm>
            <a:custGeom>
              <a:avLst/>
              <a:gdLst/>
              <a:ahLst/>
              <a:cxnLst/>
              <a:rect l="l" t="t" r="r" b="b"/>
              <a:pathLst>
                <a:path w="377" h="22" fill="none" extrusionOk="0">
                  <a:moveTo>
                    <a:pt x="0" y="1"/>
                  </a:moveTo>
                  <a:cubicBezTo>
                    <a:pt x="126" y="1"/>
                    <a:pt x="25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a:off x="6717484" y="4948620"/>
              <a:ext cx="23368" cy="56"/>
            </a:xfrm>
            <a:custGeom>
              <a:avLst/>
              <a:gdLst/>
              <a:ahLst/>
              <a:cxnLst/>
              <a:rect l="l" t="t" r="r" b="b"/>
              <a:pathLst>
                <a:path w="419" h="1" fill="none" extrusionOk="0">
                  <a:moveTo>
                    <a:pt x="0"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a:off x="6719826" y="4968474"/>
              <a:ext cx="21025" cy="2398"/>
            </a:xfrm>
            <a:custGeom>
              <a:avLst/>
              <a:gdLst/>
              <a:ahLst/>
              <a:cxnLst/>
              <a:rect l="l" t="t" r="r" b="b"/>
              <a:pathLst>
                <a:path w="377" h="43" fill="none" extrusionOk="0">
                  <a:moveTo>
                    <a:pt x="0" y="42"/>
                  </a:moveTo>
                  <a:cubicBezTo>
                    <a:pt x="126" y="21"/>
                    <a:pt x="251" y="0"/>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a:off x="6720997" y="4997642"/>
              <a:ext cx="22196" cy="1227"/>
            </a:xfrm>
            <a:custGeom>
              <a:avLst/>
              <a:gdLst/>
              <a:ahLst/>
              <a:cxnLst/>
              <a:rect l="l" t="t" r="r" b="b"/>
              <a:pathLst>
                <a:path w="398" h="22" fill="none" extrusionOk="0">
                  <a:moveTo>
                    <a:pt x="0" y="0"/>
                  </a:moveTo>
                  <a:cubicBezTo>
                    <a:pt x="126" y="0"/>
                    <a:pt x="251"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a:off x="6713970" y="4858775"/>
              <a:ext cx="21081" cy="56"/>
            </a:xfrm>
            <a:custGeom>
              <a:avLst/>
              <a:gdLst/>
              <a:ahLst/>
              <a:cxnLst/>
              <a:rect l="l" t="t" r="r" b="b"/>
              <a:pathLst>
                <a:path w="378"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a:off x="6733825" y="4870431"/>
              <a:ext cx="23368" cy="1227"/>
            </a:xfrm>
            <a:custGeom>
              <a:avLst/>
              <a:gdLst/>
              <a:ahLst/>
              <a:cxnLst/>
              <a:rect l="l" t="t" r="r" b="b"/>
              <a:pathLst>
                <a:path w="419" h="22" fill="none" extrusionOk="0">
                  <a:moveTo>
                    <a:pt x="21" y="1"/>
                  </a:moveTo>
                  <a:cubicBezTo>
                    <a:pt x="21" y="1"/>
                    <a:pt x="0" y="22"/>
                    <a:pt x="21" y="1"/>
                  </a:cubicBezTo>
                  <a:cubicBezTo>
                    <a:pt x="168" y="22"/>
                    <a:pt x="293" y="22"/>
                    <a:pt x="41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a:off x="6740796" y="4898427"/>
              <a:ext cx="19910" cy="1227"/>
            </a:xfrm>
            <a:custGeom>
              <a:avLst/>
              <a:gdLst/>
              <a:ahLst/>
              <a:cxnLst/>
              <a:rect l="l" t="t" r="r" b="b"/>
              <a:pathLst>
                <a:path w="357" h="22" fill="none" extrusionOk="0">
                  <a:moveTo>
                    <a:pt x="1" y="22"/>
                  </a:moveTo>
                  <a:cubicBezTo>
                    <a:pt x="105" y="22"/>
                    <a:pt x="252"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a:off x="6745481" y="4887942"/>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a:off x="6739625" y="4911310"/>
              <a:ext cx="18739" cy="1227"/>
            </a:xfrm>
            <a:custGeom>
              <a:avLst/>
              <a:gdLst/>
              <a:ahLst/>
              <a:cxnLst/>
              <a:rect l="l" t="t" r="r" b="b"/>
              <a:pathLst>
                <a:path w="336" h="22" fill="none" extrusionOk="0">
                  <a:moveTo>
                    <a:pt x="1" y="21"/>
                  </a:moveTo>
                  <a:cubicBezTo>
                    <a:pt x="105"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8"/>
            <p:cNvSpPr/>
            <p:nvPr/>
          </p:nvSpPr>
          <p:spPr>
            <a:xfrm>
              <a:off x="6740796" y="4931108"/>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8"/>
            <p:cNvSpPr/>
            <p:nvPr/>
          </p:nvSpPr>
          <p:spPr>
            <a:xfrm>
              <a:off x="6739625" y="4942820"/>
              <a:ext cx="21081" cy="56"/>
            </a:xfrm>
            <a:custGeom>
              <a:avLst/>
              <a:gdLst/>
              <a:ahLst/>
              <a:cxnLst/>
              <a:rect l="l" t="t" r="r" b="b"/>
              <a:pathLst>
                <a:path w="378" h="1" fill="none" extrusionOk="0">
                  <a:moveTo>
                    <a:pt x="1" y="0"/>
                  </a:move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a:off x="6739625" y="4959105"/>
              <a:ext cx="23423" cy="4740"/>
            </a:xfrm>
            <a:custGeom>
              <a:avLst/>
              <a:gdLst/>
              <a:ahLst/>
              <a:cxnLst/>
              <a:rect l="l" t="t" r="r" b="b"/>
              <a:pathLst>
                <a:path w="420" h="85" fill="none" extrusionOk="0">
                  <a:moveTo>
                    <a:pt x="1" y="85"/>
                  </a:moveTo>
                  <a:cubicBezTo>
                    <a:pt x="126" y="64"/>
                    <a:pt x="273" y="64"/>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a:off x="6737282" y="4977788"/>
              <a:ext cx="30395" cy="3569"/>
            </a:xfrm>
            <a:custGeom>
              <a:avLst/>
              <a:gdLst/>
              <a:ahLst/>
              <a:cxnLst/>
              <a:rect l="l" t="t" r="r" b="b"/>
              <a:pathLst>
                <a:path w="545" h="64" fill="none" extrusionOk="0">
                  <a:moveTo>
                    <a:pt x="1" y="64"/>
                  </a:moveTo>
                  <a:cubicBezTo>
                    <a:pt x="168" y="43"/>
                    <a:pt x="357" y="43"/>
                    <a:pt x="54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a:off x="6740796" y="4852919"/>
              <a:ext cx="17568" cy="2398"/>
            </a:xfrm>
            <a:custGeom>
              <a:avLst/>
              <a:gdLst/>
              <a:ahLst/>
              <a:cxnLst/>
              <a:rect l="l" t="t" r="r" b="b"/>
              <a:pathLst>
                <a:path w="315" h="43" fill="none" extrusionOk="0">
                  <a:moveTo>
                    <a:pt x="1" y="1"/>
                  </a:moveTo>
                  <a:cubicBezTo>
                    <a:pt x="105" y="22"/>
                    <a:pt x="210" y="43"/>
                    <a:pt x="31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a:off x="6762992" y="4869259"/>
              <a:ext cx="18739" cy="3569"/>
            </a:xfrm>
            <a:custGeom>
              <a:avLst/>
              <a:gdLst/>
              <a:ahLst/>
              <a:cxnLst/>
              <a:rect l="l" t="t" r="r" b="b"/>
              <a:pathLst>
                <a:path w="336" h="64" fill="none" extrusionOk="0">
                  <a:moveTo>
                    <a:pt x="21" y="1"/>
                  </a:moveTo>
                  <a:cubicBezTo>
                    <a:pt x="21" y="1"/>
                    <a:pt x="0" y="1"/>
                    <a:pt x="21" y="1"/>
                  </a:cubicBezTo>
                  <a:cubicBezTo>
                    <a:pt x="0" y="22"/>
                    <a:pt x="21" y="22"/>
                    <a:pt x="21" y="1"/>
                  </a:cubicBezTo>
                  <a:lnTo>
                    <a:pt x="335" y="6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a:off x="6766506" y="4857603"/>
              <a:ext cx="18683" cy="2398"/>
            </a:xfrm>
            <a:custGeom>
              <a:avLst/>
              <a:gdLst/>
              <a:ahLst/>
              <a:cxnLst/>
              <a:rect l="l" t="t" r="r" b="b"/>
              <a:pathLst>
                <a:path w="335" h="43" fill="none" extrusionOk="0">
                  <a:moveTo>
                    <a:pt x="0" y="1"/>
                  </a:moveTo>
                  <a:cubicBezTo>
                    <a:pt x="105" y="1"/>
                    <a:pt x="230" y="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a:off x="6766506" y="4894969"/>
              <a:ext cx="21025" cy="1227"/>
            </a:xfrm>
            <a:custGeom>
              <a:avLst/>
              <a:gdLst/>
              <a:ahLst/>
              <a:cxnLst/>
              <a:rect l="l" t="t" r="r" b="b"/>
              <a:pathLst>
                <a:path w="377" h="22" fill="none" extrusionOk="0">
                  <a:moveTo>
                    <a:pt x="0" y="0"/>
                  </a:moveTo>
                  <a:cubicBezTo>
                    <a:pt x="126" y="21"/>
                    <a:pt x="251" y="2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a:off x="6764163" y="4912481"/>
              <a:ext cx="23368" cy="56"/>
            </a:xfrm>
            <a:custGeom>
              <a:avLst/>
              <a:gdLst/>
              <a:ahLst/>
              <a:cxnLst/>
              <a:rect l="l" t="t" r="r" b="b"/>
              <a:pathLst>
                <a:path w="419" h="1" fill="none" extrusionOk="0">
                  <a:moveTo>
                    <a:pt x="0" y="0"/>
                  </a:moveTo>
                  <a:lnTo>
                    <a:pt x="41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a:off x="6767621" y="4927651"/>
              <a:ext cx="19910" cy="1171"/>
            </a:xfrm>
            <a:custGeom>
              <a:avLst/>
              <a:gdLst/>
              <a:ahLst/>
              <a:cxnLst/>
              <a:rect l="l" t="t" r="r" b="b"/>
              <a:pathLst>
                <a:path w="357" h="21" fill="none" extrusionOk="0">
                  <a:moveTo>
                    <a:pt x="1" y="0"/>
                  </a:moveTo>
                  <a:cubicBezTo>
                    <a:pt x="127" y="0"/>
                    <a:pt x="231" y="0"/>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a:off x="6767621" y="4947449"/>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a:off x="6766506" y="4962618"/>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a:off x="6768792" y="4977788"/>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a:off x="6768792" y="4991786"/>
              <a:ext cx="21081" cy="56"/>
            </a:xfrm>
            <a:custGeom>
              <a:avLst/>
              <a:gdLst/>
              <a:ahLst/>
              <a:cxnLst/>
              <a:rect l="l" t="t" r="r" b="b"/>
              <a:pathLst>
                <a:path w="378" h="1" fill="none" extrusionOk="0">
                  <a:moveTo>
                    <a:pt x="1" y="1"/>
                  </a:moveTo>
                  <a:lnTo>
                    <a:pt x="64" y="1"/>
                  </a:lnTo>
                  <a:lnTo>
                    <a:pt x="37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a:off x="6745481" y="5001155"/>
              <a:ext cx="16396" cy="2398"/>
            </a:xfrm>
            <a:custGeom>
              <a:avLst/>
              <a:gdLst/>
              <a:ahLst/>
              <a:cxnLst/>
              <a:rect l="l" t="t" r="r" b="b"/>
              <a:pathLst>
                <a:path w="294" h="43" fill="none" extrusionOk="0">
                  <a:moveTo>
                    <a:pt x="0" y="42"/>
                  </a:moveTo>
                  <a:cubicBezTo>
                    <a:pt x="105" y="0"/>
                    <a:pt x="189"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a:off x="6750165" y="5015154"/>
              <a:ext cx="16396" cy="1227"/>
            </a:xfrm>
            <a:custGeom>
              <a:avLst/>
              <a:gdLst/>
              <a:ahLst/>
              <a:cxnLst/>
              <a:rect l="l" t="t" r="r" b="b"/>
              <a:pathLst>
                <a:path w="294" h="22" fill="none" extrusionOk="0">
                  <a:moveTo>
                    <a:pt x="0" y="21"/>
                  </a:moveTo>
                  <a:cubicBezTo>
                    <a:pt x="105" y="21"/>
                    <a:pt x="188"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a:off x="6653293" y="5015154"/>
              <a:ext cx="15225" cy="2398"/>
            </a:xfrm>
            <a:custGeom>
              <a:avLst/>
              <a:gdLst/>
              <a:ahLst/>
              <a:cxnLst/>
              <a:rect l="l" t="t" r="r" b="b"/>
              <a:pathLst>
                <a:path w="273" h="43" fill="none" extrusionOk="0">
                  <a:moveTo>
                    <a:pt x="0" y="21"/>
                  </a:moveTo>
                  <a:lnTo>
                    <a:pt x="0" y="21"/>
                  </a:lnTo>
                  <a:cubicBezTo>
                    <a:pt x="0" y="42"/>
                    <a:pt x="0" y="42"/>
                    <a:pt x="0" y="21"/>
                  </a:cubicBezTo>
                  <a:cubicBezTo>
                    <a:pt x="84" y="42"/>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8"/>
            <p:cNvSpPr/>
            <p:nvPr/>
          </p:nvSpPr>
          <p:spPr>
            <a:xfrm>
              <a:off x="6670804" y="5016325"/>
              <a:ext cx="26881" cy="1227"/>
            </a:xfrm>
            <a:custGeom>
              <a:avLst/>
              <a:gdLst/>
              <a:ahLst/>
              <a:cxnLst/>
              <a:rect l="l" t="t" r="r" b="b"/>
              <a:pathLst>
                <a:path w="482" h="22" fill="none" extrusionOk="0">
                  <a:moveTo>
                    <a:pt x="0" y="0"/>
                  </a:moveTo>
                  <a:cubicBezTo>
                    <a:pt x="168" y="0"/>
                    <a:pt x="314" y="0"/>
                    <a:pt x="48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8"/>
            <p:cNvSpPr/>
            <p:nvPr/>
          </p:nvSpPr>
          <p:spPr>
            <a:xfrm>
              <a:off x="6699972" y="5026810"/>
              <a:ext cx="44393" cy="1227"/>
            </a:xfrm>
            <a:custGeom>
              <a:avLst/>
              <a:gdLst/>
              <a:ahLst/>
              <a:cxnLst/>
              <a:rect l="l" t="t" r="r" b="b"/>
              <a:pathLst>
                <a:path w="796" h="22" fill="none" extrusionOk="0">
                  <a:moveTo>
                    <a:pt x="0" y="21"/>
                  </a:moveTo>
                  <a:cubicBezTo>
                    <a:pt x="272" y="21"/>
                    <a:pt x="523" y="1"/>
                    <a:pt x="79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8"/>
            <p:cNvSpPr/>
            <p:nvPr/>
          </p:nvSpPr>
          <p:spPr>
            <a:xfrm>
              <a:off x="6612469" y="5034952"/>
              <a:ext cx="12883" cy="4740"/>
            </a:xfrm>
            <a:custGeom>
              <a:avLst/>
              <a:gdLst/>
              <a:ahLst/>
              <a:cxnLst/>
              <a:rect l="l" t="t" r="r" b="b"/>
              <a:pathLst>
                <a:path w="231" h="85" fill="none" extrusionOk="0">
                  <a:moveTo>
                    <a:pt x="0" y="1"/>
                  </a:moveTo>
                  <a:cubicBezTo>
                    <a:pt x="0" y="22"/>
                    <a:pt x="42" y="22"/>
                    <a:pt x="42" y="22"/>
                  </a:cubicBezTo>
                  <a:cubicBezTo>
                    <a:pt x="105" y="64"/>
                    <a:pt x="188" y="64"/>
                    <a:pt x="230"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8"/>
            <p:cNvSpPr/>
            <p:nvPr/>
          </p:nvSpPr>
          <p:spPr>
            <a:xfrm>
              <a:off x="6615927" y="5059491"/>
              <a:ext cx="14054" cy="2398"/>
            </a:xfrm>
            <a:custGeom>
              <a:avLst/>
              <a:gdLst/>
              <a:ahLst/>
              <a:cxnLst/>
              <a:rect l="l" t="t" r="r" b="b"/>
              <a:pathLst>
                <a:path w="252" h="43" fill="none" extrusionOk="0">
                  <a:moveTo>
                    <a:pt x="1" y="42"/>
                  </a:moveTo>
                  <a:cubicBezTo>
                    <a:pt x="85" y="0"/>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8"/>
            <p:cNvSpPr/>
            <p:nvPr/>
          </p:nvSpPr>
          <p:spPr>
            <a:xfrm>
              <a:off x="6627639" y="5036123"/>
              <a:ext cx="45564" cy="5912"/>
            </a:xfrm>
            <a:custGeom>
              <a:avLst/>
              <a:gdLst/>
              <a:ahLst/>
              <a:cxnLst/>
              <a:rect l="l" t="t" r="r" b="b"/>
              <a:pathLst>
                <a:path w="817" h="106" fill="none" extrusionOk="0">
                  <a:moveTo>
                    <a:pt x="0" y="106"/>
                  </a:moveTo>
                  <a:cubicBezTo>
                    <a:pt x="251" y="85"/>
                    <a:pt x="544" y="64"/>
                    <a:pt x="81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8"/>
            <p:cNvSpPr/>
            <p:nvPr/>
          </p:nvSpPr>
          <p:spPr>
            <a:xfrm>
              <a:off x="6632267" y="5057149"/>
              <a:ext cx="40935" cy="2398"/>
            </a:xfrm>
            <a:custGeom>
              <a:avLst/>
              <a:gdLst/>
              <a:ahLst/>
              <a:cxnLst/>
              <a:rect l="l" t="t" r="r" b="b"/>
              <a:pathLst>
                <a:path w="734" h="43" fill="none" extrusionOk="0">
                  <a:moveTo>
                    <a:pt x="1" y="42"/>
                  </a:moveTo>
                  <a:cubicBezTo>
                    <a:pt x="231" y="21"/>
                    <a:pt x="461" y="21"/>
                    <a:pt x="73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8"/>
            <p:cNvSpPr/>
            <p:nvPr/>
          </p:nvSpPr>
          <p:spPr>
            <a:xfrm>
              <a:off x="6675433" y="5038466"/>
              <a:ext cx="29279" cy="1227"/>
            </a:xfrm>
            <a:custGeom>
              <a:avLst/>
              <a:gdLst/>
              <a:ahLst/>
              <a:cxnLst/>
              <a:rect l="l" t="t" r="r" b="b"/>
              <a:pathLst>
                <a:path w="525" h="22" fill="none" extrusionOk="0">
                  <a:moveTo>
                    <a:pt x="1" y="1"/>
                  </a:moveTo>
                  <a:cubicBezTo>
                    <a:pt x="189" y="1"/>
                    <a:pt x="378" y="22"/>
                    <a:pt x="52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8"/>
            <p:cNvSpPr/>
            <p:nvPr/>
          </p:nvSpPr>
          <p:spPr>
            <a:xfrm>
              <a:off x="6676605" y="5057149"/>
              <a:ext cx="23423" cy="1227"/>
            </a:xfrm>
            <a:custGeom>
              <a:avLst/>
              <a:gdLst/>
              <a:ahLst/>
              <a:cxnLst/>
              <a:rect l="l" t="t" r="r" b="b"/>
              <a:pathLst>
                <a:path w="420" h="22" fill="none" extrusionOk="0">
                  <a:moveTo>
                    <a:pt x="1" y="1"/>
                  </a:moveTo>
                  <a:lnTo>
                    <a:pt x="1" y="21"/>
                  </a:lnTo>
                  <a:cubicBezTo>
                    <a:pt x="147" y="1"/>
                    <a:pt x="294"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8"/>
            <p:cNvSpPr/>
            <p:nvPr/>
          </p:nvSpPr>
          <p:spPr>
            <a:xfrm>
              <a:off x="6615927" y="5080516"/>
              <a:ext cx="37422" cy="4685"/>
            </a:xfrm>
            <a:custGeom>
              <a:avLst/>
              <a:gdLst/>
              <a:ahLst/>
              <a:cxnLst/>
              <a:rect l="l" t="t" r="r" b="b"/>
              <a:pathLst>
                <a:path w="671" h="84" fill="none" extrusionOk="0">
                  <a:moveTo>
                    <a:pt x="1" y="84"/>
                  </a:moveTo>
                  <a:lnTo>
                    <a:pt x="1" y="84"/>
                  </a:lnTo>
                  <a:lnTo>
                    <a:pt x="294" y="84"/>
                  </a:lnTo>
                  <a:cubicBezTo>
                    <a:pt x="419" y="84"/>
                    <a:pt x="566" y="0"/>
                    <a:pt x="67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8"/>
            <p:cNvSpPr/>
            <p:nvPr/>
          </p:nvSpPr>
          <p:spPr>
            <a:xfrm>
              <a:off x="6657977" y="5073489"/>
              <a:ext cx="40879" cy="5912"/>
            </a:xfrm>
            <a:custGeom>
              <a:avLst/>
              <a:gdLst/>
              <a:ahLst/>
              <a:cxnLst/>
              <a:rect l="l" t="t" r="r" b="b"/>
              <a:pathLst>
                <a:path w="733" h="106" fill="none" extrusionOk="0">
                  <a:moveTo>
                    <a:pt x="0" y="105"/>
                  </a:moveTo>
                  <a:cubicBezTo>
                    <a:pt x="105" y="105"/>
                    <a:pt x="209" y="63"/>
                    <a:pt x="314" y="63"/>
                  </a:cubicBezTo>
                  <a:cubicBezTo>
                    <a:pt x="440" y="63"/>
                    <a:pt x="607" y="21"/>
                    <a:pt x="73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8"/>
            <p:cNvSpPr/>
            <p:nvPr/>
          </p:nvSpPr>
          <p:spPr>
            <a:xfrm>
              <a:off x="6708115" y="5050177"/>
              <a:ext cx="15225" cy="1171"/>
            </a:xfrm>
            <a:custGeom>
              <a:avLst/>
              <a:gdLst/>
              <a:ahLst/>
              <a:cxnLst/>
              <a:rect l="l" t="t" r="r" b="b"/>
              <a:pathLst>
                <a:path w="273" h="21" fill="none" extrusionOk="0">
                  <a:moveTo>
                    <a:pt x="1" y="21"/>
                  </a:moveTo>
                  <a:cubicBezTo>
                    <a:pt x="105" y="0"/>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8"/>
            <p:cNvSpPr/>
            <p:nvPr/>
          </p:nvSpPr>
          <p:spPr>
            <a:xfrm>
              <a:off x="6704657" y="5063004"/>
              <a:ext cx="17512" cy="5856"/>
            </a:xfrm>
            <a:custGeom>
              <a:avLst/>
              <a:gdLst/>
              <a:ahLst/>
              <a:cxnLst/>
              <a:rect l="l" t="t" r="r" b="b"/>
              <a:pathLst>
                <a:path w="314" h="105" fill="none" extrusionOk="0">
                  <a:moveTo>
                    <a:pt x="0" y="105"/>
                  </a:moveTo>
                  <a:cubicBezTo>
                    <a:pt x="105" y="84"/>
                    <a:pt x="209" y="42"/>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8"/>
            <p:cNvSpPr/>
            <p:nvPr/>
          </p:nvSpPr>
          <p:spPr>
            <a:xfrm>
              <a:off x="6729140" y="5051293"/>
              <a:ext cx="22252" cy="2398"/>
            </a:xfrm>
            <a:custGeom>
              <a:avLst/>
              <a:gdLst/>
              <a:ahLst/>
              <a:cxnLst/>
              <a:rect l="l" t="t" r="r" b="b"/>
              <a:pathLst>
                <a:path w="399" h="43" fill="none" extrusionOk="0">
                  <a:moveTo>
                    <a:pt x="0" y="1"/>
                  </a:moveTo>
                  <a:cubicBezTo>
                    <a:pt x="147" y="1"/>
                    <a:pt x="272"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8"/>
            <p:cNvSpPr/>
            <p:nvPr/>
          </p:nvSpPr>
          <p:spPr>
            <a:xfrm>
              <a:off x="6729140" y="5065347"/>
              <a:ext cx="19910" cy="2342"/>
            </a:xfrm>
            <a:custGeom>
              <a:avLst/>
              <a:gdLst/>
              <a:ahLst/>
              <a:cxnLst/>
              <a:rect l="l" t="t" r="r" b="b"/>
              <a:pathLst>
                <a:path w="357" h="42" fill="none" extrusionOk="0">
                  <a:moveTo>
                    <a:pt x="0" y="0"/>
                  </a:moveTo>
                  <a:cubicBezTo>
                    <a:pt x="105" y="0"/>
                    <a:pt x="210"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8"/>
            <p:cNvSpPr/>
            <p:nvPr/>
          </p:nvSpPr>
          <p:spPr>
            <a:xfrm>
              <a:off x="6750165" y="5034952"/>
              <a:ext cx="17512" cy="56"/>
            </a:xfrm>
            <a:custGeom>
              <a:avLst/>
              <a:gdLst/>
              <a:ahLst/>
              <a:cxnLst/>
              <a:rect l="l" t="t" r="r" b="b"/>
              <a:pathLst>
                <a:path w="314" h="1" fill="none" extrusionOk="0">
                  <a:moveTo>
                    <a:pt x="0" y="1"/>
                  </a:moveTo>
                  <a:lnTo>
                    <a:pt x="31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8"/>
            <p:cNvSpPr/>
            <p:nvPr/>
          </p:nvSpPr>
          <p:spPr>
            <a:xfrm>
              <a:off x="6768792" y="5010469"/>
              <a:ext cx="17568" cy="56"/>
            </a:xfrm>
            <a:custGeom>
              <a:avLst/>
              <a:gdLst/>
              <a:ahLst/>
              <a:cxnLst/>
              <a:rect l="l" t="t" r="r" b="b"/>
              <a:pathLst>
                <a:path w="315" h="1" fill="none" extrusionOk="0">
                  <a:moveTo>
                    <a:pt x="1" y="1"/>
                  </a:move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8"/>
            <p:cNvSpPr/>
            <p:nvPr/>
          </p:nvSpPr>
          <p:spPr>
            <a:xfrm>
              <a:off x="6769964" y="502095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8"/>
            <p:cNvSpPr/>
            <p:nvPr/>
          </p:nvSpPr>
          <p:spPr>
            <a:xfrm>
              <a:off x="6769964" y="5034952"/>
              <a:ext cx="19910" cy="1227"/>
            </a:xfrm>
            <a:custGeom>
              <a:avLst/>
              <a:gdLst/>
              <a:ahLst/>
              <a:cxnLst/>
              <a:rect l="l" t="t" r="r" b="b"/>
              <a:pathLst>
                <a:path w="357" h="22" fill="none" extrusionOk="0">
                  <a:moveTo>
                    <a:pt x="1" y="22"/>
                  </a:moveTo>
                  <a:cubicBezTo>
                    <a:pt x="105" y="22"/>
                    <a:pt x="210" y="1"/>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8"/>
            <p:cNvSpPr/>
            <p:nvPr/>
          </p:nvSpPr>
          <p:spPr>
            <a:xfrm>
              <a:off x="6772306" y="5044321"/>
              <a:ext cx="15225" cy="2398"/>
            </a:xfrm>
            <a:custGeom>
              <a:avLst/>
              <a:gdLst/>
              <a:ahLst/>
              <a:cxnLst/>
              <a:rect l="l" t="t" r="r" b="b"/>
              <a:pathLst>
                <a:path w="273" h="43" fill="none" extrusionOk="0">
                  <a:moveTo>
                    <a:pt x="1" y="0"/>
                  </a:moveTo>
                  <a:cubicBezTo>
                    <a:pt x="105" y="21"/>
                    <a:pt x="168" y="21"/>
                    <a:pt x="27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8"/>
            <p:cNvSpPr/>
            <p:nvPr/>
          </p:nvSpPr>
          <p:spPr>
            <a:xfrm>
              <a:off x="6758308" y="5057149"/>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8"/>
            <p:cNvSpPr/>
            <p:nvPr/>
          </p:nvSpPr>
          <p:spPr>
            <a:xfrm>
              <a:off x="6754794" y="5068804"/>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8"/>
            <p:cNvSpPr/>
            <p:nvPr/>
          </p:nvSpPr>
          <p:spPr>
            <a:xfrm>
              <a:off x="6519110" y="4861117"/>
              <a:ext cx="17568" cy="5856"/>
            </a:xfrm>
            <a:custGeom>
              <a:avLst/>
              <a:gdLst/>
              <a:ahLst/>
              <a:cxnLst/>
              <a:rect l="l" t="t" r="r" b="b"/>
              <a:pathLst>
                <a:path w="315" h="105" fill="none" extrusionOk="0">
                  <a:moveTo>
                    <a:pt x="0" y="0"/>
                  </a:moveTo>
                  <a:cubicBezTo>
                    <a:pt x="105" y="42"/>
                    <a:pt x="209" y="63"/>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8"/>
            <p:cNvSpPr/>
            <p:nvPr/>
          </p:nvSpPr>
          <p:spPr>
            <a:xfrm>
              <a:off x="6523739" y="4877458"/>
              <a:ext cx="18739" cy="3569"/>
            </a:xfrm>
            <a:custGeom>
              <a:avLst/>
              <a:gdLst/>
              <a:ahLst/>
              <a:cxnLst/>
              <a:rect l="l" t="t" r="r" b="b"/>
              <a:pathLst>
                <a:path w="336" h="64" fill="none" extrusionOk="0">
                  <a:moveTo>
                    <a:pt x="1" y="0"/>
                  </a:moveTo>
                  <a:cubicBezTo>
                    <a:pt x="106" y="0"/>
                    <a:pt x="231" y="21"/>
                    <a:pt x="33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8"/>
            <p:cNvSpPr/>
            <p:nvPr/>
          </p:nvSpPr>
          <p:spPr>
            <a:xfrm>
              <a:off x="6542422" y="4859946"/>
              <a:ext cx="21081" cy="4740"/>
            </a:xfrm>
            <a:custGeom>
              <a:avLst/>
              <a:gdLst/>
              <a:ahLst/>
              <a:cxnLst/>
              <a:rect l="l" t="t" r="r" b="b"/>
              <a:pathLst>
                <a:path w="378" h="85" fill="none" extrusionOk="0">
                  <a:moveTo>
                    <a:pt x="1" y="84"/>
                  </a:moveTo>
                  <a:cubicBezTo>
                    <a:pt x="105" y="63"/>
                    <a:pt x="252"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8"/>
            <p:cNvSpPr/>
            <p:nvPr/>
          </p:nvSpPr>
          <p:spPr>
            <a:xfrm>
              <a:off x="6547107" y="4876286"/>
              <a:ext cx="21081" cy="4740"/>
            </a:xfrm>
            <a:custGeom>
              <a:avLst/>
              <a:gdLst/>
              <a:ahLst/>
              <a:cxnLst/>
              <a:rect l="l" t="t" r="r" b="b"/>
              <a:pathLst>
                <a:path w="378" h="85" fill="none" extrusionOk="0">
                  <a:moveTo>
                    <a:pt x="0" y="84"/>
                  </a:moveTo>
                  <a:cubicBezTo>
                    <a:pt x="105" y="42"/>
                    <a:pt x="23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8"/>
            <p:cNvSpPr/>
            <p:nvPr/>
          </p:nvSpPr>
          <p:spPr>
            <a:xfrm>
              <a:off x="6565790" y="4871602"/>
              <a:ext cx="15225" cy="1227"/>
            </a:xfrm>
            <a:custGeom>
              <a:avLst/>
              <a:gdLst/>
              <a:ahLst/>
              <a:cxnLst/>
              <a:rect l="l" t="t" r="r" b="b"/>
              <a:pathLst>
                <a:path w="273" h="22" fill="none" extrusionOk="0">
                  <a:moveTo>
                    <a:pt x="0" y="1"/>
                  </a:moveTo>
                  <a:cubicBezTo>
                    <a:pt x="84" y="1"/>
                    <a:pt x="188"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8"/>
            <p:cNvSpPr/>
            <p:nvPr/>
          </p:nvSpPr>
          <p:spPr>
            <a:xfrm>
              <a:off x="6569247" y="4858775"/>
              <a:ext cx="12939" cy="1227"/>
            </a:xfrm>
            <a:custGeom>
              <a:avLst/>
              <a:gdLst/>
              <a:ahLst/>
              <a:cxnLst/>
              <a:rect l="l" t="t" r="r" b="b"/>
              <a:pathLst>
                <a:path w="232" h="22" fill="none" extrusionOk="0">
                  <a:moveTo>
                    <a:pt x="1" y="21"/>
                  </a:moveTo>
                  <a:cubicBezTo>
                    <a:pt x="85" y="1"/>
                    <a:pt x="147" y="1"/>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8"/>
            <p:cNvSpPr/>
            <p:nvPr/>
          </p:nvSpPr>
          <p:spPr>
            <a:xfrm>
              <a:off x="6570418" y="4889113"/>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8"/>
            <p:cNvSpPr/>
            <p:nvPr/>
          </p:nvSpPr>
          <p:spPr>
            <a:xfrm>
              <a:off x="6551791" y="4904283"/>
              <a:ext cx="18683" cy="2398"/>
            </a:xfrm>
            <a:custGeom>
              <a:avLst/>
              <a:gdLst/>
              <a:ahLst/>
              <a:cxnLst/>
              <a:rect l="l" t="t" r="r" b="b"/>
              <a:pathLst>
                <a:path w="335" h="43" fill="none" extrusionOk="0">
                  <a:moveTo>
                    <a:pt x="0" y="42"/>
                  </a:moveTo>
                  <a:cubicBezTo>
                    <a:pt x="105" y="21"/>
                    <a:pt x="230" y="21"/>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8"/>
            <p:cNvSpPr/>
            <p:nvPr/>
          </p:nvSpPr>
          <p:spPr>
            <a:xfrm>
              <a:off x="6554078" y="4919452"/>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8"/>
            <p:cNvSpPr/>
            <p:nvPr/>
          </p:nvSpPr>
          <p:spPr>
            <a:xfrm>
              <a:off x="6557591" y="4931108"/>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8"/>
            <p:cNvSpPr/>
            <p:nvPr/>
          </p:nvSpPr>
          <p:spPr>
            <a:xfrm>
              <a:off x="6573932" y="4911310"/>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8"/>
            <p:cNvSpPr/>
            <p:nvPr/>
          </p:nvSpPr>
          <p:spPr>
            <a:xfrm>
              <a:off x="6576274" y="4925308"/>
              <a:ext cx="15225" cy="2398"/>
            </a:xfrm>
            <a:custGeom>
              <a:avLst/>
              <a:gdLst/>
              <a:ahLst/>
              <a:cxnLst/>
              <a:rect l="l" t="t" r="r" b="b"/>
              <a:pathLst>
                <a:path w="273" h="43" fill="none" extrusionOk="0">
                  <a:moveTo>
                    <a:pt x="0" y="0"/>
                  </a:moveTo>
                  <a:cubicBezTo>
                    <a:pt x="84" y="0"/>
                    <a:pt x="189"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8"/>
            <p:cNvSpPr/>
            <p:nvPr/>
          </p:nvSpPr>
          <p:spPr>
            <a:xfrm>
              <a:off x="6577446" y="4945107"/>
              <a:ext cx="15225" cy="1227"/>
            </a:xfrm>
            <a:custGeom>
              <a:avLst/>
              <a:gdLst/>
              <a:ahLst/>
              <a:cxnLst/>
              <a:rect l="l" t="t" r="r" b="b"/>
              <a:pathLst>
                <a:path w="273" h="22" fill="none" extrusionOk="0">
                  <a:moveTo>
                    <a:pt x="0" y="1"/>
                  </a:moveTo>
                  <a:cubicBezTo>
                    <a:pt x="84" y="1"/>
                    <a:pt x="189"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8"/>
            <p:cNvSpPr/>
            <p:nvPr/>
          </p:nvSpPr>
          <p:spPr>
            <a:xfrm>
              <a:off x="6582130" y="495798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8"/>
            <p:cNvSpPr/>
            <p:nvPr/>
          </p:nvSpPr>
          <p:spPr>
            <a:xfrm>
              <a:off x="6585588" y="4969645"/>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8"/>
            <p:cNvSpPr/>
            <p:nvPr/>
          </p:nvSpPr>
          <p:spPr>
            <a:xfrm>
              <a:off x="6586759" y="4976617"/>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8"/>
            <p:cNvSpPr/>
            <p:nvPr/>
          </p:nvSpPr>
          <p:spPr>
            <a:xfrm>
              <a:off x="6583301" y="5001155"/>
              <a:ext cx="17512" cy="3514"/>
            </a:xfrm>
            <a:custGeom>
              <a:avLst/>
              <a:gdLst/>
              <a:ahLst/>
              <a:cxnLst/>
              <a:rect l="l" t="t" r="r" b="b"/>
              <a:pathLst>
                <a:path w="314" h="63" fill="none" extrusionOk="0">
                  <a:moveTo>
                    <a:pt x="0" y="0"/>
                  </a:moveTo>
                  <a:cubicBezTo>
                    <a:pt x="105" y="42"/>
                    <a:pt x="209"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8"/>
            <p:cNvSpPr/>
            <p:nvPr/>
          </p:nvSpPr>
          <p:spPr>
            <a:xfrm>
              <a:off x="6589101" y="501749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8"/>
            <p:cNvSpPr/>
            <p:nvPr/>
          </p:nvSpPr>
          <p:spPr>
            <a:xfrm>
              <a:off x="6593786" y="5033837"/>
              <a:ext cx="12883" cy="1171"/>
            </a:xfrm>
            <a:custGeom>
              <a:avLst/>
              <a:gdLst/>
              <a:ahLst/>
              <a:cxnLst/>
              <a:rect l="l" t="t" r="r" b="b"/>
              <a:pathLst>
                <a:path w="231" h="21"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8"/>
            <p:cNvSpPr/>
            <p:nvPr/>
          </p:nvSpPr>
          <p:spPr>
            <a:xfrm>
              <a:off x="6594957" y="5046664"/>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8"/>
            <p:cNvSpPr/>
            <p:nvPr/>
          </p:nvSpPr>
          <p:spPr>
            <a:xfrm>
              <a:off x="6598471" y="5063004"/>
              <a:ext cx="12883" cy="56"/>
            </a:xfrm>
            <a:custGeom>
              <a:avLst/>
              <a:gdLst/>
              <a:ahLst/>
              <a:cxnLst/>
              <a:rect l="l" t="t" r="r" b="b"/>
              <a:pathLst>
                <a:path w="231" h="1" fill="none" extrusionOk="0">
                  <a:moveTo>
                    <a:pt x="0" y="0"/>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8"/>
            <p:cNvSpPr/>
            <p:nvPr/>
          </p:nvSpPr>
          <p:spPr>
            <a:xfrm>
              <a:off x="6599586" y="5074660"/>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8"/>
            <p:cNvSpPr/>
            <p:nvPr/>
          </p:nvSpPr>
          <p:spPr>
            <a:xfrm>
              <a:off x="6599586" y="5087487"/>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8"/>
            <p:cNvSpPr/>
            <p:nvPr/>
          </p:nvSpPr>
          <p:spPr>
            <a:xfrm>
              <a:off x="6599586" y="5103828"/>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8"/>
            <p:cNvSpPr/>
            <p:nvPr/>
          </p:nvSpPr>
          <p:spPr>
            <a:xfrm>
              <a:off x="6634610" y="5096801"/>
              <a:ext cx="21081" cy="3569"/>
            </a:xfrm>
            <a:custGeom>
              <a:avLst/>
              <a:gdLst/>
              <a:ahLst/>
              <a:cxnLst/>
              <a:rect l="l" t="t" r="r" b="b"/>
              <a:pathLst>
                <a:path w="378" h="64" fill="none" extrusionOk="0">
                  <a:moveTo>
                    <a:pt x="1" y="64"/>
                  </a:moveTo>
                  <a:cubicBezTo>
                    <a:pt x="126" y="43"/>
                    <a:pt x="231" y="22"/>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8"/>
            <p:cNvSpPr/>
            <p:nvPr/>
          </p:nvSpPr>
          <p:spPr>
            <a:xfrm>
              <a:off x="6618269" y="5100314"/>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8"/>
            <p:cNvSpPr/>
            <p:nvPr/>
          </p:nvSpPr>
          <p:spPr>
            <a:xfrm>
              <a:off x="6659149" y="5097972"/>
              <a:ext cx="16341" cy="1227"/>
            </a:xfrm>
            <a:custGeom>
              <a:avLst/>
              <a:gdLst/>
              <a:ahLst/>
              <a:cxnLst/>
              <a:rect l="l" t="t" r="r" b="b"/>
              <a:pathLst>
                <a:path w="293" h="22" fill="none" extrusionOk="0">
                  <a:moveTo>
                    <a:pt x="0" y="22"/>
                  </a:moveTo>
                  <a:cubicBezTo>
                    <a:pt x="105" y="22"/>
                    <a:pt x="188"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8"/>
            <p:cNvSpPr/>
            <p:nvPr/>
          </p:nvSpPr>
          <p:spPr>
            <a:xfrm>
              <a:off x="6703486" y="5080516"/>
              <a:ext cx="22196" cy="2342"/>
            </a:xfrm>
            <a:custGeom>
              <a:avLst/>
              <a:gdLst/>
              <a:ahLst/>
              <a:cxnLst/>
              <a:rect l="l" t="t" r="r" b="b"/>
              <a:pathLst>
                <a:path w="398" h="42" fill="none" extrusionOk="0">
                  <a:moveTo>
                    <a:pt x="0" y="42"/>
                  </a:moveTo>
                  <a:cubicBezTo>
                    <a:pt x="126" y="42"/>
                    <a:pt x="251" y="21"/>
                    <a:pt x="39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8"/>
            <p:cNvSpPr/>
            <p:nvPr/>
          </p:nvSpPr>
          <p:spPr>
            <a:xfrm>
              <a:off x="6680118" y="5093343"/>
              <a:ext cx="28052" cy="1227"/>
            </a:xfrm>
            <a:custGeom>
              <a:avLst/>
              <a:gdLst/>
              <a:ahLst/>
              <a:cxnLst/>
              <a:rect l="l" t="t" r="r" b="b"/>
              <a:pathLst>
                <a:path w="503" h="22" fill="none" extrusionOk="0">
                  <a:moveTo>
                    <a:pt x="22" y="0"/>
                  </a:moveTo>
                  <a:cubicBezTo>
                    <a:pt x="1" y="21"/>
                    <a:pt x="22" y="21"/>
                    <a:pt x="22" y="0"/>
                  </a:cubicBezTo>
                  <a:cubicBezTo>
                    <a:pt x="189" y="21"/>
                    <a:pt x="335" y="21"/>
                    <a:pt x="50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8"/>
            <p:cNvSpPr/>
            <p:nvPr/>
          </p:nvSpPr>
          <p:spPr>
            <a:xfrm>
              <a:off x="6681289" y="5109684"/>
              <a:ext cx="24595" cy="1227"/>
            </a:xfrm>
            <a:custGeom>
              <a:avLst/>
              <a:gdLst/>
              <a:ahLst/>
              <a:cxnLst/>
              <a:rect l="l" t="t" r="r" b="b"/>
              <a:pathLst>
                <a:path w="441" h="22" fill="none" extrusionOk="0">
                  <a:moveTo>
                    <a:pt x="1" y="21"/>
                  </a:moveTo>
                  <a:cubicBezTo>
                    <a:pt x="168" y="21"/>
                    <a:pt x="29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8"/>
            <p:cNvSpPr/>
            <p:nvPr/>
          </p:nvSpPr>
          <p:spPr>
            <a:xfrm>
              <a:off x="6727969" y="5080516"/>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8"/>
            <p:cNvSpPr/>
            <p:nvPr/>
          </p:nvSpPr>
          <p:spPr>
            <a:xfrm>
              <a:off x="6705828" y="5102657"/>
              <a:ext cx="19854" cy="1227"/>
            </a:xfrm>
            <a:custGeom>
              <a:avLst/>
              <a:gdLst/>
              <a:ahLst/>
              <a:cxnLst/>
              <a:rect l="l" t="t" r="r" b="b"/>
              <a:pathLst>
                <a:path w="356" h="22" fill="none" extrusionOk="0">
                  <a:moveTo>
                    <a:pt x="0" y="1"/>
                  </a:moveTo>
                  <a:cubicBezTo>
                    <a:pt x="105" y="21"/>
                    <a:pt x="251" y="21"/>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8"/>
            <p:cNvSpPr/>
            <p:nvPr/>
          </p:nvSpPr>
          <p:spPr>
            <a:xfrm>
              <a:off x="6731482" y="5099143"/>
              <a:ext cx="18739" cy="2398"/>
            </a:xfrm>
            <a:custGeom>
              <a:avLst/>
              <a:gdLst/>
              <a:ahLst/>
              <a:cxnLst/>
              <a:rect l="l" t="t" r="r" b="b"/>
              <a:pathLst>
                <a:path w="336" h="43" fill="none" extrusionOk="0">
                  <a:moveTo>
                    <a:pt x="0" y="1"/>
                  </a:moveTo>
                  <a:cubicBezTo>
                    <a:pt x="0" y="22"/>
                    <a:pt x="21" y="22"/>
                    <a:pt x="42" y="22"/>
                  </a:cubicBezTo>
                  <a:cubicBezTo>
                    <a:pt x="147" y="43"/>
                    <a:pt x="230" y="43"/>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8"/>
            <p:cNvSpPr/>
            <p:nvPr/>
          </p:nvSpPr>
          <p:spPr>
            <a:xfrm>
              <a:off x="6752452" y="5080516"/>
              <a:ext cx="19910" cy="1171"/>
            </a:xfrm>
            <a:custGeom>
              <a:avLst/>
              <a:gdLst/>
              <a:ahLst/>
              <a:cxnLst/>
              <a:rect l="l" t="t" r="r" b="b"/>
              <a:pathLst>
                <a:path w="357" h="21" fill="none" extrusionOk="0">
                  <a:moveTo>
                    <a:pt x="1" y="0"/>
                  </a:moveTo>
                  <a:cubicBezTo>
                    <a:pt x="106" y="0"/>
                    <a:pt x="252" y="21"/>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8"/>
            <p:cNvSpPr/>
            <p:nvPr/>
          </p:nvSpPr>
          <p:spPr>
            <a:xfrm>
              <a:off x="6754794" y="5092172"/>
              <a:ext cx="15225" cy="1227"/>
            </a:xfrm>
            <a:custGeom>
              <a:avLst/>
              <a:gdLst/>
              <a:ahLst/>
              <a:cxnLst/>
              <a:rect l="l" t="t" r="r" b="b"/>
              <a:pathLst>
                <a:path w="273" h="22" fill="none" extrusionOk="0">
                  <a:moveTo>
                    <a:pt x="1" y="21"/>
                  </a:moveTo>
                  <a:cubicBezTo>
                    <a:pt x="105" y="21"/>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8"/>
            <p:cNvSpPr/>
            <p:nvPr/>
          </p:nvSpPr>
          <p:spPr>
            <a:xfrm>
              <a:off x="6755965" y="5102657"/>
              <a:ext cx="18739" cy="2398"/>
            </a:xfrm>
            <a:custGeom>
              <a:avLst/>
              <a:gdLst/>
              <a:ahLst/>
              <a:cxnLst/>
              <a:rect l="l" t="t" r="r" b="b"/>
              <a:pathLst>
                <a:path w="336" h="43" fill="none" extrusionOk="0">
                  <a:moveTo>
                    <a:pt x="1" y="42"/>
                  </a:moveTo>
                  <a:cubicBezTo>
                    <a:pt x="105" y="21"/>
                    <a:pt x="210" y="1"/>
                    <a:pt x="33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8"/>
            <p:cNvSpPr/>
            <p:nvPr/>
          </p:nvSpPr>
          <p:spPr>
            <a:xfrm>
              <a:off x="6775819" y="5085145"/>
              <a:ext cx="15225" cy="1227"/>
            </a:xfrm>
            <a:custGeom>
              <a:avLst/>
              <a:gdLst/>
              <a:ahLst/>
              <a:cxnLst/>
              <a:rect l="l" t="t" r="r" b="b"/>
              <a:pathLst>
                <a:path w="273" h="22" fill="none" extrusionOk="0">
                  <a:moveTo>
                    <a:pt x="0" y="1"/>
                  </a:moveTo>
                  <a:cubicBezTo>
                    <a:pt x="84" y="22"/>
                    <a:pt x="168"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8"/>
            <p:cNvSpPr/>
            <p:nvPr/>
          </p:nvSpPr>
          <p:spPr>
            <a:xfrm>
              <a:off x="6775819" y="5071147"/>
              <a:ext cx="14054" cy="2398"/>
            </a:xfrm>
            <a:custGeom>
              <a:avLst/>
              <a:gdLst/>
              <a:ahLst/>
              <a:cxnLst/>
              <a:rect l="l" t="t" r="r" b="b"/>
              <a:pathLst>
                <a:path w="252" h="43" fill="none" extrusionOk="0">
                  <a:moveTo>
                    <a:pt x="0" y="1"/>
                  </a:moveTo>
                  <a:cubicBezTo>
                    <a:pt x="84" y="1"/>
                    <a:pt x="168" y="1"/>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8"/>
            <p:cNvSpPr/>
            <p:nvPr/>
          </p:nvSpPr>
          <p:spPr>
            <a:xfrm>
              <a:off x="6775819" y="5058320"/>
              <a:ext cx="15225" cy="1227"/>
            </a:xfrm>
            <a:custGeom>
              <a:avLst/>
              <a:gdLst/>
              <a:ahLst/>
              <a:cxnLst/>
              <a:rect l="l" t="t" r="r" b="b"/>
              <a:pathLst>
                <a:path w="273" h="22" fill="none" extrusionOk="0">
                  <a:moveTo>
                    <a:pt x="0" y="21"/>
                  </a:moveTo>
                  <a:cubicBezTo>
                    <a:pt x="84" y="21"/>
                    <a:pt x="189" y="0"/>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8"/>
            <p:cNvSpPr/>
            <p:nvPr/>
          </p:nvSpPr>
          <p:spPr>
            <a:xfrm>
              <a:off x="6775819" y="5099143"/>
              <a:ext cx="11712" cy="1227"/>
            </a:xfrm>
            <a:custGeom>
              <a:avLst/>
              <a:gdLst/>
              <a:ahLst/>
              <a:cxnLst/>
              <a:rect l="l" t="t" r="r" b="b"/>
              <a:pathLst>
                <a:path w="210" h="22" fill="none" extrusionOk="0">
                  <a:moveTo>
                    <a:pt x="0" y="1"/>
                  </a:move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8"/>
            <p:cNvSpPr/>
            <p:nvPr/>
          </p:nvSpPr>
          <p:spPr>
            <a:xfrm>
              <a:off x="6790989" y="5086316"/>
              <a:ext cx="12883" cy="1227"/>
            </a:xfrm>
            <a:custGeom>
              <a:avLst/>
              <a:gdLst/>
              <a:ahLst/>
              <a:cxnLst/>
              <a:rect l="l" t="t" r="r" b="b"/>
              <a:pathLst>
                <a:path w="231" h="22" fill="none" extrusionOk="0">
                  <a:moveTo>
                    <a:pt x="0" y="22"/>
                  </a:moveTo>
                  <a:cubicBezTo>
                    <a:pt x="84" y="22"/>
                    <a:pt x="147"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8"/>
            <p:cNvSpPr/>
            <p:nvPr/>
          </p:nvSpPr>
          <p:spPr>
            <a:xfrm>
              <a:off x="6792160" y="5069976"/>
              <a:ext cx="11712" cy="1227"/>
            </a:xfrm>
            <a:custGeom>
              <a:avLst/>
              <a:gdLst/>
              <a:ahLst/>
              <a:cxnLst/>
              <a:rect l="l" t="t" r="r" b="b"/>
              <a:pathLst>
                <a:path w="210" h="22" fill="none" extrusionOk="0">
                  <a:moveTo>
                    <a:pt x="0" y="22"/>
                  </a:moveTo>
                  <a:lnTo>
                    <a:pt x="189" y="22"/>
                  </a:lnTo>
                  <a:cubicBezTo>
                    <a:pt x="189" y="22"/>
                    <a:pt x="210"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8"/>
            <p:cNvSpPr/>
            <p:nvPr/>
          </p:nvSpPr>
          <p:spPr>
            <a:xfrm>
              <a:off x="6792160" y="5059491"/>
              <a:ext cx="11712" cy="2398"/>
            </a:xfrm>
            <a:custGeom>
              <a:avLst/>
              <a:gdLst/>
              <a:ahLst/>
              <a:cxnLst/>
              <a:rect l="l" t="t" r="r" b="b"/>
              <a:pathLst>
                <a:path w="210" h="43" fill="none" extrusionOk="0">
                  <a:moveTo>
                    <a:pt x="0" y="42"/>
                  </a:moveTo>
                  <a:cubicBezTo>
                    <a:pt x="84" y="0"/>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8"/>
            <p:cNvSpPr/>
            <p:nvPr/>
          </p:nvSpPr>
          <p:spPr>
            <a:xfrm>
              <a:off x="6792160" y="5047835"/>
              <a:ext cx="11712" cy="2342"/>
            </a:xfrm>
            <a:custGeom>
              <a:avLst/>
              <a:gdLst/>
              <a:ahLst/>
              <a:cxnLst/>
              <a:rect l="l" t="t" r="r" b="b"/>
              <a:pathLst>
                <a:path w="210" h="42" fill="none" extrusionOk="0">
                  <a:moveTo>
                    <a:pt x="0" y="0"/>
                  </a:moveTo>
                  <a:cubicBezTo>
                    <a:pt x="84" y="0"/>
                    <a:pt x="126" y="0"/>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8"/>
            <p:cNvSpPr/>
            <p:nvPr/>
          </p:nvSpPr>
          <p:spPr>
            <a:xfrm>
              <a:off x="6792160" y="5034952"/>
              <a:ext cx="11712" cy="1227"/>
            </a:xfrm>
            <a:custGeom>
              <a:avLst/>
              <a:gdLst/>
              <a:ahLst/>
              <a:cxnLst/>
              <a:rect l="l" t="t" r="r" b="b"/>
              <a:pathLst>
                <a:path w="210" h="22" fill="none" extrusionOk="0">
                  <a:moveTo>
                    <a:pt x="0" y="22"/>
                  </a:moveTo>
                  <a:cubicBezTo>
                    <a:pt x="63" y="1"/>
                    <a:pt x="126" y="1"/>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8"/>
            <p:cNvSpPr/>
            <p:nvPr/>
          </p:nvSpPr>
          <p:spPr>
            <a:xfrm>
              <a:off x="6792160" y="5020954"/>
              <a:ext cx="8198" cy="56"/>
            </a:xfrm>
            <a:custGeom>
              <a:avLst/>
              <a:gdLst/>
              <a:ahLst/>
              <a:cxnLst/>
              <a:rect l="l" t="t" r="r" b="b"/>
              <a:pathLst>
                <a:path w="147" h="1" fill="none" extrusionOk="0">
                  <a:moveTo>
                    <a:pt x="0" y="1"/>
                  </a:moveTo>
                  <a:lnTo>
                    <a:pt x="14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8"/>
            <p:cNvSpPr/>
            <p:nvPr/>
          </p:nvSpPr>
          <p:spPr>
            <a:xfrm>
              <a:off x="6793331" y="5006956"/>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8"/>
            <p:cNvSpPr/>
            <p:nvPr/>
          </p:nvSpPr>
          <p:spPr>
            <a:xfrm>
              <a:off x="6792160" y="4989444"/>
              <a:ext cx="10541" cy="2398"/>
            </a:xfrm>
            <a:custGeom>
              <a:avLst/>
              <a:gdLst/>
              <a:ahLst/>
              <a:cxnLst/>
              <a:rect l="l" t="t" r="r" b="b"/>
              <a:pathLst>
                <a:path w="189" h="43" fill="none" extrusionOk="0">
                  <a:moveTo>
                    <a:pt x="0" y="43"/>
                  </a:moveTo>
                  <a:cubicBezTo>
                    <a:pt x="63" y="43"/>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8"/>
            <p:cNvSpPr/>
            <p:nvPr/>
          </p:nvSpPr>
          <p:spPr>
            <a:xfrm>
              <a:off x="6790989" y="4980130"/>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8"/>
            <p:cNvSpPr/>
            <p:nvPr/>
          </p:nvSpPr>
          <p:spPr>
            <a:xfrm>
              <a:off x="6790989" y="4962618"/>
              <a:ext cx="12883" cy="1227"/>
            </a:xfrm>
            <a:custGeom>
              <a:avLst/>
              <a:gdLst/>
              <a:ahLst/>
              <a:cxnLst/>
              <a:rect l="l" t="t" r="r" b="b"/>
              <a:pathLst>
                <a:path w="231" h="22" fill="none" extrusionOk="0">
                  <a:moveTo>
                    <a:pt x="0" y="1"/>
                  </a:moveTo>
                  <a:lnTo>
                    <a:pt x="0" y="1"/>
                  </a:lnTo>
                  <a:lnTo>
                    <a:pt x="0" y="1"/>
                  </a:lnTo>
                  <a:cubicBezTo>
                    <a:pt x="84" y="22"/>
                    <a:pt x="147" y="22"/>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8"/>
            <p:cNvSpPr/>
            <p:nvPr/>
          </p:nvSpPr>
          <p:spPr>
            <a:xfrm>
              <a:off x="6790989" y="4947449"/>
              <a:ext cx="14054" cy="1227"/>
            </a:xfrm>
            <a:custGeom>
              <a:avLst/>
              <a:gdLst/>
              <a:ahLst/>
              <a:cxnLst/>
              <a:rect l="l" t="t" r="r" b="b"/>
              <a:pathLst>
                <a:path w="252" h="22" fill="none" extrusionOk="0">
                  <a:moveTo>
                    <a:pt x="0" y="22"/>
                  </a:moveTo>
                  <a:lnTo>
                    <a:pt x="231" y="22"/>
                  </a:lnTo>
                  <a:cubicBezTo>
                    <a:pt x="231" y="22"/>
                    <a:pt x="252"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8"/>
            <p:cNvSpPr/>
            <p:nvPr/>
          </p:nvSpPr>
          <p:spPr>
            <a:xfrm>
              <a:off x="6790989" y="4934622"/>
              <a:ext cx="12883" cy="1227"/>
            </a:xfrm>
            <a:custGeom>
              <a:avLst/>
              <a:gdLst/>
              <a:ahLst/>
              <a:cxnLst/>
              <a:rect l="l" t="t" r="r" b="b"/>
              <a:pathLst>
                <a:path w="231" h="22" fill="none" extrusionOk="0">
                  <a:moveTo>
                    <a:pt x="0" y="21"/>
                  </a:moveTo>
                  <a:cubicBezTo>
                    <a:pt x="84" y="21"/>
                    <a:pt x="147" y="2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8"/>
            <p:cNvSpPr/>
            <p:nvPr/>
          </p:nvSpPr>
          <p:spPr>
            <a:xfrm>
              <a:off x="6789818" y="4919452"/>
              <a:ext cx="15225" cy="2398"/>
            </a:xfrm>
            <a:custGeom>
              <a:avLst/>
              <a:gdLst/>
              <a:ahLst/>
              <a:cxnLst/>
              <a:rect l="l" t="t" r="r" b="b"/>
              <a:pathLst>
                <a:path w="273" h="43" fill="none" extrusionOk="0">
                  <a:moveTo>
                    <a:pt x="1" y="42"/>
                  </a:moveTo>
                  <a:lnTo>
                    <a:pt x="252" y="42"/>
                  </a:lnTo>
                  <a:cubicBezTo>
                    <a:pt x="273" y="42"/>
                    <a:pt x="273" y="4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8"/>
            <p:cNvSpPr/>
            <p:nvPr/>
          </p:nvSpPr>
          <p:spPr>
            <a:xfrm>
              <a:off x="6789818" y="4907796"/>
              <a:ext cx="14054" cy="2398"/>
            </a:xfrm>
            <a:custGeom>
              <a:avLst/>
              <a:gdLst/>
              <a:ahLst/>
              <a:cxnLst/>
              <a:rect l="l" t="t" r="r" b="b"/>
              <a:pathLst>
                <a:path w="252" h="43" fill="none" extrusionOk="0">
                  <a:moveTo>
                    <a:pt x="1" y="0"/>
                  </a:moveTo>
                  <a:cubicBezTo>
                    <a:pt x="63" y="42"/>
                    <a:pt x="147"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8"/>
            <p:cNvSpPr/>
            <p:nvPr/>
          </p:nvSpPr>
          <p:spPr>
            <a:xfrm>
              <a:off x="6790989" y="4896141"/>
              <a:ext cx="14054" cy="56"/>
            </a:xfrm>
            <a:custGeom>
              <a:avLst/>
              <a:gdLst/>
              <a:ahLst/>
              <a:cxnLst/>
              <a:rect l="l" t="t" r="r" b="b"/>
              <a:pathLst>
                <a:path w="252" h="1" fill="none" extrusionOk="0">
                  <a:moveTo>
                    <a:pt x="0"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8"/>
            <p:cNvSpPr/>
            <p:nvPr/>
          </p:nvSpPr>
          <p:spPr>
            <a:xfrm>
              <a:off x="6787475" y="488677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8"/>
            <p:cNvSpPr/>
            <p:nvPr/>
          </p:nvSpPr>
          <p:spPr>
            <a:xfrm>
              <a:off x="6789818" y="4875115"/>
              <a:ext cx="14054" cy="1227"/>
            </a:xfrm>
            <a:custGeom>
              <a:avLst/>
              <a:gdLst/>
              <a:ahLst/>
              <a:cxnLst/>
              <a:rect l="l" t="t" r="r" b="b"/>
              <a:pathLst>
                <a:path w="252" h="22"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8"/>
            <p:cNvSpPr/>
            <p:nvPr/>
          </p:nvSpPr>
          <p:spPr>
            <a:xfrm>
              <a:off x="6787475"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8"/>
            <p:cNvSpPr/>
            <p:nvPr/>
          </p:nvSpPr>
          <p:spPr>
            <a:xfrm>
              <a:off x="6809672" y="4869259"/>
              <a:ext cx="21025" cy="1227"/>
            </a:xfrm>
            <a:custGeom>
              <a:avLst/>
              <a:gdLst/>
              <a:ahLst/>
              <a:cxnLst/>
              <a:rect l="l" t="t" r="r" b="b"/>
              <a:pathLst>
                <a:path w="377" h="22" fill="none" extrusionOk="0">
                  <a:moveTo>
                    <a:pt x="0" y="22"/>
                  </a:moveTo>
                  <a:cubicBezTo>
                    <a:pt x="0" y="1"/>
                    <a:pt x="21" y="1"/>
                    <a:pt x="63" y="1"/>
                  </a:cubicBez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8"/>
            <p:cNvSpPr/>
            <p:nvPr/>
          </p:nvSpPr>
          <p:spPr>
            <a:xfrm>
              <a:off x="6810843" y="4889113"/>
              <a:ext cx="17512" cy="1227"/>
            </a:xfrm>
            <a:custGeom>
              <a:avLst/>
              <a:gdLst/>
              <a:ahLst/>
              <a:cxnLst/>
              <a:rect l="l" t="t" r="r" b="b"/>
              <a:pathLst>
                <a:path w="314" h="22" fill="none" extrusionOk="0">
                  <a:moveTo>
                    <a:pt x="42" y="1"/>
                  </a:moveTo>
                  <a:cubicBezTo>
                    <a:pt x="0" y="1"/>
                    <a:pt x="0" y="21"/>
                    <a:pt x="0" y="21"/>
                  </a:cubicBezTo>
                  <a:lnTo>
                    <a:pt x="314"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8"/>
            <p:cNvSpPr/>
            <p:nvPr/>
          </p:nvSpPr>
          <p:spPr>
            <a:xfrm>
              <a:off x="6808501" y="4904283"/>
              <a:ext cx="16396" cy="1227"/>
            </a:xfrm>
            <a:custGeom>
              <a:avLst/>
              <a:gdLst/>
              <a:ahLst/>
              <a:cxnLst/>
              <a:rect l="l" t="t" r="r" b="b"/>
              <a:pathLst>
                <a:path w="294" h="22" fill="none" extrusionOk="0">
                  <a:moveTo>
                    <a:pt x="0" y="1"/>
                  </a:moveTo>
                  <a:cubicBezTo>
                    <a:pt x="105" y="21"/>
                    <a:pt x="210"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8"/>
            <p:cNvSpPr/>
            <p:nvPr/>
          </p:nvSpPr>
          <p:spPr>
            <a:xfrm>
              <a:off x="6809672" y="4915939"/>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8"/>
            <p:cNvSpPr/>
            <p:nvPr/>
          </p:nvSpPr>
          <p:spPr>
            <a:xfrm>
              <a:off x="6810843" y="4925308"/>
              <a:ext cx="15225" cy="2398"/>
            </a:xfrm>
            <a:custGeom>
              <a:avLst/>
              <a:gdLst/>
              <a:ahLst/>
              <a:cxnLst/>
              <a:rect l="l" t="t" r="r" b="b"/>
              <a:pathLst>
                <a:path w="273" h="43" fill="none" extrusionOk="0">
                  <a:moveTo>
                    <a:pt x="0" y="0"/>
                  </a:moveTo>
                  <a:cubicBezTo>
                    <a:pt x="84" y="0"/>
                    <a:pt x="188"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8"/>
            <p:cNvSpPr/>
            <p:nvPr/>
          </p:nvSpPr>
          <p:spPr>
            <a:xfrm>
              <a:off x="6809672" y="493696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8"/>
            <p:cNvSpPr/>
            <p:nvPr/>
          </p:nvSpPr>
          <p:spPr>
            <a:xfrm>
              <a:off x="6809672" y="4953305"/>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8"/>
            <p:cNvSpPr/>
            <p:nvPr/>
          </p:nvSpPr>
          <p:spPr>
            <a:xfrm>
              <a:off x="6808501" y="4971988"/>
              <a:ext cx="18739" cy="2342"/>
            </a:xfrm>
            <a:custGeom>
              <a:avLst/>
              <a:gdLst/>
              <a:ahLst/>
              <a:cxnLst/>
              <a:rect l="l" t="t" r="r" b="b"/>
              <a:pathLst>
                <a:path w="336" h="42" fill="none" extrusionOk="0">
                  <a:moveTo>
                    <a:pt x="0" y="0"/>
                  </a:moveTo>
                  <a:cubicBezTo>
                    <a:pt x="105" y="42"/>
                    <a:pt x="21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8"/>
            <p:cNvSpPr/>
            <p:nvPr/>
          </p:nvSpPr>
          <p:spPr>
            <a:xfrm>
              <a:off x="6809672" y="4982472"/>
              <a:ext cx="15225" cy="3569"/>
            </a:xfrm>
            <a:custGeom>
              <a:avLst/>
              <a:gdLst/>
              <a:ahLst/>
              <a:cxnLst/>
              <a:rect l="l" t="t" r="r" b="b"/>
              <a:pathLst>
                <a:path w="273" h="64" fill="none" extrusionOk="0">
                  <a:moveTo>
                    <a:pt x="0" y="63"/>
                  </a:moveTo>
                  <a:cubicBezTo>
                    <a:pt x="105" y="63"/>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8"/>
            <p:cNvSpPr/>
            <p:nvPr/>
          </p:nvSpPr>
          <p:spPr>
            <a:xfrm>
              <a:off x="6808501" y="4997642"/>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8"/>
            <p:cNvSpPr/>
            <p:nvPr/>
          </p:nvSpPr>
          <p:spPr>
            <a:xfrm>
              <a:off x="6807329" y="5011640"/>
              <a:ext cx="14054" cy="3569"/>
            </a:xfrm>
            <a:custGeom>
              <a:avLst/>
              <a:gdLst/>
              <a:ahLst/>
              <a:cxnLst/>
              <a:rect l="l" t="t" r="r" b="b"/>
              <a:pathLst>
                <a:path w="252" h="64" fill="none" extrusionOk="0">
                  <a:moveTo>
                    <a:pt x="0" y="63"/>
                  </a:moveTo>
                  <a:cubicBezTo>
                    <a:pt x="63" y="21"/>
                    <a:pt x="168" y="21"/>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8"/>
            <p:cNvSpPr/>
            <p:nvPr/>
          </p:nvSpPr>
          <p:spPr>
            <a:xfrm>
              <a:off x="6808501" y="5020954"/>
              <a:ext cx="16396" cy="2398"/>
            </a:xfrm>
            <a:custGeom>
              <a:avLst/>
              <a:gdLst/>
              <a:ahLst/>
              <a:cxnLst/>
              <a:rect l="l" t="t" r="r" b="b"/>
              <a:pathLst>
                <a:path w="294" h="43" fill="none" extrusionOk="0">
                  <a:moveTo>
                    <a:pt x="0" y="22"/>
                  </a:moveTo>
                  <a:cubicBezTo>
                    <a:pt x="105" y="43"/>
                    <a:pt x="189" y="43"/>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8"/>
            <p:cNvSpPr/>
            <p:nvPr/>
          </p:nvSpPr>
          <p:spPr>
            <a:xfrm>
              <a:off x="6831812" y="4876286"/>
              <a:ext cx="11712" cy="56"/>
            </a:xfrm>
            <a:custGeom>
              <a:avLst/>
              <a:gdLst/>
              <a:ahLst/>
              <a:cxnLst/>
              <a:rect l="l" t="t" r="r" b="b"/>
              <a:pathLst>
                <a:path w="210" h="1" fill="none" extrusionOk="0">
                  <a:moveTo>
                    <a:pt x="1" y="0"/>
                  </a:move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8"/>
            <p:cNvSpPr/>
            <p:nvPr/>
          </p:nvSpPr>
          <p:spPr>
            <a:xfrm>
              <a:off x="6844640" y="4863459"/>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8"/>
            <p:cNvSpPr/>
            <p:nvPr/>
          </p:nvSpPr>
          <p:spPr>
            <a:xfrm>
              <a:off x="6845811" y="4876286"/>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8"/>
            <p:cNvSpPr/>
            <p:nvPr/>
          </p:nvSpPr>
          <p:spPr>
            <a:xfrm>
              <a:off x="6845811" y="4889113"/>
              <a:ext cx="17568" cy="1227"/>
            </a:xfrm>
            <a:custGeom>
              <a:avLst/>
              <a:gdLst/>
              <a:ahLst/>
              <a:cxnLst/>
              <a:rect l="l" t="t" r="r" b="b"/>
              <a:pathLst>
                <a:path w="315" h="22" fill="none" extrusionOk="0">
                  <a:moveTo>
                    <a:pt x="1" y="21"/>
                  </a:moveTo>
                  <a:cubicBezTo>
                    <a:pt x="105" y="21"/>
                    <a:pt x="210"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8"/>
            <p:cNvSpPr/>
            <p:nvPr/>
          </p:nvSpPr>
          <p:spPr>
            <a:xfrm>
              <a:off x="6848153" y="4905454"/>
              <a:ext cx="17568" cy="1227"/>
            </a:xfrm>
            <a:custGeom>
              <a:avLst/>
              <a:gdLst/>
              <a:ahLst/>
              <a:cxnLst/>
              <a:rect l="l" t="t" r="r" b="b"/>
              <a:pathLst>
                <a:path w="315" h="22" fill="none" extrusionOk="0">
                  <a:moveTo>
                    <a:pt x="1" y="21"/>
                  </a:moveTo>
                  <a:cubicBezTo>
                    <a:pt x="1" y="0"/>
                    <a:pt x="1" y="0"/>
                    <a:pt x="1" y="21"/>
                  </a:cubicBezTo>
                  <a:lnTo>
                    <a:pt x="1" y="21"/>
                  </a:lnTo>
                  <a:cubicBezTo>
                    <a:pt x="105"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8"/>
            <p:cNvSpPr/>
            <p:nvPr/>
          </p:nvSpPr>
          <p:spPr>
            <a:xfrm>
              <a:off x="6832984" y="489614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8"/>
            <p:cNvSpPr/>
            <p:nvPr/>
          </p:nvSpPr>
          <p:spPr>
            <a:xfrm>
              <a:off x="6832984" y="4921795"/>
              <a:ext cx="5912" cy="1227"/>
            </a:xfrm>
            <a:custGeom>
              <a:avLst/>
              <a:gdLst/>
              <a:ahLst/>
              <a:cxnLst/>
              <a:rect l="l" t="t" r="r" b="b"/>
              <a:pathLst>
                <a:path w="106" h="22" fill="none" extrusionOk="0">
                  <a:moveTo>
                    <a:pt x="1" y="0"/>
                  </a:moveTo>
                  <a:cubicBezTo>
                    <a:pt x="22" y="21"/>
                    <a:pt x="84" y="21"/>
                    <a:pt x="10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8"/>
            <p:cNvSpPr/>
            <p:nvPr/>
          </p:nvSpPr>
          <p:spPr>
            <a:xfrm>
              <a:off x="6844640" y="4922966"/>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6843468" y="4935793"/>
              <a:ext cx="17568" cy="3569"/>
            </a:xfrm>
            <a:custGeom>
              <a:avLst/>
              <a:gdLst/>
              <a:ahLst/>
              <a:cxnLst/>
              <a:rect l="l" t="t" r="r" b="b"/>
              <a:pathLst>
                <a:path w="315" h="64" fill="none" extrusionOk="0">
                  <a:moveTo>
                    <a:pt x="1" y="21"/>
                  </a:moveTo>
                  <a:cubicBezTo>
                    <a:pt x="106" y="63"/>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6830641" y="4940478"/>
              <a:ext cx="5912" cy="56"/>
            </a:xfrm>
            <a:custGeom>
              <a:avLst/>
              <a:gdLst/>
              <a:ahLst/>
              <a:cxnLst/>
              <a:rect l="l" t="t" r="r" b="b"/>
              <a:pathLst>
                <a:path w="106" h="1" fill="none" extrusionOk="0">
                  <a:moveTo>
                    <a:pt x="1" y="0"/>
                  </a:move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6831812" y="4954476"/>
              <a:ext cx="31566" cy="56"/>
            </a:xfrm>
            <a:custGeom>
              <a:avLst/>
              <a:gdLst/>
              <a:ahLst/>
              <a:cxnLst/>
              <a:rect l="l" t="t" r="r" b="b"/>
              <a:pathLst>
                <a:path w="566" h="1" fill="none" extrusionOk="0">
                  <a:moveTo>
                    <a:pt x="1" y="0"/>
                  </a:moveTo>
                  <a:lnTo>
                    <a:pt x="210" y="0"/>
                  </a:lnTo>
                  <a:lnTo>
                    <a:pt x="56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6845811" y="4968474"/>
              <a:ext cx="19910" cy="2398"/>
            </a:xfrm>
            <a:custGeom>
              <a:avLst/>
              <a:gdLst/>
              <a:ahLst/>
              <a:cxnLst/>
              <a:rect l="l" t="t" r="r" b="b"/>
              <a:pathLst>
                <a:path w="357" h="43" fill="none" extrusionOk="0">
                  <a:moveTo>
                    <a:pt x="1" y="42"/>
                  </a:moveTo>
                  <a:cubicBezTo>
                    <a:pt x="105" y="21"/>
                    <a:pt x="252" y="0"/>
                    <a:pt x="35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6831812" y="4969645"/>
              <a:ext cx="11712" cy="2398"/>
            </a:xfrm>
            <a:custGeom>
              <a:avLst/>
              <a:gdLst/>
              <a:ahLst/>
              <a:cxnLst/>
              <a:rect l="l" t="t" r="r" b="b"/>
              <a:pathLst>
                <a:path w="210" h="43" fill="none" extrusionOk="0">
                  <a:moveTo>
                    <a:pt x="1" y="42"/>
                  </a:moveTo>
                  <a:cubicBezTo>
                    <a:pt x="84" y="42"/>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6830641" y="4989444"/>
              <a:ext cx="11767" cy="2398"/>
            </a:xfrm>
            <a:custGeom>
              <a:avLst/>
              <a:gdLst/>
              <a:ahLst/>
              <a:cxnLst/>
              <a:rect l="l" t="t" r="r" b="b"/>
              <a:pathLst>
                <a:path w="211" h="43" fill="none" extrusionOk="0">
                  <a:moveTo>
                    <a:pt x="1" y="1"/>
                  </a:moveTo>
                  <a:cubicBezTo>
                    <a:pt x="43" y="43"/>
                    <a:pt x="126"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6845811" y="4988328"/>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6844640" y="5006956"/>
              <a:ext cx="17568" cy="2398"/>
            </a:xfrm>
            <a:custGeom>
              <a:avLst/>
              <a:gdLst/>
              <a:ahLst/>
              <a:cxnLst/>
              <a:rect l="l" t="t" r="r" b="b"/>
              <a:pathLst>
                <a:path w="315" h="43" fill="none" extrusionOk="0">
                  <a:moveTo>
                    <a:pt x="1" y="43"/>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6845811" y="5022125"/>
              <a:ext cx="19910" cy="2398"/>
            </a:xfrm>
            <a:custGeom>
              <a:avLst/>
              <a:gdLst/>
              <a:ahLst/>
              <a:cxnLst/>
              <a:rect l="l" t="t" r="r" b="b"/>
              <a:pathLst>
                <a:path w="357" h="43" fill="none" extrusionOk="0">
                  <a:moveTo>
                    <a:pt x="43" y="22"/>
                  </a:moveTo>
                  <a:cubicBezTo>
                    <a:pt x="1" y="22"/>
                    <a:pt x="1" y="43"/>
                    <a:pt x="43" y="22"/>
                  </a:cubicBezTo>
                  <a:cubicBezTo>
                    <a:pt x="43" y="43"/>
                    <a:pt x="43" y="43"/>
                    <a:pt x="43" y="22"/>
                  </a:cubicBezTo>
                  <a:cubicBezTo>
                    <a:pt x="168" y="22"/>
                    <a:pt x="252"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6848153" y="5036123"/>
              <a:ext cx="14054" cy="2398"/>
            </a:xfrm>
            <a:custGeom>
              <a:avLst/>
              <a:gdLst/>
              <a:ahLst/>
              <a:cxnLst/>
              <a:rect l="l" t="t" r="r" b="b"/>
              <a:pathLst>
                <a:path w="252" h="43" fill="none" extrusionOk="0">
                  <a:moveTo>
                    <a:pt x="1" y="43"/>
                  </a:moveTo>
                  <a:cubicBezTo>
                    <a:pt x="63" y="43"/>
                    <a:pt x="168"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6831812" y="5030323"/>
              <a:ext cx="8254" cy="2398"/>
            </a:xfrm>
            <a:custGeom>
              <a:avLst/>
              <a:gdLst/>
              <a:ahLst/>
              <a:cxnLst/>
              <a:rect l="l" t="t" r="r" b="b"/>
              <a:pathLst>
                <a:path w="148" h="43" fill="none" extrusionOk="0">
                  <a:moveTo>
                    <a:pt x="1" y="42"/>
                  </a:moveTo>
                  <a:cubicBezTo>
                    <a:pt x="43" y="42"/>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6831812" y="5040808"/>
              <a:ext cx="7083" cy="1227"/>
            </a:xfrm>
            <a:custGeom>
              <a:avLst/>
              <a:gdLst/>
              <a:ahLst/>
              <a:cxnLst/>
              <a:rect l="l" t="t" r="r" b="b"/>
              <a:pathLst>
                <a:path w="127" h="22" fill="none" extrusionOk="0">
                  <a:moveTo>
                    <a:pt x="1" y="22"/>
                  </a:moveTo>
                  <a:cubicBezTo>
                    <a:pt x="43" y="22"/>
                    <a:pt x="105"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6831812" y="501749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6807329" y="5058320"/>
              <a:ext cx="21025" cy="1227"/>
            </a:xfrm>
            <a:custGeom>
              <a:avLst/>
              <a:gdLst/>
              <a:ahLst/>
              <a:cxnLst/>
              <a:rect l="l" t="t" r="r" b="b"/>
              <a:pathLst>
                <a:path w="377" h="22" fill="none" extrusionOk="0">
                  <a:moveTo>
                    <a:pt x="0" y="21"/>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6808501" y="5043150"/>
              <a:ext cx="14054" cy="4740"/>
            </a:xfrm>
            <a:custGeom>
              <a:avLst/>
              <a:gdLst/>
              <a:ahLst/>
              <a:cxnLst/>
              <a:rect l="l" t="t" r="r" b="b"/>
              <a:pathLst>
                <a:path w="252" h="85" fill="none" extrusionOk="0">
                  <a:moveTo>
                    <a:pt x="0" y="84"/>
                  </a:moveTo>
                  <a:cubicBezTo>
                    <a:pt x="84" y="63"/>
                    <a:pt x="189" y="42"/>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6807329" y="5032665"/>
              <a:ext cx="19910" cy="5856"/>
            </a:xfrm>
            <a:custGeom>
              <a:avLst/>
              <a:gdLst/>
              <a:ahLst/>
              <a:cxnLst/>
              <a:rect l="l" t="t" r="r" b="b"/>
              <a:pathLst>
                <a:path w="357" h="105" fill="none" extrusionOk="0">
                  <a:moveTo>
                    <a:pt x="0" y="105"/>
                  </a:moveTo>
                  <a:cubicBezTo>
                    <a:pt x="126" y="42"/>
                    <a:pt x="231" y="21"/>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6808501" y="5071147"/>
              <a:ext cx="17568" cy="2398"/>
            </a:xfrm>
            <a:custGeom>
              <a:avLst/>
              <a:gdLst/>
              <a:ahLst/>
              <a:cxnLst/>
              <a:rect l="l" t="t" r="r" b="b"/>
              <a:pathLst>
                <a:path w="315" h="43" fill="none" extrusionOk="0">
                  <a:moveTo>
                    <a:pt x="0" y="42"/>
                  </a:moveTo>
                  <a:cubicBezTo>
                    <a:pt x="105" y="4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6809672" y="5080516"/>
              <a:ext cx="17568" cy="1171"/>
            </a:xfrm>
            <a:custGeom>
              <a:avLst/>
              <a:gdLst/>
              <a:ahLst/>
              <a:cxnLst/>
              <a:rect l="l" t="t" r="r" b="b"/>
              <a:pathLst>
                <a:path w="315" h="21" fill="none" extrusionOk="0">
                  <a:moveTo>
                    <a:pt x="0" y="21"/>
                  </a:moveTo>
                  <a:cubicBezTo>
                    <a:pt x="105" y="21"/>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6810843" y="509451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6810843" y="5108513"/>
              <a:ext cx="15225" cy="1227"/>
            </a:xfrm>
            <a:custGeom>
              <a:avLst/>
              <a:gdLst/>
              <a:ahLst/>
              <a:cxnLst/>
              <a:rect l="l" t="t" r="r" b="b"/>
              <a:pathLst>
                <a:path w="273" h="22" fill="none" extrusionOk="0">
                  <a:moveTo>
                    <a:pt x="0" y="0"/>
                  </a:moveTo>
                  <a:cubicBezTo>
                    <a:pt x="84" y="21"/>
                    <a:pt x="188"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6792160" y="5100314"/>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6575103" y="5096801"/>
              <a:ext cx="10541" cy="2398"/>
            </a:xfrm>
            <a:custGeom>
              <a:avLst/>
              <a:gdLst/>
              <a:ahLst/>
              <a:cxnLst/>
              <a:rect l="l" t="t" r="r" b="b"/>
              <a:pathLst>
                <a:path w="189" h="43" fill="none" extrusionOk="0">
                  <a:moveTo>
                    <a:pt x="1" y="43"/>
                  </a:moveTo>
                  <a:cubicBezTo>
                    <a:pt x="1" y="43"/>
                    <a:pt x="126" y="22"/>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6580959" y="5071147"/>
              <a:ext cx="14054" cy="4740"/>
            </a:xfrm>
            <a:custGeom>
              <a:avLst/>
              <a:gdLst/>
              <a:ahLst/>
              <a:cxnLst/>
              <a:rect l="l" t="t" r="r" b="b"/>
              <a:pathLst>
                <a:path w="252" h="85" fill="none" extrusionOk="0">
                  <a:moveTo>
                    <a:pt x="0" y="84"/>
                  </a:moveTo>
                  <a:cubicBezTo>
                    <a:pt x="84" y="63"/>
                    <a:pt x="147" y="42"/>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6586759" y="5088659"/>
              <a:ext cx="7083" cy="2398"/>
            </a:xfrm>
            <a:custGeom>
              <a:avLst/>
              <a:gdLst/>
              <a:ahLst/>
              <a:cxnLst/>
              <a:rect l="l" t="t" r="r" b="b"/>
              <a:pathLst>
                <a:path w="127" h="43" fill="none" extrusionOk="0">
                  <a:moveTo>
                    <a:pt x="1" y="42"/>
                  </a:moveTo>
                  <a:cubicBezTo>
                    <a:pt x="43" y="42"/>
                    <a:pt x="84" y="42"/>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6589101" y="5100314"/>
              <a:ext cx="10541" cy="4740"/>
            </a:xfrm>
            <a:custGeom>
              <a:avLst/>
              <a:gdLst/>
              <a:ahLst/>
              <a:cxnLst/>
              <a:rect l="l" t="t" r="r" b="b"/>
              <a:pathLst>
                <a:path w="189" h="85" fill="none" extrusionOk="0">
                  <a:moveTo>
                    <a:pt x="1" y="84"/>
                  </a:moveTo>
                  <a:cubicBezTo>
                    <a:pt x="63" y="63"/>
                    <a:pt x="147" y="43"/>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6579788" y="5052464"/>
              <a:ext cx="9369" cy="1227"/>
            </a:xfrm>
            <a:custGeom>
              <a:avLst/>
              <a:gdLst/>
              <a:ahLst/>
              <a:cxnLst/>
              <a:rect l="l" t="t" r="r" b="b"/>
              <a:pathLst>
                <a:path w="168" h="22" fill="none" extrusionOk="0">
                  <a:moveTo>
                    <a:pt x="0" y="22"/>
                  </a:moveTo>
                  <a:cubicBezTo>
                    <a:pt x="42" y="22"/>
                    <a:pt x="126"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6576274" y="5038466"/>
              <a:ext cx="12883" cy="3569"/>
            </a:xfrm>
            <a:custGeom>
              <a:avLst/>
              <a:gdLst/>
              <a:ahLst/>
              <a:cxnLst/>
              <a:rect l="l" t="t" r="r" b="b"/>
              <a:pathLst>
                <a:path w="231" h="64" fill="none" extrusionOk="0">
                  <a:moveTo>
                    <a:pt x="0" y="64"/>
                  </a:moveTo>
                  <a:cubicBezTo>
                    <a:pt x="0" y="43"/>
                    <a:pt x="21" y="43"/>
                    <a:pt x="63" y="22"/>
                  </a:cubicBezTo>
                  <a:cubicBezTo>
                    <a:pt x="105"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6575103" y="5023296"/>
              <a:ext cx="11712" cy="3569"/>
            </a:xfrm>
            <a:custGeom>
              <a:avLst/>
              <a:gdLst/>
              <a:ahLst/>
              <a:cxnLst/>
              <a:rect l="l" t="t" r="r" b="b"/>
              <a:pathLst>
                <a:path w="210" h="64" fill="none" extrusionOk="0">
                  <a:moveTo>
                    <a:pt x="1" y="64"/>
                  </a:moveTo>
                  <a:cubicBezTo>
                    <a:pt x="84" y="22"/>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6570418" y="5010469"/>
              <a:ext cx="12939" cy="2398"/>
            </a:xfrm>
            <a:custGeom>
              <a:avLst/>
              <a:gdLst/>
              <a:ahLst/>
              <a:cxnLst/>
              <a:rect l="l" t="t" r="r" b="b"/>
              <a:pathLst>
                <a:path w="232" h="43" fill="none" extrusionOk="0">
                  <a:moveTo>
                    <a:pt x="1" y="42"/>
                  </a:moveTo>
                  <a:cubicBezTo>
                    <a:pt x="85" y="22"/>
                    <a:pt x="168"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6568132" y="4995300"/>
              <a:ext cx="12883" cy="3569"/>
            </a:xfrm>
            <a:custGeom>
              <a:avLst/>
              <a:gdLst/>
              <a:ahLst/>
              <a:cxnLst/>
              <a:rect l="l" t="t" r="r" b="b"/>
              <a:pathLst>
                <a:path w="231" h="64" fill="none" extrusionOk="0">
                  <a:moveTo>
                    <a:pt x="0" y="63"/>
                  </a:moveTo>
                  <a:cubicBezTo>
                    <a:pt x="63" y="42"/>
                    <a:pt x="146" y="42"/>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6565790" y="4983644"/>
              <a:ext cx="11712" cy="3569"/>
            </a:xfrm>
            <a:custGeom>
              <a:avLst/>
              <a:gdLst/>
              <a:ahLst/>
              <a:cxnLst/>
              <a:rect l="l" t="t" r="r" b="b"/>
              <a:pathLst>
                <a:path w="210" h="64" fill="none" extrusionOk="0">
                  <a:moveTo>
                    <a:pt x="0" y="63"/>
                  </a:moveTo>
                  <a:lnTo>
                    <a:pt x="0" y="63"/>
                  </a:lnTo>
                  <a:lnTo>
                    <a:pt x="0" y="63"/>
                  </a:ln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6563447" y="4969645"/>
              <a:ext cx="14054" cy="2398"/>
            </a:xfrm>
            <a:custGeom>
              <a:avLst/>
              <a:gdLst/>
              <a:ahLst/>
              <a:cxnLst/>
              <a:rect l="l" t="t" r="r" b="b"/>
              <a:pathLst>
                <a:path w="252" h="43" fill="none" extrusionOk="0">
                  <a:moveTo>
                    <a:pt x="0" y="42"/>
                  </a:moveTo>
                  <a:cubicBezTo>
                    <a:pt x="84"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6558763" y="4957989"/>
              <a:ext cx="16396" cy="4685"/>
            </a:xfrm>
            <a:custGeom>
              <a:avLst/>
              <a:gdLst/>
              <a:ahLst/>
              <a:cxnLst/>
              <a:rect l="l" t="t" r="r" b="b"/>
              <a:pathLst>
                <a:path w="294" h="84" fill="none" extrusionOk="0">
                  <a:moveTo>
                    <a:pt x="1" y="84"/>
                  </a:moveTo>
                  <a:cubicBezTo>
                    <a:pt x="84" y="42"/>
                    <a:pt x="189" y="21"/>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6559934" y="4948620"/>
              <a:ext cx="14054" cy="2398"/>
            </a:xfrm>
            <a:custGeom>
              <a:avLst/>
              <a:gdLst/>
              <a:ahLst/>
              <a:cxnLst/>
              <a:rect l="l" t="t" r="r" b="b"/>
              <a:pathLst>
                <a:path w="252" h="43" fill="none" extrusionOk="0">
                  <a:moveTo>
                    <a:pt x="1" y="42"/>
                  </a:moveTo>
                  <a:cubicBezTo>
                    <a:pt x="84" y="42"/>
                    <a:pt x="168" y="42"/>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6554078" y="5010469"/>
              <a:ext cx="15225" cy="2398"/>
            </a:xfrm>
            <a:custGeom>
              <a:avLst/>
              <a:gdLst/>
              <a:ahLst/>
              <a:cxnLst/>
              <a:rect l="l" t="t" r="r" b="b"/>
              <a:pathLst>
                <a:path w="273" h="43" fill="none" extrusionOk="0">
                  <a:moveTo>
                    <a:pt x="1" y="22"/>
                  </a:moveTo>
                  <a:cubicBezTo>
                    <a:pt x="85" y="4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6558763" y="5030323"/>
              <a:ext cx="12883" cy="2398"/>
            </a:xfrm>
            <a:custGeom>
              <a:avLst/>
              <a:gdLst/>
              <a:ahLst/>
              <a:cxnLst/>
              <a:rect l="l" t="t" r="r" b="b"/>
              <a:pathLst>
                <a:path w="231" h="43" fill="none" extrusionOk="0">
                  <a:moveTo>
                    <a:pt x="1" y="42"/>
                  </a:moveTo>
                  <a:cubicBezTo>
                    <a:pt x="84" y="42"/>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6563447" y="5046664"/>
              <a:ext cx="12883" cy="1227"/>
            </a:xfrm>
            <a:custGeom>
              <a:avLst/>
              <a:gdLst/>
              <a:ahLst/>
              <a:cxnLst/>
              <a:rect l="l" t="t" r="r" b="b"/>
              <a:pathLst>
                <a:path w="231" h="22" fill="none" extrusionOk="0">
                  <a:moveTo>
                    <a:pt x="0" y="0"/>
                  </a:moveTo>
                  <a:cubicBezTo>
                    <a:pt x="0" y="0"/>
                    <a:pt x="0" y="21"/>
                    <a:pt x="21" y="21"/>
                  </a:cubicBezTo>
                  <a:lnTo>
                    <a:pt x="230"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6569247" y="5068804"/>
              <a:ext cx="11767" cy="4740"/>
            </a:xfrm>
            <a:custGeom>
              <a:avLst/>
              <a:gdLst/>
              <a:ahLst/>
              <a:cxnLst/>
              <a:rect l="l" t="t" r="r" b="b"/>
              <a:pathLst>
                <a:path w="211" h="85" fill="none" extrusionOk="0">
                  <a:moveTo>
                    <a:pt x="1" y="84"/>
                  </a:moveTo>
                  <a:cubicBezTo>
                    <a:pt x="85" y="84"/>
                    <a:pt x="147"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6569247" y="5080516"/>
              <a:ext cx="11767" cy="4685"/>
            </a:xfrm>
            <a:custGeom>
              <a:avLst/>
              <a:gdLst/>
              <a:ahLst/>
              <a:cxnLst/>
              <a:rect l="l" t="t" r="r" b="b"/>
              <a:pathLst>
                <a:path w="211" h="84" fill="none" extrusionOk="0">
                  <a:moveTo>
                    <a:pt x="1" y="84"/>
                  </a:moveTo>
                  <a:lnTo>
                    <a:pt x="43" y="84"/>
                  </a:ln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6533108" y="4906625"/>
              <a:ext cx="11712" cy="4740"/>
            </a:xfrm>
            <a:custGeom>
              <a:avLst/>
              <a:gdLst/>
              <a:ahLst/>
              <a:cxnLst/>
              <a:rect l="l" t="t" r="r" b="b"/>
              <a:pathLst>
                <a:path w="210" h="85" fill="none" extrusionOk="0">
                  <a:moveTo>
                    <a:pt x="0" y="84"/>
                  </a:moveTo>
                  <a:lnTo>
                    <a:pt x="0" y="84"/>
                  </a:lnTo>
                  <a:lnTo>
                    <a:pt x="0" y="84"/>
                  </a:lnTo>
                  <a:cubicBezTo>
                    <a:pt x="63" y="21"/>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6529595" y="4894969"/>
              <a:ext cx="16396" cy="4685"/>
            </a:xfrm>
            <a:custGeom>
              <a:avLst/>
              <a:gdLst/>
              <a:ahLst/>
              <a:cxnLst/>
              <a:rect l="l" t="t" r="r" b="b"/>
              <a:pathLst>
                <a:path w="294" h="84" fill="none" extrusionOk="0">
                  <a:moveTo>
                    <a:pt x="1" y="84"/>
                  </a:moveTo>
                  <a:cubicBezTo>
                    <a:pt x="21" y="63"/>
                    <a:pt x="63" y="63"/>
                    <a:pt x="84" y="63"/>
                  </a:cubicBezTo>
                  <a:cubicBezTo>
                    <a:pt x="147" y="21"/>
                    <a:pt x="210"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6535451" y="4922966"/>
              <a:ext cx="12883" cy="4740"/>
            </a:xfrm>
            <a:custGeom>
              <a:avLst/>
              <a:gdLst/>
              <a:ahLst/>
              <a:cxnLst/>
              <a:rect l="l" t="t" r="r" b="b"/>
              <a:pathLst>
                <a:path w="231" h="85" fill="none" extrusionOk="0">
                  <a:moveTo>
                    <a:pt x="0" y="84"/>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6538908" y="4940478"/>
              <a:ext cx="11767" cy="2398"/>
            </a:xfrm>
            <a:custGeom>
              <a:avLst/>
              <a:gdLst/>
              <a:ahLst/>
              <a:cxnLst/>
              <a:rect l="l" t="t" r="r" b="b"/>
              <a:pathLst>
                <a:path w="211" h="43" fill="none" extrusionOk="0">
                  <a:moveTo>
                    <a:pt x="1" y="21"/>
                  </a:moveTo>
                  <a:cubicBezTo>
                    <a:pt x="1" y="21"/>
                    <a:pt x="1" y="42"/>
                    <a:pt x="1" y="21"/>
                  </a:cubicBezTo>
                  <a:cubicBezTo>
                    <a:pt x="1" y="42"/>
                    <a:pt x="1" y="42"/>
                    <a:pt x="1" y="21"/>
                  </a:cubicBezTo>
                  <a:cubicBezTo>
                    <a:pt x="64"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6541251" y="4957989"/>
              <a:ext cx="12883" cy="1171"/>
            </a:xfrm>
            <a:custGeom>
              <a:avLst/>
              <a:gdLst/>
              <a:ahLst/>
              <a:cxnLst/>
              <a:rect l="l" t="t" r="r" b="b"/>
              <a:pathLst>
                <a:path w="231" h="21" fill="none" extrusionOk="0">
                  <a:moveTo>
                    <a:pt x="1" y="21"/>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6545935" y="4971988"/>
              <a:ext cx="12883" cy="3514"/>
            </a:xfrm>
            <a:custGeom>
              <a:avLst/>
              <a:gdLst/>
              <a:ahLst/>
              <a:cxnLst/>
              <a:rect l="l" t="t" r="r" b="b"/>
              <a:pathLst>
                <a:path w="231" h="63" fill="none" extrusionOk="0">
                  <a:moveTo>
                    <a:pt x="0"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6548278" y="4987157"/>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6550620" y="4998813"/>
              <a:ext cx="12883" cy="1227"/>
            </a:xfrm>
            <a:custGeom>
              <a:avLst/>
              <a:gdLst/>
              <a:ahLst/>
              <a:cxnLst/>
              <a:rect l="l" t="t" r="r" b="b"/>
              <a:pathLst>
                <a:path w="231" h="22" fill="none" extrusionOk="0">
                  <a:moveTo>
                    <a:pt x="0" y="21"/>
                  </a:moveTo>
                  <a:cubicBezTo>
                    <a:pt x="63" y="21"/>
                    <a:pt x="147" y="0"/>
                    <a:pt x="23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6869178" y="4892627"/>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6869178" y="490662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6891319" y="4892627"/>
              <a:ext cx="12939" cy="1227"/>
            </a:xfrm>
            <a:custGeom>
              <a:avLst/>
              <a:gdLst/>
              <a:ahLst/>
              <a:cxnLst/>
              <a:rect l="l" t="t" r="r" b="b"/>
              <a:pathLst>
                <a:path w="232" h="22" fill="none" extrusionOk="0">
                  <a:moveTo>
                    <a:pt x="1" y="21"/>
                  </a:moveTo>
                  <a:cubicBezTo>
                    <a:pt x="8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6891319" y="4878629"/>
              <a:ext cx="16396" cy="4685"/>
            </a:xfrm>
            <a:custGeom>
              <a:avLst/>
              <a:gdLst/>
              <a:ahLst/>
              <a:cxnLst/>
              <a:rect l="l" t="t" r="r" b="b"/>
              <a:pathLst>
                <a:path w="294" h="84" fill="none" extrusionOk="0">
                  <a:moveTo>
                    <a:pt x="1" y="84"/>
                  </a:moveTo>
                  <a:cubicBezTo>
                    <a:pt x="85" y="63"/>
                    <a:pt x="189" y="42"/>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6890148" y="4870431"/>
              <a:ext cx="17568" cy="1227"/>
            </a:xfrm>
            <a:custGeom>
              <a:avLst/>
              <a:gdLst/>
              <a:ahLst/>
              <a:cxnLst/>
              <a:rect l="l" t="t" r="r" b="b"/>
              <a:pathLst>
                <a:path w="315" h="22" fill="none" extrusionOk="0">
                  <a:moveTo>
                    <a:pt x="1" y="22"/>
                  </a:moveTo>
                  <a:cubicBezTo>
                    <a:pt x="1" y="1"/>
                    <a:pt x="22" y="1"/>
                    <a:pt x="43" y="1"/>
                  </a:cubicBez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6890148" y="4858775"/>
              <a:ext cx="17568" cy="1227"/>
            </a:xfrm>
            <a:custGeom>
              <a:avLst/>
              <a:gdLst/>
              <a:ahLst/>
              <a:cxnLst/>
              <a:rect l="l" t="t" r="r" b="b"/>
              <a:pathLst>
                <a:path w="315" h="22" fill="none" extrusionOk="0">
                  <a:moveTo>
                    <a:pt x="1" y="21"/>
                  </a:moveTo>
                  <a:cubicBezTo>
                    <a:pt x="1" y="1"/>
                    <a:pt x="1" y="1"/>
                    <a:pt x="1" y="21"/>
                  </a:cubicBezTo>
                  <a:cubicBezTo>
                    <a:pt x="126" y="1"/>
                    <a:pt x="231"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6912344" y="4866917"/>
              <a:ext cx="18739" cy="5912"/>
            </a:xfrm>
            <a:custGeom>
              <a:avLst/>
              <a:gdLst/>
              <a:ahLst/>
              <a:cxnLst/>
              <a:rect l="l" t="t" r="r" b="b"/>
              <a:pathLst>
                <a:path w="336" h="106" fill="none" extrusionOk="0">
                  <a:moveTo>
                    <a:pt x="0" y="106"/>
                  </a:moveTo>
                  <a:cubicBezTo>
                    <a:pt x="105" y="85"/>
                    <a:pt x="210" y="64"/>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6912344" y="4886771"/>
              <a:ext cx="18739" cy="3569"/>
            </a:xfrm>
            <a:custGeom>
              <a:avLst/>
              <a:gdLst/>
              <a:ahLst/>
              <a:cxnLst/>
              <a:rect l="l" t="t" r="r" b="b"/>
              <a:pathLst>
                <a:path w="336" h="64" fill="none" extrusionOk="0">
                  <a:moveTo>
                    <a:pt x="0" y="63"/>
                  </a:moveTo>
                  <a:cubicBezTo>
                    <a:pt x="105" y="43"/>
                    <a:pt x="231" y="43"/>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6914687" y="4901941"/>
              <a:ext cx="21025" cy="3569"/>
            </a:xfrm>
            <a:custGeom>
              <a:avLst/>
              <a:gdLst/>
              <a:ahLst/>
              <a:cxnLst/>
              <a:rect l="l" t="t" r="r" b="b"/>
              <a:pathLst>
                <a:path w="377" h="64" fill="none" extrusionOk="0">
                  <a:moveTo>
                    <a:pt x="0" y="63"/>
                  </a:moveTo>
                  <a:cubicBezTo>
                    <a:pt x="126" y="63"/>
                    <a:pt x="230"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6890148" y="4906625"/>
              <a:ext cx="18739" cy="1227"/>
            </a:xfrm>
            <a:custGeom>
              <a:avLst/>
              <a:gdLst/>
              <a:ahLst/>
              <a:cxnLst/>
              <a:rect l="l" t="t" r="r" b="b"/>
              <a:pathLst>
                <a:path w="336" h="22" fill="none" extrusionOk="0">
                  <a:moveTo>
                    <a:pt x="1" y="21"/>
                  </a:moveTo>
                  <a:cubicBezTo>
                    <a:pt x="106"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6889032" y="4924137"/>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6871521" y="4924137"/>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6866836" y="4941649"/>
              <a:ext cx="14054" cy="1227"/>
            </a:xfrm>
            <a:custGeom>
              <a:avLst/>
              <a:gdLst/>
              <a:ahLst/>
              <a:cxnLst/>
              <a:rect l="l" t="t" r="r" b="b"/>
              <a:pathLst>
                <a:path w="252" h="22" fill="none" extrusionOk="0">
                  <a:moveTo>
                    <a:pt x="0" y="0"/>
                  </a:moveTo>
                  <a:cubicBezTo>
                    <a:pt x="84" y="21"/>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6865665" y="4878629"/>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6869178" y="4869259"/>
              <a:ext cx="15225" cy="1227"/>
            </a:xfrm>
            <a:custGeom>
              <a:avLst/>
              <a:gdLst/>
              <a:ahLst/>
              <a:cxnLst/>
              <a:rect l="l" t="t" r="r" b="b"/>
              <a:pathLst>
                <a:path w="273" h="22" fill="none" extrusionOk="0">
                  <a:moveTo>
                    <a:pt x="0" y="22"/>
                  </a:moveTo>
                  <a:cubicBezTo>
                    <a:pt x="84" y="1"/>
                    <a:pt x="189"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6871521" y="4858775"/>
              <a:ext cx="12883" cy="1227"/>
            </a:xfrm>
            <a:custGeom>
              <a:avLst/>
              <a:gdLst/>
              <a:ahLst/>
              <a:cxnLst/>
              <a:rect l="l" t="t" r="r" b="b"/>
              <a:pathLst>
                <a:path w="231" h="22" fill="none" extrusionOk="0">
                  <a:moveTo>
                    <a:pt x="0" y="21"/>
                  </a:moveTo>
                  <a:cubicBezTo>
                    <a:pt x="63" y="21"/>
                    <a:pt x="147" y="1"/>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6869178" y="4956818"/>
              <a:ext cx="14054" cy="56"/>
            </a:xfrm>
            <a:custGeom>
              <a:avLst/>
              <a:gdLst/>
              <a:ahLst/>
              <a:cxnLst/>
              <a:rect l="l" t="t" r="r" b="b"/>
              <a:pathLst>
                <a:path w="252" h="1" fill="none" extrusionOk="0">
                  <a:moveTo>
                    <a:pt x="0" y="0"/>
                  </a:moveTo>
                  <a:lnTo>
                    <a:pt x="63" y="0"/>
                  </a:ln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6868007" y="4963790"/>
              <a:ext cx="11712" cy="1227"/>
            </a:xfrm>
            <a:custGeom>
              <a:avLst/>
              <a:gdLst/>
              <a:ahLst/>
              <a:cxnLst/>
              <a:rect l="l" t="t" r="r" b="b"/>
              <a:pathLst>
                <a:path w="210" h="22" fill="none" extrusionOk="0">
                  <a:moveTo>
                    <a:pt x="0" y="1"/>
                  </a:moveTo>
                  <a:cubicBezTo>
                    <a:pt x="0" y="1"/>
                    <a:pt x="0" y="22"/>
                    <a:pt x="0" y="1"/>
                  </a:cubicBez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6866836" y="4982472"/>
              <a:ext cx="14054" cy="3569"/>
            </a:xfrm>
            <a:custGeom>
              <a:avLst/>
              <a:gdLst/>
              <a:ahLst/>
              <a:cxnLst/>
              <a:rect l="l" t="t" r="r" b="b"/>
              <a:pathLst>
                <a:path w="252" h="64" fill="none" extrusionOk="0">
                  <a:moveTo>
                    <a:pt x="0" y="21"/>
                  </a:moveTo>
                  <a:cubicBezTo>
                    <a:pt x="84" y="63"/>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6866836" y="4994128"/>
              <a:ext cx="12883" cy="1227"/>
            </a:xfrm>
            <a:custGeom>
              <a:avLst/>
              <a:gdLst/>
              <a:ahLst/>
              <a:cxnLst/>
              <a:rect l="l" t="t" r="r" b="b"/>
              <a:pathLst>
                <a:path w="231" h="22" fill="none" extrusionOk="0">
                  <a:moveTo>
                    <a:pt x="0" y="1"/>
                  </a:moveTo>
                  <a:cubicBezTo>
                    <a:pt x="84"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6868007" y="5009298"/>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6865665" y="5024467"/>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6890148" y="4992957"/>
              <a:ext cx="12939" cy="2398"/>
            </a:xfrm>
            <a:custGeom>
              <a:avLst/>
              <a:gdLst/>
              <a:ahLst/>
              <a:cxnLst/>
              <a:rect l="l" t="t" r="r" b="b"/>
              <a:pathLst>
                <a:path w="232" h="43" fill="none" extrusionOk="0">
                  <a:moveTo>
                    <a:pt x="1" y="1"/>
                  </a:moveTo>
                  <a:cubicBezTo>
                    <a:pt x="85" y="1"/>
                    <a:pt x="147" y="22"/>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6889032" y="4981301"/>
              <a:ext cx="15225" cy="4740"/>
            </a:xfrm>
            <a:custGeom>
              <a:avLst/>
              <a:gdLst/>
              <a:ahLst/>
              <a:cxnLst/>
              <a:rect l="l" t="t" r="r" b="b"/>
              <a:pathLst>
                <a:path w="273" h="85" fill="none" extrusionOk="0">
                  <a:moveTo>
                    <a:pt x="0" y="84"/>
                  </a:moveTo>
                  <a:cubicBezTo>
                    <a:pt x="63" y="21"/>
                    <a:pt x="167"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6889032" y="4966132"/>
              <a:ext cx="14054" cy="56"/>
            </a:xfrm>
            <a:custGeom>
              <a:avLst/>
              <a:gdLst/>
              <a:ahLst/>
              <a:cxnLst/>
              <a:rect l="l" t="t" r="r" b="b"/>
              <a:pathLst>
                <a:path w="252" h="1" fill="none" extrusionOk="0">
                  <a:moveTo>
                    <a:pt x="0" y="1"/>
                  </a:moveTo>
                  <a:lnTo>
                    <a:pt x="25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6889032" y="4952134"/>
              <a:ext cx="17512" cy="2398"/>
            </a:xfrm>
            <a:custGeom>
              <a:avLst/>
              <a:gdLst/>
              <a:ahLst/>
              <a:cxnLst/>
              <a:rect l="l" t="t" r="r" b="b"/>
              <a:pathLst>
                <a:path w="314" h="43" fill="none" extrusionOk="0">
                  <a:moveTo>
                    <a:pt x="0" y="42"/>
                  </a:moveTo>
                  <a:cubicBezTo>
                    <a:pt x="105" y="42"/>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6889032" y="4939306"/>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6913516" y="4921795"/>
              <a:ext cx="14054" cy="3569"/>
            </a:xfrm>
            <a:custGeom>
              <a:avLst/>
              <a:gdLst/>
              <a:ahLst/>
              <a:cxnLst/>
              <a:rect l="l" t="t" r="r" b="b"/>
              <a:pathLst>
                <a:path w="252" h="64" fill="none" extrusionOk="0">
                  <a:moveTo>
                    <a:pt x="0" y="63"/>
                  </a:moveTo>
                  <a:cubicBezTo>
                    <a:pt x="0" y="42"/>
                    <a:pt x="21" y="42"/>
                    <a:pt x="21" y="42"/>
                  </a:cubicBezTo>
                  <a:cubicBezTo>
                    <a:pt x="105"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6912344" y="4942820"/>
              <a:ext cx="14054" cy="4685"/>
            </a:xfrm>
            <a:custGeom>
              <a:avLst/>
              <a:gdLst/>
              <a:ahLst/>
              <a:cxnLst/>
              <a:rect l="l" t="t" r="r" b="b"/>
              <a:pathLst>
                <a:path w="252" h="84" fill="none" extrusionOk="0">
                  <a:moveTo>
                    <a:pt x="0" y="84"/>
                  </a:moveTo>
                  <a:cubicBezTo>
                    <a:pt x="105" y="84"/>
                    <a:pt x="168"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6913516" y="4933451"/>
              <a:ext cx="16396" cy="3569"/>
            </a:xfrm>
            <a:custGeom>
              <a:avLst/>
              <a:gdLst/>
              <a:ahLst/>
              <a:cxnLst/>
              <a:rect l="l" t="t" r="r" b="b"/>
              <a:pathLst>
                <a:path w="294" h="64" fill="none" extrusionOk="0">
                  <a:moveTo>
                    <a:pt x="0" y="63"/>
                  </a:moveTo>
                  <a:cubicBezTo>
                    <a:pt x="84" y="22"/>
                    <a:pt x="189"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6910002" y="4960276"/>
              <a:ext cx="17568" cy="4740"/>
            </a:xfrm>
            <a:custGeom>
              <a:avLst/>
              <a:gdLst/>
              <a:ahLst/>
              <a:cxnLst/>
              <a:rect l="l" t="t" r="r" b="b"/>
              <a:pathLst>
                <a:path w="315" h="85" fill="none" extrusionOk="0">
                  <a:moveTo>
                    <a:pt x="1" y="85"/>
                  </a:moveTo>
                  <a:cubicBezTo>
                    <a:pt x="105" y="85"/>
                    <a:pt x="210" y="64"/>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6910002" y="4971988"/>
              <a:ext cx="16396" cy="4685"/>
            </a:xfrm>
            <a:custGeom>
              <a:avLst/>
              <a:gdLst/>
              <a:ahLst/>
              <a:cxnLst/>
              <a:rect l="l" t="t" r="r" b="b"/>
              <a:pathLst>
                <a:path w="294" h="84" fill="none" extrusionOk="0">
                  <a:moveTo>
                    <a:pt x="1" y="84"/>
                  </a:moveTo>
                  <a:cubicBezTo>
                    <a:pt x="105" y="84"/>
                    <a:pt x="210" y="63"/>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6907660" y="4991786"/>
              <a:ext cx="17568" cy="2398"/>
            </a:xfrm>
            <a:custGeom>
              <a:avLst/>
              <a:gdLst/>
              <a:ahLst/>
              <a:cxnLst/>
              <a:rect l="l" t="t" r="r" b="b"/>
              <a:pathLst>
                <a:path w="315" h="43" fill="none" extrusionOk="0">
                  <a:moveTo>
                    <a:pt x="1" y="43"/>
                  </a:moveTo>
                  <a:cubicBezTo>
                    <a:pt x="105" y="43"/>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6886690" y="5011640"/>
              <a:ext cx="16396" cy="1227"/>
            </a:xfrm>
            <a:custGeom>
              <a:avLst/>
              <a:gdLst/>
              <a:ahLst/>
              <a:cxnLst/>
              <a:rect l="l" t="t" r="r" b="b"/>
              <a:pathLst>
                <a:path w="294" h="22" fill="none" extrusionOk="0">
                  <a:moveTo>
                    <a:pt x="0" y="1"/>
                  </a:moveTo>
                  <a:cubicBezTo>
                    <a:pt x="105" y="21"/>
                    <a:pt x="188" y="2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6908831" y="5003498"/>
              <a:ext cx="15225" cy="2342"/>
            </a:xfrm>
            <a:custGeom>
              <a:avLst/>
              <a:gdLst/>
              <a:ahLst/>
              <a:cxnLst/>
              <a:rect l="l" t="t" r="r" b="b"/>
              <a:pathLst>
                <a:path w="273" h="42" fill="none" extrusionOk="0">
                  <a:moveTo>
                    <a:pt x="1" y="42"/>
                  </a:moveTo>
                  <a:cubicBezTo>
                    <a:pt x="84" y="42"/>
                    <a:pt x="189"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6907660" y="5013983"/>
              <a:ext cx="14054" cy="4740"/>
            </a:xfrm>
            <a:custGeom>
              <a:avLst/>
              <a:gdLst/>
              <a:ahLst/>
              <a:cxnLst/>
              <a:rect l="l" t="t" r="r" b="b"/>
              <a:pathLst>
                <a:path w="252" h="85" fill="none" extrusionOk="0">
                  <a:moveTo>
                    <a:pt x="1" y="84"/>
                  </a:moveTo>
                  <a:cubicBezTo>
                    <a:pt x="105" y="84"/>
                    <a:pt x="189"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6866836" y="5034952"/>
              <a:ext cx="14054" cy="3569"/>
            </a:xfrm>
            <a:custGeom>
              <a:avLst/>
              <a:gdLst/>
              <a:ahLst/>
              <a:cxnLst/>
              <a:rect l="l" t="t" r="r" b="b"/>
              <a:pathLst>
                <a:path w="252" h="64" fill="none" extrusionOk="0">
                  <a:moveTo>
                    <a:pt x="0" y="64"/>
                  </a:moveTo>
                  <a:cubicBezTo>
                    <a:pt x="84" y="22"/>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6866836" y="5046664"/>
              <a:ext cx="14054" cy="3514"/>
            </a:xfrm>
            <a:custGeom>
              <a:avLst/>
              <a:gdLst/>
              <a:ahLst/>
              <a:cxnLst/>
              <a:rect l="l" t="t" r="r" b="b"/>
              <a:pathLst>
                <a:path w="252" h="63" fill="none" extrusionOk="0">
                  <a:moveTo>
                    <a:pt x="0" y="63"/>
                  </a:moveTo>
                  <a:cubicBezTo>
                    <a:pt x="84" y="21"/>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6886690" y="5033837"/>
              <a:ext cx="14054" cy="1171"/>
            </a:xfrm>
            <a:custGeom>
              <a:avLst/>
              <a:gdLst/>
              <a:ahLst/>
              <a:cxnLst/>
              <a:rect l="l" t="t" r="r" b="b"/>
              <a:pathLst>
                <a:path w="252" h="21" fill="none" extrusionOk="0">
                  <a:moveTo>
                    <a:pt x="0" y="0"/>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6885519" y="5046664"/>
              <a:ext cx="15225" cy="1227"/>
            </a:xfrm>
            <a:custGeom>
              <a:avLst/>
              <a:gdLst/>
              <a:ahLst/>
              <a:cxnLst/>
              <a:rect l="l" t="t" r="r" b="b"/>
              <a:pathLst>
                <a:path w="273" h="22" fill="none" extrusionOk="0">
                  <a:moveTo>
                    <a:pt x="0" y="21"/>
                  </a:moveTo>
                  <a:cubicBezTo>
                    <a:pt x="84" y="21"/>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6908831" y="5032665"/>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6906489" y="5047835"/>
              <a:ext cx="14054" cy="2342"/>
            </a:xfrm>
            <a:custGeom>
              <a:avLst/>
              <a:gdLst/>
              <a:ahLst/>
              <a:cxnLst/>
              <a:rect l="l" t="t" r="r" b="b"/>
              <a:pathLst>
                <a:path w="252" h="42" fill="none" extrusionOk="0">
                  <a:moveTo>
                    <a:pt x="1" y="42"/>
                  </a:moveTo>
                  <a:cubicBezTo>
                    <a:pt x="64" y="42"/>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6906489" y="506417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6906489" y="5077003"/>
              <a:ext cx="11767" cy="2398"/>
            </a:xfrm>
            <a:custGeom>
              <a:avLst/>
              <a:gdLst/>
              <a:ahLst/>
              <a:cxnLst/>
              <a:rect l="l" t="t" r="r" b="b"/>
              <a:pathLst>
                <a:path w="211" h="43" fill="none" extrusionOk="0">
                  <a:moveTo>
                    <a:pt x="1" y="0"/>
                  </a:moveTo>
                  <a:cubicBezTo>
                    <a:pt x="64" y="42"/>
                    <a:pt x="147"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6903031" y="5094514"/>
              <a:ext cx="15225" cy="2342"/>
            </a:xfrm>
            <a:custGeom>
              <a:avLst/>
              <a:gdLst/>
              <a:ahLst/>
              <a:cxnLst/>
              <a:rect l="l" t="t" r="r" b="b"/>
              <a:pathLst>
                <a:path w="273" h="42" fill="none" extrusionOk="0">
                  <a:moveTo>
                    <a:pt x="0" y="42"/>
                  </a:moveTo>
                  <a:cubicBezTo>
                    <a:pt x="84" y="42"/>
                    <a:pt x="188" y="42"/>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6884348" y="5080516"/>
              <a:ext cx="16396" cy="4685"/>
            </a:xfrm>
            <a:custGeom>
              <a:avLst/>
              <a:gdLst/>
              <a:ahLst/>
              <a:cxnLst/>
              <a:rect l="l" t="t" r="r" b="b"/>
              <a:pathLst>
                <a:path w="294" h="84" fill="none" extrusionOk="0">
                  <a:moveTo>
                    <a:pt x="0" y="84"/>
                  </a:moveTo>
                  <a:cubicBezTo>
                    <a:pt x="105" y="42"/>
                    <a:pt x="189"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6884348" y="5067633"/>
              <a:ext cx="17568" cy="2398"/>
            </a:xfrm>
            <a:custGeom>
              <a:avLst/>
              <a:gdLst/>
              <a:ahLst/>
              <a:cxnLst/>
              <a:rect l="l" t="t" r="r" b="b"/>
              <a:pathLst>
                <a:path w="315" h="43" fill="none" extrusionOk="0">
                  <a:moveTo>
                    <a:pt x="0" y="43"/>
                  </a:moveTo>
                  <a:cubicBezTo>
                    <a:pt x="105" y="43"/>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6863323" y="5068804"/>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6865665" y="5085145"/>
              <a:ext cx="12883" cy="1227"/>
            </a:xfrm>
            <a:custGeom>
              <a:avLst/>
              <a:gdLst/>
              <a:ahLst/>
              <a:cxnLst/>
              <a:rect l="l" t="t" r="r" b="b"/>
              <a:pathLst>
                <a:path w="231" h="22" fill="none" extrusionOk="0">
                  <a:moveTo>
                    <a:pt x="1" y="1"/>
                  </a:moveTo>
                  <a:cubicBezTo>
                    <a:pt x="63"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6865665" y="509451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6844640" y="5085145"/>
              <a:ext cx="16396" cy="1227"/>
            </a:xfrm>
            <a:custGeom>
              <a:avLst/>
              <a:gdLst/>
              <a:ahLst/>
              <a:cxnLst/>
              <a:rect l="l" t="t" r="r" b="b"/>
              <a:pathLst>
                <a:path w="294" h="22" fill="none" extrusionOk="0">
                  <a:moveTo>
                    <a:pt x="1" y="22"/>
                  </a:moveTo>
                  <a:cubicBezTo>
                    <a:pt x="106" y="22"/>
                    <a:pt x="189"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6844640" y="5100314"/>
              <a:ext cx="12939" cy="2398"/>
            </a:xfrm>
            <a:custGeom>
              <a:avLst/>
              <a:gdLst/>
              <a:ahLst/>
              <a:cxnLst/>
              <a:rect l="l" t="t" r="r" b="b"/>
              <a:pathLst>
                <a:path w="232" h="43" fill="none" extrusionOk="0">
                  <a:moveTo>
                    <a:pt x="1" y="43"/>
                  </a:moveTo>
                  <a:cubicBezTo>
                    <a:pt x="85" y="43"/>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6832984" y="5077003"/>
              <a:ext cx="10541" cy="2398"/>
            </a:xfrm>
            <a:custGeom>
              <a:avLst/>
              <a:gdLst/>
              <a:ahLst/>
              <a:cxnLst/>
              <a:rect l="l" t="t" r="r" b="b"/>
              <a:pathLst>
                <a:path w="189" h="43" fill="none" extrusionOk="0">
                  <a:moveTo>
                    <a:pt x="1" y="0"/>
                  </a:moveTo>
                  <a:cubicBezTo>
                    <a:pt x="63" y="0"/>
                    <a:pt x="126" y="42"/>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6831812" y="5093343"/>
              <a:ext cx="7083" cy="1227"/>
            </a:xfrm>
            <a:custGeom>
              <a:avLst/>
              <a:gdLst/>
              <a:ahLst/>
              <a:cxnLst/>
              <a:rect l="l" t="t" r="r" b="b"/>
              <a:pathLst>
                <a:path w="127" h="22" fill="none" extrusionOk="0">
                  <a:moveTo>
                    <a:pt x="1" y="0"/>
                  </a:moveTo>
                  <a:lnTo>
                    <a:pt x="1" y="0"/>
                  </a:lnTo>
                  <a:lnTo>
                    <a:pt x="1" y="0"/>
                  </a:lnTo>
                  <a:cubicBezTo>
                    <a:pt x="43" y="21"/>
                    <a:pt x="84" y="21"/>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6832984" y="5061833"/>
              <a:ext cx="5912" cy="56"/>
            </a:xfrm>
            <a:custGeom>
              <a:avLst/>
              <a:gdLst/>
              <a:ahLst/>
              <a:cxnLst/>
              <a:rect l="l" t="t" r="r" b="b"/>
              <a:pathLst>
                <a:path w="106" h="1" fill="none" extrusionOk="0">
                  <a:moveTo>
                    <a:pt x="1" y="0"/>
                  </a:moveTo>
                  <a:lnTo>
                    <a:pt x="1" y="0"/>
                  </a:lnTo>
                  <a:lnTo>
                    <a:pt x="1" y="0"/>
                  </a:ln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6845811" y="505597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6845811" y="507114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6885519" y="5100314"/>
              <a:ext cx="11712" cy="2398"/>
            </a:xfrm>
            <a:custGeom>
              <a:avLst/>
              <a:gdLst/>
              <a:ahLst/>
              <a:cxnLst/>
              <a:rect l="l" t="t" r="r" b="b"/>
              <a:pathLst>
                <a:path w="210" h="43" fill="none" extrusionOk="0">
                  <a:moveTo>
                    <a:pt x="0" y="1"/>
                  </a:moveTo>
                  <a:cubicBezTo>
                    <a:pt x="84" y="43"/>
                    <a:pt x="126" y="43"/>
                    <a:pt x="20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6901860" y="511085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6955510" y="4896141"/>
              <a:ext cx="21081" cy="3514"/>
            </a:xfrm>
            <a:custGeom>
              <a:avLst/>
              <a:gdLst/>
              <a:ahLst/>
              <a:cxnLst/>
              <a:rect l="l" t="t" r="r" b="b"/>
              <a:pathLst>
                <a:path w="378" h="63" fill="none" extrusionOk="0">
                  <a:moveTo>
                    <a:pt x="22" y="0"/>
                  </a:moveTo>
                  <a:cubicBezTo>
                    <a:pt x="22" y="0"/>
                    <a:pt x="1" y="0"/>
                    <a:pt x="1" y="42"/>
                  </a:cubicBezTo>
                  <a:cubicBezTo>
                    <a:pt x="126" y="42"/>
                    <a:pt x="231" y="42"/>
                    <a:pt x="37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6954339" y="4913597"/>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6955510" y="4929937"/>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6950826" y="4940478"/>
              <a:ext cx="21081" cy="1227"/>
            </a:xfrm>
            <a:custGeom>
              <a:avLst/>
              <a:gdLst/>
              <a:ahLst/>
              <a:cxnLst/>
              <a:rect l="l" t="t" r="r" b="b"/>
              <a:pathLst>
                <a:path w="378" h="22" fill="none" extrusionOk="0">
                  <a:moveTo>
                    <a:pt x="1" y="0"/>
                  </a:moveTo>
                  <a:cubicBezTo>
                    <a:pt x="147" y="21"/>
                    <a:pt x="252" y="0"/>
                    <a:pt x="37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6953168" y="4948620"/>
              <a:ext cx="21081" cy="2398"/>
            </a:xfrm>
            <a:custGeom>
              <a:avLst/>
              <a:gdLst/>
              <a:ahLst/>
              <a:cxnLst/>
              <a:rect l="l" t="t" r="r" b="b"/>
              <a:pathLst>
                <a:path w="378" h="43" fill="none" extrusionOk="0">
                  <a:moveTo>
                    <a:pt x="1" y="1"/>
                  </a:moveTo>
                  <a:cubicBezTo>
                    <a:pt x="22" y="42"/>
                    <a:pt x="43" y="42"/>
                    <a:pt x="64" y="42"/>
                  </a:cubicBezTo>
                  <a:lnTo>
                    <a:pt x="377"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6953168" y="4964961"/>
              <a:ext cx="18739" cy="1227"/>
            </a:xfrm>
            <a:custGeom>
              <a:avLst/>
              <a:gdLst/>
              <a:ahLst/>
              <a:cxnLst/>
              <a:rect l="l" t="t" r="r" b="b"/>
              <a:pathLst>
                <a:path w="336" h="22" fill="none" extrusionOk="0">
                  <a:moveTo>
                    <a:pt x="1" y="1"/>
                  </a:moveTo>
                  <a:cubicBezTo>
                    <a:pt x="105" y="22"/>
                    <a:pt x="210"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6950826" y="4974274"/>
              <a:ext cx="19910" cy="1227"/>
            </a:xfrm>
            <a:custGeom>
              <a:avLst/>
              <a:gdLst/>
              <a:ahLst/>
              <a:cxnLst/>
              <a:rect l="l" t="t" r="r" b="b"/>
              <a:pathLst>
                <a:path w="357" h="22" fill="none" extrusionOk="0">
                  <a:moveTo>
                    <a:pt x="1" y="1"/>
                  </a:moveTo>
                  <a:cubicBezTo>
                    <a:pt x="1" y="22"/>
                    <a:pt x="43" y="22"/>
                    <a:pt x="43" y="22"/>
                  </a:cubicBezTo>
                  <a:lnTo>
                    <a:pt x="357" y="2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6950826" y="4989444"/>
              <a:ext cx="17568" cy="2398"/>
            </a:xfrm>
            <a:custGeom>
              <a:avLst/>
              <a:gdLst/>
              <a:ahLst/>
              <a:cxnLst/>
              <a:rect l="l" t="t" r="r" b="b"/>
              <a:pathLst>
                <a:path w="315" h="43" fill="none" extrusionOk="0">
                  <a:moveTo>
                    <a:pt x="1" y="1"/>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6948539" y="5010469"/>
              <a:ext cx="16396" cy="1227"/>
            </a:xfrm>
            <a:custGeom>
              <a:avLst/>
              <a:gdLst/>
              <a:ahLst/>
              <a:cxnLst/>
              <a:rect l="l" t="t" r="r" b="b"/>
              <a:pathLst>
                <a:path w="294" h="22" fill="none" extrusionOk="0">
                  <a:moveTo>
                    <a:pt x="0" y="1"/>
                  </a:moveTo>
                  <a:cubicBezTo>
                    <a:pt x="105" y="1"/>
                    <a:pt x="20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6956682" y="4884429"/>
              <a:ext cx="19910" cy="2398"/>
            </a:xfrm>
            <a:custGeom>
              <a:avLst/>
              <a:gdLst/>
              <a:ahLst/>
              <a:cxnLst/>
              <a:rect l="l" t="t" r="r" b="b"/>
              <a:pathLst>
                <a:path w="357" h="43" fill="none" extrusionOk="0">
                  <a:moveTo>
                    <a:pt x="1" y="1"/>
                  </a:moveTo>
                  <a:lnTo>
                    <a:pt x="147" y="1"/>
                  </a:lnTo>
                  <a:cubicBezTo>
                    <a:pt x="210" y="1"/>
                    <a:pt x="273" y="43"/>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6956682" y="4876286"/>
              <a:ext cx="21081" cy="1227"/>
            </a:xfrm>
            <a:custGeom>
              <a:avLst/>
              <a:gdLst/>
              <a:ahLst/>
              <a:cxnLst/>
              <a:rect l="l" t="t" r="r" b="b"/>
              <a:pathLst>
                <a:path w="378" h="22" fill="none" extrusionOk="0">
                  <a:moveTo>
                    <a:pt x="1" y="21"/>
                  </a:moveTo>
                  <a:cubicBezTo>
                    <a:pt x="42" y="0"/>
                    <a:pt x="63" y="0"/>
                    <a:pt x="84" y="0"/>
                  </a:cubicBez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6960195" y="4864630"/>
              <a:ext cx="18739" cy="56"/>
            </a:xfrm>
            <a:custGeom>
              <a:avLst/>
              <a:gdLst/>
              <a:ahLst/>
              <a:cxnLst/>
              <a:rect l="l" t="t" r="r" b="b"/>
              <a:pathLst>
                <a:path w="336" h="1" fill="none" extrusionOk="0">
                  <a:moveTo>
                    <a:pt x="0"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6959024" y="4855261"/>
              <a:ext cx="21081" cy="3569"/>
            </a:xfrm>
            <a:custGeom>
              <a:avLst/>
              <a:gdLst/>
              <a:ahLst/>
              <a:cxnLst/>
              <a:rect l="l" t="t" r="r" b="b"/>
              <a:pathLst>
                <a:path w="378" h="64" fill="none" extrusionOk="0">
                  <a:moveTo>
                    <a:pt x="0" y="64"/>
                  </a:moveTo>
                  <a:cubicBezTo>
                    <a:pt x="0" y="43"/>
                    <a:pt x="21" y="43"/>
                    <a:pt x="42" y="43"/>
                  </a:cubicBezTo>
                  <a:cubicBezTo>
                    <a:pt x="147" y="43"/>
                    <a:pt x="272"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6982336" y="4886771"/>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6982336" y="4899598"/>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6983507" y="4906625"/>
              <a:ext cx="16396" cy="1227"/>
            </a:xfrm>
            <a:custGeom>
              <a:avLst/>
              <a:gdLst/>
              <a:ahLst/>
              <a:cxnLst/>
              <a:rect l="l" t="t" r="r" b="b"/>
              <a:pathLst>
                <a:path w="294" h="22" fill="none" extrusionOk="0">
                  <a:moveTo>
                    <a:pt x="1" y="0"/>
                  </a:moveTo>
                  <a:cubicBezTo>
                    <a:pt x="105" y="2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6985849" y="4863459"/>
              <a:ext cx="16396" cy="1227"/>
            </a:xfrm>
            <a:custGeom>
              <a:avLst/>
              <a:gdLst/>
              <a:ahLst/>
              <a:cxnLst/>
              <a:rect l="l" t="t" r="r" b="b"/>
              <a:pathLst>
                <a:path w="294" h="22" fill="none" extrusionOk="0">
                  <a:moveTo>
                    <a:pt x="1" y="21"/>
                  </a:moveTo>
                  <a:cubicBezTo>
                    <a:pt x="105" y="0"/>
                    <a:pt x="210"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6985849" y="4854090"/>
              <a:ext cx="17568" cy="1227"/>
            </a:xfrm>
            <a:custGeom>
              <a:avLst/>
              <a:gdLst/>
              <a:ahLst/>
              <a:cxnLst/>
              <a:rect l="l" t="t" r="r" b="b"/>
              <a:pathLst>
                <a:path w="315" h="22" fill="none" extrusionOk="0">
                  <a:moveTo>
                    <a:pt x="1" y="22"/>
                  </a:moveTo>
                  <a:cubicBezTo>
                    <a:pt x="105" y="1"/>
                    <a:pt x="210"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6980049" y="4924137"/>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6976536" y="4934622"/>
              <a:ext cx="19854" cy="1227"/>
            </a:xfrm>
            <a:custGeom>
              <a:avLst/>
              <a:gdLst/>
              <a:ahLst/>
              <a:cxnLst/>
              <a:rect l="l" t="t" r="r" b="b"/>
              <a:pathLst>
                <a:path w="356" h="22" fill="none" extrusionOk="0">
                  <a:moveTo>
                    <a:pt x="21" y="1"/>
                  </a:moveTo>
                  <a:cubicBezTo>
                    <a:pt x="21" y="1"/>
                    <a:pt x="0" y="1"/>
                    <a:pt x="21" y="1"/>
                  </a:cubicBezTo>
                  <a:cubicBezTo>
                    <a:pt x="21" y="21"/>
                    <a:pt x="21" y="21"/>
                    <a:pt x="21" y="1"/>
                  </a:cubicBezTo>
                  <a:cubicBezTo>
                    <a:pt x="147" y="21"/>
                    <a:pt x="251" y="21"/>
                    <a:pt x="35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6977707" y="4952134"/>
              <a:ext cx="18683" cy="2398"/>
            </a:xfrm>
            <a:custGeom>
              <a:avLst/>
              <a:gdLst/>
              <a:ahLst/>
              <a:cxnLst/>
              <a:rect l="l" t="t" r="r" b="b"/>
              <a:pathLst>
                <a:path w="335" h="43" fill="none" extrusionOk="0">
                  <a:moveTo>
                    <a:pt x="0" y="21"/>
                  </a:moveTo>
                  <a:cubicBezTo>
                    <a:pt x="105" y="42"/>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6977707" y="4971988"/>
              <a:ext cx="18683" cy="2342"/>
            </a:xfrm>
            <a:custGeom>
              <a:avLst/>
              <a:gdLst/>
              <a:ahLst/>
              <a:cxnLst/>
              <a:rect l="l" t="t" r="r" b="b"/>
              <a:pathLst>
                <a:path w="335" h="42" fill="none" extrusionOk="0">
                  <a:moveTo>
                    <a:pt x="0" y="0"/>
                  </a:moveTo>
                  <a:cubicBezTo>
                    <a:pt x="105" y="42"/>
                    <a:pt x="23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6973022" y="4983644"/>
              <a:ext cx="18739" cy="2398"/>
            </a:xfrm>
            <a:custGeom>
              <a:avLst/>
              <a:gdLst/>
              <a:ahLst/>
              <a:cxnLst/>
              <a:rect l="l" t="t" r="r" b="b"/>
              <a:pathLst>
                <a:path w="336" h="43" fill="none" extrusionOk="0">
                  <a:moveTo>
                    <a:pt x="1" y="0"/>
                  </a:moveTo>
                  <a:cubicBezTo>
                    <a:pt x="105" y="42"/>
                    <a:pt x="231"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6967166" y="4995300"/>
              <a:ext cx="21081" cy="3569"/>
            </a:xfrm>
            <a:custGeom>
              <a:avLst/>
              <a:gdLst/>
              <a:ahLst/>
              <a:cxnLst/>
              <a:rect l="l" t="t" r="r" b="b"/>
              <a:pathLst>
                <a:path w="378" h="64" fill="none" extrusionOk="0">
                  <a:moveTo>
                    <a:pt x="1" y="63"/>
                  </a:moveTo>
                  <a:cubicBezTo>
                    <a:pt x="126" y="63"/>
                    <a:pt x="231" y="42"/>
                    <a:pt x="37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6971851" y="5011640"/>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6970680" y="50268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6968337" y="5038466"/>
              <a:ext cx="19910" cy="1227"/>
            </a:xfrm>
            <a:custGeom>
              <a:avLst/>
              <a:gdLst/>
              <a:ahLst/>
              <a:cxnLst/>
              <a:rect l="l" t="t" r="r" b="b"/>
              <a:pathLst>
                <a:path w="357" h="22" fill="none" extrusionOk="0">
                  <a:moveTo>
                    <a:pt x="1" y="1"/>
                  </a:moveTo>
                  <a:cubicBezTo>
                    <a:pt x="105" y="22"/>
                    <a:pt x="210"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6948539" y="5029152"/>
              <a:ext cx="14054" cy="1227"/>
            </a:xfrm>
            <a:custGeom>
              <a:avLst/>
              <a:gdLst/>
              <a:ahLst/>
              <a:cxnLst/>
              <a:rect l="l" t="t" r="r" b="b"/>
              <a:pathLst>
                <a:path w="252" h="22" fill="none" extrusionOk="0">
                  <a:moveTo>
                    <a:pt x="0" y="0"/>
                  </a:moveTo>
                  <a:cubicBezTo>
                    <a:pt x="84" y="0"/>
                    <a:pt x="18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6943854" y="5047835"/>
              <a:ext cx="12883" cy="2342"/>
            </a:xfrm>
            <a:custGeom>
              <a:avLst/>
              <a:gdLst/>
              <a:ahLst/>
              <a:cxnLst/>
              <a:rect l="l" t="t" r="r" b="b"/>
              <a:pathLst>
                <a:path w="231" h="42" fill="none" extrusionOk="0">
                  <a:moveTo>
                    <a:pt x="0" y="42"/>
                  </a:moveTo>
                  <a:cubicBezTo>
                    <a:pt x="21" y="0"/>
                    <a:pt x="63" y="0"/>
                    <a:pt x="84" y="42"/>
                  </a:cubicBezTo>
                  <a:lnTo>
                    <a:pt x="231"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6967166" y="5053635"/>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6925171" y="5046664"/>
              <a:ext cx="16396" cy="56"/>
            </a:xfrm>
            <a:custGeom>
              <a:avLst/>
              <a:gdLst/>
              <a:ahLst/>
              <a:cxnLst/>
              <a:rect l="l" t="t" r="r" b="b"/>
              <a:pathLst>
                <a:path w="294" h="1" fill="none" extrusionOk="0">
                  <a:moveTo>
                    <a:pt x="1" y="0"/>
                  </a:move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6925171" y="5032665"/>
              <a:ext cx="16396" cy="1227"/>
            </a:xfrm>
            <a:custGeom>
              <a:avLst/>
              <a:gdLst/>
              <a:ahLst/>
              <a:cxnLst/>
              <a:rect l="l" t="t" r="r" b="b"/>
              <a:pathLst>
                <a:path w="294" h="22" fill="none" extrusionOk="0">
                  <a:moveTo>
                    <a:pt x="1" y="21"/>
                  </a:moveTo>
                  <a:cubicBezTo>
                    <a:pt x="105" y="0"/>
                    <a:pt x="189"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6927514" y="5020954"/>
              <a:ext cx="16396" cy="1227"/>
            </a:xfrm>
            <a:custGeom>
              <a:avLst/>
              <a:gdLst/>
              <a:ahLst/>
              <a:cxnLst/>
              <a:rect l="l" t="t" r="r" b="b"/>
              <a:pathLst>
                <a:path w="294" h="22" fill="none" extrusionOk="0">
                  <a:moveTo>
                    <a:pt x="0" y="1"/>
                  </a:moveTo>
                  <a:cubicBezTo>
                    <a:pt x="105" y="1"/>
                    <a:pt x="18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8"/>
            <p:cNvSpPr/>
            <p:nvPr/>
          </p:nvSpPr>
          <p:spPr>
            <a:xfrm>
              <a:off x="6931027" y="5009298"/>
              <a:ext cx="12883" cy="1227"/>
            </a:xfrm>
            <a:custGeom>
              <a:avLst/>
              <a:gdLst/>
              <a:ahLst/>
              <a:cxnLst/>
              <a:rect l="l" t="t" r="r" b="b"/>
              <a:pathLst>
                <a:path w="231" h="22" fill="none" extrusionOk="0">
                  <a:moveTo>
                    <a:pt x="0" y="1"/>
                  </a:moveTo>
                  <a:cubicBezTo>
                    <a:pt x="84" y="1"/>
                    <a:pt x="147" y="1"/>
                    <a:pt x="23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8"/>
            <p:cNvSpPr/>
            <p:nvPr/>
          </p:nvSpPr>
          <p:spPr>
            <a:xfrm>
              <a:off x="693102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6929856" y="4983644"/>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6931027" y="4966132"/>
              <a:ext cx="14054" cy="3569"/>
            </a:xfrm>
            <a:custGeom>
              <a:avLst/>
              <a:gdLst/>
              <a:ahLst/>
              <a:cxnLst/>
              <a:rect l="l" t="t" r="r" b="b"/>
              <a:pathLst>
                <a:path w="252" h="64" fill="none" extrusionOk="0">
                  <a:moveTo>
                    <a:pt x="0" y="1"/>
                  </a:moveTo>
                  <a:cubicBezTo>
                    <a:pt x="84" y="42"/>
                    <a:pt x="147" y="42"/>
                    <a:pt x="25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6933370" y="4957989"/>
              <a:ext cx="14054" cy="1171"/>
            </a:xfrm>
            <a:custGeom>
              <a:avLst/>
              <a:gdLst/>
              <a:ahLst/>
              <a:cxnLst/>
              <a:rect l="l" t="t" r="r" b="b"/>
              <a:pathLst>
                <a:path w="252" h="21" fill="none" extrusionOk="0">
                  <a:moveTo>
                    <a:pt x="0" y="0"/>
                  </a:moveTo>
                  <a:cubicBezTo>
                    <a:pt x="84" y="0"/>
                    <a:pt x="16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6933370" y="4948620"/>
              <a:ext cx="14054" cy="2398"/>
            </a:xfrm>
            <a:custGeom>
              <a:avLst/>
              <a:gdLst/>
              <a:ahLst/>
              <a:cxnLst/>
              <a:rect l="l" t="t" r="r" b="b"/>
              <a:pathLst>
                <a:path w="252" h="43" fill="none" extrusionOk="0">
                  <a:moveTo>
                    <a:pt x="0" y="42"/>
                  </a:moveTo>
                  <a:cubicBezTo>
                    <a:pt x="84" y="1"/>
                    <a:pt x="168" y="1"/>
                    <a:pt x="25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6933370" y="4936964"/>
              <a:ext cx="16396" cy="2398"/>
            </a:xfrm>
            <a:custGeom>
              <a:avLst/>
              <a:gdLst/>
              <a:ahLst/>
              <a:cxnLst/>
              <a:rect l="l" t="t" r="r" b="b"/>
              <a:pathLst>
                <a:path w="294" h="43" fill="none" extrusionOk="0">
                  <a:moveTo>
                    <a:pt x="0" y="42"/>
                  </a:moveTo>
                  <a:cubicBezTo>
                    <a:pt x="0" y="0"/>
                    <a:pt x="63" y="0"/>
                    <a:pt x="84" y="0"/>
                  </a:cubicBez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6935656" y="4922966"/>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6935656" y="4911310"/>
              <a:ext cx="12939" cy="1227"/>
            </a:xfrm>
            <a:custGeom>
              <a:avLst/>
              <a:gdLst/>
              <a:ahLst/>
              <a:cxnLst/>
              <a:rect l="l" t="t" r="r" b="b"/>
              <a:pathLst>
                <a:path w="232" h="22" fill="none" extrusionOk="0">
                  <a:moveTo>
                    <a:pt x="1" y="0"/>
                  </a:moveTo>
                  <a:cubicBezTo>
                    <a:pt x="6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6936827" y="4899598"/>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6936827" y="4889113"/>
              <a:ext cx="12939" cy="56"/>
            </a:xfrm>
            <a:custGeom>
              <a:avLst/>
              <a:gdLst/>
              <a:ahLst/>
              <a:cxnLst/>
              <a:rect l="l" t="t" r="r" b="b"/>
              <a:pathLst>
                <a:path w="232" h="1" fill="none" extrusionOk="0">
                  <a:moveTo>
                    <a:pt x="1"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6939170" y="4876286"/>
              <a:ext cx="15225" cy="1227"/>
            </a:xfrm>
            <a:custGeom>
              <a:avLst/>
              <a:gdLst/>
              <a:ahLst/>
              <a:cxnLst/>
              <a:rect l="l" t="t" r="r" b="b"/>
              <a:pathLst>
                <a:path w="273" h="22" fill="none" extrusionOk="0">
                  <a:moveTo>
                    <a:pt x="1" y="21"/>
                  </a:moveTo>
                  <a:cubicBezTo>
                    <a:pt x="1" y="0"/>
                    <a:pt x="64" y="0"/>
                    <a:pt x="84" y="0"/>
                  </a:cubicBez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6936827" y="4859946"/>
              <a:ext cx="17568" cy="5912"/>
            </a:xfrm>
            <a:custGeom>
              <a:avLst/>
              <a:gdLst/>
              <a:ahLst/>
              <a:cxnLst/>
              <a:rect l="l" t="t" r="r" b="b"/>
              <a:pathLst>
                <a:path w="315" h="106" fill="none" extrusionOk="0">
                  <a:moveTo>
                    <a:pt x="1" y="105"/>
                  </a:moveTo>
                  <a:cubicBezTo>
                    <a:pt x="1" y="84"/>
                    <a:pt x="22" y="84"/>
                    <a:pt x="43" y="63"/>
                  </a:cubicBezTo>
                  <a:cubicBezTo>
                    <a:pt x="126"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6921658" y="5092172"/>
              <a:ext cx="14054" cy="1227"/>
            </a:xfrm>
            <a:custGeom>
              <a:avLst/>
              <a:gdLst/>
              <a:ahLst/>
              <a:cxnLst/>
              <a:rect l="l" t="t" r="r" b="b"/>
              <a:pathLst>
                <a:path w="252" h="22" fill="none" extrusionOk="0">
                  <a:moveTo>
                    <a:pt x="1" y="0"/>
                  </a:moveTo>
                  <a:cubicBezTo>
                    <a:pt x="85" y="0"/>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6921658" y="5079345"/>
              <a:ext cx="16396" cy="1227"/>
            </a:xfrm>
            <a:custGeom>
              <a:avLst/>
              <a:gdLst/>
              <a:ahLst/>
              <a:cxnLst/>
              <a:rect l="l" t="t" r="r" b="b"/>
              <a:pathLst>
                <a:path w="294" h="22" fill="none" extrusionOk="0">
                  <a:moveTo>
                    <a:pt x="1" y="21"/>
                  </a:moveTo>
                  <a:cubicBezTo>
                    <a:pt x="1" y="0"/>
                    <a:pt x="43" y="0"/>
                    <a:pt x="64" y="0"/>
                  </a:cubicBez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6924000" y="5064176"/>
              <a:ext cx="14054" cy="1171"/>
            </a:xfrm>
            <a:custGeom>
              <a:avLst/>
              <a:gdLst/>
              <a:ahLst/>
              <a:cxnLst/>
              <a:rect l="l" t="t" r="r" b="b"/>
              <a:pathLst>
                <a:path w="252" h="21"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6943854" y="5075831"/>
              <a:ext cx="15225" cy="1227"/>
            </a:xfrm>
            <a:custGeom>
              <a:avLst/>
              <a:gdLst/>
              <a:ahLst/>
              <a:cxnLst/>
              <a:rect l="l" t="t" r="r" b="b"/>
              <a:pathLst>
                <a:path w="273" h="22" fill="none" extrusionOk="0">
                  <a:moveTo>
                    <a:pt x="0" y="0"/>
                  </a:moveTo>
                  <a:cubicBezTo>
                    <a:pt x="84" y="0"/>
                    <a:pt x="189"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6945026" y="5065347"/>
              <a:ext cx="15225" cy="0"/>
            </a:xfrm>
            <a:custGeom>
              <a:avLst/>
              <a:gdLst/>
              <a:ahLst/>
              <a:cxnLst/>
              <a:rect l="l" t="t" r="r" b="b"/>
              <a:pathLst>
                <a:path w="273"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6942683" y="5088659"/>
              <a:ext cx="16396" cy="56"/>
            </a:xfrm>
            <a:custGeom>
              <a:avLst/>
              <a:gdLst/>
              <a:ahLst/>
              <a:cxnLst/>
              <a:rect l="l" t="t" r="r" b="b"/>
              <a:pathLst>
                <a:path w="294" h="1" fill="none" extrusionOk="0">
                  <a:moveTo>
                    <a:pt x="1"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6941512" y="5103828"/>
              <a:ext cx="15225" cy="1227"/>
            </a:xfrm>
            <a:custGeom>
              <a:avLst/>
              <a:gdLst/>
              <a:ahLst/>
              <a:cxnLst/>
              <a:rect l="l" t="t" r="r" b="b"/>
              <a:pathLst>
                <a:path w="273" h="22" fill="none" extrusionOk="0">
                  <a:moveTo>
                    <a:pt x="1" y="21"/>
                  </a:moveTo>
                  <a:cubicBezTo>
                    <a:pt x="105" y="21"/>
                    <a:pt x="210"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6962537" y="508865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6965995" y="5077003"/>
              <a:ext cx="17568" cy="2398"/>
            </a:xfrm>
            <a:custGeom>
              <a:avLst/>
              <a:gdLst/>
              <a:ahLst/>
              <a:cxnLst/>
              <a:rect l="l" t="t" r="r" b="b"/>
              <a:pathLst>
                <a:path w="315" h="43" fill="none" extrusionOk="0">
                  <a:moveTo>
                    <a:pt x="1" y="42"/>
                  </a:moveTo>
                  <a:cubicBezTo>
                    <a:pt x="106" y="0"/>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6964880" y="5106170"/>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6991705" y="5057149"/>
              <a:ext cx="8198" cy="2398"/>
            </a:xfrm>
            <a:custGeom>
              <a:avLst/>
              <a:gdLst/>
              <a:ahLst/>
              <a:cxnLst/>
              <a:rect l="l" t="t" r="r" b="b"/>
              <a:pathLst>
                <a:path w="147" h="43" fill="none" extrusionOk="0">
                  <a:moveTo>
                    <a:pt x="0" y="42"/>
                  </a:moveTo>
                  <a:cubicBezTo>
                    <a:pt x="63" y="21"/>
                    <a:pt x="105" y="21"/>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6989363" y="5073489"/>
              <a:ext cx="8198" cy="56"/>
            </a:xfrm>
            <a:custGeom>
              <a:avLst/>
              <a:gdLst/>
              <a:ahLst/>
              <a:cxnLst/>
              <a:rect l="l" t="t" r="r" b="b"/>
              <a:pathLst>
                <a:path w="147" h="1" fill="none" extrusionOk="0">
                  <a:moveTo>
                    <a:pt x="0"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6984678" y="5088659"/>
              <a:ext cx="12883" cy="2398"/>
            </a:xfrm>
            <a:custGeom>
              <a:avLst/>
              <a:gdLst/>
              <a:ahLst/>
              <a:cxnLst/>
              <a:rect l="l" t="t" r="r" b="b"/>
              <a:pathLst>
                <a:path w="231" h="43" fill="none" extrusionOk="0">
                  <a:moveTo>
                    <a:pt x="1" y="0"/>
                  </a:moveTo>
                  <a:cubicBezTo>
                    <a:pt x="84" y="42"/>
                    <a:pt x="168"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6983507" y="5106170"/>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6991705" y="5038466"/>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6991705" y="5024467"/>
              <a:ext cx="14054" cy="2398"/>
            </a:xfrm>
            <a:custGeom>
              <a:avLst/>
              <a:gdLst/>
              <a:ahLst/>
              <a:cxnLst/>
              <a:rect l="l" t="t" r="r" b="b"/>
              <a:pathLst>
                <a:path w="252" h="43" fill="none" extrusionOk="0">
                  <a:moveTo>
                    <a:pt x="0" y="43"/>
                  </a:moveTo>
                  <a:cubicBezTo>
                    <a:pt x="84" y="1"/>
                    <a:pt x="168" y="1"/>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6995219" y="5016325"/>
              <a:ext cx="10541" cy="56"/>
            </a:xfrm>
            <a:custGeom>
              <a:avLst/>
              <a:gdLst/>
              <a:ahLst/>
              <a:cxnLst/>
              <a:rect l="l" t="t" r="r" b="b"/>
              <a:pathLst>
                <a:path w="189" h="1" fill="none" extrusionOk="0">
                  <a:moveTo>
                    <a:pt x="0" y="0"/>
                  </a:moveTo>
                  <a:lnTo>
                    <a:pt x="18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6996334" y="5005784"/>
              <a:ext cx="12939" cy="1227"/>
            </a:xfrm>
            <a:custGeom>
              <a:avLst/>
              <a:gdLst/>
              <a:ahLst/>
              <a:cxnLst/>
              <a:rect l="l" t="t" r="r" b="b"/>
              <a:pathLst>
                <a:path w="232" h="22" fill="none" extrusionOk="0">
                  <a:moveTo>
                    <a:pt x="1" y="1"/>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6996334" y="4988328"/>
              <a:ext cx="10596" cy="1171"/>
            </a:xfrm>
            <a:custGeom>
              <a:avLst/>
              <a:gdLst/>
              <a:ahLst/>
              <a:cxnLst/>
              <a:rect l="l" t="t" r="r" b="b"/>
              <a:pathLst>
                <a:path w="190" h="21" fill="none" extrusionOk="0">
                  <a:moveTo>
                    <a:pt x="1" y="21"/>
                  </a:moveTo>
                  <a:cubicBezTo>
                    <a:pt x="64" y="0"/>
                    <a:pt x="12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6997505" y="4977788"/>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6999847" y="4966132"/>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7001019" y="4957989"/>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7001019" y="4942820"/>
              <a:ext cx="10541" cy="2342"/>
            </a:xfrm>
            <a:custGeom>
              <a:avLst/>
              <a:gdLst/>
              <a:ahLst/>
              <a:cxnLst/>
              <a:rect l="l" t="t" r="r" b="b"/>
              <a:pathLst>
                <a:path w="189" h="42" fill="none" extrusionOk="0">
                  <a:moveTo>
                    <a:pt x="1" y="0"/>
                  </a:moveTo>
                  <a:cubicBezTo>
                    <a:pt x="43" y="0"/>
                    <a:pt x="126" y="0"/>
                    <a:pt x="18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7001019" y="4933451"/>
              <a:ext cx="11712" cy="1227"/>
            </a:xfrm>
            <a:custGeom>
              <a:avLst/>
              <a:gdLst/>
              <a:ahLst/>
              <a:cxnLst/>
              <a:rect l="l" t="t" r="r" b="b"/>
              <a:pathLst>
                <a:path w="210" h="22" fill="none" extrusionOk="0">
                  <a:moveTo>
                    <a:pt x="1" y="22"/>
                  </a:moveTo>
                  <a:cubicBezTo>
                    <a:pt x="1" y="1"/>
                    <a:pt x="22" y="1"/>
                    <a:pt x="43" y="1"/>
                  </a:cubicBez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7003361" y="4922966"/>
              <a:ext cx="10541" cy="1227"/>
            </a:xfrm>
            <a:custGeom>
              <a:avLst/>
              <a:gdLst/>
              <a:ahLst/>
              <a:cxnLst/>
              <a:rect l="l" t="t" r="r" b="b"/>
              <a:pathLst>
                <a:path w="189" h="22" fill="none" extrusionOk="0">
                  <a:moveTo>
                    <a:pt x="1" y="0"/>
                  </a:moveTo>
                  <a:cubicBezTo>
                    <a:pt x="63" y="0"/>
                    <a:pt x="14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7003361" y="4911310"/>
              <a:ext cx="12883" cy="2342"/>
            </a:xfrm>
            <a:custGeom>
              <a:avLst/>
              <a:gdLst/>
              <a:ahLst/>
              <a:cxnLst/>
              <a:rect l="l" t="t" r="r" b="b"/>
              <a:pathLst>
                <a:path w="231" h="42" fill="none" extrusionOk="0">
                  <a:moveTo>
                    <a:pt x="1" y="42"/>
                  </a:moveTo>
                  <a:cubicBezTo>
                    <a:pt x="1" y="21"/>
                    <a:pt x="21" y="21"/>
                    <a:pt x="21" y="21"/>
                  </a:cubicBezTo>
                  <a:cubicBezTo>
                    <a:pt x="10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7005703" y="4898427"/>
              <a:ext cx="11712" cy="1227"/>
            </a:xfrm>
            <a:custGeom>
              <a:avLst/>
              <a:gdLst/>
              <a:ahLst/>
              <a:cxnLst/>
              <a:rect l="l" t="t" r="r" b="b"/>
              <a:pathLst>
                <a:path w="210" h="22" fill="none" extrusionOk="0">
                  <a:moveTo>
                    <a:pt x="0" y="1"/>
                  </a:moveTo>
                  <a:cubicBezTo>
                    <a:pt x="63" y="1"/>
                    <a:pt x="126" y="1"/>
                    <a:pt x="21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7008046" y="4883258"/>
              <a:ext cx="11712" cy="1227"/>
            </a:xfrm>
            <a:custGeom>
              <a:avLst/>
              <a:gdLst/>
              <a:ahLst/>
              <a:cxnLst/>
              <a:rect l="l" t="t" r="r" b="b"/>
              <a:pathLst>
                <a:path w="210" h="22" fill="none" extrusionOk="0">
                  <a:moveTo>
                    <a:pt x="0" y="22"/>
                  </a:moveTo>
                  <a:cubicBezTo>
                    <a:pt x="84" y="1"/>
                    <a:pt x="168" y="1"/>
                    <a:pt x="20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7008046"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7012675" y="4857603"/>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7025557" y="4883258"/>
              <a:ext cx="22196" cy="1227"/>
            </a:xfrm>
            <a:custGeom>
              <a:avLst/>
              <a:gdLst/>
              <a:ahLst/>
              <a:cxnLst/>
              <a:rect l="l" t="t" r="r" b="b"/>
              <a:pathLst>
                <a:path w="398" h="22" fill="none" extrusionOk="0">
                  <a:moveTo>
                    <a:pt x="0" y="1"/>
                  </a:moveTo>
                  <a:cubicBezTo>
                    <a:pt x="126" y="1"/>
                    <a:pt x="272" y="22"/>
                    <a:pt x="39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7025557" y="4894969"/>
              <a:ext cx="17512" cy="2342"/>
            </a:xfrm>
            <a:custGeom>
              <a:avLst/>
              <a:gdLst/>
              <a:ahLst/>
              <a:cxnLst/>
              <a:rect l="l" t="t" r="r" b="b"/>
              <a:pathLst>
                <a:path w="314" h="42" fill="none" extrusionOk="0">
                  <a:moveTo>
                    <a:pt x="0" y="0"/>
                  </a:moveTo>
                  <a:cubicBezTo>
                    <a:pt x="105" y="21"/>
                    <a:pt x="209" y="42"/>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7023215" y="4912481"/>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7018530" y="4925308"/>
              <a:ext cx="19910" cy="2398"/>
            </a:xfrm>
            <a:custGeom>
              <a:avLst/>
              <a:gdLst/>
              <a:ahLst/>
              <a:cxnLst/>
              <a:rect l="l" t="t" r="r" b="b"/>
              <a:pathLst>
                <a:path w="357" h="43" fill="none" extrusionOk="0">
                  <a:moveTo>
                    <a:pt x="1" y="0"/>
                  </a:moveTo>
                  <a:cubicBezTo>
                    <a:pt x="126" y="0"/>
                    <a:pt x="231"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7018530" y="4941649"/>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7017359" y="4953305"/>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7017359" y="4964961"/>
              <a:ext cx="17568" cy="3569"/>
            </a:xfrm>
            <a:custGeom>
              <a:avLst/>
              <a:gdLst/>
              <a:ahLst/>
              <a:cxnLst/>
              <a:rect l="l" t="t" r="r" b="b"/>
              <a:pathLst>
                <a:path w="315" h="64" fill="none" extrusionOk="0">
                  <a:moveTo>
                    <a:pt x="1" y="1"/>
                  </a:moveTo>
                  <a:cubicBezTo>
                    <a:pt x="105" y="22"/>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7013846" y="498130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7025557" y="4865802"/>
              <a:ext cx="19854" cy="2342"/>
            </a:xfrm>
            <a:custGeom>
              <a:avLst/>
              <a:gdLst/>
              <a:ahLst/>
              <a:cxnLst/>
              <a:rect l="l" t="t" r="r" b="b"/>
              <a:pathLst>
                <a:path w="356" h="42" fill="none" extrusionOk="0">
                  <a:moveTo>
                    <a:pt x="0" y="0"/>
                  </a:moveTo>
                  <a:cubicBezTo>
                    <a:pt x="105" y="21"/>
                    <a:pt x="230" y="21"/>
                    <a:pt x="335" y="42"/>
                  </a:cubicBezTo>
                  <a:lnTo>
                    <a:pt x="356" y="42"/>
                  </a:lnTo>
                  <a:lnTo>
                    <a:pt x="356"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7026729" y="4858775"/>
              <a:ext cx="21025" cy="1227"/>
            </a:xfrm>
            <a:custGeom>
              <a:avLst/>
              <a:gdLst/>
              <a:ahLst/>
              <a:cxnLst/>
              <a:rect l="l" t="t" r="r" b="b"/>
              <a:pathLst>
                <a:path w="377" h="22" fill="none" extrusionOk="0">
                  <a:moveTo>
                    <a:pt x="0" y="1"/>
                  </a:moveTo>
                  <a:cubicBezTo>
                    <a:pt x="146" y="1"/>
                    <a:pt x="272" y="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7011503" y="5004613"/>
              <a:ext cx="14110" cy="1227"/>
            </a:xfrm>
            <a:custGeom>
              <a:avLst/>
              <a:gdLst/>
              <a:ahLst/>
              <a:cxnLst/>
              <a:rect l="l" t="t" r="r" b="b"/>
              <a:pathLst>
                <a:path w="253" h="22" fill="none" extrusionOk="0">
                  <a:moveTo>
                    <a:pt x="1" y="22"/>
                  </a:moveTo>
                  <a:cubicBezTo>
                    <a:pt x="1" y="1"/>
                    <a:pt x="22" y="1"/>
                    <a:pt x="43" y="1"/>
                  </a:cubicBez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7009217" y="5020954"/>
              <a:ext cx="14054" cy="2398"/>
            </a:xfrm>
            <a:custGeom>
              <a:avLst/>
              <a:gdLst/>
              <a:ahLst/>
              <a:cxnLst/>
              <a:rect l="l" t="t" r="r" b="b"/>
              <a:pathLst>
                <a:path w="252" h="43" fill="none" extrusionOk="0">
                  <a:moveTo>
                    <a:pt x="0" y="1"/>
                  </a:moveTo>
                  <a:cubicBezTo>
                    <a:pt x="84" y="22"/>
                    <a:pt x="168" y="22"/>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7008046" y="5036123"/>
              <a:ext cx="12883" cy="2398"/>
            </a:xfrm>
            <a:custGeom>
              <a:avLst/>
              <a:gdLst/>
              <a:ahLst/>
              <a:cxnLst/>
              <a:rect l="l" t="t" r="r" b="b"/>
              <a:pathLst>
                <a:path w="231" h="43" fill="none" extrusionOk="0">
                  <a:moveTo>
                    <a:pt x="0" y="1"/>
                  </a:moveTo>
                  <a:cubicBezTo>
                    <a:pt x="84" y="43"/>
                    <a:pt x="168" y="43"/>
                    <a:pt x="230"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7006875" y="5050177"/>
              <a:ext cx="10541" cy="0"/>
            </a:xfrm>
            <a:custGeom>
              <a:avLst/>
              <a:gdLst/>
              <a:ahLst/>
              <a:cxnLst/>
              <a:rect l="l" t="t" r="r" b="b"/>
              <a:pathLst>
                <a:path w="189" fill="none" extrusionOk="0">
                  <a:moveTo>
                    <a:pt x="0"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7005703" y="5059491"/>
              <a:ext cx="11712" cy="2398"/>
            </a:xfrm>
            <a:custGeom>
              <a:avLst/>
              <a:gdLst/>
              <a:ahLst/>
              <a:cxnLst/>
              <a:rect l="l" t="t" r="r" b="b"/>
              <a:pathLst>
                <a:path w="210" h="43" fill="none" extrusionOk="0">
                  <a:moveTo>
                    <a:pt x="0" y="0"/>
                  </a:moveTo>
                  <a:cubicBezTo>
                    <a:pt x="42" y="42"/>
                    <a:pt x="126" y="42"/>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7005703" y="5079345"/>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7001019" y="5092172"/>
              <a:ext cx="11712" cy="1227"/>
            </a:xfrm>
            <a:custGeom>
              <a:avLst/>
              <a:gdLst/>
              <a:ahLst/>
              <a:cxnLst/>
              <a:rect l="l" t="t" r="r" b="b"/>
              <a:pathLst>
                <a:path w="210" h="22" fill="none" extrusionOk="0">
                  <a:moveTo>
                    <a:pt x="1" y="0"/>
                  </a:moveTo>
                  <a:cubicBezTo>
                    <a:pt x="84" y="21"/>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6997505" y="5104999"/>
              <a:ext cx="14054" cy="1227"/>
            </a:xfrm>
            <a:custGeom>
              <a:avLst/>
              <a:gdLst/>
              <a:ahLst/>
              <a:cxnLst/>
              <a:rect l="l" t="t" r="r" b="b"/>
              <a:pathLst>
                <a:path w="252" h="22" fill="none" extrusionOk="0">
                  <a:moveTo>
                    <a:pt x="43" y="0"/>
                  </a:moveTo>
                  <a:cubicBezTo>
                    <a:pt x="1" y="0"/>
                    <a:pt x="1" y="0"/>
                    <a:pt x="43" y="0"/>
                  </a:cubicBezTo>
                  <a:cubicBezTo>
                    <a:pt x="85"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7018530" y="509100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7019702" y="5075831"/>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7017359" y="5104999"/>
              <a:ext cx="14054" cy="1227"/>
            </a:xfrm>
            <a:custGeom>
              <a:avLst/>
              <a:gdLst/>
              <a:ahLst/>
              <a:cxnLst/>
              <a:rect l="l" t="t" r="r" b="b"/>
              <a:pathLst>
                <a:path w="252" h="22" fill="none" extrusionOk="0">
                  <a:moveTo>
                    <a:pt x="1" y="21"/>
                  </a:moveTo>
                  <a:cubicBezTo>
                    <a:pt x="63" y="21"/>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7023215" y="5057149"/>
              <a:ext cx="15225" cy="56"/>
            </a:xfrm>
            <a:custGeom>
              <a:avLst/>
              <a:gdLst/>
              <a:ahLst/>
              <a:cxnLst/>
              <a:rect l="l" t="t" r="r" b="b"/>
              <a:pathLst>
                <a:path w="273" h="1" fill="none" extrusionOk="0">
                  <a:moveTo>
                    <a:pt x="0" y="1"/>
                  </a:moveTo>
                  <a:lnTo>
                    <a:pt x="27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7025557" y="5047835"/>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7025557" y="5039637"/>
              <a:ext cx="17512" cy="1227"/>
            </a:xfrm>
            <a:custGeom>
              <a:avLst/>
              <a:gdLst/>
              <a:ahLst/>
              <a:cxnLst/>
              <a:rect l="l" t="t" r="r" b="b"/>
              <a:pathLst>
                <a:path w="314" h="22" fill="none" extrusionOk="0">
                  <a:moveTo>
                    <a:pt x="0" y="1"/>
                  </a:moveTo>
                  <a:cubicBezTo>
                    <a:pt x="105" y="1"/>
                    <a:pt x="209"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7030186" y="5022125"/>
              <a:ext cx="14054" cy="1227"/>
            </a:xfrm>
            <a:custGeom>
              <a:avLst/>
              <a:gdLst/>
              <a:ahLst/>
              <a:cxnLst/>
              <a:rect l="l" t="t" r="r" b="b"/>
              <a:pathLst>
                <a:path w="252" h="22" fill="none" extrusionOk="0">
                  <a:moveTo>
                    <a:pt x="1" y="22"/>
                  </a:moveTo>
                  <a:cubicBezTo>
                    <a:pt x="84" y="1"/>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7032529" y="5005784"/>
              <a:ext cx="14054" cy="1227"/>
            </a:xfrm>
            <a:custGeom>
              <a:avLst/>
              <a:gdLst/>
              <a:ahLst/>
              <a:cxnLst/>
              <a:rect l="l" t="t" r="r" b="b"/>
              <a:pathLst>
                <a:path w="252" h="22" fill="none" extrusionOk="0">
                  <a:moveTo>
                    <a:pt x="1" y="1"/>
                  </a:moveTo>
                  <a:cubicBezTo>
                    <a:pt x="84" y="1"/>
                    <a:pt x="168" y="1"/>
                    <a:pt x="25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7036042" y="4983644"/>
              <a:ext cx="17568" cy="3569"/>
            </a:xfrm>
            <a:custGeom>
              <a:avLst/>
              <a:gdLst/>
              <a:ahLst/>
              <a:cxnLst/>
              <a:rect l="l" t="t" r="r" b="b"/>
              <a:pathLst>
                <a:path w="315" h="64" fill="none" extrusionOk="0">
                  <a:moveTo>
                    <a:pt x="0" y="0"/>
                  </a:moveTo>
                  <a:cubicBezTo>
                    <a:pt x="105" y="0"/>
                    <a:pt x="210"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7037213" y="4971988"/>
              <a:ext cx="18739" cy="3514"/>
            </a:xfrm>
            <a:custGeom>
              <a:avLst/>
              <a:gdLst/>
              <a:ahLst/>
              <a:cxnLst/>
              <a:rect l="l" t="t" r="r" b="b"/>
              <a:pathLst>
                <a:path w="336" h="63" fill="none" extrusionOk="0">
                  <a:moveTo>
                    <a:pt x="0" y="42"/>
                  </a:moveTo>
                  <a:cubicBezTo>
                    <a:pt x="0" y="0"/>
                    <a:pt x="21" y="0"/>
                    <a:pt x="21" y="0"/>
                  </a:cubicBezTo>
                  <a:cubicBezTo>
                    <a:pt x="126"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7037213" y="4960276"/>
              <a:ext cx="21025" cy="3569"/>
            </a:xfrm>
            <a:custGeom>
              <a:avLst/>
              <a:gdLst/>
              <a:ahLst/>
              <a:cxnLst/>
              <a:rect l="l" t="t" r="r" b="b"/>
              <a:pathLst>
                <a:path w="377" h="64" fill="none" extrusionOk="0">
                  <a:moveTo>
                    <a:pt x="0" y="1"/>
                  </a:moveTo>
                  <a:cubicBezTo>
                    <a:pt x="126" y="1"/>
                    <a:pt x="272" y="1"/>
                    <a:pt x="377"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7040727" y="4948620"/>
              <a:ext cx="18683" cy="3569"/>
            </a:xfrm>
            <a:custGeom>
              <a:avLst/>
              <a:gdLst/>
              <a:ahLst/>
              <a:cxnLst/>
              <a:rect l="l" t="t" r="r" b="b"/>
              <a:pathLst>
                <a:path w="335" h="64" fill="none" extrusionOk="0">
                  <a:moveTo>
                    <a:pt x="0" y="42"/>
                  </a:moveTo>
                  <a:cubicBezTo>
                    <a:pt x="105" y="1"/>
                    <a:pt x="230" y="1"/>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7044185" y="4934622"/>
              <a:ext cx="16396" cy="1227"/>
            </a:xfrm>
            <a:custGeom>
              <a:avLst/>
              <a:gdLst/>
              <a:ahLst/>
              <a:cxnLst/>
              <a:rect l="l" t="t" r="r" b="b"/>
              <a:pathLst>
                <a:path w="294" h="22" fill="none" extrusionOk="0">
                  <a:moveTo>
                    <a:pt x="1" y="1"/>
                  </a:moveTo>
                  <a:cubicBezTo>
                    <a:pt x="105" y="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7046527" y="49171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7048869" y="4901941"/>
              <a:ext cx="18739" cy="2398"/>
            </a:xfrm>
            <a:custGeom>
              <a:avLst/>
              <a:gdLst/>
              <a:ahLst/>
              <a:cxnLst/>
              <a:rect l="l" t="t" r="r" b="b"/>
              <a:pathLst>
                <a:path w="336" h="43" fill="none" extrusionOk="0">
                  <a:moveTo>
                    <a:pt x="1" y="43"/>
                  </a:moveTo>
                  <a:cubicBezTo>
                    <a:pt x="1" y="1"/>
                    <a:pt x="21" y="1"/>
                    <a:pt x="63" y="1"/>
                  </a:cubicBezTo>
                  <a:cubicBezTo>
                    <a:pt x="168" y="1"/>
                    <a:pt x="231"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7052383" y="4886771"/>
              <a:ext cx="17568" cy="1227"/>
            </a:xfrm>
            <a:custGeom>
              <a:avLst/>
              <a:gdLst/>
              <a:ahLst/>
              <a:cxnLst/>
              <a:rect l="l" t="t" r="r" b="b"/>
              <a:pathLst>
                <a:path w="315" h="22" fill="none" extrusionOk="0">
                  <a:moveTo>
                    <a:pt x="0" y="1"/>
                  </a:moveTo>
                  <a:cubicBezTo>
                    <a:pt x="105" y="1"/>
                    <a:pt x="210"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7054725" y="4870431"/>
              <a:ext cx="18683" cy="2398"/>
            </a:xfrm>
            <a:custGeom>
              <a:avLst/>
              <a:gdLst/>
              <a:ahLst/>
              <a:cxnLst/>
              <a:rect l="l" t="t" r="r" b="b"/>
              <a:pathLst>
                <a:path w="335" h="43" fill="none" extrusionOk="0">
                  <a:moveTo>
                    <a:pt x="0" y="22"/>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7058183"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7081551" y="4866917"/>
              <a:ext cx="14054" cy="3569"/>
            </a:xfrm>
            <a:custGeom>
              <a:avLst/>
              <a:gdLst/>
              <a:ahLst/>
              <a:cxnLst/>
              <a:rect l="l" t="t" r="r" b="b"/>
              <a:pathLst>
                <a:path w="252" h="64" fill="none" extrusionOk="0">
                  <a:moveTo>
                    <a:pt x="0" y="1"/>
                  </a:moveTo>
                  <a:cubicBezTo>
                    <a:pt x="105" y="1"/>
                    <a:pt x="168" y="1"/>
                    <a:pt x="251"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7082722" y="4855261"/>
              <a:ext cx="12883" cy="3569"/>
            </a:xfrm>
            <a:custGeom>
              <a:avLst/>
              <a:gdLst/>
              <a:ahLst/>
              <a:cxnLst/>
              <a:rect l="l" t="t" r="r" b="b"/>
              <a:pathLst>
                <a:path w="231" h="64" fill="none" extrusionOk="0">
                  <a:moveTo>
                    <a:pt x="0" y="43"/>
                  </a:moveTo>
                  <a:cubicBezTo>
                    <a:pt x="84" y="1"/>
                    <a:pt x="147" y="43"/>
                    <a:pt x="230"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7076866" y="4882086"/>
              <a:ext cx="15225" cy="1227"/>
            </a:xfrm>
            <a:custGeom>
              <a:avLst/>
              <a:gdLst/>
              <a:ahLst/>
              <a:cxnLst/>
              <a:rect l="l" t="t" r="r" b="b"/>
              <a:pathLst>
                <a:path w="273" h="22" fill="none" extrusionOk="0">
                  <a:moveTo>
                    <a:pt x="1" y="1"/>
                  </a:moveTo>
                  <a:cubicBezTo>
                    <a:pt x="105" y="22"/>
                    <a:pt x="168" y="22"/>
                    <a:pt x="27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7073352" y="4899598"/>
              <a:ext cx="16396" cy="1227"/>
            </a:xfrm>
            <a:custGeom>
              <a:avLst/>
              <a:gdLst/>
              <a:ahLst/>
              <a:cxnLst/>
              <a:rect l="l" t="t" r="r" b="b"/>
              <a:pathLst>
                <a:path w="294" h="22" fill="none" extrusionOk="0">
                  <a:moveTo>
                    <a:pt x="1" y="1"/>
                  </a:moveTo>
                  <a:cubicBezTo>
                    <a:pt x="106" y="22"/>
                    <a:pt x="189" y="22"/>
                    <a:pt x="29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7069895" y="4918281"/>
              <a:ext cx="14054" cy="1227"/>
            </a:xfrm>
            <a:custGeom>
              <a:avLst/>
              <a:gdLst/>
              <a:ahLst/>
              <a:cxnLst/>
              <a:rect l="l" t="t" r="r" b="b"/>
              <a:pathLst>
                <a:path w="252" h="22" fill="none" extrusionOk="0">
                  <a:moveTo>
                    <a:pt x="0" y="1"/>
                  </a:moveTo>
                  <a:cubicBezTo>
                    <a:pt x="63" y="22"/>
                    <a:pt x="168" y="22"/>
                    <a:pt x="25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7065210" y="4939306"/>
              <a:ext cx="14054" cy="1227"/>
            </a:xfrm>
            <a:custGeom>
              <a:avLst/>
              <a:gdLst/>
              <a:ahLst/>
              <a:cxnLst/>
              <a:rect l="l" t="t" r="r" b="b"/>
              <a:pathLst>
                <a:path w="252" h="22" fill="none" extrusionOk="0">
                  <a:moveTo>
                    <a:pt x="0" y="0"/>
                  </a:moveTo>
                  <a:cubicBezTo>
                    <a:pt x="84" y="21"/>
                    <a:pt x="189"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7060525" y="4956818"/>
              <a:ext cx="15225" cy="1227"/>
            </a:xfrm>
            <a:custGeom>
              <a:avLst/>
              <a:gdLst/>
              <a:ahLst/>
              <a:cxnLst/>
              <a:rect l="l" t="t" r="r" b="b"/>
              <a:pathLst>
                <a:path w="273" h="22" fill="none" extrusionOk="0">
                  <a:moveTo>
                    <a:pt x="1" y="0"/>
                  </a:moveTo>
                  <a:lnTo>
                    <a:pt x="1" y="0"/>
                  </a:lnTo>
                  <a:cubicBezTo>
                    <a:pt x="84"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7058183" y="4970817"/>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7054725" y="4987157"/>
              <a:ext cx="12883" cy="1227"/>
            </a:xfrm>
            <a:custGeom>
              <a:avLst/>
              <a:gdLst/>
              <a:ahLst/>
              <a:cxnLst/>
              <a:rect l="l" t="t" r="r" b="b"/>
              <a:pathLst>
                <a:path w="231" h="22" fill="none" extrusionOk="0">
                  <a:moveTo>
                    <a:pt x="0" y="0"/>
                  </a:moveTo>
                  <a:cubicBezTo>
                    <a:pt x="84" y="0"/>
                    <a:pt x="147" y="0"/>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7052383" y="5016325"/>
              <a:ext cx="14054" cy="1227"/>
            </a:xfrm>
            <a:custGeom>
              <a:avLst/>
              <a:gdLst/>
              <a:ahLst/>
              <a:cxnLst/>
              <a:rect l="l" t="t" r="r" b="b"/>
              <a:pathLst>
                <a:path w="252" h="22" fill="none" extrusionOk="0">
                  <a:moveTo>
                    <a:pt x="0" y="0"/>
                  </a:moveTo>
                  <a:cubicBezTo>
                    <a:pt x="42" y="0"/>
                    <a:pt x="126" y="21"/>
                    <a:pt x="168" y="21"/>
                  </a:cubicBezTo>
                  <a:lnTo>
                    <a:pt x="251"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7054725" y="5001155"/>
              <a:ext cx="11712" cy="2398"/>
            </a:xfrm>
            <a:custGeom>
              <a:avLst/>
              <a:gdLst/>
              <a:ahLst/>
              <a:cxnLst/>
              <a:rect l="l" t="t" r="r" b="b"/>
              <a:pathLst>
                <a:path w="210" h="43" fill="none" extrusionOk="0">
                  <a:moveTo>
                    <a:pt x="0" y="0"/>
                  </a:moveTo>
                  <a:cubicBezTo>
                    <a:pt x="84" y="0"/>
                    <a:pt x="126" y="42"/>
                    <a:pt x="20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7050040" y="5034952"/>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7044185" y="5045493"/>
              <a:ext cx="14054" cy="2398"/>
            </a:xfrm>
            <a:custGeom>
              <a:avLst/>
              <a:gdLst/>
              <a:ahLst/>
              <a:cxnLst/>
              <a:rect l="l" t="t" r="r" b="b"/>
              <a:pathLst>
                <a:path w="252" h="43" fill="none" extrusionOk="0">
                  <a:moveTo>
                    <a:pt x="1" y="0"/>
                  </a:moveTo>
                  <a:cubicBezTo>
                    <a:pt x="85" y="21"/>
                    <a:pt x="168"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7043013" y="5057149"/>
              <a:ext cx="11767" cy="4740"/>
            </a:xfrm>
            <a:custGeom>
              <a:avLst/>
              <a:gdLst/>
              <a:ahLst/>
              <a:cxnLst/>
              <a:rect l="l" t="t" r="r" b="b"/>
              <a:pathLst>
                <a:path w="211" h="85" fill="none" extrusionOk="0">
                  <a:moveTo>
                    <a:pt x="1" y="1"/>
                  </a:moveTo>
                  <a:cubicBezTo>
                    <a:pt x="64" y="42"/>
                    <a:pt x="126" y="84"/>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7041898" y="5068804"/>
              <a:ext cx="11712" cy="2398"/>
            </a:xfrm>
            <a:custGeom>
              <a:avLst/>
              <a:gdLst/>
              <a:ahLst/>
              <a:cxnLst/>
              <a:rect l="l" t="t" r="r" b="b"/>
              <a:pathLst>
                <a:path w="210" h="43" fill="none" extrusionOk="0">
                  <a:moveTo>
                    <a:pt x="0" y="1"/>
                  </a:moveTo>
                  <a:cubicBezTo>
                    <a:pt x="0" y="1"/>
                    <a:pt x="0" y="22"/>
                    <a:pt x="0" y="1"/>
                  </a:cubicBezTo>
                  <a:cubicBezTo>
                    <a:pt x="0" y="22"/>
                    <a:pt x="0" y="22"/>
                    <a:pt x="0" y="1"/>
                  </a:cubicBezTo>
                  <a:cubicBezTo>
                    <a:pt x="84" y="43"/>
                    <a:pt x="126" y="43"/>
                    <a:pt x="209"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7036042" y="5087487"/>
              <a:ext cx="12883" cy="3569"/>
            </a:xfrm>
            <a:custGeom>
              <a:avLst/>
              <a:gdLst/>
              <a:ahLst/>
              <a:cxnLst/>
              <a:rect l="l" t="t" r="r" b="b"/>
              <a:pathLst>
                <a:path w="231" h="64" fill="none" extrusionOk="0">
                  <a:moveTo>
                    <a:pt x="0" y="1"/>
                  </a:moveTo>
                  <a:cubicBezTo>
                    <a:pt x="84" y="21"/>
                    <a:pt x="147" y="21"/>
                    <a:pt x="23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7082722" y="4941649"/>
              <a:ext cx="12883" cy="1227"/>
            </a:xfrm>
            <a:custGeom>
              <a:avLst/>
              <a:gdLst/>
              <a:ahLst/>
              <a:cxnLst/>
              <a:rect l="l" t="t" r="r" b="b"/>
              <a:pathLst>
                <a:path w="231" h="22" fill="none" extrusionOk="0">
                  <a:moveTo>
                    <a:pt x="0" y="0"/>
                  </a:moveTo>
                  <a:cubicBezTo>
                    <a:pt x="84" y="0"/>
                    <a:pt x="147" y="21"/>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7088522" y="492296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7081551" y="4959105"/>
              <a:ext cx="9369" cy="1227"/>
            </a:xfrm>
            <a:custGeom>
              <a:avLst/>
              <a:gdLst/>
              <a:ahLst/>
              <a:cxnLst/>
              <a:rect l="l" t="t" r="r" b="b"/>
              <a:pathLst>
                <a:path w="168" h="22" fill="none" extrusionOk="0">
                  <a:moveTo>
                    <a:pt x="0" y="1"/>
                  </a:moveTo>
                  <a:cubicBezTo>
                    <a:pt x="42" y="1"/>
                    <a:pt x="126" y="1"/>
                    <a:pt x="16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7076866" y="4975445"/>
              <a:ext cx="12883" cy="2398"/>
            </a:xfrm>
            <a:custGeom>
              <a:avLst/>
              <a:gdLst/>
              <a:ahLst/>
              <a:cxnLst/>
              <a:rect l="l" t="t" r="r" b="b"/>
              <a:pathLst>
                <a:path w="231" h="43" fill="none" extrusionOk="0">
                  <a:moveTo>
                    <a:pt x="1" y="1"/>
                  </a:moveTo>
                  <a:cubicBezTo>
                    <a:pt x="1" y="1"/>
                    <a:pt x="1" y="22"/>
                    <a:pt x="22" y="22"/>
                  </a:cubicBezTo>
                  <a:cubicBezTo>
                    <a:pt x="105" y="43"/>
                    <a:pt x="168" y="43"/>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707223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7069895" y="5011640"/>
              <a:ext cx="10541" cy="2398"/>
            </a:xfrm>
            <a:custGeom>
              <a:avLst/>
              <a:gdLst/>
              <a:ahLst/>
              <a:cxnLst/>
              <a:rect l="l" t="t" r="r" b="b"/>
              <a:pathLst>
                <a:path w="189" h="43" fill="none" extrusionOk="0">
                  <a:moveTo>
                    <a:pt x="21" y="1"/>
                  </a:moveTo>
                  <a:cubicBezTo>
                    <a:pt x="0" y="1"/>
                    <a:pt x="0" y="21"/>
                    <a:pt x="21" y="1"/>
                  </a:cubicBezTo>
                  <a:cubicBezTo>
                    <a:pt x="63" y="21"/>
                    <a:pt x="126" y="42"/>
                    <a:pt x="18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7066381" y="5027981"/>
              <a:ext cx="12883" cy="1227"/>
            </a:xfrm>
            <a:custGeom>
              <a:avLst/>
              <a:gdLst/>
              <a:ahLst/>
              <a:cxnLst/>
              <a:rect l="l" t="t" r="r" b="b"/>
              <a:pathLst>
                <a:path w="231" h="22"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7090864" y="4899598"/>
              <a:ext cx="14054" cy="2398"/>
            </a:xfrm>
            <a:custGeom>
              <a:avLst/>
              <a:gdLst/>
              <a:ahLst/>
              <a:cxnLst/>
              <a:rect l="l" t="t" r="r" b="b"/>
              <a:pathLst>
                <a:path w="252" h="43" fill="none" extrusionOk="0">
                  <a:moveTo>
                    <a:pt x="1" y="1"/>
                  </a:moveTo>
                  <a:cubicBezTo>
                    <a:pt x="84" y="1"/>
                    <a:pt x="168" y="1"/>
                    <a:pt x="252"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7096720" y="4882086"/>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7099062"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7101405" y="4858775"/>
              <a:ext cx="10541" cy="1227"/>
            </a:xfrm>
            <a:custGeom>
              <a:avLst/>
              <a:gdLst/>
              <a:ahLst/>
              <a:cxnLst/>
              <a:rect l="l" t="t" r="r" b="b"/>
              <a:pathLst>
                <a:path w="189" h="22" fill="none" extrusionOk="0">
                  <a:moveTo>
                    <a:pt x="0" y="1"/>
                  </a:moveTo>
                  <a:cubicBezTo>
                    <a:pt x="63" y="1"/>
                    <a:pt x="126" y="1"/>
                    <a:pt x="18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7060525" y="5050177"/>
              <a:ext cx="12883" cy="0"/>
            </a:xfrm>
            <a:custGeom>
              <a:avLst/>
              <a:gdLst/>
              <a:ahLst/>
              <a:cxnLst/>
              <a:rect l="l" t="t" r="r" b="b"/>
              <a:pathLst>
                <a:path w="23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7059354" y="5063004"/>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7055896" y="5079345"/>
              <a:ext cx="16396" cy="1227"/>
            </a:xfrm>
            <a:custGeom>
              <a:avLst/>
              <a:gdLst/>
              <a:ahLst/>
              <a:cxnLst/>
              <a:rect l="l" t="t" r="r" b="b"/>
              <a:pathLst>
                <a:path w="294" h="22" fill="none" extrusionOk="0">
                  <a:moveTo>
                    <a:pt x="0" y="0"/>
                  </a:moveTo>
                  <a:cubicBezTo>
                    <a:pt x="105" y="0"/>
                    <a:pt x="188"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7052383" y="5093343"/>
              <a:ext cx="15225" cy="1227"/>
            </a:xfrm>
            <a:custGeom>
              <a:avLst/>
              <a:gdLst/>
              <a:ahLst/>
              <a:cxnLst/>
              <a:rect l="l" t="t" r="r" b="b"/>
              <a:pathLst>
                <a:path w="273" h="22" fill="none" extrusionOk="0">
                  <a:moveTo>
                    <a:pt x="0" y="0"/>
                  </a:moveTo>
                  <a:cubicBezTo>
                    <a:pt x="105" y="21"/>
                    <a:pt x="168"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7048869" y="5108513"/>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7075695" y="5086316"/>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7078037" y="506880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7081551" y="5051293"/>
              <a:ext cx="24539" cy="1227"/>
            </a:xfrm>
            <a:custGeom>
              <a:avLst/>
              <a:gdLst/>
              <a:ahLst/>
              <a:cxnLst/>
              <a:rect l="l" t="t" r="r" b="b"/>
              <a:pathLst>
                <a:path w="440" h="22" fill="none" extrusionOk="0">
                  <a:moveTo>
                    <a:pt x="21" y="22"/>
                  </a:moveTo>
                  <a:cubicBezTo>
                    <a:pt x="0" y="22"/>
                    <a:pt x="0" y="1"/>
                    <a:pt x="21" y="22"/>
                  </a:cubicBezTo>
                  <a:cubicBezTo>
                    <a:pt x="21" y="1"/>
                    <a:pt x="21" y="1"/>
                    <a:pt x="42" y="1"/>
                  </a:cubicBezTo>
                  <a:lnTo>
                    <a:pt x="44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7087406" y="5032665"/>
              <a:ext cx="21025" cy="1227"/>
            </a:xfrm>
            <a:custGeom>
              <a:avLst/>
              <a:gdLst/>
              <a:ahLst/>
              <a:cxnLst/>
              <a:rect l="l" t="t" r="r" b="b"/>
              <a:pathLst>
                <a:path w="377" h="22" fill="none" extrusionOk="0">
                  <a:moveTo>
                    <a:pt x="21" y="21"/>
                  </a:moveTo>
                  <a:cubicBezTo>
                    <a:pt x="21" y="21"/>
                    <a:pt x="0" y="0"/>
                    <a:pt x="21" y="21"/>
                  </a:cubicBezTo>
                  <a:lnTo>
                    <a:pt x="377"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7087406" y="5015154"/>
              <a:ext cx="21025" cy="2398"/>
            </a:xfrm>
            <a:custGeom>
              <a:avLst/>
              <a:gdLst/>
              <a:ahLst/>
              <a:cxnLst/>
              <a:rect l="l" t="t" r="r" b="b"/>
              <a:pathLst>
                <a:path w="377" h="43" fill="none" extrusionOk="0">
                  <a:moveTo>
                    <a:pt x="0" y="21"/>
                  </a:moveTo>
                  <a:cubicBezTo>
                    <a:pt x="126" y="0"/>
                    <a:pt x="251" y="21"/>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7094378" y="4992957"/>
              <a:ext cx="19910" cy="2398"/>
            </a:xfrm>
            <a:custGeom>
              <a:avLst/>
              <a:gdLst/>
              <a:ahLst/>
              <a:cxnLst/>
              <a:rect l="l" t="t" r="r" b="b"/>
              <a:pathLst>
                <a:path w="357" h="43" fill="none" extrusionOk="0">
                  <a:moveTo>
                    <a:pt x="1" y="1"/>
                  </a:moveTo>
                  <a:cubicBezTo>
                    <a:pt x="126" y="22"/>
                    <a:pt x="231" y="22"/>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7094378" y="4981301"/>
              <a:ext cx="22252" cy="1227"/>
            </a:xfrm>
            <a:custGeom>
              <a:avLst/>
              <a:gdLst/>
              <a:ahLst/>
              <a:cxnLst/>
              <a:rect l="l" t="t" r="r" b="b"/>
              <a:pathLst>
                <a:path w="399" h="22" fill="none" extrusionOk="0">
                  <a:moveTo>
                    <a:pt x="1" y="21"/>
                  </a:moveTo>
                  <a:cubicBezTo>
                    <a:pt x="126" y="1"/>
                    <a:pt x="252" y="1"/>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7095549" y="4969645"/>
              <a:ext cx="23368" cy="2398"/>
            </a:xfrm>
            <a:custGeom>
              <a:avLst/>
              <a:gdLst/>
              <a:ahLst/>
              <a:cxnLst/>
              <a:rect l="l" t="t" r="r" b="b"/>
              <a:pathLst>
                <a:path w="419" h="43" fill="none" extrusionOk="0">
                  <a:moveTo>
                    <a:pt x="0" y="42"/>
                  </a:moveTo>
                  <a:cubicBezTo>
                    <a:pt x="21" y="21"/>
                    <a:pt x="63" y="21"/>
                    <a:pt x="84" y="21"/>
                  </a:cubicBezTo>
                  <a:cubicBezTo>
                    <a:pt x="189" y="0"/>
                    <a:pt x="293"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7101405" y="4950962"/>
              <a:ext cx="18683" cy="1227"/>
            </a:xfrm>
            <a:custGeom>
              <a:avLst/>
              <a:gdLst/>
              <a:ahLst/>
              <a:cxnLst/>
              <a:rect l="l" t="t" r="r" b="b"/>
              <a:pathLst>
                <a:path w="335" h="22"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7104862" y="4928766"/>
              <a:ext cx="21081" cy="2398"/>
            </a:xfrm>
            <a:custGeom>
              <a:avLst/>
              <a:gdLst/>
              <a:ahLst/>
              <a:cxnLst/>
              <a:rect l="l" t="t" r="r" b="b"/>
              <a:pathLst>
                <a:path w="378" h="43" fill="none" extrusionOk="0">
                  <a:moveTo>
                    <a:pt x="1" y="43"/>
                  </a:moveTo>
                  <a:cubicBezTo>
                    <a:pt x="1" y="22"/>
                    <a:pt x="22" y="22"/>
                    <a:pt x="22" y="22"/>
                  </a:cubicBezTo>
                  <a:cubicBezTo>
                    <a:pt x="147" y="1"/>
                    <a:pt x="273" y="22"/>
                    <a:pt x="37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7107205" y="4918281"/>
              <a:ext cx="21081" cy="1227"/>
            </a:xfrm>
            <a:custGeom>
              <a:avLst/>
              <a:gdLst/>
              <a:ahLst/>
              <a:cxnLst/>
              <a:rect l="l" t="t" r="r" b="b"/>
              <a:pathLst>
                <a:path w="378" h="22" fill="none" extrusionOk="0">
                  <a:moveTo>
                    <a:pt x="1" y="1"/>
                  </a:moveTo>
                  <a:cubicBezTo>
                    <a:pt x="126" y="1"/>
                    <a:pt x="23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7111889" y="4901941"/>
              <a:ext cx="17568" cy="3569"/>
            </a:xfrm>
            <a:custGeom>
              <a:avLst/>
              <a:gdLst/>
              <a:ahLst/>
              <a:cxnLst/>
              <a:rect l="l" t="t" r="r" b="b"/>
              <a:pathLst>
                <a:path w="315" h="64" fill="none" extrusionOk="0">
                  <a:moveTo>
                    <a:pt x="0" y="1"/>
                  </a:moveTo>
                  <a:cubicBezTo>
                    <a:pt x="105" y="1"/>
                    <a:pt x="210" y="4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7113061" y="4887942"/>
              <a:ext cx="18739" cy="2398"/>
            </a:xfrm>
            <a:custGeom>
              <a:avLst/>
              <a:gdLst/>
              <a:ahLst/>
              <a:cxnLst/>
              <a:rect l="l" t="t" r="r" b="b"/>
              <a:pathLst>
                <a:path w="336" h="43" fill="none" extrusionOk="0">
                  <a:moveTo>
                    <a:pt x="0" y="1"/>
                  </a:moveTo>
                  <a:cubicBezTo>
                    <a:pt x="105" y="1"/>
                    <a:pt x="231" y="2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7113061" y="4875115"/>
              <a:ext cx="18739" cy="2398"/>
            </a:xfrm>
            <a:custGeom>
              <a:avLst/>
              <a:gdLst/>
              <a:ahLst/>
              <a:cxnLst/>
              <a:rect l="l" t="t" r="r" b="b"/>
              <a:pathLst>
                <a:path w="336" h="43" fill="none" extrusionOk="0">
                  <a:moveTo>
                    <a:pt x="0" y="21"/>
                  </a:moveTo>
                  <a:cubicBezTo>
                    <a:pt x="105" y="0"/>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7116574" y="4865802"/>
              <a:ext cx="18683" cy="1171"/>
            </a:xfrm>
            <a:custGeom>
              <a:avLst/>
              <a:gdLst/>
              <a:ahLst/>
              <a:cxnLst/>
              <a:rect l="l" t="t" r="r" b="b"/>
              <a:pathLst>
                <a:path w="335" h="21"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7116574" y="4855261"/>
              <a:ext cx="18683" cy="2398"/>
            </a:xfrm>
            <a:custGeom>
              <a:avLst/>
              <a:gdLst/>
              <a:ahLst/>
              <a:cxnLst/>
              <a:rect l="l" t="t" r="r" b="b"/>
              <a:pathLst>
                <a:path w="335" h="43" fill="none" extrusionOk="0">
                  <a:moveTo>
                    <a:pt x="0" y="43"/>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7142228" y="4875115"/>
              <a:ext cx="18739" cy="2398"/>
            </a:xfrm>
            <a:custGeom>
              <a:avLst/>
              <a:gdLst/>
              <a:ahLst/>
              <a:cxnLst/>
              <a:rect l="l" t="t" r="r" b="b"/>
              <a:pathLst>
                <a:path w="336" h="43" fill="none" extrusionOk="0">
                  <a:moveTo>
                    <a:pt x="0" y="0"/>
                  </a:moveTo>
                  <a:cubicBezTo>
                    <a:pt x="105" y="21"/>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7145742" y="4861117"/>
              <a:ext cx="18683" cy="3569"/>
            </a:xfrm>
            <a:custGeom>
              <a:avLst/>
              <a:gdLst/>
              <a:ahLst/>
              <a:cxnLst/>
              <a:rect l="l" t="t" r="r" b="b"/>
              <a:pathLst>
                <a:path w="335" h="64" fill="none" extrusionOk="0">
                  <a:moveTo>
                    <a:pt x="0" y="42"/>
                  </a:moveTo>
                  <a:cubicBezTo>
                    <a:pt x="105"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7145742" y="4854090"/>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7139886" y="4892627"/>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7135201" y="4901941"/>
              <a:ext cx="19910" cy="4740"/>
            </a:xfrm>
            <a:custGeom>
              <a:avLst/>
              <a:gdLst/>
              <a:ahLst/>
              <a:cxnLst/>
              <a:rect l="l" t="t" r="r" b="b"/>
              <a:pathLst>
                <a:path w="357" h="85" fill="none" extrusionOk="0">
                  <a:moveTo>
                    <a:pt x="1" y="1"/>
                  </a:moveTo>
                  <a:cubicBezTo>
                    <a:pt x="126" y="43"/>
                    <a:pt x="231" y="63"/>
                    <a:pt x="357"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7130572" y="4917110"/>
              <a:ext cx="26881" cy="2398"/>
            </a:xfrm>
            <a:custGeom>
              <a:avLst/>
              <a:gdLst/>
              <a:ahLst/>
              <a:cxnLst/>
              <a:rect l="l" t="t" r="r" b="b"/>
              <a:pathLst>
                <a:path w="482" h="43" fill="none" extrusionOk="0">
                  <a:moveTo>
                    <a:pt x="0" y="1"/>
                  </a:moveTo>
                  <a:cubicBezTo>
                    <a:pt x="168" y="22"/>
                    <a:pt x="314" y="22"/>
                    <a:pt x="48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6920487" y="4851748"/>
              <a:ext cx="16396" cy="2398"/>
            </a:xfrm>
            <a:custGeom>
              <a:avLst/>
              <a:gdLst/>
              <a:ahLst/>
              <a:cxnLst/>
              <a:rect l="l" t="t" r="r" b="b"/>
              <a:pathLst>
                <a:path w="294" h="43" fill="none" extrusionOk="0">
                  <a:moveTo>
                    <a:pt x="1" y="43"/>
                  </a:moveTo>
                  <a:cubicBezTo>
                    <a:pt x="1" y="43"/>
                    <a:pt x="22" y="43"/>
                    <a:pt x="22" y="22"/>
                  </a:cubicBezTo>
                  <a:cubicBezTo>
                    <a:pt x="106" y="22"/>
                    <a:pt x="210"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6810843" y="4852919"/>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6843468" y="4852919"/>
              <a:ext cx="22252" cy="56"/>
            </a:xfrm>
            <a:custGeom>
              <a:avLst/>
              <a:gdLst/>
              <a:ahLst/>
              <a:cxnLst/>
              <a:rect l="l" t="t" r="r" b="b"/>
              <a:pathLst>
                <a:path w="399" h="1" fill="none" extrusionOk="0">
                  <a:moveTo>
                    <a:pt x="1" y="1"/>
                  </a:moveTo>
                  <a:lnTo>
                    <a:pt x="39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7071066" y="5099143"/>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7071066" y="5109684"/>
              <a:ext cx="24539" cy="1227"/>
            </a:xfrm>
            <a:custGeom>
              <a:avLst/>
              <a:gdLst/>
              <a:ahLst/>
              <a:cxnLst/>
              <a:rect l="l" t="t" r="r" b="b"/>
              <a:pathLst>
                <a:path w="440" h="22" fill="none" extrusionOk="0">
                  <a:moveTo>
                    <a:pt x="0" y="0"/>
                  </a:moveTo>
                  <a:cubicBezTo>
                    <a:pt x="147" y="21"/>
                    <a:pt x="272" y="21"/>
                    <a:pt x="43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7106034" y="5086316"/>
              <a:ext cx="17568" cy="2398"/>
            </a:xfrm>
            <a:custGeom>
              <a:avLst/>
              <a:gdLst/>
              <a:ahLst/>
              <a:cxnLst/>
              <a:rect l="l" t="t" r="r" b="b"/>
              <a:pathLst>
                <a:path w="315" h="43" fill="none" extrusionOk="0">
                  <a:moveTo>
                    <a:pt x="1" y="1"/>
                  </a:moveTo>
                  <a:cubicBezTo>
                    <a:pt x="105" y="22"/>
                    <a:pt x="210" y="42"/>
                    <a:pt x="31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7101405" y="5096801"/>
              <a:ext cx="19854" cy="3569"/>
            </a:xfrm>
            <a:custGeom>
              <a:avLst/>
              <a:gdLst/>
              <a:ahLst/>
              <a:cxnLst/>
              <a:rect l="l" t="t" r="r" b="b"/>
              <a:pathLst>
                <a:path w="356" h="64" fill="none" extrusionOk="0">
                  <a:moveTo>
                    <a:pt x="0" y="22"/>
                  </a:moveTo>
                  <a:cubicBezTo>
                    <a:pt x="21" y="1"/>
                    <a:pt x="21" y="22"/>
                    <a:pt x="63" y="22"/>
                  </a:cubicBezTo>
                  <a:cubicBezTo>
                    <a:pt x="168" y="43"/>
                    <a:pt x="272" y="64"/>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7099062" y="5106170"/>
              <a:ext cx="18739" cy="4740"/>
            </a:xfrm>
            <a:custGeom>
              <a:avLst/>
              <a:gdLst/>
              <a:ahLst/>
              <a:cxnLst/>
              <a:rect l="l" t="t" r="r" b="b"/>
              <a:pathLst>
                <a:path w="336" h="85" fill="none" extrusionOk="0">
                  <a:moveTo>
                    <a:pt x="0" y="0"/>
                  </a:moveTo>
                  <a:cubicBezTo>
                    <a:pt x="42" y="63"/>
                    <a:pt x="105" y="84"/>
                    <a:pt x="147" y="84"/>
                  </a:cubicBezTo>
                  <a:lnTo>
                    <a:pt x="33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8"/>
            <p:cNvSpPr/>
            <p:nvPr/>
          </p:nvSpPr>
          <p:spPr>
            <a:xfrm>
              <a:off x="7107205" y="5069976"/>
              <a:ext cx="18739" cy="1227"/>
            </a:xfrm>
            <a:custGeom>
              <a:avLst/>
              <a:gdLst/>
              <a:ahLst/>
              <a:cxnLst/>
              <a:rect l="l" t="t" r="r" b="b"/>
              <a:pathLst>
                <a:path w="336" h="22" fill="none" extrusionOk="0">
                  <a:moveTo>
                    <a:pt x="1" y="1"/>
                  </a:moveTo>
                  <a:cubicBezTo>
                    <a:pt x="105" y="1"/>
                    <a:pt x="231"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8"/>
            <p:cNvSpPr/>
            <p:nvPr/>
          </p:nvSpPr>
          <p:spPr>
            <a:xfrm>
              <a:off x="7110718" y="5058320"/>
              <a:ext cx="17568" cy="1227"/>
            </a:xfrm>
            <a:custGeom>
              <a:avLst/>
              <a:gdLst/>
              <a:ahLst/>
              <a:cxnLst/>
              <a:rect l="l" t="t" r="r" b="b"/>
              <a:pathLst>
                <a:path w="315" h="22" fill="none" extrusionOk="0">
                  <a:moveTo>
                    <a:pt x="1" y="21"/>
                  </a:moveTo>
                  <a:cubicBezTo>
                    <a:pt x="105" y="0"/>
                    <a:pt x="210" y="0"/>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8"/>
            <p:cNvSpPr/>
            <p:nvPr/>
          </p:nvSpPr>
          <p:spPr>
            <a:xfrm>
              <a:off x="7111889" y="5044321"/>
              <a:ext cx="18739" cy="2398"/>
            </a:xfrm>
            <a:custGeom>
              <a:avLst/>
              <a:gdLst/>
              <a:ahLst/>
              <a:cxnLst/>
              <a:rect l="l" t="t" r="r" b="b"/>
              <a:pathLst>
                <a:path w="336" h="43" fill="none" extrusionOk="0">
                  <a:moveTo>
                    <a:pt x="0" y="21"/>
                  </a:moveTo>
                  <a:cubicBezTo>
                    <a:pt x="105" y="0"/>
                    <a:pt x="231" y="0"/>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8"/>
            <p:cNvSpPr/>
            <p:nvPr/>
          </p:nvSpPr>
          <p:spPr>
            <a:xfrm>
              <a:off x="7113061" y="5030323"/>
              <a:ext cx="21025" cy="3569"/>
            </a:xfrm>
            <a:custGeom>
              <a:avLst/>
              <a:gdLst/>
              <a:ahLst/>
              <a:cxnLst/>
              <a:rect l="l" t="t" r="r" b="b"/>
              <a:pathLst>
                <a:path w="377" h="64" fill="none" extrusionOk="0">
                  <a:moveTo>
                    <a:pt x="0" y="42"/>
                  </a:moveTo>
                  <a:cubicBezTo>
                    <a:pt x="105" y="0"/>
                    <a:pt x="231" y="63"/>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8"/>
            <p:cNvSpPr/>
            <p:nvPr/>
          </p:nvSpPr>
          <p:spPr>
            <a:xfrm>
              <a:off x="7116574" y="5018667"/>
              <a:ext cx="17512" cy="2342"/>
            </a:xfrm>
            <a:custGeom>
              <a:avLst/>
              <a:gdLst/>
              <a:ahLst/>
              <a:cxnLst/>
              <a:rect l="l" t="t" r="r" b="b"/>
              <a:pathLst>
                <a:path w="314" h="42" fill="none" extrusionOk="0">
                  <a:moveTo>
                    <a:pt x="0" y="0"/>
                  </a:moveTo>
                  <a:cubicBezTo>
                    <a:pt x="105" y="0"/>
                    <a:pt x="209" y="0"/>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8"/>
            <p:cNvSpPr/>
            <p:nvPr/>
          </p:nvSpPr>
          <p:spPr>
            <a:xfrm>
              <a:off x="7121203" y="5004613"/>
              <a:ext cx="17568" cy="1227"/>
            </a:xfrm>
            <a:custGeom>
              <a:avLst/>
              <a:gdLst/>
              <a:ahLst/>
              <a:cxnLst/>
              <a:rect l="l" t="t" r="r" b="b"/>
              <a:pathLst>
                <a:path w="315" h="22" fill="none" extrusionOk="0">
                  <a:moveTo>
                    <a:pt x="1" y="1"/>
                  </a:moveTo>
                  <a:cubicBezTo>
                    <a:pt x="126" y="1"/>
                    <a:pt x="231"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8"/>
            <p:cNvSpPr/>
            <p:nvPr/>
          </p:nvSpPr>
          <p:spPr>
            <a:xfrm>
              <a:off x="7123545" y="4988328"/>
              <a:ext cx="17568" cy="4685"/>
            </a:xfrm>
            <a:custGeom>
              <a:avLst/>
              <a:gdLst/>
              <a:ahLst/>
              <a:cxnLst/>
              <a:rect l="l" t="t" r="r" b="b"/>
              <a:pathLst>
                <a:path w="315" h="84" fill="none" extrusionOk="0">
                  <a:moveTo>
                    <a:pt x="1" y="0"/>
                  </a:moveTo>
                  <a:lnTo>
                    <a:pt x="31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8"/>
            <p:cNvSpPr/>
            <p:nvPr/>
          </p:nvSpPr>
          <p:spPr>
            <a:xfrm>
              <a:off x="7121203" y="4981301"/>
              <a:ext cx="22252" cy="3569"/>
            </a:xfrm>
            <a:custGeom>
              <a:avLst/>
              <a:gdLst/>
              <a:ahLst/>
              <a:cxnLst/>
              <a:rect l="l" t="t" r="r" b="b"/>
              <a:pathLst>
                <a:path w="399" h="64" fill="none" extrusionOk="0">
                  <a:moveTo>
                    <a:pt x="1" y="1"/>
                  </a:moveTo>
                  <a:cubicBezTo>
                    <a:pt x="64" y="1"/>
                    <a:pt x="126" y="1"/>
                    <a:pt x="168" y="21"/>
                  </a:cubicBezTo>
                  <a:cubicBezTo>
                    <a:pt x="252" y="42"/>
                    <a:pt x="315" y="42"/>
                    <a:pt x="398"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8"/>
            <p:cNvSpPr/>
            <p:nvPr/>
          </p:nvSpPr>
          <p:spPr>
            <a:xfrm>
              <a:off x="7123545" y="4970817"/>
              <a:ext cx="22252" cy="4685"/>
            </a:xfrm>
            <a:custGeom>
              <a:avLst/>
              <a:gdLst/>
              <a:ahLst/>
              <a:cxnLst/>
              <a:rect l="l" t="t" r="r" b="b"/>
              <a:pathLst>
                <a:path w="399" h="84" fill="none" extrusionOk="0">
                  <a:moveTo>
                    <a:pt x="1" y="0"/>
                  </a:moveTo>
                  <a:lnTo>
                    <a:pt x="398"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8"/>
            <p:cNvSpPr/>
            <p:nvPr/>
          </p:nvSpPr>
          <p:spPr>
            <a:xfrm>
              <a:off x="7125888" y="4963790"/>
              <a:ext cx="21081" cy="2398"/>
            </a:xfrm>
            <a:custGeom>
              <a:avLst/>
              <a:gdLst/>
              <a:ahLst/>
              <a:cxnLst/>
              <a:rect l="l" t="t" r="r" b="b"/>
              <a:pathLst>
                <a:path w="378" h="43" fill="none" extrusionOk="0">
                  <a:moveTo>
                    <a:pt x="1" y="1"/>
                  </a:moveTo>
                  <a:cubicBezTo>
                    <a:pt x="147" y="1"/>
                    <a:pt x="252" y="22"/>
                    <a:pt x="37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8"/>
            <p:cNvSpPr/>
            <p:nvPr/>
          </p:nvSpPr>
          <p:spPr>
            <a:xfrm>
              <a:off x="7128230" y="4950962"/>
              <a:ext cx="21025" cy="5912"/>
            </a:xfrm>
            <a:custGeom>
              <a:avLst/>
              <a:gdLst/>
              <a:ahLst/>
              <a:cxnLst/>
              <a:rect l="l" t="t" r="r" b="b"/>
              <a:pathLst>
                <a:path w="377" h="106" fill="none" extrusionOk="0">
                  <a:moveTo>
                    <a:pt x="0" y="21"/>
                  </a:moveTo>
                  <a:cubicBezTo>
                    <a:pt x="126" y="0"/>
                    <a:pt x="251" y="63"/>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7128230" y="4942820"/>
              <a:ext cx="19910" cy="3514"/>
            </a:xfrm>
            <a:custGeom>
              <a:avLst/>
              <a:gdLst/>
              <a:ahLst/>
              <a:cxnLst/>
              <a:rect l="l" t="t" r="r" b="b"/>
              <a:pathLst>
                <a:path w="357" h="63" fill="none" extrusionOk="0">
                  <a:moveTo>
                    <a:pt x="0" y="0"/>
                  </a:moveTo>
                  <a:cubicBezTo>
                    <a:pt x="126" y="42"/>
                    <a:pt x="231" y="42"/>
                    <a:pt x="35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7131744" y="4934622"/>
              <a:ext cx="17512" cy="2398"/>
            </a:xfrm>
            <a:custGeom>
              <a:avLst/>
              <a:gdLst/>
              <a:ahLst/>
              <a:cxnLst/>
              <a:rect l="l" t="t" r="r" b="b"/>
              <a:pathLst>
                <a:path w="314" h="43" fill="none" extrusionOk="0">
                  <a:moveTo>
                    <a:pt x="0" y="1"/>
                  </a:moveTo>
                  <a:cubicBezTo>
                    <a:pt x="105" y="42"/>
                    <a:pt x="209" y="21"/>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7165540" y="4894969"/>
              <a:ext cx="35079" cy="2342"/>
            </a:xfrm>
            <a:custGeom>
              <a:avLst/>
              <a:gdLst/>
              <a:ahLst/>
              <a:cxnLst/>
              <a:rect l="l" t="t" r="r" b="b"/>
              <a:pathLst>
                <a:path w="629" h="42" fill="none" extrusionOk="0">
                  <a:moveTo>
                    <a:pt x="1" y="0"/>
                  </a:moveTo>
                  <a:cubicBezTo>
                    <a:pt x="189" y="21"/>
                    <a:pt x="440" y="21"/>
                    <a:pt x="62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8"/>
            <p:cNvSpPr/>
            <p:nvPr/>
          </p:nvSpPr>
          <p:spPr>
            <a:xfrm>
              <a:off x="7169054" y="4882086"/>
              <a:ext cx="32737" cy="2398"/>
            </a:xfrm>
            <a:custGeom>
              <a:avLst/>
              <a:gdLst/>
              <a:ahLst/>
              <a:cxnLst/>
              <a:rect l="l" t="t" r="r" b="b"/>
              <a:pathLst>
                <a:path w="587" h="43" fill="none" extrusionOk="0">
                  <a:moveTo>
                    <a:pt x="1" y="1"/>
                  </a:moveTo>
                  <a:cubicBezTo>
                    <a:pt x="168" y="1"/>
                    <a:pt x="440" y="22"/>
                    <a:pt x="58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8"/>
            <p:cNvSpPr/>
            <p:nvPr/>
          </p:nvSpPr>
          <p:spPr>
            <a:xfrm>
              <a:off x="7170225" y="4866917"/>
              <a:ext cx="35079" cy="5912"/>
            </a:xfrm>
            <a:custGeom>
              <a:avLst/>
              <a:gdLst/>
              <a:ahLst/>
              <a:cxnLst/>
              <a:rect l="l" t="t" r="r" b="b"/>
              <a:pathLst>
                <a:path w="629" h="106" fill="none" extrusionOk="0">
                  <a:moveTo>
                    <a:pt x="1" y="43"/>
                  </a:moveTo>
                  <a:cubicBezTo>
                    <a:pt x="210" y="1"/>
                    <a:pt x="419" y="43"/>
                    <a:pt x="628" y="10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8"/>
            <p:cNvSpPr/>
            <p:nvPr/>
          </p:nvSpPr>
          <p:spPr>
            <a:xfrm>
              <a:off x="7172567" y="4855261"/>
              <a:ext cx="40879" cy="3569"/>
            </a:xfrm>
            <a:custGeom>
              <a:avLst/>
              <a:gdLst/>
              <a:ahLst/>
              <a:cxnLst/>
              <a:rect l="l" t="t" r="r" b="b"/>
              <a:pathLst>
                <a:path w="733" h="64" fill="none" extrusionOk="0">
                  <a:moveTo>
                    <a:pt x="0" y="43"/>
                  </a:moveTo>
                  <a:cubicBezTo>
                    <a:pt x="189" y="1"/>
                    <a:pt x="544" y="43"/>
                    <a:pt x="733"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8"/>
            <p:cNvSpPr/>
            <p:nvPr/>
          </p:nvSpPr>
          <p:spPr>
            <a:xfrm>
              <a:off x="7163254" y="4911310"/>
              <a:ext cx="36195" cy="56"/>
            </a:xfrm>
            <a:custGeom>
              <a:avLst/>
              <a:gdLst/>
              <a:ahLst/>
              <a:cxnLst/>
              <a:rect l="l" t="t" r="r" b="b"/>
              <a:pathLst>
                <a:path w="649" h="1" fill="none" extrusionOk="0">
                  <a:moveTo>
                    <a:pt x="0" y="0"/>
                  </a:moveTo>
                  <a:lnTo>
                    <a:pt x="64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7158569" y="4924137"/>
              <a:ext cx="35079" cy="1227"/>
            </a:xfrm>
            <a:custGeom>
              <a:avLst/>
              <a:gdLst/>
              <a:ahLst/>
              <a:cxnLst/>
              <a:rect l="l" t="t" r="r" b="b"/>
              <a:pathLst>
                <a:path w="629" h="22" fill="none" extrusionOk="0">
                  <a:moveTo>
                    <a:pt x="0" y="0"/>
                  </a:moveTo>
                  <a:cubicBezTo>
                    <a:pt x="168" y="0"/>
                    <a:pt x="440" y="0"/>
                    <a:pt x="62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7152713" y="4936964"/>
              <a:ext cx="29223" cy="8198"/>
            </a:xfrm>
            <a:custGeom>
              <a:avLst/>
              <a:gdLst/>
              <a:ahLst/>
              <a:cxnLst/>
              <a:rect l="l" t="t" r="r" b="b"/>
              <a:pathLst>
                <a:path w="524" h="147" fill="none" extrusionOk="0">
                  <a:moveTo>
                    <a:pt x="1" y="0"/>
                  </a:moveTo>
                  <a:cubicBezTo>
                    <a:pt x="189" y="42"/>
                    <a:pt x="356" y="84"/>
                    <a:pt x="524" y="147"/>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7152713" y="4947449"/>
              <a:ext cx="33908" cy="7083"/>
            </a:xfrm>
            <a:custGeom>
              <a:avLst/>
              <a:gdLst/>
              <a:ahLst/>
              <a:cxnLst/>
              <a:rect l="l" t="t" r="r" b="b"/>
              <a:pathLst>
                <a:path w="608" h="127" fill="none" extrusionOk="0">
                  <a:moveTo>
                    <a:pt x="1" y="1"/>
                  </a:moveTo>
                  <a:cubicBezTo>
                    <a:pt x="189" y="63"/>
                    <a:pt x="419" y="105"/>
                    <a:pt x="608" y="12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8"/>
            <p:cNvSpPr/>
            <p:nvPr/>
          </p:nvSpPr>
          <p:spPr>
            <a:xfrm>
              <a:off x="7150371" y="4957989"/>
              <a:ext cx="28108" cy="4685"/>
            </a:xfrm>
            <a:custGeom>
              <a:avLst/>
              <a:gdLst/>
              <a:ahLst/>
              <a:cxnLst/>
              <a:rect l="l" t="t" r="r" b="b"/>
              <a:pathLst>
                <a:path w="504" h="84" fill="none" extrusionOk="0">
                  <a:moveTo>
                    <a:pt x="1" y="0"/>
                  </a:moveTo>
                  <a:lnTo>
                    <a:pt x="85" y="0"/>
                  </a:lnTo>
                  <a:cubicBezTo>
                    <a:pt x="231" y="21"/>
                    <a:pt x="357" y="42"/>
                    <a:pt x="50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7149200" y="4970817"/>
              <a:ext cx="32737" cy="3514"/>
            </a:xfrm>
            <a:custGeom>
              <a:avLst/>
              <a:gdLst/>
              <a:ahLst/>
              <a:cxnLst/>
              <a:rect l="l" t="t" r="r" b="b"/>
              <a:pathLst>
                <a:path w="587" h="63" fill="none" extrusionOk="0">
                  <a:moveTo>
                    <a:pt x="1" y="0"/>
                  </a:moveTo>
                  <a:cubicBezTo>
                    <a:pt x="168" y="0"/>
                    <a:pt x="440" y="21"/>
                    <a:pt x="58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7148084" y="4980130"/>
              <a:ext cx="33852" cy="2398"/>
            </a:xfrm>
            <a:custGeom>
              <a:avLst/>
              <a:gdLst/>
              <a:ahLst/>
              <a:cxnLst/>
              <a:rect l="l" t="t" r="r" b="b"/>
              <a:pathLst>
                <a:path w="607" h="43" fill="none" extrusionOk="0">
                  <a:moveTo>
                    <a:pt x="0" y="1"/>
                  </a:moveTo>
                  <a:cubicBezTo>
                    <a:pt x="167" y="22"/>
                    <a:pt x="439" y="42"/>
                    <a:pt x="60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7143399" y="4991786"/>
              <a:ext cx="32737" cy="5912"/>
            </a:xfrm>
            <a:custGeom>
              <a:avLst/>
              <a:gdLst/>
              <a:ahLst/>
              <a:cxnLst/>
              <a:rect l="l" t="t" r="r" b="b"/>
              <a:pathLst>
                <a:path w="587" h="106" fill="none" extrusionOk="0">
                  <a:moveTo>
                    <a:pt x="0" y="1"/>
                  </a:moveTo>
                  <a:cubicBezTo>
                    <a:pt x="189" y="64"/>
                    <a:pt x="398" y="22"/>
                    <a:pt x="586"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7142228" y="5011640"/>
              <a:ext cx="29223" cy="4740"/>
            </a:xfrm>
            <a:custGeom>
              <a:avLst/>
              <a:gdLst/>
              <a:ahLst/>
              <a:cxnLst/>
              <a:rect l="l" t="t" r="r" b="b"/>
              <a:pathLst>
                <a:path w="524" h="85" fill="none" extrusionOk="0">
                  <a:moveTo>
                    <a:pt x="0" y="1"/>
                  </a:moveTo>
                  <a:cubicBezTo>
                    <a:pt x="189" y="21"/>
                    <a:pt x="335" y="42"/>
                    <a:pt x="524"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7139886" y="5029152"/>
              <a:ext cx="30395" cy="4740"/>
            </a:xfrm>
            <a:custGeom>
              <a:avLst/>
              <a:gdLst/>
              <a:ahLst/>
              <a:cxnLst/>
              <a:rect l="l" t="t" r="r" b="b"/>
              <a:pathLst>
                <a:path w="545" h="85" fill="none" extrusionOk="0">
                  <a:moveTo>
                    <a:pt x="1" y="0"/>
                  </a:moveTo>
                  <a:lnTo>
                    <a:pt x="1" y="0"/>
                  </a:lnTo>
                  <a:lnTo>
                    <a:pt x="1" y="0"/>
                  </a:lnTo>
                  <a:lnTo>
                    <a:pt x="54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7142228" y="5022125"/>
              <a:ext cx="26881" cy="5912"/>
            </a:xfrm>
            <a:custGeom>
              <a:avLst/>
              <a:gdLst/>
              <a:ahLst/>
              <a:cxnLst/>
              <a:rect l="l" t="t" r="r" b="b"/>
              <a:pathLst>
                <a:path w="482" h="106" fill="none" extrusionOk="0">
                  <a:moveTo>
                    <a:pt x="0" y="1"/>
                  </a:moveTo>
                  <a:cubicBezTo>
                    <a:pt x="147" y="22"/>
                    <a:pt x="314" y="43"/>
                    <a:pt x="482"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7130572" y="5075831"/>
              <a:ext cx="32737" cy="1227"/>
            </a:xfrm>
            <a:custGeom>
              <a:avLst/>
              <a:gdLst/>
              <a:ahLst/>
              <a:cxnLst/>
              <a:rect l="l" t="t" r="r" b="b"/>
              <a:pathLst>
                <a:path w="587" h="22" fill="none" extrusionOk="0">
                  <a:moveTo>
                    <a:pt x="0" y="0"/>
                  </a:moveTo>
                  <a:cubicBezTo>
                    <a:pt x="189" y="21"/>
                    <a:pt x="377" y="21"/>
                    <a:pt x="544" y="0"/>
                  </a:cubicBezTo>
                  <a:lnTo>
                    <a:pt x="58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7135201" y="5061833"/>
              <a:ext cx="25766" cy="1227"/>
            </a:xfrm>
            <a:custGeom>
              <a:avLst/>
              <a:gdLst/>
              <a:ahLst/>
              <a:cxnLst/>
              <a:rect l="l" t="t" r="r" b="b"/>
              <a:pathLst>
                <a:path w="462" h="22" fill="none" extrusionOk="0">
                  <a:moveTo>
                    <a:pt x="22" y="0"/>
                  </a:moveTo>
                  <a:cubicBezTo>
                    <a:pt x="22" y="0"/>
                    <a:pt x="1" y="0"/>
                    <a:pt x="22" y="0"/>
                  </a:cubicBezTo>
                  <a:cubicBezTo>
                    <a:pt x="1" y="0"/>
                    <a:pt x="22" y="0"/>
                    <a:pt x="22" y="0"/>
                  </a:cubicBezTo>
                  <a:cubicBezTo>
                    <a:pt x="168" y="21"/>
                    <a:pt x="315" y="21"/>
                    <a:pt x="46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7134030" y="5050177"/>
              <a:ext cx="25766" cy="2342"/>
            </a:xfrm>
            <a:custGeom>
              <a:avLst/>
              <a:gdLst/>
              <a:ahLst/>
              <a:cxnLst/>
              <a:rect l="l" t="t" r="r" b="b"/>
              <a:pathLst>
                <a:path w="462" h="42" fill="none" extrusionOk="0">
                  <a:moveTo>
                    <a:pt x="1" y="0"/>
                  </a:moveTo>
                  <a:cubicBezTo>
                    <a:pt x="147" y="0"/>
                    <a:pt x="294" y="21"/>
                    <a:pt x="46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7136372" y="5040808"/>
              <a:ext cx="28052" cy="2398"/>
            </a:xfrm>
            <a:custGeom>
              <a:avLst/>
              <a:gdLst/>
              <a:ahLst/>
              <a:cxnLst/>
              <a:rect l="l" t="t" r="r" b="b"/>
              <a:pathLst>
                <a:path w="503" h="43" fill="none" extrusionOk="0">
                  <a:moveTo>
                    <a:pt x="1" y="1"/>
                  </a:moveTo>
                  <a:cubicBezTo>
                    <a:pt x="126" y="22"/>
                    <a:pt x="377" y="22"/>
                    <a:pt x="50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7128230" y="5092172"/>
              <a:ext cx="21025" cy="5856"/>
            </a:xfrm>
            <a:custGeom>
              <a:avLst/>
              <a:gdLst/>
              <a:ahLst/>
              <a:cxnLst/>
              <a:rect l="l" t="t" r="r" b="b"/>
              <a:pathLst>
                <a:path w="377" h="105" fill="none" extrusionOk="0">
                  <a:moveTo>
                    <a:pt x="0" y="0"/>
                  </a:moveTo>
                  <a:cubicBezTo>
                    <a:pt x="0" y="21"/>
                    <a:pt x="42" y="21"/>
                    <a:pt x="63" y="42"/>
                  </a:cubicBezTo>
                  <a:cubicBezTo>
                    <a:pt x="147" y="63"/>
                    <a:pt x="335" y="105"/>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7124717" y="5106170"/>
              <a:ext cx="23423" cy="3569"/>
            </a:xfrm>
            <a:custGeom>
              <a:avLst/>
              <a:gdLst/>
              <a:ahLst/>
              <a:cxnLst/>
              <a:rect l="l" t="t" r="r" b="b"/>
              <a:pathLst>
                <a:path w="420" h="64" fill="none" extrusionOk="0">
                  <a:moveTo>
                    <a:pt x="1" y="0"/>
                  </a:moveTo>
                  <a:cubicBezTo>
                    <a:pt x="105" y="0"/>
                    <a:pt x="314" y="63"/>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6533108" y="5103828"/>
              <a:ext cx="21025" cy="2398"/>
            </a:xfrm>
            <a:custGeom>
              <a:avLst/>
              <a:gdLst/>
              <a:ahLst/>
              <a:cxnLst/>
              <a:rect l="l" t="t" r="r" b="b"/>
              <a:pathLst>
                <a:path w="377" h="43" fill="none" extrusionOk="0">
                  <a:moveTo>
                    <a:pt x="0" y="42"/>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6534280" y="5093343"/>
              <a:ext cx="19854" cy="1227"/>
            </a:xfrm>
            <a:custGeom>
              <a:avLst/>
              <a:gdLst/>
              <a:ahLst/>
              <a:cxnLst/>
              <a:rect l="l" t="t" r="r" b="b"/>
              <a:pathLst>
                <a:path w="356" h="22" fill="none" extrusionOk="0">
                  <a:moveTo>
                    <a:pt x="0" y="21"/>
                  </a:moveTo>
                  <a:cubicBezTo>
                    <a:pt x="126" y="0"/>
                    <a:pt x="230" y="0"/>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6528424" y="5082803"/>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6524910" y="5067633"/>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6519110" y="5055977"/>
              <a:ext cx="23368" cy="1227"/>
            </a:xfrm>
            <a:custGeom>
              <a:avLst/>
              <a:gdLst/>
              <a:ahLst/>
              <a:cxnLst/>
              <a:rect l="l" t="t" r="r" b="b"/>
              <a:pathLst>
                <a:path w="419" h="22" fill="none" extrusionOk="0">
                  <a:moveTo>
                    <a:pt x="0" y="22"/>
                  </a:moveTo>
                  <a:cubicBezTo>
                    <a:pt x="147" y="1"/>
                    <a:pt x="293"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6521452" y="5044321"/>
              <a:ext cx="23368" cy="1227"/>
            </a:xfrm>
            <a:custGeom>
              <a:avLst/>
              <a:gdLst/>
              <a:ahLst/>
              <a:cxnLst/>
              <a:rect l="l" t="t" r="r" b="b"/>
              <a:pathLst>
                <a:path w="419" h="22" fill="none" extrusionOk="0">
                  <a:moveTo>
                    <a:pt x="0" y="21"/>
                  </a:moveTo>
                  <a:cubicBezTo>
                    <a:pt x="126" y="0"/>
                    <a:pt x="251"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6519110" y="5032665"/>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6515597" y="5018667"/>
              <a:ext cx="21081" cy="2342"/>
            </a:xfrm>
            <a:custGeom>
              <a:avLst/>
              <a:gdLst/>
              <a:ahLst/>
              <a:cxnLst/>
              <a:rect l="l" t="t" r="r" b="b"/>
              <a:pathLst>
                <a:path w="378" h="42" fill="none" extrusionOk="0">
                  <a:moveTo>
                    <a:pt x="0" y="42"/>
                  </a:moveTo>
                  <a:cubicBezTo>
                    <a:pt x="126" y="42"/>
                    <a:pt x="252" y="42"/>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6545935" y="5039637"/>
              <a:ext cx="10541" cy="1227"/>
            </a:xfrm>
            <a:custGeom>
              <a:avLst/>
              <a:gdLst/>
              <a:ahLst/>
              <a:cxnLst/>
              <a:rect l="l" t="t" r="r" b="b"/>
              <a:pathLst>
                <a:path w="189" h="22" fill="none" extrusionOk="0">
                  <a:moveTo>
                    <a:pt x="0" y="22"/>
                  </a:moveTo>
                  <a:cubicBezTo>
                    <a:pt x="42" y="22"/>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6548278" y="5051293"/>
              <a:ext cx="9369" cy="1227"/>
            </a:xfrm>
            <a:custGeom>
              <a:avLst/>
              <a:gdLst/>
              <a:ahLst/>
              <a:cxnLst/>
              <a:rect l="l" t="t" r="r" b="b"/>
              <a:pathLst>
                <a:path w="168" h="22" fill="none" extrusionOk="0">
                  <a:moveTo>
                    <a:pt x="0" y="22"/>
                  </a:moveTo>
                  <a:cubicBezTo>
                    <a:pt x="63" y="22"/>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6551791" y="5063004"/>
              <a:ext cx="10541" cy="2342"/>
            </a:xfrm>
            <a:custGeom>
              <a:avLst/>
              <a:gdLst/>
              <a:ahLst/>
              <a:cxnLst/>
              <a:rect l="l" t="t" r="r" b="b"/>
              <a:pathLst>
                <a:path w="189" h="42" fill="none" extrusionOk="0">
                  <a:moveTo>
                    <a:pt x="0" y="42"/>
                  </a:moveTo>
                  <a:cubicBezTo>
                    <a:pt x="42"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6554078" y="5075831"/>
              <a:ext cx="8254" cy="1227"/>
            </a:xfrm>
            <a:custGeom>
              <a:avLst/>
              <a:gdLst/>
              <a:ahLst/>
              <a:cxnLst/>
              <a:rect l="l" t="t" r="r" b="b"/>
              <a:pathLst>
                <a:path w="148" h="22" fill="none" extrusionOk="0">
                  <a:moveTo>
                    <a:pt x="1" y="21"/>
                  </a:moveTo>
                  <a:cubicBezTo>
                    <a:pt x="64" y="21"/>
                    <a:pt x="106"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6557591" y="5088659"/>
              <a:ext cx="8254" cy="3569"/>
            </a:xfrm>
            <a:custGeom>
              <a:avLst/>
              <a:gdLst/>
              <a:ahLst/>
              <a:cxnLst/>
              <a:rect l="l" t="t" r="r" b="b"/>
              <a:pathLst>
                <a:path w="148" h="64" fill="none" extrusionOk="0">
                  <a:moveTo>
                    <a:pt x="1" y="63"/>
                  </a:moveTo>
                  <a:cubicBezTo>
                    <a:pt x="43" y="63"/>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6562276" y="5100314"/>
              <a:ext cx="8198" cy="3569"/>
            </a:xfrm>
            <a:custGeom>
              <a:avLst/>
              <a:gdLst/>
              <a:ahLst/>
              <a:cxnLst/>
              <a:rect l="l" t="t" r="r" b="b"/>
              <a:pathLst>
                <a:path w="147" h="64" fill="none" extrusionOk="0">
                  <a:moveTo>
                    <a:pt x="0" y="63"/>
                  </a:moveTo>
                  <a:cubicBezTo>
                    <a:pt x="42" y="63"/>
                    <a:pt x="105" y="43"/>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6564618" y="5110855"/>
              <a:ext cx="10541" cy="3514"/>
            </a:xfrm>
            <a:custGeom>
              <a:avLst/>
              <a:gdLst/>
              <a:ahLst/>
              <a:cxnLst/>
              <a:rect l="l" t="t" r="r" b="b"/>
              <a:pathLst>
                <a:path w="189" h="63" fill="none" extrusionOk="0">
                  <a:moveTo>
                    <a:pt x="0" y="63"/>
                  </a:moveTo>
                  <a:cubicBezTo>
                    <a:pt x="63" y="21"/>
                    <a:pt x="105" y="0"/>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6516768" y="5005784"/>
              <a:ext cx="17568" cy="1227"/>
            </a:xfrm>
            <a:custGeom>
              <a:avLst/>
              <a:gdLst/>
              <a:ahLst/>
              <a:cxnLst/>
              <a:rect l="l" t="t" r="r" b="b"/>
              <a:pathLst>
                <a:path w="315" h="22" fill="none" extrusionOk="0">
                  <a:moveTo>
                    <a:pt x="0" y="22"/>
                  </a:moveTo>
                  <a:cubicBezTo>
                    <a:pt x="105" y="22"/>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6513254" y="4997642"/>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6510912" y="498364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6529595" y="4980130"/>
              <a:ext cx="7083" cy="1227"/>
            </a:xfrm>
            <a:custGeom>
              <a:avLst/>
              <a:gdLst/>
              <a:ahLst/>
              <a:cxnLst/>
              <a:rect l="l" t="t" r="r" b="b"/>
              <a:pathLst>
                <a:path w="127" h="22" fill="none" extrusionOk="0">
                  <a:moveTo>
                    <a:pt x="1" y="22"/>
                  </a:moveTo>
                  <a:cubicBezTo>
                    <a:pt x="63" y="22"/>
                    <a:pt x="84"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6535451" y="4992957"/>
              <a:ext cx="9369" cy="2398"/>
            </a:xfrm>
            <a:custGeom>
              <a:avLst/>
              <a:gdLst/>
              <a:ahLst/>
              <a:cxnLst/>
              <a:rect l="l" t="t" r="r" b="b"/>
              <a:pathLst>
                <a:path w="168" h="43" fill="none" extrusionOk="0">
                  <a:moveTo>
                    <a:pt x="0" y="43"/>
                  </a:moveTo>
                  <a:cubicBezTo>
                    <a:pt x="63" y="43"/>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6538908" y="5004613"/>
              <a:ext cx="8254" cy="2398"/>
            </a:xfrm>
            <a:custGeom>
              <a:avLst/>
              <a:gdLst/>
              <a:ahLst/>
              <a:cxnLst/>
              <a:rect l="l" t="t" r="r" b="b"/>
              <a:pathLst>
                <a:path w="148" h="43" fill="none" extrusionOk="0">
                  <a:moveTo>
                    <a:pt x="1" y="43"/>
                  </a:moveTo>
                  <a:cubicBezTo>
                    <a:pt x="43" y="43"/>
                    <a:pt x="106" y="22"/>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6540080" y="5015154"/>
              <a:ext cx="8254" cy="2398"/>
            </a:xfrm>
            <a:custGeom>
              <a:avLst/>
              <a:gdLst/>
              <a:ahLst/>
              <a:cxnLst/>
              <a:rect l="l" t="t" r="r" b="b"/>
              <a:pathLst>
                <a:path w="148" h="43" fill="none" extrusionOk="0">
                  <a:moveTo>
                    <a:pt x="1" y="42"/>
                  </a:moveTo>
                  <a:cubicBezTo>
                    <a:pt x="43" y="21"/>
                    <a:pt x="105"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6544764" y="5026810"/>
              <a:ext cx="7083" cy="1227"/>
            </a:xfrm>
            <a:custGeom>
              <a:avLst/>
              <a:gdLst/>
              <a:ahLst/>
              <a:cxnLst/>
              <a:rect l="l" t="t" r="r" b="b"/>
              <a:pathLst>
                <a:path w="127" h="22" fill="none" extrusionOk="0">
                  <a:moveTo>
                    <a:pt x="1" y="21"/>
                  </a:moveTo>
                  <a:cubicBezTo>
                    <a:pt x="42" y="21"/>
                    <a:pt x="63" y="21"/>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6482915" y="485526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6484087" y="4864630"/>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6488771" y="4875115"/>
              <a:ext cx="11712" cy="2398"/>
            </a:xfrm>
            <a:custGeom>
              <a:avLst/>
              <a:gdLst/>
              <a:ahLst/>
              <a:cxnLst/>
              <a:rect l="l" t="t" r="r" b="b"/>
              <a:pathLst>
                <a:path w="210" h="43" fill="none" extrusionOk="0">
                  <a:moveTo>
                    <a:pt x="0" y="42"/>
                  </a:move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6492229" y="4886771"/>
              <a:ext cx="12939" cy="3569"/>
            </a:xfrm>
            <a:custGeom>
              <a:avLst/>
              <a:gdLst/>
              <a:ahLst/>
              <a:cxnLst/>
              <a:rect l="l" t="t" r="r" b="b"/>
              <a:pathLst>
                <a:path w="232" h="64" fill="none" extrusionOk="0">
                  <a:moveTo>
                    <a:pt x="1" y="43"/>
                  </a:moveTo>
                  <a:cubicBezTo>
                    <a:pt x="64" y="63"/>
                    <a:pt x="147" y="43"/>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6493400" y="4900769"/>
              <a:ext cx="12939" cy="1227"/>
            </a:xfrm>
            <a:custGeom>
              <a:avLst/>
              <a:gdLst/>
              <a:ahLst/>
              <a:cxnLst/>
              <a:rect l="l" t="t" r="r" b="b"/>
              <a:pathLst>
                <a:path w="232" h="22" fill="none" extrusionOk="0">
                  <a:moveTo>
                    <a:pt x="1" y="22"/>
                  </a:moveTo>
                  <a:cubicBezTo>
                    <a:pt x="85"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6495742" y="4911310"/>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6500427" y="4922966"/>
              <a:ext cx="12883" cy="1227"/>
            </a:xfrm>
            <a:custGeom>
              <a:avLst/>
              <a:gdLst/>
              <a:ahLst/>
              <a:cxnLst/>
              <a:rect l="l" t="t" r="r" b="b"/>
              <a:pathLst>
                <a:path w="231" h="22" fill="none" extrusionOk="0">
                  <a:moveTo>
                    <a:pt x="0" y="0"/>
                  </a:moveTo>
                  <a:cubicBezTo>
                    <a:pt x="8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6503941" y="4939306"/>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6506283" y="4952134"/>
              <a:ext cx="10541" cy="1227"/>
            </a:xfrm>
            <a:custGeom>
              <a:avLst/>
              <a:gdLst/>
              <a:ahLst/>
              <a:cxnLst/>
              <a:rect l="l" t="t" r="r" b="b"/>
              <a:pathLst>
                <a:path w="189" h="22" fill="none" extrusionOk="0">
                  <a:moveTo>
                    <a:pt x="0" y="21"/>
                  </a:moveTo>
                  <a:cubicBezTo>
                    <a:pt x="63"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6507398" y="4964961"/>
              <a:ext cx="15225" cy="1227"/>
            </a:xfrm>
            <a:custGeom>
              <a:avLst/>
              <a:gdLst/>
              <a:ahLst/>
              <a:cxnLst/>
              <a:rect l="l" t="t" r="r" b="b"/>
              <a:pathLst>
                <a:path w="273" h="22" fill="none" extrusionOk="0">
                  <a:moveTo>
                    <a:pt x="1" y="1"/>
                  </a:moveTo>
                  <a:cubicBezTo>
                    <a:pt x="85" y="2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6524910" y="4950962"/>
              <a:ext cx="11767" cy="2398"/>
            </a:xfrm>
            <a:custGeom>
              <a:avLst/>
              <a:gdLst/>
              <a:ahLst/>
              <a:cxnLst/>
              <a:rect l="l" t="t" r="r" b="b"/>
              <a:pathLst>
                <a:path w="211" h="43" fill="none" extrusionOk="0">
                  <a:moveTo>
                    <a:pt x="1" y="21"/>
                  </a:moveTo>
                  <a:cubicBezTo>
                    <a:pt x="43" y="42"/>
                    <a:pt x="85" y="42"/>
                    <a:pt x="105" y="21"/>
                  </a:cubicBezTo>
                  <a:cubicBezTo>
                    <a:pt x="147" y="0"/>
                    <a:pt x="189"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6527253" y="4959105"/>
              <a:ext cx="11712" cy="3569"/>
            </a:xfrm>
            <a:custGeom>
              <a:avLst/>
              <a:gdLst/>
              <a:ahLst/>
              <a:cxnLst/>
              <a:rect l="l" t="t" r="r" b="b"/>
              <a:pathLst>
                <a:path w="210" h="64" fill="none" extrusionOk="0">
                  <a:moveTo>
                    <a:pt x="1" y="22"/>
                  </a:moveTo>
                  <a:cubicBezTo>
                    <a:pt x="63" y="64"/>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6529595" y="4968474"/>
              <a:ext cx="8254" cy="1227"/>
            </a:xfrm>
            <a:custGeom>
              <a:avLst/>
              <a:gdLst/>
              <a:ahLst/>
              <a:cxnLst/>
              <a:rect l="l" t="t" r="r" b="b"/>
              <a:pathLst>
                <a:path w="148" h="22" fill="none" extrusionOk="0">
                  <a:moveTo>
                    <a:pt x="1" y="21"/>
                  </a:moveTo>
                  <a:cubicBezTo>
                    <a:pt x="63" y="21"/>
                    <a:pt x="105" y="0"/>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6503941" y="4854090"/>
              <a:ext cx="9369" cy="1227"/>
            </a:xfrm>
            <a:custGeom>
              <a:avLst/>
              <a:gdLst/>
              <a:ahLst/>
              <a:cxnLst/>
              <a:rect l="l" t="t" r="r" b="b"/>
              <a:pathLst>
                <a:path w="168" h="22" fill="none" extrusionOk="0">
                  <a:moveTo>
                    <a:pt x="0" y="22"/>
                  </a:moveTo>
                  <a:cubicBezTo>
                    <a:pt x="42" y="22"/>
                    <a:pt x="126" y="1"/>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6503941" y="4861117"/>
              <a:ext cx="9369" cy="3569"/>
            </a:xfrm>
            <a:custGeom>
              <a:avLst/>
              <a:gdLst/>
              <a:ahLst/>
              <a:cxnLst/>
              <a:rect l="l" t="t" r="r" b="b"/>
              <a:pathLst>
                <a:path w="168" h="64" fill="none" extrusionOk="0">
                  <a:moveTo>
                    <a:pt x="0" y="63"/>
                  </a:moveTo>
                  <a:cubicBezTo>
                    <a:pt x="42" y="63"/>
                    <a:pt x="126" y="42"/>
                    <a:pt x="16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6506283" y="4870431"/>
              <a:ext cx="10541" cy="1227"/>
            </a:xfrm>
            <a:custGeom>
              <a:avLst/>
              <a:gdLst/>
              <a:ahLst/>
              <a:cxnLst/>
              <a:rect l="l" t="t" r="r" b="b"/>
              <a:pathLst>
                <a:path w="189" h="22" fill="none" extrusionOk="0">
                  <a:moveTo>
                    <a:pt x="0" y="22"/>
                  </a:moveTo>
                  <a:cubicBezTo>
                    <a:pt x="63" y="22"/>
                    <a:pt x="126" y="22"/>
                    <a:pt x="18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6507398" y="4880971"/>
              <a:ext cx="11767" cy="2342"/>
            </a:xfrm>
            <a:custGeom>
              <a:avLst/>
              <a:gdLst/>
              <a:ahLst/>
              <a:cxnLst/>
              <a:rect l="l" t="t" r="r" b="b"/>
              <a:pathLst>
                <a:path w="211" h="42" fill="none" extrusionOk="0">
                  <a:moveTo>
                    <a:pt x="1" y="42"/>
                  </a:moveTo>
                  <a:cubicBezTo>
                    <a:pt x="85"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6510912" y="4890285"/>
              <a:ext cx="12883" cy="3569"/>
            </a:xfrm>
            <a:custGeom>
              <a:avLst/>
              <a:gdLst/>
              <a:ahLst/>
              <a:cxnLst/>
              <a:rect l="l" t="t" r="r" b="b"/>
              <a:pathLst>
                <a:path w="231" h="64" fill="none" extrusionOk="0">
                  <a:moveTo>
                    <a:pt x="1"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6512083" y="4900769"/>
              <a:ext cx="12883" cy="3569"/>
            </a:xfrm>
            <a:custGeom>
              <a:avLst/>
              <a:gdLst/>
              <a:ahLst/>
              <a:cxnLst/>
              <a:rect l="l" t="t" r="r" b="b"/>
              <a:pathLst>
                <a:path w="231" h="64" fill="none" extrusionOk="0">
                  <a:moveTo>
                    <a:pt x="1" y="64"/>
                  </a:moveTo>
                  <a:cubicBezTo>
                    <a:pt x="84"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6516768" y="4910139"/>
              <a:ext cx="10541" cy="1227"/>
            </a:xfrm>
            <a:custGeom>
              <a:avLst/>
              <a:gdLst/>
              <a:ahLst/>
              <a:cxnLst/>
              <a:rect l="l" t="t" r="r" b="b"/>
              <a:pathLst>
                <a:path w="189" h="22" fill="none" extrusionOk="0">
                  <a:moveTo>
                    <a:pt x="0" y="21"/>
                  </a:moveTo>
                  <a:cubicBezTo>
                    <a:pt x="42" y="21"/>
                    <a:pt x="126" y="21"/>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6517939" y="4919452"/>
              <a:ext cx="9369" cy="3569"/>
            </a:xfrm>
            <a:custGeom>
              <a:avLst/>
              <a:gdLst/>
              <a:ahLst/>
              <a:cxnLst/>
              <a:rect l="l" t="t" r="r" b="b"/>
              <a:pathLst>
                <a:path w="168" h="64" fill="none" extrusionOk="0">
                  <a:moveTo>
                    <a:pt x="0" y="63"/>
                  </a:moveTo>
                  <a:cubicBezTo>
                    <a:pt x="63" y="63"/>
                    <a:pt x="105" y="63"/>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6519110" y="4929937"/>
              <a:ext cx="9369" cy="3569"/>
            </a:xfrm>
            <a:custGeom>
              <a:avLst/>
              <a:gdLst/>
              <a:ahLst/>
              <a:cxnLst/>
              <a:rect l="l" t="t" r="r" b="b"/>
              <a:pathLst>
                <a:path w="168" h="64" fill="none" extrusionOk="0">
                  <a:moveTo>
                    <a:pt x="0" y="64"/>
                  </a:moveTo>
                  <a:cubicBezTo>
                    <a:pt x="63" y="64"/>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6522624" y="4939306"/>
              <a:ext cx="10541" cy="1227"/>
            </a:xfrm>
            <a:custGeom>
              <a:avLst/>
              <a:gdLst/>
              <a:ahLst/>
              <a:cxnLst/>
              <a:rect l="l" t="t" r="r" b="b"/>
              <a:pathLst>
                <a:path w="189" h="22" fill="none" extrusionOk="0">
                  <a:moveTo>
                    <a:pt x="0" y="21"/>
                  </a:moveTo>
                  <a:cubicBezTo>
                    <a:pt x="42" y="21"/>
                    <a:pt x="105" y="0"/>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7158569" y="4931108"/>
              <a:ext cx="31566" cy="5912"/>
            </a:xfrm>
            <a:custGeom>
              <a:avLst/>
              <a:gdLst/>
              <a:ahLst/>
              <a:cxnLst/>
              <a:rect l="l" t="t" r="r" b="b"/>
              <a:pathLst>
                <a:path w="566" h="106" fill="none" extrusionOk="0">
                  <a:moveTo>
                    <a:pt x="0" y="1"/>
                  </a:moveTo>
                  <a:cubicBezTo>
                    <a:pt x="84" y="43"/>
                    <a:pt x="168" y="43"/>
                    <a:pt x="251" y="43"/>
                  </a:cubicBezTo>
                  <a:cubicBezTo>
                    <a:pt x="314" y="43"/>
                    <a:pt x="335" y="64"/>
                    <a:pt x="377" y="64"/>
                  </a:cubicBezTo>
                  <a:cubicBezTo>
                    <a:pt x="440" y="84"/>
                    <a:pt x="523" y="84"/>
                    <a:pt x="565"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7130572" y="5085145"/>
              <a:ext cx="23368" cy="3569"/>
            </a:xfrm>
            <a:custGeom>
              <a:avLst/>
              <a:gdLst/>
              <a:ahLst/>
              <a:cxnLst/>
              <a:rect l="l" t="t" r="r" b="b"/>
              <a:pathLst>
                <a:path w="419" h="64" fill="none" extrusionOk="0">
                  <a:moveTo>
                    <a:pt x="0" y="1"/>
                  </a:moveTo>
                  <a:cubicBezTo>
                    <a:pt x="126" y="63"/>
                    <a:pt x="314" y="1"/>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6470088" y="4823751"/>
              <a:ext cx="758528" cy="25766"/>
            </a:xfrm>
            <a:custGeom>
              <a:avLst/>
              <a:gdLst/>
              <a:ahLst/>
              <a:cxnLst/>
              <a:rect l="l" t="t" r="r" b="b"/>
              <a:pathLst>
                <a:path w="13601" h="462" extrusionOk="0">
                  <a:moveTo>
                    <a:pt x="231" y="1"/>
                  </a:moveTo>
                  <a:cubicBezTo>
                    <a:pt x="105" y="1"/>
                    <a:pt x="0" y="105"/>
                    <a:pt x="0" y="231"/>
                  </a:cubicBezTo>
                  <a:cubicBezTo>
                    <a:pt x="0" y="357"/>
                    <a:pt x="105" y="461"/>
                    <a:pt x="231" y="461"/>
                  </a:cubicBezTo>
                  <a:lnTo>
                    <a:pt x="13329" y="461"/>
                  </a:lnTo>
                  <a:cubicBezTo>
                    <a:pt x="13496" y="461"/>
                    <a:pt x="13601" y="336"/>
                    <a:pt x="13601" y="231"/>
                  </a:cubicBezTo>
                  <a:cubicBezTo>
                    <a:pt x="13601" y="105"/>
                    <a:pt x="13496" y="1"/>
                    <a:pt x="13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6536622" y="5116655"/>
              <a:ext cx="616147" cy="26881"/>
            </a:xfrm>
            <a:custGeom>
              <a:avLst/>
              <a:gdLst/>
              <a:ahLst/>
              <a:cxnLst/>
              <a:rect l="l" t="t" r="r" b="b"/>
              <a:pathLst>
                <a:path w="11048" h="482" extrusionOk="0">
                  <a:moveTo>
                    <a:pt x="251" y="1"/>
                  </a:moveTo>
                  <a:cubicBezTo>
                    <a:pt x="105" y="1"/>
                    <a:pt x="0" y="105"/>
                    <a:pt x="0" y="231"/>
                  </a:cubicBezTo>
                  <a:cubicBezTo>
                    <a:pt x="0" y="377"/>
                    <a:pt x="105" y="482"/>
                    <a:pt x="251" y="482"/>
                  </a:cubicBezTo>
                  <a:lnTo>
                    <a:pt x="10818" y="482"/>
                  </a:lnTo>
                  <a:cubicBezTo>
                    <a:pt x="10943" y="482"/>
                    <a:pt x="11048" y="335"/>
                    <a:pt x="11027" y="231"/>
                  </a:cubicBezTo>
                  <a:cubicBezTo>
                    <a:pt x="11027" y="105"/>
                    <a:pt x="10922" y="1"/>
                    <a:pt x="1077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7030186" y="4848290"/>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rgbClr val="2F2B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6494571" y="4852919"/>
              <a:ext cx="36250" cy="23423"/>
            </a:xfrm>
            <a:custGeom>
              <a:avLst/>
              <a:gdLst/>
              <a:ahLst/>
              <a:cxnLst/>
              <a:rect l="l" t="t" r="r" b="b"/>
              <a:pathLst>
                <a:path w="650" h="420" fill="none" extrusionOk="0">
                  <a:moveTo>
                    <a:pt x="1" y="419"/>
                  </a:moveTo>
                  <a:cubicBezTo>
                    <a:pt x="210" y="252"/>
                    <a:pt x="440" y="126"/>
                    <a:pt x="6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6498085" y="4858775"/>
              <a:ext cx="50249" cy="37422"/>
            </a:xfrm>
            <a:custGeom>
              <a:avLst/>
              <a:gdLst/>
              <a:ahLst/>
              <a:cxnLst/>
              <a:rect l="l" t="t" r="r" b="b"/>
              <a:pathLst>
                <a:path w="901" h="671" fill="none" extrusionOk="0">
                  <a:moveTo>
                    <a:pt x="1" y="670"/>
                  </a:moveTo>
                  <a:cubicBezTo>
                    <a:pt x="22" y="607"/>
                    <a:pt x="105" y="545"/>
                    <a:pt x="147" y="503"/>
                  </a:cubicBezTo>
                  <a:cubicBezTo>
                    <a:pt x="377" y="314"/>
                    <a:pt x="649" y="126"/>
                    <a:pt x="90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8"/>
            <p:cNvSpPr/>
            <p:nvPr/>
          </p:nvSpPr>
          <p:spPr>
            <a:xfrm>
              <a:off x="6500427" y="4859946"/>
              <a:ext cx="70047" cy="56049"/>
            </a:xfrm>
            <a:custGeom>
              <a:avLst/>
              <a:gdLst/>
              <a:ahLst/>
              <a:cxnLst/>
              <a:rect l="l" t="t" r="r" b="b"/>
              <a:pathLst>
                <a:path w="1256" h="1005" fill="none" extrusionOk="0">
                  <a:moveTo>
                    <a:pt x="0" y="1005"/>
                  </a:moveTo>
                  <a:cubicBezTo>
                    <a:pt x="398" y="628"/>
                    <a:pt x="816" y="314"/>
                    <a:pt x="125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8"/>
            <p:cNvSpPr/>
            <p:nvPr/>
          </p:nvSpPr>
          <p:spPr>
            <a:xfrm>
              <a:off x="6503941" y="4866917"/>
              <a:ext cx="91072" cy="73616"/>
            </a:xfrm>
            <a:custGeom>
              <a:avLst/>
              <a:gdLst/>
              <a:ahLst/>
              <a:cxnLst/>
              <a:rect l="l" t="t" r="r" b="b"/>
              <a:pathLst>
                <a:path w="1633" h="1320" fill="none" extrusionOk="0">
                  <a:moveTo>
                    <a:pt x="0" y="1319"/>
                  </a:moveTo>
                  <a:cubicBezTo>
                    <a:pt x="523" y="880"/>
                    <a:pt x="1088" y="419"/>
                    <a:pt x="163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8"/>
            <p:cNvSpPr/>
            <p:nvPr/>
          </p:nvSpPr>
          <p:spPr>
            <a:xfrm>
              <a:off x="6517939" y="4861117"/>
              <a:ext cx="121411" cy="99215"/>
            </a:xfrm>
            <a:custGeom>
              <a:avLst/>
              <a:gdLst/>
              <a:ahLst/>
              <a:cxnLst/>
              <a:rect l="l" t="t" r="r" b="b"/>
              <a:pathLst>
                <a:path w="2177" h="1779" fill="none" extrusionOk="0">
                  <a:moveTo>
                    <a:pt x="0" y="1779"/>
                  </a:moveTo>
                  <a:cubicBezTo>
                    <a:pt x="691" y="1130"/>
                    <a:pt x="1381" y="523"/>
                    <a:pt x="217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8"/>
            <p:cNvSpPr/>
            <p:nvPr/>
          </p:nvSpPr>
          <p:spPr>
            <a:xfrm>
              <a:off x="6524910" y="4871602"/>
              <a:ext cx="136581" cy="117898"/>
            </a:xfrm>
            <a:custGeom>
              <a:avLst/>
              <a:gdLst/>
              <a:ahLst/>
              <a:cxnLst/>
              <a:rect l="l" t="t" r="r" b="b"/>
              <a:pathLst>
                <a:path w="2449" h="2114" fill="none" extrusionOk="0">
                  <a:moveTo>
                    <a:pt x="1" y="2114"/>
                  </a:moveTo>
                  <a:cubicBezTo>
                    <a:pt x="775" y="1361"/>
                    <a:pt x="1570" y="649"/>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8"/>
            <p:cNvSpPr/>
            <p:nvPr/>
          </p:nvSpPr>
          <p:spPr>
            <a:xfrm>
              <a:off x="6542422" y="4889113"/>
              <a:ext cx="136581" cy="115555"/>
            </a:xfrm>
            <a:custGeom>
              <a:avLst/>
              <a:gdLst/>
              <a:ahLst/>
              <a:cxnLst/>
              <a:rect l="l" t="t" r="r" b="b"/>
              <a:pathLst>
                <a:path w="2449" h="2072" fill="none" extrusionOk="0">
                  <a:moveTo>
                    <a:pt x="1" y="2072"/>
                  </a:moveTo>
                  <a:cubicBezTo>
                    <a:pt x="733" y="1319"/>
                    <a:pt x="1549" y="607"/>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8"/>
            <p:cNvSpPr/>
            <p:nvPr/>
          </p:nvSpPr>
          <p:spPr>
            <a:xfrm>
              <a:off x="6533108" y="4898427"/>
              <a:ext cx="166920" cy="148292"/>
            </a:xfrm>
            <a:custGeom>
              <a:avLst/>
              <a:gdLst/>
              <a:ahLst/>
              <a:cxnLst/>
              <a:rect l="l" t="t" r="r" b="b"/>
              <a:pathLst>
                <a:path w="2993" h="2659" fill="none" extrusionOk="0">
                  <a:moveTo>
                    <a:pt x="0" y="2658"/>
                  </a:moveTo>
                  <a:cubicBezTo>
                    <a:pt x="984" y="1779"/>
                    <a:pt x="1988" y="880"/>
                    <a:pt x="299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8"/>
            <p:cNvSpPr/>
            <p:nvPr/>
          </p:nvSpPr>
          <p:spPr>
            <a:xfrm>
              <a:off x="6528424" y="4919452"/>
              <a:ext cx="183260" cy="161120"/>
            </a:xfrm>
            <a:custGeom>
              <a:avLst/>
              <a:gdLst/>
              <a:ahLst/>
              <a:cxnLst/>
              <a:rect l="l" t="t" r="r" b="b"/>
              <a:pathLst>
                <a:path w="3286" h="2889" fill="none" extrusionOk="0">
                  <a:moveTo>
                    <a:pt x="1" y="2888"/>
                  </a:moveTo>
                  <a:cubicBezTo>
                    <a:pt x="1068" y="1884"/>
                    <a:pt x="2177" y="921"/>
                    <a:pt x="32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8"/>
            <p:cNvSpPr/>
            <p:nvPr/>
          </p:nvSpPr>
          <p:spPr>
            <a:xfrm>
              <a:off x="6550620" y="4948620"/>
              <a:ext cx="165748" cy="143608"/>
            </a:xfrm>
            <a:custGeom>
              <a:avLst/>
              <a:gdLst/>
              <a:ahLst/>
              <a:cxnLst/>
              <a:rect l="l" t="t" r="r" b="b"/>
              <a:pathLst>
                <a:path w="2972" h="2575" fill="none" extrusionOk="0">
                  <a:moveTo>
                    <a:pt x="0" y="2574"/>
                  </a:moveTo>
                  <a:cubicBezTo>
                    <a:pt x="984" y="1695"/>
                    <a:pt x="1988" y="879"/>
                    <a:pt x="297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8"/>
            <p:cNvSpPr/>
            <p:nvPr/>
          </p:nvSpPr>
          <p:spPr>
            <a:xfrm>
              <a:off x="6569247" y="4957989"/>
              <a:ext cx="173947" cy="147065"/>
            </a:xfrm>
            <a:custGeom>
              <a:avLst/>
              <a:gdLst/>
              <a:ahLst/>
              <a:cxnLst/>
              <a:rect l="l" t="t" r="r" b="b"/>
              <a:pathLst>
                <a:path w="3119" h="2637" fill="none" extrusionOk="0">
                  <a:moveTo>
                    <a:pt x="1" y="2636"/>
                  </a:moveTo>
                  <a:cubicBezTo>
                    <a:pt x="1026" y="1716"/>
                    <a:pt x="2031" y="837"/>
                    <a:pt x="311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8"/>
            <p:cNvSpPr/>
            <p:nvPr/>
          </p:nvSpPr>
          <p:spPr>
            <a:xfrm>
              <a:off x="6593786" y="4981301"/>
              <a:ext cx="156435" cy="134238"/>
            </a:xfrm>
            <a:custGeom>
              <a:avLst/>
              <a:gdLst/>
              <a:ahLst/>
              <a:cxnLst/>
              <a:rect l="l" t="t" r="r" b="b"/>
              <a:pathLst>
                <a:path w="2805" h="2407" fill="none" extrusionOk="0">
                  <a:moveTo>
                    <a:pt x="0" y="2407"/>
                  </a:moveTo>
                  <a:cubicBezTo>
                    <a:pt x="921" y="1570"/>
                    <a:pt x="1842" y="775"/>
                    <a:pt x="2804"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8"/>
            <p:cNvSpPr/>
            <p:nvPr/>
          </p:nvSpPr>
          <p:spPr>
            <a:xfrm>
              <a:off x="6639294" y="4995300"/>
              <a:ext cx="135410" cy="114440"/>
            </a:xfrm>
            <a:custGeom>
              <a:avLst/>
              <a:gdLst/>
              <a:ahLst/>
              <a:cxnLst/>
              <a:rect l="l" t="t" r="r" b="b"/>
              <a:pathLst>
                <a:path w="2428" h="2052" fill="none" extrusionOk="0">
                  <a:moveTo>
                    <a:pt x="0" y="2051"/>
                  </a:moveTo>
                  <a:cubicBezTo>
                    <a:pt x="775" y="1340"/>
                    <a:pt x="1591" y="670"/>
                    <a:pt x="242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8"/>
            <p:cNvSpPr/>
            <p:nvPr/>
          </p:nvSpPr>
          <p:spPr>
            <a:xfrm>
              <a:off x="6676605" y="5010469"/>
              <a:ext cx="126096" cy="112098"/>
            </a:xfrm>
            <a:custGeom>
              <a:avLst/>
              <a:gdLst/>
              <a:ahLst/>
              <a:cxnLst/>
              <a:rect l="l" t="t" r="r" b="b"/>
              <a:pathLst>
                <a:path w="2261" h="2010" fill="none" extrusionOk="0">
                  <a:moveTo>
                    <a:pt x="1" y="2009"/>
                  </a:moveTo>
                  <a:cubicBezTo>
                    <a:pt x="712" y="1298"/>
                    <a:pt x="1466" y="628"/>
                    <a:pt x="226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8"/>
            <p:cNvSpPr/>
            <p:nvPr/>
          </p:nvSpPr>
          <p:spPr>
            <a:xfrm>
              <a:off x="6708115" y="5013983"/>
              <a:ext cx="112098" cy="107413"/>
            </a:xfrm>
            <a:custGeom>
              <a:avLst/>
              <a:gdLst/>
              <a:ahLst/>
              <a:cxnLst/>
              <a:rect l="l" t="t" r="r" b="b"/>
              <a:pathLst>
                <a:path w="2010" h="1926" fill="none" extrusionOk="0">
                  <a:moveTo>
                    <a:pt x="1" y="1925"/>
                  </a:moveTo>
                  <a:cubicBezTo>
                    <a:pt x="670" y="1298"/>
                    <a:pt x="1361" y="649"/>
                    <a:pt x="201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8"/>
            <p:cNvSpPr/>
            <p:nvPr/>
          </p:nvSpPr>
          <p:spPr>
            <a:xfrm>
              <a:off x="6750165" y="5023296"/>
              <a:ext cx="92244" cy="87615"/>
            </a:xfrm>
            <a:custGeom>
              <a:avLst/>
              <a:gdLst/>
              <a:ahLst/>
              <a:cxnLst/>
              <a:rect l="l" t="t" r="r" b="b"/>
              <a:pathLst>
                <a:path w="1654" h="1571" fill="none" extrusionOk="0">
                  <a:moveTo>
                    <a:pt x="0" y="1570"/>
                  </a:moveTo>
                  <a:lnTo>
                    <a:pt x="1653" y="1"/>
                  </a:ln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8"/>
            <p:cNvSpPr/>
            <p:nvPr/>
          </p:nvSpPr>
          <p:spPr>
            <a:xfrm>
              <a:off x="6783962" y="5023296"/>
              <a:ext cx="99271" cy="93415"/>
            </a:xfrm>
            <a:custGeom>
              <a:avLst/>
              <a:gdLst/>
              <a:ahLst/>
              <a:cxnLst/>
              <a:rect l="l" t="t" r="r" b="b"/>
              <a:pathLst>
                <a:path w="1780" h="1675" fill="none" extrusionOk="0">
                  <a:moveTo>
                    <a:pt x="1" y="1675"/>
                  </a:moveTo>
                  <a:cubicBezTo>
                    <a:pt x="545" y="1110"/>
                    <a:pt x="1152" y="524"/>
                    <a:pt x="177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8"/>
            <p:cNvSpPr/>
            <p:nvPr/>
          </p:nvSpPr>
          <p:spPr>
            <a:xfrm>
              <a:off x="6807329" y="5040808"/>
              <a:ext cx="82874" cy="91072"/>
            </a:xfrm>
            <a:custGeom>
              <a:avLst/>
              <a:gdLst/>
              <a:ahLst/>
              <a:cxnLst/>
              <a:rect l="l" t="t" r="r" b="b"/>
              <a:pathLst>
                <a:path w="1486" h="1633" fill="none" extrusionOk="0">
                  <a:moveTo>
                    <a:pt x="0" y="1633"/>
                  </a:moveTo>
                  <a:cubicBezTo>
                    <a:pt x="42" y="1528"/>
                    <a:pt x="126" y="1423"/>
                    <a:pt x="210" y="1340"/>
                  </a:cubicBezTo>
                  <a:cubicBezTo>
                    <a:pt x="607" y="900"/>
                    <a:pt x="1067" y="440"/>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8"/>
            <p:cNvSpPr/>
            <p:nvPr/>
          </p:nvSpPr>
          <p:spPr>
            <a:xfrm>
              <a:off x="6844640" y="5027981"/>
              <a:ext cx="85272" cy="89901"/>
            </a:xfrm>
            <a:custGeom>
              <a:avLst/>
              <a:gdLst/>
              <a:ahLst/>
              <a:cxnLst/>
              <a:rect l="l" t="t" r="r" b="b"/>
              <a:pathLst>
                <a:path w="1529" h="1612" fill="none" extrusionOk="0">
                  <a:moveTo>
                    <a:pt x="1" y="1612"/>
                  </a:moveTo>
                  <a:cubicBezTo>
                    <a:pt x="482" y="1047"/>
                    <a:pt x="1005" y="524"/>
                    <a:pt x="1528"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8"/>
            <p:cNvSpPr/>
            <p:nvPr/>
          </p:nvSpPr>
          <p:spPr>
            <a:xfrm>
              <a:off x="6883177" y="5029152"/>
              <a:ext cx="75903" cy="86388"/>
            </a:xfrm>
            <a:custGeom>
              <a:avLst/>
              <a:gdLst/>
              <a:ahLst/>
              <a:cxnLst/>
              <a:rect l="l" t="t" r="r" b="b"/>
              <a:pathLst>
                <a:path w="1361" h="1549" fill="none" extrusionOk="0">
                  <a:moveTo>
                    <a:pt x="0" y="1549"/>
                  </a:moveTo>
                  <a:cubicBezTo>
                    <a:pt x="419" y="1005"/>
                    <a:pt x="858" y="503"/>
                    <a:pt x="136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8"/>
            <p:cNvSpPr/>
            <p:nvPr/>
          </p:nvSpPr>
          <p:spPr>
            <a:xfrm>
              <a:off x="6914687" y="5034952"/>
              <a:ext cx="70047" cy="79416"/>
            </a:xfrm>
            <a:custGeom>
              <a:avLst/>
              <a:gdLst/>
              <a:ahLst/>
              <a:cxnLst/>
              <a:rect l="l" t="t" r="r" b="b"/>
              <a:pathLst>
                <a:path w="1256" h="1424" fill="none" extrusionOk="0">
                  <a:moveTo>
                    <a:pt x="0" y="1424"/>
                  </a:moveTo>
                  <a:cubicBezTo>
                    <a:pt x="398" y="922"/>
                    <a:pt x="816" y="440"/>
                    <a:pt x="125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8"/>
            <p:cNvSpPr/>
            <p:nvPr/>
          </p:nvSpPr>
          <p:spPr>
            <a:xfrm>
              <a:off x="6943854" y="5039637"/>
              <a:ext cx="64247" cy="78245"/>
            </a:xfrm>
            <a:custGeom>
              <a:avLst/>
              <a:gdLst/>
              <a:ahLst/>
              <a:cxnLst/>
              <a:rect l="l" t="t" r="r" b="b"/>
              <a:pathLst>
                <a:path w="1152" h="1403" fill="none" extrusionOk="0">
                  <a:moveTo>
                    <a:pt x="0" y="1403"/>
                  </a:moveTo>
                  <a:cubicBezTo>
                    <a:pt x="105" y="1298"/>
                    <a:pt x="189" y="1172"/>
                    <a:pt x="272" y="1047"/>
                  </a:cubicBezTo>
                  <a:cubicBezTo>
                    <a:pt x="524" y="649"/>
                    <a:pt x="816" y="315"/>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8"/>
            <p:cNvSpPr/>
            <p:nvPr/>
          </p:nvSpPr>
          <p:spPr>
            <a:xfrm>
              <a:off x="6968337" y="5041979"/>
              <a:ext cx="63076" cy="73561"/>
            </a:xfrm>
            <a:custGeom>
              <a:avLst/>
              <a:gdLst/>
              <a:ahLst/>
              <a:cxnLst/>
              <a:rect l="l" t="t" r="r" b="b"/>
              <a:pathLst>
                <a:path w="1131" h="1319" fill="none" extrusionOk="0">
                  <a:moveTo>
                    <a:pt x="1" y="1319"/>
                  </a:moveTo>
                  <a:cubicBezTo>
                    <a:pt x="315" y="837"/>
                    <a:pt x="712" y="398"/>
                    <a:pt x="113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8"/>
            <p:cNvSpPr/>
            <p:nvPr/>
          </p:nvSpPr>
          <p:spPr>
            <a:xfrm>
              <a:off x="6991705" y="5040808"/>
              <a:ext cx="64247" cy="79416"/>
            </a:xfrm>
            <a:custGeom>
              <a:avLst/>
              <a:gdLst/>
              <a:ahLst/>
              <a:cxnLst/>
              <a:rect l="l" t="t" r="r" b="b"/>
              <a:pathLst>
                <a:path w="1152" h="1424" fill="none" extrusionOk="0">
                  <a:moveTo>
                    <a:pt x="0" y="1423"/>
                  </a:moveTo>
                  <a:cubicBezTo>
                    <a:pt x="377" y="942"/>
                    <a:pt x="774" y="482"/>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8"/>
            <p:cNvSpPr/>
            <p:nvPr/>
          </p:nvSpPr>
          <p:spPr>
            <a:xfrm>
              <a:off x="7026729" y="5039637"/>
              <a:ext cx="63020" cy="80588"/>
            </a:xfrm>
            <a:custGeom>
              <a:avLst/>
              <a:gdLst/>
              <a:ahLst/>
              <a:cxnLst/>
              <a:rect l="l" t="t" r="r" b="b"/>
              <a:pathLst>
                <a:path w="1130" h="1445" fill="none" extrusionOk="0">
                  <a:moveTo>
                    <a:pt x="0" y="1444"/>
                  </a:moveTo>
                  <a:cubicBezTo>
                    <a:pt x="272" y="1068"/>
                    <a:pt x="523" y="733"/>
                    <a:pt x="795" y="356"/>
                  </a:cubicBezTo>
                  <a:cubicBezTo>
                    <a:pt x="900" y="231"/>
                    <a:pt x="1004" y="105"/>
                    <a:pt x="113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8"/>
            <p:cNvSpPr/>
            <p:nvPr/>
          </p:nvSpPr>
          <p:spPr>
            <a:xfrm>
              <a:off x="7055896" y="5041979"/>
              <a:ext cx="60734" cy="73561"/>
            </a:xfrm>
            <a:custGeom>
              <a:avLst/>
              <a:gdLst/>
              <a:ahLst/>
              <a:cxnLst/>
              <a:rect l="l" t="t" r="r" b="b"/>
              <a:pathLst>
                <a:path w="1089" h="1319" fill="none" extrusionOk="0">
                  <a:moveTo>
                    <a:pt x="0" y="1319"/>
                  </a:moveTo>
                  <a:cubicBezTo>
                    <a:pt x="356" y="879"/>
                    <a:pt x="691" y="419"/>
                    <a:pt x="10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8"/>
            <p:cNvSpPr/>
            <p:nvPr/>
          </p:nvSpPr>
          <p:spPr>
            <a:xfrm>
              <a:off x="7083893" y="5043150"/>
              <a:ext cx="56049" cy="74732"/>
            </a:xfrm>
            <a:custGeom>
              <a:avLst/>
              <a:gdLst/>
              <a:ahLst/>
              <a:cxnLst/>
              <a:rect l="l" t="t" r="r" b="b"/>
              <a:pathLst>
                <a:path w="1005" h="1340" fill="none" extrusionOk="0">
                  <a:moveTo>
                    <a:pt x="0" y="1340"/>
                  </a:moveTo>
                  <a:cubicBezTo>
                    <a:pt x="84" y="1109"/>
                    <a:pt x="272" y="921"/>
                    <a:pt x="398" y="754"/>
                  </a:cubicBezTo>
                  <a:cubicBezTo>
                    <a:pt x="565" y="482"/>
                    <a:pt x="712" y="168"/>
                    <a:pt x="100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8"/>
            <p:cNvSpPr/>
            <p:nvPr/>
          </p:nvSpPr>
          <p:spPr>
            <a:xfrm>
              <a:off x="7110718" y="5058320"/>
              <a:ext cx="43222" cy="59562"/>
            </a:xfrm>
            <a:custGeom>
              <a:avLst/>
              <a:gdLst/>
              <a:ahLst/>
              <a:cxnLst/>
              <a:rect l="l" t="t" r="r" b="b"/>
              <a:pathLst>
                <a:path w="775" h="1068" fill="none" extrusionOk="0">
                  <a:moveTo>
                    <a:pt x="1" y="1068"/>
                  </a:moveTo>
                  <a:cubicBezTo>
                    <a:pt x="147" y="754"/>
                    <a:pt x="356" y="482"/>
                    <a:pt x="628" y="210"/>
                  </a:cubicBezTo>
                  <a:cubicBezTo>
                    <a:pt x="670" y="168"/>
                    <a:pt x="754" y="84"/>
                    <a:pt x="77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8"/>
            <p:cNvSpPr/>
            <p:nvPr/>
          </p:nvSpPr>
          <p:spPr>
            <a:xfrm>
              <a:off x="6676605" y="4841263"/>
              <a:ext cx="31566" cy="28052"/>
            </a:xfrm>
            <a:custGeom>
              <a:avLst/>
              <a:gdLst/>
              <a:ahLst/>
              <a:cxnLst/>
              <a:rect l="l" t="t" r="r" b="b"/>
              <a:pathLst>
                <a:path w="566" h="503" fill="none" extrusionOk="0">
                  <a:moveTo>
                    <a:pt x="1" y="503"/>
                  </a:moveTo>
                  <a:cubicBezTo>
                    <a:pt x="189" y="335"/>
                    <a:pt x="378" y="189"/>
                    <a:pt x="56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8"/>
            <p:cNvSpPr/>
            <p:nvPr/>
          </p:nvSpPr>
          <p:spPr>
            <a:xfrm>
              <a:off x="6691774" y="4840092"/>
              <a:ext cx="37422" cy="31566"/>
            </a:xfrm>
            <a:custGeom>
              <a:avLst/>
              <a:gdLst/>
              <a:ahLst/>
              <a:cxnLst/>
              <a:rect l="l" t="t" r="r" b="b"/>
              <a:pathLst>
                <a:path w="671" h="566" fill="none" extrusionOk="0">
                  <a:moveTo>
                    <a:pt x="1" y="566"/>
                  </a:moveTo>
                  <a:cubicBezTo>
                    <a:pt x="231" y="377"/>
                    <a:pt x="461" y="168"/>
                    <a:pt x="67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8"/>
            <p:cNvSpPr/>
            <p:nvPr/>
          </p:nvSpPr>
          <p:spPr>
            <a:xfrm>
              <a:off x="6703486" y="4849461"/>
              <a:ext cx="54878" cy="45564"/>
            </a:xfrm>
            <a:custGeom>
              <a:avLst/>
              <a:gdLst/>
              <a:ahLst/>
              <a:cxnLst/>
              <a:rect l="l" t="t" r="r" b="b"/>
              <a:pathLst>
                <a:path w="984" h="817" fill="none" extrusionOk="0">
                  <a:moveTo>
                    <a:pt x="0" y="816"/>
                  </a:moveTo>
                  <a:cubicBezTo>
                    <a:pt x="314" y="523"/>
                    <a:pt x="649" y="272"/>
                    <a:pt x="98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8"/>
            <p:cNvSpPr/>
            <p:nvPr/>
          </p:nvSpPr>
          <p:spPr>
            <a:xfrm>
              <a:off x="6727969" y="4843605"/>
              <a:ext cx="73561" cy="61905"/>
            </a:xfrm>
            <a:custGeom>
              <a:avLst/>
              <a:gdLst/>
              <a:ahLst/>
              <a:cxnLst/>
              <a:rect l="l" t="t" r="r" b="b"/>
              <a:pathLst>
                <a:path w="1319" h="1110" fill="none" extrusionOk="0">
                  <a:moveTo>
                    <a:pt x="1" y="1109"/>
                  </a:moveTo>
                  <a:cubicBezTo>
                    <a:pt x="398" y="712"/>
                    <a:pt x="838" y="356"/>
                    <a:pt x="131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8"/>
            <p:cNvSpPr/>
            <p:nvPr/>
          </p:nvSpPr>
          <p:spPr>
            <a:xfrm>
              <a:off x="6744309" y="4847119"/>
              <a:ext cx="96928" cy="80588"/>
            </a:xfrm>
            <a:custGeom>
              <a:avLst/>
              <a:gdLst/>
              <a:ahLst/>
              <a:cxnLst/>
              <a:rect l="l" t="t" r="r" b="b"/>
              <a:pathLst>
                <a:path w="1738" h="1445" fill="none" extrusionOk="0">
                  <a:moveTo>
                    <a:pt x="0" y="1444"/>
                  </a:moveTo>
                  <a:cubicBezTo>
                    <a:pt x="189" y="1277"/>
                    <a:pt x="356" y="1088"/>
                    <a:pt x="545" y="942"/>
                  </a:cubicBezTo>
                  <a:cubicBezTo>
                    <a:pt x="921" y="607"/>
                    <a:pt x="1298" y="251"/>
                    <a:pt x="1737"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8"/>
            <p:cNvSpPr/>
            <p:nvPr/>
          </p:nvSpPr>
          <p:spPr>
            <a:xfrm>
              <a:off x="6758308" y="4855261"/>
              <a:ext cx="114440" cy="102784"/>
            </a:xfrm>
            <a:custGeom>
              <a:avLst/>
              <a:gdLst/>
              <a:ahLst/>
              <a:cxnLst/>
              <a:rect l="l" t="t" r="r" b="b"/>
              <a:pathLst>
                <a:path w="2052" h="1843" fill="none" extrusionOk="0">
                  <a:moveTo>
                    <a:pt x="1" y="1842"/>
                  </a:moveTo>
                  <a:cubicBezTo>
                    <a:pt x="607" y="1152"/>
                    <a:pt x="1319" y="566"/>
                    <a:pt x="20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8"/>
            <p:cNvSpPr/>
            <p:nvPr/>
          </p:nvSpPr>
          <p:spPr>
            <a:xfrm>
              <a:off x="6772306" y="4887942"/>
              <a:ext cx="110927" cy="95757"/>
            </a:xfrm>
            <a:custGeom>
              <a:avLst/>
              <a:gdLst/>
              <a:ahLst/>
              <a:cxnLst/>
              <a:rect l="l" t="t" r="r" b="b"/>
              <a:pathLst>
                <a:path w="1989" h="1717" fill="none" extrusionOk="0">
                  <a:moveTo>
                    <a:pt x="1" y="1716"/>
                  </a:moveTo>
                  <a:cubicBezTo>
                    <a:pt x="628" y="1089"/>
                    <a:pt x="1277" y="524"/>
                    <a:pt x="19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8"/>
            <p:cNvSpPr/>
            <p:nvPr/>
          </p:nvSpPr>
          <p:spPr>
            <a:xfrm>
              <a:off x="6803816" y="4906625"/>
              <a:ext cx="100442" cy="87559"/>
            </a:xfrm>
            <a:custGeom>
              <a:avLst/>
              <a:gdLst/>
              <a:ahLst/>
              <a:cxnLst/>
              <a:rect l="l" t="t" r="r" b="b"/>
              <a:pathLst>
                <a:path w="1801" h="1570" fill="none" extrusionOk="0">
                  <a:moveTo>
                    <a:pt x="1" y="1570"/>
                  </a:moveTo>
                  <a:cubicBezTo>
                    <a:pt x="545" y="1005"/>
                    <a:pt x="1151" y="482"/>
                    <a:pt x="180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8"/>
            <p:cNvSpPr/>
            <p:nvPr/>
          </p:nvSpPr>
          <p:spPr>
            <a:xfrm>
              <a:off x="6848153" y="4917110"/>
              <a:ext cx="82930" cy="75903"/>
            </a:xfrm>
            <a:custGeom>
              <a:avLst/>
              <a:gdLst/>
              <a:ahLst/>
              <a:cxnLst/>
              <a:rect l="l" t="t" r="r" b="b"/>
              <a:pathLst>
                <a:path w="1487" h="1361" fill="none" extrusionOk="0">
                  <a:moveTo>
                    <a:pt x="1" y="1361"/>
                  </a:moveTo>
                  <a:cubicBezTo>
                    <a:pt x="440" y="859"/>
                    <a:pt x="942" y="419"/>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8"/>
            <p:cNvSpPr/>
            <p:nvPr/>
          </p:nvSpPr>
          <p:spPr>
            <a:xfrm>
              <a:off x="6885519" y="4929937"/>
              <a:ext cx="68876" cy="67761"/>
            </a:xfrm>
            <a:custGeom>
              <a:avLst/>
              <a:gdLst/>
              <a:ahLst/>
              <a:cxnLst/>
              <a:rect l="l" t="t" r="r" b="b"/>
              <a:pathLst>
                <a:path w="1235" h="1215" fill="none" extrusionOk="0">
                  <a:moveTo>
                    <a:pt x="0" y="1214"/>
                  </a:moveTo>
                  <a:cubicBezTo>
                    <a:pt x="335" y="754"/>
                    <a:pt x="753" y="336"/>
                    <a:pt x="1235"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8"/>
            <p:cNvSpPr/>
            <p:nvPr/>
          </p:nvSpPr>
          <p:spPr>
            <a:xfrm>
              <a:off x="6908831" y="4940478"/>
              <a:ext cx="67761" cy="70047"/>
            </a:xfrm>
            <a:custGeom>
              <a:avLst/>
              <a:gdLst/>
              <a:ahLst/>
              <a:cxnLst/>
              <a:rect l="l" t="t" r="r" b="b"/>
              <a:pathLst>
                <a:path w="1215" h="1256" fill="none" extrusionOk="0">
                  <a:moveTo>
                    <a:pt x="1" y="1256"/>
                  </a:moveTo>
                  <a:cubicBezTo>
                    <a:pt x="231" y="963"/>
                    <a:pt x="503" y="649"/>
                    <a:pt x="754" y="356"/>
                  </a:cubicBezTo>
                  <a:cubicBezTo>
                    <a:pt x="900" y="230"/>
                    <a:pt x="1026" y="84"/>
                    <a:pt x="121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8"/>
            <p:cNvSpPr/>
            <p:nvPr/>
          </p:nvSpPr>
          <p:spPr>
            <a:xfrm>
              <a:off x="6941512" y="4950962"/>
              <a:ext cx="60734" cy="59562"/>
            </a:xfrm>
            <a:custGeom>
              <a:avLst/>
              <a:gdLst/>
              <a:ahLst/>
              <a:cxnLst/>
              <a:rect l="l" t="t" r="r" b="b"/>
              <a:pathLst>
                <a:path w="1089" h="1068" fill="none" extrusionOk="0">
                  <a:moveTo>
                    <a:pt x="1" y="1068"/>
                  </a:moveTo>
                  <a:cubicBezTo>
                    <a:pt x="356" y="691"/>
                    <a:pt x="733" y="335"/>
                    <a:pt x="108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8"/>
            <p:cNvSpPr/>
            <p:nvPr/>
          </p:nvSpPr>
          <p:spPr>
            <a:xfrm>
              <a:off x="6977707" y="4968474"/>
              <a:ext cx="43222" cy="44393"/>
            </a:xfrm>
            <a:custGeom>
              <a:avLst/>
              <a:gdLst/>
              <a:ahLst/>
              <a:cxnLst/>
              <a:rect l="l" t="t" r="r" b="b"/>
              <a:pathLst>
                <a:path w="775" h="796" fill="none" extrusionOk="0">
                  <a:moveTo>
                    <a:pt x="0" y="795"/>
                  </a:moveTo>
                  <a:cubicBezTo>
                    <a:pt x="209" y="482"/>
                    <a:pt x="461" y="231"/>
                    <a:pt x="77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8"/>
            <p:cNvSpPr/>
            <p:nvPr/>
          </p:nvSpPr>
          <p:spPr>
            <a:xfrm>
              <a:off x="7082722" y="5020954"/>
              <a:ext cx="37366" cy="12939"/>
            </a:xfrm>
            <a:custGeom>
              <a:avLst/>
              <a:gdLst/>
              <a:ahLst/>
              <a:cxnLst/>
              <a:rect l="l" t="t" r="r" b="b"/>
              <a:pathLst>
                <a:path w="670" h="232" fill="none" extrusionOk="0">
                  <a:moveTo>
                    <a:pt x="21" y="231"/>
                  </a:moveTo>
                  <a:cubicBezTo>
                    <a:pt x="21" y="231"/>
                    <a:pt x="0" y="231"/>
                    <a:pt x="21" y="231"/>
                  </a:cubicBezTo>
                  <a:lnTo>
                    <a:pt x="21" y="231"/>
                  </a:lnTo>
                  <a:cubicBezTo>
                    <a:pt x="230" y="126"/>
                    <a:pt x="461" y="43"/>
                    <a:pt x="670" y="1"/>
                  </a:cubicBezTo>
                </a:path>
              </a:pathLst>
            </a:custGeom>
            <a:solidFill>
              <a:schemeClr val="dk1"/>
            </a:solidFill>
            <a:ln w="21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8"/>
            <p:cNvSpPr/>
            <p:nvPr/>
          </p:nvSpPr>
          <p:spPr>
            <a:xfrm>
              <a:off x="6178355" y="3770033"/>
              <a:ext cx="450510" cy="777490"/>
            </a:xfrm>
            <a:custGeom>
              <a:avLst/>
              <a:gdLst/>
              <a:ahLst/>
              <a:cxnLst/>
              <a:rect l="l" t="t" r="r" b="b"/>
              <a:pathLst>
                <a:path w="8078" h="13941" extrusionOk="0">
                  <a:moveTo>
                    <a:pt x="21" y="1"/>
                  </a:moveTo>
                  <a:lnTo>
                    <a:pt x="21" y="1"/>
                  </a:lnTo>
                  <a:cubicBezTo>
                    <a:pt x="1" y="1319"/>
                    <a:pt x="21" y="2637"/>
                    <a:pt x="147" y="3914"/>
                  </a:cubicBezTo>
                  <a:cubicBezTo>
                    <a:pt x="231" y="5232"/>
                    <a:pt x="398" y="6550"/>
                    <a:pt x="649" y="7847"/>
                  </a:cubicBezTo>
                  <a:cubicBezTo>
                    <a:pt x="921" y="9165"/>
                    <a:pt x="1256" y="10442"/>
                    <a:pt x="1842" y="11655"/>
                  </a:cubicBezTo>
                  <a:cubicBezTo>
                    <a:pt x="2135" y="12241"/>
                    <a:pt x="2511" y="12827"/>
                    <a:pt x="3034" y="13266"/>
                  </a:cubicBezTo>
                  <a:cubicBezTo>
                    <a:pt x="3469" y="13664"/>
                    <a:pt x="4075" y="13924"/>
                    <a:pt x="4682" y="13924"/>
                  </a:cubicBezTo>
                  <a:cubicBezTo>
                    <a:pt x="4747" y="13924"/>
                    <a:pt x="4811" y="13921"/>
                    <a:pt x="4876" y="13915"/>
                  </a:cubicBezTo>
                  <a:cubicBezTo>
                    <a:pt x="4974" y="13932"/>
                    <a:pt x="5070" y="13940"/>
                    <a:pt x="5165" y="13940"/>
                  </a:cubicBezTo>
                  <a:cubicBezTo>
                    <a:pt x="5416" y="13940"/>
                    <a:pt x="5658" y="13886"/>
                    <a:pt x="5901" y="13810"/>
                  </a:cubicBezTo>
                  <a:cubicBezTo>
                    <a:pt x="6215" y="13748"/>
                    <a:pt x="6529" y="13580"/>
                    <a:pt x="6822" y="13371"/>
                  </a:cubicBezTo>
                  <a:cubicBezTo>
                    <a:pt x="7115" y="13162"/>
                    <a:pt x="7345" y="12932"/>
                    <a:pt x="7554" y="12660"/>
                  </a:cubicBezTo>
                  <a:cubicBezTo>
                    <a:pt x="7659" y="12534"/>
                    <a:pt x="7742" y="12388"/>
                    <a:pt x="7847" y="12241"/>
                  </a:cubicBezTo>
                  <a:cubicBezTo>
                    <a:pt x="7931" y="12116"/>
                    <a:pt x="7993" y="11969"/>
                    <a:pt x="8077" y="11802"/>
                  </a:cubicBezTo>
                  <a:lnTo>
                    <a:pt x="8077" y="11802"/>
                  </a:lnTo>
                  <a:cubicBezTo>
                    <a:pt x="7972" y="11969"/>
                    <a:pt x="7889" y="12095"/>
                    <a:pt x="7826" y="12241"/>
                  </a:cubicBezTo>
                  <a:cubicBezTo>
                    <a:pt x="7700" y="12408"/>
                    <a:pt x="7617" y="12534"/>
                    <a:pt x="7491" y="12660"/>
                  </a:cubicBezTo>
                  <a:cubicBezTo>
                    <a:pt x="7303" y="12932"/>
                    <a:pt x="7031" y="13162"/>
                    <a:pt x="6780" y="13350"/>
                  </a:cubicBezTo>
                  <a:cubicBezTo>
                    <a:pt x="6487" y="13538"/>
                    <a:pt x="6173" y="13685"/>
                    <a:pt x="5859" y="13769"/>
                  </a:cubicBezTo>
                  <a:cubicBezTo>
                    <a:pt x="5603" y="13832"/>
                    <a:pt x="5335" y="13860"/>
                    <a:pt x="5083" y="13860"/>
                  </a:cubicBezTo>
                  <a:cubicBezTo>
                    <a:pt x="5005" y="13860"/>
                    <a:pt x="4929" y="13857"/>
                    <a:pt x="4855" y="13852"/>
                  </a:cubicBezTo>
                  <a:cubicBezTo>
                    <a:pt x="4813" y="13855"/>
                    <a:pt x="4772" y="13856"/>
                    <a:pt x="4731" y="13856"/>
                  </a:cubicBezTo>
                  <a:cubicBezTo>
                    <a:pt x="4127" y="13856"/>
                    <a:pt x="3548" y="13574"/>
                    <a:pt x="3097" y="13183"/>
                  </a:cubicBezTo>
                  <a:cubicBezTo>
                    <a:pt x="2616" y="12764"/>
                    <a:pt x="2239" y="12199"/>
                    <a:pt x="1946" y="11613"/>
                  </a:cubicBezTo>
                  <a:cubicBezTo>
                    <a:pt x="1674" y="11048"/>
                    <a:pt x="1423" y="10421"/>
                    <a:pt x="1256" y="9793"/>
                  </a:cubicBezTo>
                  <a:cubicBezTo>
                    <a:pt x="1068" y="9165"/>
                    <a:pt x="900" y="8538"/>
                    <a:pt x="775" y="7889"/>
                  </a:cubicBezTo>
                  <a:cubicBezTo>
                    <a:pt x="524" y="6571"/>
                    <a:pt x="356" y="5274"/>
                    <a:pt x="231" y="3955"/>
                  </a:cubicBezTo>
                  <a:cubicBezTo>
                    <a:pt x="126" y="2637"/>
                    <a:pt x="42" y="1340"/>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8"/>
            <p:cNvSpPr/>
            <p:nvPr/>
          </p:nvSpPr>
          <p:spPr>
            <a:xfrm>
              <a:off x="5927446" y="3384997"/>
              <a:ext cx="671025" cy="1221419"/>
            </a:xfrm>
            <a:custGeom>
              <a:avLst/>
              <a:gdLst/>
              <a:ahLst/>
              <a:cxnLst/>
              <a:rect l="l" t="t" r="r" b="b"/>
              <a:pathLst>
                <a:path w="12032" h="21901" extrusionOk="0">
                  <a:moveTo>
                    <a:pt x="106" y="0"/>
                  </a:moveTo>
                  <a:cubicBezTo>
                    <a:pt x="1" y="2030"/>
                    <a:pt x="1" y="4059"/>
                    <a:pt x="106" y="6110"/>
                  </a:cubicBezTo>
                  <a:cubicBezTo>
                    <a:pt x="168" y="8139"/>
                    <a:pt x="357" y="10148"/>
                    <a:pt x="671" y="12178"/>
                  </a:cubicBezTo>
                  <a:cubicBezTo>
                    <a:pt x="984" y="14165"/>
                    <a:pt x="1466" y="16174"/>
                    <a:pt x="2303" y="18036"/>
                  </a:cubicBezTo>
                  <a:cubicBezTo>
                    <a:pt x="2721" y="18936"/>
                    <a:pt x="3244" y="19836"/>
                    <a:pt x="3976" y="20568"/>
                  </a:cubicBezTo>
                  <a:cubicBezTo>
                    <a:pt x="4667" y="21300"/>
                    <a:pt x="5650" y="21823"/>
                    <a:pt x="6697" y="21865"/>
                  </a:cubicBezTo>
                  <a:cubicBezTo>
                    <a:pt x="6901" y="21889"/>
                    <a:pt x="7105" y="21900"/>
                    <a:pt x="7309" y="21900"/>
                  </a:cubicBezTo>
                  <a:cubicBezTo>
                    <a:pt x="7649" y="21900"/>
                    <a:pt x="7989" y="21868"/>
                    <a:pt x="8329" y="21802"/>
                  </a:cubicBezTo>
                  <a:cubicBezTo>
                    <a:pt x="8893" y="21698"/>
                    <a:pt x="9417" y="21509"/>
                    <a:pt x="9877" y="21217"/>
                  </a:cubicBezTo>
                  <a:cubicBezTo>
                    <a:pt x="10358" y="20924"/>
                    <a:pt x="10798" y="20568"/>
                    <a:pt x="11132" y="20149"/>
                  </a:cubicBezTo>
                  <a:cubicBezTo>
                    <a:pt x="11342" y="19961"/>
                    <a:pt x="11488" y="19731"/>
                    <a:pt x="11634" y="19501"/>
                  </a:cubicBezTo>
                  <a:cubicBezTo>
                    <a:pt x="11802" y="19250"/>
                    <a:pt x="11906" y="18999"/>
                    <a:pt x="12032" y="18769"/>
                  </a:cubicBezTo>
                  <a:lnTo>
                    <a:pt x="12032" y="18769"/>
                  </a:lnTo>
                  <a:cubicBezTo>
                    <a:pt x="11906" y="18999"/>
                    <a:pt x="11802" y="19229"/>
                    <a:pt x="11634" y="19459"/>
                  </a:cubicBezTo>
                  <a:cubicBezTo>
                    <a:pt x="11467" y="19710"/>
                    <a:pt x="11321" y="19940"/>
                    <a:pt x="11132" y="20129"/>
                  </a:cubicBezTo>
                  <a:cubicBezTo>
                    <a:pt x="10798" y="20547"/>
                    <a:pt x="10358" y="20882"/>
                    <a:pt x="9877" y="21133"/>
                  </a:cubicBezTo>
                  <a:cubicBezTo>
                    <a:pt x="9417" y="21405"/>
                    <a:pt x="8893" y="21593"/>
                    <a:pt x="8370" y="21698"/>
                  </a:cubicBezTo>
                  <a:cubicBezTo>
                    <a:pt x="8041" y="21759"/>
                    <a:pt x="7719" y="21791"/>
                    <a:pt x="7404" y="21791"/>
                  </a:cubicBezTo>
                  <a:cubicBezTo>
                    <a:pt x="7179" y="21791"/>
                    <a:pt x="6957" y="21775"/>
                    <a:pt x="6738" y="21740"/>
                  </a:cubicBezTo>
                  <a:cubicBezTo>
                    <a:pt x="6236" y="21719"/>
                    <a:pt x="5755" y="21593"/>
                    <a:pt x="5295" y="21342"/>
                  </a:cubicBezTo>
                  <a:cubicBezTo>
                    <a:pt x="4855" y="21112"/>
                    <a:pt x="4479" y="20819"/>
                    <a:pt x="4102" y="20463"/>
                  </a:cubicBezTo>
                  <a:cubicBezTo>
                    <a:pt x="3391" y="19752"/>
                    <a:pt x="2867" y="18873"/>
                    <a:pt x="2449" y="17952"/>
                  </a:cubicBezTo>
                  <a:cubicBezTo>
                    <a:pt x="2031" y="17032"/>
                    <a:pt x="1717" y="16069"/>
                    <a:pt x="1466" y="15107"/>
                  </a:cubicBezTo>
                  <a:cubicBezTo>
                    <a:pt x="1194" y="14123"/>
                    <a:pt x="984" y="13140"/>
                    <a:pt x="838" y="12136"/>
                  </a:cubicBezTo>
                  <a:cubicBezTo>
                    <a:pt x="524" y="10148"/>
                    <a:pt x="315" y="8118"/>
                    <a:pt x="210" y="6110"/>
                  </a:cubicBezTo>
                  <a:cubicBezTo>
                    <a:pt x="106" y="4059"/>
                    <a:pt x="43" y="2051"/>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8"/>
            <p:cNvSpPr/>
            <p:nvPr/>
          </p:nvSpPr>
          <p:spPr>
            <a:xfrm>
              <a:off x="5961299" y="3541320"/>
              <a:ext cx="683852" cy="1147747"/>
            </a:xfrm>
            <a:custGeom>
              <a:avLst/>
              <a:gdLst/>
              <a:ahLst/>
              <a:cxnLst/>
              <a:rect l="l" t="t" r="r" b="b"/>
              <a:pathLst>
                <a:path w="12262" h="20580" extrusionOk="0">
                  <a:moveTo>
                    <a:pt x="105" y="1"/>
                  </a:moveTo>
                  <a:cubicBezTo>
                    <a:pt x="1" y="2595"/>
                    <a:pt x="64" y="5169"/>
                    <a:pt x="356" y="7659"/>
                  </a:cubicBezTo>
                  <a:cubicBezTo>
                    <a:pt x="461" y="8956"/>
                    <a:pt x="649" y="10232"/>
                    <a:pt x="880" y="11509"/>
                  </a:cubicBezTo>
                  <a:cubicBezTo>
                    <a:pt x="1110" y="12785"/>
                    <a:pt x="1424" y="14041"/>
                    <a:pt x="1842" y="15275"/>
                  </a:cubicBezTo>
                  <a:cubicBezTo>
                    <a:pt x="2281" y="16489"/>
                    <a:pt x="2867" y="17681"/>
                    <a:pt x="3683" y="18706"/>
                  </a:cubicBezTo>
                  <a:cubicBezTo>
                    <a:pt x="4102" y="19209"/>
                    <a:pt x="4562" y="19669"/>
                    <a:pt x="5148" y="19983"/>
                  </a:cubicBezTo>
                  <a:cubicBezTo>
                    <a:pt x="5399" y="20150"/>
                    <a:pt x="5713" y="20276"/>
                    <a:pt x="6027" y="20380"/>
                  </a:cubicBezTo>
                  <a:cubicBezTo>
                    <a:pt x="6341" y="20485"/>
                    <a:pt x="6654" y="20527"/>
                    <a:pt x="6989" y="20569"/>
                  </a:cubicBezTo>
                  <a:cubicBezTo>
                    <a:pt x="7099" y="20576"/>
                    <a:pt x="7209" y="20579"/>
                    <a:pt x="7319" y="20579"/>
                  </a:cubicBezTo>
                  <a:cubicBezTo>
                    <a:pt x="7877" y="20579"/>
                    <a:pt x="8428" y="20489"/>
                    <a:pt x="8935" y="20297"/>
                  </a:cubicBezTo>
                  <a:cubicBezTo>
                    <a:pt x="9542" y="20087"/>
                    <a:pt x="10107" y="19753"/>
                    <a:pt x="10609" y="19334"/>
                  </a:cubicBezTo>
                  <a:cubicBezTo>
                    <a:pt x="11111" y="18916"/>
                    <a:pt x="11509" y="18372"/>
                    <a:pt x="11760" y="17786"/>
                  </a:cubicBezTo>
                  <a:cubicBezTo>
                    <a:pt x="12053" y="17221"/>
                    <a:pt x="12157" y="16551"/>
                    <a:pt x="12262" y="15924"/>
                  </a:cubicBezTo>
                  <a:lnTo>
                    <a:pt x="12262" y="15924"/>
                  </a:lnTo>
                  <a:cubicBezTo>
                    <a:pt x="12136" y="16593"/>
                    <a:pt x="12032" y="17221"/>
                    <a:pt x="11718" y="17786"/>
                  </a:cubicBezTo>
                  <a:cubicBezTo>
                    <a:pt x="11425" y="18372"/>
                    <a:pt x="11027" y="18895"/>
                    <a:pt x="10525" y="19313"/>
                  </a:cubicBezTo>
                  <a:cubicBezTo>
                    <a:pt x="10044" y="19732"/>
                    <a:pt x="9458" y="20046"/>
                    <a:pt x="8851" y="20255"/>
                  </a:cubicBezTo>
                  <a:cubicBezTo>
                    <a:pt x="8378" y="20424"/>
                    <a:pt x="7851" y="20497"/>
                    <a:pt x="7335" y="20497"/>
                  </a:cubicBezTo>
                  <a:cubicBezTo>
                    <a:pt x="7212" y="20497"/>
                    <a:pt x="7089" y="20493"/>
                    <a:pt x="6968" y="20485"/>
                  </a:cubicBezTo>
                  <a:cubicBezTo>
                    <a:pt x="6320" y="20422"/>
                    <a:pt x="5713" y="20255"/>
                    <a:pt x="5169" y="19899"/>
                  </a:cubicBezTo>
                  <a:cubicBezTo>
                    <a:pt x="4625" y="19585"/>
                    <a:pt x="4165" y="19146"/>
                    <a:pt x="3767" y="18644"/>
                  </a:cubicBezTo>
                  <a:cubicBezTo>
                    <a:pt x="2951" y="17660"/>
                    <a:pt x="2407" y="16489"/>
                    <a:pt x="1988" y="15275"/>
                  </a:cubicBezTo>
                  <a:cubicBezTo>
                    <a:pt x="1110" y="12848"/>
                    <a:pt x="733" y="10274"/>
                    <a:pt x="440" y="7722"/>
                  </a:cubicBezTo>
                  <a:cubicBezTo>
                    <a:pt x="273" y="6445"/>
                    <a:pt x="210" y="5148"/>
                    <a:pt x="147" y="3872"/>
                  </a:cubicBezTo>
                  <a:cubicBezTo>
                    <a:pt x="105" y="2595"/>
                    <a:pt x="64" y="1277"/>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8"/>
            <p:cNvSpPr/>
            <p:nvPr/>
          </p:nvSpPr>
          <p:spPr>
            <a:xfrm>
              <a:off x="7562288" y="3768583"/>
              <a:ext cx="122582" cy="403106"/>
            </a:xfrm>
            <a:custGeom>
              <a:avLst/>
              <a:gdLst/>
              <a:ahLst/>
              <a:cxnLst/>
              <a:rect l="l" t="t" r="r" b="b"/>
              <a:pathLst>
                <a:path w="2198" h="7228" extrusionOk="0">
                  <a:moveTo>
                    <a:pt x="1138" y="1"/>
                  </a:moveTo>
                  <a:cubicBezTo>
                    <a:pt x="1109" y="1"/>
                    <a:pt x="1079" y="2"/>
                    <a:pt x="1047" y="6"/>
                  </a:cubicBezTo>
                  <a:cubicBezTo>
                    <a:pt x="859" y="27"/>
                    <a:pt x="733" y="194"/>
                    <a:pt x="650" y="320"/>
                  </a:cubicBezTo>
                  <a:cubicBezTo>
                    <a:pt x="587" y="445"/>
                    <a:pt x="524" y="613"/>
                    <a:pt x="440" y="759"/>
                  </a:cubicBezTo>
                  <a:cubicBezTo>
                    <a:pt x="189" y="1387"/>
                    <a:pt x="64" y="2056"/>
                    <a:pt x="22" y="2705"/>
                  </a:cubicBezTo>
                  <a:cubicBezTo>
                    <a:pt x="85" y="2056"/>
                    <a:pt x="210" y="1366"/>
                    <a:pt x="419" y="843"/>
                  </a:cubicBezTo>
                  <a:cubicBezTo>
                    <a:pt x="503" y="675"/>
                    <a:pt x="587" y="529"/>
                    <a:pt x="650" y="403"/>
                  </a:cubicBezTo>
                  <a:cubicBezTo>
                    <a:pt x="733" y="236"/>
                    <a:pt x="859" y="131"/>
                    <a:pt x="1026" y="110"/>
                  </a:cubicBezTo>
                  <a:cubicBezTo>
                    <a:pt x="1047" y="107"/>
                    <a:pt x="1069" y="105"/>
                    <a:pt x="1092" y="105"/>
                  </a:cubicBezTo>
                  <a:cubicBezTo>
                    <a:pt x="1206" y="105"/>
                    <a:pt x="1340" y="149"/>
                    <a:pt x="1445" y="236"/>
                  </a:cubicBezTo>
                  <a:cubicBezTo>
                    <a:pt x="1570" y="341"/>
                    <a:pt x="1654" y="466"/>
                    <a:pt x="1738" y="613"/>
                  </a:cubicBezTo>
                  <a:cubicBezTo>
                    <a:pt x="1989" y="1219"/>
                    <a:pt x="2010" y="1868"/>
                    <a:pt x="2010" y="2517"/>
                  </a:cubicBezTo>
                  <a:cubicBezTo>
                    <a:pt x="2010" y="3165"/>
                    <a:pt x="1989" y="3835"/>
                    <a:pt x="1947" y="4484"/>
                  </a:cubicBezTo>
                  <a:cubicBezTo>
                    <a:pt x="1884" y="5132"/>
                    <a:pt x="1863" y="5781"/>
                    <a:pt x="1675" y="6408"/>
                  </a:cubicBezTo>
                  <a:cubicBezTo>
                    <a:pt x="1633" y="6576"/>
                    <a:pt x="1570" y="6722"/>
                    <a:pt x="1487" y="6869"/>
                  </a:cubicBezTo>
                  <a:cubicBezTo>
                    <a:pt x="1424" y="6994"/>
                    <a:pt x="1277" y="7099"/>
                    <a:pt x="1152" y="7120"/>
                  </a:cubicBezTo>
                  <a:cubicBezTo>
                    <a:pt x="1136" y="7123"/>
                    <a:pt x="1119" y="7124"/>
                    <a:pt x="1101" y="7124"/>
                  </a:cubicBezTo>
                  <a:cubicBezTo>
                    <a:pt x="984" y="7124"/>
                    <a:pt x="845" y="7065"/>
                    <a:pt x="754" y="6973"/>
                  </a:cubicBezTo>
                  <a:cubicBezTo>
                    <a:pt x="650" y="6869"/>
                    <a:pt x="587" y="6701"/>
                    <a:pt x="503" y="6576"/>
                  </a:cubicBezTo>
                  <a:cubicBezTo>
                    <a:pt x="378" y="6283"/>
                    <a:pt x="294" y="5948"/>
                    <a:pt x="231" y="5634"/>
                  </a:cubicBezTo>
                  <a:cubicBezTo>
                    <a:pt x="189" y="5320"/>
                    <a:pt x="168" y="4986"/>
                    <a:pt x="106" y="4672"/>
                  </a:cubicBezTo>
                  <a:cubicBezTo>
                    <a:pt x="64" y="4002"/>
                    <a:pt x="1" y="3354"/>
                    <a:pt x="22" y="2706"/>
                  </a:cubicBezTo>
                  <a:lnTo>
                    <a:pt x="22" y="2706"/>
                  </a:lnTo>
                  <a:cubicBezTo>
                    <a:pt x="1" y="3354"/>
                    <a:pt x="22" y="4002"/>
                    <a:pt x="85" y="4672"/>
                  </a:cubicBezTo>
                  <a:cubicBezTo>
                    <a:pt x="106" y="5007"/>
                    <a:pt x="126" y="5320"/>
                    <a:pt x="189" y="5655"/>
                  </a:cubicBezTo>
                  <a:cubicBezTo>
                    <a:pt x="231" y="5990"/>
                    <a:pt x="315" y="6304"/>
                    <a:pt x="440" y="6618"/>
                  </a:cubicBezTo>
                  <a:cubicBezTo>
                    <a:pt x="524" y="6785"/>
                    <a:pt x="608" y="6911"/>
                    <a:pt x="733" y="7036"/>
                  </a:cubicBezTo>
                  <a:cubicBezTo>
                    <a:pt x="848" y="7132"/>
                    <a:pt x="1015" y="7227"/>
                    <a:pt x="1186" y="7227"/>
                  </a:cubicBezTo>
                  <a:cubicBezTo>
                    <a:pt x="1203" y="7227"/>
                    <a:pt x="1219" y="7226"/>
                    <a:pt x="1235" y="7225"/>
                  </a:cubicBezTo>
                  <a:cubicBezTo>
                    <a:pt x="1424" y="7204"/>
                    <a:pt x="1570" y="7036"/>
                    <a:pt x="1654" y="6911"/>
                  </a:cubicBezTo>
                  <a:cubicBezTo>
                    <a:pt x="1759" y="6764"/>
                    <a:pt x="1800" y="6597"/>
                    <a:pt x="1863" y="6450"/>
                  </a:cubicBezTo>
                  <a:cubicBezTo>
                    <a:pt x="2072" y="5781"/>
                    <a:pt x="2093" y="5132"/>
                    <a:pt x="2156" y="4484"/>
                  </a:cubicBezTo>
                  <a:cubicBezTo>
                    <a:pt x="2177" y="3793"/>
                    <a:pt x="2198" y="3144"/>
                    <a:pt x="2198" y="2496"/>
                  </a:cubicBezTo>
                  <a:cubicBezTo>
                    <a:pt x="2198" y="1847"/>
                    <a:pt x="2156" y="1157"/>
                    <a:pt x="1863" y="529"/>
                  </a:cubicBezTo>
                  <a:cubicBezTo>
                    <a:pt x="1779" y="382"/>
                    <a:pt x="1675" y="236"/>
                    <a:pt x="1549" y="131"/>
                  </a:cubicBezTo>
                  <a:cubicBezTo>
                    <a:pt x="1410" y="44"/>
                    <a:pt x="128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8"/>
            <p:cNvSpPr/>
            <p:nvPr/>
          </p:nvSpPr>
          <p:spPr>
            <a:xfrm>
              <a:off x="7078037" y="3389626"/>
              <a:ext cx="745701" cy="1350582"/>
            </a:xfrm>
            <a:custGeom>
              <a:avLst/>
              <a:gdLst/>
              <a:ahLst/>
              <a:cxnLst/>
              <a:rect l="l" t="t" r="r" b="b"/>
              <a:pathLst>
                <a:path w="13371" h="24217" extrusionOk="0">
                  <a:moveTo>
                    <a:pt x="13183" y="1"/>
                  </a:moveTo>
                  <a:lnTo>
                    <a:pt x="13183" y="1"/>
                  </a:lnTo>
                  <a:cubicBezTo>
                    <a:pt x="13245" y="1528"/>
                    <a:pt x="13245" y="3014"/>
                    <a:pt x="13266" y="4499"/>
                  </a:cubicBezTo>
                  <a:cubicBezTo>
                    <a:pt x="13224" y="6006"/>
                    <a:pt x="13183" y="7533"/>
                    <a:pt x="13078" y="9019"/>
                  </a:cubicBezTo>
                  <a:cubicBezTo>
                    <a:pt x="12869" y="12032"/>
                    <a:pt x="12555" y="15045"/>
                    <a:pt x="11739" y="17932"/>
                  </a:cubicBezTo>
                  <a:cubicBezTo>
                    <a:pt x="11530" y="18644"/>
                    <a:pt x="11299" y="19376"/>
                    <a:pt x="11006" y="20066"/>
                  </a:cubicBezTo>
                  <a:cubicBezTo>
                    <a:pt x="10693" y="20736"/>
                    <a:pt x="10358" y="21426"/>
                    <a:pt x="9939" y="22012"/>
                  </a:cubicBezTo>
                  <a:cubicBezTo>
                    <a:pt x="9521" y="22640"/>
                    <a:pt x="8977" y="23205"/>
                    <a:pt x="8349" y="23561"/>
                  </a:cubicBezTo>
                  <a:cubicBezTo>
                    <a:pt x="8035" y="23770"/>
                    <a:pt x="7680" y="23875"/>
                    <a:pt x="7324" y="23958"/>
                  </a:cubicBezTo>
                  <a:cubicBezTo>
                    <a:pt x="6947" y="24042"/>
                    <a:pt x="6592" y="24063"/>
                    <a:pt x="6215" y="24084"/>
                  </a:cubicBezTo>
                  <a:cubicBezTo>
                    <a:pt x="6078" y="24096"/>
                    <a:pt x="5940" y="24101"/>
                    <a:pt x="5801" y="24101"/>
                  </a:cubicBezTo>
                  <a:cubicBezTo>
                    <a:pt x="5202" y="24101"/>
                    <a:pt x="4596" y="23991"/>
                    <a:pt x="4018" y="23770"/>
                  </a:cubicBezTo>
                  <a:cubicBezTo>
                    <a:pt x="3683" y="23644"/>
                    <a:pt x="3348" y="23456"/>
                    <a:pt x="3035" y="23268"/>
                  </a:cubicBezTo>
                  <a:cubicBezTo>
                    <a:pt x="2721" y="23079"/>
                    <a:pt x="2407" y="22828"/>
                    <a:pt x="2135" y="22577"/>
                  </a:cubicBezTo>
                  <a:cubicBezTo>
                    <a:pt x="1047" y="21531"/>
                    <a:pt x="419" y="20087"/>
                    <a:pt x="1" y="18644"/>
                  </a:cubicBezTo>
                  <a:lnTo>
                    <a:pt x="1" y="18644"/>
                  </a:lnTo>
                  <a:cubicBezTo>
                    <a:pt x="356" y="20087"/>
                    <a:pt x="984" y="21552"/>
                    <a:pt x="2072" y="22619"/>
                  </a:cubicBezTo>
                  <a:cubicBezTo>
                    <a:pt x="2323" y="22891"/>
                    <a:pt x="2637" y="23121"/>
                    <a:pt x="2951" y="23331"/>
                  </a:cubicBezTo>
                  <a:cubicBezTo>
                    <a:pt x="3265" y="23540"/>
                    <a:pt x="3600" y="23728"/>
                    <a:pt x="3976" y="23854"/>
                  </a:cubicBezTo>
                  <a:cubicBezTo>
                    <a:pt x="4625" y="24076"/>
                    <a:pt x="5290" y="24216"/>
                    <a:pt x="5957" y="24216"/>
                  </a:cubicBezTo>
                  <a:cubicBezTo>
                    <a:pt x="6043" y="24216"/>
                    <a:pt x="6129" y="24214"/>
                    <a:pt x="6215" y="24209"/>
                  </a:cubicBezTo>
                  <a:cubicBezTo>
                    <a:pt x="6592" y="24188"/>
                    <a:pt x="6989" y="24167"/>
                    <a:pt x="7345" y="24084"/>
                  </a:cubicBezTo>
                  <a:cubicBezTo>
                    <a:pt x="7721" y="24042"/>
                    <a:pt x="8098" y="23895"/>
                    <a:pt x="8412" y="23686"/>
                  </a:cubicBezTo>
                  <a:cubicBezTo>
                    <a:pt x="9081" y="23310"/>
                    <a:pt x="9626" y="22745"/>
                    <a:pt x="10065" y="22117"/>
                  </a:cubicBezTo>
                  <a:cubicBezTo>
                    <a:pt x="10483" y="21531"/>
                    <a:pt x="10860" y="20841"/>
                    <a:pt x="11153" y="20129"/>
                  </a:cubicBezTo>
                  <a:cubicBezTo>
                    <a:pt x="11425" y="19439"/>
                    <a:pt x="11676" y="18727"/>
                    <a:pt x="11885" y="17995"/>
                  </a:cubicBezTo>
                  <a:cubicBezTo>
                    <a:pt x="12304" y="16530"/>
                    <a:pt x="12555" y="15045"/>
                    <a:pt x="12764" y="13559"/>
                  </a:cubicBezTo>
                  <a:cubicBezTo>
                    <a:pt x="12973" y="12053"/>
                    <a:pt x="13099" y="10567"/>
                    <a:pt x="13183" y="9061"/>
                  </a:cubicBezTo>
                  <a:cubicBezTo>
                    <a:pt x="13371" y="6048"/>
                    <a:pt x="13371" y="3014"/>
                    <a:pt x="13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8"/>
            <p:cNvSpPr/>
            <p:nvPr/>
          </p:nvSpPr>
          <p:spPr>
            <a:xfrm>
              <a:off x="7060525" y="3780573"/>
              <a:ext cx="505332" cy="996666"/>
            </a:xfrm>
            <a:custGeom>
              <a:avLst/>
              <a:gdLst/>
              <a:ahLst/>
              <a:cxnLst/>
              <a:rect l="l" t="t" r="r" b="b"/>
              <a:pathLst>
                <a:path w="9061" h="17871" extrusionOk="0">
                  <a:moveTo>
                    <a:pt x="8789" y="0"/>
                  </a:moveTo>
                  <a:lnTo>
                    <a:pt x="8789" y="0"/>
                  </a:lnTo>
                  <a:cubicBezTo>
                    <a:pt x="8851" y="1151"/>
                    <a:pt x="8893" y="2323"/>
                    <a:pt x="8893" y="3515"/>
                  </a:cubicBezTo>
                  <a:cubicBezTo>
                    <a:pt x="8893" y="4666"/>
                    <a:pt x="8893" y="5838"/>
                    <a:pt x="8872" y="7010"/>
                  </a:cubicBezTo>
                  <a:cubicBezTo>
                    <a:pt x="8789" y="9374"/>
                    <a:pt x="8663" y="11717"/>
                    <a:pt x="8140" y="13998"/>
                  </a:cubicBezTo>
                  <a:cubicBezTo>
                    <a:pt x="8015" y="14563"/>
                    <a:pt x="7847" y="15128"/>
                    <a:pt x="7638" y="15672"/>
                  </a:cubicBezTo>
                  <a:cubicBezTo>
                    <a:pt x="7429" y="16216"/>
                    <a:pt x="7157" y="16739"/>
                    <a:pt x="6780" y="17157"/>
                  </a:cubicBezTo>
                  <a:cubicBezTo>
                    <a:pt x="6592" y="17367"/>
                    <a:pt x="6362" y="17534"/>
                    <a:pt x="6090" y="17639"/>
                  </a:cubicBezTo>
                  <a:cubicBezTo>
                    <a:pt x="5838" y="17743"/>
                    <a:pt x="5546" y="17764"/>
                    <a:pt x="5253" y="17764"/>
                  </a:cubicBezTo>
                  <a:cubicBezTo>
                    <a:pt x="4688" y="17764"/>
                    <a:pt x="4102" y="17660"/>
                    <a:pt x="3579" y="17388"/>
                  </a:cubicBezTo>
                  <a:cubicBezTo>
                    <a:pt x="2553" y="16865"/>
                    <a:pt x="1779" y="15923"/>
                    <a:pt x="1235" y="14919"/>
                  </a:cubicBezTo>
                  <a:cubicBezTo>
                    <a:pt x="691" y="13893"/>
                    <a:pt x="273" y="12784"/>
                    <a:pt x="1" y="11634"/>
                  </a:cubicBezTo>
                  <a:lnTo>
                    <a:pt x="1" y="11634"/>
                  </a:lnTo>
                  <a:cubicBezTo>
                    <a:pt x="231" y="12784"/>
                    <a:pt x="608" y="13914"/>
                    <a:pt x="1089" y="14919"/>
                  </a:cubicBezTo>
                  <a:cubicBezTo>
                    <a:pt x="1382" y="15442"/>
                    <a:pt x="1696" y="15923"/>
                    <a:pt x="2093" y="16383"/>
                  </a:cubicBezTo>
                  <a:cubicBezTo>
                    <a:pt x="2491" y="16823"/>
                    <a:pt x="2951" y="17220"/>
                    <a:pt x="3474" y="17471"/>
                  </a:cubicBezTo>
                  <a:cubicBezTo>
                    <a:pt x="3964" y="17726"/>
                    <a:pt x="4528" y="17871"/>
                    <a:pt x="5096" y="17871"/>
                  </a:cubicBezTo>
                  <a:cubicBezTo>
                    <a:pt x="5134" y="17871"/>
                    <a:pt x="5173" y="17870"/>
                    <a:pt x="5211" y="17869"/>
                  </a:cubicBezTo>
                  <a:cubicBezTo>
                    <a:pt x="5504" y="17869"/>
                    <a:pt x="5818" y="17848"/>
                    <a:pt x="6090" y="17743"/>
                  </a:cubicBezTo>
                  <a:cubicBezTo>
                    <a:pt x="6382" y="17639"/>
                    <a:pt x="6654" y="17450"/>
                    <a:pt x="6864" y="17241"/>
                  </a:cubicBezTo>
                  <a:cubicBezTo>
                    <a:pt x="7282" y="16823"/>
                    <a:pt x="7554" y="16279"/>
                    <a:pt x="7763" y="15714"/>
                  </a:cubicBezTo>
                  <a:cubicBezTo>
                    <a:pt x="8015" y="15170"/>
                    <a:pt x="8161" y="14605"/>
                    <a:pt x="8287" y="14019"/>
                  </a:cubicBezTo>
                  <a:cubicBezTo>
                    <a:pt x="8559" y="12868"/>
                    <a:pt x="8705" y="11717"/>
                    <a:pt x="8810" y="10546"/>
                  </a:cubicBezTo>
                  <a:cubicBezTo>
                    <a:pt x="8914" y="9395"/>
                    <a:pt x="8977" y="8223"/>
                    <a:pt x="8998" y="7030"/>
                  </a:cubicBezTo>
                  <a:cubicBezTo>
                    <a:pt x="9061" y="4687"/>
                    <a:pt x="8977" y="2323"/>
                    <a:pt x="8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8"/>
            <p:cNvSpPr/>
            <p:nvPr/>
          </p:nvSpPr>
          <p:spPr>
            <a:xfrm>
              <a:off x="7069895" y="3766575"/>
              <a:ext cx="505332" cy="1140106"/>
            </a:xfrm>
            <a:custGeom>
              <a:avLst/>
              <a:gdLst/>
              <a:ahLst/>
              <a:cxnLst/>
              <a:rect l="l" t="t" r="r" b="b"/>
              <a:pathLst>
                <a:path w="9061" h="20443" extrusionOk="0">
                  <a:moveTo>
                    <a:pt x="8955" y="0"/>
                  </a:moveTo>
                  <a:lnTo>
                    <a:pt x="8935" y="3996"/>
                  </a:lnTo>
                  <a:cubicBezTo>
                    <a:pt x="8914" y="5336"/>
                    <a:pt x="8914" y="6654"/>
                    <a:pt x="8851" y="7993"/>
                  </a:cubicBezTo>
                  <a:cubicBezTo>
                    <a:pt x="8830" y="9311"/>
                    <a:pt x="8746" y="10629"/>
                    <a:pt x="8642" y="11968"/>
                  </a:cubicBezTo>
                  <a:cubicBezTo>
                    <a:pt x="8537" y="13307"/>
                    <a:pt x="8391" y="14605"/>
                    <a:pt x="8098" y="15923"/>
                  </a:cubicBezTo>
                  <a:cubicBezTo>
                    <a:pt x="7972" y="16572"/>
                    <a:pt x="7784" y="17199"/>
                    <a:pt x="7554" y="17827"/>
                  </a:cubicBezTo>
                  <a:cubicBezTo>
                    <a:pt x="7323" y="18455"/>
                    <a:pt x="6989" y="19061"/>
                    <a:pt x="6549" y="19522"/>
                  </a:cubicBezTo>
                  <a:cubicBezTo>
                    <a:pt x="6144" y="19988"/>
                    <a:pt x="5542" y="20297"/>
                    <a:pt x="4916" y="20297"/>
                  </a:cubicBezTo>
                  <a:cubicBezTo>
                    <a:pt x="4895" y="20297"/>
                    <a:pt x="4875" y="20297"/>
                    <a:pt x="4854" y="20296"/>
                  </a:cubicBezTo>
                  <a:cubicBezTo>
                    <a:pt x="4828" y="20297"/>
                    <a:pt x="4802" y="20297"/>
                    <a:pt x="4775" y="20297"/>
                  </a:cubicBezTo>
                  <a:cubicBezTo>
                    <a:pt x="4173" y="20297"/>
                    <a:pt x="3556" y="20070"/>
                    <a:pt x="3055" y="19689"/>
                  </a:cubicBezTo>
                  <a:cubicBezTo>
                    <a:pt x="2532" y="19313"/>
                    <a:pt x="2113" y="18789"/>
                    <a:pt x="1758" y="18224"/>
                  </a:cubicBezTo>
                  <a:cubicBezTo>
                    <a:pt x="1423" y="17639"/>
                    <a:pt x="1172" y="17053"/>
                    <a:pt x="921" y="16425"/>
                  </a:cubicBezTo>
                  <a:cubicBezTo>
                    <a:pt x="481" y="15170"/>
                    <a:pt x="168" y="13851"/>
                    <a:pt x="0" y="12554"/>
                  </a:cubicBezTo>
                  <a:lnTo>
                    <a:pt x="0" y="12554"/>
                  </a:lnTo>
                  <a:cubicBezTo>
                    <a:pt x="147" y="13872"/>
                    <a:pt x="398" y="15191"/>
                    <a:pt x="795" y="16446"/>
                  </a:cubicBezTo>
                  <a:cubicBezTo>
                    <a:pt x="1046" y="17074"/>
                    <a:pt x="1297" y="17701"/>
                    <a:pt x="1632" y="18266"/>
                  </a:cubicBezTo>
                  <a:cubicBezTo>
                    <a:pt x="1988" y="18852"/>
                    <a:pt x="2406" y="19375"/>
                    <a:pt x="2950" y="19794"/>
                  </a:cubicBezTo>
                  <a:cubicBezTo>
                    <a:pt x="3494" y="20212"/>
                    <a:pt x="4185" y="20442"/>
                    <a:pt x="4854" y="20442"/>
                  </a:cubicBezTo>
                  <a:cubicBezTo>
                    <a:pt x="5189" y="20442"/>
                    <a:pt x="5545" y="20401"/>
                    <a:pt x="5859" y="20233"/>
                  </a:cubicBezTo>
                  <a:cubicBezTo>
                    <a:pt x="6194" y="20108"/>
                    <a:pt x="6445" y="19877"/>
                    <a:pt x="6696" y="19626"/>
                  </a:cubicBezTo>
                  <a:cubicBezTo>
                    <a:pt x="7156" y="19145"/>
                    <a:pt x="7470" y="18538"/>
                    <a:pt x="7700" y="17911"/>
                  </a:cubicBezTo>
                  <a:cubicBezTo>
                    <a:pt x="7972" y="17283"/>
                    <a:pt x="8160" y="16634"/>
                    <a:pt x="8286" y="15965"/>
                  </a:cubicBezTo>
                  <a:cubicBezTo>
                    <a:pt x="8579" y="14667"/>
                    <a:pt x="8725" y="13328"/>
                    <a:pt x="8830" y="11989"/>
                  </a:cubicBezTo>
                  <a:cubicBezTo>
                    <a:pt x="8935" y="10671"/>
                    <a:pt x="8997" y="9332"/>
                    <a:pt x="9018" y="7993"/>
                  </a:cubicBezTo>
                  <a:cubicBezTo>
                    <a:pt x="9060" y="5336"/>
                    <a:pt x="9018" y="2657"/>
                    <a:pt x="8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8"/>
            <p:cNvSpPr/>
            <p:nvPr/>
          </p:nvSpPr>
          <p:spPr>
            <a:xfrm>
              <a:off x="7573219" y="3768862"/>
              <a:ext cx="103509" cy="332947"/>
            </a:xfrm>
            <a:custGeom>
              <a:avLst/>
              <a:gdLst/>
              <a:ahLst/>
              <a:cxnLst/>
              <a:rect l="l" t="t" r="r" b="b"/>
              <a:pathLst>
                <a:path w="1856" h="5970" extrusionOk="0">
                  <a:moveTo>
                    <a:pt x="35" y="2533"/>
                  </a:moveTo>
                  <a:cubicBezTo>
                    <a:pt x="32" y="2624"/>
                    <a:pt x="28" y="2716"/>
                    <a:pt x="25" y="2809"/>
                  </a:cubicBezTo>
                  <a:lnTo>
                    <a:pt x="25" y="2809"/>
                  </a:lnTo>
                  <a:cubicBezTo>
                    <a:pt x="28" y="2718"/>
                    <a:pt x="32" y="2626"/>
                    <a:pt x="35" y="2533"/>
                  </a:cubicBezTo>
                  <a:close/>
                  <a:moveTo>
                    <a:pt x="1019" y="1"/>
                  </a:moveTo>
                  <a:cubicBezTo>
                    <a:pt x="872" y="1"/>
                    <a:pt x="747" y="85"/>
                    <a:pt x="642" y="189"/>
                  </a:cubicBezTo>
                  <a:cubicBezTo>
                    <a:pt x="433" y="398"/>
                    <a:pt x="328" y="650"/>
                    <a:pt x="244" y="922"/>
                  </a:cubicBezTo>
                  <a:cubicBezTo>
                    <a:pt x="98" y="1444"/>
                    <a:pt x="77" y="1988"/>
                    <a:pt x="35" y="2531"/>
                  </a:cubicBezTo>
                  <a:lnTo>
                    <a:pt x="35" y="2531"/>
                  </a:lnTo>
                  <a:cubicBezTo>
                    <a:pt x="77" y="1988"/>
                    <a:pt x="98" y="1444"/>
                    <a:pt x="328" y="942"/>
                  </a:cubicBezTo>
                  <a:cubicBezTo>
                    <a:pt x="412" y="691"/>
                    <a:pt x="537" y="419"/>
                    <a:pt x="726" y="231"/>
                  </a:cubicBezTo>
                  <a:cubicBezTo>
                    <a:pt x="830" y="168"/>
                    <a:pt x="935" y="85"/>
                    <a:pt x="1060" y="85"/>
                  </a:cubicBezTo>
                  <a:cubicBezTo>
                    <a:pt x="1165" y="85"/>
                    <a:pt x="1270" y="168"/>
                    <a:pt x="1353" y="273"/>
                  </a:cubicBezTo>
                  <a:cubicBezTo>
                    <a:pt x="1416" y="377"/>
                    <a:pt x="1479" y="503"/>
                    <a:pt x="1500" y="629"/>
                  </a:cubicBezTo>
                  <a:lnTo>
                    <a:pt x="1583" y="1026"/>
                  </a:lnTo>
                  <a:cubicBezTo>
                    <a:pt x="1646" y="1277"/>
                    <a:pt x="1667" y="1570"/>
                    <a:pt x="1688" y="1842"/>
                  </a:cubicBezTo>
                  <a:cubicBezTo>
                    <a:pt x="1751" y="2365"/>
                    <a:pt x="1709" y="2909"/>
                    <a:pt x="1688" y="3453"/>
                  </a:cubicBezTo>
                  <a:cubicBezTo>
                    <a:pt x="1667" y="3725"/>
                    <a:pt x="1667" y="3997"/>
                    <a:pt x="1646" y="4269"/>
                  </a:cubicBezTo>
                  <a:cubicBezTo>
                    <a:pt x="1604" y="4562"/>
                    <a:pt x="1583" y="4813"/>
                    <a:pt x="1542" y="5085"/>
                  </a:cubicBezTo>
                  <a:cubicBezTo>
                    <a:pt x="1479" y="5336"/>
                    <a:pt x="1374" y="5608"/>
                    <a:pt x="1186" y="5776"/>
                  </a:cubicBezTo>
                  <a:cubicBezTo>
                    <a:pt x="1130" y="5851"/>
                    <a:pt x="1040" y="5926"/>
                    <a:pt x="917" y="5926"/>
                  </a:cubicBezTo>
                  <a:cubicBezTo>
                    <a:pt x="903" y="5926"/>
                    <a:pt x="888" y="5924"/>
                    <a:pt x="872" y="5922"/>
                  </a:cubicBezTo>
                  <a:cubicBezTo>
                    <a:pt x="747" y="5922"/>
                    <a:pt x="642" y="5839"/>
                    <a:pt x="558" y="5734"/>
                  </a:cubicBezTo>
                  <a:cubicBezTo>
                    <a:pt x="391" y="5525"/>
                    <a:pt x="307" y="5253"/>
                    <a:pt x="223" y="5002"/>
                  </a:cubicBezTo>
                  <a:cubicBezTo>
                    <a:pt x="140" y="4730"/>
                    <a:pt x="98" y="4458"/>
                    <a:pt x="77" y="4186"/>
                  </a:cubicBezTo>
                  <a:cubicBezTo>
                    <a:pt x="7" y="3733"/>
                    <a:pt x="10" y="3266"/>
                    <a:pt x="25" y="2809"/>
                  </a:cubicBezTo>
                  <a:lnTo>
                    <a:pt x="25" y="2809"/>
                  </a:lnTo>
                  <a:cubicBezTo>
                    <a:pt x="9" y="3270"/>
                    <a:pt x="0" y="3710"/>
                    <a:pt x="35" y="4165"/>
                  </a:cubicBezTo>
                  <a:cubicBezTo>
                    <a:pt x="77" y="4416"/>
                    <a:pt x="98" y="4709"/>
                    <a:pt x="182" y="4981"/>
                  </a:cubicBezTo>
                  <a:cubicBezTo>
                    <a:pt x="244" y="5232"/>
                    <a:pt x="307" y="5504"/>
                    <a:pt x="495" y="5734"/>
                  </a:cubicBezTo>
                  <a:cubicBezTo>
                    <a:pt x="558" y="5839"/>
                    <a:pt x="705" y="5943"/>
                    <a:pt x="851" y="5964"/>
                  </a:cubicBezTo>
                  <a:cubicBezTo>
                    <a:pt x="879" y="5968"/>
                    <a:pt x="906" y="5969"/>
                    <a:pt x="933" y="5969"/>
                  </a:cubicBezTo>
                  <a:cubicBezTo>
                    <a:pt x="1066" y="5969"/>
                    <a:pt x="1182" y="5926"/>
                    <a:pt x="1270" y="5839"/>
                  </a:cubicBezTo>
                  <a:cubicBezTo>
                    <a:pt x="1479" y="5629"/>
                    <a:pt x="1583" y="5336"/>
                    <a:pt x="1667" y="5085"/>
                  </a:cubicBezTo>
                  <a:cubicBezTo>
                    <a:pt x="1709" y="4813"/>
                    <a:pt x="1751" y="4520"/>
                    <a:pt x="1772" y="4269"/>
                  </a:cubicBezTo>
                  <a:cubicBezTo>
                    <a:pt x="1772" y="3997"/>
                    <a:pt x="1793" y="3725"/>
                    <a:pt x="1814" y="3453"/>
                  </a:cubicBezTo>
                  <a:cubicBezTo>
                    <a:pt x="1855" y="2909"/>
                    <a:pt x="1855" y="2365"/>
                    <a:pt x="1793" y="1800"/>
                  </a:cubicBezTo>
                  <a:cubicBezTo>
                    <a:pt x="1772" y="1549"/>
                    <a:pt x="1709" y="1256"/>
                    <a:pt x="1667" y="1005"/>
                  </a:cubicBezTo>
                  <a:cubicBezTo>
                    <a:pt x="1646" y="859"/>
                    <a:pt x="1604" y="733"/>
                    <a:pt x="1563" y="608"/>
                  </a:cubicBezTo>
                  <a:cubicBezTo>
                    <a:pt x="1500" y="482"/>
                    <a:pt x="1458" y="315"/>
                    <a:pt x="1374" y="210"/>
                  </a:cubicBezTo>
                  <a:cubicBezTo>
                    <a:pt x="1291" y="105"/>
                    <a:pt x="1165"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8"/>
            <p:cNvSpPr/>
            <p:nvPr/>
          </p:nvSpPr>
          <p:spPr>
            <a:xfrm>
              <a:off x="7558830" y="3766798"/>
              <a:ext cx="121411" cy="431994"/>
            </a:xfrm>
            <a:custGeom>
              <a:avLst/>
              <a:gdLst/>
              <a:ahLst/>
              <a:cxnLst/>
              <a:rect l="l" t="t" r="r" b="b"/>
              <a:pathLst>
                <a:path w="2177" h="7746" extrusionOk="0">
                  <a:moveTo>
                    <a:pt x="145" y="2184"/>
                  </a:moveTo>
                  <a:lnTo>
                    <a:pt x="145" y="2184"/>
                  </a:lnTo>
                  <a:cubicBezTo>
                    <a:pt x="62" y="2871"/>
                    <a:pt x="0" y="3578"/>
                    <a:pt x="0" y="4285"/>
                  </a:cubicBezTo>
                  <a:cubicBezTo>
                    <a:pt x="0" y="4646"/>
                    <a:pt x="12" y="5007"/>
                    <a:pt x="40" y="5365"/>
                  </a:cubicBezTo>
                  <a:lnTo>
                    <a:pt x="40" y="5365"/>
                  </a:lnTo>
                  <a:cubicBezTo>
                    <a:pt x="31" y="5003"/>
                    <a:pt x="42" y="4644"/>
                    <a:pt x="42" y="4285"/>
                  </a:cubicBezTo>
                  <a:cubicBezTo>
                    <a:pt x="0" y="3578"/>
                    <a:pt x="62" y="2871"/>
                    <a:pt x="145" y="2184"/>
                  </a:cubicBezTo>
                  <a:close/>
                  <a:moveTo>
                    <a:pt x="1196" y="0"/>
                  </a:moveTo>
                  <a:cubicBezTo>
                    <a:pt x="1044" y="0"/>
                    <a:pt x="902" y="106"/>
                    <a:pt x="816" y="226"/>
                  </a:cubicBezTo>
                  <a:cubicBezTo>
                    <a:pt x="607" y="498"/>
                    <a:pt x="481" y="812"/>
                    <a:pt x="377" y="1168"/>
                  </a:cubicBezTo>
                  <a:cubicBezTo>
                    <a:pt x="272" y="1503"/>
                    <a:pt x="188" y="1837"/>
                    <a:pt x="147" y="2172"/>
                  </a:cubicBezTo>
                  <a:cubicBezTo>
                    <a:pt x="188" y="1837"/>
                    <a:pt x="272" y="1503"/>
                    <a:pt x="398" y="1168"/>
                  </a:cubicBezTo>
                  <a:cubicBezTo>
                    <a:pt x="502" y="854"/>
                    <a:pt x="607" y="519"/>
                    <a:pt x="858" y="247"/>
                  </a:cubicBezTo>
                  <a:cubicBezTo>
                    <a:pt x="954" y="132"/>
                    <a:pt x="1102" y="35"/>
                    <a:pt x="1254" y="35"/>
                  </a:cubicBezTo>
                  <a:cubicBezTo>
                    <a:pt x="1268" y="35"/>
                    <a:pt x="1283" y="36"/>
                    <a:pt x="1297" y="38"/>
                  </a:cubicBezTo>
                  <a:cubicBezTo>
                    <a:pt x="1444" y="59"/>
                    <a:pt x="1590" y="205"/>
                    <a:pt x="1695" y="331"/>
                  </a:cubicBezTo>
                  <a:cubicBezTo>
                    <a:pt x="1925" y="582"/>
                    <a:pt x="1946" y="959"/>
                    <a:pt x="1967" y="1293"/>
                  </a:cubicBezTo>
                  <a:cubicBezTo>
                    <a:pt x="2072" y="2674"/>
                    <a:pt x="2051" y="4097"/>
                    <a:pt x="1841" y="5457"/>
                  </a:cubicBezTo>
                  <a:cubicBezTo>
                    <a:pt x="1800" y="5792"/>
                    <a:pt x="1737" y="6127"/>
                    <a:pt x="1653" y="6482"/>
                  </a:cubicBezTo>
                  <a:cubicBezTo>
                    <a:pt x="1632" y="6629"/>
                    <a:pt x="1590" y="6817"/>
                    <a:pt x="1528" y="6964"/>
                  </a:cubicBezTo>
                  <a:cubicBezTo>
                    <a:pt x="1444" y="7131"/>
                    <a:pt x="1423" y="7319"/>
                    <a:pt x="1318" y="7424"/>
                  </a:cubicBezTo>
                  <a:cubicBezTo>
                    <a:pt x="1227" y="7515"/>
                    <a:pt x="1104" y="7574"/>
                    <a:pt x="977" y="7574"/>
                  </a:cubicBezTo>
                  <a:cubicBezTo>
                    <a:pt x="959" y="7574"/>
                    <a:pt x="940" y="7573"/>
                    <a:pt x="921" y="7570"/>
                  </a:cubicBezTo>
                  <a:cubicBezTo>
                    <a:pt x="774" y="7549"/>
                    <a:pt x="670" y="7424"/>
                    <a:pt x="565" y="7277"/>
                  </a:cubicBezTo>
                  <a:cubicBezTo>
                    <a:pt x="377" y="7005"/>
                    <a:pt x="251" y="6692"/>
                    <a:pt x="168" y="6336"/>
                  </a:cubicBezTo>
                  <a:cubicBezTo>
                    <a:pt x="108" y="6016"/>
                    <a:pt x="67" y="5692"/>
                    <a:pt x="40" y="5365"/>
                  </a:cubicBezTo>
                  <a:lnTo>
                    <a:pt x="40" y="5365"/>
                  </a:lnTo>
                  <a:cubicBezTo>
                    <a:pt x="49" y="5699"/>
                    <a:pt x="76" y="6036"/>
                    <a:pt x="147" y="6378"/>
                  </a:cubicBezTo>
                  <a:cubicBezTo>
                    <a:pt x="188" y="6713"/>
                    <a:pt x="335" y="7047"/>
                    <a:pt x="502" y="7361"/>
                  </a:cubicBezTo>
                  <a:cubicBezTo>
                    <a:pt x="586" y="7529"/>
                    <a:pt x="712" y="7675"/>
                    <a:pt x="921" y="7738"/>
                  </a:cubicBezTo>
                  <a:cubicBezTo>
                    <a:pt x="946" y="7743"/>
                    <a:pt x="972" y="7746"/>
                    <a:pt x="997" y="7746"/>
                  </a:cubicBezTo>
                  <a:cubicBezTo>
                    <a:pt x="1164" y="7746"/>
                    <a:pt x="1335" y="7637"/>
                    <a:pt x="1444" y="7529"/>
                  </a:cubicBezTo>
                  <a:cubicBezTo>
                    <a:pt x="1841" y="6859"/>
                    <a:pt x="1883" y="6148"/>
                    <a:pt x="2030" y="5478"/>
                  </a:cubicBezTo>
                  <a:cubicBezTo>
                    <a:pt x="2093" y="4767"/>
                    <a:pt x="2176" y="4097"/>
                    <a:pt x="2176" y="3386"/>
                  </a:cubicBezTo>
                  <a:cubicBezTo>
                    <a:pt x="2176" y="2674"/>
                    <a:pt x="2134" y="1963"/>
                    <a:pt x="2051" y="1293"/>
                  </a:cubicBezTo>
                  <a:cubicBezTo>
                    <a:pt x="2030" y="959"/>
                    <a:pt x="1967" y="582"/>
                    <a:pt x="1737" y="289"/>
                  </a:cubicBezTo>
                  <a:cubicBezTo>
                    <a:pt x="1611" y="163"/>
                    <a:pt x="1486" y="38"/>
                    <a:pt x="1297" y="17"/>
                  </a:cubicBezTo>
                  <a:cubicBezTo>
                    <a:pt x="1263" y="6"/>
                    <a:pt x="1229" y="0"/>
                    <a:pt x="1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8"/>
            <p:cNvSpPr/>
            <p:nvPr/>
          </p:nvSpPr>
          <p:spPr>
            <a:xfrm>
              <a:off x="7562288" y="3757708"/>
              <a:ext cx="136581" cy="490441"/>
            </a:xfrm>
            <a:custGeom>
              <a:avLst/>
              <a:gdLst/>
              <a:ahLst/>
              <a:cxnLst/>
              <a:rect l="l" t="t" r="r" b="b"/>
              <a:pathLst>
                <a:path w="2449" h="8794" extrusionOk="0">
                  <a:moveTo>
                    <a:pt x="229" y="2394"/>
                  </a:moveTo>
                  <a:cubicBezTo>
                    <a:pt x="166" y="2709"/>
                    <a:pt x="119" y="3029"/>
                    <a:pt x="85" y="3360"/>
                  </a:cubicBezTo>
                  <a:cubicBezTo>
                    <a:pt x="64" y="3570"/>
                    <a:pt x="64" y="3758"/>
                    <a:pt x="22" y="3967"/>
                  </a:cubicBezTo>
                  <a:lnTo>
                    <a:pt x="1" y="4574"/>
                  </a:lnTo>
                  <a:lnTo>
                    <a:pt x="22" y="5725"/>
                  </a:lnTo>
                  <a:lnTo>
                    <a:pt x="64" y="4511"/>
                  </a:lnTo>
                  <a:lnTo>
                    <a:pt x="64" y="3925"/>
                  </a:lnTo>
                  <a:cubicBezTo>
                    <a:pt x="64" y="3695"/>
                    <a:pt x="85" y="3528"/>
                    <a:pt x="106" y="3318"/>
                  </a:cubicBezTo>
                  <a:cubicBezTo>
                    <a:pt x="138" y="3008"/>
                    <a:pt x="177" y="2700"/>
                    <a:pt x="229" y="2394"/>
                  </a:cubicBezTo>
                  <a:close/>
                  <a:moveTo>
                    <a:pt x="1363" y="0"/>
                  </a:moveTo>
                  <a:cubicBezTo>
                    <a:pt x="1320" y="0"/>
                    <a:pt x="1277" y="4"/>
                    <a:pt x="1235" y="13"/>
                  </a:cubicBezTo>
                  <a:cubicBezTo>
                    <a:pt x="1131" y="13"/>
                    <a:pt x="1026" y="75"/>
                    <a:pt x="943" y="138"/>
                  </a:cubicBezTo>
                  <a:cubicBezTo>
                    <a:pt x="859" y="222"/>
                    <a:pt x="817" y="305"/>
                    <a:pt x="754" y="410"/>
                  </a:cubicBezTo>
                  <a:cubicBezTo>
                    <a:pt x="691" y="619"/>
                    <a:pt x="629" y="808"/>
                    <a:pt x="587" y="975"/>
                  </a:cubicBezTo>
                  <a:cubicBezTo>
                    <a:pt x="421" y="1447"/>
                    <a:pt x="310" y="1918"/>
                    <a:pt x="229" y="2394"/>
                  </a:cubicBezTo>
                  <a:lnTo>
                    <a:pt x="229" y="2394"/>
                  </a:lnTo>
                  <a:cubicBezTo>
                    <a:pt x="321" y="1933"/>
                    <a:pt x="446" y="1486"/>
                    <a:pt x="608" y="1038"/>
                  </a:cubicBezTo>
                  <a:cubicBezTo>
                    <a:pt x="691" y="850"/>
                    <a:pt x="733" y="661"/>
                    <a:pt x="817" y="494"/>
                  </a:cubicBezTo>
                  <a:cubicBezTo>
                    <a:pt x="901" y="326"/>
                    <a:pt x="1026" y="201"/>
                    <a:pt x="1215" y="180"/>
                  </a:cubicBezTo>
                  <a:cubicBezTo>
                    <a:pt x="1254" y="165"/>
                    <a:pt x="1294" y="159"/>
                    <a:pt x="1334" y="159"/>
                  </a:cubicBezTo>
                  <a:cubicBezTo>
                    <a:pt x="1467" y="159"/>
                    <a:pt x="1600" y="230"/>
                    <a:pt x="1696" y="326"/>
                  </a:cubicBezTo>
                  <a:cubicBezTo>
                    <a:pt x="1842" y="452"/>
                    <a:pt x="1947" y="619"/>
                    <a:pt x="1989" y="808"/>
                  </a:cubicBezTo>
                  <a:cubicBezTo>
                    <a:pt x="2261" y="1540"/>
                    <a:pt x="2282" y="2335"/>
                    <a:pt x="2282" y="3130"/>
                  </a:cubicBezTo>
                  <a:cubicBezTo>
                    <a:pt x="2261" y="3946"/>
                    <a:pt x="2282" y="4720"/>
                    <a:pt x="2198" y="5515"/>
                  </a:cubicBezTo>
                  <a:cubicBezTo>
                    <a:pt x="2156" y="6290"/>
                    <a:pt x="2010" y="7085"/>
                    <a:pt x="1696" y="7817"/>
                  </a:cubicBezTo>
                  <a:cubicBezTo>
                    <a:pt x="1633" y="8005"/>
                    <a:pt x="1549" y="8152"/>
                    <a:pt x="1445" y="8340"/>
                  </a:cubicBezTo>
                  <a:cubicBezTo>
                    <a:pt x="1340" y="8528"/>
                    <a:pt x="1215" y="8675"/>
                    <a:pt x="1047" y="8759"/>
                  </a:cubicBezTo>
                  <a:cubicBezTo>
                    <a:pt x="1010" y="8777"/>
                    <a:pt x="969" y="8787"/>
                    <a:pt x="929" y="8791"/>
                  </a:cubicBezTo>
                  <a:lnTo>
                    <a:pt x="929" y="8791"/>
                  </a:lnTo>
                  <a:cubicBezTo>
                    <a:pt x="975" y="8787"/>
                    <a:pt x="1022" y="8777"/>
                    <a:pt x="1068" y="8759"/>
                  </a:cubicBezTo>
                  <a:cubicBezTo>
                    <a:pt x="1256" y="8675"/>
                    <a:pt x="1382" y="8508"/>
                    <a:pt x="1487" y="8340"/>
                  </a:cubicBezTo>
                  <a:cubicBezTo>
                    <a:pt x="1591" y="8173"/>
                    <a:pt x="1696" y="7984"/>
                    <a:pt x="1779" y="7817"/>
                  </a:cubicBezTo>
                  <a:cubicBezTo>
                    <a:pt x="2114" y="7085"/>
                    <a:pt x="2282" y="6269"/>
                    <a:pt x="2344" y="5474"/>
                  </a:cubicBezTo>
                  <a:cubicBezTo>
                    <a:pt x="2428" y="4699"/>
                    <a:pt x="2449" y="3883"/>
                    <a:pt x="2449" y="3109"/>
                  </a:cubicBezTo>
                  <a:cubicBezTo>
                    <a:pt x="2449" y="2314"/>
                    <a:pt x="2407" y="1477"/>
                    <a:pt x="2135" y="724"/>
                  </a:cubicBezTo>
                  <a:cubicBezTo>
                    <a:pt x="2093" y="536"/>
                    <a:pt x="1989" y="347"/>
                    <a:pt x="1821" y="201"/>
                  </a:cubicBezTo>
                  <a:cubicBezTo>
                    <a:pt x="1704" y="67"/>
                    <a:pt x="1533" y="0"/>
                    <a:pt x="1363" y="0"/>
                  </a:cubicBezTo>
                  <a:close/>
                  <a:moveTo>
                    <a:pt x="22" y="5737"/>
                  </a:moveTo>
                  <a:cubicBezTo>
                    <a:pt x="22" y="6507"/>
                    <a:pt x="23" y="7319"/>
                    <a:pt x="252" y="8026"/>
                  </a:cubicBezTo>
                  <a:cubicBezTo>
                    <a:pt x="336" y="8236"/>
                    <a:pt x="419" y="8403"/>
                    <a:pt x="524" y="8570"/>
                  </a:cubicBezTo>
                  <a:cubicBezTo>
                    <a:pt x="587" y="8675"/>
                    <a:pt x="650" y="8759"/>
                    <a:pt x="754" y="8780"/>
                  </a:cubicBezTo>
                  <a:cubicBezTo>
                    <a:pt x="798" y="8788"/>
                    <a:pt x="841" y="8793"/>
                    <a:pt x="884" y="8793"/>
                  </a:cubicBezTo>
                  <a:cubicBezTo>
                    <a:pt x="885" y="8793"/>
                    <a:pt x="887" y="8793"/>
                    <a:pt x="888" y="8793"/>
                  </a:cubicBezTo>
                  <a:lnTo>
                    <a:pt x="888" y="8793"/>
                  </a:lnTo>
                  <a:cubicBezTo>
                    <a:pt x="889" y="8793"/>
                    <a:pt x="890" y="8793"/>
                    <a:pt x="891" y="8793"/>
                  </a:cubicBezTo>
                  <a:cubicBezTo>
                    <a:pt x="904" y="8793"/>
                    <a:pt x="916" y="8793"/>
                    <a:pt x="929" y="8791"/>
                  </a:cubicBezTo>
                  <a:lnTo>
                    <a:pt x="929" y="8791"/>
                  </a:lnTo>
                  <a:cubicBezTo>
                    <a:pt x="915" y="8793"/>
                    <a:pt x="902" y="8793"/>
                    <a:pt x="888" y="8793"/>
                  </a:cubicBezTo>
                  <a:lnTo>
                    <a:pt x="888" y="8793"/>
                  </a:lnTo>
                  <a:cubicBezTo>
                    <a:pt x="853" y="8793"/>
                    <a:pt x="821" y="8788"/>
                    <a:pt x="796" y="8780"/>
                  </a:cubicBezTo>
                  <a:cubicBezTo>
                    <a:pt x="712" y="8759"/>
                    <a:pt x="629" y="8675"/>
                    <a:pt x="587" y="8591"/>
                  </a:cubicBezTo>
                  <a:cubicBezTo>
                    <a:pt x="482" y="8445"/>
                    <a:pt x="398" y="8256"/>
                    <a:pt x="315" y="8068"/>
                  </a:cubicBezTo>
                  <a:cubicBezTo>
                    <a:pt x="23" y="7319"/>
                    <a:pt x="22" y="6507"/>
                    <a:pt x="22" y="5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8"/>
            <p:cNvSpPr/>
            <p:nvPr/>
          </p:nvSpPr>
          <p:spPr>
            <a:xfrm>
              <a:off x="7213391" y="3763061"/>
              <a:ext cx="417829" cy="1063088"/>
            </a:xfrm>
            <a:custGeom>
              <a:avLst/>
              <a:gdLst/>
              <a:ahLst/>
              <a:cxnLst/>
              <a:rect l="l" t="t" r="r" b="b"/>
              <a:pathLst>
                <a:path w="7492" h="19062" extrusionOk="0">
                  <a:moveTo>
                    <a:pt x="7471" y="0"/>
                  </a:moveTo>
                  <a:cubicBezTo>
                    <a:pt x="7471" y="858"/>
                    <a:pt x="7387" y="1758"/>
                    <a:pt x="7282" y="2637"/>
                  </a:cubicBezTo>
                  <a:cubicBezTo>
                    <a:pt x="7178" y="3515"/>
                    <a:pt x="7052" y="4373"/>
                    <a:pt x="6885" y="5231"/>
                  </a:cubicBezTo>
                  <a:cubicBezTo>
                    <a:pt x="6571" y="6926"/>
                    <a:pt x="6131" y="8642"/>
                    <a:pt x="5525" y="10274"/>
                  </a:cubicBezTo>
                  <a:cubicBezTo>
                    <a:pt x="5232" y="11090"/>
                    <a:pt x="4897" y="11906"/>
                    <a:pt x="4541" y="12680"/>
                  </a:cubicBezTo>
                  <a:cubicBezTo>
                    <a:pt x="4353" y="13098"/>
                    <a:pt x="4144" y="13475"/>
                    <a:pt x="3934" y="13873"/>
                  </a:cubicBezTo>
                  <a:cubicBezTo>
                    <a:pt x="3725" y="14228"/>
                    <a:pt x="3516" y="14626"/>
                    <a:pt x="3286" y="14982"/>
                  </a:cubicBezTo>
                  <a:cubicBezTo>
                    <a:pt x="2386" y="16488"/>
                    <a:pt x="1256" y="17869"/>
                    <a:pt x="1" y="19062"/>
                  </a:cubicBezTo>
                  <a:cubicBezTo>
                    <a:pt x="628" y="18476"/>
                    <a:pt x="1298" y="17869"/>
                    <a:pt x="1842" y="17179"/>
                  </a:cubicBezTo>
                  <a:cubicBezTo>
                    <a:pt x="2386" y="16509"/>
                    <a:pt x="2909" y="15798"/>
                    <a:pt x="3390" y="15065"/>
                  </a:cubicBezTo>
                  <a:cubicBezTo>
                    <a:pt x="3851" y="14333"/>
                    <a:pt x="4290" y="13559"/>
                    <a:pt x="4667" y="12764"/>
                  </a:cubicBezTo>
                  <a:cubicBezTo>
                    <a:pt x="5064" y="11989"/>
                    <a:pt x="5399" y="11173"/>
                    <a:pt x="5692" y="10337"/>
                  </a:cubicBezTo>
                  <a:cubicBezTo>
                    <a:pt x="6278" y="8663"/>
                    <a:pt x="6738" y="6968"/>
                    <a:pt x="7010" y="5231"/>
                  </a:cubicBezTo>
                  <a:cubicBezTo>
                    <a:pt x="7303" y="3515"/>
                    <a:pt x="7491" y="1758"/>
                    <a:pt x="7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8"/>
            <p:cNvSpPr/>
            <p:nvPr/>
          </p:nvSpPr>
          <p:spPr>
            <a:xfrm>
              <a:off x="6860980" y="2325422"/>
              <a:ext cx="381634" cy="2108664"/>
            </a:xfrm>
            <a:custGeom>
              <a:avLst/>
              <a:gdLst/>
              <a:ahLst/>
              <a:cxnLst/>
              <a:rect l="l" t="t" r="r" b="b"/>
              <a:pathLst>
                <a:path w="6843" h="37810" extrusionOk="0">
                  <a:moveTo>
                    <a:pt x="1" y="0"/>
                  </a:moveTo>
                  <a:lnTo>
                    <a:pt x="1" y="0"/>
                  </a:lnTo>
                  <a:cubicBezTo>
                    <a:pt x="49" y="28"/>
                    <a:pt x="97" y="57"/>
                    <a:pt x="145" y="87"/>
                  </a:cubicBezTo>
                  <a:lnTo>
                    <a:pt x="145" y="87"/>
                  </a:lnTo>
                  <a:cubicBezTo>
                    <a:pt x="97" y="56"/>
                    <a:pt x="49" y="27"/>
                    <a:pt x="1" y="0"/>
                  </a:cubicBezTo>
                  <a:close/>
                  <a:moveTo>
                    <a:pt x="145" y="87"/>
                  </a:moveTo>
                  <a:lnTo>
                    <a:pt x="145" y="87"/>
                  </a:lnTo>
                  <a:cubicBezTo>
                    <a:pt x="326" y="204"/>
                    <a:pt x="501" y="349"/>
                    <a:pt x="649" y="482"/>
                  </a:cubicBezTo>
                  <a:lnTo>
                    <a:pt x="984" y="775"/>
                  </a:lnTo>
                  <a:lnTo>
                    <a:pt x="1298" y="1088"/>
                  </a:lnTo>
                  <a:cubicBezTo>
                    <a:pt x="1717" y="1507"/>
                    <a:pt x="2114" y="1925"/>
                    <a:pt x="2470" y="2386"/>
                  </a:cubicBezTo>
                  <a:cubicBezTo>
                    <a:pt x="2679" y="2595"/>
                    <a:pt x="2846" y="2867"/>
                    <a:pt x="2993" y="3097"/>
                  </a:cubicBezTo>
                  <a:cubicBezTo>
                    <a:pt x="3160" y="3327"/>
                    <a:pt x="3349" y="3578"/>
                    <a:pt x="3474" y="3829"/>
                  </a:cubicBezTo>
                  <a:lnTo>
                    <a:pt x="3914" y="4583"/>
                  </a:lnTo>
                  <a:lnTo>
                    <a:pt x="4311" y="5378"/>
                  </a:lnTo>
                  <a:cubicBezTo>
                    <a:pt x="5336" y="7470"/>
                    <a:pt x="5922" y="9772"/>
                    <a:pt x="6278" y="12073"/>
                  </a:cubicBezTo>
                  <a:cubicBezTo>
                    <a:pt x="6403" y="12659"/>
                    <a:pt x="6424" y="13245"/>
                    <a:pt x="6487" y="13831"/>
                  </a:cubicBezTo>
                  <a:lnTo>
                    <a:pt x="6550" y="14689"/>
                  </a:lnTo>
                  <a:cubicBezTo>
                    <a:pt x="6592" y="15003"/>
                    <a:pt x="6550" y="15296"/>
                    <a:pt x="6592" y="15588"/>
                  </a:cubicBezTo>
                  <a:lnTo>
                    <a:pt x="6634" y="17325"/>
                  </a:lnTo>
                  <a:cubicBezTo>
                    <a:pt x="6634" y="17911"/>
                    <a:pt x="6613" y="18518"/>
                    <a:pt x="6592" y="19083"/>
                  </a:cubicBezTo>
                  <a:cubicBezTo>
                    <a:pt x="6508" y="20254"/>
                    <a:pt x="6383" y="21405"/>
                    <a:pt x="6131" y="22556"/>
                  </a:cubicBezTo>
                  <a:cubicBezTo>
                    <a:pt x="5901" y="23707"/>
                    <a:pt x="5587" y="24837"/>
                    <a:pt x="5127" y="25904"/>
                  </a:cubicBezTo>
                  <a:lnTo>
                    <a:pt x="3098" y="31846"/>
                  </a:lnTo>
                  <a:lnTo>
                    <a:pt x="1110" y="37809"/>
                  </a:lnTo>
                  <a:lnTo>
                    <a:pt x="3202" y="31909"/>
                  </a:lnTo>
                  <a:lnTo>
                    <a:pt x="5274" y="25967"/>
                  </a:lnTo>
                  <a:cubicBezTo>
                    <a:pt x="5755" y="24858"/>
                    <a:pt x="6090" y="23749"/>
                    <a:pt x="6320" y="22598"/>
                  </a:cubicBezTo>
                  <a:cubicBezTo>
                    <a:pt x="6550" y="21447"/>
                    <a:pt x="6717" y="20254"/>
                    <a:pt x="6801" y="19083"/>
                  </a:cubicBezTo>
                  <a:cubicBezTo>
                    <a:pt x="6822" y="18518"/>
                    <a:pt x="6843" y="17932"/>
                    <a:pt x="6843" y="17325"/>
                  </a:cubicBezTo>
                  <a:lnTo>
                    <a:pt x="6801" y="15588"/>
                  </a:lnTo>
                  <a:cubicBezTo>
                    <a:pt x="6759" y="15275"/>
                    <a:pt x="6759" y="14982"/>
                    <a:pt x="6738" y="14689"/>
                  </a:cubicBezTo>
                  <a:lnTo>
                    <a:pt x="6655" y="13810"/>
                  </a:lnTo>
                  <a:cubicBezTo>
                    <a:pt x="6613" y="13224"/>
                    <a:pt x="6550" y="12617"/>
                    <a:pt x="6445" y="12052"/>
                  </a:cubicBezTo>
                  <a:cubicBezTo>
                    <a:pt x="6111" y="9730"/>
                    <a:pt x="5483" y="7449"/>
                    <a:pt x="4437" y="5336"/>
                  </a:cubicBezTo>
                  <a:lnTo>
                    <a:pt x="4039" y="4541"/>
                  </a:lnTo>
                  <a:lnTo>
                    <a:pt x="3600" y="3788"/>
                  </a:lnTo>
                  <a:cubicBezTo>
                    <a:pt x="3453" y="3516"/>
                    <a:pt x="3286" y="3285"/>
                    <a:pt x="3098" y="3055"/>
                  </a:cubicBezTo>
                  <a:cubicBezTo>
                    <a:pt x="2951" y="2825"/>
                    <a:pt x="2763" y="2553"/>
                    <a:pt x="2574" y="2344"/>
                  </a:cubicBezTo>
                  <a:cubicBezTo>
                    <a:pt x="2219" y="1904"/>
                    <a:pt x="1800" y="1465"/>
                    <a:pt x="1382" y="1067"/>
                  </a:cubicBezTo>
                  <a:lnTo>
                    <a:pt x="1068" y="775"/>
                  </a:lnTo>
                  <a:lnTo>
                    <a:pt x="733" y="482"/>
                  </a:lnTo>
                  <a:cubicBezTo>
                    <a:pt x="547" y="346"/>
                    <a:pt x="348" y="211"/>
                    <a:pt x="145" y="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8"/>
            <p:cNvSpPr/>
            <p:nvPr/>
          </p:nvSpPr>
          <p:spPr>
            <a:xfrm>
              <a:off x="6879719" y="2325422"/>
              <a:ext cx="627803" cy="2108664"/>
            </a:xfrm>
            <a:custGeom>
              <a:avLst/>
              <a:gdLst/>
              <a:ahLst/>
              <a:cxnLst/>
              <a:rect l="l" t="t" r="r" b="b"/>
              <a:pathLst>
                <a:path w="11257" h="37810" extrusionOk="0">
                  <a:moveTo>
                    <a:pt x="0" y="0"/>
                  </a:moveTo>
                  <a:cubicBezTo>
                    <a:pt x="1841" y="440"/>
                    <a:pt x="3515" y="1381"/>
                    <a:pt x="5000" y="2616"/>
                  </a:cubicBezTo>
                  <a:cubicBezTo>
                    <a:pt x="6486" y="3767"/>
                    <a:pt x="7700" y="5252"/>
                    <a:pt x="8641" y="6863"/>
                  </a:cubicBezTo>
                  <a:cubicBezTo>
                    <a:pt x="9562" y="8495"/>
                    <a:pt x="10169" y="10295"/>
                    <a:pt x="10566" y="12136"/>
                  </a:cubicBezTo>
                  <a:cubicBezTo>
                    <a:pt x="10964" y="13956"/>
                    <a:pt x="11068" y="15840"/>
                    <a:pt x="11068" y="17723"/>
                  </a:cubicBezTo>
                  <a:cubicBezTo>
                    <a:pt x="11047" y="19585"/>
                    <a:pt x="10754" y="21468"/>
                    <a:pt x="10127" y="23246"/>
                  </a:cubicBezTo>
                  <a:cubicBezTo>
                    <a:pt x="9813" y="24125"/>
                    <a:pt x="9394" y="24962"/>
                    <a:pt x="8871" y="25757"/>
                  </a:cubicBezTo>
                  <a:lnTo>
                    <a:pt x="7386" y="28164"/>
                  </a:lnTo>
                  <a:lnTo>
                    <a:pt x="4394" y="32976"/>
                  </a:lnTo>
                  <a:lnTo>
                    <a:pt x="1443" y="37809"/>
                  </a:lnTo>
                  <a:lnTo>
                    <a:pt x="4477" y="33018"/>
                  </a:lnTo>
                  <a:lnTo>
                    <a:pt x="7469" y="28247"/>
                  </a:lnTo>
                  <a:lnTo>
                    <a:pt x="8997" y="25841"/>
                  </a:lnTo>
                  <a:cubicBezTo>
                    <a:pt x="9541" y="25046"/>
                    <a:pt x="9959" y="24188"/>
                    <a:pt x="10273" y="23288"/>
                  </a:cubicBezTo>
                  <a:cubicBezTo>
                    <a:pt x="10587" y="22410"/>
                    <a:pt x="10838" y="21489"/>
                    <a:pt x="10985" y="20547"/>
                  </a:cubicBezTo>
                  <a:cubicBezTo>
                    <a:pt x="11131" y="19606"/>
                    <a:pt x="11215" y="18664"/>
                    <a:pt x="11257" y="17723"/>
                  </a:cubicBezTo>
                  <a:cubicBezTo>
                    <a:pt x="11257" y="15819"/>
                    <a:pt x="11110" y="13935"/>
                    <a:pt x="10733" y="12073"/>
                  </a:cubicBezTo>
                  <a:cubicBezTo>
                    <a:pt x="10315" y="10211"/>
                    <a:pt x="9687" y="8412"/>
                    <a:pt x="8746" y="6759"/>
                  </a:cubicBezTo>
                  <a:cubicBezTo>
                    <a:pt x="7804" y="5106"/>
                    <a:pt x="6549" y="3662"/>
                    <a:pt x="5042" y="2469"/>
                  </a:cubicBezTo>
                  <a:cubicBezTo>
                    <a:pt x="3557" y="1319"/>
                    <a:pt x="1841" y="44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8"/>
            <p:cNvSpPr/>
            <p:nvPr/>
          </p:nvSpPr>
          <p:spPr>
            <a:xfrm>
              <a:off x="6990534" y="2332394"/>
              <a:ext cx="676880" cy="2099350"/>
            </a:xfrm>
            <a:custGeom>
              <a:avLst/>
              <a:gdLst/>
              <a:ahLst/>
              <a:cxnLst/>
              <a:rect l="l" t="t" r="r" b="b"/>
              <a:pathLst>
                <a:path w="12137" h="37643" extrusionOk="0">
                  <a:moveTo>
                    <a:pt x="0" y="1"/>
                  </a:moveTo>
                  <a:lnTo>
                    <a:pt x="0" y="1"/>
                  </a:lnTo>
                  <a:cubicBezTo>
                    <a:pt x="921" y="231"/>
                    <a:pt x="1779" y="566"/>
                    <a:pt x="2658" y="984"/>
                  </a:cubicBezTo>
                  <a:cubicBezTo>
                    <a:pt x="3495" y="1382"/>
                    <a:pt x="4311" y="1863"/>
                    <a:pt x="5064" y="2407"/>
                  </a:cubicBezTo>
                  <a:cubicBezTo>
                    <a:pt x="6591" y="3474"/>
                    <a:pt x="7930" y="4834"/>
                    <a:pt x="8977" y="6383"/>
                  </a:cubicBezTo>
                  <a:cubicBezTo>
                    <a:pt x="9500" y="7157"/>
                    <a:pt x="9960" y="7973"/>
                    <a:pt x="10337" y="8831"/>
                  </a:cubicBezTo>
                  <a:lnTo>
                    <a:pt x="10462" y="9145"/>
                  </a:lnTo>
                  <a:lnTo>
                    <a:pt x="10588" y="9458"/>
                  </a:lnTo>
                  <a:cubicBezTo>
                    <a:pt x="10671" y="9668"/>
                    <a:pt x="10755" y="9919"/>
                    <a:pt x="10818" y="10128"/>
                  </a:cubicBezTo>
                  <a:cubicBezTo>
                    <a:pt x="10964" y="10567"/>
                    <a:pt x="11111" y="11007"/>
                    <a:pt x="11215" y="11446"/>
                  </a:cubicBezTo>
                  <a:cubicBezTo>
                    <a:pt x="11655" y="13266"/>
                    <a:pt x="11864" y="15150"/>
                    <a:pt x="11864" y="16991"/>
                  </a:cubicBezTo>
                  <a:cubicBezTo>
                    <a:pt x="11927" y="17974"/>
                    <a:pt x="11822" y="18979"/>
                    <a:pt x="11634" y="19962"/>
                  </a:cubicBezTo>
                  <a:cubicBezTo>
                    <a:pt x="11446" y="20945"/>
                    <a:pt x="11174" y="21908"/>
                    <a:pt x="10797" y="22829"/>
                  </a:cubicBezTo>
                  <a:cubicBezTo>
                    <a:pt x="10441" y="23749"/>
                    <a:pt x="9960" y="24628"/>
                    <a:pt x="9416" y="25465"/>
                  </a:cubicBezTo>
                  <a:cubicBezTo>
                    <a:pt x="9290" y="25716"/>
                    <a:pt x="9144" y="25883"/>
                    <a:pt x="8998" y="26093"/>
                  </a:cubicBezTo>
                  <a:lnTo>
                    <a:pt x="8558" y="26699"/>
                  </a:lnTo>
                  <a:lnTo>
                    <a:pt x="7658" y="27913"/>
                  </a:lnTo>
                  <a:lnTo>
                    <a:pt x="4101" y="32767"/>
                  </a:lnTo>
                  <a:lnTo>
                    <a:pt x="586" y="37642"/>
                  </a:lnTo>
                  <a:lnTo>
                    <a:pt x="4185" y="32830"/>
                  </a:lnTo>
                  <a:lnTo>
                    <a:pt x="7805" y="27976"/>
                  </a:lnTo>
                  <a:lnTo>
                    <a:pt x="8684" y="26783"/>
                  </a:lnTo>
                  <a:lnTo>
                    <a:pt x="9123" y="26176"/>
                  </a:lnTo>
                  <a:cubicBezTo>
                    <a:pt x="9290" y="25967"/>
                    <a:pt x="9437" y="25758"/>
                    <a:pt x="9562" y="25549"/>
                  </a:cubicBezTo>
                  <a:cubicBezTo>
                    <a:pt x="10148" y="24712"/>
                    <a:pt x="10588" y="23833"/>
                    <a:pt x="10985" y="22891"/>
                  </a:cubicBezTo>
                  <a:cubicBezTo>
                    <a:pt x="11383" y="21971"/>
                    <a:pt x="11676" y="21008"/>
                    <a:pt x="11843" y="20004"/>
                  </a:cubicBezTo>
                  <a:cubicBezTo>
                    <a:pt x="12031" y="19020"/>
                    <a:pt x="12136" y="18016"/>
                    <a:pt x="12094" y="16991"/>
                  </a:cubicBezTo>
                  <a:cubicBezTo>
                    <a:pt x="12052" y="15150"/>
                    <a:pt x="11843" y="13266"/>
                    <a:pt x="11383" y="11425"/>
                  </a:cubicBezTo>
                  <a:cubicBezTo>
                    <a:pt x="11278" y="10965"/>
                    <a:pt x="11090" y="10505"/>
                    <a:pt x="10964" y="10065"/>
                  </a:cubicBezTo>
                  <a:cubicBezTo>
                    <a:pt x="10881" y="9856"/>
                    <a:pt x="10776" y="9626"/>
                    <a:pt x="10692" y="9417"/>
                  </a:cubicBezTo>
                  <a:lnTo>
                    <a:pt x="10567" y="9082"/>
                  </a:lnTo>
                  <a:lnTo>
                    <a:pt x="10420" y="8768"/>
                  </a:lnTo>
                  <a:cubicBezTo>
                    <a:pt x="10023" y="7889"/>
                    <a:pt x="9542" y="7073"/>
                    <a:pt x="9018" y="6299"/>
                  </a:cubicBezTo>
                  <a:cubicBezTo>
                    <a:pt x="7972" y="4730"/>
                    <a:pt x="6612" y="3391"/>
                    <a:pt x="5085" y="2323"/>
                  </a:cubicBezTo>
                  <a:cubicBezTo>
                    <a:pt x="4311" y="1800"/>
                    <a:pt x="3516" y="1340"/>
                    <a:pt x="2637" y="942"/>
                  </a:cubicBezTo>
                  <a:cubicBezTo>
                    <a:pt x="1800" y="545"/>
                    <a:pt x="921" y="2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8"/>
            <p:cNvSpPr/>
            <p:nvPr/>
          </p:nvSpPr>
          <p:spPr>
            <a:xfrm>
              <a:off x="6445605" y="2325422"/>
              <a:ext cx="385092" cy="2107493"/>
            </a:xfrm>
            <a:custGeom>
              <a:avLst/>
              <a:gdLst/>
              <a:ahLst/>
              <a:cxnLst/>
              <a:rect l="l" t="t" r="r" b="b"/>
              <a:pathLst>
                <a:path w="6905" h="37789" extrusionOk="0">
                  <a:moveTo>
                    <a:pt x="6905" y="0"/>
                  </a:moveTo>
                  <a:lnTo>
                    <a:pt x="6905" y="0"/>
                  </a:lnTo>
                  <a:cubicBezTo>
                    <a:pt x="6633" y="126"/>
                    <a:pt x="6403" y="314"/>
                    <a:pt x="6110" y="461"/>
                  </a:cubicBezTo>
                  <a:lnTo>
                    <a:pt x="5775" y="754"/>
                  </a:lnTo>
                  <a:lnTo>
                    <a:pt x="5461" y="1047"/>
                  </a:lnTo>
                  <a:cubicBezTo>
                    <a:pt x="5022" y="1423"/>
                    <a:pt x="4624" y="1842"/>
                    <a:pt x="4248" y="2323"/>
                  </a:cubicBezTo>
                  <a:cubicBezTo>
                    <a:pt x="4080" y="2553"/>
                    <a:pt x="3913" y="2783"/>
                    <a:pt x="3724" y="3034"/>
                  </a:cubicBezTo>
                  <a:cubicBezTo>
                    <a:pt x="3557" y="3264"/>
                    <a:pt x="3390" y="3495"/>
                    <a:pt x="3243" y="3767"/>
                  </a:cubicBezTo>
                  <a:lnTo>
                    <a:pt x="2783" y="4520"/>
                  </a:lnTo>
                  <a:lnTo>
                    <a:pt x="2406" y="5294"/>
                  </a:lnTo>
                  <a:cubicBezTo>
                    <a:pt x="1381" y="7428"/>
                    <a:pt x="732" y="9688"/>
                    <a:pt x="377" y="12031"/>
                  </a:cubicBezTo>
                  <a:cubicBezTo>
                    <a:pt x="272" y="12596"/>
                    <a:pt x="230" y="13203"/>
                    <a:pt x="167" y="13768"/>
                  </a:cubicBezTo>
                  <a:lnTo>
                    <a:pt x="105" y="14668"/>
                  </a:lnTo>
                  <a:cubicBezTo>
                    <a:pt x="42" y="14982"/>
                    <a:pt x="63" y="15275"/>
                    <a:pt x="42" y="15547"/>
                  </a:cubicBezTo>
                  <a:lnTo>
                    <a:pt x="0" y="17304"/>
                  </a:lnTo>
                  <a:cubicBezTo>
                    <a:pt x="0" y="17890"/>
                    <a:pt x="0" y="18476"/>
                    <a:pt x="42" y="19062"/>
                  </a:cubicBezTo>
                  <a:cubicBezTo>
                    <a:pt x="126" y="20233"/>
                    <a:pt x="272" y="21405"/>
                    <a:pt x="523" y="22556"/>
                  </a:cubicBezTo>
                  <a:cubicBezTo>
                    <a:pt x="753" y="23707"/>
                    <a:pt x="1067" y="24858"/>
                    <a:pt x="1569" y="25946"/>
                  </a:cubicBezTo>
                  <a:lnTo>
                    <a:pt x="3620" y="31867"/>
                  </a:lnTo>
                  <a:lnTo>
                    <a:pt x="5712" y="37788"/>
                  </a:lnTo>
                  <a:lnTo>
                    <a:pt x="3724" y="31825"/>
                  </a:lnTo>
                  <a:lnTo>
                    <a:pt x="1716" y="25883"/>
                  </a:lnTo>
                  <a:cubicBezTo>
                    <a:pt x="1255" y="24816"/>
                    <a:pt x="942" y="23686"/>
                    <a:pt x="691" y="22535"/>
                  </a:cubicBezTo>
                  <a:cubicBezTo>
                    <a:pt x="460" y="21384"/>
                    <a:pt x="335" y="20233"/>
                    <a:pt x="251" y="19062"/>
                  </a:cubicBezTo>
                  <a:cubicBezTo>
                    <a:pt x="230" y="18476"/>
                    <a:pt x="209" y="17890"/>
                    <a:pt x="209" y="17304"/>
                  </a:cubicBezTo>
                  <a:lnTo>
                    <a:pt x="251" y="15547"/>
                  </a:lnTo>
                  <a:cubicBezTo>
                    <a:pt x="251" y="15233"/>
                    <a:pt x="251" y="14940"/>
                    <a:pt x="272" y="14668"/>
                  </a:cubicBezTo>
                  <a:lnTo>
                    <a:pt x="356" y="13810"/>
                  </a:lnTo>
                  <a:cubicBezTo>
                    <a:pt x="419" y="13203"/>
                    <a:pt x="460" y="12617"/>
                    <a:pt x="565" y="12052"/>
                  </a:cubicBezTo>
                  <a:cubicBezTo>
                    <a:pt x="879" y="9751"/>
                    <a:pt x="1507" y="7449"/>
                    <a:pt x="2532" y="5357"/>
                  </a:cubicBezTo>
                  <a:lnTo>
                    <a:pt x="2929" y="4562"/>
                  </a:lnTo>
                  <a:lnTo>
                    <a:pt x="3369" y="3829"/>
                  </a:lnTo>
                  <a:cubicBezTo>
                    <a:pt x="3494" y="3578"/>
                    <a:pt x="3683" y="3348"/>
                    <a:pt x="3829" y="3097"/>
                  </a:cubicBezTo>
                  <a:cubicBezTo>
                    <a:pt x="4017" y="2867"/>
                    <a:pt x="4185" y="2637"/>
                    <a:pt x="4352" y="2407"/>
                  </a:cubicBezTo>
                  <a:cubicBezTo>
                    <a:pt x="4729" y="1925"/>
                    <a:pt x="5126" y="1507"/>
                    <a:pt x="5545" y="1088"/>
                  </a:cubicBezTo>
                  <a:lnTo>
                    <a:pt x="5859" y="775"/>
                  </a:lnTo>
                  <a:lnTo>
                    <a:pt x="6193" y="482"/>
                  </a:lnTo>
                  <a:cubicBezTo>
                    <a:pt x="6403" y="314"/>
                    <a:pt x="6633" y="147"/>
                    <a:pt x="6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8"/>
            <p:cNvSpPr/>
            <p:nvPr/>
          </p:nvSpPr>
          <p:spPr>
            <a:xfrm>
              <a:off x="6183040" y="2325422"/>
              <a:ext cx="626687" cy="2107493"/>
            </a:xfrm>
            <a:custGeom>
              <a:avLst/>
              <a:gdLst/>
              <a:ahLst/>
              <a:cxnLst/>
              <a:rect l="l" t="t" r="r" b="b"/>
              <a:pathLst>
                <a:path w="11237" h="37789" extrusionOk="0">
                  <a:moveTo>
                    <a:pt x="11236" y="0"/>
                  </a:moveTo>
                  <a:cubicBezTo>
                    <a:pt x="9416" y="419"/>
                    <a:pt x="7700" y="1319"/>
                    <a:pt x="6194" y="2448"/>
                  </a:cubicBezTo>
                  <a:cubicBezTo>
                    <a:pt x="4708" y="3620"/>
                    <a:pt x="3432" y="5085"/>
                    <a:pt x="2490" y="6738"/>
                  </a:cubicBezTo>
                  <a:cubicBezTo>
                    <a:pt x="1528" y="8391"/>
                    <a:pt x="900" y="10190"/>
                    <a:pt x="523" y="12052"/>
                  </a:cubicBezTo>
                  <a:cubicBezTo>
                    <a:pt x="126" y="13915"/>
                    <a:pt x="0" y="15819"/>
                    <a:pt x="0" y="17702"/>
                  </a:cubicBezTo>
                  <a:cubicBezTo>
                    <a:pt x="0" y="18643"/>
                    <a:pt x="105" y="19585"/>
                    <a:pt x="251" y="20526"/>
                  </a:cubicBezTo>
                  <a:cubicBezTo>
                    <a:pt x="419" y="21468"/>
                    <a:pt x="649" y="22389"/>
                    <a:pt x="963" y="23267"/>
                  </a:cubicBezTo>
                  <a:cubicBezTo>
                    <a:pt x="1277" y="24146"/>
                    <a:pt x="1695" y="25025"/>
                    <a:pt x="2239" y="25799"/>
                  </a:cubicBezTo>
                  <a:lnTo>
                    <a:pt x="3766" y="28205"/>
                  </a:lnTo>
                  <a:lnTo>
                    <a:pt x="6759" y="32997"/>
                  </a:lnTo>
                  <a:lnTo>
                    <a:pt x="9792" y="37788"/>
                  </a:lnTo>
                  <a:lnTo>
                    <a:pt x="6842" y="32955"/>
                  </a:lnTo>
                  <a:lnTo>
                    <a:pt x="3850" y="28101"/>
                  </a:lnTo>
                  <a:lnTo>
                    <a:pt x="2365" y="25695"/>
                  </a:lnTo>
                  <a:cubicBezTo>
                    <a:pt x="1821" y="24920"/>
                    <a:pt x="1423" y="24083"/>
                    <a:pt x="1109" y="23184"/>
                  </a:cubicBezTo>
                  <a:cubicBezTo>
                    <a:pt x="481" y="21447"/>
                    <a:pt x="189" y="19564"/>
                    <a:pt x="168" y="17681"/>
                  </a:cubicBezTo>
                  <a:cubicBezTo>
                    <a:pt x="168" y="15819"/>
                    <a:pt x="272" y="13894"/>
                    <a:pt x="670" y="12073"/>
                  </a:cubicBezTo>
                  <a:cubicBezTo>
                    <a:pt x="1067" y="10232"/>
                    <a:pt x="1653" y="8433"/>
                    <a:pt x="2595" y="6821"/>
                  </a:cubicBezTo>
                  <a:cubicBezTo>
                    <a:pt x="3536" y="5189"/>
                    <a:pt x="4771" y="3725"/>
                    <a:pt x="6235" y="2553"/>
                  </a:cubicBezTo>
                  <a:cubicBezTo>
                    <a:pt x="7700" y="1381"/>
                    <a:pt x="9416" y="461"/>
                    <a:pt x="11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8"/>
            <p:cNvSpPr/>
            <p:nvPr/>
          </p:nvSpPr>
          <p:spPr>
            <a:xfrm>
              <a:off x="6023147" y="2332394"/>
              <a:ext cx="675709" cy="2097008"/>
            </a:xfrm>
            <a:custGeom>
              <a:avLst/>
              <a:gdLst/>
              <a:ahLst/>
              <a:cxnLst/>
              <a:rect l="l" t="t" r="r" b="b"/>
              <a:pathLst>
                <a:path w="12116" h="37601" extrusionOk="0">
                  <a:moveTo>
                    <a:pt x="12115" y="1"/>
                  </a:moveTo>
                  <a:lnTo>
                    <a:pt x="12115" y="1"/>
                  </a:lnTo>
                  <a:cubicBezTo>
                    <a:pt x="11195" y="210"/>
                    <a:pt x="10337" y="545"/>
                    <a:pt x="9500" y="942"/>
                  </a:cubicBezTo>
                  <a:cubicBezTo>
                    <a:pt x="8663" y="1319"/>
                    <a:pt x="7847" y="1800"/>
                    <a:pt x="7073" y="2323"/>
                  </a:cubicBezTo>
                  <a:cubicBezTo>
                    <a:pt x="5525" y="3391"/>
                    <a:pt x="4164" y="4730"/>
                    <a:pt x="3118" y="6299"/>
                  </a:cubicBezTo>
                  <a:cubicBezTo>
                    <a:pt x="2574" y="7073"/>
                    <a:pt x="2093" y="7889"/>
                    <a:pt x="1737" y="8768"/>
                  </a:cubicBezTo>
                  <a:lnTo>
                    <a:pt x="1570" y="9082"/>
                  </a:lnTo>
                  <a:lnTo>
                    <a:pt x="1444" y="9417"/>
                  </a:lnTo>
                  <a:cubicBezTo>
                    <a:pt x="1340" y="9626"/>
                    <a:pt x="1256" y="9856"/>
                    <a:pt x="1193" y="10065"/>
                  </a:cubicBezTo>
                  <a:cubicBezTo>
                    <a:pt x="1026" y="10546"/>
                    <a:pt x="879" y="10965"/>
                    <a:pt x="775" y="11425"/>
                  </a:cubicBezTo>
                  <a:cubicBezTo>
                    <a:pt x="273" y="13225"/>
                    <a:pt x="63" y="15108"/>
                    <a:pt x="63" y="16991"/>
                  </a:cubicBezTo>
                  <a:cubicBezTo>
                    <a:pt x="1" y="18016"/>
                    <a:pt x="105" y="19020"/>
                    <a:pt x="294" y="20004"/>
                  </a:cubicBezTo>
                  <a:cubicBezTo>
                    <a:pt x="482" y="20966"/>
                    <a:pt x="754" y="21950"/>
                    <a:pt x="1151" y="22891"/>
                  </a:cubicBezTo>
                  <a:cubicBezTo>
                    <a:pt x="1549" y="23833"/>
                    <a:pt x="1988" y="24712"/>
                    <a:pt x="2574" y="25549"/>
                  </a:cubicBezTo>
                  <a:cubicBezTo>
                    <a:pt x="2700" y="25779"/>
                    <a:pt x="2867" y="25967"/>
                    <a:pt x="3014" y="26176"/>
                  </a:cubicBezTo>
                  <a:lnTo>
                    <a:pt x="3453" y="26783"/>
                  </a:lnTo>
                  <a:lnTo>
                    <a:pt x="4353" y="27976"/>
                  </a:lnTo>
                  <a:lnTo>
                    <a:pt x="7931" y="32830"/>
                  </a:lnTo>
                  <a:lnTo>
                    <a:pt x="11571" y="37601"/>
                  </a:lnTo>
                  <a:lnTo>
                    <a:pt x="8035" y="32746"/>
                  </a:lnTo>
                  <a:lnTo>
                    <a:pt x="4478" y="27871"/>
                  </a:lnTo>
                  <a:lnTo>
                    <a:pt x="3579" y="26679"/>
                  </a:lnTo>
                  <a:lnTo>
                    <a:pt x="3139" y="26072"/>
                  </a:lnTo>
                  <a:cubicBezTo>
                    <a:pt x="3014" y="25862"/>
                    <a:pt x="2867" y="25653"/>
                    <a:pt x="2721" y="25444"/>
                  </a:cubicBezTo>
                  <a:cubicBezTo>
                    <a:pt x="2177" y="24628"/>
                    <a:pt x="1716" y="23728"/>
                    <a:pt x="1340" y="22808"/>
                  </a:cubicBezTo>
                  <a:cubicBezTo>
                    <a:pt x="963" y="21866"/>
                    <a:pt x="691" y="20904"/>
                    <a:pt x="503" y="19920"/>
                  </a:cubicBezTo>
                  <a:cubicBezTo>
                    <a:pt x="315" y="18958"/>
                    <a:pt x="210" y="17974"/>
                    <a:pt x="273" y="16970"/>
                  </a:cubicBezTo>
                  <a:cubicBezTo>
                    <a:pt x="252" y="15108"/>
                    <a:pt x="461" y="13225"/>
                    <a:pt x="921" y="11425"/>
                  </a:cubicBezTo>
                  <a:cubicBezTo>
                    <a:pt x="1026" y="10986"/>
                    <a:pt x="1193" y="10546"/>
                    <a:pt x="1319" y="10086"/>
                  </a:cubicBezTo>
                  <a:cubicBezTo>
                    <a:pt x="1361" y="9877"/>
                    <a:pt x="1465" y="9647"/>
                    <a:pt x="1549" y="9437"/>
                  </a:cubicBezTo>
                  <a:lnTo>
                    <a:pt x="1675" y="9124"/>
                  </a:lnTo>
                  <a:lnTo>
                    <a:pt x="1821" y="8810"/>
                  </a:lnTo>
                  <a:cubicBezTo>
                    <a:pt x="2177" y="7952"/>
                    <a:pt x="2658" y="7136"/>
                    <a:pt x="3181" y="6362"/>
                  </a:cubicBezTo>
                  <a:cubicBezTo>
                    <a:pt x="4185" y="4792"/>
                    <a:pt x="5545" y="3453"/>
                    <a:pt x="7073" y="2386"/>
                  </a:cubicBezTo>
                  <a:cubicBezTo>
                    <a:pt x="7826" y="1863"/>
                    <a:pt x="8642" y="1361"/>
                    <a:pt x="9479" y="963"/>
                  </a:cubicBezTo>
                  <a:cubicBezTo>
                    <a:pt x="10337" y="566"/>
                    <a:pt x="11195" y="231"/>
                    <a:pt x="1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8"/>
            <p:cNvSpPr/>
            <p:nvPr/>
          </p:nvSpPr>
          <p:spPr>
            <a:xfrm>
              <a:off x="7060525" y="3989432"/>
              <a:ext cx="339639" cy="439970"/>
            </a:xfrm>
            <a:custGeom>
              <a:avLst/>
              <a:gdLst/>
              <a:ahLst/>
              <a:cxnLst/>
              <a:rect l="l" t="t" r="r" b="b"/>
              <a:pathLst>
                <a:path w="6090" h="7889" extrusionOk="0">
                  <a:moveTo>
                    <a:pt x="6090" y="0"/>
                  </a:moveTo>
                  <a:lnTo>
                    <a:pt x="6090" y="0"/>
                  </a:lnTo>
                  <a:cubicBezTo>
                    <a:pt x="5566" y="628"/>
                    <a:pt x="5043" y="1277"/>
                    <a:pt x="4520" y="1925"/>
                  </a:cubicBezTo>
                  <a:lnTo>
                    <a:pt x="2993" y="3892"/>
                  </a:lnTo>
                  <a:lnTo>
                    <a:pt x="1465" y="5880"/>
                  </a:lnTo>
                  <a:cubicBezTo>
                    <a:pt x="963" y="6529"/>
                    <a:pt x="482" y="7219"/>
                    <a:pt x="1" y="7889"/>
                  </a:cubicBezTo>
                  <a:cubicBezTo>
                    <a:pt x="524" y="7240"/>
                    <a:pt x="1047" y="6612"/>
                    <a:pt x="1570" y="5964"/>
                  </a:cubicBezTo>
                  <a:lnTo>
                    <a:pt x="3118" y="3997"/>
                  </a:lnTo>
                  <a:lnTo>
                    <a:pt x="4625" y="2009"/>
                  </a:lnTo>
                  <a:cubicBezTo>
                    <a:pt x="5127" y="1360"/>
                    <a:pt x="5629" y="670"/>
                    <a:pt x="6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8"/>
            <p:cNvSpPr/>
            <p:nvPr/>
          </p:nvSpPr>
          <p:spPr>
            <a:xfrm>
              <a:off x="7012675" y="4072306"/>
              <a:ext cx="241651" cy="359438"/>
            </a:xfrm>
            <a:custGeom>
              <a:avLst/>
              <a:gdLst/>
              <a:ahLst/>
              <a:cxnLst/>
              <a:rect l="l" t="t" r="r" b="b"/>
              <a:pathLst>
                <a:path w="4333" h="6445" extrusionOk="0">
                  <a:moveTo>
                    <a:pt x="4332" y="0"/>
                  </a:moveTo>
                  <a:cubicBezTo>
                    <a:pt x="3935" y="523"/>
                    <a:pt x="3558" y="1046"/>
                    <a:pt x="3181" y="1569"/>
                  </a:cubicBezTo>
                  <a:cubicBezTo>
                    <a:pt x="2826" y="2092"/>
                    <a:pt x="2449" y="2636"/>
                    <a:pt x="2093" y="3159"/>
                  </a:cubicBezTo>
                  <a:cubicBezTo>
                    <a:pt x="1717" y="3724"/>
                    <a:pt x="1361" y="4248"/>
                    <a:pt x="1026" y="4792"/>
                  </a:cubicBezTo>
                  <a:lnTo>
                    <a:pt x="1" y="6444"/>
                  </a:lnTo>
                  <a:cubicBezTo>
                    <a:pt x="398" y="5942"/>
                    <a:pt x="754" y="5419"/>
                    <a:pt x="1152" y="4875"/>
                  </a:cubicBezTo>
                  <a:cubicBezTo>
                    <a:pt x="1507" y="4352"/>
                    <a:pt x="1884" y="3787"/>
                    <a:pt x="2240" y="3264"/>
                  </a:cubicBezTo>
                  <a:cubicBezTo>
                    <a:pt x="2616" y="2720"/>
                    <a:pt x="2972" y="2197"/>
                    <a:pt x="3307" y="1653"/>
                  </a:cubicBezTo>
                  <a:lnTo>
                    <a:pt x="4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8"/>
            <p:cNvSpPr/>
            <p:nvPr/>
          </p:nvSpPr>
          <p:spPr>
            <a:xfrm>
              <a:off x="6956682" y="4131813"/>
              <a:ext cx="164577" cy="305787"/>
            </a:xfrm>
            <a:custGeom>
              <a:avLst/>
              <a:gdLst/>
              <a:ahLst/>
              <a:cxnLst/>
              <a:rect l="l" t="t" r="r" b="b"/>
              <a:pathLst>
                <a:path w="2951" h="5483" extrusionOk="0">
                  <a:moveTo>
                    <a:pt x="2951" y="0"/>
                  </a:moveTo>
                  <a:lnTo>
                    <a:pt x="2177" y="1339"/>
                  </a:lnTo>
                  <a:cubicBezTo>
                    <a:pt x="1905" y="1779"/>
                    <a:pt x="1674" y="2260"/>
                    <a:pt x="1423" y="2699"/>
                  </a:cubicBezTo>
                  <a:cubicBezTo>
                    <a:pt x="1151" y="3181"/>
                    <a:pt x="921" y="3620"/>
                    <a:pt x="691" y="4080"/>
                  </a:cubicBezTo>
                  <a:cubicBezTo>
                    <a:pt x="461" y="4541"/>
                    <a:pt x="210" y="5001"/>
                    <a:pt x="1" y="5482"/>
                  </a:cubicBezTo>
                  <a:cubicBezTo>
                    <a:pt x="294" y="5022"/>
                    <a:pt x="566" y="4582"/>
                    <a:pt x="796" y="4143"/>
                  </a:cubicBezTo>
                  <a:cubicBezTo>
                    <a:pt x="1047" y="3704"/>
                    <a:pt x="1298" y="3222"/>
                    <a:pt x="1549" y="2783"/>
                  </a:cubicBezTo>
                  <a:cubicBezTo>
                    <a:pt x="1821" y="2302"/>
                    <a:pt x="2051" y="1862"/>
                    <a:pt x="2281" y="1402"/>
                  </a:cubicBezTo>
                  <a:cubicBezTo>
                    <a:pt x="2511" y="942"/>
                    <a:pt x="2742" y="481"/>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8"/>
            <p:cNvSpPr/>
            <p:nvPr/>
          </p:nvSpPr>
          <p:spPr>
            <a:xfrm>
              <a:off x="7085064" y="3770033"/>
              <a:ext cx="525130" cy="659369"/>
            </a:xfrm>
            <a:custGeom>
              <a:avLst/>
              <a:gdLst/>
              <a:ahLst/>
              <a:cxnLst/>
              <a:rect l="l" t="t" r="r" b="b"/>
              <a:pathLst>
                <a:path w="9416" h="11823" extrusionOk="0">
                  <a:moveTo>
                    <a:pt x="9416" y="1"/>
                  </a:moveTo>
                  <a:lnTo>
                    <a:pt x="8223" y="1445"/>
                  </a:lnTo>
                  <a:lnTo>
                    <a:pt x="7010" y="2909"/>
                  </a:lnTo>
                  <a:lnTo>
                    <a:pt x="4666" y="5859"/>
                  </a:lnTo>
                  <a:lnTo>
                    <a:pt x="2302" y="8831"/>
                  </a:lnTo>
                  <a:lnTo>
                    <a:pt x="1151" y="10316"/>
                  </a:lnTo>
                  <a:lnTo>
                    <a:pt x="0" y="11823"/>
                  </a:lnTo>
                  <a:lnTo>
                    <a:pt x="1235" y="10358"/>
                  </a:lnTo>
                  <a:lnTo>
                    <a:pt x="2406" y="8893"/>
                  </a:lnTo>
                  <a:lnTo>
                    <a:pt x="4792" y="5964"/>
                  </a:lnTo>
                  <a:lnTo>
                    <a:pt x="7114" y="2993"/>
                  </a:lnTo>
                  <a:lnTo>
                    <a:pt x="8307" y="1507"/>
                  </a:lnTo>
                  <a:lnTo>
                    <a:pt x="9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8"/>
            <p:cNvSpPr/>
            <p:nvPr/>
          </p:nvSpPr>
          <p:spPr>
            <a:xfrm>
              <a:off x="6289226" y="3989432"/>
              <a:ext cx="339639" cy="439970"/>
            </a:xfrm>
            <a:custGeom>
              <a:avLst/>
              <a:gdLst/>
              <a:ahLst/>
              <a:cxnLst/>
              <a:rect l="l" t="t" r="r" b="b"/>
              <a:pathLst>
                <a:path w="6090" h="7889" extrusionOk="0">
                  <a:moveTo>
                    <a:pt x="0" y="0"/>
                  </a:moveTo>
                  <a:lnTo>
                    <a:pt x="0" y="0"/>
                  </a:lnTo>
                  <a:cubicBezTo>
                    <a:pt x="461" y="670"/>
                    <a:pt x="963" y="1340"/>
                    <a:pt x="1465" y="2009"/>
                  </a:cubicBezTo>
                  <a:lnTo>
                    <a:pt x="2971" y="3997"/>
                  </a:lnTo>
                  <a:lnTo>
                    <a:pt x="4520" y="5964"/>
                  </a:lnTo>
                  <a:cubicBezTo>
                    <a:pt x="5022" y="6612"/>
                    <a:pt x="5545" y="7261"/>
                    <a:pt x="6089" y="7889"/>
                  </a:cubicBezTo>
                  <a:cubicBezTo>
                    <a:pt x="5629" y="7219"/>
                    <a:pt x="5127" y="6529"/>
                    <a:pt x="4624" y="5880"/>
                  </a:cubicBezTo>
                  <a:lnTo>
                    <a:pt x="3118" y="3892"/>
                  </a:lnTo>
                  <a:lnTo>
                    <a:pt x="1570" y="1925"/>
                  </a:lnTo>
                  <a:cubicBezTo>
                    <a:pt x="1067" y="1277"/>
                    <a:pt x="544" y="6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8"/>
            <p:cNvSpPr/>
            <p:nvPr/>
          </p:nvSpPr>
          <p:spPr>
            <a:xfrm>
              <a:off x="6435065" y="4072306"/>
              <a:ext cx="241596" cy="359438"/>
            </a:xfrm>
            <a:custGeom>
              <a:avLst/>
              <a:gdLst/>
              <a:ahLst/>
              <a:cxnLst/>
              <a:rect l="l" t="t" r="r" b="b"/>
              <a:pathLst>
                <a:path w="4332" h="6445" extrusionOk="0">
                  <a:moveTo>
                    <a:pt x="1" y="0"/>
                  </a:moveTo>
                  <a:cubicBezTo>
                    <a:pt x="315" y="544"/>
                    <a:pt x="670" y="1109"/>
                    <a:pt x="1026" y="1653"/>
                  </a:cubicBezTo>
                  <a:cubicBezTo>
                    <a:pt x="1382" y="2197"/>
                    <a:pt x="1716" y="2720"/>
                    <a:pt x="2093" y="3264"/>
                  </a:cubicBezTo>
                  <a:cubicBezTo>
                    <a:pt x="2449" y="3787"/>
                    <a:pt x="2825" y="4352"/>
                    <a:pt x="3181" y="4875"/>
                  </a:cubicBezTo>
                  <a:cubicBezTo>
                    <a:pt x="3579" y="5398"/>
                    <a:pt x="3955" y="5921"/>
                    <a:pt x="4332" y="6444"/>
                  </a:cubicBezTo>
                  <a:cubicBezTo>
                    <a:pt x="4018" y="5880"/>
                    <a:pt x="3662" y="5336"/>
                    <a:pt x="3328" y="4792"/>
                  </a:cubicBezTo>
                  <a:cubicBezTo>
                    <a:pt x="2951" y="4248"/>
                    <a:pt x="2616" y="3724"/>
                    <a:pt x="2240" y="3159"/>
                  </a:cubicBezTo>
                  <a:cubicBezTo>
                    <a:pt x="1884" y="2636"/>
                    <a:pt x="1507" y="2092"/>
                    <a:pt x="1152" y="1569"/>
                  </a:cubicBezTo>
                  <a:cubicBezTo>
                    <a:pt x="754" y="1046"/>
                    <a:pt x="398" y="52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8"/>
            <p:cNvSpPr/>
            <p:nvPr/>
          </p:nvSpPr>
          <p:spPr>
            <a:xfrm>
              <a:off x="6568132" y="4131813"/>
              <a:ext cx="164577" cy="305787"/>
            </a:xfrm>
            <a:custGeom>
              <a:avLst/>
              <a:gdLst/>
              <a:ahLst/>
              <a:cxnLst/>
              <a:rect l="l" t="t" r="r" b="b"/>
              <a:pathLst>
                <a:path w="2951" h="5483" extrusionOk="0">
                  <a:moveTo>
                    <a:pt x="0" y="0"/>
                  </a:moveTo>
                  <a:lnTo>
                    <a:pt x="0" y="0"/>
                  </a:lnTo>
                  <a:cubicBezTo>
                    <a:pt x="209" y="481"/>
                    <a:pt x="439" y="921"/>
                    <a:pt x="670" y="1402"/>
                  </a:cubicBezTo>
                  <a:cubicBezTo>
                    <a:pt x="900" y="1862"/>
                    <a:pt x="1172" y="2302"/>
                    <a:pt x="1402" y="2783"/>
                  </a:cubicBezTo>
                  <a:cubicBezTo>
                    <a:pt x="1674" y="3222"/>
                    <a:pt x="1904" y="3704"/>
                    <a:pt x="2155" y="4143"/>
                  </a:cubicBezTo>
                  <a:cubicBezTo>
                    <a:pt x="2406" y="4582"/>
                    <a:pt x="2657" y="5022"/>
                    <a:pt x="2950" y="5482"/>
                  </a:cubicBezTo>
                  <a:cubicBezTo>
                    <a:pt x="2741" y="5001"/>
                    <a:pt x="2511" y="4541"/>
                    <a:pt x="2260" y="4080"/>
                  </a:cubicBezTo>
                  <a:cubicBezTo>
                    <a:pt x="2030" y="3620"/>
                    <a:pt x="1779" y="3181"/>
                    <a:pt x="1527" y="2699"/>
                  </a:cubicBezTo>
                  <a:cubicBezTo>
                    <a:pt x="1276" y="2260"/>
                    <a:pt x="1046" y="1779"/>
                    <a:pt x="774" y="1339"/>
                  </a:cubicBezTo>
                  <a:cubicBezTo>
                    <a:pt x="544" y="900"/>
                    <a:pt x="272" y="4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8"/>
            <p:cNvSpPr/>
            <p:nvPr/>
          </p:nvSpPr>
          <p:spPr>
            <a:xfrm>
              <a:off x="6089681" y="3784031"/>
              <a:ext cx="514646" cy="647713"/>
            </a:xfrm>
            <a:custGeom>
              <a:avLst/>
              <a:gdLst/>
              <a:ahLst/>
              <a:cxnLst/>
              <a:rect l="l" t="t" r="r" b="b"/>
              <a:pathLst>
                <a:path w="9228" h="11614" extrusionOk="0">
                  <a:moveTo>
                    <a:pt x="0" y="1"/>
                  </a:moveTo>
                  <a:lnTo>
                    <a:pt x="1109" y="1466"/>
                  </a:lnTo>
                  <a:lnTo>
                    <a:pt x="2260" y="2951"/>
                  </a:lnTo>
                  <a:lnTo>
                    <a:pt x="4541" y="5859"/>
                  </a:lnTo>
                  <a:lnTo>
                    <a:pt x="6863" y="8747"/>
                  </a:lnTo>
                  <a:lnTo>
                    <a:pt x="8056" y="10191"/>
                  </a:lnTo>
                  <a:lnTo>
                    <a:pt x="9228" y="11613"/>
                  </a:lnTo>
                  <a:lnTo>
                    <a:pt x="8119" y="10149"/>
                  </a:lnTo>
                  <a:lnTo>
                    <a:pt x="6968" y="8684"/>
                  </a:lnTo>
                  <a:lnTo>
                    <a:pt x="4708" y="5755"/>
                  </a:lnTo>
                  <a:lnTo>
                    <a:pt x="2365" y="2846"/>
                  </a:lnTo>
                  <a:lnTo>
                    <a:pt x="1193" y="140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8"/>
            <p:cNvSpPr/>
            <p:nvPr/>
          </p:nvSpPr>
          <p:spPr>
            <a:xfrm>
              <a:off x="6445605" y="2397756"/>
              <a:ext cx="795838" cy="36251"/>
            </a:xfrm>
            <a:custGeom>
              <a:avLst/>
              <a:gdLst/>
              <a:ahLst/>
              <a:cxnLst/>
              <a:rect l="l" t="t" r="r" b="b"/>
              <a:pathLst>
                <a:path w="14270" h="650" extrusionOk="0">
                  <a:moveTo>
                    <a:pt x="879" y="210"/>
                  </a:moveTo>
                  <a:lnTo>
                    <a:pt x="879" y="210"/>
                  </a:lnTo>
                  <a:cubicBezTo>
                    <a:pt x="881" y="227"/>
                    <a:pt x="884" y="244"/>
                    <a:pt x="888" y="260"/>
                  </a:cubicBezTo>
                  <a:lnTo>
                    <a:pt x="888" y="260"/>
                  </a:lnTo>
                  <a:cubicBezTo>
                    <a:pt x="906" y="251"/>
                    <a:pt x="924" y="241"/>
                    <a:pt x="942" y="231"/>
                  </a:cubicBezTo>
                  <a:lnTo>
                    <a:pt x="879" y="210"/>
                  </a:lnTo>
                  <a:close/>
                  <a:moveTo>
                    <a:pt x="14270" y="273"/>
                  </a:moveTo>
                  <a:lnTo>
                    <a:pt x="14270" y="273"/>
                  </a:lnTo>
                  <a:cubicBezTo>
                    <a:pt x="14228" y="377"/>
                    <a:pt x="14165" y="440"/>
                    <a:pt x="14061" y="482"/>
                  </a:cubicBezTo>
                  <a:cubicBezTo>
                    <a:pt x="14165" y="440"/>
                    <a:pt x="14249" y="377"/>
                    <a:pt x="14270" y="273"/>
                  </a:cubicBezTo>
                  <a:close/>
                  <a:moveTo>
                    <a:pt x="7135" y="1"/>
                  </a:moveTo>
                  <a:lnTo>
                    <a:pt x="7072" y="63"/>
                  </a:lnTo>
                  <a:lnTo>
                    <a:pt x="6863" y="231"/>
                  </a:lnTo>
                  <a:cubicBezTo>
                    <a:pt x="6800" y="273"/>
                    <a:pt x="6717" y="335"/>
                    <a:pt x="6633" y="377"/>
                  </a:cubicBezTo>
                  <a:cubicBezTo>
                    <a:pt x="6486" y="440"/>
                    <a:pt x="6298" y="503"/>
                    <a:pt x="6110" y="503"/>
                  </a:cubicBezTo>
                  <a:cubicBezTo>
                    <a:pt x="6077" y="506"/>
                    <a:pt x="6046" y="508"/>
                    <a:pt x="6015" y="508"/>
                  </a:cubicBezTo>
                  <a:cubicBezTo>
                    <a:pt x="5864" y="508"/>
                    <a:pt x="5725" y="468"/>
                    <a:pt x="5587" y="398"/>
                  </a:cubicBezTo>
                  <a:cubicBezTo>
                    <a:pt x="5398" y="314"/>
                    <a:pt x="5252" y="210"/>
                    <a:pt x="5147" y="84"/>
                  </a:cubicBezTo>
                  <a:lnTo>
                    <a:pt x="5084" y="22"/>
                  </a:lnTo>
                  <a:lnTo>
                    <a:pt x="5043" y="63"/>
                  </a:lnTo>
                  <a:lnTo>
                    <a:pt x="4792" y="189"/>
                  </a:lnTo>
                  <a:lnTo>
                    <a:pt x="4540" y="294"/>
                  </a:lnTo>
                  <a:cubicBezTo>
                    <a:pt x="4394" y="356"/>
                    <a:pt x="4206" y="419"/>
                    <a:pt x="4017" y="419"/>
                  </a:cubicBezTo>
                  <a:cubicBezTo>
                    <a:pt x="3829" y="419"/>
                    <a:pt x="3641" y="419"/>
                    <a:pt x="3494" y="356"/>
                  </a:cubicBezTo>
                  <a:cubicBezTo>
                    <a:pt x="3306" y="314"/>
                    <a:pt x="3160" y="231"/>
                    <a:pt x="3055" y="105"/>
                  </a:cubicBezTo>
                  <a:lnTo>
                    <a:pt x="3034" y="84"/>
                  </a:lnTo>
                  <a:lnTo>
                    <a:pt x="2971" y="105"/>
                  </a:lnTo>
                  <a:cubicBezTo>
                    <a:pt x="2804" y="147"/>
                    <a:pt x="2657" y="231"/>
                    <a:pt x="2469" y="294"/>
                  </a:cubicBezTo>
                  <a:cubicBezTo>
                    <a:pt x="2281" y="377"/>
                    <a:pt x="2134" y="419"/>
                    <a:pt x="1946" y="440"/>
                  </a:cubicBezTo>
                  <a:cubicBezTo>
                    <a:pt x="1836" y="487"/>
                    <a:pt x="1703" y="511"/>
                    <a:pt x="1563" y="511"/>
                  </a:cubicBezTo>
                  <a:cubicBezTo>
                    <a:pt x="1517" y="511"/>
                    <a:pt x="1470" y="508"/>
                    <a:pt x="1423" y="503"/>
                  </a:cubicBezTo>
                  <a:cubicBezTo>
                    <a:pt x="1276" y="503"/>
                    <a:pt x="1088" y="398"/>
                    <a:pt x="1067" y="231"/>
                  </a:cubicBezTo>
                  <a:lnTo>
                    <a:pt x="1067" y="189"/>
                  </a:lnTo>
                  <a:lnTo>
                    <a:pt x="1025" y="210"/>
                  </a:lnTo>
                  <a:cubicBezTo>
                    <a:pt x="987" y="237"/>
                    <a:pt x="944" y="265"/>
                    <a:pt x="898" y="292"/>
                  </a:cubicBezTo>
                  <a:lnTo>
                    <a:pt x="898" y="292"/>
                  </a:lnTo>
                  <a:cubicBezTo>
                    <a:pt x="894" y="282"/>
                    <a:pt x="891" y="271"/>
                    <a:pt x="888" y="260"/>
                  </a:cubicBezTo>
                  <a:lnTo>
                    <a:pt x="888" y="260"/>
                  </a:lnTo>
                  <a:cubicBezTo>
                    <a:pt x="717" y="355"/>
                    <a:pt x="545" y="444"/>
                    <a:pt x="356" y="482"/>
                  </a:cubicBezTo>
                  <a:cubicBezTo>
                    <a:pt x="331" y="487"/>
                    <a:pt x="307" y="491"/>
                    <a:pt x="282" y="493"/>
                  </a:cubicBezTo>
                  <a:lnTo>
                    <a:pt x="282" y="493"/>
                  </a:lnTo>
                  <a:cubicBezTo>
                    <a:pt x="258" y="491"/>
                    <a:pt x="234" y="487"/>
                    <a:pt x="209" y="482"/>
                  </a:cubicBezTo>
                  <a:cubicBezTo>
                    <a:pt x="126" y="419"/>
                    <a:pt x="42" y="377"/>
                    <a:pt x="0" y="273"/>
                  </a:cubicBezTo>
                  <a:lnTo>
                    <a:pt x="0" y="273"/>
                  </a:lnTo>
                  <a:cubicBezTo>
                    <a:pt x="21" y="377"/>
                    <a:pt x="105" y="440"/>
                    <a:pt x="42" y="482"/>
                  </a:cubicBezTo>
                  <a:cubicBezTo>
                    <a:pt x="94" y="492"/>
                    <a:pt x="147" y="498"/>
                    <a:pt x="199" y="498"/>
                  </a:cubicBezTo>
                  <a:cubicBezTo>
                    <a:pt x="227" y="498"/>
                    <a:pt x="254" y="496"/>
                    <a:pt x="282" y="493"/>
                  </a:cubicBezTo>
                  <a:lnTo>
                    <a:pt x="282" y="493"/>
                  </a:lnTo>
                  <a:cubicBezTo>
                    <a:pt x="309" y="496"/>
                    <a:pt x="336" y="498"/>
                    <a:pt x="361" y="498"/>
                  </a:cubicBezTo>
                  <a:cubicBezTo>
                    <a:pt x="408" y="498"/>
                    <a:pt x="450" y="492"/>
                    <a:pt x="481" y="482"/>
                  </a:cubicBezTo>
                  <a:cubicBezTo>
                    <a:pt x="620" y="436"/>
                    <a:pt x="770" y="367"/>
                    <a:pt x="898" y="292"/>
                  </a:cubicBezTo>
                  <a:lnTo>
                    <a:pt x="898" y="292"/>
                  </a:lnTo>
                  <a:cubicBezTo>
                    <a:pt x="958" y="447"/>
                    <a:pt x="1135" y="527"/>
                    <a:pt x="1297" y="545"/>
                  </a:cubicBezTo>
                  <a:cubicBezTo>
                    <a:pt x="1356" y="558"/>
                    <a:pt x="1414" y="563"/>
                    <a:pt x="1472" y="563"/>
                  </a:cubicBezTo>
                  <a:cubicBezTo>
                    <a:pt x="1600" y="563"/>
                    <a:pt x="1726" y="538"/>
                    <a:pt x="1841" y="524"/>
                  </a:cubicBezTo>
                  <a:cubicBezTo>
                    <a:pt x="2030" y="503"/>
                    <a:pt x="2218" y="440"/>
                    <a:pt x="2406" y="398"/>
                  </a:cubicBezTo>
                  <a:cubicBezTo>
                    <a:pt x="2558" y="341"/>
                    <a:pt x="2709" y="267"/>
                    <a:pt x="2876" y="223"/>
                  </a:cubicBezTo>
                  <a:lnTo>
                    <a:pt x="2876" y="223"/>
                  </a:lnTo>
                  <a:cubicBezTo>
                    <a:pt x="3001" y="352"/>
                    <a:pt x="3174" y="445"/>
                    <a:pt x="3348" y="503"/>
                  </a:cubicBezTo>
                  <a:cubicBezTo>
                    <a:pt x="3466" y="532"/>
                    <a:pt x="3605" y="562"/>
                    <a:pt x="3743" y="562"/>
                  </a:cubicBezTo>
                  <a:cubicBezTo>
                    <a:pt x="3801" y="562"/>
                    <a:pt x="3858" y="557"/>
                    <a:pt x="3913" y="545"/>
                  </a:cubicBezTo>
                  <a:cubicBezTo>
                    <a:pt x="4122" y="524"/>
                    <a:pt x="4310" y="482"/>
                    <a:pt x="4499" y="419"/>
                  </a:cubicBezTo>
                  <a:cubicBezTo>
                    <a:pt x="4561" y="398"/>
                    <a:pt x="4666" y="335"/>
                    <a:pt x="4750" y="314"/>
                  </a:cubicBezTo>
                  <a:lnTo>
                    <a:pt x="4975" y="210"/>
                  </a:lnTo>
                  <a:lnTo>
                    <a:pt x="4975" y="210"/>
                  </a:lnTo>
                  <a:cubicBezTo>
                    <a:pt x="5107" y="346"/>
                    <a:pt x="5253" y="451"/>
                    <a:pt x="5398" y="524"/>
                  </a:cubicBezTo>
                  <a:cubicBezTo>
                    <a:pt x="5587" y="607"/>
                    <a:pt x="5796" y="649"/>
                    <a:pt x="6005" y="649"/>
                  </a:cubicBezTo>
                  <a:cubicBezTo>
                    <a:pt x="6214" y="628"/>
                    <a:pt x="6424" y="566"/>
                    <a:pt x="6612" y="503"/>
                  </a:cubicBezTo>
                  <a:cubicBezTo>
                    <a:pt x="6717" y="440"/>
                    <a:pt x="6800" y="398"/>
                    <a:pt x="6863" y="335"/>
                  </a:cubicBezTo>
                  <a:lnTo>
                    <a:pt x="7059" y="188"/>
                  </a:lnTo>
                  <a:lnTo>
                    <a:pt x="7059" y="188"/>
                  </a:lnTo>
                  <a:lnTo>
                    <a:pt x="7240" y="335"/>
                  </a:lnTo>
                  <a:cubicBezTo>
                    <a:pt x="7323" y="398"/>
                    <a:pt x="7386" y="440"/>
                    <a:pt x="7491" y="503"/>
                  </a:cubicBezTo>
                  <a:cubicBezTo>
                    <a:pt x="7679" y="607"/>
                    <a:pt x="7888" y="649"/>
                    <a:pt x="8097" y="649"/>
                  </a:cubicBezTo>
                  <a:cubicBezTo>
                    <a:pt x="8307" y="649"/>
                    <a:pt x="8516" y="607"/>
                    <a:pt x="8704" y="524"/>
                  </a:cubicBezTo>
                  <a:cubicBezTo>
                    <a:pt x="8868" y="451"/>
                    <a:pt x="9015" y="347"/>
                    <a:pt x="9147" y="212"/>
                  </a:cubicBezTo>
                  <a:lnTo>
                    <a:pt x="9147" y="212"/>
                  </a:lnTo>
                  <a:lnTo>
                    <a:pt x="9353" y="314"/>
                  </a:lnTo>
                  <a:cubicBezTo>
                    <a:pt x="9437" y="335"/>
                    <a:pt x="9541" y="398"/>
                    <a:pt x="9625" y="419"/>
                  </a:cubicBezTo>
                  <a:cubicBezTo>
                    <a:pt x="9792" y="503"/>
                    <a:pt x="10002" y="545"/>
                    <a:pt x="10190" y="545"/>
                  </a:cubicBezTo>
                  <a:cubicBezTo>
                    <a:pt x="10240" y="550"/>
                    <a:pt x="10292" y="553"/>
                    <a:pt x="10345" y="553"/>
                  </a:cubicBezTo>
                  <a:cubicBezTo>
                    <a:pt x="10489" y="553"/>
                    <a:pt x="10638" y="533"/>
                    <a:pt x="10776" y="503"/>
                  </a:cubicBezTo>
                  <a:cubicBezTo>
                    <a:pt x="10931" y="444"/>
                    <a:pt x="11105" y="350"/>
                    <a:pt x="11229" y="219"/>
                  </a:cubicBezTo>
                  <a:lnTo>
                    <a:pt x="11229" y="219"/>
                  </a:lnTo>
                  <a:cubicBezTo>
                    <a:pt x="11385" y="263"/>
                    <a:pt x="11542" y="340"/>
                    <a:pt x="11717" y="398"/>
                  </a:cubicBezTo>
                  <a:cubicBezTo>
                    <a:pt x="11885" y="440"/>
                    <a:pt x="12073" y="503"/>
                    <a:pt x="12261" y="524"/>
                  </a:cubicBezTo>
                  <a:cubicBezTo>
                    <a:pt x="12391" y="538"/>
                    <a:pt x="12511" y="563"/>
                    <a:pt x="12635" y="563"/>
                  </a:cubicBezTo>
                  <a:cubicBezTo>
                    <a:pt x="12691" y="563"/>
                    <a:pt x="12747" y="558"/>
                    <a:pt x="12805" y="545"/>
                  </a:cubicBezTo>
                  <a:cubicBezTo>
                    <a:pt x="12980" y="525"/>
                    <a:pt x="13174" y="433"/>
                    <a:pt x="13217" y="252"/>
                  </a:cubicBezTo>
                  <a:lnTo>
                    <a:pt x="13217" y="252"/>
                  </a:lnTo>
                  <a:cubicBezTo>
                    <a:pt x="13375" y="347"/>
                    <a:pt x="13552" y="423"/>
                    <a:pt x="13747" y="482"/>
                  </a:cubicBezTo>
                  <a:cubicBezTo>
                    <a:pt x="13799" y="492"/>
                    <a:pt x="13851" y="498"/>
                    <a:pt x="13904" y="498"/>
                  </a:cubicBezTo>
                  <a:cubicBezTo>
                    <a:pt x="13907" y="498"/>
                    <a:pt x="13910" y="498"/>
                    <a:pt x="13913" y="498"/>
                  </a:cubicBezTo>
                  <a:lnTo>
                    <a:pt x="13913" y="498"/>
                  </a:lnTo>
                  <a:cubicBezTo>
                    <a:pt x="13916" y="498"/>
                    <a:pt x="13919" y="498"/>
                    <a:pt x="13922" y="498"/>
                  </a:cubicBezTo>
                  <a:cubicBezTo>
                    <a:pt x="13972" y="498"/>
                    <a:pt x="14019" y="492"/>
                    <a:pt x="14061" y="482"/>
                  </a:cubicBezTo>
                  <a:lnTo>
                    <a:pt x="14061" y="482"/>
                  </a:lnTo>
                  <a:cubicBezTo>
                    <a:pt x="14012" y="492"/>
                    <a:pt x="13962" y="497"/>
                    <a:pt x="13913" y="498"/>
                  </a:cubicBezTo>
                  <a:lnTo>
                    <a:pt x="13913" y="498"/>
                  </a:lnTo>
                  <a:cubicBezTo>
                    <a:pt x="13866" y="497"/>
                    <a:pt x="13817" y="492"/>
                    <a:pt x="13768" y="482"/>
                  </a:cubicBezTo>
                  <a:cubicBezTo>
                    <a:pt x="13559" y="419"/>
                    <a:pt x="13391" y="314"/>
                    <a:pt x="13224" y="210"/>
                  </a:cubicBezTo>
                  <a:lnTo>
                    <a:pt x="13203" y="189"/>
                  </a:lnTo>
                  <a:lnTo>
                    <a:pt x="13203" y="220"/>
                  </a:lnTo>
                  <a:lnTo>
                    <a:pt x="13182" y="231"/>
                  </a:lnTo>
                  <a:cubicBezTo>
                    <a:pt x="13189" y="235"/>
                    <a:pt x="13196" y="239"/>
                    <a:pt x="13202" y="243"/>
                  </a:cubicBezTo>
                  <a:lnTo>
                    <a:pt x="13202" y="243"/>
                  </a:lnTo>
                  <a:cubicBezTo>
                    <a:pt x="13192" y="403"/>
                    <a:pt x="12989" y="503"/>
                    <a:pt x="12826" y="503"/>
                  </a:cubicBezTo>
                  <a:cubicBezTo>
                    <a:pt x="12680" y="503"/>
                    <a:pt x="12491" y="482"/>
                    <a:pt x="12303" y="440"/>
                  </a:cubicBezTo>
                  <a:cubicBezTo>
                    <a:pt x="12136" y="398"/>
                    <a:pt x="11968" y="335"/>
                    <a:pt x="11780" y="294"/>
                  </a:cubicBezTo>
                  <a:cubicBezTo>
                    <a:pt x="11634" y="231"/>
                    <a:pt x="11445" y="189"/>
                    <a:pt x="11299" y="105"/>
                  </a:cubicBezTo>
                  <a:lnTo>
                    <a:pt x="11236" y="84"/>
                  </a:lnTo>
                  <a:lnTo>
                    <a:pt x="11215" y="105"/>
                  </a:lnTo>
                  <a:cubicBezTo>
                    <a:pt x="11110" y="210"/>
                    <a:pt x="10922" y="314"/>
                    <a:pt x="10776" y="356"/>
                  </a:cubicBezTo>
                  <a:cubicBezTo>
                    <a:pt x="10650" y="403"/>
                    <a:pt x="10513" y="427"/>
                    <a:pt x="10381" y="427"/>
                  </a:cubicBezTo>
                  <a:cubicBezTo>
                    <a:pt x="10338" y="427"/>
                    <a:pt x="10294" y="424"/>
                    <a:pt x="10253" y="419"/>
                  </a:cubicBezTo>
                  <a:cubicBezTo>
                    <a:pt x="10064" y="398"/>
                    <a:pt x="9897" y="335"/>
                    <a:pt x="9730" y="294"/>
                  </a:cubicBezTo>
                  <a:lnTo>
                    <a:pt x="9458" y="189"/>
                  </a:lnTo>
                  <a:lnTo>
                    <a:pt x="9227" y="63"/>
                  </a:lnTo>
                  <a:lnTo>
                    <a:pt x="9165" y="22"/>
                  </a:lnTo>
                  <a:lnTo>
                    <a:pt x="9123" y="84"/>
                  </a:lnTo>
                  <a:cubicBezTo>
                    <a:pt x="8997" y="210"/>
                    <a:pt x="8830" y="314"/>
                    <a:pt x="8683" y="398"/>
                  </a:cubicBezTo>
                  <a:cubicBezTo>
                    <a:pt x="8516" y="482"/>
                    <a:pt x="8328" y="503"/>
                    <a:pt x="8160" y="503"/>
                  </a:cubicBezTo>
                  <a:cubicBezTo>
                    <a:pt x="7972" y="503"/>
                    <a:pt x="7784" y="440"/>
                    <a:pt x="7637" y="377"/>
                  </a:cubicBezTo>
                  <a:cubicBezTo>
                    <a:pt x="7553" y="335"/>
                    <a:pt x="7470" y="294"/>
                    <a:pt x="7386" y="231"/>
                  </a:cubicBezTo>
                  <a:lnTo>
                    <a:pt x="7177" y="63"/>
                  </a:lnTo>
                  <a:lnTo>
                    <a:pt x="7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8"/>
            <p:cNvSpPr/>
            <p:nvPr/>
          </p:nvSpPr>
          <p:spPr>
            <a:xfrm>
              <a:off x="6428093" y="2403222"/>
              <a:ext cx="21025" cy="21416"/>
            </a:xfrm>
            <a:custGeom>
              <a:avLst/>
              <a:gdLst/>
              <a:ahLst/>
              <a:cxnLst/>
              <a:rect l="l" t="t" r="r" b="b"/>
              <a:pathLst>
                <a:path w="377" h="384" extrusionOk="0">
                  <a:moveTo>
                    <a:pt x="208" y="1"/>
                  </a:moveTo>
                  <a:cubicBezTo>
                    <a:pt x="162" y="1"/>
                    <a:pt x="126" y="21"/>
                    <a:pt x="126" y="70"/>
                  </a:cubicBezTo>
                  <a:cubicBezTo>
                    <a:pt x="42" y="70"/>
                    <a:pt x="0" y="175"/>
                    <a:pt x="0" y="237"/>
                  </a:cubicBezTo>
                  <a:cubicBezTo>
                    <a:pt x="21" y="321"/>
                    <a:pt x="105" y="384"/>
                    <a:pt x="168" y="384"/>
                  </a:cubicBezTo>
                  <a:cubicBezTo>
                    <a:pt x="251" y="384"/>
                    <a:pt x="335" y="321"/>
                    <a:pt x="356" y="237"/>
                  </a:cubicBezTo>
                  <a:cubicBezTo>
                    <a:pt x="377" y="175"/>
                    <a:pt x="356" y="91"/>
                    <a:pt x="314" y="28"/>
                  </a:cubicBezTo>
                  <a:cubicBezTo>
                    <a:pt x="279" y="11"/>
                    <a:pt x="241"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8"/>
            <p:cNvSpPr/>
            <p:nvPr/>
          </p:nvSpPr>
          <p:spPr>
            <a:xfrm>
              <a:off x="6501598" y="2396920"/>
              <a:ext cx="19910" cy="20189"/>
            </a:xfrm>
            <a:custGeom>
              <a:avLst/>
              <a:gdLst/>
              <a:ahLst/>
              <a:cxnLst/>
              <a:rect l="l" t="t" r="r" b="b"/>
              <a:pathLst>
                <a:path w="357" h="362" extrusionOk="0">
                  <a:moveTo>
                    <a:pt x="239" y="0"/>
                  </a:moveTo>
                  <a:cubicBezTo>
                    <a:pt x="211" y="0"/>
                    <a:pt x="184" y="12"/>
                    <a:pt x="168" y="37"/>
                  </a:cubicBezTo>
                  <a:cubicBezTo>
                    <a:pt x="147" y="37"/>
                    <a:pt x="105" y="78"/>
                    <a:pt x="84" y="99"/>
                  </a:cubicBezTo>
                  <a:cubicBezTo>
                    <a:pt x="63" y="120"/>
                    <a:pt x="0" y="183"/>
                    <a:pt x="0" y="225"/>
                  </a:cubicBezTo>
                  <a:cubicBezTo>
                    <a:pt x="0" y="293"/>
                    <a:pt x="70" y="362"/>
                    <a:pt x="141" y="362"/>
                  </a:cubicBezTo>
                  <a:cubicBezTo>
                    <a:pt x="157" y="362"/>
                    <a:pt x="173" y="358"/>
                    <a:pt x="189" y="350"/>
                  </a:cubicBezTo>
                  <a:cubicBezTo>
                    <a:pt x="272" y="329"/>
                    <a:pt x="356" y="246"/>
                    <a:pt x="356" y="183"/>
                  </a:cubicBezTo>
                  <a:lnTo>
                    <a:pt x="356" y="78"/>
                  </a:lnTo>
                  <a:cubicBezTo>
                    <a:pt x="331" y="28"/>
                    <a:pt x="2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8"/>
            <p:cNvSpPr/>
            <p:nvPr/>
          </p:nvSpPr>
          <p:spPr>
            <a:xfrm>
              <a:off x="6610127" y="2391956"/>
              <a:ext cx="18739" cy="18683"/>
            </a:xfrm>
            <a:custGeom>
              <a:avLst/>
              <a:gdLst/>
              <a:ahLst/>
              <a:cxnLst/>
              <a:rect l="l" t="t" r="r" b="b"/>
              <a:pathLst>
                <a:path w="336" h="335" extrusionOk="0">
                  <a:moveTo>
                    <a:pt x="168" y="0"/>
                  </a:moveTo>
                  <a:cubicBezTo>
                    <a:pt x="147" y="0"/>
                    <a:pt x="126" y="21"/>
                    <a:pt x="105" y="21"/>
                  </a:cubicBezTo>
                  <a:cubicBezTo>
                    <a:pt x="42" y="63"/>
                    <a:pt x="21" y="126"/>
                    <a:pt x="0" y="188"/>
                  </a:cubicBezTo>
                  <a:lnTo>
                    <a:pt x="0" y="272"/>
                  </a:lnTo>
                  <a:cubicBezTo>
                    <a:pt x="21" y="314"/>
                    <a:pt x="105" y="335"/>
                    <a:pt x="147" y="335"/>
                  </a:cubicBezTo>
                  <a:cubicBezTo>
                    <a:pt x="210" y="335"/>
                    <a:pt x="251" y="293"/>
                    <a:pt x="272" y="230"/>
                  </a:cubicBezTo>
                  <a:cubicBezTo>
                    <a:pt x="314" y="188"/>
                    <a:pt x="335" y="105"/>
                    <a:pt x="272" y="63"/>
                  </a:cubicBezTo>
                  <a:cubicBezTo>
                    <a:pt x="251" y="21"/>
                    <a:pt x="21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8"/>
            <p:cNvSpPr/>
            <p:nvPr/>
          </p:nvSpPr>
          <p:spPr>
            <a:xfrm>
              <a:off x="6722113" y="2397310"/>
              <a:ext cx="23814" cy="19185"/>
            </a:xfrm>
            <a:custGeom>
              <a:avLst/>
              <a:gdLst/>
              <a:ahLst/>
              <a:cxnLst/>
              <a:rect l="l" t="t" r="r" b="b"/>
              <a:pathLst>
                <a:path w="427" h="344" extrusionOk="0">
                  <a:moveTo>
                    <a:pt x="191" y="0"/>
                  </a:moveTo>
                  <a:cubicBezTo>
                    <a:pt x="171" y="0"/>
                    <a:pt x="149" y="3"/>
                    <a:pt x="126" y="9"/>
                  </a:cubicBezTo>
                  <a:cubicBezTo>
                    <a:pt x="1" y="71"/>
                    <a:pt x="1" y="343"/>
                    <a:pt x="189" y="343"/>
                  </a:cubicBezTo>
                  <a:cubicBezTo>
                    <a:pt x="231" y="343"/>
                    <a:pt x="294" y="302"/>
                    <a:pt x="336" y="239"/>
                  </a:cubicBezTo>
                  <a:cubicBezTo>
                    <a:pt x="426" y="112"/>
                    <a:pt x="32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8"/>
            <p:cNvSpPr/>
            <p:nvPr/>
          </p:nvSpPr>
          <p:spPr>
            <a:xfrm>
              <a:off x="6834155" y="2392960"/>
              <a:ext cx="17568" cy="20468"/>
            </a:xfrm>
            <a:custGeom>
              <a:avLst/>
              <a:gdLst/>
              <a:ahLst/>
              <a:cxnLst/>
              <a:rect l="l" t="t" r="r" b="b"/>
              <a:pathLst>
                <a:path w="315" h="367" extrusionOk="0">
                  <a:moveTo>
                    <a:pt x="176" y="0"/>
                  </a:moveTo>
                  <a:cubicBezTo>
                    <a:pt x="123" y="0"/>
                    <a:pt x="65" y="21"/>
                    <a:pt x="42" y="66"/>
                  </a:cubicBezTo>
                  <a:cubicBezTo>
                    <a:pt x="1" y="108"/>
                    <a:pt x="1" y="170"/>
                    <a:pt x="1" y="212"/>
                  </a:cubicBezTo>
                  <a:cubicBezTo>
                    <a:pt x="1" y="275"/>
                    <a:pt x="63" y="317"/>
                    <a:pt x="105" y="359"/>
                  </a:cubicBezTo>
                  <a:cubicBezTo>
                    <a:pt x="122" y="364"/>
                    <a:pt x="137" y="367"/>
                    <a:pt x="152" y="367"/>
                  </a:cubicBezTo>
                  <a:cubicBezTo>
                    <a:pt x="192" y="367"/>
                    <a:pt x="227" y="347"/>
                    <a:pt x="273" y="317"/>
                  </a:cubicBezTo>
                  <a:cubicBezTo>
                    <a:pt x="294" y="296"/>
                    <a:pt x="294" y="275"/>
                    <a:pt x="294" y="254"/>
                  </a:cubicBezTo>
                  <a:cubicBezTo>
                    <a:pt x="314" y="170"/>
                    <a:pt x="314" y="87"/>
                    <a:pt x="273" y="45"/>
                  </a:cubicBezTo>
                  <a:cubicBezTo>
                    <a:pt x="263" y="16"/>
                    <a:pt x="22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8"/>
            <p:cNvSpPr/>
            <p:nvPr/>
          </p:nvSpPr>
          <p:spPr>
            <a:xfrm>
              <a:off x="6948539" y="2395079"/>
              <a:ext cx="18683" cy="19073"/>
            </a:xfrm>
            <a:custGeom>
              <a:avLst/>
              <a:gdLst/>
              <a:ahLst/>
              <a:cxnLst/>
              <a:rect l="l" t="t" r="r" b="b"/>
              <a:pathLst>
                <a:path w="335" h="342" extrusionOk="0">
                  <a:moveTo>
                    <a:pt x="115" y="0"/>
                  </a:moveTo>
                  <a:cubicBezTo>
                    <a:pt x="33" y="0"/>
                    <a:pt x="0" y="141"/>
                    <a:pt x="0" y="216"/>
                  </a:cubicBezTo>
                  <a:cubicBezTo>
                    <a:pt x="21" y="258"/>
                    <a:pt x="42" y="321"/>
                    <a:pt x="126" y="342"/>
                  </a:cubicBezTo>
                  <a:lnTo>
                    <a:pt x="209" y="342"/>
                  </a:lnTo>
                  <a:cubicBezTo>
                    <a:pt x="230" y="342"/>
                    <a:pt x="230" y="321"/>
                    <a:pt x="251" y="321"/>
                  </a:cubicBezTo>
                  <a:cubicBezTo>
                    <a:pt x="335" y="237"/>
                    <a:pt x="314" y="70"/>
                    <a:pt x="230" y="28"/>
                  </a:cubicBezTo>
                  <a:cubicBezTo>
                    <a:pt x="209" y="7"/>
                    <a:pt x="188" y="7"/>
                    <a:pt x="147" y="7"/>
                  </a:cubicBezTo>
                  <a:cubicBezTo>
                    <a:pt x="135" y="2"/>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8"/>
            <p:cNvSpPr/>
            <p:nvPr/>
          </p:nvSpPr>
          <p:spPr>
            <a:xfrm>
              <a:off x="7066381" y="2395414"/>
              <a:ext cx="16396" cy="18794"/>
            </a:xfrm>
            <a:custGeom>
              <a:avLst/>
              <a:gdLst/>
              <a:ahLst/>
              <a:cxnLst/>
              <a:rect l="l" t="t" r="r" b="b"/>
              <a:pathLst>
                <a:path w="294" h="337" extrusionOk="0">
                  <a:moveTo>
                    <a:pt x="126" y="1"/>
                  </a:moveTo>
                  <a:cubicBezTo>
                    <a:pt x="84" y="1"/>
                    <a:pt x="21" y="43"/>
                    <a:pt x="21" y="64"/>
                  </a:cubicBezTo>
                  <a:cubicBezTo>
                    <a:pt x="0" y="126"/>
                    <a:pt x="0" y="231"/>
                    <a:pt x="21" y="273"/>
                  </a:cubicBezTo>
                  <a:cubicBezTo>
                    <a:pt x="62" y="313"/>
                    <a:pt x="120" y="336"/>
                    <a:pt x="167" y="336"/>
                  </a:cubicBezTo>
                  <a:cubicBezTo>
                    <a:pt x="193" y="336"/>
                    <a:pt x="216" y="329"/>
                    <a:pt x="231" y="315"/>
                  </a:cubicBezTo>
                  <a:cubicBezTo>
                    <a:pt x="272" y="273"/>
                    <a:pt x="272" y="252"/>
                    <a:pt x="293" y="210"/>
                  </a:cubicBezTo>
                  <a:cubicBezTo>
                    <a:pt x="293" y="147"/>
                    <a:pt x="293" y="105"/>
                    <a:pt x="272" y="64"/>
                  </a:cubicBezTo>
                  <a:cubicBezTo>
                    <a:pt x="231" y="22"/>
                    <a:pt x="18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8"/>
            <p:cNvSpPr/>
            <p:nvPr/>
          </p:nvSpPr>
          <p:spPr>
            <a:xfrm>
              <a:off x="7177252" y="2395414"/>
              <a:ext cx="17512" cy="18460"/>
            </a:xfrm>
            <a:custGeom>
              <a:avLst/>
              <a:gdLst/>
              <a:ahLst/>
              <a:cxnLst/>
              <a:rect l="l" t="t" r="r" b="b"/>
              <a:pathLst>
                <a:path w="314" h="331" extrusionOk="0">
                  <a:moveTo>
                    <a:pt x="126" y="1"/>
                  </a:moveTo>
                  <a:lnTo>
                    <a:pt x="21" y="105"/>
                  </a:lnTo>
                  <a:cubicBezTo>
                    <a:pt x="0" y="168"/>
                    <a:pt x="21" y="273"/>
                    <a:pt x="105" y="315"/>
                  </a:cubicBezTo>
                  <a:cubicBezTo>
                    <a:pt x="115" y="325"/>
                    <a:pt x="136" y="330"/>
                    <a:pt x="160" y="330"/>
                  </a:cubicBezTo>
                  <a:cubicBezTo>
                    <a:pt x="183" y="330"/>
                    <a:pt x="209" y="325"/>
                    <a:pt x="230" y="315"/>
                  </a:cubicBezTo>
                  <a:cubicBezTo>
                    <a:pt x="293" y="273"/>
                    <a:pt x="314" y="252"/>
                    <a:pt x="314" y="210"/>
                  </a:cubicBezTo>
                  <a:cubicBezTo>
                    <a:pt x="314" y="147"/>
                    <a:pt x="293" y="105"/>
                    <a:pt x="230" y="43"/>
                  </a:cubicBezTo>
                  <a:cubicBezTo>
                    <a:pt x="209" y="22"/>
                    <a:pt x="168"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8"/>
            <p:cNvSpPr/>
            <p:nvPr/>
          </p:nvSpPr>
          <p:spPr>
            <a:xfrm>
              <a:off x="7235587" y="2397421"/>
              <a:ext cx="17568" cy="19854"/>
            </a:xfrm>
            <a:custGeom>
              <a:avLst/>
              <a:gdLst/>
              <a:ahLst/>
              <a:cxnLst/>
              <a:rect l="l" t="t" r="r" b="b"/>
              <a:pathLst>
                <a:path w="315" h="356" extrusionOk="0">
                  <a:moveTo>
                    <a:pt x="181" y="0"/>
                  </a:moveTo>
                  <a:cubicBezTo>
                    <a:pt x="151" y="0"/>
                    <a:pt x="117" y="20"/>
                    <a:pt x="105" y="69"/>
                  </a:cubicBezTo>
                  <a:cubicBezTo>
                    <a:pt x="21" y="90"/>
                    <a:pt x="0" y="195"/>
                    <a:pt x="21" y="279"/>
                  </a:cubicBezTo>
                  <a:cubicBezTo>
                    <a:pt x="37" y="311"/>
                    <a:pt x="90" y="355"/>
                    <a:pt x="143" y="355"/>
                  </a:cubicBezTo>
                  <a:cubicBezTo>
                    <a:pt x="158" y="355"/>
                    <a:pt x="174" y="351"/>
                    <a:pt x="189" y="341"/>
                  </a:cubicBezTo>
                  <a:cubicBezTo>
                    <a:pt x="230" y="341"/>
                    <a:pt x="314" y="279"/>
                    <a:pt x="314" y="216"/>
                  </a:cubicBezTo>
                  <a:cubicBezTo>
                    <a:pt x="314" y="132"/>
                    <a:pt x="293" y="90"/>
                    <a:pt x="230" y="28"/>
                  </a:cubicBezTo>
                  <a:cubicBezTo>
                    <a:pt x="222" y="10"/>
                    <a:pt x="202"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8"/>
            <p:cNvSpPr/>
            <p:nvPr/>
          </p:nvSpPr>
          <p:spPr>
            <a:xfrm>
              <a:off x="6255374" y="2527310"/>
              <a:ext cx="1166987" cy="42051"/>
            </a:xfrm>
            <a:custGeom>
              <a:avLst/>
              <a:gdLst/>
              <a:ahLst/>
              <a:cxnLst/>
              <a:rect l="l" t="t" r="r" b="b"/>
              <a:pathLst>
                <a:path w="20925" h="754" extrusionOk="0">
                  <a:moveTo>
                    <a:pt x="1340" y="209"/>
                  </a:moveTo>
                  <a:cubicBezTo>
                    <a:pt x="1341" y="211"/>
                    <a:pt x="1342" y="213"/>
                    <a:pt x="1343" y="214"/>
                  </a:cubicBezTo>
                  <a:lnTo>
                    <a:pt x="1343" y="214"/>
                  </a:lnTo>
                  <a:cubicBezTo>
                    <a:pt x="1349" y="213"/>
                    <a:pt x="1355" y="211"/>
                    <a:pt x="1361" y="209"/>
                  </a:cubicBezTo>
                  <a:close/>
                  <a:moveTo>
                    <a:pt x="0" y="105"/>
                  </a:moveTo>
                  <a:cubicBezTo>
                    <a:pt x="16" y="212"/>
                    <a:pt x="76" y="263"/>
                    <a:pt x="190" y="291"/>
                  </a:cubicBezTo>
                  <a:lnTo>
                    <a:pt x="190" y="291"/>
                  </a:lnTo>
                  <a:cubicBezTo>
                    <a:pt x="96" y="255"/>
                    <a:pt x="17" y="186"/>
                    <a:pt x="0" y="105"/>
                  </a:cubicBezTo>
                  <a:close/>
                  <a:moveTo>
                    <a:pt x="1343" y="214"/>
                  </a:moveTo>
                  <a:cubicBezTo>
                    <a:pt x="1336" y="216"/>
                    <a:pt x="1329" y="218"/>
                    <a:pt x="1323" y="220"/>
                  </a:cubicBezTo>
                  <a:lnTo>
                    <a:pt x="1323" y="220"/>
                  </a:lnTo>
                  <a:cubicBezTo>
                    <a:pt x="1349" y="249"/>
                    <a:pt x="1380" y="275"/>
                    <a:pt x="1414" y="297"/>
                  </a:cubicBezTo>
                  <a:lnTo>
                    <a:pt x="1414" y="297"/>
                  </a:lnTo>
                  <a:cubicBezTo>
                    <a:pt x="1388" y="273"/>
                    <a:pt x="1364" y="246"/>
                    <a:pt x="1343" y="214"/>
                  </a:cubicBezTo>
                  <a:close/>
                  <a:moveTo>
                    <a:pt x="190" y="291"/>
                  </a:moveTo>
                  <a:lnTo>
                    <a:pt x="190" y="291"/>
                  </a:lnTo>
                  <a:cubicBezTo>
                    <a:pt x="217" y="302"/>
                    <a:pt x="245" y="309"/>
                    <a:pt x="273" y="314"/>
                  </a:cubicBezTo>
                  <a:cubicBezTo>
                    <a:pt x="325" y="324"/>
                    <a:pt x="382" y="330"/>
                    <a:pt x="440" y="330"/>
                  </a:cubicBezTo>
                  <a:cubicBezTo>
                    <a:pt x="445" y="330"/>
                    <a:pt x="451" y="330"/>
                    <a:pt x="456" y="330"/>
                  </a:cubicBezTo>
                  <a:lnTo>
                    <a:pt x="456" y="330"/>
                  </a:lnTo>
                  <a:cubicBezTo>
                    <a:pt x="414" y="326"/>
                    <a:pt x="373" y="322"/>
                    <a:pt x="335" y="314"/>
                  </a:cubicBezTo>
                  <a:cubicBezTo>
                    <a:pt x="280" y="308"/>
                    <a:pt x="231" y="301"/>
                    <a:pt x="190" y="291"/>
                  </a:cubicBezTo>
                  <a:close/>
                  <a:moveTo>
                    <a:pt x="1277" y="168"/>
                  </a:moveTo>
                  <a:cubicBezTo>
                    <a:pt x="1047" y="251"/>
                    <a:pt x="837" y="293"/>
                    <a:pt x="607" y="314"/>
                  </a:cubicBezTo>
                  <a:cubicBezTo>
                    <a:pt x="560" y="323"/>
                    <a:pt x="508" y="329"/>
                    <a:pt x="456" y="330"/>
                  </a:cubicBezTo>
                  <a:lnTo>
                    <a:pt x="456" y="330"/>
                  </a:lnTo>
                  <a:cubicBezTo>
                    <a:pt x="529" y="335"/>
                    <a:pt x="604" y="335"/>
                    <a:pt x="670" y="335"/>
                  </a:cubicBezTo>
                  <a:cubicBezTo>
                    <a:pt x="907" y="335"/>
                    <a:pt x="1107" y="279"/>
                    <a:pt x="1323" y="220"/>
                  </a:cubicBezTo>
                  <a:lnTo>
                    <a:pt x="1323" y="220"/>
                  </a:lnTo>
                  <a:cubicBezTo>
                    <a:pt x="1314" y="210"/>
                    <a:pt x="1306" y="199"/>
                    <a:pt x="1298" y="188"/>
                  </a:cubicBezTo>
                  <a:lnTo>
                    <a:pt x="1298" y="168"/>
                  </a:lnTo>
                  <a:close/>
                  <a:moveTo>
                    <a:pt x="10567" y="0"/>
                  </a:moveTo>
                  <a:lnTo>
                    <a:pt x="10546" y="42"/>
                  </a:lnTo>
                  <a:cubicBezTo>
                    <a:pt x="10379" y="105"/>
                    <a:pt x="10253" y="188"/>
                    <a:pt x="10086" y="251"/>
                  </a:cubicBezTo>
                  <a:cubicBezTo>
                    <a:pt x="9939" y="293"/>
                    <a:pt x="9772" y="377"/>
                    <a:pt x="9625" y="398"/>
                  </a:cubicBezTo>
                  <a:cubicBezTo>
                    <a:pt x="9312" y="502"/>
                    <a:pt x="8977" y="523"/>
                    <a:pt x="8663" y="565"/>
                  </a:cubicBezTo>
                  <a:cubicBezTo>
                    <a:pt x="8307" y="565"/>
                    <a:pt x="7993" y="523"/>
                    <a:pt x="7679" y="440"/>
                  </a:cubicBezTo>
                  <a:cubicBezTo>
                    <a:pt x="7366" y="377"/>
                    <a:pt x="7052" y="272"/>
                    <a:pt x="6801" y="84"/>
                  </a:cubicBezTo>
                  <a:lnTo>
                    <a:pt x="6780" y="63"/>
                  </a:lnTo>
                  <a:lnTo>
                    <a:pt x="6738" y="84"/>
                  </a:lnTo>
                  <a:lnTo>
                    <a:pt x="6361" y="230"/>
                  </a:lnTo>
                  <a:cubicBezTo>
                    <a:pt x="6215" y="293"/>
                    <a:pt x="6089" y="335"/>
                    <a:pt x="5964" y="377"/>
                  </a:cubicBezTo>
                  <a:cubicBezTo>
                    <a:pt x="5692" y="419"/>
                    <a:pt x="5441" y="481"/>
                    <a:pt x="5148" y="502"/>
                  </a:cubicBezTo>
                  <a:cubicBezTo>
                    <a:pt x="4855" y="502"/>
                    <a:pt x="4583" y="502"/>
                    <a:pt x="4311" y="440"/>
                  </a:cubicBezTo>
                  <a:cubicBezTo>
                    <a:pt x="4060" y="398"/>
                    <a:pt x="3788" y="314"/>
                    <a:pt x="3558" y="168"/>
                  </a:cubicBezTo>
                  <a:lnTo>
                    <a:pt x="3537" y="126"/>
                  </a:lnTo>
                  <a:lnTo>
                    <a:pt x="3495" y="126"/>
                  </a:lnTo>
                  <a:cubicBezTo>
                    <a:pt x="3327" y="209"/>
                    <a:pt x="3139" y="272"/>
                    <a:pt x="2951" y="314"/>
                  </a:cubicBezTo>
                  <a:cubicBezTo>
                    <a:pt x="2783" y="377"/>
                    <a:pt x="2574" y="398"/>
                    <a:pt x="2386" y="419"/>
                  </a:cubicBezTo>
                  <a:cubicBezTo>
                    <a:pt x="2292" y="429"/>
                    <a:pt x="2192" y="434"/>
                    <a:pt x="2093" y="434"/>
                  </a:cubicBezTo>
                  <a:cubicBezTo>
                    <a:pt x="1993" y="434"/>
                    <a:pt x="1894" y="429"/>
                    <a:pt x="1800" y="419"/>
                  </a:cubicBezTo>
                  <a:cubicBezTo>
                    <a:pt x="1667" y="404"/>
                    <a:pt x="1524" y="368"/>
                    <a:pt x="1414" y="297"/>
                  </a:cubicBezTo>
                  <a:lnTo>
                    <a:pt x="1414" y="297"/>
                  </a:lnTo>
                  <a:cubicBezTo>
                    <a:pt x="1539" y="413"/>
                    <a:pt x="1708" y="451"/>
                    <a:pt x="1863" y="502"/>
                  </a:cubicBezTo>
                  <a:cubicBezTo>
                    <a:pt x="1985" y="527"/>
                    <a:pt x="2093" y="537"/>
                    <a:pt x="2204" y="537"/>
                  </a:cubicBezTo>
                  <a:cubicBezTo>
                    <a:pt x="2282" y="537"/>
                    <a:pt x="2362" y="532"/>
                    <a:pt x="2449" y="523"/>
                  </a:cubicBezTo>
                  <a:cubicBezTo>
                    <a:pt x="2836" y="503"/>
                    <a:pt x="3224" y="403"/>
                    <a:pt x="3573" y="281"/>
                  </a:cubicBezTo>
                  <a:lnTo>
                    <a:pt x="3573" y="281"/>
                  </a:lnTo>
                  <a:cubicBezTo>
                    <a:pt x="3820" y="423"/>
                    <a:pt x="4087" y="525"/>
                    <a:pt x="4374" y="586"/>
                  </a:cubicBezTo>
                  <a:cubicBezTo>
                    <a:pt x="4573" y="617"/>
                    <a:pt x="4783" y="636"/>
                    <a:pt x="4996" y="636"/>
                  </a:cubicBezTo>
                  <a:cubicBezTo>
                    <a:pt x="5074" y="636"/>
                    <a:pt x="5153" y="633"/>
                    <a:pt x="5231" y="628"/>
                  </a:cubicBezTo>
                  <a:cubicBezTo>
                    <a:pt x="5524" y="628"/>
                    <a:pt x="5775" y="586"/>
                    <a:pt x="6068" y="502"/>
                  </a:cubicBezTo>
                  <a:cubicBezTo>
                    <a:pt x="6215" y="440"/>
                    <a:pt x="6361" y="419"/>
                    <a:pt x="6487" y="377"/>
                  </a:cubicBezTo>
                  <a:lnTo>
                    <a:pt x="6832" y="231"/>
                  </a:lnTo>
                  <a:lnTo>
                    <a:pt x="6832" y="231"/>
                  </a:lnTo>
                  <a:cubicBezTo>
                    <a:pt x="7116" y="428"/>
                    <a:pt x="7419" y="547"/>
                    <a:pt x="7742" y="628"/>
                  </a:cubicBezTo>
                  <a:cubicBezTo>
                    <a:pt x="8056" y="732"/>
                    <a:pt x="8391" y="753"/>
                    <a:pt x="8726" y="753"/>
                  </a:cubicBezTo>
                  <a:cubicBezTo>
                    <a:pt x="9081" y="732"/>
                    <a:pt x="9416" y="712"/>
                    <a:pt x="9730" y="607"/>
                  </a:cubicBezTo>
                  <a:cubicBezTo>
                    <a:pt x="9876" y="586"/>
                    <a:pt x="10044" y="502"/>
                    <a:pt x="10190" y="440"/>
                  </a:cubicBezTo>
                  <a:cubicBezTo>
                    <a:pt x="10343" y="382"/>
                    <a:pt x="10479" y="325"/>
                    <a:pt x="10629" y="267"/>
                  </a:cubicBezTo>
                  <a:lnTo>
                    <a:pt x="10629" y="267"/>
                  </a:lnTo>
                  <a:cubicBezTo>
                    <a:pt x="10780" y="328"/>
                    <a:pt x="10916" y="401"/>
                    <a:pt x="11069" y="440"/>
                  </a:cubicBezTo>
                  <a:cubicBezTo>
                    <a:pt x="11216" y="502"/>
                    <a:pt x="11383" y="586"/>
                    <a:pt x="11529" y="607"/>
                  </a:cubicBezTo>
                  <a:cubicBezTo>
                    <a:pt x="11843" y="712"/>
                    <a:pt x="12178" y="732"/>
                    <a:pt x="12534" y="753"/>
                  </a:cubicBezTo>
                  <a:cubicBezTo>
                    <a:pt x="12848" y="753"/>
                    <a:pt x="13182" y="712"/>
                    <a:pt x="13517" y="628"/>
                  </a:cubicBezTo>
                  <a:cubicBezTo>
                    <a:pt x="13840" y="527"/>
                    <a:pt x="14143" y="426"/>
                    <a:pt x="14427" y="231"/>
                  </a:cubicBezTo>
                  <a:lnTo>
                    <a:pt x="14427" y="231"/>
                  </a:lnTo>
                  <a:lnTo>
                    <a:pt x="14773" y="377"/>
                  </a:lnTo>
                  <a:cubicBezTo>
                    <a:pt x="14940" y="419"/>
                    <a:pt x="15065" y="481"/>
                    <a:pt x="15191" y="502"/>
                  </a:cubicBezTo>
                  <a:cubicBezTo>
                    <a:pt x="15463" y="544"/>
                    <a:pt x="15735" y="628"/>
                    <a:pt x="16028" y="628"/>
                  </a:cubicBezTo>
                  <a:cubicBezTo>
                    <a:pt x="16106" y="633"/>
                    <a:pt x="16185" y="636"/>
                    <a:pt x="16263" y="636"/>
                  </a:cubicBezTo>
                  <a:cubicBezTo>
                    <a:pt x="16476" y="636"/>
                    <a:pt x="16687" y="617"/>
                    <a:pt x="16886" y="586"/>
                  </a:cubicBezTo>
                  <a:cubicBezTo>
                    <a:pt x="17172" y="525"/>
                    <a:pt x="17459" y="423"/>
                    <a:pt x="17687" y="282"/>
                  </a:cubicBezTo>
                  <a:lnTo>
                    <a:pt x="17687" y="282"/>
                  </a:lnTo>
                  <a:cubicBezTo>
                    <a:pt x="18036" y="403"/>
                    <a:pt x="18423" y="503"/>
                    <a:pt x="18811" y="523"/>
                  </a:cubicBezTo>
                  <a:cubicBezTo>
                    <a:pt x="19020" y="523"/>
                    <a:pt x="19187" y="523"/>
                    <a:pt x="19397" y="502"/>
                  </a:cubicBezTo>
                  <a:cubicBezTo>
                    <a:pt x="19583" y="440"/>
                    <a:pt x="19790" y="398"/>
                    <a:pt x="19916" y="215"/>
                  </a:cubicBezTo>
                  <a:lnTo>
                    <a:pt x="19916" y="215"/>
                  </a:lnTo>
                  <a:cubicBezTo>
                    <a:pt x="20121" y="274"/>
                    <a:pt x="20345" y="315"/>
                    <a:pt x="20589" y="335"/>
                  </a:cubicBezTo>
                  <a:cubicBezTo>
                    <a:pt x="20694" y="335"/>
                    <a:pt x="20819" y="335"/>
                    <a:pt x="20924" y="314"/>
                  </a:cubicBezTo>
                  <a:lnTo>
                    <a:pt x="20924" y="314"/>
                  </a:lnTo>
                  <a:cubicBezTo>
                    <a:pt x="20889" y="321"/>
                    <a:pt x="20852" y="323"/>
                    <a:pt x="20814" y="323"/>
                  </a:cubicBezTo>
                  <a:cubicBezTo>
                    <a:pt x="20738" y="323"/>
                    <a:pt x="20659" y="314"/>
                    <a:pt x="20589" y="314"/>
                  </a:cubicBezTo>
                  <a:cubicBezTo>
                    <a:pt x="20338" y="293"/>
                    <a:pt x="20108" y="251"/>
                    <a:pt x="19899" y="168"/>
                  </a:cubicBezTo>
                  <a:lnTo>
                    <a:pt x="19878" y="168"/>
                  </a:lnTo>
                  <a:lnTo>
                    <a:pt x="19878" y="188"/>
                  </a:lnTo>
                  <a:cubicBezTo>
                    <a:pt x="19773" y="314"/>
                    <a:pt x="19564" y="398"/>
                    <a:pt x="19376" y="419"/>
                  </a:cubicBezTo>
                  <a:cubicBezTo>
                    <a:pt x="19282" y="429"/>
                    <a:pt x="19182" y="434"/>
                    <a:pt x="19085" y="434"/>
                  </a:cubicBezTo>
                  <a:cubicBezTo>
                    <a:pt x="18989" y="434"/>
                    <a:pt x="18895" y="429"/>
                    <a:pt x="18811" y="419"/>
                  </a:cubicBezTo>
                  <a:cubicBezTo>
                    <a:pt x="18623" y="398"/>
                    <a:pt x="18413" y="377"/>
                    <a:pt x="18225" y="314"/>
                  </a:cubicBezTo>
                  <a:cubicBezTo>
                    <a:pt x="18037" y="272"/>
                    <a:pt x="17869" y="188"/>
                    <a:pt x="17681" y="126"/>
                  </a:cubicBezTo>
                  <a:lnTo>
                    <a:pt x="17660" y="126"/>
                  </a:lnTo>
                  <a:lnTo>
                    <a:pt x="17618" y="168"/>
                  </a:lnTo>
                  <a:cubicBezTo>
                    <a:pt x="17409" y="314"/>
                    <a:pt x="17137" y="398"/>
                    <a:pt x="16865" y="440"/>
                  </a:cubicBezTo>
                  <a:cubicBezTo>
                    <a:pt x="16645" y="487"/>
                    <a:pt x="16449" y="510"/>
                    <a:pt x="16241" y="510"/>
                  </a:cubicBezTo>
                  <a:cubicBezTo>
                    <a:pt x="16172" y="510"/>
                    <a:pt x="16101" y="508"/>
                    <a:pt x="16028" y="502"/>
                  </a:cubicBezTo>
                  <a:cubicBezTo>
                    <a:pt x="15777" y="502"/>
                    <a:pt x="15484" y="440"/>
                    <a:pt x="15233" y="377"/>
                  </a:cubicBezTo>
                  <a:cubicBezTo>
                    <a:pt x="15086" y="314"/>
                    <a:pt x="14961" y="293"/>
                    <a:pt x="14835" y="230"/>
                  </a:cubicBezTo>
                  <a:lnTo>
                    <a:pt x="14438" y="84"/>
                  </a:lnTo>
                  <a:lnTo>
                    <a:pt x="14375" y="63"/>
                  </a:lnTo>
                  <a:lnTo>
                    <a:pt x="14354" y="84"/>
                  </a:lnTo>
                  <a:cubicBezTo>
                    <a:pt x="14103" y="251"/>
                    <a:pt x="13789" y="377"/>
                    <a:pt x="13475" y="440"/>
                  </a:cubicBezTo>
                  <a:cubicBezTo>
                    <a:pt x="13161" y="523"/>
                    <a:pt x="12806" y="565"/>
                    <a:pt x="12492" y="565"/>
                  </a:cubicBezTo>
                  <a:cubicBezTo>
                    <a:pt x="12157" y="523"/>
                    <a:pt x="11843" y="502"/>
                    <a:pt x="11529" y="398"/>
                  </a:cubicBezTo>
                  <a:cubicBezTo>
                    <a:pt x="11383" y="377"/>
                    <a:pt x="11216" y="293"/>
                    <a:pt x="11069" y="251"/>
                  </a:cubicBezTo>
                  <a:cubicBezTo>
                    <a:pt x="10902" y="168"/>
                    <a:pt x="10776" y="105"/>
                    <a:pt x="10609" y="42"/>
                  </a:cubicBezTo>
                  <a:lnTo>
                    <a:pt x="10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8"/>
            <p:cNvSpPr/>
            <p:nvPr/>
          </p:nvSpPr>
          <p:spPr>
            <a:xfrm>
              <a:off x="6246060" y="2522179"/>
              <a:ext cx="17512" cy="16843"/>
            </a:xfrm>
            <a:custGeom>
              <a:avLst/>
              <a:gdLst/>
              <a:ahLst/>
              <a:cxnLst/>
              <a:rect l="l" t="t" r="r" b="b"/>
              <a:pathLst>
                <a:path w="314" h="302" extrusionOk="0">
                  <a:moveTo>
                    <a:pt x="167" y="0"/>
                  </a:moveTo>
                  <a:cubicBezTo>
                    <a:pt x="148" y="0"/>
                    <a:pt x="127" y="3"/>
                    <a:pt x="105" y="8"/>
                  </a:cubicBezTo>
                  <a:cubicBezTo>
                    <a:pt x="63" y="50"/>
                    <a:pt x="0" y="134"/>
                    <a:pt x="0" y="176"/>
                  </a:cubicBezTo>
                  <a:cubicBezTo>
                    <a:pt x="0" y="260"/>
                    <a:pt x="63" y="301"/>
                    <a:pt x="147" y="301"/>
                  </a:cubicBezTo>
                  <a:cubicBezTo>
                    <a:pt x="188" y="301"/>
                    <a:pt x="209" y="280"/>
                    <a:pt x="251" y="260"/>
                  </a:cubicBezTo>
                  <a:cubicBezTo>
                    <a:pt x="272" y="218"/>
                    <a:pt x="293" y="176"/>
                    <a:pt x="293" y="155"/>
                  </a:cubicBezTo>
                  <a:cubicBezTo>
                    <a:pt x="293" y="113"/>
                    <a:pt x="314" y="92"/>
                    <a:pt x="293" y="71"/>
                  </a:cubicBezTo>
                  <a:lnTo>
                    <a:pt x="272" y="50"/>
                  </a:lnTo>
                  <a:cubicBezTo>
                    <a:pt x="257" y="20"/>
                    <a:pt x="21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8"/>
            <p:cNvSpPr/>
            <p:nvPr/>
          </p:nvSpPr>
          <p:spPr>
            <a:xfrm>
              <a:off x="6317223" y="2529596"/>
              <a:ext cx="15225" cy="19185"/>
            </a:xfrm>
            <a:custGeom>
              <a:avLst/>
              <a:gdLst/>
              <a:ahLst/>
              <a:cxnLst/>
              <a:rect l="l" t="t" r="r" b="b"/>
              <a:pathLst>
                <a:path w="273" h="344" extrusionOk="0">
                  <a:moveTo>
                    <a:pt x="168" y="1"/>
                  </a:moveTo>
                  <a:cubicBezTo>
                    <a:pt x="126" y="1"/>
                    <a:pt x="63" y="22"/>
                    <a:pt x="42" y="64"/>
                  </a:cubicBezTo>
                  <a:cubicBezTo>
                    <a:pt x="21" y="127"/>
                    <a:pt x="0" y="168"/>
                    <a:pt x="0" y="231"/>
                  </a:cubicBezTo>
                  <a:cubicBezTo>
                    <a:pt x="0" y="312"/>
                    <a:pt x="63" y="343"/>
                    <a:pt x="121" y="343"/>
                  </a:cubicBezTo>
                  <a:cubicBezTo>
                    <a:pt x="138" y="343"/>
                    <a:pt x="154" y="340"/>
                    <a:pt x="168" y="336"/>
                  </a:cubicBezTo>
                  <a:cubicBezTo>
                    <a:pt x="231" y="315"/>
                    <a:pt x="272" y="231"/>
                    <a:pt x="272" y="147"/>
                  </a:cubicBezTo>
                  <a:cubicBezTo>
                    <a:pt x="272" y="64"/>
                    <a:pt x="23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8"/>
            <p:cNvSpPr/>
            <p:nvPr/>
          </p:nvSpPr>
          <p:spPr>
            <a:xfrm>
              <a:off x="6434228" y="2524577"/>
              <a:ext cx="26602" cy="19966"/>
            </a:xfrm>
            <a:custGeom>
              <a:avLst/>
              <a:gdLst/>
              <a:ahLst/>
              <a:cxnLst/>
              <a:rect l="l" t="t" r="r" b="b"/>
              <a:pathLst>
                <a:path w="477" h="358" extrusionOk="0">
                  <a:moveTo>
                    <a:pt x="359" y="0"/>
                  </a:moveTo>
                  <a:cubicBezTo>
                    <a:pt x="212" y="0"/>
                    <a:pt x="0" y="196"/>
                    <a:pt x="204" y="342"/>
                  </a:cubicBezTo>
                  <a:cubicBezTo>
                    <a:pt x="225" y="353"/>
                    <a:pt x="256" y="358"/>
                    <a:pt x="288" y="358"/>
                  </a:cubicBezTo>
                  <a:cubicBezTo>
                    <a:pt x="319" y="358"/>
                    <a:pt x="351" y="353"/>
                    <a:pt x="371" y="342"/>
                  </a:cubicBezTo>
                  <a:cubicBezTo>
                    <a:pt x="413" y="321"/>
                    <a:pt x="434" y="258"/>
                    <a:pt x="455" y="217"/>
                  </a:cubicBezTo>
                  <a:cubicBezTo>
                    <a:pt x="455" y="196"/>
                    <a:pt x="476" y="154"/>
                    <a:pt x="476" y="133"/>
                  </a:cubicBezTo>
                  <a:cubicBezTo>
                    <a:pt x="476" y="37"/>
                    <a:pt x="424"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8"/>
            <p:cNvSpPr/>
            <p:nvPr/>
          </p:nvSpPr>
          <p:spPr>
            <a:xfrm>
              <a:off x="6624125" y="2523964"/>
              <a:ext cx="21025" cy="20579"/>
            </a:xfrm>
            <a:custGeom>
              <a:avLst/>
              <a:gdLst/>
              <a:ahLst/>
              <a:cxnLst/>
              <a:rect l="l" t="t" r="r" b="b"/>
              <a:pathLst>
                <a:path w="377" h="369" extrusionOk="0">
                  <a:moveTo>
                    <a:pt x="213" y="1"/>
                  </a:moveTo>
                  <a:cubicBezTo>
                    <a:pt x="196" y="1"/>
                    <a:pt x="180" y="6"/>
                    <a:pt x="168" y="18"/>
                  </a:cubicBezTo>
                  <a:cubicBezTo>
                    <a:pt x="147" y="18"/>
                    <a:pt x="147" y="18"/>
                    <a:pt x="105" y="39"/>
                  </a:cubicBezTo>
                  <a:cubicBezTo>
                    <a:pt x="63" y="102"/>
                    <a:pt x="0" y="165"/>
                    <a:pt x="42" y="228"/>
                  </a:cubicBezTo>
                  <a:cubicBezTo>
                    <a:pt x="42" y="269"/>
                    <a:pt x="63" y="332"/>
                    <a:pt x="105" y="353"/>
                  </a:cubicBezTo>
                  <a:cubicBezTo>
                    <a:pt x="136" y="364"/>
                    <a:pt x="163" y="369"/>
                    <a:pt x="189" y="369"/>
                  </a:cubicBezTo>
                  <a:cubicBezTo>
                    <a:pt x="215" y="369"/>
                    <a:pt x="241" y="364"/>
                    <a:pt x="272" y="353"/>
                  </a:cubicBezTo>
                  <a:cubicBezTo>
                    <a:pt x="314" y="332"/>
                    <a:pt x="356" y="269"/>
                    <a:pt x="356" y="228"/>
                  </a:cubicBezTo>
                  <a:cubicBezTo>
                    <a:pt x="377" y="165"/>
                    <a:pt x="356" y="123"/>
                    <a:pt x="314" y="60"/>
                  </a:cubicBezTo>
                  <a:cubicBezTo>
                    <a:pt x="299" y="31"/>
                    <a:pt x="253"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8"/>
            <p:cNvSpPr/>
            <p:nvPr/>
          </p:nvSpPr>
          <p:spPr>
            <a:xfrm>
              <a:off x="6832314" y="2520004"/>
              <a:ext cx="25264" cy="21360"/>
            </a:xfrm>
            <a:custGeom>
              <a:avLst/>
              <a:gdLst/>
              <a:ahLst/>
              <a:cxnLst/>
              <a:rect l="l" t="t" r="r" b="b"/>
              <a:pathLst>
                <a:path w="453" h="383" extrusionOk="0">
                  <a:moveTo>
                    <a:pt x="208" y="1"/>
                  </a:moveTo>
                  <a:cubicBezTo>
                    <a:pt x="81" y="1"/>
                    <a:pt x="0" y="204"/>
                    <a:pt x="96" y="319"/>
                  </a:cubicBezTo>
                  <a:cubicBezTo>
                    <a:pt x="117" y="340"/>
                    <a:pt x="138" y="382"/>
                    <a:pt x="180" y="382"/>
                  </a:cubicBezTo>
                  <a:lnTo>
                    <a:pt x="243" y="382"/>
                  </a:lnTo>
                  <a:cubicBezTo>
                    <a:pt x="431" y="319"/>
                    <a:pt x="452" y="47"/>
                    <a:pt x="243" y="6"/>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8"/>
            <p:cNvSpPr/>
            <p:nvPr/>
          </p:nvSpPr>
          <p:spPr>
            <a:xfrm>
              <a:off x="7046527" y="2523183"/>
              <a:ext cx="19910" cy="21973"/>
            </a:xfrm>
            <a:custGeom>
              <a:avLst/>
              <a:gdLst/>
              <a:ahLst/>
              <a:cxnLst/>
              <a:rect l="l" t="t" r="r" b="b"/>
              <a:pathLst>
                <a:path w="357" h="394" extrusionOk="0">
                  <a:moveTo>
                    <a:pt x="165" y="0"/>
                  </a:moveTo>
                  <a:cubicBezTo>
                    <a:pt x="100" y="0"/>
                    <a:pt x="33" y="37"/>
                    <a:pt x="22" y="116"/>
                  </a:cubicBezTo>
                  <a:cubicBezTo>
                    <a:pt x="1" y="179"/>
                    <a:pt x="1" y="262"/>
                    <a:pt x="43" y="325"/>
                  </a:cubicBezTo>
                  <a:cubicBezTo>
                    <a:pt x="86" y="354"/>
                    <a:pt x="130" y="394"/>
                    <a:pt x="174" y="394"/>
                  </a:cubicBezTo>
                  <a:cubicBezTo>
                    <a:pt x="193" y="394"/>
                    <a:pt x="212" y="386"/>
                    <a:pt x="231" y="367"/>
                  </a:cubicBezTo>
                  <a:cubicBezTo>
                    <a:pt x="273" y="346"/>
                    <a:pt x="294" y="325"/>
                    <a:pt x="294" y="283"/>
                  </a:cubicBezTo>
                  <a:cubicBezTo>
                    <a:pt x="335" y="242"/>
                    <a:pt x="356" y="137"/>
                    <a:pt x="294" y="74"/>
                  </a:cubicBezTo>
                  <a:cubicBezTo>
                    <a:pt x="274" y="26"/>
                    <a:pt x="22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8"/>
            <p:cNvSpPr/>
            <p:nvPr/>
          </p:nvSpPr>
          <p:spPr>
            <a:xfrm>
              <a:off x="7225493" y="2519000"/>
              <a:ext cx="22977" cy="25487"/>
            </a:xfrm>
            <a:custGeom>
              <a:avLst/>
              <a:gdLst/>
              <a:ahLst/>
              <a:cxnLst/>
              <a:rect l="l" t="t" r="r" b="b"/>
              <a:pathLst>
                <a:path w="412" h="457" extrusionOk="0">
                  <a:moveTo>
                    <a:pt x="174" y="1"/>
                  </a:moveTo>
                  <a:cubicBezTo>
                    <a:pt x="131" y="1"/>
                    <a:pt x="88" y="20"/>
                    <a:pt x="56" y="65"/>
                  </a:cubicBezTo>
                  <a:cubicBezTo>
                    <a:pt x="1" y="213"/>
                    <a:pt x="75" y="457"/>
                    <a:pt x="221" y="457"/>
                  </a:cubicBezTo>
                  <a:cubicBezTo>
                    <a:pt x="242" y="457"/>
                    <a:pt x="263" y="452"/>
                    <a:pt x="286" y="442"/>
                  </a:cubicBezTo>
                  <a:cubicBezTo>
                    <a:pt x="307" y="442"/>
                    <a:pt x="349" y="421"/>
                    <a:pt x="349" y="400"/>
                  </a:cubicBezTo>
                  <a:cubicBezTo>
                    <a:pt x="391" y="337"/>
                    <a:pt x="411" y="275"/>
                    <a:pt x="391" y="212"/>
                  </a:cubicBezTo>
                  <a:cubicBezTo>
                    <a:pt x="376" y="96"/>
                    <a:pt x="27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8"/>
            <p:cNvSpPr/>
            <p:nvPr/>
          </p:nvSpPr>
          <p:spPr>
            <a:xfrm>
              <a:off x="7345566" y="2525191"/>
              <a:ext cx="23089" cy="22754"/>
            </a:xfrm>
            <a:custGeom>
              <a:avLst/>
              <a:gdLst/>
              <a:ahLst/>
              <a:cxnLst/>
              <a:rect l="l" t="t" r="r" b="b"/>
              <a:pathLst>
                <a:path w="414" h="408" extrusionOk="0">
                  <a:moveTo>
                    <a:pt x="250" y="0"/>
                  </a:moveTo>
                  <a:cubicBezTo>
                    <a:pt x="105" y="0"/>
                    <a:pt x="1" y="232"/>
                    <a:pt x="121" y="352"/>
                  </a:cubicBezTo>
                  <a:cubicBezTo>
                    <a:pt x="143" y="386"/>
                    <a:pt x="189" y="407"/>
                    <a:pt x="234" y="407"/>
                  </a:cubicBezTo>
                  <a:cubicBezTo>
                    <a:pt x="273" y="407"/>
                    <a:pt x="310" y="391"/>
                    <a:pt x="330" y="352"/>
                  </a:cubicBezTo>
                  <a:cubicBezTo>
                    <a:pt x="351" y="331"/>
                    <a:pt x="351" y="310"/>
                    <a:pt x="393" y="289"/>
                  </a:cubicBezTo>
                  <a:cubicBezTo>
                    <a:pt x="414" y="206"/>
                    <a:pt x="414" y="122"/>
                    <a:pt x="351" y="38"/>
                  </a:cubicBezTo>
                  <a:cubicBezTo>
                    <a:pt x="317" y="12"/>
                    <a:pt x="28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8"/>
            <p:cNvSpPr/>
            <p:nvPr/>
          </p:nvSpPr>
          <p:spPr>
            <a:xfrm>
              <a:off x="7425763" y="2519112"/>
              <a:ext cx="18739" cy="20691"/>
            </a:xfrm>
            <a:custGeom>
              <a:avLst/>
              <a:gdLst/>
              <a:ahLst/>
              <a:cxnLst/>
              <a:rect l="l" t="t" r="r" b="b"/>
              <a:pathLst>
                <a:path w="336" h="371" extrusionOk="0">
                  <a:moveTo>
                    <a:pt x="158" y="0"/>
                  </a:moveTo>
                  <a:cubicBezTo>
                    <a:pt x="76" y="0"/>
                    <a:pt x="1" y="84"/>
                    <a:pt x="1" y="189"/>
                  </a:cubicBezTo>
                  <a:lnTo>
                    <a:pt x="1" y="294"/>
                  </a:lnTo>
                  <a:cubicBezTo>
                    <a:pt x="17" y="326"/>
                    <a:pt x="70" y="370"/>
                    <a:pt x="113" y="370"/>
                  </a:cubicBezTo>
                  <a:cubicBezTo>
                    <a:pt x="126" y="370"/>
                    <a:pt x="138" y="366"/>
                    <a:pt x="147" y="356"/>
                  </a:cubicBezTo>
                  <a:cubicBezTo>
                    <a:pt x="231" y="356"/>
                    <a:pt x="273" y="315"/>
                    <a:pt x="294" y="231"/>
                  </a:cubicBezTo>
                  <a:cubicBezTo>
                    <a:pt x="336" y="189"/>
                    <a:pt x="294" y="105"/>
                    <a:pt x="252" y="43"/>
                  </a:cubicBezTo>
                  <a:cubicBezTo>
                    <a:pt x="222" y="13"/>
                    <a:pt x="190"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8"/>
            <p:cNvSpPr/>
            <p:nvPr/>
          </p:nvSpPr>
          <p:spPr>
            <a:xfrm>
              <a:off x="6082654" y="2688318"/>
              <a:ext cx="1531054" cy="74063"/>
            </a:xfrm>
            <a:custGeom>
              <a:avLst/>
              <a:gdLst/>
              <a:ahLst/>
              <a:cxnLst/>
              <a:rect l="l" t="t" r="r" b="b"/>
              <a:pathLst>
                <a:path w="27453" h="1328" extrusionOk="0">
                  <a:moveTo>
                    <a:pt x="294" y="168"/>
                  </a:moveTo>
                  <a:lnTo>
                    <a:pt x="294" y="168"/>
                  </a:lnTo>
                  <a:cubicBezTo>
                    <a:pt x="231" y="294"/>
                    <a:pt x="168" y="398"/>
                    <a:pt x="126" y="524"/>
                  </a:cubicBezTo>
                  <a:cubicBezTo>
                    <a:pt x="168" y="419"/>
                    <a:pt x="231" y="294"/>
                    <a:pt x="294" y="168"/>
                  </a:cubicBezTo>
                  <a:close/>
                  <a:moveTo>
                    <a:pt x="126" y="524"/>
                  </a:moveTo>
                  <a:lnTo>
                    <a:pt x="126" y="524"/>
                  </a:lnTo>
                  <a:cubicBezTo>
                    <a:pt x="64" y="649"/>
                    <a:pt x="1" y="775"/>
                    <a:pt x="64" y="900"/>
                  </a:cubicBezTo>
                  <a:cubicBezTo>
                    <a:pt x="43" y="775"/>
                    <a:pt x="64" y="649"/>
                    <a:pt x="126" y="524"/>
                  </a:cubicBezTo>
                  <a:close/>
                  <a:moveTo>
                    <a:pt x="2030" y="1"/>
                  </a:moveTo>
                  <a:lnTo>
                    <a:pt x="1968" y="63"/>
                  </a:lnTo>
                  <a:cubicBezTo>
                    <a:pt x="1821" y="273"/>
                    <a:pt x="1654" y="461"/>
                    <a:pt x="1445" y="649"/>
                  </a:cubicBezTo>
                  <a:cubicBezTo>
                    <a:pt x="1235" y="796"/>
                    <a:pt x="1026" y="963"/>
                    <a:pt x="775" y="1047"/>
                  </a:cubicBezTo>
                  <a:cubicBezTo>
                    <a:pt x="683" y="1077"/>
                    <a:pt x="580" y="1097"/>
                    <a:pt x="482" y="1097"/>
                  </a:cubicBezTo>
                  <a:cubicBezTo>
                    <a:pt x="446" y="1097"/>
                    <a:pt x="411" y="1094"/>
                    <a:pt x="377" y="1089"/>
                  </a:cubicBezTo>
                  <a:cubicBezTo>
                    <a:pt x="252" y="1089"/>
                    <a:pt x="126" y="1047"/>
                    <a:pt x="64" y="900"/>
                  </a:cubicBezTo>
                  <a:lnTo>
                    <a:pt x="64" y="900"/>
                  </a:lnTo>
                  <a:cubicBezTo>
                    <a:pt x="84" y="1047"/>
                    <a:pt x="252" y="1110"/>
                    <a:pt x="377" y="1110"/>
                  </a:cubicBezTo>
                  <a:cubicBezTo>
                    <a:pt x="416" y="1123"/>
                    <a:pt x="457" y="1127"/>
                    <a:pt x="499" y="1127"/>
                  </a:cubicBezTo>
                  <a:cubicBezTo>
                    <a:pt x="592" y="1127"/>
                    <a:pt x="688" y="1103"/>
                    <a:pt x="775" y="1089"/>
                  </a:cubicBezTo>
                  <a:cubicBezTo>
                    <a:pt x="1005" y="1026"/>
                    <a:pt x="1235" y="879"/>
                    <a:pt x="1445" y="691"/>
                  </a:cubicBezTo>
                  <a:cubicBezTo>
                    <a:pt x="1635" y="558"/>
                    <a:pt x="1808" y="373"/>
                    <a:pt x="1948" y="183"/>
                  </a:cubicBezTo>
                  <a:lnTo>
                    <a:pt x="1948" y="183"/>
                  </a:lnTo>
                  <a:cubicBezTo>
                    <a:pt x="1955" y="471"/>
                    <a:pt x="2004" y="754"/>
                    <a:pt x="2177" y="984"/>
                  </a:cubicBezTo>
                  <a:cubicBezTo>
                    <a:pt x="2281" y="1130"/>
                    <a:pt x="2428" y="1235"/>
                    <a:pt x="2574" y="1277"/>
                  </a:cubicBezTo>
                  <a:cubicBezTo>
                    <a:pt x="2644" y="1311"/>
                    <a:pt x="2732" y="1327"/>
                    <a:pt x="2846" y="1327"/>
                  </a:cubicBezTo>
                  <a:cubicBezTo>
                    <a:pt x="2939" y="1327"/>
                    <a:pt x="3050" y="1317"/>
                    <a:pt x="3181" y="1298"/>
                  </a:cubicBezTo>
                  <a:cubicBezTo>
                    <a:pt x="3495" y="1235"/>
                    <a:pt x="3746" y="1068"/>
                    <a:pt x="3976" y="858"/>
                  </a:cubicBezTo>
                  <a:cubicBezTo>
                    <a:pt x="4203" y="689"/>
                    <a:pt x="4412" y="485"/>
                    <a:pt x="4589" y="278"/>
                  </a:cubicBezTo>
                  <a:lnTo>
                    <a:pt x="4589" y="278"/>
                  </a:lnTo>
                  <a:cubicBezTo>
                    <a:pt x="4797" y="557"/>
                    <a:pt x="5089" y="768"/>
                    <a:pt x="5399" y="942"/>
                  </a:cubicBezTo>
                  <a:cubicBezTo>
                    <a:pt x="5700" y="1093"/>
                    <a:pt x="6052" y="1175"/>
                    <a:pt x="6409" y="1175"/>
                  </a:cubicBezTo>
                  <a:cubicBezTo>
                    <a:pt x="6449" y="1175"/>
                    <a:pt x="6489" y="1174"/>
                    <a:pt x="6529" y="1172"/>
                  </a:cubicBezTo>
                  <a:cubicBezTo>
                    <a:pt x="6906" y="1172"/>
                    <a:pt x="7282" y="1047"/>
                    <a:pt x="7617" y="879"/>
                  </a:cubicBezTo>
                  <a:cubicBezTo>
                    <a:pt x="7805" y="775"/>
                    <a:pt x="7973" y="712"/>
                    <a:pt x="8119" y="607"/>
                  </a:cubicBezTo>
                  <a:lnTo>
                    <a:pt x="8507" y="293"/>
                  </a:lnTo>
                  <a:lnTo>
                    <a:pt x="8507" y="293"/>
                  </a:lnTo>
                  <a:cubicBezTo>
                    <a:pt x="8891" y="588"/>
                    <a:pt x="9310" y="823"/>
                    <a:pt x="9730" y="963"/>
                  </a:cubicBezTo>
                  <a:cubicBezTo>
                    <a:pt x="10212" y="1130"/>
                    <a:pt x="10672" y="1193"/>
                    <a:pt x="11174" y="1193"/>
                  </a:cubicBezTo>
                  <a:cubicBezTo>
                    <a:pt x="11655" y="1193"/>
                    <a:pt x="12157" y="1089"/>
                    <a:pt x="12597" y="921"/>
                  </a:cubicBezTo>
                  <a:cubicBezTo>
                    <a:pt x="12827" y="838"/>
                    <a:pt x="13036" y="712"/>
                    <a:pt x="13245" y="607"/>
                  </a:cubicBezTo>
                  <a:cubicBezTo>
                    <a:pt x="13437" y="473"/>
                    <a:pt x="13611" y="339"/>
                    <a:pt x="13800" y="221"/>
                  </a:cubicBezTo>
                  <a:lnTo>
                    <a:pt x="13800" y="221"/>
                  </a:lnTo>
                  <a:cubicBezTo>
                    <a:pt x="13985" y="339"/>
                    <a:pt x="14142" y="473"/>
                    <a:pt x="14333" y="607"/>
                  </a:cubicBezTo>
                  <a:cubicBezTo>
                    <a:pt x="14543" y="712"/>
                    <a:pt x="14752" y="838"/>
                    <a:pt x="15003" y="921"/>
                  </a:cubicBezTo>
                  <a:cubicBezTo>
                    <a:pt x="15442" y="1089"/>
                    <a:pt x="15903" y="1193"/>
                    <a:pt x="16405" y="1193"/>
                  </a:cubicBezTo>
                  <a:cubicBezTo>
                    <a:pt x="16480" y="1199"/>
                    <a:pt x="16555" y="1202"/>
                    <a:pt x="16630" y="1202"/>
                  </a:cubicBezTo>
                  <a:cubicBezTo>
                    <a:pt x="17056" y="1202"/>
                    <a:pt x="17475" y="1105"/>
                    <a:pt x="17849" y="963"/>
                  </a:cubicBezTo>
                  <a:cubicBezTo>
                    <a:pt x="18308" y="783"/>
                    <a:pt x="18710" y="585"/>
                    <a:pt x="19073" y="294"/>
                  </a:cubicBezTo>
                  <a:lnTo>
                    <a:pt x="19073" y="294"/>
                  </a:lnTo>
                  <a:lnTo>
                    <a:pt x="19460" y="607"/>
                  </a:lnTo>
                  <a:cubicBezTo>
                    <a:pt x="19627" y="691"/>
                    <a:pt x="19815" y="817"/>
                    <a:pt x="19962" y="879"/>
                  </a:cubicBezTo>
                  <a:cubicBezTo>
                    <a:pt x="20297" y="1047"/>
                    <a:pt x="20673" y="1151"/>
                    <a:pt x="21071" y="1172"/>
                  </a:cubicBezTo>
                  <a:cubicBezTo>
                    <a:pt x="21109" y="1174"/>
                    <a:pt x="21147" y="1175"/>
                    <a:pt x="21186" y="1175"/>
                  </a:cubicBezTo>
                  <a:cubicBezTo>
                    <a:pt x="21527" y="1175"/>
                    <a:pt x="21879" y="1093"/>
                    <a:pt x="22180" y="942"/>
                  </a:cubicBezTo>
                  <a:cubicBezTo>
                    <a:pt x="22512" y="766"/>
                    <a:pt x="22772" y="554"/>
                    <a:pt x="23009" y="270"/>
                  </a:cubicBezTo>
                  <a:lnTo>
                    <a:pt x="23009" y="270"/>
                  </a:lnTo>
                  <a:cubicBezTo>
                    <a:pt x="23200" y="477"/>
                    <a:pt x="23393" y="668"/>
                    <a:pt x="23603" y="858"/>
                  </a:cubicBezTo>
                  <a:cubicBezTo>
                    <a:pt x="23833" y="1068"/>
                    <a:pt x="24105" y="1235"/>
                    <a:pt x="24419" y="1298"/>
                  </a:cubicBezTo>
                  <a:cubicBezTo>
                    <a:pt x="24484" y="1317"/>
                    <a:pt x="24555" y="1327"/>
                    <a:pt x="24625" y="1327"/>
                  </a:cubicBezTo>
                  <a:cubicBezTo>
                    <a:pt x="24711" y="1327"/>
                    <a:pt x="24798" y="1311"/>
                    <a:pt x="24879" y="1277"/>
                  </a:cubicBezTo>
                  <a:cubicBezTo>
                    <a:pt x="25046" y="1235"/>
                    <a:pt x="25172" y="1130"/>
                    <a:pt x="25277" y="984"/>
                  </a:cubicBezTo>
                  <a:cubicBezTo>
                    <a:pt x="25449" y="754"/>
                    <a:pt x="25499" y="470"/>
                    <a:pt x="25506" y="183"/>
                  </a:cubicBezTo>
                  <a:lnTo>
                    <a:pt x="25506" y="183"/>
                  </a:lnTo>
                  <a:cubicBezTo>
                    <a:pt x="25646" y="369"/>
                    <a:pt x="25819" y="539"/>
                    <a:pt x="26009" y="691"/>
                  </a:cubicBezTo>
                  <a:cubicBezTo>
                    <a:pt x="26197" y="858"/>
                    <a:pt x="26427" y="1026"/>
                    <a:pt x="26699" y="1089"/>
                  </a:cubicBezTo>
                  <a:cubicBezTo>
                    <a:pt x="26786" y="1103"/>
                    <a:pt x="26873" y="1127"/>
                    <a:pt x="26959" y="1127"/>
                  </a:cubicBezTo>
                  <a:cubicBezTo>
                    <a:pt x="26998" y="1127"/>
                    <a:pt x="27037" y="1123"/>
                    <a:pt x="27076" y="1110"/>
                  </a:cubicBezTo>
                  <a:cubicBezTo>
                    <a:pt x="27222" y="1110"/>
                    <a:pt x="27348" y="1047"/>
                    <a:pt x="27390" y="900"/>
                  </a:cubicBezTo>
                  <a:cubicBezTo>
                    <a:pt x="27453" y="775"/>
                    <a:pt x="27390" y="649"/>
                    <a:pt x="27348" y="524"/>
                  </a:cubicBezTo>
                  <a:cubicBezTo>
                    <a:pt x="27285" y="377"/>
                    <a:pt x="27222" y="294"/>
                    <a:pt x="27139" y="168"/>
                  </a:cubicBezTo>
                  <a:lnTo>
                    <a:pt x="27139" y="168"/>
                  </a:lnTo>
                  <a:cubicBezTo>
                    <a:pt x="27201" y="273"/>
                    <a:pt x="27264" y="377"/>
                    <a:pt x="27306" y="524"/>
                  </a:cubicBezTo>
                  <a:cubicBezTo>
                    <a:pt x="27369" y="649"/>
                    <a:pt x="27411" y="775"/>
                    <a:pt x="27369" y="900"/>
                  </a:cubicBezTo>
                  <a:cubicBezTo>
                    <a:pt x="27306" y="1047"/>
                    <a:pt x="27181" y="1089"/>
                    <a:pt x="27055" y="1089"/>
                  </a:cubicBezTo>
                  <a:cubicBezTo>
                    <a:pt x="26929" y="1089"/>
                    <a:pt x="26783" y="1068"/>
                    <a:pt x="26657" y="1047"/>
                  </a:cubicBezTo>
                  <a:cubicBezTo>
                    <a:pt x="26406" y="963"/>
                    <a:pt x="26155" y="838"/>
                    <a:pt x="25988" y="649"/>
                  </a:cubicBezTo>
                  <a:cubicBezTo>
                    <a:pt x="25817" y="497"/>
                    <a:pt x="25646" y="311"/>
                    <a:pt x="25507" y="122"/>
                  </a:cubicBezTo>
                  <a:lnTo>
                    <a:pt x="25507" y="122"/>
                  </a:lnTo>
                  <a:cubicBezTo>
                    <a:pt x="25507" y="116"/>
                    <a:pt x="25507" y="111"/>
                    <a:pt x="25507" y="105"/>
                  </a:cubicBezTo>
                  <a:lnTo>
                    <a:pt x="25507" y="105"/>
                  </a:lnTo>
                  <a:lnTo>
                    <a:pt x="25498" y="110"/>
                  </a:lnTo>
                  <a:lnTo>
                    <a:pt x="25498" y="110"/>
                  </a:lnTo>
                  <a:cubicBezTo>
                    <a:pt x="25487" y="94"/>
                    <a:pt x="25476" y="79"/>
                    <a:pt x="25465" y="63"/>
                  </a:cubicBezTo>
                  <a:lnTo>
                    <a:pt x="25402" y="1"/>
                  </a:lnTo>
                  <a:lnTo>
                    <a:pt x="25402" y="105"/>
                  </a:lnTo>
                  <a:cubicBezTo>
                    <a:pt x="25402" y="398"/>
                    <a:pt x="25360" y="691"/>
                    <a:pt x="25172" y="942"/>
                  </a:cubicBezTo>
                  <a:cubicBezTo>
                    <a:pt x="25088" y="1047"/>
                    <a:pt x="24963" y="1130"/>
                    <a:pt x="24837" y="1172"/>
                  </a:cubicBezTo>
                  <a:cubicBezTo>
                    <a:pt x="24756" y="1207"/>
                    <a:pt x="24676" y="1222"/>
                    <a:pt x="24599" y="1222"/>
                  </a:cubicBezTo>
                  <a:cubicBezTo>
                    <a:pt x="24536" y="1222"/>
                    <a:pt x="24475" y="1212"/>
                    <a:pt x="24419" y="1193"/>
                  </a:cubicBezTo>
                  <a:cubicBezTo>
                    <a:pt x="24126" y="1151"/>
                    <a:pt x="23854" y="963"/>
                    <a:pt x="23624" y="775"/>
                  </a:cubicBezTo>
                  <a:cubicBezTo>
                    <a:pt x="23393" y="607"/>
                    <a:pt x="23184" y="356"/>
                    <a:pt x="22996" y="126"/>
                  </a:cubicBezTo>
                  <a:lnTo>
                    <a:pt x="22954" y="84"/>
                  </a:lnTo>
                  <a:lnTo>
                    <a:pt x="22891" y="126"/>
                  </a:lnTo>
                  <a:cubicBezTo>
                    <a:pt x="22682" y="419"/>
                    <a:pt x="22368" y="649"/>
                    <a:pt x="22054" y="817"/>
                  </a:cubicBezTo>
                  <a:cubicBezTo>
                    <a:pt x="21772" y="948"/>
                    <a:pt x="21457" y="1029"/>
                    <a:pt x="21123" y="1029"/>
                  </a:cubicBezTo>
                  <a:cubicBezTo>
                    <a:pt x="21085" y="1029"/>
                    <a:pt x="21047" y="1028"/>
                    <a:pt x="21008" y="1026"/>
                  </a:cubicBezTo>
                  <a:cubicBezTo>
                    <a:pt x="20652" y="984"/>
                    <a:pt x="20318" y="879"/>
                    <a:pt x="19962" y="733"/>
                  </a:cubicBezTo>
                  <a:cubicBezTo>
                    <a:pt x="19815" y="649"/>
                    <a:pt x="19648" y="566"/>
                    <a:pt x="19502" y="461"/>
                  </a:cubicBezTo>
                  <a:lnTo>
                    <a:pt x="19062" y="126"/>
                  </a:lnTo>
                  <a:lnTo>
                    <a:pt x="18999" y="105"/>
                  </a:lnTo>
                  <a:lnTo>
                    <a:pt x="18958" y="126"/>
                  </a:lnTo>
                  <a:cubicBezTo>
                    <a:pt x="18581" y="419"/>
                    <a:pt x="18162" y="649"/>
                    <a:pt x="17723" y="817"/>
                  </a:cubicBezTo>
                  <a:cubicBezTo>
                    <a:pt x="17284" y="963"/>
                    <a:pt x="16802" y="1047"/>
                    <a:pt x="16342" y="1047"/>
                  </a:cubicBezTo>
                  <a:cubicBezTo>
                    <a:pt x="15861" y="1026"/>
                    <a:pt x="15401" y="942"/>
                    <a:pt x="14982" y="754"/>
                  </a:cubicBezTo>
                  <a:cubicBezTo>
                    <a:pt x="14731" y="670"/>
                    <a:pt x="14564" y="545"/>
                    <a:pt x="14354" y="440"/>
                  </a:cubicBezTo>
                  <a:cubicBezTo>
                    <a:pt x="14145" y="335"/>
                    <a:pt x="13957" y="189"/>
                    <a:pt x="13769" y="42"/>
                  </a:cubicBezTo>
                  <a:lnTo>
                    <a:pt x="13727" y="22"/>
                  </a:lnTo>
                  <a:lnTo>
                    <a:pt x="13664" y="42"/>
                  </a:lnTo>
                  <a:cubicBezTo>
                    <a:pt x="13476" y="189"/>
                    <a:pt x="13308" y="314"/>
                    <a:pt x="13099" y="440"/>
                  </a:cubicBezTo>
                  <a:cubicBezTo>
                    <a:pt x="12890" y="545"/>
                    <a:pt x="12701" y="670"/>
                    <a:pt x="12471" y="754"/>
                  </a:cubicBezTo>
                  <a:cubicBezTo>
                    <a:pt x="12053" y="963"/>
                    <a:pt x="11572" y="1047"/>
                    <a:pt x="11111" y="1047"/>
                  </a:cubicBezTo>
                  <a:cubicBezTo>
                    <a:pt x="10630" y="1047"/>
                    <a:pt x="10170" y="963"/>
                    <a:pt x="9709" y="817"/>
                  </a:cubicBezTo>
                  <a:cubicBezTo>
                    <a:pt x="9270" y="649"/>
                    <a:pt x="8851" y="419"/>
                    <a:pt x="8496" y="126"/>
                  </a:cubicBezTo>
                  <a:lnTo>
                    <a:pt x="8433" y="105"/>
                  </a:lnTo>
                  <a:lnTo>
                    <a:pt x="8391" y="126"/>
                  </a:lnTo>
                  <a:lnTo>
                    <a:pt x="7931" y="461"/>
                  </a:lnTo>
                  <a:cubicBezTo>
                    <a:pt x="7784" y="545"/>
                    <a:pt x="7617" y="649"/>
                    <a:pt x="7471" y="733"/>
                  </a:cubicBezTo>
                  <a:cubicBezTo>
                    <a:pt x="7136" y="879"/>
                    <a:pt x="6780" y="984"/>
                    <a:pt x="6424" y="1026"/>
                  </a:cubicBezTo>
                  <a:cubicBezTo>
                    <a:pt x="6386" y="1028"/>
                    <a:pt x="6348" y="1029"/>
                    <a:pt x="6310" y="1029"/>
                  </a:cubicBezTo>
                  <a:cubicBezTo>
                    <a:pt x="5976" y="1029"/>
                    <a:pt x="5660" y="948"/>
                    <a:pt x="5378" y="817"/>
                  </a:cubicBezTo>
                  <a:cubicBezTo>
                    <a:pt x="5104" y="670"/>
                    <a:pt x="4830" y="476"/>
                    <a:pt x="4626" y="234"/>
                  </a:cubicBezTo>
                  <a:lnTo>
                    <a:pt x="4626" y="234"/>
                  </a:lnTo>
                  <a:cubicBezTo>
                    <a:pt x="4632" y="226"/>
                    <a:pt x="4639" y="218"/>
                    <a:pt x="4646" y="210"/>
                  </a:cubicBezTo>
                  <a:lnTo>
                    <a:pt x="4605" y="210"/>
                  </a:lnTo>
                  <a:cubicBezTo>
                    <a:pt x="4583" y="183"/>
                    <a:pt x="4562" y="155"/>
                    <a:pt x="4541" y="126"/>
                  </a:cubicBezTo>
                  <a:lnTo>
                    <a:pt x="4478" y="84"/>
                  </a:lnTo>
                  <a:lnTo>
                    <a:pt x="4437" y="126"/>
                  </a:lnTo>
                  <a:cubicBezTo>
                    <a:pt x="4248" y="356"/>
                    <a:pt x="4039" y="607"/>
                    <a:pt x="3809" y="775"/>
                  </a:cubicBezTo>
                  <a:cubicBezTo>
                    <a:pt x="3558" y="963"/>
                    <a:pt x="3307" y="1130"/>
                    <a:pt x="3014" y="1193"/>
                  </a:cubicBezTo>
                  <a:cubicBezTo>
                    <a:pt x="2957" y="1212"/>
                    <a:pt x="2897" y="1222"/>
                    <a:pt x="2834" y="1222"/>
                  </a:cubicBezTo>
                  <a:cubicBezTo>
                    <a:pt x="2757" y="1222"/>
                    <a:pt x="2676" y="1207"/>
                    <a:pt x="2595" y="1172"/>
                  </a:cubicBezTo>
                  <a:cubicBezTo>
                    <a:pt x="2470" y="1151"/>
                    <a:pt x="2344" y="1047"/>
                    <a:pt x="2261" y="942"/>
                  </a:cubicBezTo>
                  <a:cubicBezTo>
                    <a:pt x="2072" y="691"/>
                    <a:pt x="2030" y="377"/>
                    <a:pt x="2030" y="105"/>
                  </a:cubicBezTo>
                  <a:lnTo>
                    <a:pt x="20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8"/>
            <p:cNvSpPr/>
            <p:nvPr/>
          </p:nvSpPr>
          <p:spPr>
            <a:xfrm>
              <a:off x="6087339" y="2694564"/>
              <a:ext cx="16396" cy="18293"/>
            </a:xfrm>
            <a:custGeom>
              <a:avLst/>
              <a:gdLst/>
              <a:ahLst/>
              <a:cxnLst/>
              <a:rect l="l" t="t" r="r" b="b"/>
              <a:pathLst>
                <a:path w="294" h="328" extrusionOk="0">
                  <a:moveTo>
                    <a:pt x="213" y="0"/>
                  </a:moveTo>
                  <a:cubicBezTo>
                    <a:pt x="195" y="0"/>
                    <a:pt x="173" y="5"/>
                    <a:pt x="147" y="14"/>
                  </a:cubicBezTo>
                  <a:lnTo>
                    <a:pt x="105" y="14"/>
                  </a:lnTo>
                  <a:cubicBezTo>
                    <a:pt x="63" y="77"/>
                    <a:pt x="42" y="140"/>
                    <a:pt x="0" y="223"/>
                  </a:cubicBezTo>
                  <a:lnTo>
                    <a:pt x="0" y="286"/>
                  </a:lnTo>
                  <a:cubicBezTo>
                    <a:pt x="0" y="307"/>
                    <a:pt x="42" y="328"/>
                    <a:pt x="63" y="328"/>
                  </a:cubicBezTo>
                  <a:cubicBezTo>
                    <a:pt x="105" y="328"/>
                    <a:pt x="168" y="328"/>
                    <a:pt x="189" y="307"/>
                  </a:cubicBezTo>
                  <a:cubicBezTo>
                    <a:pt x="210" y="286"/>
                    <a:pt x="252" y="223"/>
                    <a:pt x="272" y="182"/>
                  </a:cubicBezTo>
                  <a:cubicBezTo>
                    <a:pt x="272" y="119"/>
                    <a:pt x="293" y="77"/>
                    <a:pt x="252" y="35"/>
                  </a:cubicBezTo>
                  <a:cubicBezTo>
                    <a:pt x="252" y="11"/>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8"/>
            <p:cNvSpPr/>
            <p:nvPr/>
          </p:nvSpPr>
          <p:spPr>
            <a:xfrm>
              <a:off x="6185382" y="2683243"/>
              <a:ext cx="18683" cy="20691"/>
            </a:xfrm>
            <a:custGeom>
              <a:avLst/>
              <a:gdLst/>
              <a:ahLst/>
              <a:cxnLst/>
              <a:rect l="l" t="t" r="r" b="b"/>
              <a:pathLst>
                <a:path w="335" h="371" extrusionOk="0">
                  <a:moveTo>
                    <a:pt x="165" y="0"/>
                  </a:moveTo>
                  <a:cubicBezTo>
                    <a:pt x="72" y="0"/>
                    <a:pt x="0" y="108"/>
                    <a:pt x="0" y="196"/>
                  </a:cubicBezTo>
                  <a:cubicBezTo>
                    <a:pt x="0" y="217"/>
                    <a:pt x="0" y="259"/>
                    <a:pt x="21" y="301"/>
                  </a:cubicBezTo>
                  <a:cubicBezTo>
                    <a:pt x="33" y="350"/>
                    <a:pt x="74" y="370"/>
                    <a:pt x="123" y="370"/>
                  </a:cubicBezTo>
                  <a:cubicBezTo>
                    <a:pt x="157" y="370"/>
                    <a:pt x="196" y="360"/>
                    <a:pt x="230" y="343"/>
                  </a:cubicBezTo>
                  <a:cubicBezTo>
                    <a:pt x="314" y="301"/>
                    <a:pt x="335" y="217"/>
                    <a:pt x="314" y="133"/>
                  </a:cubicBezTo>
                  <a:cubicBezTo>
                    <a:pt x="314" y="113"/>
                    <a:pt x="314" y="92"/>
                    <a:pt x="293" y="71"/>
                  </a:cubicBezTo>
                  <a:cubicBezTo>
                    <a:pt x="249" y="20"/>
                    <a:pt x="205"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8"/>
            <p:cNvSpPr/>
            <p:nvPr/>
          </p:nvSpPr>
          <p:spPr>
            <a:xfrm>
              <a:off x="6325365" y="2683020"/>
              <a:ext cx="18739" cy="19352"/>
            </a:xfrm>
            <a:custGeom>
              <a:avLst/>
              <a:gdLst/>
              <a:ahLst/>
              <a:cxnLst/>
              <a:rect l="l" t="t" r="r" b="b"/>
              <a:pathLst>
                <a:path w="336" h="347" extrusionOk="0">
                  <a:moveTo>
                    <a:pt x="190" y="0"/>
                  </a:moveTo>
                  <a:cubicBezTo>
                    <a:pt x="125" y="0"/>
                    <a:pt x="59" y="55"/>
                    <a:pt x="22" y="117"/>
                  </a:cubicBezTo>
                  <a:cubicBezTo>
                    <a:pt x="1" y="137"/>
                    <a:pt x="1" y="179"/>
                    <a:pt x="1" y="200"/>
                  </a:cubicBezTo>
                  <a:cubicBezTo>
                    <a:pt x="1" y="263"/>
                    <a:pt x="64" y="326"/>
                    <a:pt x="126" y="347"/>
                  </a:cubicBezTo>
                  <a:cubicBezTo>
                    <a:pt x="210" y="347"/>
                    <a:pt x="273" y="305"/>
                    <a:pt x="315" y="242"/>
                  </a:cubicBezTo>
                  <a:cubicBezTo>
                    <a:pt x="336" y="200"/>
                    <a:pt x="336" y="137"/>
                    <a:pt x="315" y="96"/>
                  </a:cubicBezTo>
                  <a:cubicBezTo>
                    <a:pt x="280" y="27"/>
                    <a:pt x="23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8"/>
            <p:cNvSpPr/>
            <p:nvPr/>
          </p:nvSpPr>
          <p:spPr>
            <a:xfrm>
              <a:off x="6541251" y="2682462"/>
              <a:ext cx="21081" cy="23925"/>
            </a:xfrm>
            <a:custGeom>
              <a:avLst/>
              <a:gdLst/>
              <a:ahLst/>
              <a:cxnLst/>
              <a:rect l="l" t="t" r="r" b="b"/>
              <a:pathLst>
                <a:path w="378" h="429" extrusionOk="0">
                  <a:moveTo>
                    <a:pt x="210" y="1"/>
                  </a:moveTo>
                  <a:cubicBezTo>
                    <a:pt x="84" y="1"/>
                    <a:pt x="1" y="147"/>
                    <a:pt x="1" y="231"/>
                  </a:cubicBezTo>
                  <a:cubicBezTo>
                    <a:pt x="1" y="315"/>
                    <a:pt x="22" y="399"/>
                    <a:pt x="105" y="419"/>
                  </a:cubicBezTo>
                  <a:cubicBezTo>
                    <a:pt x="124" y="426"/>
                    <a:pt x="140" y="428"/>
                    <a:pt x="156" y="428"/>
                  </a:cubicBezTo>
                  <a:cubicBezTo>
                    <a:pt x="194" y="428"/>
                    <a:pt x="228" y="413"/>
                    <a:pt x="273" y="399"/>
                  </a:cubicBezTo>
                  <a:cubicBezTo>
                    <a:pt x="315" y="357"/>
                    <a:pt x="315" y="315"/>
                    <a:pt x="336" y="252"/>
                  </a:cubicBezTo>
                  <a:cubicBezTo>
                    <a:pt x="377" y="147"/>
                    <a:pt x="315" y="22"/>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8"/>
            <p:cNvSpPr/>
            <p:nvPr/>
          </p:nvSpPr>
          <p:spPr>
            <a:xfrm>
              <a:off x="6831980" y="2676550"/>
              <a:ext cx="25598" cy="26268"/>
            </a:xfrm>
            <a:custGeom>
              <a:avLst/>
              <a:gdLst/>
              <a:ahLst/>
              <a:cxnLst/>
              <a:rect l="l" t="t" r="r" b="b"/>
              <a:pathLst>
                <a:path w="459" h="471" extrusionOk="0">
                  <a:moveTo>
                    <a:pt x="259" y="1"/>
                  </a:moveTo>
                  <a:cubicBezTo>
                    <a:pt x="91" y="1"/>
                    <a:pt x="0" y="158"/>
                    <a:pt x="40" y="316"/>
                  </a:cubicBezTo>
                  <a:cubicBezTo>
                    <a:pt x="81" y="379"/>
                    <a:pt x="123" y="463"/>
                    <a:pt x="207" y="463"/>
                  </a:cubicBezTo>
                  <a:cubicBezTo>
                    <a:pt x="218" y="468"/>
                    <a:pt x="232" y="471"/>
                    <a:pt x="248" y="471"/>
                  </a:cubicBezTo>
                  <a:cubicBezTo>
                    <a:pt x="289" y="471"/>
                    <a:pt x="338" y="451"/>
                    <a:pt x="353" y="421"/>
                  </a:cubicBezTo>
                  <a:cubicBezTo>
                    <a:pt x="458" y="316"/>
                    <a:pt x="437" y="44"/>
                    <a:pt x="291" y="2"/>
                  </a:cubicBezTo>
                  <a:cubicBezTo>
                    <a:pt x="280" y="1"/>
                    <a:pt x="269"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8"/>
            <p:cNvSpPr/>
            <p:nvPr/>
          </p:nvSpPr>
          <p:spPr>
            <a:xfrm>
              <a:off x="7128230" y="2683187"/>
              <a:ext cx="16396" cy="23870"/>
            </a:xfrm>
            <a:custGeom>
              <a:avLst/>
              <a:gdLst/>
              <a:ahLst/>
              <a:cxnLst/>
              <a:rect l="l" t="t" r="r" b="b"/>
              <a:pathLst>
                <a:path w="294" h="428" extrusionOk="0">
                  <a:moveTo>
                    <a:pt x="182" y="1"/>
                  </a:moveTo>
                  <a:cubicBezTo>
                    <a:pt x="83" y="1"/>
                    <a:pt x="18" y="107"/>
                    <a:pt x="0" y="197"/>
                  </a:cubicBezTo>
                  <a:cubicBezTo>
                    <a:pt x="0" y="239"/>
                    <a:pt x="0" y="302"/>
                    <a:pt x="21" y="344"/>
                  </a:cubicBezTo>
                  <a:cubicBezTo>
                    <a:pt x="42" y="406"/>
                    <a:pt x="105" y="427"/>
                    <a:pt x="147" y="427"/>
                  </a:cubicBezTo>
                  <a:cubicBezTo>
                    <a:pt x="231" y="427"/>
                    <a:pt x="251" y="365"/>
                    <a:pt x="272" y="302"/>
                  </a:cubicBezTo>
                  <a:cubicBezTo>
                    <a:pt x="293" y="239"/>
                    <a:pt x="293" y="197"/>
                    <a:pt x="293" y="134"/>
                  </a:cubicBezTo>
                  <a:cubicBezTo>
                    <a:pt x="293" y="93"/>
                    <a:pt x="251" y="30"/>
                    <a:pt x="231" y="9"/>
                  </a:cubicBezTo>
                  <a:cubicBezTo>
                    <a:pt x="214" y="3"/>
                    <a:pt x="19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8"/>
            <p:cNvSpPr/>
            <p:nvPr/>
          </p:nvSpPr>
          <p:spPr>
            <a:xfrm>
              <a:off x="7339766" y="2682964"/>
              <a:ext cx="27718" cy="22364"/>
            </a:xfrm>
            <a:custGeom>
              <a:avLst/>
              <a:gdLst/>
              <a:ahLst/>
              <a:cxnLst/>
              <a:rect l="l" t="t" r="r" b="b"/>
              <a:pathLst>
                <a:path w="497" h="401" extrusionOk="0">
                  <a:moveTo>
                    <a:pt x="331" y="0"/>
                  </a:moveTo>
                  <a:cubicBezTo>
                    <a:pt x="176" y="0"/>
                    <a:pt x="0" y="207"/>
                    <a:pt x="183" y="348"/>
                  </a:cubicBezTo>
                  <a:cubicBezTo>
                    <a:pt x="210" y="384"/>
                    <a:pt x="254" y="401"/>
                    <a:pt x="300" y="401"/>
                  </a:cubicBezTo>
                  <a:cubicBezTo>
                    <a:pt x="358" y="401"/>
                    <a:pt x="420" y="374"/>
                    <a:pt x="455" y="327"/>
                  </a:cubicBezTo>
                  <a:cubicBezTo>
                    <a:pt x="497" y="285"/>
                    <a:pt x="497" y="222"/>
                    <a:pt x="497" y="180"/>
                  </a:cubicBezTo>
                  <a:cubicBezTo>
                    <a:pt x="476" y="50"/>
                    <a:pt x="406"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8"/>
            <p:cNvSpPr/>
            <p:nvPr/>
          </p:nvSpPr>
          <p:spPr>
            <a:xfrm>
              <a:off x="7484266" y="2681848"/>
              <a:ext cx="20914" cy="22866"/>
            </a:xfrm>
            <a:custGeom>
              <a:avLst/>
              <a:gdLst/>
              <a:ahLst/>
              <a:cxnLst/>
              <a:rect l="l" t="t" r="r" b="b"/>
              <a:pathLst>
                <a:path w="375" h="410" extrusionOk="0">
                  <a:moveTo>
                    <a:pt x="188" y="0"/>
                  </a:moveTo>
                  <a:cubicBezTo>
                    <a:pt x="94" y="0"/>
                    <a:pt x="1" y="174"/>
                    <a:pt x="19" y="284"/>
                  </a:cubicBezTo>
                  <a:cubicBezTo>
                    <a:pt x="40" y="347"/>
                    <a:pt x="103" y="410"/>
                    <a:pt x="145" y="410"/>
                  </a:cubicBezTo>
                  <a:cubicBezTo>
                    <a:pt x="186" y="410"/>
                    <a:pt x="270" y="368"/>
                    <a:pt x="291" y="326"/>
                  </a:cubicBezTo>
                  <a:cubicBezTo>
                    <a:pt x="354" y="263"/>
                    <a:pt x="375" y="200"/>
                    <a:pt x="354" y="138"/>
                  </a:cubicBezTo>
                  <a:cubicBezTo>
                    <a:pt x="354" y="54"/>
                    <a:pt x="291" y="12"/>
                    <a:pt x="228" y="12"/>
                  </a:cubicBezTo>
                  <a:cubicBezTo>
                    <a:pt x="215" y="4"/>
                    <a:pt x="202"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8"/>
            <p:cNvSpPr/>
            <p:nvPr/>
          </p:nvSpPr>
          <p:spPr>
            <a:xfrm>
              <a:off x="7590173" y="2702149"/>
              <a:ext cx="22308" cy="18181"/>
            </a:xfrm>
            <a:custGeom>
              <a:avLst/>
              <a:gdLst/>
              <a:ahLst/>
              <a:cxnLst/>
              <a:rect l="l" t="t" r="r" b="b"/>
              <a:pathLst>
                <a:path w="400" h="326" extrusionOk="0">
                  <a:moveTo>
                    <a:pt x="226" y="0"/>
                  </a:moveTo>
                  <a:cubicBezTo>
                    <a:pt x="215" y="0"/>
                    <a:pt x="204" y="1"/>
                    <a:pt x="191" y="4"/>
                  </a:cubicBezTo>
                  <a:cubicBezTo>
                    <a:pt x="0" y="42"/>
                    <a:pt x="19" y="325"/>
                    <a:pt x="167" y="325"/>
                  </a:cubicBezTo>
                  <a:cubicBezTo>
                    <a:pt x="181" y="325"/>
                    <a:pt x="196" y="323"/>
                    <a:pt x="212" y="318"/>
                  </a:cubicBezTo>
                  <a:cubicBezTo>
                    <a:pt x="390" y="298"/>
                    <a:pt x="40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8"/>
            <p:cNvSpPr/>
            <p:nvPr/>
          </p:nvSpPr>
          <p:spPr>
            <a:xfrm>
              <a:off x="5941500" y="2959025"/>
              <a:ext cx="1805219" cy="129721"/>
            </a:xfrm>
            <a:custGeom>
              <a:avLst/>
              <a:gdLst/>
              <a:ahLst/>
              <a:cxnLst/>
              <a:rect l="l" t="t" r="r" b="b"/>
              <a:pathLst>
                <a:path w="32369" h="2326" extrusionOk="0">
                  <a:moveTo>
                    <a:pt x="2092" y="482"/>
                  </a:moveTo>
                  <a:cubicBezTo>
                    <a:pt x="2082" y="589"/>
                    <a:pt x="2076" y="691"/>
                    <a:pt x="2077" y="793"/>
                  </a:cubicBezTo>
                  <a:lnTo>
                    <a:pt x="2077" y="793"/>
                  </a:lnTo>
                  <a:cubicBezTo>
                    <a:pt x="2113" y="698"/>
                    <a:pt x="2145" y="602"/>
                    <a:pt x="2176" y="503"/>
                  </a:cubicBezTo>
                  <a:lnTo>
                    <a:pt x="2092" y="482"/>
                  </a:lnTo>
                  <a:close/>
                  <a:moveTo>
                    <a:pt x="209" y="670"/>
                  </a:moveTo>
                  <a:lnTo>
                    <a:pt x="209" y="670"/>
                  </a:lnTo>
                  <a:cubicBezTo>
                    <a:pt x="184" y="745"/>
                    <a:pt x="162" y="822"/>
                    <a:pt x="144" y="900"/>
                  </a:cubicBezTo>
                  <a:lnTo>
                    <a:pt x="144" y="900"/>
                  </a:lnTo>
                  <a:cubicBezTo>
                    <a:pt x="164" y="823"/>
                    <a:pt x="185" y="747"/>
                    <a:pt x="209" y="670"/>
                  </a:cubicBezTo>
                  <a:close/>
                  <a:moveTo>
                    <a:pt x="144" y="900"/>
                  </a:moveTo>
                  <a:cubicBezTo>
                    <a:pt x="77" y="1158"/>
                    <a:pt x="32" y="1416"/>
                    <a:pt x="0" y="1675"/>
                  </a:cubicBezTo>
                  <a:cubicBezTo>
                    <a:pt x="63" y="1842"/>
                    <a:pt x="209" y="1968"/>
                    <a:pt x="377" y="2030"/>
                  </a:cubicBezTo>
                  <a:cubicBezTo>
                    <a:pt x="487" y="2055"/>
                    <a:pt x="583" y="2065"/>
                    <a:pt x="681" y="2065"/>
                  </a:cubicBezTo>
                  <a:cubicBezTo>
                    <a:pt x="715" y="2065"/>
                    <a:pt x="748" y="2064"/>
                    <a:pt x="783" y="2062"/>
                  </a:cubicBezTo>
                  <a:lnTo>
                    <a:pt x="783" y="2062"/>
                  </a:lnTo>
                  <a:cubicBezTo>
                    <a:pt x="780" y="2062"/>
                    <a:pt x="777" y="2062"/>
                    <a:pt x="774" y="2062"/>
                  </a:cubicBezTo>
                  <a:cubicBezTo>
                    <a:pt x="691" y="2062"/>
                    <a:pt x="607" y="2051"/>
                    <a:pt x="523" y="2030"/>
                  </a:cubicBezTo>
                  <a:cubicBezTo>
                    <a:pt x="356" y="1968"/>
                    <a:pt x="209" y="1842"/>
                    <a:pt x="167" y="1675"/>
                  </a:cubicBezTo>
                  <a:cubicBezTo>
                    <a:pt x="72" y="1419"/>
                    <a:pt x="85" y="1152"/>
                    <a:pt x="144" y="900"/>
                  </a:cubicBezTo>
                  <a:close/>
                  <a:moveTo>
                    <a:pt x="5084" y="1"/>
                  </a:moveTo>
                  <a:lnTo>
                    <a:pt x="4980" y="273"/>
                  </a:lnTo>
                  <a:cubicBezTo>
                    <a:pt x="4976" y="287"/>
                    <a:pt x="4971" y="301"/>
                    <a:pt x="4967" y="315"/>
                  </a:cubicBezTo>
                  <a:lnTo>
                    <a:pt x="4896" y="315"/>
                  </a:lnTo>
                  <a:cubicBezTo>
                    <a:pt x="4906" y="354"/>
                    <a:pt x="4916" y="393"/>
                    <a:pt x="4926" y="433"/>
                  </a:cubicBezTo>
                  <a:lnTo>
                    <a:pt x="4926" y="433"/>
                  </a:lnTo>
                  <a:cubicBezTo>
                    <a:pt x="4812" y="733"/>
                    <a:pt x="4628" y="1025"/>
                    <a:pt x="4415" y="1256"/>
                  </a:cubicBezTo>
                  <a:cubicBezTo>
                    <a:pt x="4185" y="1549"/>
                    <a:pt x="3871" y="1779"/>
                    <a:pt x="3515" y="1863"/>
                  </a:cubicBezTo>
                  <a:cubicBezTo>
                    <a:pt x="3404" y="1889"/>
                    <a:pt x="3285" y="1905"/>
                    <a:pt x="3167" y="1905"/>
                  </a:cubicBezTo>
                  <a:cubicBezTo>
                    <a:pt x="2908" y="1905"/>
                    <a:pt x="2655" y="1828"/>
                    <a:pt x="2511" y="1612"/>
                  </a:cubicBezTo>
                  <a:cubicBezTo>
                    <a:pt x="2281" y="1319"/>
                    <a:pt x="2260" y="901"/>
                    <a:pt x="2302" y="524"/>
                  </a:cubicBezTo>
                  <a:lnTo>
                    <a:pt x="2239" y="503"/>
                  </a:lnTo>
                  <a:cubicBezTo>
                    <a:pt x="2193" y="640"/>
                    <a:pt x="2139" y="777"/>
                    <a:pt x="2080" y="913"/>
                  </a:cubicBezTo>
                  <a:lnTo>
                    <a:pt x="2080" y="913"/>
                  </a:lnTo>
                  <a:cubicBezTo>
                    <a:pt x="2078" y="873"/>
                    <a:pt x="2077" y="833"/>
                    <a:pt x="2077" y="793"/>
                  </a:cubicBezTo>
                  <a:lnTo>
                    <a:pt x="2077" y="793"/>
                  </a:lnTo>
                  <a:cubicBezTo>
                    <a:pt x="1990" y="1021"/>
                    <a:pt x="1884" y="1238"/>
                    <a:pt x="1737" y="1445"/>
                  </a:cubicBezTo>
                  <a:cubicBezTo>
                    <a:pt x="1527" y="1738"/>
                    <a:pt x="1255" y="1989"/>
                    <a:pt x="900" y="2051"/>
                  </a:cubicBezTo>
                  <a:cubicBezTo>
                    <a:pt x="859" y="2056"/>
                    <a:pt x="820" y="2059"/>
                    <a:pt x="783" y="2062"/>
                  </a:cubicBezTo>
                  <a:lnTo>
                    <a:pt x="783" y="2062"/>
                  </a:lnTo>
                  <a:cubicBezTo>
                    <a:pt x="864" y="2061"/>
                    <a:pt x="944" y="2051"/>
                    <a:pt x="1025" y="2030"/>
                  </a:cubicBezTo>
                  <a:cubicBezTo>
                    <a:pt x="1360" y="1947"/>
                    <a:pt x="1632" y="1675"/>
                    <a:pt x="1820" y="1424"/>
                  </a:cubicBezTo>
                  <a:cubicBezTo>
                    <a:pt x="1915" y="1259"/>
                    <a:pt x="2002" y="1087"/>
                    <a:pt x="2080" y="913"/>
                  </a:cubicBezTo>
                  <a:lnTo>
                    <a:pt x="2080" y="913"/>
                  </a:lnTo>
                  <a:cubicBezTo>
                    <a:pt x="2082" y="970"/>
                    <a:pt x="2086" y="1029"/>
                    <a:pt x="2092" y="1089"/>
                  </a:cubicBezTo>
                  <a:cubicBezTo>
                    <a:pt x="2134" y="1298"/>
                    <a:pt x="2176" y="1466"/>
                    <a:pt x="2302" y="1654"/>
                  </a:cubicBezTo>
                  <a:cubicBezTo>
                    <a:pt x="2448" y="1842"/>
                    <a:pt x="2615" y="1947"/>
                    <a:pt x="2825" y="1989"/>
                  </a:cubicBezTo>
                  <a:cubicBezTo>
                    <a:pt x="2910" y="2017"/>
                    <a:pt x="2999" y="2028"/>
                    <a:pt x="3091" y="2028"/>
                  </a:cubicBezTo>
                  <a:cubicBezTo>
                    <a:pt x="3202" y="2028"/>
                    <a:pt x="3317" y="2012"/>
                    <a:pt x="3432" y="1989"/>
                  </a:cubicBezTo>
                  <a:cubicBezTo>
                    <a:pt x="3850" y="1884"/>
                    <a:pt x="4185" y="1654"/>
                    <a:pt x="4457" y="1340"/>
                  </a:cubicBezTo>
                  <a:cubicBezTo>
                    <a:pt x="4654" y="1110"/>
                    <a:pt x="4825" y="842"/>
                    <a:pt x="4960" y="555"/>
                  </a:cubicBezTo>
                  <a:lnTo>
                    <a:pt x="4960" y="555"/>
                  </a:lnTo>
                  <a:cubicBezTo>
                    <a:pt x="5090" y="995"/>
                    <a:pt x="5292" y="1422"/>
                    <a:pt x="5628" y="1758"/>
                  </a:cubicBezTo>
                  <a:cubicBezTo>
                    <a:pt x="5838" y="1968"/>
                    <a:pt x="6068" y="2135"/>
                    <a:pt x="6340" y="2198"/>
                  </a:cubicBezTo>
                  <a:cubicBezTo>
                    <a:pt x="6532" y="2262"/>
                    <a:pt x="6748" y="2289"/>
                    <a:pt x="6961" y="2289"/>
                  </a:cubicBezTo>
                  <a:cubicBezTo>
                    <a:pt x="7026" y="2289"/>
                    <a:pt x="7092" y="2286"/>
                    <a:pt x="7156" y="2282"/>
                  </a:cubicBezTo>
                  <a:cubicBezTo>
                    <a:pt x="7428" y="2240"/>
                    <a:pt x="7700" y="2177"/>
                    <a:pt x="7951" y="2072"/>
                  </a:cubicBezTo>
                  <a:cubicBezTo>
                    <a:pt x="8202" y="1968"/>
                    <a:pt x="8432" y="1821"/>
                    <a:pt x="8641" y="1633"/>
                  </a:cubicBezTo>
                  <a:cubicBezTo>
                    <a:pt x="9003" y="1344"/>
                    <a:pt x="9271" y="945"/>
                    <a:pt x="9499" y="545"/>
                  </a:cubicBezTo>
                  <a:lnTo>
                    <a:pt x="9499" y="545"/>
                  </a:lnTo>
                  <a:cubicBezTo>
                    <a:pt x="9811" y="1072"/>
                    <a:pt x="10251" y="1526"/>
                    <a:pt x="10776" y="1863"/>
                  </a:cubicBezTo>
                  <a:cubicBezTo>
                    <a:pt x="11272" y="2171"/>
                    <a:pt x="11853" y="2325"/>
                    <a:pt x="12426" y="2325"/>
                  </a:cubicBezTo>
                  <a:cubicBezTo>
                    <a:pt x="12553" y="2325"/>
                    <a:pt x="12680" y="2318"/>
                    <a:pt x="12805" y="2302"/>
                  </a:cubicBezTo>
                  <a:cubicBezTo>
                    <a:pt x="13475" y="2261"/>
                    <a:pt x="14165" y="2135"/>
                    <a:pt x="14793" y="1821"/>
                  </a:cubicBezTo>
                  <a:cubicBezTo>
                    <a:pt x="15107" y="1654"/>
                    <a:pt x="15379" y="1466"/>
                    <a:pt x="15630" y="1214"/>
                  </a:cubicBezTo>
                  <a:cubicBezTo>
                    <a:pt x="15824" y="1005"/>
                    <a:pt x="15980" y="783"/>
                    <a:pt x="16128" y="567"/>
                  </a:cubicBezTo>
                  <a:lnTo>
                    <a:pt x="16128" y="567"/>
                  </a:lnTo>
                  <a:cubicBezTo>
                    <a:pt x="16283" y="797"/>
                    <a:pt x="16452" y="999"/>
                    <a:pt x="16634" y="1214"/>
                  </a:cubicBezTo>
                  <a:cubicBezTo>
                    <a:pt x="16885" y="1445"/>
                    <a:pt x="17157" y="1654"/>
                    <a:pt x="17471" y="1821"/>
                  </a:cubicBezTo>
                  <a:cubicBezTo>
                    <a:pt x="18099" y="2135"/>
                    <a:pt x="18789" y="2261"/>
                    <a:pt x="19459" y="2302"/>
                  </a:cubicBezTo>
                  <a:cubicBezTo>
                    <a:pt x="19574" y="2313"/>
                    <a:pt x="19690" y="2318"/>
                    <a:pt x="19805" y="2318"/>
                  </a:cubicBezTo>
                  <a:cubicBezTo>
                    <a:pt x="20399" y="2318"/>
                    <a:pt x="20980" y="2179"/>
                    <a:pt x="21489" y="1863"/>
                  </a:cubicBezTo>
                  <a:cubicBezTo>
                    <a:pt x="22012" y="1545"/>
                    <a:pt x="22453" y="1093"/>
                    <a:pt x="22764" y="553"/>
                  </a:cubicBezTo>
                  <a:lnTo>
                    <a:pt x="22764" y="553"/>
                  </a:lnTo>
                  <a:cubicBezTo>
                    <a:pt x="22982" y="941"/>
                    <a:pt x="23264" y="1310"/>
                    <a:pt x="23623" y="1633"/>
                  </a:cubicBezTo>
                  <a:cubicBezTo>
                    <a:pt x="23811" y="1821"/>
                    <a:pt x="24041" y="1968"/>
                    <a:pt x="24313" y="2072"/>
                  </a:cubicBezTo>
                  <a:cubicBezTo>
                    <a:pt x="24564" y="2198"/>
                    <a:pt x="24857" y="2261"/>
                    <a:pt x="25108" y="2282"/>
                  </a:cubicBezTo>
                  <a:cubicBezTo>
                    <a:pt x="25173" y="2286"/>
                    <a:pt x="25238" y="2289"/>
                    <a:pt x="25304" y="2289"/>
                  </a:cubicBezTo>
                  <a:cubicBezTo>
                    <a:pt x="25516" y="2289"/>
                    <a:pt x="25733" y="2262"/>
                    <a:pt x="25924" y="2198"/>
                  </a:cubicBezTo>
                  <a:cubicBezTo>
                    <a:pt x="26196" y="2093"/>
                    <a:pt x="26447" y="1947"/>
                    <a:pt x="26636" y="1758"/>
                  </a:cubicBezTo>
                  <a:cubicBezTo>
                    <a:pt x="26970" y="1424"/>
                    <a:pt x="27186" y="1000"/>
                    <a:pt x="27309" y="563"/>
                  </a:cubicBezTo>
                  <a:lnTo>
                    <a:pt x="27309" y="563"/>
                  </a:lnTo>
                  <a:cubicBezTo>
                    <a:pt x="27443" y="841"/>
                    <a:pt x="27613" y="1097"/>
                    <a:pt x="27808" y="1340"/>
                  </a:cubicBezTo>
                  <a:cubicBezTo>
                    <a:pt x="28080" y="1654"/>
                    <a:pt x="28435" y="1926"/>
                    <a:pt x="28833" y="1989"/>
                  </a:cubicBezTo>
                  <a:cubicBezTo>
                    <a:pt x="28936" y="2012"/>
                    <a:pt x="29046" y="2028"/>
                    <a:pt x="29158" y="2028"/>
                  </a:cubicBezTo>
                  <a:cubicBezTo>
                    <a:pt x="29251" y="2028"/>
                    <a:pt x="29345" y="2017"/>
                    <a:pt x="29440" y="1989"/>
                  </a:cubicBezTo>
                  <a:cubicBezTo>
                    <a:pt x="29649" y="1947"/>
                    <a:pt x="29816" y="1842"/>
                    <a:pt x="29963" y="1654"/>
                  </a:cubicBezTo>
                  <a:cubicBezTo>
                    <a:pt x="30088" y="1466"/>
                    <a:pt x="30130" y="1298"/>
                    <a:pt x="30172" y="1089"/>
                  </a:cubicBezTo>
                  <a:cubicBezTo>
                    <a:pt x="30182" y="987"/>
                    <a:pt x="30187" y="890"/>
                    <a:pt x="30188" y="793"/>
                  </a:cubicBezTo>
                  <a:lnTo>
                    <a:pt x="30188" y="793"/>
                  </a:lnTo>
                  <a:cubicBezTo>
                    <a:pt x="30274" y="1021"/>
                    <a:pt x="30380" y="1238"/>
                    <a:pt x="30528" y="1445"/>
                  </a:cubicBezTo>
                  <a:cubicBezTo>
                    <a:pt x="30737" y="1717"/>
                    <a:pt x="31030" y="1968"/>
                    <a:pt x="31365" y="2051"/>
                  </a:cubicBezTo>
                  <a:cubicBezTo>
                    <a:pt x="31443" y="2060"/>
                    <a:pt x="31521" y="2065"/>
                    <a:pt x="31596" y="2065"/>
                  </a:cubicBezTo>
                  <a:cubicBezTo>
                    <a:pt x="31702" y="2065"/>
                    <a:pt x="31802" y="2055"/>
                    <a:pt x="31888" y="2030"/>
                  </a:cubicBezTo>
                  <a:cubicBezTo>
                    <a:pt x="32076" y="1989"/>
                    <a:pt x="32201" y="1842"/>
                    <a:pt x="32264" y="1675"/>
                  </a:cubicBezTo>
                  <a:cubicBezTo>
                    <a:pt x="32369" y="1340"/>
                    <a:pt x="32285" y="984"/>
                    <a:pt x="32181" y="670"/>
                  </a:cubicBezTo>
                  <a:lnTo>
                    <a:pt x="32181" y="670"/>
                  </a:lnTo>
                  <a:cubicBezTo>
                    <a:pt x="32285" y="1005"/>
                    <a:pt x="32327" y="1361"/>
                    <a:pt x="32222" y="1675"/>
                  </a:cubicBezTo>
                  <a:cubicBezTo>
                    <a:pt x="32160" y="1863"/>
                    <a:pt x="32013" y="1968"/>
                    <a:pt x="31867" y="2030"/>
                  </a:cubicBezTo>
                  <a:cubicBezTo>
                    <a:pt x="31796" y="2048"/>
                    <a:pt x="31725" y="2055"/>
                    <a:pt x="31654" y="2055"/>
                  </a:cubicBezTo>
                  <a:cubicBezTo>
                    <a:pt x="31558" y="2055"/>
                    <a:pt x="31461" y="2043"/>
                    <a:pt x="31365" y="2030"/>
                  </a:cubicBezTo>
                  <a:cubicBezTo>
                    <a:pt x="31030" y="1947"/>
                    <a:pt x="30758" y="1717"/>
                    <a:pt x="30590" y="1424"/>
                  </a:cubicBezTo>
                  <a:cubicBezTo>
                    <a:pt x="30406" y="1157"/>
                    <a:pt x="30241" y="829"/>
                    <a:pt x="30176" y="521"/>
                  </a:cubicBezTo>
                  <a:lnTo>
                    <a:pt x="30176" y="521"/>
                  </a:lnTo>
                  <a:cubicBezTo>
                    <a:pt x="30174" y="508"/>
                    <a:pt x="30173" y="495"/>
                    <a:pt x="30172" y="482"/>
                  </a:cubicBezTo>
                  <a:lnTo>
                    <a:pt x="30088" y="503"/>
                  </a:lnTo>
                  <a:cubicBezTo>
                    <a:pt x="30090" y="510"/>
                    <a:pt x="30092" y="516"/>
                    <a:pt x="30094" y="522"/>
                  </a:cubicBezTo>
                  <a:lnTo>
                    <a:pt x="30094" y="522"/>
                  </a:lnTo>
                  <a:lnTo>
                    <a:pt x="30088" y="524"/>
                  </a:lnTo>
                  <a:cubicBezTo>
                    <a:pt x="30109" y="901"/>
                    <a:pt x="30088" y="1319"/>
                    <a:pt x="29879" y="1612"/>
                  </a:cubicBezTo>
                  <a:cubicBezTo>
                    <a:pt x="29735" y="1828"/>
                    <a:pt x="29492" y="1905"/>
                    <a:pt x="29232" y="1905"/>
                  </a:cubicBezTo>
                  <a:cubicBezTo>
                    <a:pt x="29114" y="1905"/>
                    <a:pt x="28992" y="1889"/>
                    <a:pt x="28875" y="1863"/>
                  </a:cubicBezTo>
                  <a:cubicBezTo>
                    <a:pt x="28519" y="1779"/>
                    <a:pt x="28205" y="1549"/>
                    <a:pt x="27975" y="1256"/>
                  </a:cubicBezTo>
                  <a:cubicBezTo>
                    <a:pt x="27724" y="984"/>
                    <a:pt x="27556" y="608"/>
                    <a:pt x="27410" y="273"/>
                  </a:cubicBezTo>
                  <a:lnTo>
                    <a:pt x="27305" y="1"/>
                  </a:lnTo>
                  <a:lnTo>
                    <a:pt x="27264" y="294"/>
                  </a:lnTo>
                  <a:cubicBezTo>
                    <a:pt x="27262" y="301"/>
                    <a:pt x="27260" y="308"/>
                    <a:pt x="27258" y="315"/>
                  </a:cubicBezTo>
                  <a:lnTo>
                    <a:pt x="27201" y="315"/>
                  </a:lnTo>
                  <a:cubicBezTo>
                    <a:pt x="27212" y="344"/>
                    <a:pt x="27224" y="372"/>
                    <a:pt x="27236" y="401"/>
                  </a:cubicBezTo>
                  <a:lnTo>
                    <a:pt x="27236" y="401"/>
                  </a:lnTo>
                  <a:cubicBezTo>
                    <a:pt x="27107" y="866"/>
                    <a:pt x="26902" y="1322"/>
                    <a:pt x="26552" y="1633"/>
                  </a:cubicBezTo>
                  <a:cubicBezTo>
                    <a:pt x="26364" y="1821"/>
                    <a:pt x="26155" y="1947"/>
                    <a:pt x="25924" y="2010"/>
                  </a:cubicBezTo>
                  <a:cubicBezTo>
                    <a:pt x="25752" y="2057"/>
                    <a:pt x="25579" y="2080"/>
                    <a:pt x="25389" y="2080"/>
                  </a:cubicBezTo>
                  <a:cubicBezTo>
                    <a:pt x="25325" y="2080"/>
                    <a:pt x="25260" y="2078"/>
                    <a:pt x="25192" y="2072"/>
                  </a:cubicBezTo>
                  <a:cubicBezTo>
                    <a:pt x="24941" y="2051"/>
                    <a:pt x="24690" y="1989"/>
                    <a:pt x="24460" y="1884"/>
                  </a:cubicBezTo>
                  <a:cubicBezTo>
                    <a:pt x="24230" y="1779"/>
                    <a:pt x="24020" y="1633"/>
                    <a:pt x="23832" y="1466"/>
                  </a:cubicBezTo>
                  <a:cubicBezTo>
                    <a:pt x="23434" y="1131"/>
                    <a:pt x="23162" y="712"/>
                    <a:pt x="22911" y="252"/>
                  </a:cubicBezTo>
                  <a:lnTo>
                    <a:pt x="22807" y="64"/>
                  </a:lnTo>
                  <a:lnTo>
                    <a:pt x="22702" y="273"/>
                  </a:lnTo>
                  <a:cubicBezTo>
                    <a:pt x="22388" y="838"/>
                    <a:pt x="21949" y="1361"/>
                    <a:pt x="21405" y="1675"/>
                  </a:cubicBezTo>
                  <a:cubicBezTo>
                    <a:pt x="20961" y="1948"/>
                    <a:pt x="20435" y="2095"/>
                    <a:pt x="19904" y="2095"/>
                  </a:cubicBezTo>
                  <a:cubicBezTo>
                    <a:pt x="19783" y="2095"/>
                    <a:pt x="19663" y="2088"/>
                    <a:pt x="19543" y="2072"/>
                  </a:cubicBezTo>
                  <a:cubicBezTo>
                    <a:pt x="18894" y="2010"/>
                    <a:pt x="18245" y="1884"/>
                    <a:pt x="17660" y="1612"/>
                  </a:cubicBezTo>
                  <a:cubicBezTo>
                    <a:pt x="17095" y="1340"/>
                    <a:pt x="16634" y="838"/>
                    <a:pt x="16300" y="273"/>
                  </a:cubicBezTo>
                  <a:lnTo>
                    <a:pt x="16195" y="85"/>
                  </a:lnTo>
                  <a:lnTo>
                    <a:pt x="16090" y="273"/>
                  </a:lnTo>
                  <a:cubicBezTo>
                    <a:pt x="16069" y="308"/>
                    <a:pt x="16047" y="343"/>
                    <a:pt x="16024" y="378"/>
                  </a:cubicBezTo>
                  <a:lnTo>
                    <a:pt x="16007" y="378"/>
                  </a:lnTo>
                  <a:cubicBezTo>
                    <a:pt x="16009" y="382"/>
                    <a:pt x="16012" y="387"/>
                    <a:pt x="16015" y="392"/>
                  </a:cubicBezTo>
                  <a:lnTo>
                    <a:pt x="16015" y="392"/>
                  </a:lnTo>
                  <a:cubicBezTo>
                    <a:pt x="15690" y="889"/>
                    <a:pt x="15273" y="1341"/>
                    <a:pt x="14730" y="1612"/>
                  </a:cubicBezTo>
                  <a:cubicBezTo>
                    <a:pt x="14165" y="1884"/>
                    <a:pt x="13496" y="2010"/>
                    <a:pt x="12847" y="2072"/>
                  </a:cubicBezTo>
                  <a:cubicBezTo>
                    <a:pt x="12727" y="2088"/>
                    <a:pt x="12607" y="2095"/>
                    <a:pt x="12488" y="2095"/>
                  </a:cubicBezTo>
                  <a:cubicBezTo>
                    <a:pt x="11961" y="2095"/>
                    <a:pt x="11445" y="1948"/>
                    <a:pt x="10985" y="1675"/>
                  </a:cubicBezTo>
                  <a:cubicBezTo>
                    <a:pt x="10420" y="1340"/>
                    <a:pt x="9981" y="838"/>
                    <a:pt x="9688" y="273"/>
                  </a:cubicBezTo>
                  <a:lnTo>
                    <a:pt x="9583" y="64"/>
                  </a:lnTo>
                  <a:lnTo>
                    <a:pt x="9478" y="252"/>
                  </a:lnTo>
                  <a:cubicBezTo>
                    <a:pt x="9461" y="287"/>
                    <a:pt x="9443" y="322"/>
                    <a:pt x="9425" y="357"/>
                  </a:cubicBezTo>
                  <a:lnTo>
                    <a:pt x="9395" y="357"/>
                  </a:lnTo>
                  <a:cubicBezTo>
                    <a:pt x="9400" y="366"/>
                    <a:pt x="9405" y="375"/>
                    <a:pt x="9410" y="385"/>
                  </a:cubicBezTo>
                  <a:lnTo>
                    <a:pt x="9410" y="385"/>
                  </a:lnTo>
                  <a:cubicBezTo>
                    <a:pt x="9190" y="793"/>
                    <a:pt x="8917" y="1163"/>
                    <a:pt x="8558" y="1466"/>
                  </a:cubicBezTo>
                  <a:cubicBezTo>
                    <a:pt x="8369" y="1654"/>
                    <a:pt x="8160" y="1779"/>
                    <a:pt x="7930" y="1884"/>
                  </a:cubicBezTo>
                  <a:cubicBezTo>
                    <a:pt x="7700" y="1989"/>
                    <a:pt x="7470" y="2051"/>
                    <a:pt x="7198" y="2072"/>
                  </a:cubicBezTo>
                  <a:cubicBezTo>
                    <a:pt x="7121" y="2079"/>
                    <a:pt x="7040" y="2084"/>
                    <a:pt x="6957" y="2084"/>
                  </a:cubicBezTo>
                  <a:cubicBezTo>
                    <a:pt x="6791" y="2084"/>
                    <a:pt x="6619" y="2065"/>
                    <a:pt x="6465" y="2010"/>
                  </a:cubicBezTo>
                  <a:cubicBezTo>
                    <a:pt x="6235" y="1947"/>
                    <a:pt x="6026" y="1821"/>
                    <a:pt x="5838" y="1633"/>
                  </a:cubicBezTo>
                  <a:cubicBezTo>
                    <a:pt x="5461" y="1298"/>
                    <a:pt x="5231" y="796"/>
                    <a:pt x="5126" y="294"/>
                  </a:cubicBezTo>
                  <a:lnTo>
                    <a:pt x="5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8"/>
            <p:cNvSpPr/>
            <p:nvPr/>
          </p:nvSpPr>
          <p:spPr>
            <a:xfrm>
              <a:off x="5935644" y="3014907"/>
              <a:ext cx="19910" cy="19352"/>
            </a:xfrm>
            <a:custGeom>
              <a:avLst/>
              <a:gdLst/>
              <a:ahLst/>
              <a:cxnLst/>
              <a:rect l="l" t="t" r="r" b="b"/>
              <a:pathLst>
                <a:path w="357" h="347" extrusionOk="0">
                  <a:moveTo>
                    <a:pt x="190" y="0"/>
                  </a:moveTo>
                  <a:cubicBezTo>
                    <a:pt x="183" y="0"/>
                    <a:pt x="175" y="1"/>
                    <a:pt x="168" y="3"/>
                  </a:cubicBezTo>
                  <a:cubicBezTo>
                    <a:pt x="42" y="45"/>
                    <a:pt x="0" y="212"/>
                    <a:pt x="63" y="296"/>
                  </a:cubicBezTo>
                  <a:cubicBezTo>
                    <a:pt x="79" y="327"/>
                    <a:pt x="127" y="346"/>
                    <a:pt x="169" y="346"/>
                  </a:cubicBezTo>
                  <a:cubicBezTo>
                    <a:pt x="184" y="346"/>
                    <a:pt x="198" y="344"/>
                    <a:pt x="210" y="338"/>
                  </a:cubicBezTo>
                  <a:cubicBezTo>
                    <a:pt x="272" y="317"/>
                    <a:pt x="293" y="296"/>
                    <a:pt x="314" y="233"/>
                  </a:cubicBezTo>
                  <a:cubicBezTo>
                    <a:pt x="314" y="212"/>
                    <a:pt x="356" y="192"/>
                    <a:pt x="356" y="150"/>
                  </a:cubicBezTo>
                  <a:cubicBezTo>
                    <a:pt x="356" y="92"/>
                    <a:pt x="269"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8"/>
            <p:cNvSpPr/>
            <p:nvPr/>
          </p:nvSpPr>
          <p:spPr>
            <a:xfrm>
              <a:off x="6054658" y="2975366"/>
              <a:ext cx="23423" cy="25543"/>
            </a:xfrm>
            <a:custGeom>
              <a:avLst/>
              <a:gdLst/>
              <a:ahLst/>
              <a:cxnLst/>
              <a:rect l="l" t="t" r="r" b="b"/>
              <a:pathLst>
                <a:path w="420" h="458" extrusionOk="0">
                  <a:moveTo>
                    <a:pt x="231" y="1"/>
                  </a:moveTo>
                  <a:cubicBezTo>
                    <a:pt x="126" y="1"/>
                    <a:pt x="42" y="105"/>
                    <a:pt x="22" y="210"/>
                  </a:cubicBezTo>
                  <a:cubicBezTo>
                    <a:pt x="1" y="273"/>
                    <a:pt x="1" y="315"/>
                    <a:pt x="22" y="377"/>
                  </a:cubicBezTo>
                  <a:cubicBezTo>
                    <a:pt x="37" y="423"/>
                    <a:pt x="95" y="457"/>
                    <a:pt x="158" y="457"/>
                  </a:cubicBezTo>
                  <a:cubicBezTo>
                    <a:pt x="182" y="457"/>
                    <a:pt x="207" y="452"/>
                    <a:pt x="231" y="440"/>
                  </a:cubicBezTo>
                  <a:cubicBezTo>
                    <a:pt x="314" y="419"/>
                    <a:pt x="356" y="336"/>
                    <a:pt x="377" y="231"/>
                  </a:cubicBezTo>
                  <a:cubicBezTo>
                    <a:pt x="419" y="126"/>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8"/>
            <p:cNvSpPr/>
            <p:nvPr/>
          </p:nvSpPr>
          <p:spPr>
            <a:xfrm>
              <a:off x="6212598" y="2961089"/>
              <a:ext cx="21806" cy="21360"/>
            </a:xfrm>
            <a:custGeom>
              <a:avLst/>
              <a:gdLst/>
              <a:ahLst/>
              <a:cxnLst/>
              <a:rect l="l" t="t" r="r" b="b"/>
              <a:pathLst>
                <a:path w="391" h="383" extrusionOk="0">
                  <a:moveTo>
                    <a:pt x="190" y="0"/>
                  </a:moveTo>
                  <a:cubicBezTo>
                    <a:pt x="80" y="0"/>
                    <a:pt x="1" y="174"/>
                    <a:pt x="35" y="278"/>
                  </a:cubicBezTo>
                  <a:cubicBezTo>
                    <a:pt x="56" y="341"/>
                    <a:pt x="119" y="382"/>
                    <a:pt x="182" y="382"/>
                  </a:cubicBezTo>
                  <a:cubicBezTo>
                    <a:pt x="370" y="382"/>
                    <a:pt x="391" y="131"/>
                    <a:pt x="265" y="27"/>
                  </a:cubicBezTo>
                  <a:cubicBezTo>
                    <a:pt x="239" y="8"/>
                    <a:pt x="214"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8"/>
            <p:cNvSpPr/>
            <p:nvPr/>
          </p:nvSpPr>
          <p:spPr>
            <a:xfrm>
              <a:off x="6463061" y="2961423"/>
              <a:ext cx="26491" cy="24985"/>
            </a:xfrm>
            <a:custGeom>
              <a:avLst/>
              <a:gdLst/>
              <a:ahLst/>
              <a:cxnLst/>
              <a:rect l="l" t="t" r="r" b="b"/>
              <a:pathLst>
                <a:path w="475" h="448" extrusionOk="0">
                  <a:moveTo>
                    <a:pt x="259" y="0"/>
                  </a:moveTo>
                  <a:cubicBezTo>
                    <a:pt x="231" y="0"/>
                    <a:pt x="200" y="6"/>
                    <a:pt x="168" y="21"/>
                  </a:cubicBezTo>
                  <a:cubicBezTo>
                    <a:pt x="64" y="62"/>
                    <a:pt x="1" y="272"/>
                    <a:pt x="106" y="376"/>
                  </a:cubicBezTo>
                  <a:cubicBezTo>
                    <a:pt x="139" y="421"/>
                    <a:pt x="195" y="447"/>
                    <a:pt x="250" y="447"/>
                  </a:cubicBezTo>
                  <a:cubicBezTo>
                    <a:pt x="300" y="447"/>
                    <a:pt x="348" y="426"/>
                    <a:pt x="378" y="376"/>
                  </a:cubicBezTo>
                  <a:cubicBezTo>
                    <a:pt x="419" y="355"/>
                    <a:pt x="440" y="314"/>
                    <a:pt x="440" y="272"/>
                  </a:cubicBezTo>
                  <a:cubicBezTo>
                    <a:pt x="475" y="150"/>
                    <a:pt x="395"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8"/>
            <p:cNvSpPr/>
            <p:nvPr/>
          </p:nvSpPr>
          <p:spPr>
            <a:xfrm>
              <a:off x="6831812" y="2959025"/>
              <a:ext cx="25766" cy="31900"/>
            </a:xfrm>
            <a:custGeom>
              <a:avLst/>
              <a:gdLst/>
              <a:ahLst/>
              <a:cxnLst/>
              <a:rect l="l" t="t" r="r" b="b"/>
              <a:pathLst>
                <a:path w="462" h="572" extrusionOk="0">
                  <a:moveTo>
                    <a:pt x="252" y="1"/>
                  </a:moveTo>
                  <a:cubicBezTo>
                    <a:pt x="84" y="1"/>
                    <a:pt x="1" y="252"/>
                    <a:pt x="22" y="378"/>
                  </a:cubicBezTo>
                  <a:cubicBezTo>
                    <a:pt x="22" y="419"/>
                    <a:pt x="43" y="503"/>
                    <a:pt x="105" y="524"/>
                  </a:cubicBezTo>
                  <a:cubicBezTo>
                    <a:pt x="126" y="555"/>
                    <a:pt x="158" y="571"/>
                    <a:pt x="194" y="571"/>
                  </a:cubicBezTo>
                  <a:cubicBezTo>
                    <a:pt x="231" y="571"/>
                    <a:pt x="273" y="555"/>
                    <a:pt x="315" y="524"/>
                  </a:cubicBezTo>
                  <a:cubicBezTo>
                    <a:pt x="356" y="503"/>
                    <a:pt x="419" y="419"/>
                    <a:pt x="440" y="378"/>
                  </a:cubicBezTo>
                  <a:cubicBezTo>
                    <a:pt x="461" y="252"/>
                    <a:pt x="419" y="43"/>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8"/>
            <p:cNvSpPr/>
            <p:nvPr/>
          </p:nvSpPr>
          <p:spPr>
            <a:xfrm>
              <a:off x="7201735" y="2965272"/>
              <a:ext cx="23423" cy="27383"/>
            </a:xfrm>
            <a:custGeom>
              <a:avLst/>
              <a:gdLst/>
              <a:ahLst/>
              <a:cxnLst/>
              <a:rect l="l" t="t" r="r" b="b"/>
              <a:pathLst>
                <a:path w="420" h="491" extrusionOk="0">
                  <a:moveTo>
                    <a:pt x="198" y="1"/>
                  </a:moveTo>
                  <a:cubicBezTo>
                    <a:pt x="163" y="1"/>
                    <a:pt x="130" y="11"/>
                    <a:pt x="105" y="35"/>
                  </a:cubicBezTo>
                  <a:cubicBezTo>
                    <a:pt x="84" y="56"/>
                    <a:pt x="63" y="77"/>
                    <a:pt x="63" y="98"/>
                  </a:cubicBezTo>
                  <a:cubicBezTo>
                    <a:pt x="42" y="161"/>
                    <a:pt x="1" y="245"/>
                    <a:pt x="1" y="307"/>
                  </a:cubicBezTo>
                  <a:cubicBezTo>
                    <a:pt x="1" y="391"/>
                    <a:pt x="63" y="454"/>
                    <a:pt x="105" y="475"/>
                  </a:cubicBezTo>
                  <a:cubicBezTo>
                    <a:pt x="137" y="485"/>
                    <a:pt x="163" y="490"/>
                    <a:pt x="189" y="490"/>
                  </a:cubicBezTo>
                  <a:cubicBezTo>
                    <a:pt x="215" y="490"/>
                    <a:pt x="241" y="485"/>
                    <a:pt x="273" y="475"/>
                  </a:cubicBezTo>
                  <a:cubicBezTo>
                    <a:pt x="314" y="454"/>
                    <a:pt x="356" y="412"/>
                    <a:pt x="377" y="370"/>
                  </a:cubicBezTo>
                  <a:cubicBezTo>
                    <a:pt x="419" y="286"/>
                    <a:pt x="419" y="203"/>
                    <a:pt x="377" y="119"/>
                  </a:cubicBezTo>
                  <a:cubicBezTo>
                    <a:pt x="377" y="60"/>
                    <a:pt x="28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8"/>
            <p:cNvSpPr/>
            <p:nvPr/>
          </p:nvSpPr>
          <p:spPr>
            <a:xfrm>
              <a:off x="7451473" y="2963375"/>
              <a:ext cx="22196" cy="27439"/>
            </a:xfrm>
            <a:custGeom>
              <a:avLst/>
              <a:gdLst/>
              <a:ahLst/>
              <a:cxnLst/>
              <a:rect l="l" t="t" r="r" b="b"/>
              <a:pathLst>
                <a:path w="398" h="492" extrusionOk="0">
                  <a:moveTo>
                    <a:pt x="197" y="0"/>
                  </a:moveTo>
                  <a:cubicBezTo>
                    <a:pt x="141" y="0"/>
                    <a:pt x="87" y="20"/>
                    <a:pt x="63" y="69"/>
                  </a:cubicBezTo>
                  <a:cubicBezTo>
                    <a:pt x="21" y="90"/>
                    <a:pt x="21" y="132"/>
                    <a:pt x="0" y="195"/>
                  </a:cubicBezTo>
                  <a:cubicBezTo>
                    <a:pt x="0" y="279"/>
                    <a:pt x="0" y="341"/>
                    <a:pt x="63" y="404"/>
                  </a:cubicBezTo>
                  <a:cubicBezTo>
                    <a:pt x="99" y="440"/>
                    <a:pt x="151" y="492"/>
                    <a:pt x="205" y="492"/>
                  </a:cubicBezTo>
                  <a:cubicBezTo>
                    <a:pt x="213" y="492"/>
                    <a:pt x="222" y="491"/>
                    <a:pt x="230" y="488"/>
                  </a:cubicBezTo>
                  <a:cubicBezTo>
                    <a:pt x="293" y="488"/>
                    <a:pt x="335" y="425"/>
                    <a:pt x="356" y="362"/>
                  </a:cubicBezTo>
                  <a:cubicBezTo>
                    <a:pt x="398" y="320"/>
                    <a:pt x="398" y="258"/>
                    <a:pt x="398" y="216"/>
                  </a:cubicBezTo>
                  <a:cubicBezTo>
                    <a:pt x="398" y="132"/>
                    <a:pt x="356" y="69"/>
                    <a:pt x="314" y="27"/>
                  </a:cubicBezTo>
                  <a:cubicBezTo>
                    <a:pt x="279" y="10"/>
                    <a:pt x="238"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8"/>
            <p:cNvSpPr/>
            <p:nvPr/>
          </p:nvSpPr>
          <p:spPr>
            <a:xfrm>
              <a:off x="7613652" y="2975366"/>
              <a:ext cx="23423" cy="26937"/>
            </a:xfrm>
            <a:custGeom>
              <a:avLst/>
              <a:gdLst/>
              <a:ahLst/>
              <a:cxnLst/>
              <a:rect l="l" t="t" r="r" b="b"/>
              <a:pathLst>
                <a:path w="420" h="483" extrusionOk="0">
                  <a:moveTo>
                    <a:pt x="231" y="1"/>
                  </a:moveTo>
                  <a:cubicBezTo>
                    <a:pt x="105" y="1"/>
                    <a:pt x="42" y="85"/>
                    <a:pt x="22" y="168"/>
                  </a:cubicBezTo>
                  <a:cubicBezTo>
                    <a:pt x="1" y="231"/>
                    <a:pt x="1" y="315"/>
                    <a:pt x="42" y="377"/>
                  </a:cubicBezTo>
                  <a:cubicBezTo>
                    <a:pt x="84" y="419"/>
                    <a:pt x="147" y="482"/>
                    <a:pt x="231" y="482"/>
                  </a:cubicBezTo>
                  <a:cubicBezTo>
                    <a:pt x="314" y="440"/>
                    <a:pt x="356" y="398"/>
                    <a:pt x="377" y="315"/>
                  </a:cubicBezTo>
                  <a:cubicBezTo>
                    <a:pt x="377" y="294"/>
                    <a:pt x="419" y="231"/>
                    <a:pt x="419" y="210"/>
                  </a:cubicBezTo>
                  <a:cubicBezTo>
                    <a:pt x="419" y="105"/>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8"/>
            <p:cNvSpPr/>
            <p:nvPr/>
          </p:nvSpPr>
          <p:spPr>
            <a:xfrm>
              <a:off x="5921646" y="3352315"/>
              <a:ext cx="1850783" cy="224251"/>
            </a:xfrm>
            <a:custGeom>
              <a:avLst/>
              <a:gdLst/>
              <a:ahLst/>
              <a:cxnLst/>
              <a:rect l="l" t="t" r="r" b="b"/>
              <a:pathLst>
                <a:path w="33186" h="4021" extrusionOk="0">
                  <a:moveTo>
                    <a:pt x="105" y="335"/>
                  </a:moveTo>
                  <a:cubicBezTo>
                    <a:pt x="42" y="879"/>
                    <a:pt x="21" y="1465"/>
                    <a:pt x="0" y="2009"/>
                  </a:cubicBezTo>
                  <a:cubicBezTo>
                    <a:pt x="21" y="2281"/>
                    <a:pt x="42" y="2574"/>
                    <a:pt x="147" y="2846"/>
                  </a:cubicBezTo>
                  <a:cubicBezTo>
                    <a:pt x="210" y="2971"/>
                    <a:pt x="251" y="3097"/>
                    <a:pt x="356" y="3201"/>
                  </a:cubicBezTo>
                  <a:cubicBezTo>
                    <a:pt x="461" y="3306"/>
                    <a:pt x="607" y="3390"/>
                    <a:pt x="754" y="3390"/>
                  </a:cubicBezTo>
                  <a:cubicBezTo>
                    <a:pt x="762" y="3390"/>
                    <a:pt x="771" y="3390"/>
                    <a:pt x="779" y="3390"/>
                  </a:cubicBezTo>
                  <a:lnTo>
                    <a:pt x="779" y="3390"/>
                  </a:lnTo>
                  <a:cubicBezTo>
                    <a:pt x="641" y="3385"/>
                    <a:pt x="540" y="3323"/>
                    <a:pt x="440" y="3222"/>
                  </a:cubicBezTo>
                  <a:cubicBezTo>
                    <a:pt x="335" y="3118"/>
                    <a:pt x="293" y="2992"/>
                    <a:pt x="230" y="2867"/>
                  </a:cubicBezTo>
                  <a:cubicBezTo>
                    <a:pt x="147" y="2595"/>
                    <a:pt x="105" y="2323"/>
                    <a:pt x="84" y="2030"/>
                  </a:cubicBezTo>
                  <a:cubicBezTo>
                    <a:pt x="21" y="1465"/>
                    <a:pt x="42" y="900"/>
                    <a:pt x="105" y="335"/>
                  </a:cubicBezTo>
                  <a:close/>
                  <a:moveTo>
                    <a:pt x="1496" y="3113"/>
                  </a:moveTo>
                  <a:cubicBezTo>
                    <a:pt x="1311" y="3297"/>
                    <a:pt x="1039" y="3384"/>
                    <a:pt x="779" y="3390"/>
                  </a:cubicBezTo>
                  <a:lnTo>
                    <a:pt x="779" y="3390"/>
                  </a:lnTo>
                  <a:cubicBezTo>
                    <a:pt x="784" y="3390"/>
                    <a:pt x="790" y="3390"/>
                    <a:pt x="795" y="3390"/>
                  </a:cubicBezTo>
                  <a:cubicBezTo>
                    <a:pt x="1071" y="3390"/>
                    <a:pt x="1327" y="3297"/>
                    <a:pt x="1496" y="3113"/>
                  </a:cubicBezTo>
                  <a:close/>
                  <a:moveTo>
                    <a:pt x="16614" y="0"/>
                  </a:moveTo>
                  <a:lnTo>
                    <a:pt x="16467" y="670"/>
                  </a:lnTo>
                  <a:lnTo>
                    <a:pt x="16446" y="670"/>
                  </a:lnTo>
                  <a:cubicBezTo>
                    <a:pt x="16450" y="689"/>
                    <a:pt x="16454" y="708"/>
                    <a:pt x="16458" y="728"/>
                  </a:cubicBezTo>
                  <a:lnTo>
                    <a:pt x="16458" y="728"/>
                  </a:lnTo>
                  <a:cubicBezTo>
                    <a:pt x="16393" y="1127"/>
                    <a:pt x="16272" y="1525"/>
                    <a:pt x="16132" y="1904"/>
                  </a:cubicBezTo>
                  <a:cubicBezTo>
                    <a:pt x="15986" y="2281"/>
                    <a:pt x="15735" y="2657"/>
                    <a:pt x="15463" y="2950"/>
                  </a:cubicBezTo>
                  <a:cubicBezTo>
                    <a:pt x="14877" y="3557"/>
                    <a:pt x="14019" y="3808"/>
                    <a:pt x="13182" y="3829"/>
                  </a:cubicBezTo>
                  <a:cubicBezTo>
                    <a:pt x="12764" y="3829"/>
                    <a:pt x="12345" y="3745"/>
                    <a:pt x="11948" y="3599"/>
                  </a:cubicBezTo>
                  <a:cubicBezTo>
                    <a:pt x="11550" y="3411"/>
                    <a:pt x="11215" y="3181"/>
                    <a:pt x="10922" y="2867"/>
                  </a:cubicBezTo>
                  <a:cubicBezTo>
                    <a:pt x="10358" y="2239"/>
                    <a:pt x="9939" y="1444"/>
                    <a:pt x="9688" y="649"/>
                  </a:cubicBezTo>
                  <a:lnTo>
                    <a:pt x="9542" y="126"/>
                  </a:lnTo>
                  <a:lnTo>
                    <a:pt x="9482" y="644"/>
                  </a:lnTo>
                  <a:lnTo>
                    <a:pt x="9482" y="644"/>
                  </a:lnTo>
                  <a:lnTo>
                    <a:pt x="9458" y="649"/>
                  </a:lnTo>
                  <a:cubicBezTo>
                    <a:pt x="9464" y="668"/>
                    <a:pt x="9470" y="688"/>
                    <a:pt x="9477" y="707"/>
                  </a:cubicBezTo>
                  <a:lnTo>
                    <a:pt x="9477" y="707"/>
                  </a:lnTo>
                  <a:cubicBezTo>
                    <a:pt x="9433" y="1427"/>
                    <a:pt x="9326" y="2145"/>
                    <a:pt x="8956" y="2741"/>
                  </a:cubicBezTo>
                  <a:cubicBezTo>
                    <a:pt x="8788" y="3034"/>
                    <a:pt x="8558" y="3285"/>
                    <a:pt x="8223" y="3473"/>
                  </a:cubicBezTo>
                  <a:cubicBezTo>
                    <a:pt x="7951" y="3641"/>
                    <a:pt x="7575" y="3704"/>
                    <a:pt x="7240" y="3725"/>
                  </a:cubicBezTo>
                  <a:cubicBezTo>
                    <a:pt x="7201" y="3729"/>
                    <a:pt x="7162" y="3732"/>
                    <a:pt x="7123" y="3732"/>
                  </a:cubicBezTo>
                  <a:cubicBezTo>
                    <a:pt x="6824" y="3732"/>
                    <a:pt x="6518" y="3596"/>
                    <a:pt x="6277" y="3411"/>
                  </a:cubicBezTo>
                  <a:cubicBezTo>
                    <a:pt x="6005" y="3201"/>
                    <a:pt x="5796" y="2929"/>
                    <a:pt x="5608" y="2616"/>
                  </a:cubicBezTo>
                  <a:cubicBezTo>
                    <a:pt x="5273" y="1988"/>
                    <a:pt x="5085" y="1276"/>
                    <a:pt x="4980" y="565"/>
                  </a:cubicBezTo>
                  <a:lnTo>
                    <a:pt x="4952" y="569"/>
                  </a:lnTo>
                  <a:lnTo>
                    <a:pt x="4952" y="569"/>
                  </a:lnTo>
                  <a:cubicBezTo>
                    <a:pt x="4948" y="533"/>
                    <a:pt x="4943" y="497"/>
                    <a:pt x="4938" y="460"/>
                  </a:cubicBezTo>
                  <a:lnTo>
                    <a:pt x="4938" y="460"/>
                  </a:lnTo>
                  <a:lnTo>
                    <a:pt x="4792" y="481"/>
                  </a:lnTo>
                  <a:cubicBezTo>
                    <a:pt x="4811" y="706"/>
                    <a:pt x="4844" y="930"/>
                    <a:pt x="4891" y="1152"/>
                  </a:cubicBezTo>
                  <a:lnTo>
                    <a:pt x="4891" y="1152"/>
                  </a:lnTo>
                  <a:cubicBezTo>
                    <a:pt x="4916" y="1578"/>
                    <a:pt x="4900" y="2008"/>
                    <a:pt x="4813" y="2427"/>
                  </a:cubicBezTo>
                  <a:cubicBezTo>
                    <a:pt x="4750" y="2699"/>
                    <a:pt x="4624" y="2992"/>
                    <a:pt x="4436" y="3222"/>
                  </a:cubicBezTo>
                  <a:cubicBezTo>
                    <a:pt x="4227" y="3473"/>
                    <a:pt x="3934" y="3599"/>
                    <a:pt x="3662" y="3599"/>
                  </a:cubicBezTo>
                  <a:cubicBezTo>
                    <a:pt x="3369" y="3599"/>
                    <a:pt x="3076" y="3473"/>
                    <a:pt x="2867" y="3264"/>
                  </a:cubicBezTo>
                  <a:cubicBezTo>
                    <a:pt x="2658" y="3055"/>
                    <a:pt x="2532" y="2762"/>
                    <a:pt x="2427" y="2469"/>
                  </a:cubicBezTo>
                  <a:cubicBezTo>
                    <a:pt x="2218" y="1904"/>
                    <a:pt x="2135" y="1276"/>
                    <a:pt x="2135" y="649"/>
                  </a:cubicBezTo>
                  <a:lnTo>
                    <a:pt x="2089" y="649"/>
                  </a:lnTo>
                  <a:cubicBezTo>
                    <a:pt x="2091" y="621"/>
                    <a:pt x="2092" y="593"/>
                    <a:pt x="2093" y="565"/>
                  </a:cubicBezTo>
                  <a:lnTo>
                    <a:pt x="1988" y="565"/>
                  </a:lnTo>
                  <a:cubicBezTo>
                    <a:pt x="1988" y="760"/>
                    <a:pt x="1996" y="957"/>
                    <a:pt x="2012" y="1155"/>
                  </a:cubicBezTo>
                  <a:lnTo>
                    <a:pt x="2012" y="1155"/>
                  </a:lnTo>
                  <a:cubicBezTo>
                    <a:pt x="1997" y="1539"/>
                    <a:pt x="1970" y="1931"/>
                    <a:pt x="1883" y="2323"/>
                  </a:cubicBezTo>
                  <a:cubicBezTo>
                    <a:pt x="1800" y="2595"/>
                    <a:pt x="1716" y="2867"/>
                    <a:pt x="1528" y="3076"/>
                  </a:cubicBezTo>
                  <a:cubicBezTo>
                    <a:pt x="1518" y="3089"/>
                    <a:pt x="1507" y="3101"/>
                    <a:pt x="1496" y="3113"/>
                  </a:cubicBezTo>
                  <a:lnTo>
                    <a:pt x="1496" y="3113"/>
                  </a:lnTo>
                  <a:cubicBezTo>
                    <a:pt x="1515" y="3095"/>
                    <a:pt x="1532" y="3075"/>
                    <a:pt x="1549" y="3055"/>
                  </a:cubicBezTo>
                  <a:cubicBezTo>
                    <a:pt x="1758" y="2804"/>
                    <a:pt x="1821" y="2553"/>
                    <a:pt x="1904" y="2260"/>
                  </a:cubicBezTo>
                  <a:cubicBezTo>
                    <a:pt x="1967" y="1977"/>
                    <a:pt x="2009" y="1694"/>
                    <a:pt x="2038" y="1411"/>
                  </a:cubicBezTo>
                  <a:lnTo>
                    <a:pt x="2038" y="1411"/>
                  </a:lnTo>
                  <a:cubicBezTo>
                    <a:pt x="2079" y="1762"/>
                    <a:pt x="2146" y="2112"/>
                    <a:pt x="2239" y="2448"/>
                  </a:cubicBezTo>
                  <a:cubicBezTo>
                    <a:pt x="2344" y="2741"/>
                    <a:pt x="2490" y="3055"/>
                    <a:pt x="2720" y="3285"/>
                  </a:cubicBezTo>
                  <a:cubicBezTo>
                    <a:pt x="2908" y="3491"/>
                    <a:pt x="3196" y="3647"/>
                    <a:pt x="3495" y="3647"/>
                  </a:cubicBezTo>
                  <a:cubicBezTo>
                    <a:pt x="3530" y="3647"/>
                    <a:pt x="3564" y="3645"/>
                    <a:pt x="3599" y="3641"/>
                  </a:cubicBezTo>
                  <a:cubicBezTo>
                    <a:pt x="3955" y="3641"/>
                    <a:pt x="4290" y="3515"/>
                    <a:pt x="4499" y="3264"/>
                  </a:cubicBezTo>
                  <a:cubicBezTo>
                    <a:pt x="4729" y="2992"/>
                    <a:pt x="4834" y="2678"/>
                    <a:pt x="4917" y="2365"/>
                  </a:cubicBezTo>
                  <a:cubicBezTo>
                    <a:pt x="4968" y="2110"/>
                    <a:pt x="4995" y="1853"/>
                    <a:pt x="5003" y="1595"/>
                  </a:cubicBezTo>
                  <a:lnTo>
                    <a:pt x="5003" y="1595"/>
                  </a:lnTo>
                  <a:cubicBezTo>
                    <a:pt x="5107" y="1942"/>
                    <a:pt x="5246" y="2278"/>
                    <a:pt x="5420" y="2595"/>
                  </a:cubicBezTo>
                  <a:cubicBezTo>
                    <a:pt x="5587" y="2909"/>
                    <a:pt x="5796" y="3222"/>
                    <a:pt x="6110" y="3473"/>
                  </a:cubicBezTo>
                  <a:cubicBezTo>
                    <a:pt x="6424" y="3704"/>
                    <a:pt x="6801" y="3829"/>
                    <a:pt x="7198" y="3829"/>
                  </a:cubicBezTo>
                  <a:cubicBezTo>
                    <a:pt x="7575" y="3829"/>
                    <a:pt x="7951" y="3745"/>
                    <a:pt x="8286" y="3578"/>
                  </a:cubicBezTo>
                  <a:cubicBezTo>
                    <a:pt x="8621" y="3369"/>
                    <a:pt x="8914" y="3076"/>
                    <a:pt x="9102" y="2762"/>
                  </a:cubicBezTo>
                  <a:cubicBezTo>
                    <a:pt x="9409" y="2261"/>
                    <a:pt x="9554" y="1696"/>
                    <a:pt x="9623" y="1118"/>
                  </a:cubicBezTo>
                  <a:lnTo>
                    <a:pt x="9623" y="1118"/>
                  </a:lnTo>
                  <a:cubicBezTo>
                    <a:pt x="9891" y="1802"/>
                    <a:pt x="10260" y="2442"/>
                    <a:pt x="10755" y="2971"/>
                  </a:cubicBezTo>
                  <a:cubicBezTo>
                    <a:pt x="11027" y="3285"/>
                    <a:pt x="11404" y="3578"/>
                    <a:pt x="11822" y="3745"/>
                  </a:cubicBezTo>
                  <a:cubicBezTo>
                    <a:pt x="12205" y="3918"/>
                    <a:pt x="12623" y="4020"/>
                    <a:pt x="13045" y="4020"/>
                  </a:cubicBezTo>
                  <a:cubicBezTo>
                    <a:pt x="13083" y="4020"/>
                    <a:pt x="13122" y="4019"/>
                    <a:pt x="13161" y="4017"/>
                  </a:cubicBezTo>
                  <a:cubicBezTo>
                    <a:pt x="14040" y="4017"/>
                    <a:pt x="14961" y="3725"/>
                    <a:pt x="15609" y="3076"/>
                  </a:cubicBezTo>
                  <a:cubicBezTo>
                    <a:pt x="16110" y="2576"/>
                    <a:pt x="16398" y="1913"/>
                    <a:pt x="16581" y="1253"/>
                  </a:cubicBezTo>
                  <a:lnTo>
                    <a:pt x="16581" y="1253"/>
                  </a:lnTo>
                  <a:cubicBezTo>
                    <a:pt x="16759" y="1913"/>
                    <a:pt x="17039" y="2576"/>
                    <a:pt x="17555" y="3076"/>
                  </a:cubicBezTo>
                  <a:cubicBezTo>
                    <a:pt x="18204" y="3725"/>
                    <a:pt x="19125" y="4017"/>
                    <a:pt x="20003" y="4017"/>
                  </a:cubicBezTo>
                  <a:cubicBezTo>
                    <a:pt x="20485" y="4017"/>
                    <a:pt x="20924" y="3934"/>
                    <a:pt x="21342" y="3745"/>
                  </a:cubicBezTo>
                  <a:cubicBezTo>
                    <a:pt x="21740" y="3578"/>
                    <a:pt x="22096" y="3285"/>
                    <a:pt x="22410" y="2971"/>
                  </a:cubicBezTo>
                  <a:cubicBezTo>
                    <a:pt x="22925" y="2405"/>
                    <a:pt x="23285" y="1781"/>
                    <a:pt x="23536" y="1102"/>
                  </a:cubicBezTo>
                  <a:lnTo>
                    <a:pt x="23536" y="1102"/>
                  </a:lnTo>
                  <a:cubicBezTo>
                    <a:pt x="23619" y="1679"/>
                    <a:pt x="23750" y="2253"/>
                    <a:pt x="24062" y="2762"/>
                  </a:cubicBezTo>
                  <a:cubicBezTo>
                    <a:pt x="24272" y="3097"/>
                    <a:pt x="24523" y="3390"/>
                    <a:pt x="24879" y="3578"/>
                  </a:cubicBezTo>
                  <a:cubicBezTo>
                    <a:pt x="25213" y="3745"/>
                    <a:pt x="25590" y="3808"/>
                    <a:pt x="25967" y="3829"/>
                  </a:cubicBezTo>
                  <a:cubicBezTo>
                    <a:pt x="26364" y="3829"/>
                    <a:pt x="26720" y="3704"/>
                    <a:pt x="27034" y="3473"/>
                  </a:cubicBezTo>
                  <a:cubicBezTo>
                    <a:pt x="27327" y="3222"/>
                    <a:pt x="27557" y="2909"/>
                    <a:pt x="27745" y="2595"/>
                  </a:cubicBezTo>
                  <a:cubicBezTo>
                    <a:pt x="27915" y="2266"/>
                    <a:pt x="28047" y="1915"/>
                    <a:pt x="28150" y="1554"/>
                  </a:cubicBezTo>
                  <a:lnTo>
                    <a:pt x="28150" y="1554"/>
                  </a:lnTo>
                  <a:cubicBezTo>
                    <a:pt x="28157" y="1826"/>
                    <a:pt x="28185" y="2097"/>
                    <a:pt x="28247" y="2365"/>
                  </a:cubicBezTo>
                  <a:cubicBezTo>
                    <a:pt x="28310" y="2678"/>
                    <a:pt x="28456" y="2992"/>
                    <a:pt x="28666" y="3264"/>
                  </a:cubicBezTo>
                  <a:cubicBezTo>
                    <a:pt x="28896" y="3494"/>
                    <a:pt x="29210" y="3641"/>
                    <a:pt x="29544" y="3641"/>
                  </a:cubicBezTo>
                  <a:cubicBezTo>
                    <a:pt x="29581" y="3645"/>
                    <a:pt x="29618" y="3647"/>
                    <a:pt x="29654" y="3647"/>
                  </a:cubicBezTo>
                  <a:cubicBezTo>
                    <a:pt x="29968" y="3647"/>
                    <a:pt x="30257" y="3491"/>
                    <a:pt x="30444" y="3285"/>
                  </a:cubicBezTo>
                  <a:cubicBezTo>
                    <a:pt x="30674" y="3055"/>
                    <a:pt x="30800" y="2741"/>
                    <a:pt x="30905" y="2448"/>
                  </a:cubicBezTo>
                  <a:cubicBezTo>
                    <a:pt x="31011" y="2128"/>
                    <a:pt x="31080" y="1808"/>
                    <a:pt x="31122" y="1487"/>
                  </a:cubicBezTo>
                  <a:lnTo>
                    <a:pt x="31122" y="1487"/>
                  </a:lnTo>
                  <a:cubicBezTo>
                    <a:pt x="31145" y="1749"/>
                    <a:pt x="31181" y="2007"/>
                    <a:pt x="31239" y="2260"/>
                  </a:cubicBezTo>
                  <a:cubicBezTo>
                    <a:pt x="31323" y="2553"/>
                    <a:pt x="31428" y="2846"/>
                    <a:pt x="31616" y="3055"/>
                  </a:cubicBezTo>
                  <a:cubicBezTo>
                    <a:pt x="31825" y="3285"/>
                    <a:pt x="32118" y="3390"/>
                    <a:pt x="32411" y="3390"/>
                  </a:cubicBezTo>
                  <a:cubicBezTo>
                    <a:pt x="32557" y="3390"/>
                    <a:pt x="32683" y="3306"/>
                    <a:pt x="32788" y="3201"/>
                  </a:cubicBezTo>
                  <a:cubicBezTo>
                    <a:pt x="32892" y="3097"/>
                    <a:pt x="32955" y="2971"/>
                    <a:pt x="32997" y="2846"/>
                  </a:cubicBezTo>
                  <a:cubicBezTo>
                    <a:pt x="33101" y="2574"/>
                    <a:pt x="33143" y="2302"/>
                    <a:pt x="33164" y="2009"/>
                  </a:cubicBezTo>
                  <a:cubicBezTo>
                    <a:pt x="33185" y="1423"/>
                    <a:pt x="33164" y="858"/>
                    <a:pt x="33101" y="314"/>
                  </a:cubicBezTo>
                  <a:lnTo>
                    <a:pt x="33101" y="314"/>
                  </a:lnTo>
                  <a:cubicBezTo>
                    <a:pt x="33164" y="879"/>
                    <a:pt x="33185" y="1423"/>
                    <a:pt x="33143" y="2009"/>
                  </a:cubicBezTo>
                  <a:cubicBezTo>
                    <a:pt x="33101" y="2302"/>
                    <a:pt x="33081" y="2574"/>
                    <a:pt x="32976" y="2846"/>
                  </a:cubicBezTo>
                  <a:cubicBezTo>
                    <a:pt x="32934" y="2971"/>
                    <a:pt x="32871" y="3097"/>
                    <a:pt x="32767" y="3201"/>
                  </a:cubicBezTo>
                  <a:cubicBezTo>
                    <a:pt x="32662" y="3306"/>
                    <a:pt x="32537" y="3369"/>
                    <a:pt x="32411" y="3369"/>
                  </a:cubicBezTo>
                  <a:cubicBezTo>
                    <a:pt x="32390" y="3370"/>
                    <a:pt x="32369" y="3371"/>
                    <a:pt x="32348" y="3371"/>
                  </a:cubicBezTo>
                  <a:cubicBezTo>
                    <a:pt x="32079" y="3371"/>
                    <a:pt x="31832" y="3249"/>
                    <a:pt x="31658" y="3055"/>
                  </a:cubicBezTo>
                  <a:cubicBezTo>
                    <a:pt x="31490" y="2846"/>
                    <a:pt x="31386" y="2553"/>
                    <a:pt x="31323" y="2302"/>
                  </a:cubicBezTo>
                  <a:cubicBezTo>
                    <a:pt x="31197" y="1737"/>
                    <a:pt x="31197" y="1193"/>
                    <a:pt x="31177" y="628"/>
                  </a:cubicBezTo>
                  <a:lnTo>
                    <a:pt x="31176" y="628"/>
                  </a:lnTo>
                  <a:cubicBezTo>
                    <a:pt x="31176" y="607"/>
                    <a:pt x="31177" y="586"/>
                    <a:pt x="31177" y="565"/>
                  </a:cubicBezTo>
                  <a:lnTo>
                    <a:pt x="31072" y="565"/>
                  </a:lnTo>
                  <a:cubicBezTo>
                    <a:pt x="31073" y="586"/>
                    <a:pt x="31073" y="607"/>
                    <a:pt x="31074" y="628"/>
                  </a:cubicBezTo>
                  <a:lnTo>
                    <a:pt x="31072" y="628"/>
                  </a:lnTo>
                  <a:cubicBezTo>
                    <a:pt x="31030" y="1256"/>
                    <a:pt x="30967" y="1883"/>
                    <a:pt x="30779" y="2448"/>
                  </a:cubicBezTo>
                  <a:cubicBezTo>
                    <a:pt x="30674" y="2741"/>
                    <a:pt x="30549" y="3034"/>
                    <a:pt x="30340" y="3243"/>
                  </a:cubicBezTo>
                  <a:cubicBezTo>
                    <a:pt x="30145" y="3457"/>
                    <a:pt x="29879" y="3580"/>
                    <a:pt x="29608" y="3580"/>
                  </a:cubicBezTo>
                  <a:cubicBezTo>
                    <a:pt x="29587" y="3580"/>
                    <a:pt x="29566" y="3580"/>
                    <a:pt x="29544" y="3578"/>
                  </a:cubicBezTo>
                  <a:cubicBezTo>
                    <a:pt x="29231" y="3557"/>
                    <a:pt x="28938" y="3453"/>
                    <a:pt x="28770" y="3201"/>
                  </a:cubicBezTo>
                  <a:cubicBezTo>
                    <a:pt x="28582" y="2992"/>
                    <a:pt x="28456" y="2678"/>
                    <a:pt x="28394" y="2406"/>
                  </a:cubicBezTo>
                  <a:cubicBezTo>
                    <a:pt x="28268" y="1820"/>
                    <a:pt x="28289" y="1172"/>
                    <a:pt x="28373" y="565"/>
                  </a:cubicBezTo>
                  <a:lnTo>
                    <a:pt x="28361" y="564"/>
                  </a:lnTo>
                  <a:lnTo>
                    <a:pt x="28361" y="564"/>
                  </a:lnTo>
                  <a:cubicBezTo>
                    <a:pt x="28365" y="536"/>
                    <a:pt x="28369" y="509"/>
                    <a:pt x="28373" y="481"/>
                  </a:cubicBezTo>
                  <a:lnTo>
                    <a:pt x="28205" y="460"/>
                  </a:lnTo>
                  <a:lnTo>
                    <a:pt x="28205" y="460"/>
                  </a:lnTo>
                  <a:cubicBezTo>
                    <a:pt x="28198" y="533"/>
                    <a:pt x="28191" y="606"/>
                    <a:pt x="28185" y="679"/>
                  </a:cubicBezTo>
                  <a:lnTo>
                    <a:pt x="28185" y="679"/>
                  </a:lnTo>
                  <a:cubicBezTo>
                    <a:pt x="28079" y="1343"/>
                    <a:pt x="27911" y="1986"/>
                    <a:pt x="27578" y="2574"/>
                  </a:cubicBezTo>
                  <a:cubicBezTo>
                    <a:pt x="27431" y="2888"/>
                    <a:pt x="27222" y="3181"/>
                    <a:pt x="26929" y="3390"/>
                  </a:cubicBezTo>
                  <a:cubicBezTo>
                    <a:pt x="26636" y="3599"/>
                    <a:pt x="26301" y="3704"/>
                    <a:pt x="25967" y="3704"/>
                  </a:cubicBezTo>
                  <a:cubicBezTo>
                    <a:pt x="25632" y="3683"/>
                    <a:pt x="25255" y="3620"/>
                    <a:pt x="24962" y="3453"/>
                  </a:cubicBezTo>
                  <a:cubicBezTo>
                    <a:pt x="24648" y="3264"/>
                    <a:pt x="24418" y="3013"/>
                    <a:pt x="24230" y="2699"/>
                  </a:cubicBezTo>
                  <a:cubicBezTo>
                    <a:pt x="23874" y="2072"/>
                    <a:pt x="23770" y="1381"/>
                    <a:pt x="23707" y="649"/>
                  </a:cubicBezTo>
                  <a:lnTo>
                    <a:pt x="23665" y="84"/>
                  </a:lnTo>
                  <a:lnTo>
                    <a:pt x="23503" y="630"/>
                  </a:lnTo>
                  <a:lnTo>
                    <a:pt x="23503" y="630"/>
                  </a:lnTo>
                  <a:lnTo>
                    <a:pt x="23477" y="628"/>
                  </a:lnTo>
                  <a:lnTo>
                    <a:pt x="23477" y="628"/>
                  </a:lnTo>
                  <a:cubicBezTo>
                    <a:pt x="23479" y="650"/>
                    <a:pt x="23482" y="672"/>
                    <a:pt x="23484" y="694"/>
                  </a:cubicBezTo>
                  <a:lnTo>
                    <a:pt x="23484" y="694"/>
                  </a:lnTo>
                  <a:cubicBezTo>
                    <a:pt x="23251" y="1474"/>
                    <a:pt x="22838" y="2251"/>
                    <a:pt x="22284" y="2867"/>
                  </a:cubicBezTo>
                  <a:cubicBezTo>
                    <a:pt x="21991" y="3181"/>
                    <a:pt x="21656" y="3411"/>
                    <a:pt x="21259" y="3599"/>
                  </a:cubicBezTo>
                  <a:cubicBezTo>
                    <a:pt x="20895" y="3733"/>
                    <a:pt x="20514" y="3832"/>
                    <a:pt x="20132" y="3832"/>
                  </a:cubicBezTo>
                  <a:cubicBezTo>
                    <a:pt x="20096" y="3832"/>
                    <a:pt x="20060" y="3831"/>
                    <a:pt x="20024" y="3829"/>
                  </a:cubicBezTo>
                  <a:cubicBezTo>
                    <a:pt x="19187" y="3829"/>
                    <a:pt x="18329" y="3557"/>
                    <a:pt x="17744" y="2950"/>
                  </a:cubicBezTo>
                  <a:cubicBezTo>
                    <a:pt x="17451" y="2657"/>
                    <a:pt x="17220" y="2281"/>
                    <a:pt x="17074" y="1904"/>
                  </a:cubicBezTo>
                  <a:cubicBezTo>
                    <a:pt x="16928" y="1507"/>
                    <a:pt x="16802" y="1088"/>
                    <a:pt x="16739" y="670"/>
                  </a:cubicBezTo>
                  <a:lnTo>
                    <a:pt x="16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8"/>
            <p:cNvSpPr/>
            <p:nvPr/>
          </p:nvSpPr>
          <p:spPr>
            <a:xfrm>
              <a:off x="6019801" y="3377021"/>
              <a:ext cx="31231" cy="26379"/>
            </a:xfrm>
            <a:custGeom>
              <a:avLst/>
              <a:gdLst/>
              <a:ahLst/>
              <a:cxnLst/>
              <a:rect l="l" t="t" r="r" b="b"/>
              <a:pathLst>
                <a:path w="560" h="473" extrusionOk="0">
                  <a:moveTo>
                    <a:pt x="340" y="0"/>
                  </a:moveTo>
                  <a:cubicBezTo>
                    <a:pt x="313" y="0"/>
                    <a:pt x="282" y="6"/>
                    <a:pt x="249" y="17"/>
                  </a:cubicBezTo>
                  <a:cubicBezTo>
                    <a:pt x="0" y="124"/>
                    <a:pt x="99" y="472"/>
                    <a:pt x="275" y="472"/>
                  </a:cubicBezTo>
                  <a:cubicBezTo>
                    <a:pt x="306" y="472"/>
                    <a:pt x="340" y="461"/>
                    <a:pt x="375" y="436"/>
                  </a:cubicBezTo>
                  <a:cubicBezTo>
                    <a:pt x="560" y="325"/>
                    <a:pt x="548"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8"/>
            <p:cNvSpPr/>
            <p:nvPr/>
          </p:nvSpPr>
          <p:spPr>
            <a:xfrm>
              <a:off x="6176013" y="3371946"/>
              <a:ext cx="29223" cy="29614"/>
            </a:xfrm>
            <a:custGeom>
              <a:avLst/>
              <a:gdLst/>
              <a:ahLst/>
              <a:cxnLst/>
              <a:rect l="l" t="t" r="r" b="b"/>
              <a:pathLst>
                <a:path w="524" h="531" extrusionOk="0">
                  <a:moveTo>
                    <a:pt x="321" y="1"/>
                  </a:moveTo>
                  <a:cubicBezTo>
                    <a:pt x="312" y="1"/>
                    <a:pt x="303" y="2"/>
                    <a:pt x="294" y="4"/>
                  </a:cubicBezTo>
                  <a:lnTo>
                    <a:pt x="189" y="67"/>
                  </a:lnTo>
                  <a:cubicBezTo>
                    <a:pt x="189" y="25"/>
                    <a:pt x="168" y="25"/>
                    <a:pt x="147" y="25"/>
                  </a:cubicBezTo>
                  <a:cubicBezTo>
                    <a:pt x="126" y="25"/>
                    <a:pt x="126" y="67"/>
                    <a:pt x="126" y="67"/>
                  </a:cubicBezTo>
                  <a:cubicBezTo>
                    <a:pt x="63" y="129"/>
                    <a:pt x="1" y="276"/>
                    <a:pt x="63" y="380"/>
                  </a:cubicBezTo>
                  <a:cubicBezTo>
                    <a:pt x="82" y="472"/>
                    <a:pt x="163" y="531"/>
                    <a:pt x="253" y="531"/>
                  </a:cubicBezTo>
                  <a:cubicBezTo>
                    <a:pt x="267" y="531"/>
                    <a:pt x="280" y="530"/>
                    <a:pt x="294" y="527"/>
                  </a:cubicBezTo>
                  <a:cubicBezTo>
                    <a:pt x="377" y="506"/>
                    <a:pt x="440" y="443"/>
                    <a:pt x="461" y="401"/>
                  </a:cubicBezTo>
                  <a:cubicBezTo>
                    <a:pt x="503" y="318"/>
                    <a:pt x="524" y="213"/>
                    <a:pt x="503" y="129"/>
                  </a:cubicBezTo>
                  <a:cubicBezTo>
                    <a:pt x="484" y="73"/>
                    <a:pt x="39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8"/>
            <p:cNvSpPr/>
            <p:nvPr/>
          </p:nvSpPr>
          <p:spPr>
            <a:xfrm>
              <a:off x="6433447" y="3372783"/>
              <a:ext cx="37868" cy="32291"/>
            </a:xfrm>
            <a:custGeom>
              <a:avLst/>
              <a:gdLst/>
              <a:ahLst/>
              <a:cxnLst/>
              <a:rect l="l" t="t" r="r" b="b"/>
              <a:pathLst>
                <a:path w="679" h="579" extrusionOk="0">
                  <a:moveTo>
                    <a:pt x="414" y="0"/>
                  </a:moveTo>
                  <a:cubicBezTo>
                    <a:pt x="207" y="0"/>
                    <a:pt x="1" y="304"/>
                    <a:pt x="239" y="512"/>
                  </a:cubicBezTo>
                  <a:cubicBezTo>
                    <a:pt x="260" y="533"/>
                    <a:pt x="281" y="575"/>
                    <a:pt x="344" y="575"/>
                  </a:cubicBezTo>
                  <a:cubicBezTo>
                    <a:pt x="355" y="578"/>
                    <a:pt x="366" y="579"/>
                    <a:pt x="377" y="579"/>
                  </a:cubicBezTo>
                  <a:cubicBezTo>
                    <a:pt x="445" y="579"/>
                    <a:pt x="501" y="527"/>
                    <a:pt x="574" y="491"/>
                  </a:cubicBezTo>
                  <a:cubicBezTo>
                    <a:pt x="657" y="407"/>
                    <a:pt x="678" y="282"/>
                    <a:pt x="637" y="177"/>
                  </a:cubicBezTo>
                  <a:cubicBezTo>
                    <a:pt x="582" y="50"/>
                    <a:pt x="498"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8"/>
            <p:cNvSpPr/>
            <p:nvPr/>
          </p:nvSpPr>
          <p:spPr>
            <a:xfrm>
              <a:off x="6826068" y="3370887"/>
              <a:ext cx="33797" cy="37477"/>
            </a:xfrm>
            <a:custGeom>
              <a:avLst/>
              <a:gdLst/>
              <a:ahLst/>
              <a:cxnLst/>
              <a:rect l="l" t="t" r="r" b="b"/>
              <a:pathLst>
                <a:path w="606" h="672" extrusionOk="0">
                  <a:moveTo>
                    <a:pt x="274" y="1"/>
                  </a:moveTo>
                  <a:cubicBezTo>
                    <a:pt x="78" y="1"/>
                    <a:pt x="0" y="320"/>
                    <a:pt x="41" y="462"/>
                  </a:cubicBezTo>
                  <a:cubicBezTo>
                    <a:pt x="62" y="609"/>
                    <a:pt x="208" y="671"/>
                    <a:pt x="313" y="671"/>
                  </a:cubicBezTo>
                  <a:cubicBezTo>
                    <a:pt x="418" y="651"/>
                    <a:pt x="501" y="546"/>
                    <a:pt x="543" y="441"/>
                  </a:cubicBezTo>
                  <a:cubicBezTo>
                    <a:pt x="606" y="295"/>
                    <a:pt x="501" y="2"/>
                    <a:pt x="292" y="2"/>
                  </a:cubicBezTo>
                  <a:cubicBezTo>
                    <a:pt x="286" y="1"/>
                    <a:pt x="280"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8"/>
            <p:cNvSpPr/>
            <p:nvPr/>
          </p:nvSpPr>
          <p:spPr>
            <a:xfrm>
              <a:off x="7218075" y="3369158"/>
              <a:ext cx="29223" cy="33629"/>
            </a:xfrm>
            <a:custGeom>
              <a:avLst/>
              <a:gdLst/>
              <a:ahLst/>
              <a:cxnLst/>
              <a:rect l="l" t="t" r="r" b="b"/>
              <a:pathLst>
                <a:path w="524" h="603" extrusionOk="0">
                  <a:moveTo>
                    <a:pt x="298" y="0"/>
                  </a:moveTo>
                  <a:cubicBezTo>
                    <a:pt x="149" y="0"/>
                    <a:pt x="0" y="158"/>
                    <a:pt x="0" y="326"/>
                  </a:cubicBezTo>
                  <a:cubicBezTo>
                    <a:pt x="0" y="430"/>
                    <a:pt x="63" y="535"/>
                    <a:pt x="168" y="577"/>
                  </a:cubicBezTo>
                  <a:cubicBezTo>
                    <a:pt x="198" y="595"/>
                    <a:pt x="229" y="602"/>
                    <a:pt x="259" y="602"/>
                  </a:cubicBezTo>
                  <a:cubicBezTo>
                    <a:pt x="337" y="602"/>
                    <a:pt x="410" y="553"/>
                    <a:pt x="440" y="493"/>
                  </a:cubicBezTo>
                  <a:cubicBezTo>
                    <a:pt x="482" y="472"/>
                    <a:pt x="482" y="430"/>
                    <a:pt x="503" y="368"/>
                  </a:cubicBezTo>
                  <a:cubicBezTo>
                    <a:pt x="524" y="284"/>
                    <a:pt x="524" y="221"/>
                    <a:pt x="503" y="138"/>
                  </a:cubicBezTo>
                  <a:cubicBezTo>
                    <a:pt x="447" y="40"/>
                    <a:pt x="372"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8"/>
            <p:cNvSpPr/>
            <p:nvPr/>
          </p:nvSpPr>
          <p:spPr>
            <a:xfrm>
              <a:off x="7480641" y="3372058"/>
              <a:ext cx="30172" cy="30450"/>
            </a:xfrm>
            <a:custGeom>
              <a:avLst/>
              <a:gdLst/>
              <a:ahLst/>
              <a:cxnLst/>
              <a:rect l="l" t="t" r="r" b="b"/>
              <a:pathLst>
                <a:path w="541" h="546" extrusionOk="0">
                  <a:moveTo>
                    <a:pt x="296" y="1"/>
                  </a:moveTo>
                  <a:cubicBezTo>
                    <a:pt x="288" y="1"/>
                    <a:pt x="280" y="1"/>
                    <a:pt x="272" y="2"/>
                  </a:cubicBezTo>
                  <a:cubicBezTo>
                    <a:pt x="63" y="2"/>
                    <a:pt x="0" y="316"/>
                    <a:pt x="126" y="483"/>
                  </a:cubicBezTo>
                  <a:cubicBezTo>
                    <a:pt x="189" y="525"/>
                    <a:pt x="230" y="546"/>
                    <a:pt x="293" y="546"/>
                  </a:cubicBezTo>
                  <a:cubicBezTo>
                    <a:pt x="377" y="546"/>
                    <a:pt x="419" y="504"/>
                    <a:pt x="440" y="441"/>
                  </a:cubicBezTo>
                  <a:cubicBezTo>
                    <a:pt x="541" y="299"/>
                    <a:pt x="525"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8"/>
            <p:cNvSpPr/>
            <p:nvPr/>
          </p:nvSpPr>
          <p:spPr>
            <a:xfrm>
              <a:off x="7641649" y="3375348"/>
              <a:ext cx="28164" cy="28275"/>
            </a:xfrm>
            <a:custGeom>
              <a:avLst/>
              <a:gdLst/>
              <a:ahLst/>
              <a:cxnLst/>
              <a:rect l="l" t="t" r="r" b="b"/>
              <a:pathLst>
                <a:path w="505" h="507" extrusionOk="0">
                  <a:moveTo>
                    <a:pt x="230" y="0"/>
                  </a:moveTo>
                  <a:cubicBezTo>
                    <a:pt x="108" y="0"/>
                    <a:pt x="1" y="128"/>
                    <a:pt x="1" y="278"/>
                  </a:cubicBezTo>
                  <a:cubicBezTo>
                    <a:pt x="1" y="361"/>
                    <a:pt x="43" y="466"/>
                    <a:pt x="147" y="487"/>
                  </a:cubicBezTo>
                  <a:cubicBezTo>
                    <a:pt x="183" y="500"/>
                    <a:pt x="215" y="507"/>
                    <a:pt x="245" y="507"/>
                  </a:cubicBezTo>
                  <a:cubicBezTo>
                    <a:pt x="442" y="507"/>
                    <a:pt x="505" y="232"/>
                    <a:pt x="377" y="68"/>
                  </a:cubicBezTo>
                  <a:cubicBezTo>
                    <a:pt x="330" y="21"/>
                    <a:pt x="27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8"/>
            <p:cNvSpPr/>
            <p:nvPr/>
          </p:nvSpPr>
          <p:spPr>
            <a:xfrm>
              <a:off x="5856284" y="3187738"/>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8"/>
            <p:cNvSpPr/>
            <p:nvPr/>
          </p:nvSpPr>
          <p:spPr>
            <a:xfrm>
              <a:off x="5856284" y="3390797"/>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8"/>
            <p:cNvSpPr/>
            <p:nvPr/>
          </p:nvSpPr>
          <p:spPr>
            <a:xfrm>
              <a:off x="606514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8"/>
            <p:cNvSpPr/>
            <p:nvPr/>
          </p:nvSpPr>
          <p:spPr>
            <a:xfrm>
              <a:off x="620986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8"/>
            <p:cNvSpPr/>
            <p:nvPr/>
          </p:nvSpPr>
          <p:spPr>
            <a:xfrm>
              <a:off x="639775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8"/>
            <p:cNvSpPr/>
            <p:nvPr/>
          </p:nvSpPr>
          <p:spPr>
            <a:xfrm>
              <a:off x="6596128"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8"/>
            <p:cNvSpPr/>
            <p:nvPr/>
          </p:nvSpPr>
          <p:spPr>
            <a:xfrm>
              <a:off x="7625308"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8"/>
            <p:cNvSpPr/>
            <p:nvPr/>
          </p:nvSpPr>
          <p:spPr>
            <a:xfrm>
              <a:off x="7480641"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8"/>
            <p:cNvSpPr/>
            <p:nvPr/>
          </p:nvSpPr>
          <p:spPr>
            <a:xfrm>
              <a:off x="729275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8"/>
            <p:cNvSpPr/>
            <p:nvPr/>
          </p:nvSpPr>
          <p:spPr>
            <a:xfrm>
              <a:off x="7092035"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8"/>
            <p:cNvSpPr/>
            <p:nvPr/>
          </p:nvSpPr>
          <p:spPr>
            <a:xfrm>
              <a:off x="6051144" y="3770033"/>
              <a:ext cx="1588218" cy="56"/>
            </a:xfrm>
            <a:custGeom>
              <a:avLst/>
              <a:gdLst/>
              <a:ahLst/>
              <a:cxnLst/>
              <a:rect l="l" t="t" r="r" b="b"/>
              <a:pathLst>
                <a:path w="28478" h="1" fill="none" extrusionOk="0">
                  <a:moveTo>
                    <a:pt x="1" y="1"/>
                  </a:moveTo>
                  <a:lnTo>
                    <a:pt x="28478"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8"/>
            <p:cNvSpPr/>
            <p:nvPr/>
          </p:nvSpPr>
          <p:spPr>
            <a:xfrm>
              <a:off x="6163186" y="3754863"/>
              <a:ext cx="22252" cy="28945"/>
            </a:xfrm>
            <a:custGeom>
              <a:avLst/>
              <a:gdLst/>
              <a:ahLst/>
              <a:cxnLst/>
              <a:rect l="l" t="t" r="r" b="b"/>
              <a:pathLst>
                <a:path w="399" h="519" extrusionOk="0">
                  <a:moveTo>
                    <a:pt x="210" y="1"/>
                  </a:moveTo>
                  <a:cubicBezTo>
                    <a:pt x="105" y="1"/>
                    <a:pt x="63" y="126"/>
                    <a:pt x="21" y="210"/>
                  </a:cubicBezTo>
                  <a:cubicBezTo>
                    <a:pt x="1" y="315"/>
                    <a:pt x="1" y="440"/>
                    <a:pt x="84" y="482"/>
                  </a:cubicBezTo>
                  <a:cubicBezTo>
                    <a:pt x="117" y="507"/>
                    <a:pt x="157" y="519"/>
                    <a:pt x="196" y="519"/>
                  </a:cubicBezTo>
                  <a:cubicBezTo>
                    <a:pt x="257" y="519"/>
                    <a:pt x="318" y="491"/>
                    <a:pt x="356" y="440"/>
                  </a:cubicBezTo>
                  <a:cubicBezTo>
                    <a:pt x="398" y="356"/>
                    <a:pt x="398" y="231"/>
                    <a:pt x="377" y="147"/>
                  </a:cubicBezTo>
                  <a:cubicBezTo>
                    <a:pt x="356" y="126"/>
                    <a:pt x="356" y="64"/>
                    <a:pt x="293" y="64"/>
                  </a:cubicBezTo>
                  <a:cubicBezTo>
                    <a:pt x="288" y="58"/>
                    <a:pt x="279" y="55"/>
                    <a:pt x="269" y="55"/>
                  </a:cubicBezTo>
                  <a:cubicBezTo>
                    <a:pt x="242" y="55"/>
                    <a:pt x="204" y="75"/>
                    <a:pt x="189" y="105"/>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8"/>
            <p:cNvSpPr/>
            <p:nvPr/>
          </p:nvSpPr>
          <p:spPr>
            <a:xfrm>
              <a:off x="6060513" y="3749732"/>
              <a:ext cx="26881" cy="30116"/>
            </a:xfrm>
            <a:custGeom>
              <a:avLst/>
              <a:gdLst/>
              <a:ahLst/>
              <a:cxnLst/>
              <a:rect l="l" t="t" r="r" b="b"/>
              <a:pathLst>
                <a:path w="482" h="540" extrusionOk="0">
                  <a:moveTo>
                    <a:pt x="302" y="1"/>
                  </a:moveTo>
                  <a:cubicBezTo>
                    <a:pt x="285" y="1"/>
                    <a:pt x="268" y="3"/>
                    <a:pt x="251" y="9"/>
                  </a:cubicBezTo>
                  <a:lnTo>
                    <a:pt x="147" y="51"/>
                  </a:lnTo>
                  <a:cubicBezTo>
                    <a:pt x="42" y="93"/>
                    <a:pt x="0" y="197"/>
                    <a:pt x="0" y="302"/>
                  </a:cubicBezTo>
                  <a:cubicBezTo>
                    <a:pt x="0" y="407"/>
                    <a:pt x="63" y="511"/>
                    <a:pt x="168" y="532"/>
                  </a:cubicBezTo>
                  <a:cubicBezTo>
                    <a:pt x="191" y="537"/>
                    <a:pt x="215" y="539"/>
                    <a:pt x="238" y="539"/>
                  </a:cubicBezTo>
                  <a:cubicBezTo>
                    <a:pt x="317" y="539"/>
                    <a:pt x="391" y="509"/>
                    <a:pt x="440" y="428"/>
                  </a:cubicBezTo>
                  <a:cubicBezTo>
                    <a:pt x="461" y="365"/>
                    <a:pt x="481" y="323"/>
                    <a:pt x="481" y="239"/>
                  </a:cubicBezTo>
                  <a:cubicBezTo>
                    <a:pt x="481" y="156"/>
                    <a:pt x="461" y="114"/>
                    <a:pt x="440" y="51"/>
                  </a:cubicBezTo>
                  <a:cubicBezTo>
                    <a:pt x="394" y="20"/>
                    <a:pt x="348"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8"/>
            <p:cNvSpPr/>
            <p:nvPr/>
          </p:nvSpPr>
          <p:spPr>
            <a:xfrm>
              <a:off x="6302053" y="3752075"/>
              <a:ext cx="24539" cy="29837"/>
            </a:xfrm>
            <a:custGeom>
              <a:avLst/>
              <a:gdLst/>
              <a:ahLst/>
              <a:cxnLst/>
              <a:rect l="l" t="t" r="r" b="b"/>
              <a:pathLst>
                <a:path w="440" h="535" extrusionOk="0">
                  <a:moveTo>
                    <a:pt x="150" y="1"/>
                  </a:moveTo>
                  <a:cubicBezTo>
                    <a:pt x="140" y="1"/>
                    <a:pt x="132" y="3"/>
                    <a:pt x="126" y="9"/>
                  </a:cubicBezTo>
                  <a:cubicBezTo>
                    <a:pt x="84" y="51"/>
                    <a:pt x="63" y="93"/>
                    <a:pt x="21" y="155"/>
                  </a:cubicBezTo>
                  <a:cubicBezTo>
                    <a:pt x="0" y="260"/>
                    <a:pt x="21" y="406"/>
                    <a:pt x="105" y="490"/>
                  </a:cubicBezTo>
                  <a:cubicBezTo>
                    <a:pt x="143" y="521"/>
                    <a:pt x="187" y="535"/>
                    <a:pt x="231" y="535"/>
                  </a:cubicBezTo>
                  <a:cubicBezTo>
                    <a:pt x="306" y="535"/>
                    <a:pt x="379" y="494"/>
                    <a:pt x="419" y="427"/>
                  </a:cubicBezTo>
                  <a:cubicBezTo>
                    <a:pt x="440" y="386"/>
                    <a:pt x="440" y="323"/>
                    <a:pt x="440" y="281"/>
                  </a:cubicBezTo>
                  <a:cubicBezTo>
                    <a:pt x="440" y="176"/>
                    <a:pt x="398" y="51"/>
                    <a:pt x="293" y="9"/>
                  </a:cubicBezTo>
                  <a:lnTo>
                    <a:pt x="210" y="51"/>
                  </a:lnTo>
                  <a:cubicBezTo>
                    <a:pt x="210" y="20"/>
                    <a:pt x="17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8"/>
            <p:cNvSpPr/>
            <p:nvPr/>
          </p:nvSpPr>
          <p:spPr>
            <a:xfrm>
              <a:off x="6513254" y="3749063"/>
              <a:ext cx="32737" cy="35191"/>
            </a:xfrm>
            <a:custGeom>
              <a:avLst/>
              <a:gdLst/>
              <a:ahLst/>
              <a:cxnLst/>
              <a:rect l="l" t="t" r="r" b="b"/>
              <a:pathLst>
                <a:path w="587" h="631" extrusionOk="0">
                  <a:moveTo>
                    <a:pt x="398" y="0"/>
                  </a:moveTo>
                  <a:lnTo>
                    <a:pt x="294" y="21"/>
                  </a:lnTo>
                  <a:cubicBezTo>
                    <a:pt x="189" y="21"/>
                    <a:pt x="105" y="105"/>
                    <a:pt x="63" y="188"/>
                  </a:cubicBezTo>
                  <a:cubicBezTo>
                    <a:pt x="42" y="272"/>
                    <a:pt x="1" y="335"/>
                    <a:pt x="42" y="398"/>
                  </a:cubicBezTo>
                  <a:cubicBezTo>
                    <a:pt x="62" y="532"/>
                    <a:pt x="168" y="631"/>
                    <a:pt x="314" y="631"/>
                  </a:cubicBezTo>
                  <a:cubicBezTo>
                    <a:pt x="328" y="631"/>
                    <a:pt x="342" y="630"/>
                    <a:pt x="356" y="628"/>
                  </a:cubicBezTo>
                  <a:cubicBezTo>
                    <a:pt x="482" y="586"/>
                    <a:pt x="586" y="460"/>
                    <a:pt x="586" y="335"/>
                  </a:cubicBezTo>
                  <a:cubicBezTo>
                    <a:pt x="586" y="209"/>
                    <a:pt x="503" y="63"/>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8"/>
            <p:cNvSpPr/>
            <p:nvPr/>
          </p:nvSpPr>
          <p:spPr>
            <a:xfrm>
              <a:off x="6822499" y="3752521"/>
              <a:ext cx="31566" cy="30227"/>
            </a:xfrm>
            <a:custGeom>
              <a:avLst/>
              <a:gdLst/>
              <a:ahLst/>
              <a:cxnLst/>
              <a:rect l="l" t="t" r="r" b="b"/>
              <a:pathLst>
                <a:path w="566" h="542" extrusionOk="0">
                  <a:moveTo>
                    <a:pt x="210" y="1"/>
                  </a:moveTo>
                  <a:cubicBezTo>
                    <a:pt x="84" y="43"/>
                    <a:pt x="0" y="168"/>
                    <a:pt x="0" y="273"/>
                  </a:cubicBezTo>
                  <a:cubicBezTo>
                    <a:pt x="0" y="357"/>
                    <a:pt x="42" y="419"/>
                    <a:pt x="105" y="482"/>
                  </a:cubicBezTo>
                  <a:cubicBezTo>
                    <a:pt x="149" y="512"/>
                    <a:pt x="215" y="541"/>
                    <a:pt x="279" y="541"/>
                  </a:cubicBezTo>
                  <a:cubicBezTo>
                    <a:pt x="305" y="541"/>
                    <a:pt x="332" y="536"/>
                    <a:pt x="356" y="524"/>
                  </a:cubicBezTo>
                  <a:cubicBezTo>
                    <a:pt x="461" y="503"/>
                    <a:pt x="503" y="398"/>
                    <a:pt x="523" y="315"/>
                  </a:cubicBezTo>
                  <a:cubicBezTo>
                    <a:pt x="565" y="273"/>
                    <a:pt x="565" y="189"/>
                    <a:pt x="503" y="147"/>
                  </a:cubicBezTo>
                  <a:cubicBezTo>
                    <a:pt x="482" y="85"/>
                    <a:pt x="398" y="64"/>
                    <a:pt x="356"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8"/>
            <p:cNvSpPr/>
            <p:nvPr/>
          </p:nvSpPr>
          <p:spPr>
            <a:xfrm>
              <a:off x="7138715" y="3752521"/>
              <a:ext cx="26881" cy="28220"/>
            </a:xfrm>
            <a:custGeom>
              <a:avLst/>
              <a:gdLst/>
              <a:ahLst/>
              <a:cxnLst/>
              <a:rect l="l" t="t" r="r" b="b"/>
              <a:pathLst>
                <a:path w="482" h="506" extrusionOk="0">
                  <a:moveTo>
                    <a:pt x="210" y="1"/>
                  </a:moveTo>
                  <a:cubicBezTo>
                    <a:pt x="105" y="64"/>
                    <a:pt x="1" y="168"/>
                    <a:pt x="1" y="294"/>
                  </a:cubicBezTo>
                  <a:cubicBezTo>
                    <a:pt x="1" y="409"/>
                    <a:pt x="123" y="506"/>
                    <a:pt x="240" y="506"/>
                  </a:cubicBezTo>
                  <a:cubicBezTo>
                    <a:pt x="251" y="506"/>
                    <a:pt x="262" y="505"/>
                    <a:pt x="273" y="503"/>
                  </a:cubicBezTo>
                  <a:cubicBezTo>
                    <a:pt x="315" y="482"/>
                    <a:pt x="377" y="419"/>
                    <a:pt x="419" y="378"/>
                  </a:cubicBezTo>
                  <a:cubicBezTo>
                    <a:pt x="461" y="294"/>
                    <a:pt x="482" y="210"/>
                    <a:pt x="482" y="168"/>
                  </a:cubicBezTo>
                  <a:cubicBezTo>
                    <a:pt x="465" y="99"/>
                    <a:pt x="404" y="58"/>
                    <a:pt x="336" y="58"/>
                  </a:cubicBezTo>
                  <a:cubicBezTo>
                    <a:pt x="322" y="58"/>
                    <a:pt x="308" y="60"/>
                    <a:pt x="294"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8"/>
            <p:cNvSpPr/>
            <p:nvPr/>
          </p:nvSpPr>
          <p:spPr>
            <a:xfrm>
              <a:off x="7359285" y="3755588"/>
              <a:ext cx="26881" cy="25933"/>
            </a:xfrm>
            <a:custGeom>
              <a:avLst/>
              <a:gdLst/>
              <a:ahLst/>
              <a:cxnLst/>
              <a:rect l="l" t="t" r="r" b="b"/>
              <a:pathLst>
                <a:path w="482" h="465" extrusionOk="0">
                  <a:moveTo>
                    <a:pt x="277" y="1"/>
                  </a:moveTo>
                  <a:cubicBezTo>
                    <a:pt x="240" y="1"/>
                    <a:pt x="198" y="20"/>
                    <a:pt x="168" y="51"/>
                  </a:cubicBezTo>
                  <a:cubicBezTo>
                    <a:pt x="147" y="71"/>
                    <a:pt x="84" y="134"/>
                    <a:pt x="63" y="176"/>
                  </a:cubicBezTo>
                  <a:cubicBezTo>
                    <a:pt x="0" y="281"/>
                    <a:pt x="63" y="406"/>
                    <a:pt x="168" y="448"/>
                  </a:cubicBezTo>
                  <a:cubicBezTo>
                    <a:pt x="195" y="459"/>
                    <a:pt x="222" y="464"/>
                    <a:pt x="248" y="464"/>
                  </a:cubicBezTo>
                  <a:cubicBezTo>
                    <a:pt x="322" y="464"/>
                    <a:pt x="388" y="421"/>
                    <a:pt x="419" y="343"/>
                  </a:cubicBezTo>
                  <a:cubicBezTo>
                    <a:pt x="481" y="239"/>
                    <a:pt x="419" y="134"/>
                    <a:pt x="335" y="71"/>
                  </a:cubicBezTo>
                  <a:lnTo>
                    <a:pt x="314" y="9"/>
                  </a:lnTo>
                  <a:cubicBezTo>
                    <a:pt x="303" y="3"/>
                    <a:pt x="290"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8"/>
            <p:cNvSpPr/>
            <p:nvPr/>
          </p:nvSpPr>
          <p:spPr>
            <a:xfrm>
              <a:off x="7600825" y="3752521"/>
              <a:ext cx="22196" cy="27718"/>
            </a:xfrm>
            <a:custGeom>
              <a:avLst/>
              <a:gdLst/>
              <a:ahLst/>
              <a:cxnLst/>
              <a:rect l="l" t="t" r="r" b="b"/>
              <a:pathLst>
                <a:path w="398" h="497" extrusionOk="0">
                  <a:moveTo>
                    <a:pt x="252" y="1"/>
                  </a:moveTo>
                  <a:cubicBezTo>
                    <a:pt x="168" y="64"/>
                    <a:pt x="105" y="106"/>
                    <a:pt x="42" y="189"/>
                  </a:cubicBezTo>
                  <a:cubicBezTo>
                    <a:pt x="0" y="273"/>
                    <a:pt x="0" y="398"/>
                    <a:pt x="42" y="461"/>
                  </a:cubicBezTo>
                  <a:cubicBezTo>
                    <a:pt x="74" y="485"/>
                    <a:pt x="114" y="497"/>
                    <a:pt x="156" y="497"/>
                  </a:cubicBezTo>
                  <a:cubicBezTo>
                    <a:pt x="227" y="497"/>
                    <a:pt x="304" y="464"/>
                    <a:pt x="356" y="398"/>
                  </a:cubicBezTo>
                  <a:cubicBezTo>
                    <a:pt x="398" y="294"/>
                    <a:pt x="377" y="168"/>
                    <a:pt x="314" y="64"/>
                  </a:cubicBezTo>
                  <a:lnTo>
                    <a:pt x="2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8"/>
            <p:cNvSpPr/>
            <p:nvPr/>
          </p:nvSpPr>
          <p:spPr>
            <a:xfrm>
              <a:off x="6589101" y="4430517"/>
              <a:ext cx="512359" cy="56"/>
            </a:xfrm>
            <a:custGeom>
              <a:avLst/>
              <a:gdLst/>
              <a:ahLst/>
              <a:cxnLst/>
              <a:rect l="l" t="t" r="r" b="b"/>
              <a:pathLst>
                <a:path w="9187" h="1" fill="none" extrusionOk="0">
                  <a:moveTo>
                    <a:pt x="1" y="1"/>
                  </a:moveTo>
                  <a:lnTo>
                    <a:pt x="9186"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8"/>
            <p:cNvSpPr/>
            <p:nvPr/>
          </p:nvSpPr>
          <p:spPr>
            <a:xfrm>
              <a:off x="7020873" y="4414176"/>
              <a:ext cx="23368" cy="24037"/>
            </a:xfrm>
            <a:custGeom>
              <a:avLst/>
              <a:gdLst/>
              <a:ahLst/>
              <a:cxnLst/>
              <a:rect l="l" t="t" r="r" b="b"/>
              <a:pathLst>
                <a:path w="419" h="431" extrusionOk="0">
                  <a:moveTo>
                    <a:pt x="272" y="1"/>
                  </a:moveTo>
                  <a:cubicBezTo>
                    <a:pt x="189" y="22"/>
                    <a:pt x="105" y="42"/>
                    <a:pt x="63" y="126"/>
                  </a:cubicBezTo>
                  <a:cubicBezTo>
                    <a:pt x="0" y="210"/>
                    <a:pt x="42" y="294"/>
                    <a:pt x="84" y="356"/>
                  </a:cubicBezTo>
                  <a:cubicBezTo>
                    <a:pt x="126" y="412"/>
                    <a:pt x="177" y="431"/>
                    <a:pt x="231" y="431"/>
                  </a:cubicBezTo>
                  <a:cubicBezTo>
                    <a:pt x="258" y="431"/>
                    <a:pt x="286" y="426"/>
                    <a:pt x="314" y="419"/>
                  </a:cubicBezTo>
                  <a:cubicBezTo>
                    <a:pt x="398" y="356"/>
                    <a:pt x="419" y="273"/>
                    <a:pt x="419" y="189"/>
                  </a:cubicBezTo>
                  <a:cubicBezTo>
                    <a:pt x="419" y="147"/>
                    <a:pt x="419" y="126"/>
                    <a:pt x="398" y="63"/>
                  </a:cubicBezTo>
                  <a:cubicBezTo>
                    <a:pt x="377" y="42"/>
                    <a:pt x="314" y="22"/>
                    <a:pt x="293" y="22"/>
                  </a:cubicBezTo>
                  <a:lnTo>
                    <a:pt x="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8"/>
            <p:cNvSpPr/>
            <p:nvPr/>
          </p:nvSpPr>
          <p:spPr>
            <a:xfrm>
              <a:off x="6954339" y="4416519"/>
              <a:ext cx="19910" cy="23479"/>
            </a:xfrm>
            <a:custGeom>
              <a:avLst/>
              <a:gdLst/>
              <a:ahLst/>
              <a:cxnLst/>
              <a:rect l="l" t="t" r="r" b="b"/>
              <a:pathLst>
                <a:path w="357" h="421" extrusionOk="0">
                  <a:moveTo>
                    <a:pt x="189" y="0"/>
                  </a:moveTo>
                  <a:cubicBezTo>
                    <a:pt x="105" y="21"/>
                    <a:pt x="43" y="84"/>
                    <a:pt x="22" y="168"/>
                  </a:cubicBezTo>
                  <a:cubicBezTo>
                    <a:pt x="1" y="231"/>
                    <a:pt x="1" y="314"/>
                    <a:pt x="43" y="377"/>
                  </a:cubicBezTo>
                  <a:cubicBezTo>
                    <a:pt x="81" y="403"/>
                    <a:pt x="128" y="421"/>
                    <a:pt x="173" y="421"/>
                  </a:cubicBezTo>
                  <a:cubicBezTo>
                    <a:pt x="201" y="421"/>
                    <a:pt x="228" y="414"/>
                    <a:pt x="252" y="398"/>
                  </a:cubicBezTo>
                  <a:cubicBezTo>
                    <a:pt x="294" y="377"/>
                    <a:pt x="315" y="314"/>
                    <a:pt x="336" y="272"/>
                  </a:cubicBezTo>
                  <a:cubicBezTo>
                    <a:pt x="336" y="210"/>
                    <a:pt x="356" y="189"/>
                    <a:pt x="336" y="126"/>
                  </a:cubicBezTo>
                  <a:cubicBezTo>
                    <a:pt x="336" y="84"/>
                    <a:pt x="294" y="63"/>
                    <a:pt x="231" y="63"/>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8"/>
            <p:cNvSpPr/>
            <p:nvPr/>
          </p:nvSpPr>
          <p:spPr>
            <a:xfrm>
              <a:off x="6589101" y="4414845"/>
              <a:ext cx="22252" cy="23925"/>
            </a:xfrm>
            <a:custGeom>
              <a:avLst/>
              <a:gdLst/>
              <a:ahLst/>
              <a:cxnLst/>
              <a:rect l="l" t="t" r="r" b="b"/>
              <a:pathLst>
                <a:path w="399" h="429" extrusionOk="0">
                  <a:moveTo>
                    <a:pt x="162" y="1"/>
                  </a:moveTo>
                  <a:cubicBezTo>
                    <a:pt x="135" y="1"/>
                    <a:pt x="99" y="16"/>
                    <a:pt x="84" y="30"/>
                  </a:cubicBezTo>
                  <a:cubicBezTo>
                    <a:pt x="63" y="51"/>
                    <a:pt x="42" y="93"/>
                    <a:pt x="42" y="135"/>
                  </a:cubicBezTo>
                  <a:cubicBezTo>
                    <a:pt x="1" y="198"/>
                    <a:pt x="1" y="240"/>
                    <a:pt x="42" y="302"/>
                  </a:cubicBezTo>
                  <a:cubicBezTo>
                    <a:pt x="63" y="365"/>
                    <a:pt x="168" y="428"/>
                    <a:pt x="252" y="428"/>
                  </a:cubicBezTo>
                  <a:cubicBezTo>
                    <a:pt x="315" y="407"/>
                    <a:pt x="398" y="302"/>
                    <a:pt x="377" y="219"/>
                  </a:cubicBezTo>
                  <a:cubicBezTo>
                    <a:pt x="356" y="135"/>
                    <a:pt x="273" y="30"/>
                    <a:pt x="189" y="10"/>
                  </a:cubicBezTo>
                  <a:cubicBezTo>
                    <a:pt x="183" y="3"/>
                    <a:pt x="17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8"/>
            <p:cNvSpPr/>
            <p:nvPr/>
          </p:nvSpPr>
          <p:spPr>
            <a:xfrm>
              <a:off x="6652122" y="4416519"/>
              <a:ext cx="22252" cy="23368"/>
            </a:xfrm>
            <a:custGeom>
              <a:avLst/>
              <a:gdLst/>
              <a:ahLst/>
              <a:cxnLst/>
              <a:rect l="l" t="t" r="r" b="b"/>
              <a:pathLst>
                <a:path w="399" h="419" extrusionOk="0">
                  <a:moveTo>
                    <a:pt x="126" y="0"/>
                  </a:moveTo>
                  <a:cubicBezTo>
                    <a:pt x="105" y="0"/>
                    <a:pt x="84" y="0"/>
                    <a:pt x="63" y="21"/>
                  </a:cubicBezTo>
                  <a:cubicBezTo>
                    <a:pt x="21" y="63"/>
                    <a:pt x="21" y="84"/>
                    <a:pt x="21" y="105"/>
                  </a:cubicBezTo>
                  <a:cubicBezTo>
                    <a:pt x="1" y="189"/>
                    <a:pt x="1" y="272"/>
                    <a:pt x="63" y="314"/>
                  </a:cubicBezTo>
                  <a:cubicBezTo>
                    <a:pt x="84" y="377"/>
                    <a:pt x="168" y="419"/>
                    <a:pt x="231" y="419"/>
                  </a:cubicBezTo>
                  <a:cubicBezTo>
                    <a:pt x="335" y="419"/>
                    <a:pt x="398" y="314"/>
                    <a:pt x="398" y="210"/>
                  </a:cubicBezTo>
                  <a:cubicBezTo>
                    <a:pt x="398" y="105"/>
                    <a:pt x="314" y="63"/>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8"/>
            <p:cNvSpPr/>
            <p:nvPr/>
          </p:nvSpPr>
          <p:spPr>
            <a:xfrm>
              <a:off x="6720997" y="4411834"/>
              <a:ext cx="19854" cy="24371"/>
            </a:xfrm>
            <a:custGeom>
              <a:avLst/>
              <a:gdLst/>
              <a:ahLst/>
              <a:cxnLst/>
              <a:rect l="l" t="t" r="r" b="b"/>
              <a:pathLst>
                <a:path w="356" h="437" extrusionOk="0">
                  <a:moveTo>
                    <a:pt x="209" y="1"/>
                  </a:moveTo>
                  <a:cubicBezTo>
                    <a:pt x="146" y="1"/>
                    <a:pt x="126" y="1"/>
                    <a:pt x="105" y="43"/>
                  </a:cubicBezTo>
                  <a:lnTo>
                    <a:pt x="84" y="64"/>
                  </a:lnTo>
                  <a:cubicBezTo>
                    <a:pt x="42" y="64"/>
                    <a:pt x="42" y="84"/>
                    <a:pt x="21" y="105"/>
                  </a:cubicBezTo>
                  <a:cubicBezTo>
                    <a:pt x="0" y="189"/>
                    <a:pt x="0" y="273"/>
                    <a:pt x="42" y="356"/>
                  </a:cubicBezTo>
                  <a:cubicBezTo>
                    <a:pt x="87" y="402"/>
                    <a:pt x="143" y="436"/>
                    <a:pt x="195" y="436"/>
                  </a:cubicBezTo>
                  <a:cubicBezTo>
                    <a:pt x="214" y="436"/>
                    <a:pt x="234" y="431"/>
                    <a:pt x="251" y="419"/>
                  </a:cubicBezTo>
                  <a:cubicBezTo>
                    <a:pt x="314" y="398"/>
                    <a:pt x="356" y="356"/>
                    <a:pt x="356" y="273"/>
                  </a:cubicBezTo>
                  <a:cubicBezTo>
                    <a:pt x="356" y="210"/>
                    <a:pt x="335" y="147"/>
                    <a:pt x="314" y="84"/>
                  </a:cubicBezTo>
                  <a:cubicBezTo>
                    <a:pt x="293" y="64"/>
                    <a:pt x="251"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8"/>
            <p:cNvSpPr/>
            <p:nvPr/>
          </p:nvSpPr>
          <p:spPr>
            <a:xfrm>
              <a:off x="6836497" y="4415068"/>
              <a:ext cx="21081" cy="21973"/>
            </a:xfrm>
            <a:custGeom>
              <a:avLst/>
              <a:gdLst/>
              <a:ahLst/>
              <a:cxnLst/>
              <a:rect l="l" t="t" r="r" b="b"/>
              <a:pathLst>
                <a:path w="378" h="394" extrusionOk="0">
                  <a:moveTo>
                    <a:pt x="203" y="0"/>
                  </a:moveTo>
                  <a:cubicBezTo>
                    <a:pt x="191" y="0"/>
                    <a:pt x="179" y="2"/>
                    <a:pt x="168" y="6"/>
                  </a:cubicBezTo>
                  <a:lnTo>
                    <a:pt x="147" y="26"/>
                  </a:lnTo>
                  <a:cubicBezTo>
                    <a:pt x="136" y="16"/>
                    <a:pt x="126" y="11"/>
                    <a:pt x="113" y="11"/>
                  </a:cubicBezTo>
                  <a:cubicBezTo>
                    <a:pt x="100" y="11"/>
                    <a:pt x="84" y="16"/>
                    <a:pt x="63" y="26"/>
                  </a:cubicBezTo>
                  <a:cubicBezTo>
                    <a:pt x="42" y="47"/>
                    <a:pt x="42" y="47"/>
                    <a:pt x="42" y="89"/>
                  </a:cubicBezTo>
                  <a:cubicBezTo>
                    <a:pt x="21" y="152"/>
                    <a:pt x="0" y="236"/>
                    <a:pt x="42" y="319"/>
                  </a:cubicBezTo>
                  <a:cubicBezTo>
                    <a:pt x="78" y="366"/>
                    <a:pt x="133" y="394"/>
                    <a:pt x="189" y="394"/>
                  </a:cubicBezTo>
                  <a:cubicBezTo>
                    <a:pt x="233" y="394"/>
                    <a:pt x="278" y="377"/>
                    <a:pt x="314" y="340"/>
                  </a:cubicBezTo>
                  <a:cubicBezTo>
                    <a:pt x="377" y="257"/>
                    <a:pt x="377" y="152"/>
                    <a:pt x="335" y="89"/>
                  </a:cubicBezTo>
                  <a:cubicBezTo>
                    <a:pt x="318" y="38"/>
                    <a:pt x="25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8"/>
            <p:cNvSpPr/>
            <p:nvPr/>
          </p:nvSpPr>
          <p:spPr>
            <a:xfrm>
              <a:off x="7078037" y="4420032"/>
              <a:ext cx="17568" cy="19854"/>
            </a:xfrm>
            <a:custGeom>
              <a:avLst/>
              <a:gdLst/>
              <a:ahLst/>
              <a:cxnLst/>
              <a:rect l="l" t="t" r="r" b="b"/>
              <a:pathLst>
                <a:path w="315" h="356" extrusionOk="0">
                  <a:moveTo>
                    <a:pt x="210" y="0"/>
                  </a:moveTo>
                  <a:cubicBezTo>
                    <a:pt x="126" y="21"/>
                    <a:pt x="63" y="63"/>
                    <a:pt x="22" y="147"/>
                  </a:cubicBezTo>
                  <a:cubicBezTo>
                    <a:pt x="1" y="189"/>
                    <a:pt x="1" y="314"/>
                    <a:pt x="63" y="335"/>
                  </a:cubicBezTo>
                  <a:cubicBezTo>
                    <a:pt x="84" y="356"/>
                    <a:pt x="105" y="356"/>
                    <a:pt x="126" y="356"/>
                  </a:cubicBezTo>
                  <a:cubicBezTo>
                    <a:pt x="210" y="356"/>
                    <a:pt x="273" y="314"/>
                    <a:pt x="294" y="251"/>
                  </a:cubicBezTo>
                  <a:cubicBezTo>
                    <a:pt x="314" y="189"/>
                    <a:pt x="294" y="84"/>
                    <a:pt x="231" y="63"/>
                  </a:cubicBezTo>
                  <a:lnTo>
                    <a:pt x="2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8"/>
            <p:cNvSpPr/>
            <p:nvPr/>
          </p:nvSpPr>
          <p:spPr>
            <a:xfrm>
              <a:off x="6477060" y="4810366"/>
              <a:ext cx="24595" cy="19296"/>
            </a:xfrm>
            <a:custGeom>
              <a:avLst/>
              <a:gdLst/>
              <a:ahLst/>
              <a:cxnLst/>
              <a:rect l="l" t="t" r="r" b="b"/>
              <a:pathLst>
                <a:path w="441" h="346" extrusionOk="0">
                  <a:moveTo>
                    <a:pt x="204" y="1"/>
                  </a:moveTo>
                  <a:cubicBezTo>
                    <a:pt x="169" y="1"/>
                    <a:pt x="135" y="10"/>
                    <a:pt x="106" y="32"/>
                  </a:cubicBezTo>
                  <a:cubicBezTo>
                    <a:pt x="22" y="73"/>
                    <a:pt x="1" y="220"/>
                    <a:pt x="64" y="283"/>
                  </a:cubicBezTo>
                  <a:lnTo>
                    <a:pt x="127" y="345"/>
                  </a:lnTo>
                  <a:cubicBezTo>
                    <a:pt x="231" y="325"/>
                    <a:pt x="336" y="325"/>
                    <a:pt x="440" y="325"/>
                  </a:cubicBezTo>
                  <a:cubicBezTo>
                    <a:pt x="399" y="241"/>
                    <a:pt x="419" y="157"/>
                    <a:pt x="378" y="73"/>
                  </a:cubicBezTo>
                  <a:cubicBezTo>
                    <a:pt x="337" y="33"/>
                    <a:pt x="26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8"/>
            <p:cNvSpPr/>
            <p:nvPr/>
          </p:nvSpPr>
          <p:spPr>
            <a:xfrm>
              <a:off x="6542422" y="4810924"/>
              <a:ext cx="22252" cy="17568"/>
            </a:xfrm>
            <a:custGeom>
              <a:avLst/>
              <a:gdLst/>
              <a:ahLst/>
              <a:cxnLst/>
              <a:rect l="l" t="t" r="r" b="b"/>
              <a:pathLst>
                <a:path w="399" h="315" extrusionOk="0">
                  <a:moveTo>
                    <a:pt x="210" y="1"/>
                  </a:moveTo>
                  <a:cubicBezTo>
                    <a:pt x="189" y="1"/>
                    <a:pt x="168" y="1"/>
                    <a:pt x="147" y="22"/>
                  </a:cubicBezTo>
                  <a:cubicBezTo>
                    <a:pt x="43" y="63"/>
                    <a:pt x="1" y="168"/>
                    <a:pt x="43" y="273"/>
                  </a:cubicBezTo>
                  <a:lnTo>
                    <a:pt x="63" y="315"/>
                  </a:lnTo>
                  <a:cubicBezTo>
                    <a:pt x="189" y="315"/>
                    <a:pt x="294" y="273"/>
                    <a:pt x="398" y="273"/>
                  </a:cubicBezTo>
                  <a:cubicBezTo>
                    <a:pt x="398" y="231"/>
                    <a:pt x="398" y="147"/>
                    <a:pt x="377" y="105"/>
                  </a:cubicBezTo>
                  <a:cubicBezTo>
                    <a:pt x="356" y="43"/>
                    <a:pt x="273"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8"/>
            <p:cNvSpPr/>
            <p:nvPr/>
          </p:nvSpPr>
          <p:spPr>
            <a:xfrm>
              <a:off x="6612469" y="4804789"/>
              <a:ext cx="22196" cy="21360"/>
            </a:xfrm>
            <a:custGeom>
              <a:avLst/>
              <a:gdLst/>
              <a:ahLst/>
              <a:cxnLst/>
              <a:rect l="l" t="t" r="r" b="b"/>
              <a:pathLst>
                <a:path w="398" h="383" extrusionOk="0">
                  <a:moveTo>
                    <a:pt x="212" y="0"/>
                  </a:moveTo>
                  <a:cubicBezTo>
                    <a:pt x="189" y="0"/>
                    <a:pt x="166" y="8"/>
                    <a:pt x="147" y="27"/>
                  </a:cubicBezTo>
                  <a:cubicBezTo>
                    <a:pt x="105" y="48"/>
                    <a:pt x="105" y="111"/>
                    <a:pt x="84" y="132"/>
                  </a:cubicBezTo>
                  <a:cubicBezTo>
                    <a:pt x="63" y="236"/>
                    <a:pt x="42" y="320"/>
                    <a:pt x="0" y="383"/>
                  </a:cubicBezTo>
                  <a:lnTo>
                    <a:pt x="42" y="362"/>
                  </a:lnTo>
                  <a:cubicBezTo>
                    <a:pt x="168" y="362"/>
                    <a:pt x="293" y="341"/>
                    <a:pt x="398" y="320"/>
                  </a:cubicBezTo>
                  <a:cubicBezTo>
                    <a:pt x="398" y="236"/>
                    <a:pt x="398" y="153"/>
                    <a:pt x="356" y="69"/>
                  </a:cubicBezTo>
                  <a:cubicBezTo>
                    <a:pt x="327" y="40"/>
                    <a:pt x="267"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8"/>
            <p:cNvSpPr/>
            <p:nvPr/>
          </p:nvSpPr>
          <p:spPr>
            <a:xfrm>
              <a:off x="6709286" y="4807410"/>
              <a:ext cx="26937" cy="19631"/>
            </a:xfrm>
            <a:custGeom>
              <a:avLst/>
              <a:gdLst/>
              <a:ahLst/>
              <a:cxnLst/>
              <a:rect l="l" t="t" r="r" b="b"/>
              <a:pathLst>
                <a:path w="483" h="352" extrusionOk="0">
                  <a:moveTo>
                    <a:pt x="336" y="1"/>
                  </a:moveTo>
                  <a:cubicBezTo>
                    <a:pt x="210" y="1"/>
                    <a:pt x="43" y="126"/>
                    <a:pt x="43" y="294"/>
                  </a:cubicBezTo>
                  <a:lnTo>
                    <a:pt x="1" y="336"/>
                  </a:lnTo>
                  <a:cubicBezTo>
                    <a:pt x="74" y="346"/>
                    <a:pt x="142" y="351"/>
                    <a:pt x="213" y="351"/>
                  </a:cubicBezTo>
                  <a:cubicBezTo>
                    <a:pt x="283" y="351"/>
                    <a:pt x="356" y="346"/>
                    <a:pt x="440" y="336"/>
                  </a:cubicBezTo>
                  <a:cubicBezTo>
                    <a:pt x="461" y="336"/>
                    <a:pt x="482" y="315"/>
                    <a:pt x="482" y="315"/>
                  </a:cubicBezTo>
                  <a:lnTo>
                    <a:pt x="482" y="273"/>
                  </a:lnTo>
                  <a:cubicBezTo>
                    <a:pt x="482" y="210"/>
                    <a:pt x="461" y="126"/>
                    <a:pt x="440" y="85"/>
                  </a:cubicBezTo>
                  <a:cubicBezTo>
                    <a:pt x="440" y="64"/>
                    <a:pt x="440" y="64"/>
                    <a:pt x="419" y="22"/>
                  </a:cubicBezTo>
                  <a:cubicBezTo>
                    <a:pt x="398" y="1"/>
                    <a:pt x="35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8"/>
            <p:cNvSpPr/>
            <p:nvPr/>
          </p:nvSpPr>
          <p:spPr>
            <a:xfrm>
              <a:off x="6824841" y="4806239"/>
              <a:ext cx="26881" cy="19910"/>
            </a:xfrm>
            <a:custGeom>
              <a:avLst/>
              <a:gdLst/>
              <a:ahLst/>
              <a:cxnLst/>
              <a:rect l="l" t="t" r="r" b="b"/>
              <a:pathLst>
                <a:path w="482" h="357" extrusionOk="0">
                  <a:moveTo>
                    <a:pt x="335" y="1"/>
                  </a:moveTo>
                  <a:cubicBezTo>
                    <a:pt x="272" y="1"/>
                    <a:pt x="230" y="22"/>
                    <a:pt x="168" y="43"/>
                  </a:cubicBezTo>
                  <a:cubicBezTo>
                    <a:pt x="109" y="121"/>
                    <a:pt x="51" y="216"/>
                    <a:pt x="43" y="330"/>
                  </a:cubicBezTo>
                  <a:lnTo>
                    <a:pt x="43" y="330"/>
                  </a:lnTo>
                  <a:cubicBezTo>
                    <a:pt x="179" y="315"/>
                    <a:pt x="328" y="315"/>
                    <a:pt x="461" y="315"/>
                  </a:cubicBezTo>
                  <a:cubicBezTo>
                    <a:pt x="481" y="252"/>
                    <a:pt x="481" y="189"/>
                    <a:pt x="461" y="127"/>
                  </a:cubicBezTo>
                  <a:cubicBezTo>
                    <a:pt x="440" y="85"/>
                    <a:pt x="377" y="22"/>
                    <a:pt x="335" y="1"/>
                  </a:cubicBezTo>
                  <a:close/>
                  <a:moveTo>
                    <a:pt x="43" y="330"/>
                  </a:moveTo>
                  <a:lnTo>
                    <a:pt x="43" y="330"/>
                  </a:lnTo>
                  <a:cubicBezTo>
                    <a:pt x="29" y="332"/>
                    <a:pt x="14" y="334"/>
                    <a:pt x="0" y="336"/>
                  </a:cubicBezTo>
                  <a:lnTo>
                    <a:pt x="42" y="357"/>
                  </a:lnTo>
                  <a:cubicBezTo>
                    <a:pt x="42" y="348"/>
                    <a:pt x="42" y="339"/>
                    <a:pt x="43" y="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8"/>
            <p:cNvSpPr/>
            <p:nvPr/>
          </p:nvSpPr>
          <p:spPr>
            <a:xfrm>
              <a:off x="6959024" y="4810924"/>
              <a:ext cx="21081" cy="14054"/>
            </a:xfrm>
            <a:custGeom>
              <a:avLst/>
              <a:gdLst/>
              <a:ahLst/>
              <a:cxnLst/>
              <a:rect l="l" t="t" r="r" b="b"/>
              <a:pathLst>
                <a:path w="378" h="252" extrusionOk="0">
                  <a:moveTo>
                    <a:pt x="231" y="1"/>
                  </a:moveTo>
                  <a:cubicBezTo>
                    <a:pt x="210" y="1"/>
                    <a:pt x="147" y="1"/>
                    <a:pt x="126" y="22"/>
                  </a:cubicBezTo>
                  <a:cubicBezTo>
                    <a:pt x="42" y="63"/>
                    <a:pt x="0" y="147"/>
                    <a:pt x="0" y="252"/>
                  </a:cubicBezTo>
                  <a:lnTo>
                    <a:pt x="335" y="252"/>
                  </a:lnTo>
                  <a:cubicBezTo>
                    <a:pt x="356" y="252"/>
                    <a:pt x="377" y="252"/>
                    <a:pt x="377" y="231"/>
                  </a:cubicBezTo>
                  <a:lnTo>
                    <a:pt x="377" y="168"/>
                  </a:lnTo>
                  <a:cubicBezTo>
                    <a:pt x="356" y="105"/>
                    <a:pt x="314"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8"/>
            <p:cNvSpPr/>
            <p:nvPr/>
          </p:nvSpPr>
          <p:spPr>
            <a:xfrm>
              <a:off x="7044185" y="4808805"/>
              <a:ext cx="28108" cy="16173"/>
            </a:xfrm>
            <a:custGeom>
              <a:avLst/>
              <a:gdLst/>
              <a:ahLst/>
              <a:cxnLst/>
              <a:rect l="l" t="t" r="r" b="b"/>
              <a:pathLst>
                <a:path w="504" h="290" extrusionOk="0">
                  <a:moveTo>
                    <a:pt x="244" y="1"/>
                  </a:moveTo>
                  <a:cubicBezTo>
                    <a:pt x="207" y="1"/>
                    <a:pt x="174" y="12"/>
                    <a:pt x="147" y="39"/>
                  </a:cubicBezTo>
                  <a:cubicBezTo>
                    <a:pt x="64" y="81"/>
                    <a:pt x="1" y="185"/>
                    <a:pt x="64" y="269"/>
                  </a:cubicBezTo>
                  <a:lnTo>
                    <a:pt x="22" y="290"/>
                  </a:lnTo>
                  <a:cubicBezTo>
                    <a:pt x="119" y="290"/>
                    <a:pt x="217" y="280"/>
                    <a:pt x="321" y="280"/>
                  </a:cubicBezTo>
                  <a:cubicBezTo>
                    <a:pt x="373" y="280"/>
                    <a:pt x="426" y="283"/>
                    <a:pt x="482" y="290"/>
                  </a:cubicBezTo>
                  <a:cubicBezTo>
                    <a:pt x="503" y="206"/>
                    <a:pt x="482" y="101"/>
                    <a:pt x="398" y="60"/>
                  </a:cubicBezTo>
                  <a:cubicBezTo>
                    <a:pt x="350" y="23"/>
                    <a:pt x="29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8"/>
            <p:cNvSpPr/>
            <p:nvPr/>
          </p:nvSpPr>
          <p:spPr>
            <a:xfrm>
              <a:off x="7123545" y="4805793"/>
              <a:ext cx="25710" cy="19185"/>
            </a:xfrm>
            <a:custGeom>
              <a:avLst/>
              <a:gdLst/>
              <a:ahLst/>
              <a:cxnLst/>
              <a:rect l="l" t="t" r="r" b="b"/>
              <a:pathLst>
                <a:path w="461" h="344" extrusionOk="0">
                  <a:moveTo>
                    <a:pt x="243" y="0"/>
                  </a:moveTo>
                  <a:cubicBezTo>
                    <a:pt x="206" y="0"/>
                    <a:pt x="177" y="15"/>
                    <a:pt x="147" y="30"/>
                  </a:cubicBezTo>
                  <a:cubicBezTo>
                    <a:pt x="43" y="114"/>
                    <a:pt x="1" y="239"/>
                    <a:pt x="22" y="344"/>
                  </a:cubicBezTo>
                  <a:lnTo>
                    <a:pt x="419" y="344"/>
                  </a:lnTo>
                  <a:cubicBezTo>
                    <a:pt x="440" y="344"/>
                    <a:pt x="461" y="344"/>
                    <a:pt x="461" y="323"/>
                  </a:cubicBezTo>
                  <a:lnTo>
                    <a:pt x="461" y="260"/>
                  </a:lnTo>
                  <a:cubicBezTo>
                    <a:pt x="440" y="155"/>
                    <a:pt x="398" y="30"/>
                    <a:pt x="294" y="9"/>
                  </a:cubicBezTo>
                  <a:cubicBezTo>
                    <a:pt x="275" y="3"/>
                    <a:pt x="25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8"/>
            <p:cNvSpPr/>
            <p:nvPr/>
          </p:nvSpPr>
          <p:spPr>
            <a:xfrm>
              <a:off x="7190079" y="4808582"/>
              <a:ext cx="22196" cy="19018"/>
            </a:xfrm>
            <a:custGeom>
              <a:avLst/>
              <a:gdLst/>
              <a:ahLst/>
              <a:cxnLst/>
              <a:rect l="l" t="t" r="r" b="b"/>
              <a:pathLst>
                <a:path w="398" h="341" extrusionOk="0">
                  <a:moveTo>
                    <a:pt x="210" y="1"/>
                  </a:moveTo>
                  <a:cubicBezTo>
                    <a:pt x="189" y="1"/>
                    <a:pt x="168" y="1"/>
                    <a:pt x="147" y="43"/>
                  </a:cubicBezTo>
                  <a:cubicBezTo>
                    <a:pt x="63" y="85"/>
                    <a:pt x="0" y="189"/>
                    <a:pt x="42" y="294"/>
                  </a:cubicBezTo>
                  <a:cubicBezTo>
                    <a:pt x="105" y="325"/>
                    <a:pt x="168" y="341"/>
                    <a:pt x="228" y="341"/>
                  </a:cubicBezTo>
                  <a:cubicBezTo>
                    <a:pt x="288" y="341"/>
                    <a:pt x="346" y="325"/>
                    <a:pt x="398" y="294"/>
                  </a:cubicBezTo>
                  <a:cubicBezTo>
                    <a:pt x="398" y="252"/>
                    <a:pt x="398" y="168"/>
                    <a:pt x="377" y="105"/>
                  </a:cubicBezTo>
                  <a:cubicBezTo>
                    <a:pt x="356" y="64"/>
                    <a:pt x="27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8"/>
            <p:cNvSpPr/>
            <p:nvPr/>
          </p:nvSpPr>
          <p:spPr>
            <a:xfrm>
              <a:off x="6837668" y="4431688"/>
              <a:ext cx="11712" cy="389777"/>
            </a:xfrm>
            <a:custGeom>
              <a:avLst/>
              <a:gdLst/>
              <a:ahLst/>
              <a:cxnLst/>
              <a:rect l="l" t="t" r="r" b="b"/>
              <a:pathLst>
                <a:path w="210" h="6989" extrusionOk="0">
                  <a:moveTo>
                    <a:pt x="105" y="0"/>
                  </a:moveTo>
                  <a:cubicBezTo>
                    <a:pt x="84" y="586"/>
                    <a:pt x="42" y="1172"/>
                    <a:pt x="21" y="1737"/>
                  </a:cubicBezTo>
                  <a:cubicBezTo>
                    <a:pt x="0" y="2323"/>
                    <a:pt x="0" y="2930"/>
                    <a:pt x="0" y="3495"/>
                  </a:cubicBezTo>
                  <a:cubicBezTo>
                    <a:pt x="0" y="4060"/>
                    <a:pt x="0" y="4666"/>
                    <a:pt x="21" y="5252"/>
                  </a:cubicBezTo>
                  <a:cubicBezTo>
                    <a:pt x="42" y="5817"/>
                    <a:pt x="84" y="6424"/>
                    <a:pt x="105" y="6989"/>
                  </a:cubicBezTo>
                  <a:cubicBezTo>
                    <a:pt x="147" y="6424"/>
                    <a:pt x="147" y="5817"/>
                    <a:pt x="189" y="5252"/>
                  </a:cubicBezTo>
                  <a:cubicBezTo>
                    <a:pt x="210" y="4666"/>
                    <a:pt x="210" y="4060"/>
                    <a:pt x="210" y="3495"/>
                  </a:cubicBezTo>
                  <a:cubicBezTo>
                    <a:pt x="189" y="2930"/>
                    <a:pt x="210" y="2323"/>
                    <a:pt x="189" y="1737"/>
                  </a:cubicBezTo>
                  <a:cubicBezTo>
                    <a:pt x="147" y="1172"/>
                    <a:pt x="126" y="56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8"/>
            <p:cNvSpPr/>
            <p:nvPr/>
          </p:nvSpPr>
          <p:spPr>
            <a:xfrm>
              <a:off x="6722113" y="4429346"/>
              <a:ext cx="17568" cy="396804"/>
            </a:xfrm>
            <a:custGeom>
              <a:avLst/>
              <a:gdLst/>
              <a:ahLst/>
              <a:cxnLst/>
              <a:rect l="l" t="t" r="r" b="b"/>
              <a:pathLst>
                <a:path w="315" h="7115" extrusionOk="0">
                  <a:moveTo>
                    <a:pt x="294" y="1"/>
                  </a:moveTo>
                  <a:cubicBezTo>
                    <a:pt x="210" y="586"/>
                    <a:pt x="189" y="1193"/>
                    <a:pt x="168" y="1779"/>
                  </a:cubicBezTo>
                  <a:cubicBezTo>
                    <a:pt x="126" y="2386"/>
                    <a:pt x="106" y="2972"/>
                    <a:pt x="85" y="3558"/>
                  </a:cubicBezTo>
                  <a:cubicBezTo>
                    <a:pt x="64" y="4164"/>
                    <a:pt x="22" y="4750"/>
                    <a:pt x="22" y="5336"/>
                  </a:cubicBezTo>
                  <a:cubicBezTo>
                    <a:pt x="22" y="5943"/>
                    <a:pt x="1" y="6529"/>
                    <a:pt x="22" y="7115"/>
                  </a:cubicBezTo>
                  <a:cubicBezTo>
                    <a:pt x="85" y="6529"/>
                    <a:pt x="126" y="5943"/>
                    <a:pt x="168" y="5336"/>
                  </a:cubicBezTo>
                  <a:cubicBezTo>
                    <a:pt x="189" y="4750"/>
                    <a:pt x="210" y="4164"/>
                    <a:pt x="231" y="3558"/>
                  </a:cubicBezTo>
                  <a:cubicBezTo>
                    <a:pt x="273" y="2972"/>
                    <a:pt x="294" y="2386"/>
                    <a:pt x="294" y="1779"/>
                  </a:cubicBezTo>
                  <a:cubicBezTo>
                    <a:pt x="294" y="1193"/>
                    <a:pt x="315" y="607"/>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8"/>
            <p:cNvSpPr/>
            <p:nvPr/>
          </p:nvSpPr>
          <p:spPr>
            <a:xfrm>
              <a:off x="6624125" y="4431688"/>
              <a:ext cx="33908" cy="387490"/>
            </a:xfrm>
            <a:custGeom>
              <a:avLst/>
              <a:gdLst/>
              <a:ahLst/>
              <a:cxnLst/>
              <a:rect l="l" t="t" r="r" b="b"/>
              <a:pathLst>
                <a:path w="608" h="6948" extrusionOk="0">
                  <a:moveTo>
                    <a:pt x="607" y="0"/>
                  </a:moveTo>
                  <a:lnTo>
                    <a:pt x="607" y="0"/>
                  </a:lnTo>
                  <a:cubicBezTo>
                    <a:pt x="523" y="565"/>
                    <a:pt x="461" y="1151"/>
                    <a:pt x="398" y="1716"/>
                  </a:cubicBezTo>
                  <a:cubicBezTo>
                    <a:pt x="314" y="2302"/>
                    <a:pt x="272" y="2867"/>
                    <a:pt x="210" y="3453"/>
                  </a:cubicBezTo>
                  <a:cubicBezTo>
                    <a:pt x="168" y="4039"/>
                    <a:pt x="105" y="4625"/>
                    <a:pt x="84" y="5190"/>
                  </a:cubicBezTo>
                  <a:cubicBezTo>
                    <a:pt x="63" y="5775"/>
                    <a:pt x="21" y="6382"/>
                    <a:pt x="0" y="6947"/>
                  </a:cubicBezTo>
                  <a:cubicBezTo>
                    <a:pt x="84" y="6382"/>
                    <a:pt x="168" y="5796"/>
                    <a:pt x="210" y="5231"/>
                  </a:cubicBezTo>
                  <a:cubicBezTo>
                    <a:pt x="293" y="4646"/>
                    <a:pt x="356" y="4081"/>
                    <a:pt x="398" y="3495"/>
                  </a:cubicBezTo>
                  <a:cubicBezTo>
                    <a:pt x="461" y="2888"/>
                    <a:pt x="503" y="2323"/>
                    <a:pt x="523" y="1737"/>
                  </a:cubicBezTo>
                  <a:cubicBezTo>
                    <a:pt x="544" y="1172"/>
                    <a:pt x="586" y="565"/>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8"/>
            <p:cNvSpPr/>
            <p:nvPr/>
          </p:nvSpPr>
          <p:spPr>
            <a:xfrm>
              <a:off x="6554078" y="4429346"/>
              <a:ext cx="74788" cy="389832"/>
            </a:xfrm>
            <a:custGeom>
              <a:avLst/>
              <a:gdLst/>
              <a:ahLst/>
              <a:cxnLst/>
              <a:rect l="l" t="t" r="r" b="b"/>
              <a:pathLst>
                <a:path w="1341" h="6990" extrusionOk="0">
                  <a:moveTo>
                    <a:pt x="1340" y="1"/>
                  </a:moveTo>
                  <a:lnTo>
                    <a:pt x="943" y="1737"/>
                  </a:lnTo>
                  <a:cubicBezTo>
                    <a:pt x="817" y="2344"/>
                    <a:pt x="712" y="2909"/>
                    <a:pt x="587" y="3495"/>
                  </a:cubicBezTo>
                  <a:cubicBezTo>
                    <a:pt x="482" y="4060"/>
                    <a:pt x="378" y="4667"/>
                    <a:pt x="273" y="5232"/>
                  </a:cubicBezTo>
                  <a:cubicBezTo>
                    <a:pt x="189" y="5817"/>
                    <a:pt x="85" y="6382"/>
                    <a:pt x="1" y="6989"/>
                  </a:cubicBezTo>
                  <a:cubicBezTo>
                    <a:pt x="168" y="6424"/>
                    <a:pt x="273" y="5838"/>
                    <a:pt x="398" y="5273"/>
                  </a:cubicBezTo>
                  <a:cubicBezTo>
                    <a:pt x="524" y="4667"/>
                    <a:pt x="629" y="4081"/>
                    <a:pt x="775" y="3516"/>
                  </a:cubicBezTo>
                  <a:cubicBezTo>
                    <a:pt x="880" y="2930"/>
                    <a:pt x="984" y="2344"/>
                    <a:pt x="1089" y="1758"/>
                  </a:cubicBezTo>
                  <a:cubicBezTo>
                    <a:pt x="1152" y="1193"/>
                    <a:pt x="1256" y="607"/>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8"/>
            <p:cNvSpPr/>
            <p:nvPr/>
          </p:nvSpPr>
          <p:spPr>
            <a:xfrm>
              <a:off x="6489942" y="4432859"/>
              <a:ext cx="114384" cy="385148"/>
            </a:xfrm>
            <a:custGeom>
              <a:avLst/>
              <a:gdLst/>
              <a:ahLst/>
              <a:cxnLst/>
              <a:rect l="l" t="t" r="r" b="b"/>
              <a:pathLst>
                <a:path w="2051" h="6906" extrusionOk="0">
                  <a:moveTo>
                    <a:pt x="2051" y="0"/>
                  </a:moveTo>
                  <a:cubicBezTo>
                    <a:pt x="1841" y="544"/>
                    <a:pt x="1653" y="1130"/>
                    <a:pt x="1465" y="1695"/>
                  </a:cubicBezTo>
                  <a:cubicBezTo>
                    <a:pt x="1297" y="2281"/>
                    <a:pt x="1130" y="2846"/>
                    <a:pt x="942" y="3432"/>
                  </a:cubicBezTo>
                  <a:cubicBezTo>
                    <a:pt x="795" y="3997"/>
                    <a:pt x="607" y="4583"/>
                    <a:pt x="460" y="5148"/>
                  </a:cubicBezTo>
                  <a:cubicBezTo>
                    <a:pt x="293" y="5733"/>
                    <a:pt x="147" y="6319"/>
                    <a:pt x="0" y="6905"/>
                  </a:cubicBezTo>
                  <a:cubicBezTo>
                    <a:pt x="209" y="6361"/>
                    <a:pt x="398" y="5775"/>
                    <a:pt x="586" y="5210"/>
                  </a:cubicBezTo>
                  <a:cubicBezTo>
                    <a:pt x="774" y="4625"/>
                    <a:pt x="921" y="4060"/>
                    <a:pt x="1109" y="3474"/>
                  </a:cubicBezTo>
                  <a:cubicBezTo>
                    <a:pt x="1256" y="2909"/>
                    <a:pt x="1444" y="2323"/>
                    <a:pt x="1611" y="1758"/>
                  </a:cubicBezTo>
                  <a:cubicBezTo>
                    <a:pt x="1758" y="1172"/>
                    <a:pt x="1925" y="565"/>
                    <a:pt x="2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8"/>
            <p:cNvSpPr/>
            <p:nvPr/>
          </p:nvSpPr>
          <p:spPr>
            <a:xfrm>
              <a:off x="6507398" y="4432859"/>
              <a:ext cx="103955" cy="393290"/>
            </a:xfrm>
            <a:custGeom>
              <a:avLst/>
              <a:gdLst/>
              <a:ahLst/>
              <a:cxnLst/>
              <a:rect l="l" t="t" r="r" b="b"/>
              <a:pathLst>
                <a:path w="1864" h="7052" extrusionOk="0">
                  <a:moveTo>
                    <a:pt x="1863" y="0"/>
                  </a:moveTo>
                  <a:cubicBezTo>
                    <a:pt x="1675" y="565"/>
                    <a:pt x="1528" y="1172"/>
                    <a:pt x="1340" y="1758"/>
                  </a:cubicBezTo>
                  <a:cubicBezTo>
                    <a:pt x="1152" y="2323"/>
                    <a:pt x="1005" y="2930"/>
                    <a:pt x="838" y="3495"/>
                  </a:cubicBezTo>
                  <a:cubicBezTo>
                    <a:pt x="691" y="4101"/>
                    <a:pt x="524" y="4666"/>
                    <a:pt x="399" y="5273"/>
                  </a:cubicBezTo>
                  <a:cubicBezTo>
                    <a:pt x="273" y="5859"/>
                    <a:pt x="147" y="6466"/>
                    <a:pt x="1" y="7052"/>
                  </a:cubicBezTo>
                  <a:cubicBezTo>
                    <a:pt x="189" y="6466"/>
                    <a:pt x="378" y="5880"/>
                    <a:pt x="524" y="5315"/>
                  </a:cubicBezTo>
                  <a:cubicBezTo>
                    <a:pt x="712" y="4729"/>
                    <a:pt x="880" y="4122"/>
                    <a:pt x="1026" y="3557"/>
                  </a:cubicBezTo>
                  <a:cubicBezTo>
                    <a:pt x="1194" y="2951"/>
                    <a:pt x="1340" y="2386"/>
                    <a:pt x="1466" y="1779"/>
                  </a:cubicBezTo>
                  <a:cubicBezTo>
                    <a:pt x="1612" y="1193"/>
                    <a:pt x="1738" y="607"/>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8"/>
            <p:cNvSpPr/>
            <p:nvPr/>
          </p:nvSpPr>
          <p:spPr>
            <a:xfrm>
              <a:off x="6569247" y="4432859"/>
              <a:ext cx="66589" cy="395632"/>
            </a:xfrm>
            <a:custGeom>
              <a:avLst/>
              <a:gdLst/>
              <a:ahLst/>
              <a:cxnLst/>
              <a:rect l="l" t="t" r="r" b="b"/>
              <a:pathLst>
                <a:path w="1194" h="7094" extrusionOk="0">
                  <a:moveTo>
                    <a:pt x="1194" y="0"/>
                  </a:moveTo>
                  <a:cubicBezTo>
                    <a:pt x="1068" y="565"/>
                    <a:pt x="943" y="1151"/>
                    <a:pt x="838" y="1737"/>
                  </a:cubicBezTo>
                  <a:cubicBezTo>
                    <a:pt x="733" y="2344"/>
                    <a:pt x="629" y="2930"/>
                    <a:pt x="524" y="3516"/>
                  </a:cubicBezTo>
                  <a:cubicBezTo>
                    <a:pt x="419" y="4122"/>
                    <a:pt x="315" y="4708"/>
                    <a:pt x="231" y="5315"/>
                  </a:cubicBezTo>
                  <a:cubicBezTo>
                    <a:pt x="147" y="5880"/>
                    <a:pt x="43" y="6487"/>
                    <a:pt x="1" y="7094"/>
                  </a:cubicBezTo>
                  <a:cubicBezTo>
                    <a:pt x="147" y="6487"/>
                    <a:pt x="252" y="5901"/>
                    <a:pt x="357" y="5336"/>
                  </a:cubicBezTo>
                  <a:cubicBezTo>
                    <a:pt x="461" y="4729"/>
                    <a:pt x="566" y="4164"/>
                    <a:pt x="671" y="3557"/>
                  </a:cubicBezTo>
                  <a:cubicBezTo>
                    <a:pt x="775" y="2951"/>
                    <a:pt x="880" y="2386"/>
                    <a:pt x="963" y="1779"/>
                  </a:cubicBezTo>
                  <a:cubicBezTo>
                    <a:pt x="1047" y="1193"/>
                    <a:pt x="1152" y="607"/>
                    <a:pt x="1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8"/>
            <p:cNvSpPr/>
            <p:nvPr/>
          </p:nvSpPr>
          <p:spPr>
            <a:xfrm>
              <a:off x="6639294" y="4430517"/>
              <a:ext cx="25710" cy="397975"/>
            </a:xfrm>
            <a:custGeom>
              <a:avLst/>
              <a:gdLst/>
              <a:ahLst/>
              <a:cxnLst/>
              <a:rect l="l" t="t" r="r" b="b"/>
              <a:pathLst>
                <a:path w="461" h="7136" extrusionOk="0">
                  <a:moveTo>
                    <a:pt x="461" y="1"/>
                  </a:moveTo>
                  <a:cubicBezTo>
                    <a:pt x="398" y="607"/>
                    <a:pt x="335" y="1193"/>
                    <a:pt x="293" y="1779"/>
                  </a:cubicBezTo>
                  <a:cubicBezTo>
                    <a:pt x="231" y="2386"/>
                    <a:pt x="210" y="2972"/>
                    <a:pt x="147" y="3558"/>
                  </a:cubicBezTo>
                  <a:cubicBezTo>
                    <a:pt x="126" y="4164"/>
                    <a:pt x="84" y="4750"/>
                    <a:pt x="42" y="5357"/>
                  </a:cubicBezTo>
                  <a:cubicBezTo>
                    <a:pt x="21" y="5943"/>
                    <a:pt x="0" y="6529"/>
                    <a:pt x="0" y="7136"/>
                  </a:cubicBezTo>
                  <a:cubicBezTo>
                    <a:pt x="84" y="6550"/>
                    <a:pt x="126" y="5943"/>
                    <a:pt x="189" y="5357"/>
                  </a:cubicBezTo>
                  <a:cubicBezTo>
                    <a:pt x="231" y="4750"/>
                    <a:pt x="251" y="4164"/>
                    <a:pt x="314" y="3558"/>
                  </a:cubicBezTo>
                  <a:cubicBezTo>
                    <a:pt x="335" y="2972"/>
                    <a:pt x="398" y="2386"/>
                    <a:pt x="419" y="1779"/>
                  </a:cubicBezTo>
                  <a:cubicBezTo>
                    <a:pt x="440" y="1193"/>
                    <a:pt x="461" y="607"/>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8"/>
            <p:cNvSpPr/>
            <p:nvPr/>
          </p:nvSpPr>
          <p:spPr>
            <a:xfrm>
              <a:off x="6908831" y="4429346"/>
              <a:ext cx="59562" cy="396804"/>
            </a:xfrm>
            <a:custGeom>
              <a:avLst/>
              <a:gdLst/>
              <a:ahLst/>
              <a:cxnLst/>
              <a:rect l="l" t="t" r="r" b="b"/>
              <a:pathLst>
                <a:path w="1068" h="7115" extrusionOk="0">
                  <a:moveTo>
                    <a:pt x="1" y="1"/>
                  </a:moveTo>
                  <a:lnTo>
                    <a:pt x="1" y="1"/>
                  </a:lnTo>
                  <a:cubicBezTo>
                    <a:pt x="63" y="607"/>
                    <a:pt x="126" y="1193"/>
                    <a:pt x="210" y="1779"/>
                  </a:cubicBezTo>
                  <a:cubicBezTo>
                    <a:pt x="273" y="2386"/>
                    <a:pt x="377" y="2972"/>
                    <a:pt x="440" y="3558"/>
                  </a:cubicBezTo>
                  <a:cubicBezTo>
                    <a:pt x="545" y="4164"/>
                    <a:pt x="628" y="4750"/>
                    <a:pt x="733" y="5336"/>
                  </a:cubicBezTo>
                  <a:cubicBezTo>
                    <a:pt x="838" y="5943"/>
                    <a:pt x="942" y="6550"/>
                    <a:pt x="1068" y="7115"/>
                  </a:cubicBezTo>
                  <a:cubicBezTo>
                    <a:pt x="1026" y="6529"/>
                    <a:pt x="942" y="5943"/>
                    <a:pt x="859" y="5336"/>
                  </a:cubicBezTo>
                  <a:cubicBezTo>
                    <a:pt x="817" y="4750"/>
                    <a:pt x="712" y="4164"/>
                    <a:pt x="628" y="3558"/>
                  </a:cubicBezTo>
                  <a:cubicBezTo>
                    <a:pt x="524" y="2972"/>
                    <a:pt x="440" y="2386"/>
                    <a:pt x="335" y="1779"/>
                  </a:cubicBezTo>
                  <a:cubicBezTo>
                    <a:pt x="231" y="1193"/>
                    <a:pt x="126" y="58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8"/>
            <p:cNvSpPr/>
            <p:nvPr/>
          </p:nvSpPr>
          <p:spPr>
            <a:xfrm>
              <a:off x="6961366" y="4428174"/>
              <a:ext cx="94586" cy="391003"/>
            </a:xfrm>
            <a:custGeom>
              <a:avLst/>
              <a:gdLst/>
              <a:ahLst/>
              <a:cxnLst/>
              <a:rect l="l" t="t" r="r" b="b"/>
              <a:pathLst>
                <a:path w="1696" h="7011" extrusionOk="0">
                  <a:moveTo>
                    <a:pt x="0" y="1"/>
                  </a:moveTo>
                  <a:lnTo>
                    <a:pt x="0" y="1"/>
                  </a:lnTo>
                  <a:cubicBezTo>
                    <a:pt x="105" y="607"/>
                    <a:pt x="230" y="1214"/>
                    <a:pt x="377" y="1779"/>
                  </a:cubicBezTo>
                  <a:cubicBezTo>
                    <a:pt x="482" y="2365"/>
                    <a:pt x="628" y="2951"/>
                    <a:pt x="754" y="3537"/>
                  </a:cubicBezTo>
                  <a:cubicBezTo>
                    <a:pt x="921" y="4102"/>
                    <a:pt x="1046" y="4709"/>
                    <a:pt x="1214" y="5294"/>
                  </a:cubicBezTo>
                  <a:cubicBezTo>
                    <a:pt x="1360" y="5859"/>
                    <a:pt x="1528" y="6445"/>
                    <a:pt x="1695" y="7010"/>
                  </a:cubicBezTo>
                  <a:cubicBezTo>
                    <a:pt x="1590" y="6403"/>
                    <a:pt x="1465" y="5838"/>
                    <a:pt x="1339" y="5232"/>
                  </a:cubicBezTo>
                  <a:cubicBezTo>
                    <a:pt x="1235" y="4667"/>
                    <a:pt x="1067" y="4060"/>
                    <a:pt x="942" y="3474"/>
                  </a:cubicBezTo>
                  <a:cubicBezTo>
                    <a:pt x="774" y="2909"/>
                    <a:pt x="649" y="2302"/>
                    <a:pt x="502" y="1737"/>
                  </a:cubicBezTo>
                  <a:cubicBezTo>
                    <a:pt x="335" y="1152"/>
                    <a:pt x="189" y="58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8"/>
            <p:cNvSpPr/>
            <p:nvPr/>
          </p:nvSpPr>
          <p:spPr>
            <a:xfrm>
              <a:off x="7024386" y="4431688"/>
              <a:ext cx="115555" cy="390948"/>
            </a:xfrm>
            <a:custGeom>
              <a:avLst/>
              <a:gdLst/>
              <a:ahLst/>
              <a:cxnLst/>
              <a:rect l="l" t="t" r="r" b="b"/>
              <a:pathLst>
                <a:path w="2072" h="7010" extrusionOk="0">
                  <a:moveTo>
                    <a:pt x="0" y="0"/>
                  </a:moveTo>
                  <a:lnTo>
                    <a:pt x="0" y="0"/>
                  </a:lnTo>
                  <a:cubicBezTo>
                    <a:pt x="126" y="586"/>
                    <a:pt x="293" y="1193"/>
                    <a:pt x="440" y="1779"/>
                  </a:cubicBezTo>
                  <a:cubicBezTo>
                    <a:pt x="607" y="2344"/>
                    <a:pt x="774" y="2951"/>
                    <a:pt x="942" y="3516"/>
                  </a:cubicBezTo>
                  <a:cubicBezTo>
                    <a:pt x="1130" y="4122"/>
                    <a:pt x="1297" y="4708"/>
                    <a:pt x="1486" y="5273"/>
                  </a:cubicBezTo>
                  <a:cubicBezTo>
                    <a:pt x="1674" y="5859"/>
                    <a:pt x="1862" y="6424"/>
                    <a:pt x="2072" y="7010"/>
                  </a:cubicBezTo>
                  <a:cubicBezTo>
                    <a:pt x="1925" y="6403"/>
                    <a:pt x="1779" y="5817"/>
                    <a:pt x="1611" y="5210"/>
                  </a:cubicBezTo>
                  <a:cubicBezTo>
                    <a:pt x="1465" y="4646"/>
                    <a:pt x="1276" y="4039"/>
                    <a:pt x="1130" y="3474"/>
                  </a:cubicBezTo>
                  <a:cubicBezTo>
                    <a:pt x="942" y="2867"/>
                    <a:pt x="753" y="2302"/>
                    <a:pt x="565" y="1716"/>
                  </a:cubicBezTo>
                  <a:cubicBezTo>
                    <a:pt x="398"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8"/>
            <p:cNvSpPr/>
            <p:nvPr/>
          </p:nvSpPr>
          <p:spPr>
            <a:xfrm>
              <a:off x="7078037" y="4431688"/>
              <a:ext cx="126096" cy="390948"/>
            </a:xfrm>
            <a:custGeom>
              <a:avLst/>
              <a:gdLst/>
              <a:ahLst/>
              <a:cxnLst/>
              <a:rect l="l" t="t" r="r" b="b"/>
              <a:pathLst>
                <a:path w="2261" h="7010" extrusionOk="0">
                  <a:moveTo>
                    <a:pt x="1" y="0"/>
                  </a:moveTo>
                  <a:cubicBezTo>
                    <a:pt x="168" y="586"/>
                    <a:pt x="314" y="1193"/>
                    <a:pt x="503" y="1779"/>
                  </a:cubicBezTo>
                  <a:cubicBezTo>
                    <a:pt x="691" y="2344"/>
                    <a:pt x="859" y="2951"/>
                    <a:pt x="1047" y="3516"/>
                  </a:cubicBezTo>
                  <a:cubicBezTo>
                    <a:pt x="1235" y="4122"/>
                    <a:pt x="1423" y="4708"/>
                    <a:pt x="1633" y="5273"/>
                  </a:cubicBezTo>
                  <a:cubicBezTo>
                    <a:pt x="1842" y="5859"/>
                    <a:pt x="2009" y="6424"/>
                    <a:pt x="2260" y="7010"/>
                  </a:cubicBezTo>
                  <a:cubicBezTo>
                    <a:pt x="2093" y="6403"/>
                    <a:pt x="1905" y="5817"/>
                    <a:pt x="1758" y="5210"/>
                  </a:cubicBezTo>
                  <a:cubicBezTo>
                    <a:pt x="1570" y="4646"/>
                    <a:pt x="1382" y="4039"/>
                    <a:pt x="1214" y="3474"/>
                  </a:cubicBezTo>
                  <a:cubicBezTo>
                    <a:pt x="1026" y="2867"/>
                    <a:pt x="838" y="2302"/>
                    <a:pt x="628" y="1716"/>
                  </a:cubicBezTo>
                  <a:cubicBezTo>
                    <a:pt x="419" y="1151"/>
                    <a:pt x="231" y="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8"/>
            <p:cNvSpPr/>
            <p:nvPr/>
          </p:nvSpPr>
          <p:spPr>
            <a:xfrm>
              <a:off x="7053554" y="4432859"/>
              <a:ext cx="119069" cy="393290"/>
            </a:xfrm>
            <a:custGeom>
              <a:avLst/>
              <a:gdLst/>
              <a:ahLst/>
              <a:cxnLst/>
              <a:rect l="l" t="t" r="r" b="b"/>
              <a:pathLst>
                <a:path w="2135" h="7052" extrusionOk="0">
                  <a:moveTo>
                    <a:pt x="0" y="0"/>
                  </a:moveTo>
                  <a:cubicBezTo>
                    <a:pt x="147" y="607"/>
                    <a:pt x="314" y="1172"/>
                    <a:pt x="461" y="1779"/>
                  </a:cubicBezTo>
                  <a:cubicBezTo>
                    <a:pt x="649" y="2386"/>
                    <a:pt x="816" y="2951"/>
                    <a:pt x="984" y="3557"/>
                  </a:cubicBezTo>
                  <a:cubicBezTo>
                    <a:pt x="1172" y="4122"/>
                    <a:pt x="1360" y="4729"/>
                    <a:pt x="1528" y="5315"/>
                  </a:cubicBezTo>
                  <a:cubicBezTo>
                    <a:pt x="1716" y="5901"/>
                    <a:pt x="1925" y="6487"/>
                    <a:pt x="2134" y="7052"/>
                  </a:cubicBezTo>
                  <a:cubicBezTo>
                    <a:pt x="2009" y="6466"/>
                    <a:pt x="1821" y="5859"/>
                    <a:pt x="1674" y="5273"/>
                  </a:cubicBezTo>
                  <a:cubicBezTo>
                    <a:pt x="1486" y="4666"/>
                    <a:pt x="1318" y="4101"/>
                    <a:pt x="1151" y="3495"/>
                  </a:cubicBezTo>
                  <a:cubicBezTo>
                    <a:pt x="963" y="2930"/>
                    <a:pt x="774" y="2323"/>
                    <a:pt x="586" y="1758"/>
                  </a:cubicBezTo>
                  <a:cubicBezTo>
                    <a:pt x="419"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8"/>
            <p:cNvSpPr/>
            <p:nvPr/>
          </p:nvSpPr>
          <p:spPr>
            <a:xfrm>
              <a:off x="7009217" y="4437544"/>
              <a:ext cx="102728" cy="390948"/>
            </a:xfrm>
            <a:custGeom>
              <a:avLst/>
              <a:gdLst/>
              <a:ahLst/>
              <a:cxnLst/>
              <a:rect l="l" t="t" r="r" b="b"/>
              <a:pathLst>
                <a:path w="1842" h="7010" extrusionOk="0">
                  <a:moveTo>
                    <a:pt x="0" y="0"/>
                  </a:moveTo>
                  <a:cubicBezTo>
                    <a:pt x="105" y="586"/>
                    <a:pt x="272" y="1193"/>
                    <a:pt x="398" y="1779"/>
                  </a:cubicBezTo>
                  <a:cubicBezTo>
                    <a:pt x="565" y="2344"/>
                    <a:pt x="691" y="2950"/>
                    <a:pt x="837" y="3515"/>
                  </a:cubicBezTo>
                  <a:cubicBezTo>
                    <a:pt x="1004" y="4101"/>
                    <a:pt x="1151" y="4708"/>
                    <a:pt x="1318" y="5273"/>
                  </a:cubicBezTo>
                  <a:cubicBezTo>
                    <a:pt x="1465" y="5859"/>
                    <a:pt x="1653" y="6424"/>
                    <a:pt x="1841" y="7010"/>
                  </a:cubicBezTo>
                  <a:cubicBezTo>
                    <a:pt x="1716" y="6403"/>
                    <a:pt x="1569" y="5817"/>
                    <a:pt x="1444" y="5231"/>
                  </a:cubicBezTo>
                  <a:cubicBezTo>
                    <a:pt x="1297" y="4645"/>
                    <a:pt x="1151" y="4038"/>
                    <a:pt x="1004" y="3473"/>
                  </a:cubicBezTo>
                  <a:cubicBezTo>
                    <a:pt x="837" y="2888"/>
                    <a:pt x="691" y="2302"/>
                    <a:pt x="523" y="1716"/>
                  </a:cubicBezTo>
                  <a:cubicBezTo>
                    <a:pt x="377" y="1151"/>
                    <a:pt x="188"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8"/>
            <p:cNvSpPr/>
            <p:nvPr/>
          </p:nvSpPr>
          <p:spPr>
            <a:xfrm>
              <a:off x="6948539" y="4430517"/>
              <a:ext cx="93415" cy="397975"/>
            </a:xfrm>
            <a:custGeom>
              <a:avLst/>
              <a:gdLst/>
              <a:ahLst/>
              <a:cxnLst/>
              <a:rect l="l" t="t" r="r" b="b"/>
              <a:pathLst>
                <a:path w="1675" h="7136" extrusionOk="0">
                  <a:moveTo>
                    <a:pt x="0" y="1"/>
                  </a:moveTo>
                  <a:lnTo>
                    <a:pt x="0" y="1"/>
                  </a:lnTo>
                  <a:cubicBezTo>
                    <a:pt x="105" y="607"/>
                    <a:pt x="230" y="1214"/>
                    <a:pt x="356" y="1821"/>
                  </a:cubicBezTo>
                  <a:cubicBezTo>
                    <a:pt x="502" y="2428"/>
                    <a:pt x="628" y="2993"/>
                    <a:pt x="753" y="3599"/>
                  </a:cubicBezTo>
                  <a:cubicBezTo>
                    <a:pt x="921" y="4206"/>
                    <a:pt x="1046" y="4771"/>
                    <a:pt x="1193" y="5378"/>
                  </a:cubicBezTo>
                  <a:cubicBezTo>
                    <a:pt x="1339" y="5943"/>
                    <a:pt x="1486" y="6550"/>
                    <a:pt x="1674" y="7136"/>
                  </a:cubicBezTo>
                  <a:cubicBezTo>
                    <a:pt x="1569" y="6529"/>
                    <a:pt x="1444" y="5922"/>
                    <a:pt x="1339" y="5315"/>
                  </a:cubicBezTo>
                  <a:cubicBezTo>
                    <a:pt x="1193" y="4708"/>
                    <a:pt x="1067" y="4143"/>
                    <a:pt x="942" y="3537"/>
                  </a:cubicBezTo>
                  <a:cubicBezTo>
                    <a:pt x="774" y="2930"/>
                    <a:pt x="649" y="2365"/>
                    <a:pt x="502" y="1758"/>
                  </a:cubicBezTo>
                  <a:cubicBezTo>
                    <a:pt x="335" y="1193"/>
                    <a:pt x="188" y="58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8"/>
            <p:cNvSpPr/>
            <p:nvPr/>
          </p:nvSpPr>
          <p:spPr>
            <a:xfrm>
              <a:off x="6903031" y="4463198"/>
              <a:ext cx="56049" cy="362951"/>
            </a:xfrm>
            <a:custGeom>
              <a:avLst/>
              <a:gdLst/>
              <a:ahLst/>
              <a:cxnLst/>
              <a:rect l="l" t="t" r="r" b="b"/>
              <a:pathLst>
                <a:path w="1005" h="6508" extrusionOk="0">
                  <a:moveTo>
                    <a:pt x="0" y="0"/>
                  </a:moveTo>
                  <a:lnTo>
                    <a:pt x="0" y="0"/>
                  </a:lnTo>
                  <a:cubicBezTo>
                    <a:pt x="63" y="544"/>
                    <a:pt x="105" y="1109"/>
                    <a:pt x="188" y="1653"/>
                  </a:cubicBezTo>
                  <a:cubicBezTo>
                    <a:pt x="272" y="2197"/>
                    <a:pt x="335" y="2720"/>
                    <a:pt x="419" y="3265"/>
                  </a:cubicBezTo>
                  <a:cubicBezTo>
                    <a:pt x="502" y="3829"/>
                    <a:pt x="586" y="4353"/>
                    <a:pt x="691" y="4897"/>
                  </a:cubicBezTo>
                  <a:cubicBezTo>
                    <a:pt x="795" y="5441"/>
                    <a:pt x="858" y="5964"/>
                    <a:pt x="1004" y="6508"/>
                  </a:cubicBezTo>
                  <a:cubicBezTo>
                    <a:pt x="942" y="5964"/>
                    <a:pt x="900" y="5420"/>
                    <a:pt x="816" y="4876"/>
                  </a:cubicBezTo>
                  <a:cubicBezTo>
                    <a:pt x="732" y="4311"/>
                    <a:pt x="649" y="3788"/>
                    <a:pt x="586" y="3244"/>
                  </a:cubicBezTo>
                  <a:cubicBezTo>
                    <a:pt x="502" y="2700"/>
                    <a:pt x="419" y="2176"/>
                    <a:pt x="314" y="1632"/>
                  </a:cubicBezTo>
                  <a:cubicBezTo>
                    <a:pt x="209" y="1068"/>
                    <a:pt x="126" y="54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8"/>
            <p:cNvSpPr/>
            <p:nvPr/>
          </p:nvSpPr>
          <p:spPr>
            <a:xfrm>
              <a:off x="6927514" y="3390797"/>
              <a:ext cx="365293" cy="1434181"/>
            </a:xfrm>
            <a:custGeom>
              <a:avLst/>
              <a:gdLst/>
              <a:ahLst/>
              <a:cxnLst/>
              <a:rect l="l" t="t" r="r" b="b"/>
              <a:pathLst>
                <a:path w="6550" h="25716" fill="none" extrusionOk="0">
                  <a:moveTo>
                    <a:pt x="4708" y="1"/>
                  </a:moveTo>
                  <a:cubicBezTo>
                    <a:pt x="4708" y="1"/>
                    <a:pt x="6550" y="23289"/>
                    <a:pt x="0"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8"/>
            <p:cNvSpPr/>
            <p:nvPr/>
          </p:nvSpPr>
          <p:spPr>
            <a:xfrm>
              <a:off x="7003361" y="3390797"/>
              <a:ext cx="393290" cy="1434181"/>
            </a:xfrm>
            <a:custGeom>
              <a:avLst/>
              <a:gdLst/>
              <a:ahLst/>
              <a:cxnLst/>
              <a:rect l="l" t="t" r="r" b="b"/>
              <a:pathLst>
                <a:path w="7052" h="25716" fill="none" extrusionOk="0">
                  <a:moveTo>
                    <a:pt x="4708" y="1"/>
                  </a:moveTo>
                  <a:cubicBezTo>
                    <a:pt x="4708" y="1"/>
                    <a:pt x="7052" y="22263"/>
                    <a:pt x="1"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8"/>
            <p:cNvSpPr/>
            <p:nvPr/>
          </p:nvSpPr>
          <p:spPr>
            <a:xfrm>
              <a:off x="7179538" y="3440990"/>
              <a:ext cx="101613" cy="56"/>
            </a:xfrm>
            <a:custGeom>
              <a:avLst/>
              <a:gdLst/>
              <a:ahLst/>
              <a:cxnLst/>
              <a:rect l="l" t="t" r="r" b="b"/>
              <a:pathLst>
                <a:path w="1822" h="1" fill="none" extrusionOk="0">
                  <a:moveTo>
                    <a:pt x="1"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8"/>
            <p:cNvSpPr/>
            <p:nvPr/>
          </p:nvSpPr>
          <p:spPr>
            <a:xfrm>
              <a:off x="7188908" y="3505181"/>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8"/>
            <p:cNvSpPr/>
            <p:nvPr/>
          </p:nvSpPr>
          <p:spPr>
            <a:xfrm>
              <a:off x="7188908" y="3560003"/>
              <a:ext cx="100386" cy="2398"/>
            </a:xfrm>
            <a:custGeom>
              <a:avLst/>
              <a:gdLst/>
              <a:ahLst/>
              <a:cxnLst/>
              <a:rect l="l" t="t" r="r" b="b"/>
              <a:pathLst>
                <a:path w="1800" h="43" fill="none" extrusionOk="0">
                  <a:moveTo>
                    <a:pt x="0" y="1"/>
                  </a:moveTo>
                  <a:lnTo>
                    <a:pt x="1800"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8"/>
            <p:cNvSpPr/>
            <p:nvPr/>
          </p:nvSpPr>
          <p:spPr>
            <a:xfrm>
              <a:off x="7188908" y="3623023"/>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8"/>
            <p:cNvSpPr/>
            <p:nvPr/>
          </p:nvSpPr>
          <p:spPr>
            <a:xfrm>
              <a:off x="7188908" y="368135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8"/>
            <p:cNvSpPr/>
            <p:nvPr/>
          </p:nvSpPr>
          <p:spPr>
            <a:xfrm>
              <a:off x="7188908" y="3745550"/>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8"/>
            <p:cNvSpPr/>
            <p:nvPr/>
          </p:nvSpPr>
          <p:spPr>
            <a:xfrm>
              <a:off x="7188908" y="3816712"/>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8"/>
            <p:cNvSpPr/>
            <p:nvPr/>
          </p:nvSpPr>
          <p:spPr>
            <a:xfrm>
              <a:off x="7188908" y="3880903"/>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8"/>
            <p:cNvSpPr/>
            <p:nvPr/>
          </p:nvSpPr>
          <p:spPr>
            <a:xfrm>
              <a:off x="7187737" y="3943924"/>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8"/>
            <p:cNvSpPr/>
            <p:nvPr/>
          </p:nvSpPr>
          <p:spPr>
            <a:xfrm>
              <a:off x="7187737" y="401742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8"/>
            <p:cNvSpPr/>
            <p:nvPr/>
          </p:nvSpPr>
          <p:spPr>
            <a:xfrm>
              <a:off x="7188908" y="4088591"/>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8"/>
            <p:cNvSpPr/>
            <p:nvPr/>
          </p:nvSpPr>
          <p:spPr>
            <a:xfrm>
              <a:off x="7179538" y="4155125"/>
              <a:ext cx="101613" cy="2398"/>
            </a:xfrm>
            <a:custGeom>
              <a:avLst/>
              <a:gdLst/>
              <a:ahLst/>
              <a:cxnLst/>
              <a:rect l="l" t="t" r="r" b="b"/>
              <a:pathLst>
                <a:path w="1822" h="43" fill="none" extrusionOk="0">
                  <a:moveTo>
                    <a:pt x="1" y="1"/>
                  </a:moveTo>
                  <a:lnTo>
                    <a:pt x="1821"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8"/>
            <p:cNvSpPr/>
            <p:nvPr/>
          </p:nvSpPr>
          <p:spPr>
            <a:xfrm>
              <a:off x="7174910" y="4222829"/>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8"/>
            <p:cNvSpPr/>
            <p:nvPr/>
          </p:nvSpPr>
          <p:spPr>
            <a:xfrm>
              <a:off x="7163254" y="4353498"/>
              <a:ext cx="101557" cy="56"/>
            </a:xfrm>
            <a:custGeom>
              <a:avLst/>
              <a:gdLst/>
              <a:ahLst/>
              <a:cxnLst/>
              <a:rect l="l" t="t" r="r" b="b"/>
              <a:pathLst>
                <a:path w="1821" h="1" fill="none" extrusionOk="0">
                  <a:moveTo>
                    <a:pt x="0" y="1"/>
                  </a:moveTo>
                  <a:lnTo>
                    <a:pt x="182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8"/>
            <p:cNvSpPr/>
            <p:nvPr/>
          </p:nvSpPr>
          <p:spPr>
            <a:xfrm>
              <a:off x="7148084" y="4420032"/>
              <a:ext cx="100386" cy="5856"/>
            </a:xfrm>
            <a:custGeom>
              <a:avLst/>
              <a:gdLst/>
              <a:ahLst/>
              <a:cxnLst/>
              <a:rect l="l" t="t" r="r" b="b"/>
              <a:pathLst>
                <a:path w="1800" h="105" fill="none" extrusionOk="0">
                  <a:moveTo>
                    <a:pt x="0" y="0"/>
                  </a:moveTo>
                  <a:lnTo>
                    <a:pt x="1799" y="105"/>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8"/>
            <p:cNvSpPr/>
            <p:nvPr/>
          </p:nvSpPr>
          <p:spPr>
            <a:xfrm>
              <a:off x="7135201" y="4478367"/>
              <a:ext cx="99271" cy="15225"/>
            </a:xfrm>
            <a:custGeom>
              <a:avLst/>
              <a:gdLst/>
              <a:ahLst/>
              <a:cxnLst/>
              <a:rect l="l" t="t" r="r" b="b"/>
              <a:pathLst>
                <a:path w="1780" h="273" fill="none" extrusionOk="0">
                  <a:moveTo>
                    <a:pt x="1" y="0"/>
                  </a:moveTo>
                  <a:lnTo>
                    <a:pt x="1779" y="27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8"/>
            <p:cNvSpPr/>
            <p:nvPr/>
          </p:nvSpPr>
          <p:spPr>
            <a:xfrm>
              <a:off x="7121203" y="4528560"/>
              <a:ext cx="98099" cy="21025"/>
            </a:xfrm>
            <a:custGeom>
              <a:avLst/>
              <a:gdLst/>
              <a:ahLst/>
              <a:cxnLst/>
              <a:rect l="l" t="t" r="r" b="b"/>
              <a:pathLst>
                <a:path w="1759" h="377" fill="none" extrusionOk="0">
                  <a:moveTo>
                    <a:pt x="1" y="0"/>
                  </a:moveTo>
                  <a:lnTo>
                    <a:pt x="1758" y="377"/>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8"/>
            <p:cNvSpPr/>
            <p:nvPr/>
          </p:nvSpPr>
          <p:spPr>
            <a:xfrm>
              <a:off x="7102576" y="4576411"/>
              <a:ext cx="98044" cy="25710"/>
            </a:xfrm>
            <a:custGeom>
              <a:avLst/>
              <a:gdLst/>
              <a:ahLst/>
              <a:cxnLst/>
              <a:rect l="l" t="t" r="r" b="b"/>
              <a:pathLst>
                <a:path w="1758" h="461" fill="none" extrusionOk="0">
                  <a:moveTo>
                    <a:pt x="0" y="0"/>
                  </a:moveTo>
                  <a:lnTo>
                    <a:pt x="1758" y="46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8"/>
            <p:cNvSpPr/>
            <p:nvPr/>
          </p:nvSpPr>
          <p:spPr>
            <a:xfrm>
              <a:off x="7085064" y="4627720"/>
              <a:ext cx="98044" cy="25710"/>
            </a:xfrm>
            <a:custGeom>
              <a:avLst/>
              <a:gdLst/>
              <a:ahLst/>
              <a:cxnLst/>
              <a:rect l="l" t="t" r="r" b="b"/>
              <a:pathLst>
                <a:path w="1758" h="461" fill="none" extrusionOk="0">
                  <a:moveTo>
                    <a:pt x="0" y="1"/>
                  </a:moveTo>
                  <a:lnTo>
                    <a:pt x="1758" y="46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8"/>
            <p:cNvSpPr/>
            <p:nvPr/>
          </p:nvSpPr>
          <p:spPr>
            <a:xfrm>
              <a:off x="7058183" y="4668543"/>
              <a:ext cx="96928" cy="29279"/>
            </a:xfrm>
            <a:custGeom>
              <a:avLst/>
              <a:gdLst/>
              <a:ahLst/>
              <a:cxnLst/>
              <a:rect l="l" t="t" r="r" b="b"/>
              <a:pathLst>
                <a:path w="1738" h="525" fill="none" extrusionOk="0">
                  <a:moveTo>
                    <a:pt x="1" y="1"/>
                  </a:moveTo>
                  <a:lnTo>
                    <a:pt x="1738" y="524"/>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8"/>
            <p:cNvSpPr/>
            <p:nvPr/>
          </p:nvSpPr>
          <p:spPr>
            <a:xfrm>
              <a:off x="7037213" y="4704738"/>
              <a:ext cx="93415" cy="37422"/>
            </a:xfrm>
            <a:custGeom>
              <a:avLst/>
              <a:gdLst/>
              <a:ahLst/>
              <a:cxnLst/>
              <a:rect l="l" t="t" r="r" b="b"/>
              <a:pathLst>
                <a:path w="1675" h="671" fill="none" extrusionOk="0">
                  <a:moveTo>
                    <a:pt x="0" y="1"/>
                  </a:moveTo>
                  <a:lnTo>
                    <a:pt x="1674" y="67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8"/>
            <p:cNvSpPr/>
            <p:nvPr/>
          </p:nvSpPr>
          <p:spPr>
            <a:xfrm>
              <a:off x="7002190" y="4740933"/>
              <a:ext cx="92244" cy="39708"/>
            </a:xfrm>
            <a:custGeom>
              <a:avLst/>
              <a:gdLst/>
              <a:ahLst/>
              <a:cxnLst/>
              <a:rect l="l" t="t" r="r" b="b"/>
              <a:pathLst>
                <a:path w="1654" h="712" fill="none" extrusionOk="0">
                  <a:moveTo>
                    <a:pt x="1" y="0"/>
                  </a:moveTo>
                  <a:lnTo>
                    <a:pt x="1654" y="71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8"/>
            <p:cNvSpPr/>
            <p:nvPr/>
          </p:nvSpPr>
          <p:spPr>
            <a:xfrm>
              <a:off x="6964880" y="4772443"/>
              <a:ext cx="89901" cy="45564"/>
            </a:xfrm>
            <a:custGeom>
              <a:avLst/>
              <a:gdLst/>
              <a:ahLst/>
              <a:cxnLst/>
              <a:rect l="l" t="t" r="r" b="b"/>
              <a:pathLst>
                <a:path w="1612" h="817" fill="none" extrusionOk="0">
                  <a:moveTo>
                    <a:pt x="0" y="0"/>
                  </a:moveTo>
                  <a:lnTo>
                    <a:pt x="1611" y="816"/>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8"/>
            <p:cNvSpPr/>
            <p:nvPr/>
          </p:nvSpPr>
          <p:spPr>
            <a:xfrm>
              <a:off x="7172567" y="4293992"/>
              <a:ext cx="101557" cy="56"/>
            </a:xfrm>
            <a:custGeom>
              <a:avLst/>
              <a:gdLst/>
              <a:ahLst/>
              <a:cxnLst/>
              <a:rect l="l" t="t" r="r" b="b"/>
              <a:pathLst>
                <a:path w="1821" h="1" fill="none" extrusionOk="0">
                  <a:moveTo>
                    <a:pt x="0"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8"/>
            <p:cNvSpPr/>
            <p:nvPr/>
          </p:nvSpPr>
          <p:spPr>
            <a:xfrm>
              <a:off x="6668462" y="2303226"/>
              <a:ext cx="345439" cy="46735"/>
            </a:xfrm>
            <a:custGeom>
              <a:avLst/>
              <a:gdLst/>
              <a:ahLst/>
              <a:cxnLst/>
              <a:rect l="l" t="t" r="r" b="b"/>
              <a:pathLst>
                <a:path w="6194" h="838" extrusionOk="0">
                  <a:moveTo>
                    <a:pt x="3181" y="1"/>
                  </a:moveTo>
                  <a:cubicBezTo>
                    <a:pt x="754" y="1"/>
                    <a:pt x="0" y="524"/>
                    <a:pt x="0" y="524"/>
                  </a:cubicBezTo>
                  <a:cubicBezTo>
                    <a:pt x="0" y="524"/>
                    <a:pt x="565" y="838"/>
                    <a:pt x="3244" y="838"/>
                  </a:cubicBezTo>
                  <a:cubicBezTo>
                    <a:pt x="5901" y="838"/>
                    <a:pt x="6194" y="608"/>
                    <a:pt x="6194" y="608"/>
                  </a:cubicBezTo>
                  <a:cubicBezTo>
                    <a:pt x="6194" y="608"/>
                    <a:pt x="5587" y="1"/>
                    <a:pt x="3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8"/>
            <p:cNvSpPr/>
            <p:nvPr/>
          </p:nvSpPr>
          <p:spPr>
            <a:xfrm>
              <a:off x="6650950" y="2298262"/>
              <a:ext cx="362951" cy="59172"/>
            </a:xfrm>
            <a:custGeom>
              <a:avLst/>
              <a:gdLst/>
              <a:ahLst/>
              <a:cxnLst/>
              <a:rect l="l" t="t" r="r" b="b"/>
              <a:pathLst>
                <a:path w="6508" h="1061" extrusionOk="0">
                  <a:moveTo>
                    <a:pt x="3131" y="1"/>
                  </a:moveTo>
                  <a:cubicBezTo>
                    <a:pt x="2696" y="1"/>
                    <a:pt x="2251" y="38"/>
                    <a:pt x="1821" y="90"/>
                  </a:cubicBezTo>
                  <a:cubicBezTo>
                    <a:pt x="1549" y="111"/>
                    <a:pt x="1277" y="153"/>
                    <a:pt x="1026" y="215"/>
                  </a:cubicBezTo>
                  <a:cubicBezTo>
                    <a:pt x="754" y="299"/>
                    <a:pt x="503" y="341"/>
                    <a:pt x="231" y="508"/>
                  </a:cubicBezTo>
                  <a:lnTo>
                    <a:pt x="1" y="634"/>
                  </a:lnTo>
                  <a:lnTo>
                    <a:pt x="231" y="738"/>
                  </a:lnTo>
                  <a:cubicBezTo>
                    <a:pt x="398" y="822"/>
                    <a:pt x="524" y="843"/>
                    <a:pt x="649" y="864"/>
                  </a:cubicBezTo>
                  <a:lnTo>
                    <a:pt x="1047" y="948"/>
                  </a:lnTo>
                  <a:lnTo>
                    <a:pt x="1821" y="1031"/>
                  </a:lnTo>
                  <a:cubicBezTo>
                    <a:pt x="2191" y="1046"/>
                    <a:pt x="2561" y="1061"/>
                    <a:pt x="2931" y="1061"/>
                  </a:cubicBezTo>
                  <a:cubicBezTo>
                    <a:pt x="3084" y="1061"/>
                    <a:pt x="3237" y="1058"/>
                    <a:pt x="3390" y="1052"/>
                  </a:cubicBezTo>
                  <a:lnTo>
                    <a:pt x="4959" y="969"/>
                  </a:lnTo>
                  <a:cubicBezTo>
                    <a:pt x="5232" y="969"/>
                    <a:pt x="5483" y="927"/>
                    <a:pt x="5755" y="885"/>
                  </a:cubicBezTo>
                  <a:cubicBezTo>
                    <a:pt x="6006" y="843"/>
                    <a:pt x="6278" y="822"/>
                    <a:pt x="6508" y="697"/>
                  </a:cubicBezTo>
                  <a:lnTo>
                    <a:pt x="6508" y="697"/>
                  </a:lnTo>
                  <a:cubicBezTo>
                    <a:pt x="6382" y="738"/>
                    <a:pt x="6257" y="759"/>
                    <a:pt x="6152" y="780"/>
                  </a:cubicBezTo>
                  <a:cubicBezTo>
                    <a:pt x="6006" y="780"/>
                    <a:pt x="5880" y="822"/>
                    <a:pt x="5755" y="822"/>
                  </a:cubicBezTo>
                  <a:cubicBezTo>
                    <a:pt x="5483" y="843"/>
                    <a:pt x="5232" y="843"/>
                    <a:pt x="4959" y="843"/>
                  </a:cubicBezTo>
                  <a:cubicBezTo>
                    <a:pt x="4698" y="854"/>
                    <a:pt x="4436" y="859"/>
                    <a:pt x="4175" y="859"/>
                  </a:cubicBezTo>
                  <a:cubicBezTo>
                    <a:pt x="3913" y="859"/>
                    <a:pt x="3652" y="854"/>
                    <a:pt x="3390" y="843"/>
                  </a:cubicBezTo>
                  <a:cubicBezTo>
                    <a:pt x="2909" y="822"/>
                    <a:pt x="2386" y="822"/>
                    <a:pt x="1863" y="759"/>
                  </a:cubicBezTo>
                  <a:cubicBezTo>
                    <a:pt x="1591" y="759"/>
                    <a:pt x="1361" y="718"/>
                    <a:pt x="1089" y="676"/>
                  </a:cubicBezTo>
                  <a:cubicBezTo>
                    <a:pt x="963" y="655"/>
                    <a:pt x="858" y="634"/>
                    <a:pt x="733" y="613"/>
                  </a:cubicBezTo>
                  <a:cubicBezTo>
                    <a:pt x="719" y="609"/>
                    <a:pt x="705" y="605"/>
                    <a:pt x="692" y="601"/>
                  </a:cubicBezTo>
                  <a:lnTo>
                    <a:pt x="692" y="601"/>
                  </a:lnTo>
                  <a:cubicBezTo>
                    <a:pt x="823" y="548"/>
                    <a:pt x="962" y="501"/>
                    <a:pt x="1089" y="466"/>
                  </a:cubicBezTo>
                  <a:cubicBezTo>
                    <a:pt x="1340" y="404"/>
                    <a:pt x="1591" y="341"/>
                    <a:pt x="1863" y="320"/>
                  </a:cubicBezTo>
                  <a:cubicBezTo>
                    <a:pt x="2386" y="278"/>
                    <a:pt x="2909" y="236"/>
                    <a:pt x="3432" y="215"/>
                  </a:cubicBezTo>
                  <a:cubicBezTo>
                    <a:pt x="3563" y="210"/>
                    <a:pt x="3694" y="208"/>
                    <a:pt x="3824" y="208"/>
                  </a:cubicBezTo>
                  <a:cubicBezTo>
                    <a:pt x="4217" y="208"/>
                    <a:pt x="4609" y="231"/>
                    <a:pt x="5001" y="278"/>
                  </a:cubicBezTo>
                  <a:cubicBezTo>
                    <a:pt x="5252" y="299"/>
                    <a:pt x="5524" y="341"/>
                    <a:pt x="5776" y="404"/>
                  </a:cubicBezTo>
                  <a:cubicBezTo>
                    <a:pt x="6048" y="446"/>
                    <a:pt x="6299" y="529"/>
                    <a:pt x="6508" y="697"/>
                  </a:cubicBezTo>
                  <a:cubicBezTo>
                    <a:pt x="6299" y="508"/>
                    <a:pt x="6048" y="404"/>
                    <a:pt x="5796" y="341"/>
                  </a:cubicBezTo>
                  <a:cubicBezTo>
                    <a:pt x="5545" y="236"/>
                    <a:pt x="5273" y="194"/>
                    <a:pt x="5022" y="132"/>
                  </a:cubicBezTo>
                  <a:cubicBezTo>
                    <a:pt x="4499" y="69"/>
                    <a:pt x="3934" y="6"/>
                    <a:pt x="3411" y="6"/>
                  </a:cubicBezTo>
                  <a:cubicBezTo>
                    <a:pt x="3318" y="2"/>
                    <a:pt x="3225" y="1"/>
                    <a:pt x="3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9" name="Google Shape;4739;p38"/>
          <p:cNvGrpSpPr/>
          <p:nvPr/>
        </p:nvGrpSpPr>
        <p:grpSpPr>
          <a:xfrm rot="7866275">
            <a:off x="6976813" y="1157075"/>
            <a:ext cx="686370" cy="448916"/>
            <a:chOff x="2878050" y="4066850"/>
            <a:chExt cx="773075" cy="505625"/>
          </a:xfrm>
        </p:grpSpPr>
        <p:sp>
          <p:nvSpPr>
            <p:cNvPr id="4740" name="Google Shape;4740;p38"/>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8"/>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8"/>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38"/>
          <p:cNvGrpSpPr/>
          <p:nvPr/>
        </p:nvGrpSpPr>
        <p:grpSpPr>
          <a:xfrm>
            <a:off x="713225" y="1149700"/>
            <a:ext cx="387650" cy="242225"/>
            <a:chOff x="1485625" y="4169650"/>
            <a:chExt cx="387650" cy="242225"/>
          </a:xfrm>
        </p:grpSpPr>
        <p:sp>
          <p:nvSpPr>
            <p:cNvPr id="4744" name="Google Shape;4744;p38"/>
            <p:cNvSpPr/>
            <p:nvPr/>
          </p:nvSpPr>
          <p:spPr>
            <a:xfrm>
              <a:off x="1517550" y="4169650"/>
              <a:ext cx="272025" cy="177875"/>
            </a:xfrm>
            <a:custGeom>
              <a:avLst/>
              <a:gdLst/>
              <a:ahLst/>
              <a:cxnLst/>
              <a:rect l="l" t="t" r="r" b="b"/>
              <a:pathLst>
                <a:path w="10881" h="7115" extrusionOk="0">
                  <a:moveTo>
                    <a:pt x="4583" y="6655"/>
                  </a:moveTo>
                  <a:cubicBezTo>
                    <a:pt x="4478" y="6362"/>
                    <a:pt x="4520" y="6069"/>
                    <a:pt x="4373" y="5839"/>
                  </a:cubicBezTo>
                  <a:cubicBezTo>
                    <a:pt x="4352" y="5818"/>
                    <a:pt x="4352" y="5797"/>
                    <a:pt x="4352" y="5755"/>
                  </a:cubicBezTo>
                  <a:cubicBezTo>
                    <a:pt x="4311" y="5336"/>
                    <a:pt x="4290" y="4897"/>
                    <a:pt x="4269" y="4479"/>
                  </a:cubicBezTo>
                  <a:cubicBezTo>
                    <a:pt x="4394" y="4269"/>
                    <a:pt x="4269" y="4165"/>
                    <a:pt x="4101" y="4060"/>
                  </a:cubicBezTo>
                  <a:cubicBezTo>
                    <a:pt x="4059" y="4018"/>
                    <a:pt x="3976" y="3976"/>
                    <a:pt x="3892" y="3955"/>
                  </a:cubicBezTo>
                  <a:cubicBezTo>
                    <a:pt x="3515" y="3809"/>
                    <a:pt x="3097" y="3663"/>
                    <a:pt x="2699" y="3516"/>
                  </a:cubicBezTo>
                  <a:cubicBezTo>
                    <a:pt x="2323" y="3391"/>
                    <a:pt x="1946" y="3411"/>
                    <a:pt x="1570" y="3453"/>
                  </a:cubicBezTo>
                  <a:cubicBezTo>
                    <a:pt x="1381" y="3495"/>
                    <a:pt x="1235" y="3537"/>
                    <a:pt x="1046" y="3558"/>
                  </a:cubicBezTo>
                  <a:cubicBezTo>
                    <a:pt x="795" y="3621"/>
                    <a:pt x="586" y="3725"/>
                    <a:pt x="440" y="3955"/>
                  </a:cubicBezTo>
                  <a:cubicBezTo>
                    <a:pt x="419" y="4018"/>
                    <a:pt x="314" y="4039"/>
                    <a:pt x="272" y="4039"/>
                  </a:cubicBezTo>
                  <a:cubicBezTo>
                    <a:pt x="168" y="4039"/>
                    <a:pt x="84" y="3955"/>
                    <a:pt x="63" y="3851"/>
                  </a:cubicBezTo>
                  <a:cubicBezTo>
                    <a:pt x="21" y="3788"/>
                    <a:pt x="0" y="3746"/>
                    <a:pt x="21" y="3725"/>
                  </a:cubicBezTo>
                  <a:cubicBezTo>
                    <a:pt x="105" y="3307"/>
                    <a:pt x="189" y="2847"/>
                    <a:pt x="440" y="2491"/>
                  </a:cubicBezTo>
                  <a:cubicBezTo>
                    <a:pt x="628" y="2261"/>
                    <a:pt x="816" y="2010"/>
                    <a:pt x="1067" y="1884"/>
                  </a:cubicBezTo>
                  <a:cubicBezTo>
                    <a:pt x="1444" y="1696"/>
                    <a:pt x="1737" y="1424"/>
                    <a:pt x="2093" y="1256"/>
                  </a:cubicBezTo>
                  <a:cubicBezTo>
                    <a:pt x="2678" y="1005"/>
                    <a:pt x="3222" y="1005"/>
                    <a:pt x="3787" y="1173"/>
                  </a:cubicBezTo>
                  <a:cubicBezTo>
                    <a:pt x="3934" y="1235"/>
                    <a:pt x="4080" y="1277"/>
                    <a:pt x="4206" y="1340"/>
                  </a:cubicBezTo>
                  <a:cubicBezTo>
                    <a:pt x="4603" y="1466"/>
                    <a:pt x="4938" y="1675"/>
                    <a:pt x="5189" y="2030"/>
                  </a:cubicBezTo>
                  <a:cubicBezTo>
                    <a:pt x="5252" y="2156"/>
                    <a:pt x="5357" y="2219"/>
                    <a:pt x="5545" y="2302"/>
                  </a:cubicBezTo>
                  <a:cubicBezTo>
                    <a:pt x="5838" y="1675"/>
                    <a:pt x="6277" y="1214"/>
                    <a:pt x="6780" y="733"/>
                  </a:cubicBezTo>
                  <a:cubicBezTo>
                    <a:pt x="7282" y="273"/>
                    <a:pt x="7909" y="106"/>
                    <a:pt x="8579" y="43"/>
                  </a:cubicBezTo>
                  <a:cubicBezTo>
                    <a:pt x="8893" y="1"/>
                    <a:pt x="9186" y="64"/>
                    <a:pt x="9437" y="231"/>
                  </a:cubicBezTo>
                  <a:lnTo>
                    <a:pt x="10316" y="712"/>
                  </a:lnTo>
                  <a:cubicBezTo>
                    <a:pt x="10525" y="817"/>
                    <a:pt x="10692" y="942"/>
                    <a:pt x="10797" y="1131"/>
                  </a:cubicBezTo>
                  <a:cubicBezTo>
                    <a:pt x="10881" y="1235"/>
                    <a:pt x="10839" y="1466"/>
                    <a:pt x="10692" y="1528"/>
                  </a:cubicBezTo>
                  <a:cubicBezTo>
                    <a:pt x="10462" y="1591"/>
                    <a:pt x="10211" y="1654"/>
                    <a:pt x="9960" y="1696"/>
                  </a:cubicBezTo>
                  <a:cubicBezTo>
                    <a:pt x="9541" y="1800"/>
                    <a:pt x="9123" y="1884"/>
                    <a:pt x="8746" y="2093"/>
                  </a:cubicBezTo>
                  <a:cubicBezTo>
                    <a:pt x="8600" y="2177"/>
                    <a:pt x="8495" y="2282"/>
                    <a:pt x="8579" y="2470"/>
                  </a:cubicBezTo>
                  <a:cubicBezTo>
                    <a:pt x="8600" y="2512"/>
                    <a:pt x="8558" y="2616"/>
                    <a:pt x="8495" y="2658"/>
                  </a:cubicBezTo>
                  <a:cubicBezTo>
                    <a:pt x="7868" y="3077"/>
                    <a:pt x="7951" y="3181"/>
                    <a:pt x="7909" y="3872"/>
                  </a:cubicBezTo>
                  <a:cubicBezTo>
                    <a:pt x="7868" y="4332"/>
                    <a:pt x="7909" y="4751"/>
                    <a:pt x="8119" y="5169"/>
                  </a:cubicBezTo>
                  <a:cubicBezTo>
                    <a:pt x="8181" y="5315"/>
                    <a:pt x="8181" y="5483"/>
                    <a:pt x="8265" y="5629"/>
                  </a:cubicBezTo>
                  <a:cubicBezTo>
                    <a:pt x="8286" y="5713"/>
                    <a:pt x="8370" y="5797"/>
                    <a:pt x="8495" y="5755"/>
                  </a:cubicBezTo>
                  <a:cubicBezTo>
                    <a:pt x="8663" y="5755"/>
                    <a:pt x="8746" y="5922"/>
                    <a:pt x="8663" y="6048"/>
                  </a:cubicBezTo>
                  <a:cubicBezTo>
                    <a:pt x="8495" y="6278"/>
                    <a:pt x="8286" y="6445"/>
                    <a:pt x="8056" y="6592"/>
                  </a:cubicBezTo>
                  <a:cubicBezTo>
                    <a:pt x="7637" y="6843"/>
                    <a:pt x="7198" y="6989"/>
                    <a:pt x="6696" y="7052"/>
                  </a:cubicBezTo>
                  <a:cubicBezTo>
                    <a:pt x="5943" y="7115"/>
                    <a:pt x="5252" y="6968"/>
                    <a:pt x="4583" y="6655"/>
                  </a:cubicBezTo>
                  <a:close/>
                  <a:moveTo>
                    <a:pt x="4373" y="2407"/>
                  </a:moveTo>
                  <a:cubicBezTo>
                    <a:pt x="4352" y="2386"/>
                    <a:pt x="4352" y="2344"/>
                    <a:pt x="4311" y="2302"/>
                  </a:cubicBezTo>
                  <a:lnTo>
                    <a:pt x="4269" y="2302"/>
                  </a:lnTo>
                  <a:cubicBezTo>
                    <a:pt x="4269" y="2407"/>
                    <a:pt x="4331" y="2386"/>
                    <a:pt x="4373" y="2407"/>
                  </a:cubicBezTo>
                  <a:cubicBezTo>
                    <a:pt x="4457" y="2470"/>
                    <a:pt x="4520" y="2512"/>
                    <a:pt x="4603" y="2595"/>
                  </a:cubicBezTo>
                  <a:cubicBezTo>
                    <a:pt x="4624" y="2616"/>
                    <a:pt x="4666" y="2616"/>
                    <a:pt x="4687" y="2616"/>
                  </a:cubicBezTo>
                  <a:cubicBezTo>
                    <a:pt x="4729" y="2595"/>
                    <a:pt x="4729" y="2554"/>
                    <a:pt x="4666" y="2512"/>
                  </a:cubicBezTo>
                  <a:cubicBezTo>
                    <a:pt x="4562" y="2470"/>
                    <a:pt x="4478" y="2449"/>
                    <a:pt x="4373" y="2407"/>
                  </a:cubicBezTo>
                  <a:close/>
                  <a:moveTo>
                    <a:pt x="4080" y="1842"/>
                  </a:moveTo>
                  <a:cubicBezTo>
                    <a:pt x="4018" y="1675"/>
                    <a:pt x="3892" y="1696"/>
                    <a:pt x="3767" y="1675"/>
                  </a:cubicBezTo>
                  <a:cubicBezTo>
                    <a:pt x="3243" y="1152"/>
                    <a:pt x="2197" y="1382"/>
                    <a:pt x="1988" y="1947"/>
                  </a:cubicBezTo>
                  <a:cubicBezTo>
                    <a:pt x="2281" y="1947"/>
                    <a:pt x="2532" y="1947"/>
                    <a:pt x="2825" y="1968"/>
                  </a:cubicBezTo>
                  <a:cubicBezTo>
                    <a:pt x="3097" y="1989"/>
                    <a:pt x="3348" y="2030"/>
                    <a:pt x="3641" y="2072"/>
                  </a:cubicBezTo>
                  <a:cubicBezTo>
                    <a:pt x="3515" y="1968"/>
                    <a:pt x="3369" y="1884"/>
                    <a:pt x="3243" y="1842"/>
                  </a:cubicBezTo>
                  <a:cubicBezTo>
                    <a:pt x="3139" y="1779"/>
                    <a:pt x="3013" y="1779"/>
                    <a:pt x="2888" y="1738"/>
                  </a:cubicBezTo>
                  <a:cubicBezTo>
                    <a:pt x="2825" y="1696"/>
                    <a:pt x="2741" y="1675"/>
                    <a:pt x="2825" y="1570"/>
                  </a:cubicBezTo>
                  <a:cubicBezTo>
                    <a:pt x="3139" y="1612"/>
                    <a:pt x="3453" y="1633"/>
                    <a:pt x="3787" y="1675"/>
                  </a:cubicBezTo>
                  <a:cubicBezTo>
                    <a:pt x="3808" y="1821"/>
                    <a:pt x="3976" y="1821"/>
                    <a:pt x="4080" y="1842"/>
                  </a:cubicBezTo>
                  <a:cubicBezTo>
                    <a:pt x="4185" y="1968"/>
                    <a:pt x="4331" y="1989"/>
                    <a:pt x="4520" y="2051"/>
                  </a:cubicBezTo>
                  <a:cubicBezTo>
                    <a:pt x="4415" y="1821"/>
                    <a:pt x="4248" y="1842"/>
                    <a:pt x="4080" y="1842"/>
                  </a:cubicBezTo>
                  <a:close/>
                  <a:moveTo>
                    <a:pt x="3327" y="3244"/>
                  </a:moveTo>
                  <a:cubicBezTo>
                    <a:pt x="3264" y="3244"/>
                    <a:pt x="3264" y="3181"/>
                    <a:pt x="3222" y="3223"/>
                  </a:cubicBezTo>
                  <a:cubicBezTo>
                    <a:pt x="3243" y="3244"/>
                    <a:pt x="3306" y="3244"/>
                    <a:pt x="3327" y="3244"/>
                  </a:cubicBezTo>
                  <a:cubicBezTo>
                    <a:pt x="3348" y="3349"/>
                    <a:pt x="3453" y="3391"/>
                    <a:pt x="3557" y="3411"/>
                  </a:cubicBezTo>
                  <a:cubicBezTo>
                    <a:pt x="4059" y="3537"/>
                    <a:pt x="4478" y="3809"/>
                    <a:pt x="4855" y="4123"/>
                  </a:cubicBezTo>
                  <a:cubicBezTo>
                    <a:pt x="4938" y="4165"/>
                    <a:pt x="5022" y="4227"/>
                    <a:pt x="5106" y="4248"/>
                  </a:cubicBezTo>
                  <a:cubicBezTo>
                    <a:pt x="5210" y="4186"/>
                    <a:pt x="5294" y="4165"/>
                    <a:pt x="5357" y="4144"/>
                  </a:cubicBezTo>
                  <a:cubicBezTo>
                    <a:pt x="5524" y="4081"/>
                    <a:pt x="5566" y="4353"/>
                    <a:pt x="5754" y="4248"/>
                  </a:cubicBezTo>
                  <a:cubicBezTo>
                    <a:pt x="5775" y="3976"/>
                    <a:pt x="5629" y="3809"/>
                    <a:pt x="5440" y="3621"/>
                  </a:cubicBezTo>
                  <a:cubicBezTo>
                    <a:pt x="5001" y="3139"/>
                    <a:pt x="4457" y="2784"/>
                    <a:pt x="3871" y="2491"/>
                  </a:cubicBezTo>
                  <a:cubicBezTo>
                    <a:pt x="3620" y="2365"/>
                    <a:pt x="3327" y="2282"/>
                    <a:pt x="3013" y="2261"/>
                  </a:cubicBezTo>
                  <a:cubicBezTo>
                    <a:pt x="2637" y="2261"/>
                    <a:pt x="2302" y="2240"/>
                    <a:pt x="1946" y="2261"/>
                  </a:cubicBezTo>
                  <a:cubicBezTo>
                    <a:pt x="1590" y="2261"/>
                    <a:pt x="1277" y="2386"/>
                    <a:pt x="1046" y="2595"/>
                  </a:cubicBezTo>
                  <a:cubicBezTo>
                    <a:pt x="963" y="2658"/>
                    <a:pt x="942" y="2763"/>
                    <a:pt x="921" y="2826"/>
                  </a:cubicBezTo>
                  <a:cubicBezTo>
                    <a:pt x="900" y="2909"/>
                    <a:pt x="1005" y="3035"/>
                    <a:pt x="1067" y="3035"/>
                  </a:cubicBezTo>
                  <a:cubicBezTo>
                    <a:pt x="1318" y="2993"/>
                    <a:pt x="1528" y="2972"/>
                    <a:pt x="1758" y="2909"/>
                  </a:cubicBezTo>
                  <a:cubicBezTo>
                    <a:pt x="2741" y="2700"/>
                    <a:pt x="3662" y="2909"/>
                    <a:pt x="4562" y="3307"/>
                  </a:cubicBezTo>
                  <a:cubicBezTo>
                    <a:pt x="4938" y="3495"/>
                    <a:pt x="5252" y="3746"/>
                    <a:pt x="5399" y="4165"/>
                  </a:cubicBezTo>
                  <a:cubicBezTo>
                    <a:pt x="5189" y="4165"/>
                    <a:pt x="5085" y="4018"/>
                    <a:pt x="4938" y="3914"/>
                  </a:cubicBezTo>
                  <a:cubicBezTo>
                    <a:pt x="4457" y="3516"/>
                    <a:pt x="3934" y="3307"/>
                    <a:pt x="3327" y="3244"/>
                  </a:cubicBezTo>
                  <a:close/>
                  <a:moveTo>
                    <a:pt x="6424" y="2993"/>
                  </a:moveTo>
                  <a:cubicBezTo>
                    <a:pt x="6508" y="2930"/>
                    <a:pt x="6591" y="2909"/>
                    <a:pt x="6612" y="2867"/>
                  </a:cubicBezTo>
                  <a:cubicBezTo>
                    <a:pt x="6780" y="2700"/>
                    <a:pt x="6905" y="2512"/>
                    <a:pt x="7031" y="2344"/>
                  </a:cubicBezTo>
                  <a:cubicBezTo>
                    <a:pt x="7554" y="1675"/>
                    <a:pt x="8244" y="1256"/>
                    <a:pt x="9102" y="1110"/>
                  </a:cubicBezTo>
                  <a:cubicBezTo>
                    <a:pt x="9186" y="1089"/>
                    <a:pt x="9311" y="1131"/>
                    <a:pt x="9374" y="984"/>
                  </a:cubicBezTo>
                  <a:cubicBezTo>
                    <a:pt x="9081" y="984"/>
                    <a:pt x="8788" y="942"/>
                    <a:pt x="8537" y="942"/>
                  </a:cubicBezTo>
                  <a:cubicBezTo>
                    <a:pt x="8391" y="942"/>
                    <a:pt x="8286" y="984"/>
                    <a:pt x="8160" y="1047"/>
                  </a:cubicBezTo>
                  <a:cubicBezTo>
                    <a:pt x="8056" y="1131"/>
                    <a:pt x="7951" y="1173"/>
                    <a:pt x="7826" y="1235"/>
                  </a:cubicBezTo>
                  <a:cubicBezTo>
                    <a:pt x="7428" y="1403"/>
                    <a:pt x="7093" y="1654"/>
                    <a:pt x="6759" y="1926"/>
                  </a:cubicBezTo>
                  <a:cubicBezTo>
                    <a:pt x="6466" y="2198"/>
                    <a:pt x="6298" y="2554"/>
                    <a:pt x="6424" y="2993"/>
                  </a:cubicBezTo>
                  <a:close/>
                  <a:moveTo>
                    <a:pt x="7993" y="2177"/>
                  </a:moveTo>
                  <a:cubicBezTo>
                    <a:pt x="7616" y="2302"/>
                    <a:pt x="7324" y="2554"/>
                    <a:pt x="7093" y="2826"/>
                  </a:cubicBezTo>
                  <a:cubicBezTo>
                    <a:pt x="6884" y="3077"/>
                    <a:pt x="6717" y="3349"/>
                    <a:pt x="6675" y="3663"/>
                  </a:cubicBezTo>
                  <a:cubicBezTo>
                    <a:pt x="6675" y="3746"/>
                    <a:pt x="6696" y="3830"/>
                    <a:pt x="6780" y="3830"/>
                  </a:cubicBezTo>
                  <a:cubicBezTo>
                    <a:pt x="6821" y="3830"/>
                    <a:pt x="6968" y="3830"/>
                    <a:pt x="6989" y="3767"/>
                  </a:cubicBezTo>
                  <a:cubicBezTo>
                    <a:pt x="7324" y="3244"/>
                    <a:pt x="7658" y="2700"/>
                    <a:pt x="7993" y="2177"/>
                  </a:cubicBezTo>
                  <a:close/>
                  <a:moveTo>
                    <a:pt x="9081" y="629"/>
                  </a:moveTo>
                  <a:cubicBezTo>
                    <a:pt x="9060" y="587"/>
                    <a:pt x="9060" y="524"/>
                    <a:pt x="9018" y="524"/>
                  </a:cubicBezTo>
                  <a:cubicBezTo>
                    <a:pt x="8851" y="419"/>
                    <a:pt x="8642" y="398"/>
                    <a:pt x="8453" y="461"/>
                  </a:cubicBezTo>
                  <a:cubicBezTo>
                    <a:pt x="8140" y="524"/>
                    <a:pt x="7826" y="608"/>
                    <a:pt x="7512" y="733"/>
                  </a:cubicBezTo>
                  <a:cubicBezTo>
                    <a:pt x="7177" y="880"/>
                    <a:pt x="6926" y="1131"/>
                    <a:pt x="6717" y="1466"/>
                  </a:cubicBezTo>
                  <a:cubicBezTo>
                    <a:pt x="6905" y="1361"/>
                    <a:pt x="7093" y="1298"/>
                    <a:pt x="7282" y="1214"/>
                  </a:cubicBezTo>
                  <a:cubicBezTo>
                    <a:pt x="7554" y="1047"/>
                    <a:pt x="7826" y="838"/>
                    <a:pt x="8119" y="733"/>
                  </a:cubicBezTo>
                  <a:cubicBezTo>
                    <a:pt x="8432" y="629"/>
                    <a:pt x="8767" y="650"/>
                    <a:pt x="9081" y="629"/>
                  </a:cubicBezTo>
                  <a:close/>
                  <a:moveTo>
                    <a:pt x="7135" y="5399"/>
                  </a:moveTo>
                  <a:cubicBezTo>
                    <a:pt x="7010" y="5441"/>
                    <a:pt x="6947" y="5546"/>
                    <a:pt x="6947" y="5692"/>
                  </a:cubicBezTo>
                  <a:cubicBezTo>
                    <a:pt x="6989" y="5964"/>
                    <a:pt x="7031" y="6257"/>
                    <a:pt x="7093" y="6571"/>
                  </a:cubicBezTo>
                  <a:cubicBezTo>
                    <a:pt x="7344" y="6466"/>
                    <a:pt x="7554" y="6383"/>
                    <a:pt x="7742" y="6215"/>
                  </a:cubicBezTo>
                  <a:cubicBezTo>
                    <a:pt x="7721" y="5818"/>
                    <a:pt x="7470" y="5588"/>
                    <a:pt x="7135" y="5399"/>
                  </a:cubicBezTo>
                  <a:close/>
                  <a:moveTo>
                    <a:pt x="6466" y="6341"/>
                  </a:moveTo>
                  <a:cubicBezTo>
                    <a:pt x="6466" y="6132"/>
                    <a:pt x="6487" y="5922"/>
                    <a:pt x="6487" y="5692"/>
                  </a:cubicBezTo>
                  <a:cubicBezTo>
                    <a:pt x="6487" y="5525"/>
                    <a:pt x="6361" y="5420"/>
                    <a:pt x="6236" y="5357"/>
                  </a:cubicBezTo>
                  <a:cubicBezTo>
                    <a:pt x="6068" y="5295"/>
                    <a:pt x="5943" y="5357"/>
                    <a:pt x="5859" y="5504"/>
                  </a:cubicBezTo>
                  <a:cubicBezTo>
                    <a:pt x="5943" y="5629"/>
                    <a:pt x="6005" y="5797"/>
                    <a:pt x="6110" y="5922"/>
                  </a:cubicBezTo>
                  <a:cubicBezTo>
                    <a:pt x="6236" y="6069"/>
                    <a:pt x="6194" y="6320"/>
                    <a:pt x="6466" y="6341"/>
                  </a:cubicBezTo>
                  <a:close/>
                  <a:moveTo>
                    <a:pt x="5336" y="5441"/>
                  </a:moveTo>
                  <a:cubicBezTo>
                    <a:pt x="5461" y="5378"/>
                    <a:pt x="5503" y="5274"/>
                    <a:pt x="5524" y="5127"/>
                  </a:cubicBezTo>
                  <a:cubicBezTo>
                    <a:pt x="5608" y="4939"/>
                    <a:pt x="5524" y="4813"/>
                    <a:pt x="5399" y="4688"/>
                  </a:cubicBezTo>
                  <a:cubicBezTo>
                    <a:pt x="5357" y="4667"/>
                    <a:pt x="5294" y="4667"/>
                    <a:pt x="5252" y="4667"/>
                  </a:cubicBezTo>
                  <a:cubicBezTo>
                    <a:pt x="5231" y="4667"/>
                    <a:pt x="5189" y="4709"/>
                    <a:pt x="5147" y="4771"/>
                  </a:cubicBezTo>
                  <a:cubicBezTo>
                    <a:pt x="5127" y="5023"/>
                    <a:pt x="5210" y="5232"/>
                    <a:pt x="5336" y="5441"/>
                  </a:cubicBezTo>
                  <a:close/>
                  <a:moveTo>
                    <a:pt x="6026" y="2930"/>
                  </a:moveTo>
                  <a:cubicBezTo>
                    <a:pt x="5817" y="3328"/>
                    <a:pt x="5817" y="3537"/>
                    <a:pt x="6026" y="3788"/>
                  </a:cubicBezTo>
                  <a:close/>
                  <a:moveTo>
                    <a:pt x="6884" y="4353"/>
                  </a:moveTo>
                  <a:cubicBezTo>
                    <a:pt x="6863" y="4290"/>
                    <a:pt x="6863" y="4248"/>
                    <a:pt x="6821" y="4227"/>
                  </a:cubicBezTo>
                  <a:cubicBezTo>
                    <a:pt x="6800" y="4186"/>
                    <a:pt x="6717" y="4186"/>
                    <a:pt x="6696" y="4227"/>
                  </a:cubicBezTo>
                  <a:cubicBezTo>
                    <a:pt x="6633" y="4248"/>
                    <a:pt x="6591" y="4311"/>
                    <a:pt x="6549" y="4374"/>
                  </a:cubicBezTo>
                  <a:cubicBezTo>
                    <a:pt x="6508" y="4437"/>
                    <a:pt x="6487" y="4541"/>
                    <a:pt x="6570" y="4562"/>
                  </a:cubicBezTo>
                  <a:cubicBezTo>
                    <a:pt x="6612" y="4583"/>
                    <a:pt x="6717" y="4583"/>
                    <a:pt x="6780" y="4541"/>
                  </a:cubicBezTo>
                  <a:cubicBezTo>
                    <a:pt x="6821" y="4479"/>
                    <a:pt x="6863" y="4395"/>
                    <a:pt x="6884" y="4353"/>
                  </a:cubicBezTo>
                  <a:close/>
                  <a:moveTo>
                    <a:pt x="6821" y="4918"/>
                  </a:moveTo>
                  <a:cubicBezTo>
                    <a:pt x="6717" y="4897"/>
                    <a:pt x="6633" y="4981"/>
                    <a:pt x="6633" y="5085"/>
                  </a:cubicBezTo>
                  <a:cubicBezTo>
                    <a:pt x="6633" y="5169"/>
                    <a:pt x="6717" y="5232"/>
                    <a:pt x="6780" y="5211"/>
                  </a:cubicBezTo>
                  <a:cubicBezTo>
                    <a:pt x="6842" y="5169"/>
                    <a:pt x="6926" y="5106"/>
                    <a:pt x="6926" y="5002"/>
                  </a:cubicBezTo>
                  <a:cubicBezTo>
                    <a:pt x="6905" y="4981"/>
                    <a:pt x="6863" y="4960"/>
                    <a:pt x="6821" y="4918"/>
                  </a:cubicBezTo>
                  <a:close/>
                  <a:moveTo>
                    <a:pt x="10232" y="1173"/>
                  </a:moveTo>
                  <a:cubicBezTo>
                    <a:pt x="10106" y="1131"/>
                    <a:pt x="10023" y="1089"/>
                    <a:pt x="9918" y="1026"/>
                  </a:cubicBezTo>
                  <a:cubicBezTo>
                    <a:pt x="9897" y="1026"/>
                    <a:pt x="9855" y="1026"/>
                    <a:pt x="9855" y="1047"/>
                  </a:cubicBezTo>
                  <a:cubicBezTo>
                    <a:pt x="9855" y="1047"/>
                    <a:pt x="9834" y="1089"/>
                    <a:pt x="9855" y="1110"/>
                  </a:cubicBezTo>
                  <a:cubicBezTo>
                    <a:pt x="9939" y="1173"/>
                    <a:pt x="10023" y="1298"/>
                    <a:pt x="10232" y="1173"/>
                  </a:cubicBezTo>
                  <a:close/>
                  <a:moveTo>
                    <a:pt x="6068" y="6634"/>
                  </a:moveTo>
                  <a:cubicBezTo>
                    <a:pt x="6047" y="6592"/>
                    <a:pt x="6026" y="6571"/>
                    <a:pt x="5963" y="6550"/>
                  </a:cubicBezTo>
                  <a:cubicBezTo>
                    <a:pt x="5963" y="6571"/>
                    <a:pt x="5943" y="6571"/>
                    <a:pt x="5943" y="6592"/>
                  </a:cubicBezTo>
                  <a:cubicBezTo>
                    <a:pt x="5943" y="6676"/>
                    <a:pt x="6026" y="6738"/>
                    <a:pt x="6068" y="6676"/>
                  </a:cubicBezTo>
                  <a:close/>
                  <a:moveTo>
                    <a:pt x="6236" y="4918"/>
                  </a:moveTo>
                  <a:cubicBezTo>
                    <a:pt x="6173" y="4918"/>
                    <a:pt x="6152" y="4960"/>
                    <a:pt x="6173" y="4981"/>
                  </a:cubicBezTo>
                  <a:lnTo>
                    <a:pt x="6236" y="4981"/>
                  </a:lnTo>
                  <a:cubicBezTo>
                    <a:pt x="6256" y="4960"/>
                    <a:pt x="6236" y="4918"/>
                    <a:pt x="6236" y="4918"/>
                  </a:cubicBezTo>
                  <a:close/>
                  <a:moveTo>
                    <a:pt x="8956" y="1466"/>
                  </a:moveTo>
                  <a:lnTo>
                    <a:pt x="8997" y="1507"/>
                  </a:lnTo>
                  <a:lnTo>
                    <a:pt x="8997" y="14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8"/>
            <p:cNvSpPr/>
            <p:nvPr/>
          </p:nvSpPr>
          <p:spPr>
            <a:xfrm>
              <a:off x="1577700" y="4361625"/>
              <a:ext cx="72200" cy="47100"/>
            </a:xfrm>
            <a:custGeom>
              <a:avLst/>
              <a:gdLst/>
              <a:ahLst/>
              <a:cxnLst/>
              <a:rect l="l" t="t" r="r" b="b"/>
              <a:pathLst>
                <a:path w="2888" h="1884" extrusionOk="0">
                  <a:moveTo>
                    <a:pt x="2888" y="1675"/>
                  </a:moveTo>
                  <a:cubicBezTo>
                    <a:pt x="2741" y="1821"/>
                    <a:pt x="2574" y="1842"/>
                    <a:pt x="2386" y="1842"/>
                  </a:cubicBezTo>
                  <a:cubicBezTo>
                    <a:pt x="1884" y="1884"/>
                    <a:pt x="1402" y="1800"/>
                    <a:pt x="963" y="1633"/>
                  </a:cubicBezTo>
                  <a:cubicBezTo>
                    <a:pt x="649" y="1528"/>
                    <a:pt x="398" y="1319"/>
                    <a:pt x="189" y="1068"/>
                  </a:cubicBezTo>
                  <a:cubicBezTo>
                    <a:pt x="0" y="838"/>
                    <a:pt x="0" y="566"/>
                    <a:pt x="210" y="357"/>
                  </a:cubicBezTo>
                  <a:cubicBezTo>
                    <a:pt x="419" y="147"/>
                    <a:pt x="691" y="1"/>
                    <a:pt x="1026" y="22"/>
                  </a:cubicBezTo>
                  <a:cubicBezTo>
                    <a:pt x="1130" y="22"/>
                    <a:pt x="1214" y="64"/>
                    <a:pt x="1172" y="126"/>
                  </a:cubicBezTo>
                  <a:cubicBezTo>
                    <a:pt x="1151" y="147"/>
                    <a:pt x="1130" y="231"/>
                    <a:pt x="1109" y="231"/>
                  </a:cubicBezTo>
                  <a:cubicBezTo>
                    <a:pt x="921" y="294"/>
                    <a:pt x="733" y="357"/>
                    <a:pt x="586" y="524"/>
                  </a:cubicBezTo>
                  <a:cubicBezTo>
                    <a:pt x="440" y="629"/>
                    <a:pt x="440" y="775"/>
                    <a:pt x="544" y="901"/>
                  </a:cubicBezTo>
                  <a:cubicBezTo>
                    <a:pt x="816" y="1194"/>
                    <a:pt x="1130" y="1361"/>
                    <a:pt x="1528" y="1424"/>
                  </a:cubicBezTo>
                  <a:cubicBezTo>
                    <a:pt x="1863" y="1507"/>
                    <a:pt x="2218" y="1570"/>
                    <a:pt x="2574" y="1612"/>
                  </a:cubicBezTo>
                  <a:cubicBezTo>
                    <a:pt x="2679" y="1633"/>
                    <a:pt x="2783" y="1633"/>
                    <a:pt x="2888" y="16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8"/>
            <p:cNvSpPr/>
            <p:nvPr/>
          </p:nvSpPr>
          <p:spPr>
            <a:xfrm>
              <a:off x="1485625" y="4348025"/>
              <a:ext cx="35075" cy="61225"/>
            </a:xfrm>
            <a:custGeom>
              <a:avLst/>
              <a:gdLst/>
              <a:ahLst/>
              <a:cxnLst/>
              <a:rect l="l" t="t" r="r" b="b"/>
              <a:pathLst>
                <a:path w="1403" h="2449" extrusionOk="0">
                  <a:moveTo>
                    <a:pt x="1277" y="2449"/>
                  </a:moveTo>
                  <a:cubicBezTo>
                    <a:pt x="984" y="2386"/>
                    <a:pt x="733" y="2323"/>
                    <a:pt x="503" y="2177"/>
                  </a:cubicBezTo>
                  <a:cubicBezTo>
                    <a:pt x="189" y="1968"/>
                    <a:pt x="1" y="1591"/>
                    <a:pt x="106" y="1235"/>
                  </a:cubicBezTo>
                  <a:cubicBezTo>
                    <a:pt x="294" y="670"/>
                    <a:pt x="629" y="189"/>
                    <a:pt x="1277" y="1"/>
                  </a:cubicBezTo>
                  <a:cubicBezTo>
                    <a:pt x="1298" y="1"/>
                    <a:pt x="1361" y="64"/>
                    <a:pt x="1403" y="85"/>
                  </a:cubicBezTo>
                  <a:cubicBezTo>
                    <a:pt x="1256" y="189"/>
                    <a:pt x="1131" y="294"/>
                    <a:pt x="984" y="398"/>
                  </a:cubicBezTo>
                  <a:cubicBezTo>
                    <a:pt x="712" y="587"/>
                    <a:pt x="545" y="880"/>
                    <a:pt x="440" y="1152"/>
                  </a:cubicBezTo>
                  <a:cubicBezTo>
                    <a:pt x="336" y="1424"/>
                    <a:pt x="336" y="1758"/>
                    <a:pt x="670" y="1989"/>
                  </a:cubicBezTo>
                  <a:cubicBezTo>
                    <a:pt x="880" y="2135"/>
                    <a:pt x="1068" y="2282"/>
                    <a:pt x="1277" y="2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8"/>
            <p:cNvSpPr/>
            <p:nvPr/>
          </p:nvSpPr>
          <p:spPr>
            <a:xfrm>
              <a:off x="1802100" y="4341750"/>
              <a:ext cx="20425" cy="34025"/>
            </a:xfrm>
            <a:custGeom>
              <a:avLst/>
              <a:gdLst/>
              <a:ahLst/>
              <a:cxnLst/>
              <a:rect l="l" t="t" r="r" b="b"/>
              <a:pathLst>
                <a:path w="817" h="1361" extrusionOk="0">
                  <a:moveTo>
                    <a:pt x="126" y="1361"/>
                  </a:moveTo>
                  <a:cubicBezTo>
                    <a:pt x="189" y="1235"/>
                    <a:pt x="189" y="1172"/>
                    <a:pt x="210" y="1152"/>
                  </a:cubicBezTo>
                  <a:cubicBezTo>
                    <a:pt x="315" y="1026"/>
                    <a:pt x="398" y="859"/>
                    <a:pt x="356" y="691"/>
                  </a:cubicBezTo>
                  <a:cubicBezTo>
                    <a:pt x="335" y="482"/>
                    <a:pt x="252" y="315"/>
                    <a:pt x="84" y="210"/>
                  </a:cubicBezTo>
                  <a:cubicBezTo>
                    <a:pt x="1" y="168"/>
                    <a:pt x="1" y="64"/>
                    <a:pt x="84" y="22"/>
                  </a:cubicBezTo>
                  <a:cubicBezTo>
                    <a:pt x="126" y="22"/>
                    <a:pt x="189" y="1"/>
                    <a:pt x="210" y="1"/>
                  </a:cubicBezTo>
                  <a:cubicBezTo>
                    <a:pt x="628" y="126"/>
                    <a:pt x="817" y="503"/>
                    <a:pt x="628" y="838"/>
                  </a:cubicBezTo>
                  <a:cubicBezTo>
                    <a:pt x="545" y="1068"/>
                    <a:pt x="440" y="1256"/>
                    <a:pt x="126"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8"/>
            <p:cNvSpPr/>
            <p:nvPr/>
          </p:nvSpPr>
          <p:spPr>
            <a:xfrm>
              <a:off x="1856500" y="4355875"/>
              <a:ext cx="16775" cy="35075"/>
            </a:xfrm>
            <a:custGeom>
              <a:avLst/>
              <a:gdLst/>
              <a:ahLst/>
              <a:cxnLst/>
              <a:rect l="l" t="t" r="r" b="b"/>
              <a:pathLst>
                <a:path w="671" h="1403" extrusionOk="0">
                  <a:moveTo>
                    <a:pt x="670" y="817"/>
                  </a:moveTo>
                  <a:cubicBezTo>
                    <a:pt x="649" y="900"/>
                    <a:pt x="587" y="1026"/>
                    <a:pt x="482" y="1131"/>
                  </a:cubicBezTo>
                  <a:cubicBezTo>
                    <a:pt x="377" y="1235"/>
                    <a:pt x="252" y="1319"/>
                    <a:pt x="126" y="1382"/>
                  </a:cubicBezTo>
                  <a:cubicBezTo>
                    <a:pt x="105" y="1403"/>
                    <a:pt x="43" y="1340"/>
                    <a:pt x="1" y="1340"/>
                  </a:cubicBezTo>
                  <a:lnTo>
                    <a:pt x="1" y="1298"/>
                  </a:lnTo>
                  <a:cubicBezTo>
                    <a:pt x="43" y="1235"/>
                    <a:pt x="105" y="1193"/>
                    <a:pt x="126" y="1131"/>
                  </a:cubicBezTo>
                  <a:cubicBezTo>
                    <a:pt x="419" y="817"/>
                    <a:pt x="440" y="691"/>
                    <a:pt x="231" y="294"/>
                  </a:cubicBezTo>
                  <a:cubicBezTo>
                    <a:pt x="168" y="210"/>
                    <a:pt x="147" y="147"/>
                    <a:pt x="126" y="63"/>
                  </a:cubicBezTo>
                  <a:cubicBezTo>
                    <a:pt x="126" y="63"/>
                    <a:pt x="147" y="1"/>
                    <a:pt x="168" y="1"/>
                  </a:cubicBezTo>
                  <a:cubicBezTo>
                    <a:pt x="210" y="1"/>
                    <a:pt x="231" y="1"/>
                    <a:pt x="252" y="43"/>
                  </a:cubicBezTo>
                  <a:cubicBezTo>
                    <a:pt x="524" y="189"/>
                    <a:pt x="649" y="440"/>
                    <a:pt x="6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8"/>
            <p:cNvSpPr/>
            <p:nvPr/>
          </p:nvSpPr>
          <p:spPr>
            <a:xfrm>
              <a:off x="1745600" y="4352225"/>
              <a:ext cx="22000" cy="23025"/>
            </a:xfrm>
            <a:custGeom>
              <a:avLst/>
              <a:gdLst/>
              <a:ahLst/>
              <a:cxnLst/>
              <a:rect l="l" t="t" r="r" b="b"/>
              <a:pathLst>
                <a:path w="880" h="921" extrusionOk="0">
                  <a:moveTo>
                    <a:pt x="461" y="733"/>
                  </a:moveTo>
                  <a:cubicBezTo>
                    <a:pt x="503" y="607"/>
                    <a:pt x="482" y="502"/>
                    <a:pt x="378" y="419"/>
                  </a:cubicBezTo>
                  <a:cubicBezTo>
                    <a:pt x="273" y="314"/>
                    <a:pt x="147" y="230"/>
                    <a:pt x="43" y="126"/>
                  </a:cubicBezTo>
                  <a:cubicBezTo>
                    <a:pt x="1" y="105"/>
                    <a:pt x="1" y="21"/>
                    <a:pt x="43" y="21"/>
                  </a:cubicBezTo>
                  <a:cubicBezTo>
                    <a:pt x="64" y="0"/>
                    <a:pt x="147" y="0"/>
                    <a:pt x="168" y="0"/>
                  </a:cubicBezTo>
                  <a:cubicBezTo>
                    <a:pt x="357" y="84"/>
                    <a:pt x="524" y="189"/>
                    <a:pt x="691" y="293"/>
                  </a:cubicBezTo>
                  <a:cubicBezTo>
                    <a:pt x="880" y="419"/>
                    <a:pt x="880" y="670"/>
                    <a:pt x="671" y="837"/>
                  </a:cubicBezTo>
                  <a:cubicBezTo>
                    <a:pt x="629" y="858"/>
                    <a:pt x="587" y="900"/>
                    <a:pt x="524" y="900"/>
                  </a:cubicBezTo>
                  <a:cubicBezTo>
                    <a:pt x="461" y="921"/>
                    <a:pt x="461" y="858"/>
                    <a:pt x="461" y="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8"/>
            <p:cNvSpPr/>
            <p:nvPr/>
          </p:nvSpPr>
          <p:spPr>
            <a:xfrm>
              <a:off x="1564100" y="4401400"/>
              <a:ext cx="11000" cy="7325"/>
            </a:xfrm>
            <a:custGeom>
              <a:avLst/>
              <a:gdLst/>
              <a:ahLst/>
              <a:cxnLst/>
              <a:rect l="l" t="t" r="r" b="b"/>
              <a:pathLst>
                <a:path w="440" h="293" extrusionOk="0">
                  <a:moveTo>
                    <a:pt x="0" y="0"/>
                  </a:moveTo>
                  <a:cubicBezTo>
                    <a:pt x="210" y="21"/>
                    <a:pt x="356" y="105"/>
                    <a:pt x="440" y="293"/>
                  </a:cubicBezTo>
                  <a:lnTo>
                    <a:pt x="440" y="251"/>
                  </a:lnTo>
                  <a:cubicBezTo>
                    <a:pt x="252" y="251"/>
                    <a:pt x="84" y="2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8"/>
            <p:cNvSpPr/>
            <p:nvPr/>
          </p:nvSpPr>
          <p:spPr>
            <a:xfrm>
              <a:off x="1554675" y="4396150"/>
              <a:ext cx="9975" cy="5775"/>
            </a:xfrm>
            <a:custGeom>
              <a:avLst/>
              <a:gdLst/>
              <a:ahLst/>
              <a:cxnLst/>
              <a:rect l="l" t="t" r="r" b="b"/>
              <a:pathLst>
                <a:path w="399" h="231" extrusionOk="0">
                  <a:moveTo>
                    <a:pt x="398" y="210"/>
                  </a:moveTo>
                  <a:cubicBezTo>
                    <a:pt x="273" y="231"/>
                    <a:pt x="168" y="189"/>
                    <a:pt x="64" y="105"/>
                  </a:cubicBezTo>
                  <a:cubicBezTo>
                    <a:pt x="1" y="43"/>
                    <a:pt x="1" y="22"/>
                    <a:pt x="64" y="1"/>
                  </a:cubicBezTo>
                  <a:lnTo>
                    <a:pt x="147" y="1"/>
                  </a:lnTo>
                  <a:cubicBezTo>
                    <a:pt x="210" y="22"/>
                    <a:pt x="357" y="85"/>
                    <a:pt x="398" y="2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8"/>
            <p:cNvSpPr/>
            <p:nvPr/>
          </p:nvSpPr>
          <p:spPr>
            <a:xfrm>
              <a:off x="1847100" y="4348025"/>
              <a:ext cx="5775" cy="3175"/>
            </a:xfrm>
            <a:custGeom>
              <a:avLst/>
              <a:gdLst/>
              <a:ahLst/>
              <a:cxnLst/>
              <a:rect l="l" t="t" r="r" b="b"/>
              <a:pathLst>
                <a:path w="231" h="127" extrusionOk="0">
                  <a:moveTo>
                    <a:pt x="230" y="64"/>
                  </a:moveTo>
                  <a:lnTo>
                    <a:pt x="188" y="126"/>
                  </a:lnTo>
                  <a:cubicBezTo>
                    <a:pt x="126" y="85"/>
                    <a:pt x="63" y="85"/>
                    <a:pt x="0" y="64"/>
                  </a:cubicBezTo>
                  <a:cubicBezTo>
                    <a:pt x="21" y="43"/>
                    <a:pt x="21" y="1"/>
                    <a:pt x="63" y="1"/>
                  </a:cubicBezTo>
                  <a:cubicBezTo>
                    <a:pt x="105" y="22"/>
                    <a:pt x="168" y="43"/>
                    <a:pt x="230" y="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8"/>
            <p:cNvSpPr/>
            <p:nvPr/>
          </p:nvSpPr>
          <p:spPr>
            <a:xfrm>
              <a:off x="1517550" y="4409225"/>
              <a:ext cx="4725" cy="550"/>
            </a:xfrm>
            <a:custGeom>
              <a:avLst/>
              <a:gdLst/>
              <a:ahLst/>
              <a:cxnLst/>
              <a:rect l="l" t="t" r="r" b="b"/>
              <a:pathLst>
                <a:path w="189" h="22" extrusionOk="0">
                  <a:moveTo>
                    <a:pt x="0" y="1"/>
                  </a:moveTo>
                  <a:cubicBezTo>
                    <a:pt x="84" y="1"/>
                    <a:pt x="189" y="22"/>
                    <a:pt x="84" y="1"/>
                  </a:cubicBezTo>
                  <a:cubicBezTo>
                    <a:pt x="168" y="22"/>
                    <a:pt x="8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8"/>
            <p:cNvSpPr/>
            <p:nvPr/>
          </p:nvSpPr>
          <p:spPr>
            <a:xfrm>
              <a:off x="1575600" y="4408200"/>
              <a:ext cx="7875" cy="3675"/>
            </a:xfrm>
            <a:custGeom>
              <a:avLst/>
              <a:gdLst/>
              <a:ahLst/>
              <a:cxnLst/>
              <a:rect l="l" t="t" r="r" b="b"/>
              <a:pathLst>
                <a:path w="315" h="147" extrusionOk="0">
                  <a:moveTo>
                    <a:pt x="315" y="147"/>
                  </a:moveTo>
                  <a:cubicBezTo>
                    <a:pt x="189" y="147"/>
                    <a:pt x="64" y="147"/>
                    <a:pt x="1" y="0"/>
                  </a:cubicBezTo>
                  <a:lnTo>
                    <a:pt x="1" y="42"/>
                  </a:lnTo>
                  <a:cubicBezTo>
                    <a:pt x="105" y="0"/>
                    <a:pt x="252" y="0"/>
                    <a:pt x="315"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8"/>
            <p:cNvSpPr/>
            <p:nvPr/>
          </p:nvSpPr>
          <p:spPr>
            <a:xfrm>
              <a:off x="1545800" y="4385700"/>
              <a:ext cx="2625" cy="2625"/>
            </a:xfrm>
            <a:custGeom>
              <a:avLst/>
              <a:gdLst/>
              <a:ahLst/>
              <a:cxnLst/>
              <a:rect l="l" t="t" r="r" b="b"/>
              <a:pathLst>
                <a:path w="105" h="105" extrusionOk="0">
                  <a:moveTo>
                    <a:pt x="42" y="0"/>
                  </a:moveTo>
                  <a:cubicBezTo>
                    <a:pt x="84" y="0"/>
                    <a:pt x="105" y="21"/>
                    <a:pt x="105" y="21"/>
                  </a:cubicBezTo>
                  <a:cubicBezTo>
                    <a:pt x="105" y="42"/>
                    <a:pt x="105" y="84"/>
                    <a:pt x="84" y="84"/>
                  </a:cubicBezTo>
                  <a:cubicBezTo>
                    <a:pt x="21" y="105"/>
                    <a:pt x="0" y="42"/>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6105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2366011" y="220302"/>
            <a:ext cx="4206240" cy="643466"/>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00"/>
                </a:solidFill>
                <a:latin typeface="#9Slide04 Maitree Bold" panose="00000800000000000000" pitchFamily="2" charset="-34"/>
                <a:cs typeface="#9Slide04 Maitree Bold" panose="00000800000000000000" pitchFamily="2" charset="-34"/>
              </a:rPr>
              <a:t>Hoạt động nhóm</a:t>
            </a:r>
            <a:endParaRPr sz="3600">
              <a:solidFill>
                <a:srgbClr val="000000"/>
              </a:solidFill>
              <a:latin typeface="#9Slide04 Maitree Bold" panose="00000800000000000000" pitchFamily="2" charset="-34"/>
              <a:cs typeface="#9Slide04 Maitree Bold" panose="00000800000000000000" pitchFamily="2" charset="-34"/>
            </a:endParaRPr>
          </a:p>
        </p:txBody>
      </p:sp>
      <p:sp>
        <p:nvSpPr>
          <p:cNvPr id="57" name="Google Shape;57;p12"/>
          <p:cNvSpPr txBox="1">
            <a:spLocks noGrp="1"/>
          </p:cNvSpPr>
          <p:nvPr>
            <p:ph type="body" idx="2"/>
          </p:nvPr>
        </p:nvSpPr>
        <p:spPr>
          <a:xfrm>
            <a:off x="290864" y="681465"/>
            <a:ext cx="8562272" cy="857400"/>
          </a:xfrm>
          <a:prstGeom prst="rect">
            <a:avLst/>
          </a:prstGeom>
        </p:spPr>
        <p:txBody>
          <a:bodyPr spcFirstLastPara="1" wrap="square" lIns="91425" tIns="91425" rIns="91425" bIns="91425" anchor="t" anchorCtr="0">
            <a:noAutofit/>
          </a:bodyPr>
          <a:lstStyle/>
          <a:p>
            <a:pPr marL="0" lvl="0" indent="0" algn="ctr">
              <a:buNone/>
            </a:pPr>
            <a:r>
              <a:rPr lang="vi-VN" sz="2400">
                <a:solidFill>
                  <a:srgbClr val="20124D"/>
                </a:solidFill>
                <a:latin typeface="#9Slide03 Maven Pro Medium" panose="00000600000000000000" pitchFamily="2" charset="0"/>
                <a:cs typeface="Mangal" panose="02040503050203030202" pitchFamily="18" charset="0"/>
              </a:rPr>
              <a:t>Hoạt động nhóm trong 5 phút, hãyquan sát một số tư liệu, hiện vật (SGK tr.11) để hoàn thành bảng sau:</a:t>
            </a:r>
            <a:endParaRPr lang="en-US" sz="2400">
              <a:solidFill>
                <a:srgbClr val="20124D"/>
              </a:solidFill>
              <a:latin typeface="#9Slide03 Maven Pro Medium" panose="00000600000000000000" pitchFamily="2" charset="0"/>
              <a:cs typeface="Mangal" panose="02040503050203030202" pitchFamily="18" charset="0"/>
            </a:endParaRPr>
          </a:p>
        </p:txBody>
      </p:sp>
      <p:sp>
        <p:nvSpPr>
          <p:cNvPr id="60" name="Google Shape;60;p12"/>
          <p:cNvSpPr txBox="1">
            <a:spLocks noGrp="1"/>
          </p:cNvSpPr>
          <p:nvPr>
            <p:ph type="sldNum" idx="12"/>
          </p:nvPr>
        </p:nvSpPr>
        <p:spPr>
          <a:xfrm>
            <a:off x="4297650" y="474990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a:p>
        </p:txBody>
      </p:sp>
      <p:graphicFrame>
        <p:nvGraphicFramePr>
          <p:cNvPr id="2" name="Table 1">
            <a:extLst>
              <a:ext uri="{FF2B5EF4-FFF2-40B4-BE49-F238E27FC236}">
                <a16:creationId xmlns:a16="http://schemas.microsoft.com/office/drawing/2014/main" id="{8EC6A067-E082-4328-A2ED-EF44C385514F}"/>
              </a:ext>
            </a:extLst>
          </p:cNvPr>
          <p:cNvGraphicFramePr>
            <a:graphicFrameLocks noGrp="1"/>
          </p:cNvGraphicFramePr>
          <p:nvPr>
            <p:extLst>
              <p:ext uri="{D42A27DB-BD31-4B8C-83A1-F6EECF244321}">
                <p14:modId xmlns:p14="http://schemas.microsoft.com/office/powerpoint/2010/main" val="2875947393"/>
              </p:ext>
            </p:extLst>
          </p:nvPr>
        </p:nvGraphicFramePr>
        <p:xfrm>
          <a:off x="393406" y="1640760"/>
          <a:ext cx="8459730" cy="3502740"/>
        </p:xfrm>
        <a:graphic>
          <a:graphicData uri="http://schemas.openxmlformats.org/drawingml/2006/table">
            <a:tbl>
              <a:tblPr firstRow="1" firstCol="1" bandRow="1"/>
              <a:tblGrid>
                <a:gridCol w="2966482">
                  <a:extLst>
                    <a:ext uri="{9D8B030D-6E8A-4147-A177-3AD203B41FA5}">
                      <a16:colId xmlns:a16="http://schemas.microsoft.com/office/drawing/2014/main" val="3640161613"/>
                    </a:ext>
                  </a:extLst>
                </a:gridCol>
                <a:gridCol w="5493248">
                  <a:extLst>
                    <a:ext uri="{9D8B030D-6E8A-4147-A177-3AD203B41FA5}">
                      <a16:colId xmlns:a16="http://schemas.microsoft.com/office/drawing/2014/main" val="2230491555"/>
                    </a:ext>
                  </a:extLst>
                </a:gridCol>
              </a:tblGrid>
              <a:tr h="321213">
                <a:tc>
                  <a:txBody>
                    <a:bodyPr/>
                    <a:lstStyle/>
                    <a:p>
                      <a:pPr algn="ctr"/>
                      <a:r>
                        <a:rPr lang="en-US" sz="2000">
                          <a:solidFill>
                            <a:srgbClr val="20124D"/>
                          </a:solidFill>
                          <a:effectLst/>
                          <a:latin typeface="#9Slide03 Maven Pro Medium" panose="00000600000000000000" pitchFamily="2" charset="0"/>
                        </a:rPr>
                        <a:t>Yêu cầu</a:t>
                      </a:r>
                      <a:endParaRPr lang="vi-VN" sz="20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txBody>
                  <a:tcPr marL="62819" marR="62819" marT="0" marB="0"/>
                </a:tc>
                <a:tc>
                  <a:txBody>
                    <a:bodyPr/>
                    <a:lstStyle/>
                    <a:p>
                      <a:pPr algn="ctr"/>
                      <a:r>
                        <a:rPr lang="en-US" sz="2000">
                          <a:solidFill>
                            <a:srgbClr val="20124D"/>
                          </a:solidFill>
                          <a:effectLst/>
                          <a:latin typeface="#9Slide03 Maven Pro Medium" panose="00000600000000000000" pitchFamily="2" charset="0"/>
                        </a:rPr>
                        <a:t>Sản phẩm</a:t>
                      </a:r>
                      <a:endParaRPr lang="vi-VN" sz="20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txBody>
                  <a:tcPr marL="62819" marR="62819" marT="0" marB="0"/>
                </a:tc>
                <a:extLst>
                  <a:ext uri="{0D108BD9-81ED-4DB2-BD59-A6C34878D82A}">
                    <a16:rowId xmlns:a16="http://schemas.microsoft.com/office/drawing/2014/main" val="2862536231"/>
                  </a:ext>
                </a:extLst>
              </a:tr>
              <a:tr h="1265095">
                <a:tc>
                  <a:txBody>
                    <a:bodyPr/>
                    <a:lstStyle/>
                    <a:p>
                      <a:pPr algn="just"/>
                      <a:r>
                        <a:rPr lang="en-US" sz="2000">
                          <a:solidFill>
                            <a:srgbClr val="20124D"/>
                          </a:solidFill>
                          <a:effectLst/>
                          <a:latin typeface="#9Slide03 Maven Pro Medium" panose="00000600000000000000" pitchFamily="2" charset="0"/>
                        </a:rPr>
                        <a:t>Theo em, các tư liệu đã tìm hiểu (hiện vật, chữ viết, truyền miệng) có cùng nguồn gốc, xuất xứ không?</a:t>
                      </a:r>
                      <a:endParaRPr lang="vi-VN" sz="20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txBody>
                  <a:tcPr marL="62819" marR="62819" marT="0" marB="0"/>
                </a:tc>
                <a:tc>
                  <a:txBody>
                    <a:bodyPr/>
                    <a:lstStyle/>
                    <a:p>
                      <a:pPr algn="just"/>
                      <a:r>
                        <a:rPr lang="en-US" sz="2000">
                          <a:solidFill>
                            <a:srgbClr val="20124D"/>
                          </a:solidFill>
                          <a:effectLst/>
                          <a:latin typeface="#9Slide03 Maven Pro Medium" panose="00000600000000000000" pitchFamily="2" charset="0"/>
                        </a:rPr>
                        <a:t> </a:t>
                      </a:r>
                      <a:endParaRPr lang="vi-VN" sz="20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txBody>
                  <a:tcPr marL="62819" marR="62819" marT="0" marB="0"/>
                </a:tc>
                <a:extLst>
                  <a:ext uri="{0D108BD9-81ED-4DB2-BD59-A6C34878D82A}">
                    <a16:rowId xmlns:a16="http://schemas.microsoft.com/office/drawing/2014/main" val="871751071"/>
                  </a:ext>
                </a:extLst>
              </a:tr>
              <a:tr h="1657527">
                <a:tc>
                  <a:txBody>
                    <a:bodyPr/>
                    <a:lstStyle/>
                    <a:p>
                      <a:pPr algn="just"/>
                      <a:r>
                        <a:rPr lang="en-US" sz="2000">
                          <a:solidFill>
                            <a:srgbClr val="20124D"/>
                          </a:solidFill>
                          <a:effectLst/>
                          <a:latin typeface="#9Slide03 Maven Pro Medium" panose="00000600000000000000" pitchFamily="2" charset="0"/>
                        </a:rPr>
                        <a:t>Em hiểu thế nào là tư liệu gốc. Lấy ví dụ cụ thể</a:t>
                      </a:r>
                      <a:endParaRPr lang="vi-VN" sz="20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txBody>
                  <a:tcPr marL="62819" marR="62819" marT="0" marB="0"/>
                </a:tc>
                <a:tc>
                  <a:txBody>
                    <a:bodyPr/>
                    <a:lstStyle/>
                    <a:p>
                      <a:pPr algn="just"/>
                      <a:endParaRPr lang="vi-VN" sz="20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a:txBody>
                  <a:tcPr marL="62819" marR="62819" marT="0" marB="0"/>
                </a:tc>
                <a:extLst>
                  <a:ext uri="{0D108BD9-81ED-4DB2-BD59-A6C34878D82A}">
                    <a16:rowId xmlns:a16="http://schemas.microsoft.com/office/drawing/2014/main" val="3971424620"/>
                  </a:ext>
                </a:extLst>
              </a:tr>
            </a:tbl>
          </a:graphicData>
        </a:graphic>
      </p:graphicFrame>
      <p:sp>
        <p:nvSpPr>
          <p:cNvPr id="3" name="TextBox 2">
            <a:extLst>
              <a:ext uri="{FF2B5EF4-FFF2-40B4-BE49-F238E27FC236}">
                <a16:creationId xmlns:a16="http://schemas.microsoft.com/office/drawing/2014/main" id="{7DECBF3E-6272-4855-884E-DE05987E7470}"/>
              </a:ext>
            </a:extLst>
          </p:cNvPr>
          <p:cNvSpPr txBox="1"/>
          <p:nvPr/>
        </p:nvSpPr>
        <p:spPr>
          <a:xfrm>
            <a:off x="3681271" y="2044603"/>
            <a:ext cx="4877937" cy="707886"/>
          </a:xfrm>
          <a:prstGeom prst="rect">
            <a:avLst/>
          </a:prstGeom>
          <a:noFill/>
        </p:spPr>
        <p:txBody>
          <a:bodyPr wrap="square" rtlCol="0">
            <a:spAutoFit/>
          </a:bodyPr>
          <a:lstStyle/>
          <a:p>
            <a:pPr algn="just"/>
            <a:r>
              <a:rPr lang="en-US" sz="2000">
                <a:solidFill>
                  <a:srgbClr val="20124D"/>
                </a:solidFill>
                <a:effectLst/>
                <a:latin typeface="#9Slide03 Maven Pro Medium" panose="00000600000000000000" pitchFamily="2" charset="0"/>
                <a:ea typeface="Calibri" panose="020F0502020204030204" pitchFamily="34" charset="0"/>
              </a:rPr>
              <a:t>Các tư liệu đã tìm hiểu có nguồn gốc, xuất xứ khác nhau</a:t>
            </a:r>
            <a:endParaRPr lang="vi-VN" sz="1600">
              <a:solidFill>
                <a:srgbClr val="20124D"/>
              </a:solidFill>
              <a:latin typeface="#9Slide03 Maven Pro Medium" panose="00000600000000000000" pitchFamily="2" charset="0"/>
            </a:endParaRPr>
          </a:p>
        </p:txBody>
      </p:sp>
      <p:sp>
        <p:nvSpPr>
          <p:cNvPr id="4" name="TextBox 3">
            <a:extLst>
              <a:ext uri="{FF2B5EF4-FFF2-40B4-BE49-F238E27FC236}">
                <a16:creationId xmlns:a16="http://schemas.microsoft.com/office/drawing/2014/main" id="{34507A99-A1AE-44AC-B6AF-128ADA74F7B5}"/>
              </a:ext>
            </a:extLst>
          </p:cNvPr>
          <p:cNvSpPr txBox="1"/>
          <p:nvPr/>
        </p:nvSpPr>
        <p:spPr>
          <a:xfrm>
            <a:off x="3419900" y="3514204"/>
            <a:ext cx="5433236" cy="1323439"/>
          </a:xfrm>
          <a:prstGeom prst="rect">
            <a:avLst/>
          </a:prstGeom>
          <a:noFill/>
        </p:spPr>
        <p:txBody>
          <a:bodyPr wrap="square" rtlCol="0">
            <a:spAutoFit/>
          </a:bodyPr>
          <a:lstStyle/>
          <a:p>
            <a:pPr algn="just"/>
            <a:r>
              <a:rPr lang="vi-VN" sz="2000">
                <a:solidFill>
                  <a:srgbClr val="20124D"/>
                </a:solidFill>
                <a:latin typeface="#9Slide03 Maven Pro Medium" panose="00000600000000000000" pitchFamily="2" charset="0"/>
              </a:rPr>
              <a:t>Là tư liệu cung cấp những thông tin đầu tiên và trực tiếp về sự kiện hoặc thời kì lịch sử. Ví dụ: Bản thảo viết tay “Tuyên ngôn độc lập” ; “Lời kêu gọi toàn quốc kháng chiến” </a:t>
            </a:r>
          </a:p>
        </p:txBody>
      </p:sp>
    </p:spTree>
    <p:extLst>
      <p:ext uri="{BB962C8B-B14F-4D97-AF65-F5344CB8AC3E}">
        <p14:creationId xmlns:p14="http://schemas.microsoft.com/office/powerpoint/2010/main" val="2526562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C2BC-E80D-4256-A138-BF6DC6D32F09}"/>
              </a:ext>
            </a:extLst>
          </p:cNvPr>
          <p:cNvSpPr>
            <a:spLocks noGrp="1"/>
          </p:cNvSpPr>
          <p:nvPr>
            <p:ph type="title"/>
          </p:nvPr>
        </p:nvSpPr>
        <p:spPr>
          <a:xfrm>
            <a:off x="391958" y="3964209"/>
            <a:ext cx="8389089" cy="970093"/>
          </a:xfrm>
        </p:spPr>
        <p:txBody>
          <a:bodyPr/>
          <a:lstStyle/>
          <a:p>
            <a:pPr algn="ctr"/>
            <a:r>
              <a:rPr lang="en-US" sz="2000">
                <a:solidFill>
                  <a:schemeClr val="tx1">
                    <a:lumMod val="90000"/>
                    <a:lumOff val="10000"/>
                  </a:schemeClr>
                </a:solidFill>
                <a:latin typeface="#9Slide03 Maven Pro Medium" panose="00000600000000000000" pitchFamily="2" charset="0"/>
                <a:cs typeface="#9Slide03 Arima Madurai ExtraLi" panose="00000300000000000000" pitchFamily="2" charset="0"/>
              </a:rPr>
              <a:t>Quan sát hình ảnh trên, em nhận thấy những hoa văn trên mặt trống đồng miêu tả những gì về đời sống của người việt cổ? </a:t>
            </a:r>
            <a:r>
              <a:rPr lang="en-US" sz="2000">
                <a:solidFill>
                  <a:schemeClr val="tx1">
                    <a:lumMod val="90000"/>
                    <a:lumOff val="10000"/>
                  </a:schemeClr>
                </a:solidFill>
                <a:effectLst/>
                <a:latin typeface="#9Slide03 Maven Pro Medium" panose="00000600000000000000" pitchFamily="2" charset="0"/>
                <a:ea typeface="Calibri" panose="020F0502020204030204" pitchFamily="34" charset="0"/>
                <a:cs typeface="#9Slide03 Arima Madurai ExtraLi" panose="00000300000000000000" pitchFamily="2" charset="0"/>
              </a:rPr>
              <a:t>Theo em, các nhà khoa học dựa vào đâu để phục dựng lại lịch sử (quá khứ)</a:t>
            </a:r>
            <a:r>
              <a:rPr lang="vi-VN" sz="2000">
                <a:solidFill>
                  <a:schemeClr val="tx1">
                    <a:lumMod val="90000"/>
                    <a:lumOff val="10000"/>
                  </a:schemeClr>
                </a:solidFill>
                <a:effectLst/>
                <a:latin typeface="#9Slide03 Maven Pro Medium" panose="00000600000000000000" pitchFamily="2" charset="0"/>
                <a:ea typeface="Calibri" panose="020F0502020204030204" pitchFamily="34" charset="0"/>
                <a:cs typeface="#9Slide03 Arima Madurai ExtraLi" panose="00000300000000000000" pitchFamily="2" charset="0"/>
              </a:rPr>
              <a:t>?</a:t>
            </a:r>
            <a:br>
              <a:rPr lang="vi-VN" sz="2000">
                <a:solidFill>
                  <a:schemeClr val="tx1">
                    <a:lumMod val="90000"/>
                    <a:lumOff val="10000"/>
                  </a:schemeClr>
                </a:solidFill>
                <a:effectLst/>
                <a:latin typeface="#9Slide03 Maven Pro Medium" panose="00000600000000000000" pitchFamily="2" charset="0"/>
                <a:ea typeface="Calibri" panose="020F0502020204030204" pitchFamily="34" charset="0"/>
                <a:cs typeface="#9Slide03 Arima Madurai ExtraLi" panose="00000300000000000000" pitchFamily="2" charset="0"/>
              </a:rPr>
            </a:br>
            <a:endParaRPr lang="vi-VN" sz="2000">
              <a:solidFill>
                <a:schemeClr val="tx1">
                  <a:lumMod val="90000"/>
                  <a:lumOff val="10000"/>
                </a:schemeClr>
              </a:solidFill>
              <a:latin typeface="#9Slide03 Maven Pro Medium" panose="00000600000000000000" pitchFamily="2" charset="0"/>
              <a:cs typeface="#9Slide03 Arima Madurai ExtraLi" panose="00000300000000000000" pitchFamily="2" charset="0"/>
            </a:endParaRPr>
          </a:p>
        </p:txBody>
      </p:sp>
      <p:sp>
        <p:nvSpPr>
          <p:cNvPr id="4" name="Slide Number Placeholder 3">
            <a:extLst>
              <a:ext uri="{FF2B5EF4-FFF2-40B4-BE49-F238E27FC236}">
                <a16:creationId xmlns:a16="http://schemas.microsoft.com/office/drawing/2014/main" id="{A7E2E11F-7EFD-4414-9841-4B9F9D608A67}"/>
              </a:ext>
            </a:extLst>
          </p:cNvPr>
          <p:cNvSpPr>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a:t>
            </a:fld>
            <a:endParaRPr lang="en"/>
          </a:p>
        </p:txBody>
      </p:sp>
      <p:pic>
        <p:nvPicPr>
          <p:cNvPr id="1026" name="Picture 2">
            <a:extLst>
              <a:ext uri="{FF2B5EF4-FFF2-40B4-BE49-F238E27FC236}">
                <a16:creationId xmlns:a16="http://schemas.microsoft.com/office/drawing/2014/main" id="{E41A0323-0A21-4599-B704-138832279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93973"/>
            <a:ext cx="3884428" cy="3033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7675B9-3AC7-47D8-AD29-B53D39DABB50}"/>
              </a:ext>
            </a:extLst>
          </p:cNvPr>
          <p:cNvSpPr txBox="1"/>
          <p:nvPr/>
        </p:nvSpPr>
        <p:spPr>
          <a:xfrm>
            <a:off x="994368" y="156033"/>
            <a:ext cx="7384087" cy="646331"/>
          </a:xfrm>
          <a:prstGeom prst="rect">
            <a:avLst/>
          </a:prstGeom>
          <a:noFill/>
        </p:spPr>
        <p:txBody>
          <a:bodyPr wrap="square" rtlCol="0">
            <a:spAutoFit/>
          </a:bodyPr>
          <a:lstStyle/>
          <a:p>
            <a:pPr algn="ctr"/>
            <a:r>
              <a:rPr lang="en-US" sz="1800">
                <a:solidFill>
                  <a:schemeClr val="tx1">
                    <a:lumMod val="90000"/>
                    <a:lumOff val="10000"/>
                  </a:schemeClr>
                </a:solidFill>
                <a:latin typeface="#9Slide03 Maven Pro Medium" panose="00000600000000000000" pitchFamily="2" charset="0"/>
              </a:rPr>
              <a:t>Trống đồng Ngọc Lũ, hiện vật tiêu biểu của nền văn minh Việt cổ (trưng bày tại Bảo tàng Lịch sử quốc gia Việt Nam)</a:t>
            </a:r>
            <a:endParaRPr lang="vi-VN" sz="1800">
              <a:solidFill>
                <a:schemeClr val="tx1">
                  <a:lumMod val="90000"/>
                  <a:lumOff val="10000"/>
                </a:schemeClr>
              </a:solidFill>
              <a:latin typeface="#9Slide03 Maven Pro Medium" panose="00000600000000000000" pitchFamily="2" charset="0"/>
            </a:endParaRPr>
          </a:p>
        </p:txBody>
      </p:sp>
      <p:pic>
        <p:nvPicPr>
          <p:cNvPr id="1032" name="Picture 8" descr="Trống đồng Đông Sơn và nền nông nghiệp cổ đại | Nghiên Cứu Lịch Sử">
            <a:extLst>
              <a:ext uri="{FF2B5EF4-FFF2-40B4-BE49-F238E27FC236}">
                <a16:creationId xmlns:a16="http://schemas.microsoft.com/office/drawing/2014/main" id="{AE674D08-38BE-4747-8161-2FA6A4F5A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58" y="793973"/>
            <a:ext cx="3810000" cy="303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5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DE287-4F33-4A40-BA3F-5D8C8C87F26F}"/>
              </a:ext>
            </a:extLst>
          </p:cNvPr>
          <p:cNvSpPr>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a:p>
        </p:txBody>
      </p:sp>
      <p:sp>
        <p:nvSpPr>
          <p:cNvPr id="5" name="Google Shape;107;p18">
            <a:extLst>
              <a:ext uri="{FF2B5EF4-FFF2-40B4-BE49-F238E27FC236}">
                <a16:creationId xmlns:a16="http://schemas.microsoft.com/office/drawing/2014/main" id="{15CB3350-FC43-4188-B936-E8CF644B03CE}"/>
              </a:ext>
            </a:extLst>
          </p:cNvPr>
          <p:cNvSpPr txBox="1">
            <a:spLocks/>
          </p:cNvSpPr>
          <p:nvPr/>
        </p:nvSpPr>
        <p:spPr>
          <a:xfrm>
            <a:off x="3091774" y="465881"/>
            <a:ext cx="3230252" cy="61804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altLang="zh-CN" sz="3600">
                <a:solidFill>
                  <a:srgbClr val="C00000"/>
                </a:solidFill>
                <a:latin typeface="#9Slide04 Maitree Bold" panose="00000800000000000000" pitchFamily="2" charset="-34"/>
                <a:ea typeface="Elsie" panose="02000000000000000000" charset="0"/>
                <a:cs typeface="#9Slide04 Maitree Bold" panose="00000800000000000000" pitchFamily="2" charset="-34"/>
              </a:rPr>
              <a:t>Tư liệu gốc</a:t>
            </a:r>
            <a:endParaRPr lang="vi-VN" sz="3600">
              <a:solidFill>
                <a:srgbClr val="C00000"/>
              </a:solidFill>
              <a:latin typeface="#9Slide04 Maitree Bold" panose="00000800000000000000" pitchFamily="2" charset="-34"/>
              <a:cs typeface="#9Slide04 Maitree Bold" panose="00000800000000000000" pitchFamily="2" charset="-34"/>
            </a:endParaRPr>
          </a:p>
        </p:txBody>
      </p:sp>
      <p:sp>
        <p:nvSpPr>
          <p:cNvPr id="6" name="TextBox 5">
            <a:extLst>
              <a:ext uri="{FF2B5EF4-FFF2-40B4-BE49-F238E27FC236}">
                <a16:creationId xmlns:a16="http://schemas.microsoft.com/office/drawing/2014/main" id="{917D1272-A601-47A4-BFE7-BBA2CC944CB5}"/>
              </a:ext>
            </a:extLst>
          </p:cNvPr>
          <p:cNvSpPr txBox="1"/>
          <p:nvPr/>
        </p:nvSpPr>
        <p:spPr>
          <a:xfrm>
            <a:off x="318977" y="1415635"/>
            <a:ext cx="4026466" cy="3046988"/>
          </a:xfrm>
          <a:prstGeom prst="rect">
            <a:avLst/>
          </a:prstGeom>
          <a:noFill/>
        </p:spPr>
        <p:txBody>
          <a:bodyPr wrap="square" rtlCol="0">
            <a:spAutoFit/>
          </a:bodyPr>
          <a:lstStyle/>
          <a:p>
            <a:pPr marL="342900" indent="-342900" algn="just">
              <a:buClr>
                <a:srgbClr val="20124D"/>
              </a:buClr>
              <a:buFont typeface="Wingdings" panose="05000000000000000000" pitchFamily="2" charset="2"/>
              <a:buChar char="Ø"/>
            </a:pPr>
            <a:r>
              <a:rPr lang="en-US" sz="24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rPr>
              <a:t>Là tư liệu cung cấp những thông tin đầu tiên và trực tiếp về sự kiện hoặc thời kì lịch sử nào đó</a:t>
            </a:r>
          </a:p>
          <a:p>
            <a:pPr marL="342900" indent="-342900" algn="just">
              <a:buClr>
                <a:srgbClr val="20124D"/>
              </a:buClr>
              <a:buFont typeface="Wingdings" panose="05000000000000000000" pitchFamily="2" charset="2"/>
              <a:buChar char="Ø"/>
            </a:pPr>
            <a:r>
              <a:rPr lang="en-US" sz="24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rPr>
              <a:t>Đây là nguồn tư liệu đáng tin cậy nhất khi tìm hiểu lịch sử</a:t>
            </a:r>
            <a:endParaRPr lang="vi-VN" sz="24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endParaRPr>
          </a:p>
        </p:txBody>
      </p:sp>
      <p:pic>
        <p:nvPicPr>
          <p:cNvPr id="12290" name="Picture 2" descr="Bác Hồ viết lời kêu gọi toàn quốc kháng chiến">
            <a:extLst>
              <a:ext uri="{FF2B5EF4-FFF2-40B4-BE49-F238E27FC236}">
                <a16:creationId xmlns:a16="http://schemas.microsoft.com/office/drawing/2014/main" id="{3176D3FD-FE5D-49F4-9E8D-91BB318A8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00" y="1371207"/>
            <a:ext cx="4118123" cy="309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11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srgbClr val="000000"/>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srgbClr val="000000"/>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2083982" y="742949"/>
            <a:ext cx="5178939" cy="797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32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 Câu 1: </a:t>
            </a:r>
            <a:r>
              <a:rPr lang="fr-FR" sz="32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Tư liệu hiện vật là</a:t>
            </a:r>
            <a:endParaRPr lang="vi-VN" sz="32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852097" y="1942592"/>
            <a:ext cx="3470479"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000">
                <a:solidFill>
                  <a:srgbClr val="20124D"/>
                </a:solidFill>
                <a:latin typeface="#9Slide03 Maven Pro Medium" panose="00000600000000000000" pitchFamily="2" charset="0"/>
              </a:rPr>
              <a:t>bản ghi chép, nhật kí hành trình của các nhà thám hiểm trong quá khứ.</a:t>
            </a:r>
            <a:endPar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5181600" y="1942592"/>
            <a:ext cx="3260651"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B. đồ dùng mà thầy cô giáo em sử dụng để dạy học.</a:t>
            </a:r>
            <a:endParaRPr lang="vi-VN" sz="2000">
              <a:solidFill>
                <a:srgbClr val="20124D"/>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5181601" y="3427982"/>
            <a:ext cx="3260650"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D. những lời mô tả về các hiện vật của người xưa được lưu truyền lại.</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852097" y="3317186"/>
            <a:ext cx="3595191" cy="123354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C. di tích, đồ vật… của người xưa còn được lưu giữ lại trong lòng đất hay trên mặt đất.</a:t>
            </a:r>
          </a:p>
        </p:txBody>
      </p:sp>
    </p:spTree>
    <p:extLst>
      <p:ext uri="{BB962C8B-B14F-4D97-AF65-F5344CB8AC3E}">
        <p14:creationId xmlns:p14="http://schemas.microsoft.com/office/powerpoint/2010/main" val="40435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925034" y="562191"/>
            <a:ext cx="7171660"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 Câu 2: Tư liệu truyền miệng bao gồm</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723014" y="2017023"/>
            <a:ext cx="3434597"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000">
                <a:solidFill>
                  <a:srgbClr val="20124D"/>
                </a:solidFill>
                <a:latin typeface="#9Slide03 Maven Pro Medium" panose="00000600000000000000" pitchFamily="2" charset="0"/>
              </a:rPr>
              <a:t>những câu chuyện thần thoại được truyền từ đời này qua đời khác.</a:t>
            </a:r>
            <a:endPar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4859080" y="2017023"/>
            <a:ext cx="323761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B. những hình vẽ trên vách hang đá của người nguyên thủy.</a:t>
            </a:r>
            <a:endParaRPr lang="vi-VN" sz="2000">
              <a:solidFill>
                <a:srgbClr val="20124D"/>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4859080" y="3497944"/>
            <a:ext cx="323761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D. những hoa văn trên thân và mặt trống đồng.</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723014" y="3497944"/>
            <a:ext cx="3434597"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C. những di tích, đồ vật do người người xưa để lại.</a:t>
            </a:r>
          </a:p>
        </p:txBody>
      </p:sp>
    </p:spTree>
    <p:extLst>
      <p:ext uri="{BB962C8B-B14F-4D97-AF65-F5344CB8AC3E}">
        <p14:creationId xmlns:p14="http://schemas.microsoft.com/office/powerpoint/2010/main" val="41489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409353" y="169976"/>
            <a:ext cx="8325293" cy="14645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 Câu 3: Các tác phẩm như: Đại Việt sử ký, Đại Việt sử ký toàn thư…thuộc loại hình tư liệu nào?</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1047307" y="1942592"/>
            <a:ext cx="254104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400">
                <a:solidFill>
                  <a:srgbClr val="20124D"/>
                </a:solidFill>
                <a:latin typeface="#9Slide03 Maven Pro Medium" panose="00000600000000000000" pitchFamily="2" charset="0"/>
              </a:rPr>
              <a:t>Tư liệu truyền miệng.</a:t>
            </a:r>
            <a:endPar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5181600" y="1942592"/>
            <a:ext cx="29150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B. Tư liệu chữ viết.</a:t>
            </a:r>
            <a:endParaRPr lang="vi-VN" sz="2400">
              <a:solidFill>
                <a:srgbClr val="20124D"/>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5181600" y="3317186"/>
            <a:ext cx="29150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D. Tư liệu gốc.</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1047307" y="3317185"/>
            <a:ext cx="29150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C. Tư liệu hiện vật.</a:t>
            </a:r>
          </a:p>
        </p:txBody>
      </p:sp>
    </p:spTree>
    <p:extLst>
      <p:ext uri="{BB962C8B-B14F-4D97-AF65-F5344CB8AC3E}">
        <p14:creationId xmlns:p14="http://schemas.microsoft.com/office/powerpoint/2010/main" val="3495111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785648" y="551205"/>
            <a:ext cx="7768245"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 Câu 4: “Lời kêu gọi Toàn quốc kháng chiến” của Chủ tịch Hồ Chí Minh thuộc loại tư liệu?</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1322732" y="1983036"/>
            <a:ext cx="229779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400">
                <a:solidFill>
                  <a:srgbClr val="20124D"/>
                </a:solidFill>
                <a:latin typeface="#9Slide03 Maven Pro Medium" panose="00000600000000000000" pitchFamily="2" charset="0"/>
              </a:rPr>
              <a:t>Tư liệu truyền miệng.</a:t>
            </a:r>
            <a:endPar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4777563" y="1934195"/>
            <a:ext cx="29150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B. Tư liệu chữ viết.</a:t>
            </a:r>
            <a:endParaRPr lang="vi-VN" sz="2400">
              <a:solidFill>
                <a:srgbClr val="20124D"/>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4810482" y="3317185"/>
            <a:ext cx="29150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D. Tư liệu gốc.</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1418425" y="3414867"/>
            <a:ext cx="2106407"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rgbClr val="20124D"/>
                </a:solidFill>
                <a:latin typeface="#9Slide03 Maven Pro Medium" panose="00000600000000000000" pitchFamily="2" charset="0"/>
                <a:ea typeface="Arial" panose="020B0604020202020204" pitchFamily="34" charset="0"/>
                <a:cs typeface="#9Slide03 Arima Madurai" panose="00000500000000000000" pitchFamily="2" charset="0"/>
              </a:rPr>
              <a:t>C. Tư liệu hiện vật.</a:t>
            </a:r>
          </a:p>
        </p:txBody>
      </p:sp>
    </p:spTree>
    <p:extLst>
      <p:ext uri="{BB962C8B-B14F-4D97-AF65-F5344CB8AC3E}">
        <p14:creationId xmlns:p14="http://schemas.microsoft.com/office/powerpoint/2010/main" val="41596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785648" y="551205"/>
            <a:ext cx="7768245"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Câu 5: “Tư liệu nào sau đây </a:t>
            </a:r>
            <a:r>
              <a:rPr lang="vi-VN" sz="2800" b="1">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không</a:t>
            </a: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thuộc nhóm tư liệu hiện vật?</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1047306" y="1942592"/>
            <a:ext cx="3110305"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400">
                <a:solidFill>
                  <a:schemeClr val="tx1"/>
                </a:solidFill>
                <a:latin typeface="#9Slide03 Maven Pro Medium" panose="00000600000000000000" pitchFamily="2" charset="0"/>
              </a:rPr>
              <a:t>Trống đồng Đông Sơn.</a:t>
            </a:r>
            <a:endPar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5181600" y="1942592"/>
            <a:ext cx="29150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B. Quần thể di tích cố đô Huế.</a:t>
            </a:r>
            <a:endParaRPr lang="vi-VN" sz="2400">
              <a:solidFill>
                <a:schemeClr val="tx1"/>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4986390" y="3317186"/>
            <a:ext cx="3392066"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D. Bia Tiến sĩ ở Văn Miếu - Quốc Tử Giám.</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1047307" y="3317186"/>
            <a:ext cx="311030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C. Rìu đá núi Đọ.</a:t>
            </a:r>
          </a:p>
        </p:txBody>
      </p:sp>
    </p:spTree>
    <p:extLst>
      <p:ext uri="{BB962C8B-B14F-4D97-AF65-F5344CB8AC3E}">
        <p14:creationId xmlns:p14="http://schemas.microsoft.com/office/powerpoint/2010/main" val="299942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785648" y="551205"/>
            <a:ext cx="7768245"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Câu 6: Yếu tố nền tảng nào sau đây </a:t>
            </a:r>
            <a:r>
              <a:rPr lang="vi-VN" sz="2800" b="1">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không</a:t>
            </a: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giúp con người phục dựng lại lịch sử?</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1087758" y="2030067"/>
            <a:ext cx="2519778"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400">
                <a:solidFill>
                  <a:schemeClr val="tx1"/>
                </a:solidFill>
                <a:latin typeface="#9Slide03 Maven Pro Medium" panose="00000600000000000000" pitchFamily="2" charset="0"/>
              </a:rPr>
              <a:t>Tư liệu truyền miệng.</a:t>
            </a:r>
            <a:endPar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5181600" y="1942592"/>
            <a:ext cx="3133060"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B. Các bài nghiên cứu khoa học.</a:t>
            </a:r>
            <a:endParaRPr lang="vi-VN" sz="2400">
              <a:solidFill>
                <a:schemeClr val="tx1"/>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5181600" y="3317186"/>
            <a:ext cx="3133060"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D. Tư liệu gốc.</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829340" y="3333979"/>
            <a:ext cx="303661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C. Tư liệu hiện vật.</a:t>
            </a:r>
          </a:p>
        </p:txBody>
      </p:sp>
    </p:spTree>
    <p:extLst>
      <p:ext uri="{BB962C8B-B14F-4D97-AF65-F5344CB8AC3E}">
        <p14:creationId xmlns:p14="http://schemas.microsoft.com/office/powerpoint/2010/main" val="1302316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785648" y="551205"/>
            <a:ext cx="7768245"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Câu 7: Ý nghĩa và giá trị của sử liệu là:</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1006853" y="1948901"/>
            <a:ext cx="3662917" cy="12408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000">
                <a:solidFill>
                  <a:schemeClr val="tx1"/>
                </a:solidFill>
                <a:latin typeface="#9Slide03 Maven Pro Medium" panose="00000600000000000000" pitchFamily="2" charset="0"/>
              </a:rPr>
              <a:t>bằng chứng giúp các nhà sử học "dựng lại lịch sử" một cách chính xác và khách quan nhất.</a:t>
            </a:r>
            <a:endParaRPr lang="vi-VN" sz="20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5181600" y="1942592"/>
            <a:ext cx="33722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B. Hình dung về cuộc sống tinh thần.</a:t>
            </a:r>
            <a:endParaRPr lang="vi-VN" sz="2000">
              <a:solidFill>
                <a:schemeClr val="tx1"/>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5181600" y="3317186"/>
            <a:ext cx="337229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D. Nhận thức được những gì đã xảy ra ở hiện tại.</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1047306" y="3317186"/>
            <a:ext cx="3622463"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C. Để biết tương đối đầy đủ về đời sống con người.</a:t>
            </a:r>
          </a:p>
        </p:txBody>
      </p:sp>
    </p:spTree>
    <p:extLst>
      <p:ext uri="{BB962C8B-B14F-4D97-AF65-F5344CB8AC3E}">
        <p14:creationId xmlns:p14="http://schemas.microsoft.com/office/powerpoint/2010/main" val="27212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533123" y="567998"/>
            <a:ext cx="8273292"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Câu 8: Điểm hạn chế của tư liệu truyền miệng là gì?</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829339" y="1948902"/>
            <a:ext cx="3549808"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400">
                <a:solidFill>
                  <a:schemeClr val="tx1"/>
                </a:solidFill>
                <a:latin typeface="#9Slide03 Maven Pro Medium" panose="00000600000000000000" pitchFamily="2" charset="0"/>
              </a:rPr>
              <a:t>Ghi chép tương đối đầy đủ về đời sống con người.</a:t>
            </a:r>
            <a:endPar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4933508" y="1942592"/>
            <a:ext cx="338115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B. Phần nào phản ánh hiện thực lịch sử.</a:t>
            </a:r>
            <a:endParaRPr lang="vi-VN" sz="2400">
              <a:solidFill>
                <a:schemeClr val="tx1"/>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4933508" y="3412879"/>
            <a:ext cx="3646967"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D. Nội dung có thể bị thêm, bớt, thậm chí nhuốm màu thần thoại. </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733646" y="3412879"/>
            <a:ext cx="3838354"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C. Là những tư liệu “câm”, rất khó nghiên cứu, khai thác.</a:t>
            </a:r>
          </a:p>
        </p:txBody>
      </p:sp>
    </p:spTree>
    <p:extLst>
      <p:ext uri="{BB962C8B-B14F-4D97-AF65-F5344CB8AC3E}">
        <p14:creationId xmlns:p14="http://schemas.microsoft.com/office/powerpoint/2010/main" val="2519855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春秋广告/盗版必究        原创来源：http://chn.docer.com/works?userid=199329941#!/work_time"/>
          <p:cNvSpPr/>
          <p:nvPr/>
        </p:nvSpPr>
        <p:spPr>
          <a:xfrm rot="5400000">
            <a:off x="-26276" y="430137"/>
            <a:ext cx="381000" cy="328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14" name="稻壳儿春秋广告/盗版必究        原创来源：http://chn.docer.com/works?userid=199329941#!/work_time"/>
          <p:cNvSpPr/>
          <p:nvPr/>
        </p:nvSpPr>
        <p:spPr>
          <a:xfrm rot="5400000">
            <a:off x="-32667" y="202644"/>
            <a:ext cx="473669" cy="408335"/>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zh-CN" altLang="en-US" sz="1050">
              <a:solidFill>
                <a:prstClr val="white"/>
              </a:solidFill>
              <a:latin typeface="Elsie"/>
              <a:cs typeface="Elsie" panose="02000000000000000000" charset="0"/>
            </a:endParaRPr>
          </a:p>
        </p:txBody>
      </p:sp>
      <p:sp>
        <p:nvSpPr>
          <p:cNvPr id="3" name="Rectangle 2">
            <a:extLst>
              <a:ext uri="{FF2B5EF4-FFF2-40B4-BE49-F238E27FC236}">
                <a16:creationId xmlns:a16="http://schemas.microsoft.com/office/drawing/2014/main" id="{FDE37CF7-17D5-4FA4-A4C9-76EE46F31219}"/>
              </a:ext>
            </a:extLst>
          </p:cNvPr>
          <p:cNvSpPr/>
          <p:nvPr/>
        </p:nvSpPr>
        <p:spPr>
          <a:xfrm>
            <a:off x="967563" y="567998"/>
            <a:ext cx="7208874" cy="1083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02878" algn="ctr">
              <a:lnSpc>
                <a:spcPct val="130000"/>
              </a:lnSpc>
              <a:spcAft>
                <a:spcPts val="600"/>
              </a:spcAft>
            </a:pP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Câu 9: Đâu </a:t>
            </a:r>
            <a:r>
              <a:rPr lang="vi-VN" sz="2800" b="1">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không</a:t>
            </a:r>
            <a:r>
              <a:rPr lang="vi-VN" sz="28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 phải là một nguồn sử liệu?</a:t>
            </a:r>
          </a:p>
        </p:txBody>
      </p:sp>
      <p:sp>
        <p:nvSpPr>
          <p:cNvPr id="4" name="Rectangle: Rounded Corners 3">
            <a:extLst>
              <a:ext uri="{FF2B5EF4-FFF2-40B4-BE49-F238E27FC236}">
                <a16:creationId xmlns:a16="http://schemas.microsoft.com/office/drawing/2014/main" id="{D4FBFFC8-806C-4A11-9B51-81025F6EB937}"/>
              </a:ext>
            </a:extLst>
          </p:cNvPr>
          <p:cNvSpPr/>
          <p:nvPr/>
        </p:nvSpPr>
        <p:spPr>
          <a:xfrm>
            <a:off x="600741" y="1942591"/>
            <a:ext cx="3627470"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A. </a:t>
            </a:r>
            <a:r>
              <a:rPr lang="vi-VN" sz="2400">
                <a:solidFill>
                  <a:schemeClr val="tx1"/>
                </a:solidFill>
                <a:latin typeface="#9Slide03 Maven Pro Medium" panose="00000600000000000000" pitchFamily="2" charset="0"/>
              </a:rPr>
              <a:t>Nhóm hiện vật lợp mái cung điện thời Lý.</a:t>
            </a:r>
            <a:endPar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FDEB55C9-1EE0-46F8-86BA-450CC02E1E29}"/>
              </a:ext>
            </a:extLst>
          </p:cNvPr>
          <p:cNvSpPr/>
          <p:nvPr/>
        </p:nvSpPr>
        <p:spPr>
          <a:xfrm>
            <a:off x="4915791" y="1942591"/>
            <a:ext cx="2849525"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B. Sự tích Hồ Hoàn Kiếm.</a:t>
            </a:r>
            <a:endParaRPr lang="vi-VN" sz="2400">
              <a:solidFill>
                <a:schemeClr val="tx1"/>
              </a:solidFill>
              <a:latin typeface="#9Slide03 Maven Pro Medium" panose="000006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5C88870A-ED85-41AE-8F2F-ECF3DFC989A1}"/>
              </a:ext>
            </a:extLst>
          </p:cNvPr>
          <p:cNvSpPr/>
          <p:nvPr/>
        </p:nvSpPr>
        <p:spPr>
          <a:xfrm>
            <a:off x="4774019" y="3317186"/>
            <a:ext cx="3503427"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D. “Lời kêu gọi Toàn quốc kháng chiến” của chủ tịch Hồ Chí Minh.</a:t>
            </a:r>
          </a:p>
        </p:txBody>
      </p:sp>
      <p:sp>
        <p:nvSpPr>
          <p:cNvPr id="12" name="Rectangle: Rounded Corners 11">
            <a:extLst>
              <a:ext uri="{FF2B5EF4-FFF2-40B4-BE49-F238E27FC236}">
                <a16:creationId xmlns:a16="http://schemas.microsoft.com/office/drawing/2014/main" id="{35889B71-2639-49A5-AF91-1FD7535B7045}"/>
              </a:ext>
            </a:extLst>
          </p:cNvPr>
          <p:cNvSpPr/>
          <p:nvPr/>
        </p:nvSpPr>
        <p:spPr>
          <a:xfrm>
            <a:off x="600741" y="3317185"/>
            <a:ext cx="3503426" cy="10833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400">
                <a:solidFill>
                  <a:schemeClr val="tx1"/>
                </a:solidFill>
                <a:latin typeface="#9Slide03 Maven Pro Medium" panose="00000600000000000000" pitchFamily="2" charset="0"/>
                <a:ea typeface="Arial" panose="020B0604020202020204" pitchFamily="34" charset="0"/>
                <a:cs typeface="#9Slide03 Arima Madurai" panose="00000500000000000000" pitchFamily="2" charset="0"/>
              </a:rPr>
              <a:t>C. Lễ hội Khai ấn đền Trần (Nam Định).</a:t>
            </a:r>
          </a:p>
        </p:txBody>
      </p:sp>
    </p:spTree>
    <p:extLst>
      <p:ext uri="{BB962C8B-B14F-4D97-AF65-F5344CB8AC3E}">
        <p14:creationId xmlns:p14="http://schemas.microsoft.com/office/powerpoint/2010/main" val="23436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34"/>
          <p:cNvSpPr txBox="1">
            <a:spLocks noGrp="1"/>
          </p:cNvSpPr>
          <p:nvPr>
            <p:ph type="ctrTitle"/>
          </p:nvPr>
        </p:nvSpPr>
        <p:spPr>
          <a:xfrm>
            <a:off x="850606" y="1772055"/>
            <a:ext cx="7228904" cy="256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t>Bài 2</a:t>
            </a:r>
            <a:b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br>
            <a: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t> DỰA VÀO ĐÂU ĐỂ BIẾT VÀ PHỤC DỰNG LẠI LỊCH SỬ?</a:t>
            </a:r>
            <a:b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br>
            <a:r>
              <a:rPr lang="en-US" sz="4800" b="1">
                <a:effectLst/>
                <a:latin typeface="#9Slide04 Maitree Bold" panose="00000800000000000000" pitchFamily="2" charset="-34"/>
                <a:ea typeface="Calibri" panose="020F0502020204030204" pitchFamily="34" charset="0"/>
                <a:cs typeface="#9Slide04 Maitree Bold" panose="00000800000000000000" pitchFamily="2" charset="-34"/>
              </a:rPr>
              <a:t>(Tiết 1)</a:t>
            </a:r>
            <a:endParaRPr sz="6600">
              <a:solidFill>
                <a:schemeClr val="dk2"/>
              </a:solidFill>
              <a:latin typeface="#9Slide04 Maitree Bold" panose="00000800000000000000" pitchFamily="2" charset="-34"/>
              <a:cs typeface="#9Slide04 Maitree Bold" panose="00000800000000000000" pitchFamily="2" charset="-34"/>
            </a:endParaRPr>
          </a:p>
        </p:txBody>
      </p:sp>
      <p:sp>
        <p:nvSpPr>
          <p:cNvPr id="3917" name="Google Shape;3917;p34"/>
          <p:cNvSpPr/>
          <p:nvPr/>
        </p:nvSpPr>
        <p:spPr>
          <a:xfrm rot="2507687">
            <a:off x="7502670" y="1249614"/>
            <a:ext cx="292139" cy="292139"/>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8510600" y="5936700"/>
            <a:ext cx="1134600" cy="279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2031326" y="273783"/>
            <a:ext cx="4647300" cy="72567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600">
                <a:solidFill>
                  <a:srgbClr val="C00000"/>
                </a:solidFill>
                <a:latin typeface="#9Slide04 Maitree Bold" panose="00000800000000000000" pitchFamily="2" charset="-34"/>
                <a:cs typeface="#9Slide04 Maitree Bold" panose="00000800000000000000" pitchFamily="2" charset="-34"/>
              </a:rPr>
              <a:t>Vận dụng</a:t>
            </a:r>
            <a:endParaRPr sz="3600">
              <a:solidFill>
                <a:srgbClr val="C00000"/>
              </a:solidFill>
              <a:latin typeface="#9Slide04 Maitree Bold" panose="00000800000000000000" pitchFamily="2" charset="-34"/>
              <a:cs typeface="#9Slide04 Maitree Bold" panose="00000800000000000000" pitchFamily="2" charset="-34"/>
            </a:endParaRPr>
          </a:p>
        </p:txBody>
      </p:sp>
      <p:sp>
        <p:nvSpPr>
          <p:cNvPr id="260" name="Google Shape;260;p34"/>
          <p:cNvSpPr txBox="1">
            <a:spLocks noGrp="1"/>
          </p:cNvSpPr>
          <p:nvPr>
            <p:ph type="subTitle" idx="1"/>
          </p:nvPr>
        </p:nvSpPr>
        <p:spPr>
          <a:xfrm>
            <a:off x="830283" y="999460"/>
            <a:ext cx="7049386" cy="2357032"/>
          </a:xfrm>
          <a:prstGeom prst="rect">
            <a:avLst/>
          </a:prstGeom>
        </p:spPr>
        <p:txBody>
          <a:bodyPr spcFirstLastPara="1" wrap="square" lIns="91425" tIns="91425" rIns="91425" bIns="91425" anchor="t" anchorCtr="0">
            <a:noAutofit/>
          </a:bodyPr>
          <a:lstStyle/>
          <a:p>
            <a:pPr algn="just">
              <a:buFont typeface="Wingdings" panose="05000000000000000000" pitchFamily="2" charset="2"/>
              <a:buChar char="v"/>
            </a:pPr>
            <a:r>
              <a:rPr lang="vi-VN" sz="24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rPr>
              <a:t>Ở nhà em hoặc nơi em sinh sống có những hiện vật nào có thể giúp tìm hiểu lịch sử? Hãy giới thiệu ngắn gọn 1 hiện vật mà em thích.</a:t>
            </a:r>
          </a:p>
          <a:p>
            <a:pPr algn="just">
              <a:buFont typeface="Wingdings" panose="05000000000000000000" pitchFamily="2" charset="2"/>
              <a:buChar char="v"/>
            </a:pPr>
            <a:r>
              <a:rPr lang="vi-VN" sz="2400">
                <a:solidFill>
                  <a:srgbClr val="20124D"/>
                </a:solidFill>
                <a:effectLst/>
                <a:latin typeface="#9Slide03 Maven Pro Medium" panose="00000600000000000000" pitchFamily="2" charset="0"/>
                <a:ea typeface="Calibri" panose="020F0502020204030204" pitchFamily="34" charset="0"/>
                <a:cs typeface="Arial" panose="020B0604020202020204" pitchFamily="34" charset="0"/>
              </a:rPr>
              <a:t>Hãy viết 1 đoạn văn ngắn về lịch sử ngôi trường em đang học (Tên ngôi trường, thành lập từ khi nào? Thay đổi như thế nào theo thời gian?....)</a:t>
            </a:r>
          </a:p>
        </p:txBody>
      </p:sp>
      <p:sp>
        <p:nvSpPr>
          <p:cNvPr id="261" name="Google Shape;261;p34"/>
          <p:cNvSpPr txBox="1">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a:p>
        </p:txBody>
      </p:sp>
    </p:spTree>
    <p:extLst>
      <p:ext uri="{BB962C8B-B14F-4D97-AF65-F5344CB8AC3E}">
        <p14:creationId xmlns:p14="http://schemas.microsoft.com/office/powerpoint/2010/main" val="206694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34"/>
          <p:cNvSpPr txBox="1">
            <a:spLocks noGrp="1"/>
          </p:cNvSpPr>
          <p:nvPr>
            <p:ph type="ctrTitle"/>
          </p:nvPr>
        </p:nvSpPr>
        <p:spPr>
          <a:xfrm>
            <a:off x="765505" y="1601934"/>
            <a:ext cx="7228904" cy="16959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1">
                <a:effectLst/>
                <a:latin typeface="#9Slide04 Maitree Bold" panose="00000800000000000000" pitchFamily="2" charset="-34"/>
                <a:ea typeface="Calibri" panose="020F0502020204030204" pitchFamily="34" charset="0"/>
                <a:cs typeface="#9Slide04 Maitree Bold" panose="00000800000000000000" pitchFamily="2" charset="-34"/>
              </a:rPr>
              <a:t>Cảm ơn các em đã chú ý lắng nghe</a:t>
            </a:r>
            <a:endParaRPr sz="7200">
              <a:solidFill>
                <a:schemeClr val="dk2"/>
              </a:solidFill>
              <a:latin typeface="#9Slide04 Maitree Bold" panose="00000800000000000000" pitchFamily="2" charset="-34"/>
              <a:cs typeface="#9Slide04 Maitree Bold" panose="00000800000000000000" pitchFamily="2" charset="-34"/>
            </a:endParaRPr>
          </a:p>
        </p:txBody>
      </p:sp>
      <p:sp>
        <p:nvSpPr>
          <p:cNvPr id="3917" name="Google Shape;3917;p34"/>
          <p:cNvSpPr/>
          <p:nvPr/>
        </p:nvSpPr>
        <p:spPr>
          <a:xfrm rot="2507687">
            <a:off x="7502670" y="1249614"/>
            <a:ext cx="292139" cy="292139"/>
          </a:xfrm>
          <a:prstGeom prst="mathPlus">
            <a:avLst>
              <a:gd name="adj1" fmla="val 18896"/>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8510600" y="5936700"/>
            <a:ext cx="1134600" cy="279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D3E1C6C-598C-4691-B3B5-046E5A09EF88}"/>
              </a:ext>
            </a:extLst>
          </p:cNvPr>
          <p:cNvPicPr>
            <a:picLocks noChangeAspect="1"/>
          </p:cNvPicPr>
          <p:nvPr/>
        </p:nvPicPr>
        <p:blipFill>
          <a:blip r:embed="rId3"/>
          <a:stretch>
            <a:fillRect/>
          </a:stretch>
        </p:blipFill>
        <p:spPr>
          <a:xfrm>
            <a:off x="3422883" y="688546"/>
            <a:ext cx="1914148" cy="707137"/>
          </a:xfrm>
          <a:prstGeom prst="rect">
            <a:avLst/>
          </a:prstGeom>
        </p:spPr>
      </p:pic>
    </p:spTree>
    <p:extLst>
      <p:ext uri="{BB962C8B-B14F-4D97-AF65-F5344CB8AC3E}">
        <p14:creationId xmlns:p14="http://schemas.microsoft.com/office/powerpoint/2010/main" val="386520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9"/>
        <p:cNvGrpSpPr/>
        <p:nvPr/>
      </p:nvGrpSpPr>
      <p:grpSpPr>
        <a:xfrm>
          <a:off x="0" y="0"/>
          <a:ext cx="0" cy="0"/>
          <a:chOff x="0" y="0"/>
          <a:chExt cx="0" cy="0"/>
        </a:xfrm>
      </p:grpSpPr>
      <p:sp>
        <p:nvSpPr>
          <p:cNvPr id="3940" name="Google Shape;3940;p36"/>
          <p:cNvSpPr txBox="1">
            <a:spLocks noGrp="1"/>
          </p:cNvSpPr>
          <p:nvPr>
            <p:ph type="title"/>
          </p:nvPr>
        </p:nvSpPr>
        <p:spPr>
          <a:xfrm>
            <a:off x="3373000" y="448975"/>
            <a:ext cx="504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9Slide04 Maitree Bold" panose="00000800000000000000" pitchFamily="2" charset="-34"/>
                <a:cs typeface="#9Slide04 Maitree Bold" panose="00000800000000000000" pitchFamily="2" charset="-34"/>
              </a:rPr>
              <a:t>Nội dung</a:t>
            </a:r>
            <a:endParaRPr sz="3600">
              <a:solidFill>
                <a:schemeClr val="dk2"/>
              </a:solidFill>
              <a:latin typeface="#9Slide04 Maitree Bold" panose="00000800000000000000" pitchFamily="2" charset="-34"/>
              <a:cs typeface="#9Slide04 Maitree Bold" panose="00000800000000000000" pitchFamily="2" charset="-34"/>
            </a:endParaRPr>
          </a:p>
        </p:txBody>
      </p:sp>
      <p:sp>
        <p:nvSpPr>
          <p:cNvPr id="3941" name="Google Shape;3941;p36"/>
          <p:cNvSpPr txBox="1">
            <a:spLocks noGrp="1"/>
          </p:cNvSpPr>
          <p:nvPr>
            <p:ph type="subTitle" idx="3"/>
          </p:nvPr>
        </p:nvSpPr>
        <p:spPr>
          <a:xfrm>
            <a:off x="5761948" y="3686294"/>
            <a:ext cx="26588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a:latin typeface="#9Slide03 Maven Pro Medium" panose="00000600000000000000" pitchFamily="2" charset="0"/>
              </a:rPr>
              <a:t>Tư liệu gốc</a:t>
            </a:r>
          </a:p>
        </p:txBody>
      </p:sp>
      <p:sp>
        <p:nvSpPr>
          <p:cNvPr id="3942" name="Google Shape;3942;p36"/>
          <p:cNvSpPr txBox="1">
            <a:spLocks noGrp="1"/>
          </p:cNvSpPr>
          <p:nvPr>
            <p:ph type="subTitle" idx="1"/>
          </p:nvPr>
        </p:nvSpPr>
        <p:spPr>
          <a:xfrm>
            <a:off x="2613861" y="1939904"/>
            <a:ext cx="26588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a:latin typeface="#9Slide03 Maven Pro Medium" panose="00000600000000000000" pitchFamily="2" charset="0"/>
              </a:rPr>
              <a:t>Tư liệu hiện vật</a:t>
            </a:r>
          </a:p>
        </p:txBody>
      </p:sp>
      <p:sp>
        <p:nvSpPr>
          <p:cNvPr id="3943" name="Google Shape;3943;p36"/>
          <p:cNvSpPr txBox="1">
            <a:spLocks noGrp="1"/>
          </p:cNvSpPr>
          <p:nvPr>
            <p:ph type="subTitle" idx="2"/>
          </p:nvPr>
        </p:nvSpPr>
        <p:spPr>
          <a:xfrm>
            <a:off x="5724771" y="1939904"/>
            <a:ext cx="26588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a:latin typeface="#9Slide03 Maven Pro Medium" panose="00000600000000000000" pitchFamily="2" charset="0"/>
              </a:rPr>
              <a:t>Tư liệu chữ viết</a:t>
            </a:r>
          </a:p>
        </p:txBody>
      </p:sp>
      <p:sp>
        <p:nvSpPr>
          <p:cNvPr id="3944" name="Google Shape;3944;p36"/>
          <p:cNvSpPr txBox="1">
            <a:spLocks noGrp="1"/>
          </p:cNvSpPr>
          <p:nvPr>
            <p:ph type="title" idx="5"/>
          </p:nvPr>
        </p:nvSpPr>
        <p:spPr>
          <a:xfrm>
            <a:off x="3372999" y="1351895"/>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rPr>
              <a:t>01</a:t>
            </a:r>
            <a:endParaRPr>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endParaRPr>
          </a:p>
        </p:txBody>
      </p:sp>
      <p:sp>
        <p:nvSpPr>
          <p:cNvPr id="3945" name="Google Shape;3945;p36"/>
          <p:cNvSpPr txBox="1">
            <a:spLocks noGrp="1"/>
          </p:cNvSpPr>
          <p:nvPr>
            <p:ph type="title" idx="6"/>
          </p:nvPr>
        </p:nvSpPr>
        <p:spPr>
          <a:xfrm>
            <a:off x="6319497" y="3072679"/>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rPr>
              <a:t>04</a:t>
            </a:r>
            <a:endParaRPr>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endParaRPr>
          </a:p>
        </p:txBody>
      </p:sp>
      <p:sp>
        <p:nvSpPr>
          <p:cNvPr id="3946" name="Google Shape;3946;p36"/>
          <p:cNvSpPr txBox="1">
            <a:spLocks noGrp="1"/>
          </p:cNvSpPr>
          <p:nvPr>
            <p:ph type="title" idx="7"/>
          </p:nvPr>
        </p:nvSpPr>
        <p:spPr>
          <a:xfrm>
            <a:off x="6224699" y="1351895"/>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rPr>
              <a:t>02</a:t>
            </a:r>
            <a:endParaRPr>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endParaRPr>
          </a:p>
        </p:txBody>
      </p:sp>
      <p:sp>
        <p:nvSpPr>
          <p:cNvPr id="3947" name="Google Shape;3947;p36"/>
          <p:cNvSpPr txBox="1">
            <a:spLocks noGrp="1"/>
          </p:cNvSpPr>
          <p:nvPr>
            <p:ph type="title" idx="8"/>
          </p:nvPr>
        </p:nvSpPr>
        <p:spPr>
          <a:xfrm>
            <a:off x="3372999" y="3077358"/>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rPr>
              <a:t>03</a:t>
            </a:r>
            <a:endParaRPr>
              <a:solidFill>
                <a:srgbClr val="C00000"/>
              </a:solidFill>
              <a:latin typeface="#9Slide04 Maitree Bold" panose="00000800000000000000" pitchFamily="2" charset="-34"/>
              <a:ea typeface="Batang" panose="02030600000101010101" pitchFamily="18" charset="-127"/>
              <a:cs typeface="#9Slide04 Maitree Bold" panose="00000800000000000000" pitchFamily="2" charset="-34"/>
            </a:endParaRPr>
          </a:p>
        </p:txBody>
      </p:sp>
      <p:sp>
        <p:nvSpPr>
          <p:cNvPr id="3952" name="Google Shape;3952;p36"/>
          <p:cNvSpPr/>
          <p:nvPr/>
        </p:nvSpPr>
        <p:spPr>
          <a:xfrm>
            <a:off x="1481264" y="3296479"/>
            <a:ext cx="887208" cy="1171939"/>
          </a:xfrm>
          <a:custGeom>
            <a:avLst/>
            <a:gdLst/>
            <a:ahLst/>
            <a:cxnLst/>
            <a:rect l="l" t="t" r="r" b="b"/>
            <a:pathLst>
              <a:path w="30633" h="40464" extrusionOk="0">
                <a:moveTo>
                  <a:pt x="15066" y="1241"/>
                </a:moveTo>
                <a:cubicBezTo>
                  <a:pt x="15066" y="1848"/>
                  <a:pt x="15108" y="2455"/>
                  <a:pt x="15129" y="3040"/>
                </a:cubicBezTo>
                <a:cubicBezTo>
                  <a:pt x="15129" y="3250"/>
                  <a:pt x="15150" y="3459"/>
                  <a:pt x="15150" y="3689"/>
                </a:cubicBezTo>
                <a:cubicBezTo>
                  <a:pt x="14722" y="4001"/>
                  <a:pt x="14244" y="4223"/>
                  <a:pt x="13714" y="4223"/>
                </a:cubicBezTo>
                <a:cubicBezTo>
                  <a:pt x="13568" y="4223"/>
                  <a:pt x="13419" y="4206"/>
                  <a:pt x="13266" y="4170"/>
                </a:cubicBezTo>
                <a:cubicBezTo>
                  <a:pt x="12764" y="4066"/>
                  <a:pt x="12325" y="3815"/>
                  <a:pt x="11802" y="3815"/>
                </a:cubicBezTo>
                <a:cubicBezTo>
                  <a:pt x="10965" y="3815"/>
                  <a:pt x="10212" y="4296"/>
                  <a:pt x="9647" y="4923"/>
                </a:cubicBezTo>
                <a:cubicBezTo>
                  <a:pt x="9647" y="4128"/>
                  <a:pt x="9647" y="3291"/>
                  <a:pt x="9521" y="2475"/>
                </a:cubicBezTo>
                <a:cubicBezTo>
                  <a:pt x="10023" y="1973"/>
                  <a:pt x="10546" y="1555"/>
                  <a:pt x="11258" y="1408"/>
                </a:cubicBezTo>
                <a:cubicBezTo>
                  <a:pt x="11454" y="1359"/>
                  <a:pt x="11642" y="1339"/>
                  <a:pt x="11825" y="1339"/>
                </a:cubicBezTo>
                <a:cubicBezTo>
                  <a:pt x="12345" y="1339"/>
                  <a:pt x="12830" y="1505"/>
                  <a:pt x="13371" y="1659"/>
                </a:cubicBezTo>
                <a:cubicBezTo>
                  <a:pt x="13575" y="1718"/>
                  <a:pt x="13812" y="1756"/>
                  <a:pt x="14045" y="1756"/>
                </a:cubicBezTo>
                <a:cubicBezTo>
                  <a:pt x="14481" y="1756"/>
                  <a:pt x="14902" y="1623"/>
                  <a:pt x="15066" y="1241"/>
                </a:cubicBezTo>
                <a:close/>
                <a:moveTo>
                  <a:pt x="15233" y="843"/>
                </a:moveTo>
                <a:cubicBezTo>
                  <a:pt x="15442" y="2580"/>
                  <a:pt x="15568" y="4317"/>
                  <a:pt x="15819" y="6053"/>
                </a:cubicBezTo>
                <a:cubicBezTo>
                  <a:pt x="15694" y="6053"/>
                  <a:pt x="15568" y="6053"/>
                  <a:pt x="15463" y="6074"/>
                </a:cubicBezTo>
                <a:lnTo>
                  <a:pt x="15442" y="6074"/>
                </a:lnTo>
                <a:cubicBezTo>
                  <a:pt x="15463" y="5342"/>
                  <a:pt x="15401" y="4589"/>
                  <a:pt x="15359" y="3856"/>
                </a:cubicBezTo>
                <a:cubicBezTo>
                  <a:pt x="15422" y="3794"/>
                  <a:pt x="15380" y="3689"/>
                  <a:pt x="15338" y="3647"/>
                </a:cubicBezTo>
                <a:cubicBezTo>
                  <a:pt x="15275" y="2727"/>
                  <a:pt x="15191" y="1785"/>
                  <a:pt x="15233" y="843"/>
                </a:cubicBezTo>
                <a:close/>
                <a:moveTo>
                  <a:pt x="6234" y="988"/>
                </a:moveTo>
                <a:cubicBezTo>
                  <a:pt x="6493" y="988"/>
                  <a:pt x="6762" y="1013"/>
                  <a:pt x="7052" y="1053"/>
                </a:cubicBezTo>
                <a:cubicBezTo>
                  <a:pt x="7052" y="1659"/>
                  <a:pt x="7073" y="2266"/>
                  <a:pt x="7073" y="2873"/>
                </a:cubicBezTo>
                <a:cubicBezTo>
                  <a:pt x="7073" y="3333"/>
                  <a:pt x="7052" y="3815"/>
                  <a:pt x="7052" y="4275"/>
                </a:cubicBezTo>
                <a:cubicBezTo>
                  <a:pt x="6868" y="4228"/>
                  <a:pt x="6691" y="4207"/>
                  <a:pt x="6518" y="4207"/>
                </a:cubicBezTo>
                <a:cubicBezTo>
                  <a:pt x="5608" y="4207"/>
                  <a:pt x="4837" y="4794"/>
                  <a:pt x="4081" y="5321"/>
                </a:cubicBezTo>
                <a:cubicBezTo>
                  <a:pt x="3558" y="5719"/>
                  <a:pt x="3014" y="6053"/>
                  <a:pt x="2344" y="6158"/>
                </a:cubicBezTo>
                <a:cubicBezTo>
                  <a:pt x="2190" y="6182"/>
                  <a:pt x="2040" y="6193"/>
                  <a:pt x="1894" y="6193"/>
                </a:cubicBezTo>
                <a:cubicBezTo>
                  <a:pt x="1287" y="6193"/>
                  <a:pt x="741" y="6005"/>
                  <a:pt x="168" y="5802"/>
                </a:cubicBezTo>
                <a:cubicBezTo>
                  <a:pt x="163" y="5799"/>
                  <a:pt x="157" y="5796"/>
                  <a:pt x="152" y="5794"/>
                </a:cubicBezTo>
                <a:lnTo>
                  <a:pt x="152" y="5794"/>
                </a:lnTo>
                <a:cubicBezTo>
                  <a:pt x="170" y="5783"/>
                  <a:pt x="184" y="5765"/>
                  <a:pt x="189" y="5740"/>
                </a:cubicBezTo>
                <a:cubicBezTo>
                  <a:pt x="482" y="4442"/>
                  <a:pt x="503" y="3082"/>
                  <a:pt x="670" y="1743"/>
                </a:cubicBezTo>
                <a:cubicBezTo>
                  <a:pt x="1051" y="2271"/>
                  <a:pt x="1699" y="2542"/>
                  <a:pt x="2341" y="2542"/>
                </a:cubicBezTo>
                <a:cubicBezTo>
                  <a:pt x="2615" y="2542"/>
                  <a:pt x="2889" y="2492"/>
                  <a:pt x="3139" y="2392"/>
                </a:cubicBezTo>
                <a:cubicBezTo>
                  <a:pt x="3704" y="2183"/>
                  <a:pt x="4123" y="1764"/>
                  <a:pt x="4604" y="1450"/>
                </a:cubicBezTo>
                <a:cubicBezTo>
                  <a:pt x="5163" y="1106"/>
                  <a:pt x="5673" y="988"/>
                  <a:pt x="6234" y="988"/>
                </a:cubicBezTo>
                <a:close/>
                <a:moveTo>
                  <a:pt x="7952" y="5760"/>
                </a:moveTo>
                <a:cubicBezTo>
                  <a:pt x="8077" y="5760"/>
                  <a:pt x="8224" y="5802"/>
                  <a:pt x="8349" y="5823"/>
                </a:cubicBezTo>
                <a:cubicBezTo>
                  <a:pt x="8872" y="6158"/>
                  <a:pt x="8852" y="6472"/>
                  <a:pt x="8349" y="6786"/>
                </a:cubicBezTo>
                <a:lnTo>
                  <a:pt x="8328" y="6786"/>
                </a:lnTo>
                <a:cubicBezTo>
                  <a:pt x="8287" y="6660"/>
                  <a:pt x="8266" y="6535"/>
                  <a:pt x="8245" y="6430"/>
                </a:cubicBezTo>
                <a:cubicBezTo>
                  <a:pt x="8232" y="6366"/>
                  <a:pt x="8196" y="6341"/>
                  <a:pt x="8155" y="6341"/>
                </a:cubicBezTo>
                <a:cubicBezTo>
                  <a:pt x="8129" y="6341"/>
                  <a:pt x="8102" y="6351"/>
                  <a:pt x="8077" y="6367"/>
                </a:cubicBezTo>
                <a:cubicBezTo>
                  <a:pt x="7992" y="6324"/>
                  <a:pt x="7892" y="6306"/>
                  <a:pt x="7787" y="6306"/>
                </a:cubicBezTo>
                <a:cubicBezTo>
                  <a:pt x="7584" y="6306"/>
                  <a:pt x="7364" y="6375"/>
                  <a:pt x="7199" y="6472"/>
                </a:cubicBezTo>
                <a:cubicBezTo>
                  <a:pt x="7115" y="6535"/>
                  <a:pt x="7136" y="6639"/>
                  <a:pt x="7219" y="6639"/>
                </a:cubicBezTo>
                <a:lnTo>
                  <a:pt x="7219" y="6911"/>
                </a:lnTo>
                <a:cubicBezTo>
                  <a:pt x="7219" y="6890"/>
                  <a:pt x="7219" y="6890"/>
                  <a:pt x="7199" y="6869"/>
                </a:cubicBezTo>
                <a:cubicBezTo>
                  <a:pt x="7190" y="6843"/>
                  <a:pt x="7170" y="6831"/>
                  <a:pt x="7150" y="6831"/>
                </a:cubicBezTo>
                <a:cubicBezTo>
                  <a:pt x="7122" y="6831"/>
                  <a:pt x="7094" y="6854"/>
                  <a:pt x="7094" y="6890"/>
                </a:cubicBezTo>
                <a:cubicBezTo>
                  <a:pt x="7094" y="6892"/>
                  <a:pt x="7088" y="6893"/>
                  <a:pt x="7076" y="6893"/>
                </a:cubicBezTo>
                <a:cubicBezTo>
                  <a:pt x="6956" y="6893"/>
                  <a:pt x="6270" y="6779"/>
                  <a:pt x="6403" y="6263"/>
                </a:cubicBezTo>
                <a:cubicBezTo>
                  <a:pt x="6487" y="5949"/>
                  <a:pt x="6906" y="5907"/>
                  <a:pt x="7136" y="5844"/>
                </a:cubicBezTo>
                <a:cubicBezTo>
                  <a:pt x="7408" y="5781"/>
                  <a:pt x="7701" y="5760"/>
                  <a:pt x="7952" y="5760"/>
                </a:cubicBezTo>
                <a:close/>
                <a:moveTo>
                  <a:pt x="15818" y="6275"/>
                </a:moveTo>
                <a:cubicBezTo>
                  <a:pt x="15867" y="6275"/>
                  <a:pt x="15917" y="6277"/>
                  <a:pt x="15966" y="6284"/>
                </a:cubicBezTo>
                <a:cubicBezTo>
                  <a:pt x="16070" y="6284"/>
                  <a:pt x="16175" y="6304"/>
                  <a:pt x="16238" y="6367"/>
                </a:cubicBezTo>
                <a:cubicBezTo>
                  <a:pt x="16530" y="6514"/>
                  <a:pt x="16510" y="6723"/>
                  <a:pt x="16196" y="7016"/>
                </a:cubicBezTo>
                <a:cubicBezTo>
                  <a:pt x="16175" y="7016"/>
                  <a:pt x="16175" y="7037"/>
                  <a:pt x="16133" y="7037"/>
                </a:cubicBezTo>
                <a:cubicBezTo>
                  <a:pt x="16112" y="6995"/>
                  <a:pt x="16112" y="6911"/>
                  <a:pt x="16091" y="6869"/>
                </a:cubicBezTo>
                <a:cubicBezTo>
                  <a:pt x="16065" y="6810"/>
                  <a:pt x="16022" y="6785"/>
                  <a:pt x="15982" y="6785"/>
                </a:cubicBezTo>
                <a:cubicBezTo>
                  <a:pt x="15950" y="6785"/>
                  <a:pt x="15920" y="6800"/>
                  <a:pt x="15901" y="6825"/>
                </a:cubicBezTo>
                <a:lnTo>
                  <a:pt x="15901" y="6825"/>
                </a:lnTo>
                <a:cubicBezTo>
                  <a:pt x="15902" y="6819"/>
                  <a:pt x="15903" y="6813"/>
                  <a:pt x="15903" y="6807"/>
                </a:cubicBezTo>
                <a:cubicBezTo>
                  <a:pt x="15903" y="6786"/>
                  <a:pt x="15882" y="6765"/>
                  <a:pt x="15861" y="6744"/>
                </a:cubicBezTo>
                <a:cubicBezTo>
                  <a:pt x="15808" y="6717"/>
                  <a:pt x="15751" y="6706"/>
                  <a:pt x="15693" y="6706"/>
                </a:cubicBezTo>
                <a:cubicBezTo>
                  <a:pt x="15524" y="6706"/>
                  <a:pt x="15353" y="6807"/>
                  <a:pt x="15275" y="6932"/>
                </a:cubicBezTo>
                <a:cubicBezTo>
                  <a:pt x="15275" y="6928"/>
                  <a:pt x="15274" y="6926"/>
                  <a:pt x="15273" y="6926"/>
                </a:cubicBezTo>
                <a:cubicBezTo>
                  <a:pt x="15268" y="6926"/>
                  <a:pt x="15254" y="6957"/>
                  <a:pt x="15254" y="6974"/>
                </a:cubicBezTo>
                <a:cubicBezTo>
                  <a:pt x="15233" y="7037"/>
                  <a:pt x="15233" y="7162"/>
                  <a:pt x="15233" y="7225"/>
                </a:cubicBezTo>
                <a:lnTo>
                  <a:pt x="15191" y="7225"/>
                </a:lnTo>
                <a:cubicBezTo>
                  <a:pt x="14815" y="7204"/>
                  <a:pt x="14731" y="6786"/>
                  <a:pt x="14961" y="6556"/>
                </a:cubicBezTo>
                <a:cubicBezTo>
                  <a:pt x="15108" y="6409"/>
                  <a:pt x="15275" y="6346"/>
                  <a:pt x="15463" y="6304"/>
                </a:cubicBezTo>
                <a:cubicBezTo>
                  <a:pt x="15582" y="6290"/>
                  <a:pt x="15700" y="6275"/>
                  <a:pt x="15818" y="6275"/>
                </a:cubicBezTo>
                <a:close/>
                <a:moveTo>
                  <a:pt x="8035" y="6493"/>
                </a:moveTo>
                <a:cubicBezTo>
                  <a:pt x="8098" y="6744"/>
                  <a:pt x="8140" y="6995"/>
                  <a:pt x="8245" y="7225"/>
                </a:cubicBezTo>
                <a:lnTo>
                  <a:pt x="7847" y="7392"/>
                </a:lnTo>
                <a:cubicBezTo>
                  <a:pt x="7701" y="7455"/>
                  <a:pt x="7512" y="7518"/>
                  <a:pt x="7366" y="7602"/>
                </a:cubicBezTo>
                <a:cubicBezTo>
                  <a:pt x="7366" y="7392"/>
                  <a:pt x="7387" y="7204"/>
                  <a:pt x="7408" y="6995"/>
                </a:cubicBezTo>
                <a:cubicBezTo>
                  <a:pt x="7429" y="6869"/>
                  <a:pt x="7471" y="6702"/>
                  <a:pt x="7429" y="6576"/>
                </a:cubicBezTo>
                <a:lnTo>
                  <a:pt x="7743" y="6493"/>
                </a:lnTo>
                <a:close/>
                <a:moveTo>
                  <a:pt x="15884" y="6858"/>
                </a:moveTo>
                <a:cubicBezTo>
                  <a:pt x="15880" y="6874"/>
                  <a:pt x="15879" y="6892"/>
                  <a:pt x="15882" y="6911"/>
                </a:cubicBezTo>
                <a:cubicBezTo>
                  <a:pt x="15924" y="7204"/>
                  <a:pt x="16007" y="7497"/>
                  <a:pt x="16091" y="7769"/>
                </a:cubicBezTo>
                <a:cubicBezTo>
                  <a:pt x="15861" y="7832"/>
                  <a:pt x="15610" y="7853"/>
                  <a:pt x="15380" y="7916"/>
                </a:cubicBezTo>
                <a:cubicBezTo>
                  <a:pt x="15401" y="7623"/>
                  <a:pt x="15442" y="7309"/>
                  <a:pt x="15401" y="7016"/>
                </a:cubicBezTo>
                <a:lnTo>
                  <a:pt x="15401" y="6995"/>
                </a:lnTo>
                <a:cubicBezTo>
                  <a:pt x="15484" y="6911"/>
                  <a:pt x="15589" y="6890"/>
                  <a:pt x="15694" y="6890"/>
                </a:cubicBezTo>
                <a:cubicBezTo>
                  <a:pt x="15711" y="6890"/>
                  <a:pt x="15736" y="6892"/>
                  <a:pt x="15762" y="6892"/>
                </a:cubicBezTo>
                <a:cubicBezTo>
                  <a:pt x="15808" y="6892"/>
                  <a:pt x="15858" y="6887"/>
                  <a:pt x="15884" y="6858"/>
                </a:cubicBezTo>
                <a:close/>
                <a:moveTo>
                  <a:pt x="23937" y="6158"/>
                </a:moveTo>
                <a:cubicBezTo>
                  <a:pt x="23958" y="6242"/>
                  <a:pt x="24000" y="6325"/>
                  <a:pt x="24000" y="6430"/>
                </a:cubicBezTo>
                <a:cubicBezTo>
                  <a:pt x="24000" y="6535"/>
                  <a:pt x="24000" y="6597"/>
                  <a:pt x="23958" y="6702"/>
                </a:cubicBezTo>
                <a:cubicBezTo>
                  <a:pt x="23951" y="6694"/>
                  <a:pt x="23940" y="6689"/>
                  <a:pt x="23928" y="6689"/>
                </a:cubicBezTo>
                <a:cubicBezTo>
                  <a:pt x="23907" y="6689"/>
                  <a:pt x="23880" y="6704"/>
                  <a:pt x="23854" y="6744"/>
                </a:cubicBezTo>
                <a:lnTo>
                  <a:pt x="23854" y="6765"/>
                </a:lnTo>
                <a:cubicBezTo>
                  <a:pt x="20297" y="7999"/>
                  <a:pt x="16510" y="8271"/>
                  <a:pt x="12848" y="9150"/>
                </a:cubicBezTo>
                <a:cubicBezTo>
                  <a:pt x="12827" y="8962"/>
                  <a:pt x="12806" y="8773"/>
                  <a:pt x="12806" y="8585"/>
                </a:cubicBezTo>
                <a:cubicBezTo>
                  <a:pt x="14626" y="8397"/>
                  <a:pt x="16468" y="7999"/>
                  <a:pt x="18267" y="7602"/>
                </a:cubicBezTo>
                <a:cubicBezTo>
                  <a:pt x="20150" y="7183"/>
                  <a:pt x="22117" y="6786"/>
                  <a:pt x="23937" y="6158"/>
                </a:cubicBezTo>
                <a:close/>
                <a:moveTo>
                  <a:pt x="12639" y="5593"/>
                </a:moveTo>
                <a:cubicBezTo>
                  <a:pt x="12743" y="5635"/>
                  <a:pt x="12806" y="5802"/>
                  <a:pt x="12743" y="5907"/>
                </a:cubicBezTo>
                <a:lnTo>
                  <a:pt x="12722" y="5907"/>
                </a:lnTo>
                <a:cubicBezTo>
                  <a:pt x="9626" y="7162"/>
                  <a:pt x="6487" y="8271"/>
                  <a:pt x="3453" y="9694"/>
                </a:cubicBezTo>
                <a:cubicBezTo>
                  <a:pt x="3432" y="9610"/>
                  <a:pt x="3411" y="9485"/>
                  <a:pt x="3432" y="9401"/>
                </a:cubicBezTo>
                <a:cubicBezTo>
                  <a:pt x="3453" y="9359"/>
                  <a:pt x="3495" y="9317"/>
                  <a:pt x="3516" y="9276"/>
                </a:cubicBezTo>
                <a:cubicBezTo>
                  <a:pt x="5106" y="8836"/>
                  <a:pt x="6634" y="8104"/>
                  <a:pt x="8161" y="7497"/>
                </a:cubicBezTo>
                <a:cubicBezTo>
                  <a:pt x="9668" y="6890"/>
                  <a:pt x="11174" y="6284"/>
                  <a:pt x="12639" y="5593"/>
                </a:cubicBezTo>
                <a:close/>
                <a:moveTo>
                  <a:pt x="23707" y="7016"/>
                </a:moveTo>
                <a:lnTo>
                  <a:pt x="23707" y="7016"/>
                </a:lnTo>
                <a:cubicBezTo>
                  <a:pt x="22243" y="10196"/>
                  <a:pt x="22452" y="14193"/>
                  <a:pt x="24356" y="17164"/>
                </a:cubicBezTo>
                <a:cubicBezTo>
                  <a:pt x="22328" y="16464"/>
                  <a:pt x="20024" y="15912"/>
                  <a:pt x="17784" y="15912"/>
                </a:cubicBezTo>
                <a:cubicBezTo>
                  <a:pt x="16072" y="15912"/>
                  <a:pt x="14397" y="16234"/>
                  <a:pt x="12911" y="17059"/>
                </a:cubicBezTo>
                <a:cubicBezTo>
                  <a:pt x="12701" y="16641"/>
                  <a:pt x="12618" y="16222"/>
                  <a:pt x="12534" y="15804"/>
                </a:cubicBezTo>
                <a:cubicBezTo>
                  <a:pt x="12681" y="15801"/>
                  <a:pt x="12828" y="15800"/>
                  <a:pt x="12975" y="15800"/>
                </a:cubicBezTo>
                <a:cubicBezTo>
                  <a:pt x="14171" y="15800"/>
                  <a:pt x="15380" y="15869"/>
                  <a:pt x="16572" y="15887"/>
                </a:cubicBezTo>
                <a:cubicBezTo>
                  <a:pt x="16698" y="15887"/>
                  <a:pt x="16740" y="15783"/>
                  <a:pt x="16740" y="15678"/>
                </a:cubicBezTo>
                <a:cubicBezTo>
                  <a:pt x="16802" y="15657"/>
                  <a:pt x="16802" y="15574"/>
                  <a:pt x="16740" y="15553"/>
                </a:cubicBezTo>
                <a:cubicBezTo>
                  <a:pt x="15484" y="14423"/>
                  <a:pt x="14333" y="13398"/>
                  <a:pt x="13601" y="11828"/>
                </a:cubicBezTo>
                <a:cubicBezTo>
                  <a:pt x="13225" y="10991"/>
                  <a:pt x="12953" y="10113"/>
                  <a:pt x="12848" y="9213"/>
                </a:cubicBezTo>
                <a:cubicBezTo>
                  <a:pt x="14731" y="8983"/>
                  <a:pt x="16614" y="8585"/>
                  <a:pt x="18476" y="8250"/>
                </a:cubicBezTo>
                <a:cubicBezTo>
                  <a:pt x="20234" y="7936"/>
                  <a:pt x="22033" y="7644"/>
                  <a:pt x="23707" y="7016"/>
                </a:cubicBezTo>
                <a:close/>
                <a:moveTo>
                  <a:pt x="12325" y="15804"/>
                </a:moveTo>
                <a:lnTo>
                  <a:pt x="12325" y="15804"/>
                </a:lnTo>
                <a:cubicBezTo>
                  <a:pt x="12304" y="16306"/>
                  <a:pt x="12492" y="16808"/>
                  <a:pt x="12701" y="17227"/>
                </a:cubicBezTo>
                <a:cubicBezTo>
                  <a:pt x="12713" y="17261"/>
                  <a:pt x="12744" y="17277"/>
                  <a:pt x="12776" y="17277"/>
                </a:cubicBezTo>
                <a:cubicBezTo>
                  <a:pt x="12802" y="17277"/>
                  <a:pt x="12829" y="17266"/>
                  <a:pt x="12848" y="17248"/>
                </a:cubicBezTo>
                <a:cubicBezTo>
                  <a:pt x="13957" y="16745"/>
                  <a:pt x="15129" y="16431"/>
                  <a:pt x="16300" y="16306"/>
                </a:cubicBezTo>
                <a:lnTo>
                  <a:pt x="16300" y="16306"/>
                </a:lnTo>
                <a:cubicBezTo>
                  <a:pt x="14020" y="17122"/>
                  <a:pt x="11781" y="17980"/>
                  <a:pt x="9458" y="18670"/>
                </a:cubicBezTo>
                <a:lnTo>
                  <a:pt x="9416" y="18670"/>
                </a:lnTo>
                <a:cubicBezTo>
                  <a:pt x="9437" y="17812"/>
                  <a:pt x="9312" y="16996"/>
                  <a:pt x="9165" y="16180"/>
                </a:cubicBezTo>
                <a:lnTo>
                  <a:pt x="9186" y="16180"/>
                </a:lnTo>
                <a:cubicBezTo>
                  <a:pt x="10232" y="15950"/>
                  <a:pt x="11279" y="15846"/>
                  <a:pt x="12325" y="15804"/>
                </a:cubicBezTo>
                <a:close/>
                <a:moveTo>
                  <a:pt x="9061" y="16201"/>
                </a:moveTo>
                <a:cubicBezTo>
                  <a:pt x="9082" y="17038"/>
                  <a:pt x="9103" y="17896"/>
                  <a:pt x="9270" y="18691"/>
                </a:cubicBezTo>
                <a:cubicBezTo>
                  <a:pt x="8956" y="18775"/>
                  <a:pt x="8600" y="18880"/>
                  <a:pt x="8287" y="18942"/>
                </a:cubicBezTo>
                <a:cubicBezTo>
                  <a:pt x="8328" y="18105"/>
                  <a:pt x="8328" y="17248"/>
                  <a:pt x="8307" y="16411"/>
                </a:cubicBezTo>
                <a:cubicBezTo>
                  <a:pt x="8559" y="16327"/>
                  <a:pt x="8789" y="16285"/>
                  <a:pt x="9061" y="16201"/>
                </a:cubicBezTo>
                <a:close/>
                <a:moveTo>
                  <a:pt x="12639" y="6179"/>
                </a:moveTo>
                <a:lnTo>
                  <a:pt x="12639" y="6179"/>
                </a:lnTo>
                <a:cubicBezTo>
                  <a:pt x="12220" y="8020"/>
                  <a:pt x="12429" y="9966"/>
                  <a:pt x="13162" y="11703"/>
                </a:cubicBezTo>
                <a:cubicBezTo>
                  <a:pt x="13769" y="13105"/>
                  <a:pt x="14857" y="14653"/>
                  <a:pt x="16217" y="15469"/>
                </a:cubicBezTo>
                <a:cubicBezTo>
                  <a:pt x="15316" y="15394"/>
                  <a:pt x="14397" y="15346"/>
                  <a:pt x="13475" y="15346"/>
                </a:cubicBezTo>
                <a:cubicBezTo>
                  <a:pt x="11824" y="15346"/>
                  <a:pt x="10163" y="15500"/>
                  <a:pt x="8579" y="15929"/>
                </a:cubicBezTo>
                <a:cubicBezTo>
                  <a:pt x="6655" y="16515"/>
                  <a:pt x="4039" y="17666"/>
                  <a:pt x="3098" y="19633"/>
                </a:cubicBezTo>
                <a:cubicBezTo>
                  <a:pt x="1298" y="16641"/>
                  <a:pt x="1528" y="12812"/>
                  <a:pt x="3390" y="9903"/>
                </a:cubicBezTo>
                <a:cubicBezTo>
                  <a:pt x="3411" y="9903"/>
                  <a:pt x="3411" y="9882"/>
                  <a:pt x="3432" y="9882"/>
                </a:cubicBezTo>
                <a:cubicBezTo>
                  <a:pt x="6550" y="8794"/>
                  <a:pt x="9584" y="7434"/>
                  <a:pt x="12639" y="6179"/>
                </a:cubicBezTo>
                <a:close/>
                <a:moveTo>
                  <a:pt x="17639" y="16222"/>
                </a:moveTo>
                <a:cubicBezTo>
                  <a:pt x="17681" y="17289"/>
                  <a:pt x="17765" y="18419"/>
                  <a:pt x="18037" y="19528"/>
                </a:cubicBezTo>
                <a:cubicBezTo>
                  <a:pt x="17660" y="19591"/>
                  <a:pt x="17305" y="19675"/>
                  <a:pt x="16928" y="19779"/>
                </a:cubicBezTo>
                <a:cubicBezTo>
                  <a:pt x="16949" y="18859"/>
                  <a:pt x="16907" y="17959"/>
                  <a:pt x="16865" y="17038"/>
                </a:cubicBezTo>
                <a:cubicBezTo>
                  <a:pt x="16928" y="16871"/>
                  <a:pt x="17012" y="16745"/>
                  <a:pt x="17054" y="16599"/>
                </a:cubicBezTo>
                <a:cubicBezTo>
                  <a:pt x="17116" y="16494"/>
                  <a:pt x="17012" y="16390"/>
                  <a:pt x="16928" y="16348"/>
                </a:cubicBezTo>
                <a:cubicBezTo>
                  <a:pt x="16928" y="16348"/>
                  <a:pt x="16928" y="16327"/>
                  <a:pt x="16907" y="16327"/>
                </a:cubicBezTo>
                <a:lnTo>
                  <a:pt x="16907" y="16243"/>
                </a:lnTo>
                <a:cubicBezTo>
                  <a:pt x="17137" y="16222"/>
                  <a:pt x="17388" y="16222"/>
                  <a:pt x="17639" y="16222"/>
                </a:cubicBezTo>
                <a:close/>
                <a:moveTo>
                  <a:pt x="16677" y="17457"/>
                </a:moveTo>
                <a:cubicBezTo>
                  <a:pt x="16698" y="18252"/>
                  <a:pt x="16698" y="19026"/>
                  <a:pt x="16740" y="19821"/>
                </a:cubicBezTo>
                <a:cubicBezTo>
                  <a:pt x="16468" y="19884"/>
                  <a:pt x="16175" y="19968"/>
                  <a:pt x="15861" y="20072"/>
                </a:cubicBezTo>
                <a:cubicBezTo>
                  <a:pt x="16070" y="19193"/>
                  <a:pt x="16342" y="18294"/>
                  <a:pt x="16677" y="17457"/>
                </a:cubicBezTo>
                <a:close/>
                <a:moveTo>
                  <a:pt x="25611" y="17875"/>
                </a:moveTo>
                <a:cubicBezTo>
                  <a:pt x="25653" y="17959"/>
                  <a:pt x="25737" y="18001"/>
                  <a:pt x="25758" y="18105"/>
                </a:cubicBezTo>
                <a:cubicBezTo>
                  <a:pt x="25800" y="18210"/>
                  <a:pt x="25800" y="18315"/>
                  <a:pt x="25758" y="18419"/>
                </a:cubicBezTo>
                <a:lnTo>
                  <a:pt x="25716" y="18419"/>
                </a:lnTo>
                <a:cubicBezTo>
                  <a:pt x="23958" y="18796"/>
                  <a:pt x="22201" y="19235"/>
                  <a:pt x="20464" y="19675"/>
                </a:cubicBezTo>
                <a:cubicBezTo>
                  <a:pt x="18895" y="20093"/>
                  <a:pt x="17221" y="20386"/>
                  <a:pt x="15694" y="20993"/>
                </a:cubicBezTo>
                <a:cubicBezTo>
                  <a:pt x="15714" y="20721"/>
                  <a:pt x="15777" y="20491"/>
                  <a:pt x="15819" y="20261"/>
                </a:cubicBezTo>
                <a:cubicBezTo>
                  <a:pt x="17430" y="20072"/>
                  <a:pt x="19020" y="19612"/>
                  <a:pt x="20569" y="19214"/>
                </a:cubicBezTo>
                <a:cubicBezTo>
                  <a:pt x="22243" y="18796"/>
                  <a:pt x="23958" y="18398"/>
                  <a:pt x="25611" y="17875"/>
                </a:cubicBezTo>
                <a:close/>
                <a:moveTo>
                  <a:pt x="16698" y="16473"/>
                </a:moveTo>
                <a:cubicBezTo>
                  <a:pt x="16698" y="16494"/>
                  <a:pt x="16719" y="16494"/>
                  <a:pt x="16719" y="16515"/>
                </a:cubicBezTo>
                <a:cubicBezTo>
                  <a:pt x="15735" y="17059"/>
                  <a:pt x="14585" y="17331"/>
                  <a:pt x="13497" y="17666"/>
                </a:cubicBezTo>
                <a:cubicBezTo>
                  <a:pt x="12325" y="18064"/>
                  <a:pt x="11174" y="18461"/>
                  <a:pt x="10023" y="18838"/>
                </a:cubicBezTo>
                <a:cubicBezTo>
                  <a:pt x="7743" y="19633"/>
                  <a:pt x="5378" y="20261"/>
                  <a:pt x="3118" y="21139"/>
                </a:cubicBezTo>
                <a:cubicBezTo>
                  <a:pt x="3104" y="21110"/>
                  <a:pt x="3059" y="21071"/>
                  <a:pt x="3019" y="21071"/>
                </a:cubicBezTo>
                <a:cubicBezTo>
                  <a:pt x="3001" y="21071"/>
                  <a:pt x="2985" y="21078"/>
                  <a:pt x="2972" y="21097"/>
                </a:cubicBezTo>
                <a:cubicBezTo>
                  <a:pt x="2930" y="21056"/>
                  <a:pt x="2909" y="21056"/>
                  <a:pt x="2909" y="21035"/>
                </a:cubicBezTo>
                <a:cubicBezTo>
                  <a:pt x="2909" y="20993"/>
                  <a:pt x="2930" y="20930"/>
                  <a:pt x="2972" y="20888"/>
                </a:cubicBezTo>
                <a:cubicBezTo>
                  <a:pt x="5169" y="19988"/>
                  <a:pt x="7387" y="19444"/>
                  <a:pt x="9626" y="18796"/>
                </a:cubicBezTo>
                <a:cubicBezTo>
                  <a:pt x="12011" y="18084"/>
                  <a:pt x="14375" y="17289"/>
                  <a:pt x="16698" y="16473"/>
                </a:cubicBezTo>
                <a:close/>
                <a:moveTo>
                  <a:pt x="17242" y="28023"/>
                </a:moveTo>
                <a:cubicBezTo>
                  <a:pt x="17430" y="28044"/>
                  <a:pt x="17639" y="28044"/>
                  <a:pt x="17828" y="28044"/>
                </a:cubicBezTo>
                <a:cubicBezTo>
                  <a:pt x="17849" y="28337"/>
                  <a:pt x="17870" y="28609"/>
                  <a:pt x="17891" y="28860"/>
                </a:cubicBezTo>
                <a:cubicBezTo>
                  <a:pt x="17660" y="28609"/>
                  <a:pt x="17451" y="28316"/>
                  <a:pt x="17242" y="28023"/>
                </a:cubicBezTo>
                <a:close/>
                <a:moveTo>
                  <a:pt x="11132" y="26789"/>
                </a:moveTo>
                <a:cubicBezTo>
                  <a:pt x="12513" y="27061"/>
                  <a:pt x="13852" y="27563"/>
                  <a:pt x="15129" y="28128"/>
                </a:cubicBezTo>
                <a:cubicBezTo>
                  <a:pt x="13852" y="28295"/>
                  <a:pt x="12283" y="28714"/>
                  <a:pt x="11341" y="29613"/>
                </a:cubicBezTo>
                <a:cubicBezTo>
                  <a:pt x="11446" y="28714"/>
                  <a:pt x="11341" y="27688"/>
                  <a:pt x="11132" y="26789"/>
                </a:cubicBezTo>
                <a:close/>
                <a:moveTo>
                  <a:pt x="9226" y="26585"/>
                </a:moveTo>
                <a:cubicBezTo>
                  <a:pt x="9416" y="26585"/>
                  <a:pt x="9605" y="26590"/>
                  <a:pt x="9793" y="26600"/>
                </a:cubicBezTo>
                <a:cubicBezTo>
                  <a:pt x="9793" y="27835"/>
                  <a:pt x="9877" y="29090"/>
                  <a:pt x="10086" y="30283"/>
                </a:cubicBezTo>
                <a:cubicBezTo>
                  <a:pt x="9741" y="30236"/>
                  <a:pt x="9419" y="30212"/>
                  <a:pt x="9103" y="30212"/>
                </a:cubicBezTo>
                <a:cubicBezTo>
                  <a:pt x="8998" y="30212"/>
                  <a:pt x="8893" y="30215"/>
                  <a:pt x="8789" y="30220"/>
                </a:cubicBezTo>
                <a:cubicBezTo>
                  <a:pt x="8768" y="29007"/>
                  <a:pt x="8747" y="27835"/>
                  <a:pt x="8642" y="26642"/>
                </a:cubicBezTo>
                <a:lnTo>
                  <a:pt x="8642" y="26600"/>
                </a:lnTo>
                <a:cubicBezTo>
                  <a:pt x="8841" y="26590"/>
                  <a:pt x="9035" y="26585"/>
                  <a:pt x="9226" y="26585"/>
                </a:cubicBezTo>
                <a:close/>
                <a:moveTo>
                  <a:pt x="16593" y="16913"/>
                </a:moveTo>
                <a:cubicBezTo>
                  <a:pt x="15652" y="19110"/>
                  <a:pt x="15024" y="21537"/>
                  <a:pt x="15317" y="23943"/>
                </a:cubicBezTo>
                <a:cubicBezTo>
                  <a:pt x="15526" y="25784"/>
                  <a:pt x="16258" y="27730"/>
                  <a:pt x="17681" y="28965"/>
                </a:cubicBezTo>
                <a:cubicBezTo>
                  <a:pt x="15105" y="27554"/>
                  <a:pt x="12230" y="26263"/>
                  <a:pt x="9270" y="26263"/>
                </a:cubicBezTo>
                <a:cubicBezTo>
                  <a:pt x="9200" y="26263"/>
                  <a:pt x="9130" y="26264"/>
                  <a:pt x="9061" y="26266"/>
                </a:cubicBezTo>
                <a:cubicBezTo>
                  <a:pt x="6571" y="26328"/>
                  <a:pt x="3704" y="27626"/>
                  <a:pt x="3516" y="30325"/>
                </a:cubicBezTo>
                <a:cubicBezTo>
                  <a:pt x="2512" y="29132"/>
                  <a:pt x="1863" y="27626"/>
                  <a:pt x="1779" y="26056"/>
                </a:cubicBezTo>
                <a:cubicBezTo>
                  <a:pt x="1675" y="24362"/>
                  <a:pt x="2261" y="22750"/>
                  <a:pt x="3118" y="21307"/>
                </a:cubicBezTo>
                <a:cubicBezTo>
                  <a:pt x="5546" y="20679"/>
                  <a:pt x="7952" y="19758"/>
                  <a:pt x="10358" y="18984"/>
                </a:cubicBezTo>
                <a:cubicBezTo>
                  <a:pt x="11551" y="18608"/>
                  <a:pt x="12701" y="18252"/>
                  <a:pt x="13873" y="17854"/>
                </a:cubicBezTo>
                <a:cubicBezTo>
                  <a:pt x="14731" y="17561"/>
                  <a:pt x="15756" y="17352"/>
                  <a:pt x="16593" y="16913"/>
                </a:cubicBezTo>
                <a:close/>
                <a:moveTo>
                  <a:pt x="25528" y="18649"/>
                </a:moveTo>
                <a:lnTo>
                  <a:pt x="25528" y="18649"/>
                </a:lnTo>
                <a:cubicBezTo>
                  <a:pt x="23707" y="22353"/>
                  <a:pt x="23540" y="27416"/>
                  <a:pt x="25695" y="31036"/>
                </a:cubicBezTo>
                <a:cubicBezTo>
                  <a:pt x="24607" y="29927"/>
                  <a:pt x="23289" y="29090"/>
                  <a:pt x="21845" y="28525"/>
                </a:cubicBezTo>
                <a:cubicBezTo>
                  <a:pt x="21008" y="28211"/>
                  <a:pt x="20150" y="27960"/>
                  <a:pt x="19251" y="27856"/>
                </a:cubicBezTo>
                <a:cubicBezTo>
                  <a:pt x="18831" y="27816"/>
                  <a:pt x="18361" y="27761"/>
                  <a:pt x="17904" y="27761"/>
                </a:cubicBezTo>
                <a:cubicBezTo>
                  <a:pt x="17633" y="27761"/>
                  <a:pt x="17366" y="27780"/>
                  <a:pt x="17116" y="27835"/>
                </a:cubicBezTo>
                <a:cubicBezTo>
                  <a:pt x="16279" y="26579"/>
                  <a:pt x="15714" y="25198"/>
                  <a:pt x="15589" y="23629"/>
                </a:cubicBezTo>
                <a:cubicBezTo>
                  <a:pt x="15526" y="22792"/>
                  <a:pt x="15568" y="21955"/>
                  <a:pt x="15673" y="21139"/>
                </a:cubicBezTo>
                <a:cubicBezTo>
                  <a:pt x="17346" y="20846"/>
                  <a:pt x="18999" y="20219"/>
                  <a:pt x="20611" y="19800"/>
                </a:cubicBezTo>
                <a:cubicBezTo>
                  <a:pt x="22243" y="19382"/>
                  <a:pt x="23875" y="19026"/>
                  <a:pt x="25528" y="18649"/>
                </a:cubicBezTo>
                <a:close/>
                <a:moveTo>
                  <a:pt x="22556" y="32438"/>
                </a:moveTo>
                <a:cubicBezTo>
                  <a:pt x="22494" y="32585"/>
                  <a:pt x="22515" y="32731"/>
                  <a:pt x="22556" y="32857"/>
                </a:cubicBezTo>
                <a:lnTo>
                  <a:pt x="21845" y="32857"/>
                </a:lnTo>
                <a:cubicBezTo>
                  <a:pt x="21782" y="32731"/>
                  <a:pt x="21782" y="32605"/>
                  <a:pt x="21824" y="32459"/>
                </a:cubicBezTo>
                <a:lnTo>
                  <a:pt x="21824" y="32459"/>
                </a:lnTo>
                <a:cubicBezTo>
                  <a:pt x="21933" y="32498"/>
                  <a:pt x="22046" y="32519"/>
                  <a:pt x="22162" y="32519"/>
                </a:cubicBezTo>
                <a:cubicBezTo>
                  <a:pt x="22291" y="32519"/>
                  <a:pt x="22424" y="32493"/>
                  <a:pt x="22556" y="32438"/>
                </a:cubicBezTo>
                <a:close/>
                <a:moveTo>
                  <a:pt x="23686" y="32333"/>
                </a:moveTo>
                <a:lnTo>
                  <a:pt x="23686" y="32333"/>
                </a:lnTo>
                <a:cubicBezTo>
                  <a:pt x="23644" y="32501"/>
                  <a:pt x="23686" y="32647"/>
                  <a:pt x="23707" y="32815"/>
                </a:cubicBezTo>
                <a:cubicBezTo>
                  <a:pt x="23644" y="32773"/>
                  <a:pt x="23582" y="32752"/>
                  <a:pt x="23519" y="32752"/>
                </a:cubicBezTo>
                <a:cubicBezTo>
                  <a:pt x="23505" y="32749"/>
                  <a:pt x="23492" y="32748"/>
                  <a:pt x="23480" y="32748"/>
                </a:cubicBezTo>
                <a:cubicBezTo>
                  <a:pt x="23404" y="32748"/>
                  <a:pt x="23372" y="32802"/>
                  <a:pt x="23372" y="32857"/>
                </a:cubicBezTo>
                <a:cubicBezTo>
                  <a:pt x="23331" y="32857"/>
                  <a:pt x="23310" y="32898"/>
                  <a:pt x="23310" y="32898"/>
                </a:cubicBezTo>
                <a:lnTo>
                  <a:pt x="23080" y="32898"/>
                </a:lnTo>
                <a:cubicBezTo>
                  <a:pt x="23080" y="32731"/>
                  <a:pt x="23100" y="32605"/>
                  <a:pt x="23100" y="32438"/>
                </a:cubicBezTo>
                <a:lnTo>
                  <a:pt x="23393" y="32438"/>
                </a:lnTo>
                <a:cubicBezTo>
                  <a:pt x="23477" y="32417"/>
                  <a:pt x="23603" y="32417"/>
                  <a:pt x="23686" y="32333"/>
                </a:cubicBezTo>
                <a:close/>
                <a:moveTo>
                  <a:pt x="9981" y="26642"/>
                </a:moveTo>
                <a:cubicBezTo>
                  <a:pt x="10316" y="26663"/>
                  <a:pt x="10630" y="26705"/>
                  <a:pt x="10965" y="26768"/>
                </a:cubicBezTo>
                <a:cubicBezTo>
                  <a:pt x="10986" y="27730"/>
                  <a:pt x="11028" y="28735"/>
                  <a:pt x="11132" y="29697"/>
                </a:cubicBezTo>
                <a:cubicBezTo>
                  <a:pt x="11132" y="29781"/>
                  <a:pt x="11195" y="29802"/>
                  <a:pt x="11258" y="29802"/>
                </a:cubicBezTo>
                <a:cubicBezTo>
                  <a:pt x="11268" y="29812"/>
                  <a:pt x="11279" y="29817"/>
                  <a:pt x="11292" y="29817"/>
                </a:cubicBezTo>
                <a:cubicBezTo>
                  <a:pt x="11305" y="29817"/>
                  <a:pt x="11320" y="29812"/>
                  <a:pt x="11341" y="29802"/>
                </a:cubicBezTo>
                <a:cubicBezTo>
                  <a:pt x="11990" y="29509"/>
                  <a:pt x="12555" y="29132"/>
                  <a:pt x="13225" y="28881"/>
                </a:cubicBezTo>
                <a:cubicBezTo>
                  <a:pt x="13873" y="28630"/>
                  <a:pt x="14543" y="28504"/>
                  <a:pt x="15254" y="28400"/>
                </a:cubicBezTo>
                <a:cubicBezTo>
                  <a:pt x="15338" y="28400"/>
                  <a:pt x="15359" y="28316"/>
                  <a:pt x="15380" y="28253"/>
                </a:cubicBezTo>
                <a:cubicBezTo>
                  <a:pt x="16238" y="28651"/>
                  <a:pt x="17095" y="29090"/>
                  <a:pt x="17932" y="29509"/>
                </a:cubicBezTo>
                <a:cubicBezTo>
                  <a:pt x="17974" y="30701"/>
                  <a:pt x="17953" y="31894"/>
                  <a:pt x="18204" y="33045"/>
                </a:cubicBezTo>
                <a:cubicBezTo>
                  <a:pt x="17535" y="32689"/>
                  <a:pt x="16844" y="32292"/>
                  <a:pt x="16154" y="31978"/>
                </a:cubicBezTo>
                <a:cubicBezTo>
                  <a:pt x="14961" y="31455"/>
                  <a:pt x="13748" y="31036"/>
                  <a:pt x="12492" y="30722"/>
                </a:cubicBezTo>
                <a:cubicBezTo>
                  <a:pt x="11781" y="30534"/>
                  <a:pt x="10986" y="30388"/>
                  <a:pt x="10232" y="30304"/>
                </a:cubicBezTo>
                <a:cubicBezTo>
                  <a:pt x="10212" y="29069"/>
                  <a:pt x="10086" y="27835"/>
                  <a:pt x="9940" y="26642"/>
                </a:cubicBezTo>
                <a:close/>
                <a:moveTo>
                  <a:pt x="24168" y="32396"/>
                </a:moveTo>
                <a:cubicBezTo>
                  <a:pt x="24335" y="32459"/>
                  <a:pt x="24523" y="32543"/>
                  <a:pt x="24670" y="32585"/>
                </a:cubicBezTo>
                <a:cubicBezTo>
                  <a:pt x="24649" y="32752"/>
                  <a:pt x="24691" y="32940"/>
                  <a:pt x="24733" y="33129"/>
                </a:cubicBezTo>
                <a:cubicBezTo>
                  <a:pt x="24544" y="33066"/>
                  <a:pt x="24335" y="33003"/>
                  <a:pt x="24147" y="32940"/>
                </a:cubicBezTo>
                <a:cubicBezTo>
                  <a:pt x="24147" y="32752"/>
                  <a:pt x="24168" y="32585"/>
                  <a:pt x="24168" y="32396"/>
                </a:cubicBezTo>
                <a:close/>
                <a:moveTo>
                  <a:pt x="25235" y="32710"/>
                </a:moveTo>
                <a:cubicBezTo>
                  <a:pt x="25339" y="32731"/>
                  <a:pt x="25423" y="32731"/>
                  <a:pt x="25528" y="32752"/>
                </a:cubicBezTo>
                <a:cubicBezTo>
                  <a:pt x="25590" y="32794"/>
                  <a:pt x="25653" y="32815"/>
                  <a:pt x="25716" y="32815"/>
                </a:cubicBezTo>
                <a:cubicBezTo>
                  <a:pt x="25716" y="33045"/>
                  <a:pt x="25779" y="33275"/>
                  <a:pt x="25821" y="33484"/>
                </a:cubicBezTo>
                <a:cubicBezTo>
                  <a:pt x="25632" y="33421"/>
                  <a:pt x="25423" y="33359"/>
                  <a:pt x="25235" y="33275"/>
                </a:cubicBezTo>
                <a:lnTo>
                  <a:pt x="25235" y="33254"/>
                </a:lnTo>
                <a:cubicBezTo>
                  <a:pt x="25214" y="33149"/>
                  <a:pt x="25214" y="33024"/>
                  <a:pt x="25214" y="32919"/>
                </a:cubicBezTo>
                <a:cubicBezTo>
                  <a:pt x="25214" y="32836"/>
                  <a:pt x="25235" y="32794"/>
                  <a:pt x="25235" y="32710"/>
                </a:cubicBezTo>
                <a:close/>
                <a:moveTo>
                  <a:pt x="17891" y="28044"/>
                </a:moveTo>
                <a:cubicBezTo>
                  <a:pt x="18204" y="28044"/>
                  <a:pt x="18518" y="28044"/>
                  <a:pt x="18811" y="28086"/>
                </a:cubicBezTo>
                <a:lnTo>
                  <a:pt x="18811" y="28107"/>
                </a:lnTo>
                <a:cubicBezTo>
                  <a:pt x="19230" y="29990"/>
                  <a:pt x="19083" y="31873"/>
                  <a:pt x="19439" y="33735"/>
                </a:cubicBezTo>
                <a:cubicBezTo>
                  <a:pt x="19104" y="33547"/>
                  <a:pt x="18790" y="33359"/>
                  <a:pt x="18455" y="33170"/>
                </a:cubicBezTo>
                <a:cubicBezTo>
                  <a:pt x="18267" y="31999"/>
                  <a:pt x="18288" y="30743"/>
                  <a:pt x="18163" y="29551"/>
                </a:cubicBezTo>
                <a:cubicBezTo>
                  <a:pt x="18204" y="29509"/>
                  <a:pt x="18267" y="29446"/>
                  <a:pt x="18267" y="29362"/>
                </a:cubicBezTo>
                <a:cubicBezTo>
                  <a:pt x="18288" y="29320"/>
                  <a:pt x="18288" y="29300"/>
                  <a:pt x="18267" y="29279"/>
                </a:cubicBezTo>
                <a:lnTo>
                  <a:pt x="18100" y="29132"/>
                </a:lnTo>
                <a:cubicBezTo>
                  <a:pt x="18058" y="28755"/>
                  <a:pt x="17995" y="28421"/>
                  <a:pt x="17891" y="28044"/>
                </a:cubicBezTo>
                <a:close/>
                <a:moveTo>
                  <a:pt x="26260" y="33024"/>
                </a:moveTo>
                <a:cubicBezTo>
                  <a:pt x="26448" y="33087"/>
                  <a:pt x="26616" y="33212"/>
                  <a:pt x="26783" y="33275"/>
                </a:cubicBezTo>
                <a:cubicBezTo>
                  <a:pt x="26783" y="33380"/>
                  <a:pt x="26825" y="33505"/>
                  <a:pt x="26825" y="33610"/>
                </a:cubicBezTo>
                <a:lnTo>
                  <a:pt x="26825" y="33903"/>
                </a:lnTo>
                <a:cubicBezTo>
                  <a:pt x="26637" y="33840"/>
                  <a:pt x="26448" y="33756"/>
                  <a:pt x="26302" y="33673"/>
                </a:cubicBezTo>
                <a:cubicBezTo>
                  <a:pt x="26302" y="33673"/>
                  <a:pt x="26323" y="33652"/>
                  <a:pt x="26302" y="33610"/>
                </a:cubicBezTo>
                <a:cubicBezTo>
                  <a:pt x="26260" y="33421"/>
                  <a:pt x="26260" y="33233"/>
                  <a:pt x="26260" y="33024"/>
                </a:cubicBezTo>
                <a:close/>
                <a:moveTo>
                  <a:pt x="23624" y="32020"/>
                </a:moveTo>
                <a:cubicBezTo>
                  <a:pt x="24230" y="32229"/>
                  <a:pt x="24879" y="32313"/>
                  <a:pt x="25507" y="32522"/>
                </a:cubicBezTo>
                <a:cubicBezTo>
                  <a:pt x="26197" y="32752"/>
                  <a:pt x="26867" y="33024"/>
                  <a:pt x="27515" y="33338"/>
                </a:cubicBezTo>
                <a:lnTo>
                  <a:pt x="27453" y="33338"/>
                </a:lnTo>
                <a:cubicBezTo>
                  <a:pt x="27383" y="33338"/>
                  <a:pt x="27322" y="33347"/>
                  <a:pt x="27259" y="33347"/>
                </a:cubicBezTo>
                <a:cubicBezTo>
                  <a:pt x="27227" y="33347"/>
                  <a:pt x="27195" y="33345"/>
                  <a:pt x="27160" y="33338"/>
                </a:cubicBezTo>
                <a:lnTo>
                  <a:pt x="27139" y="33338"/>
                </a:lnTo>
                <a:cubicBezTo>
                  <a:pt x="27076" y="33338"/>
                  <a:pt x="27055" y="33359"/>
                  <a:pt x="27034" y="33421"/>
                </a:cubicBezTo>
                <a:cubicBezTo>
                  <a:pt x="26971" y="33610"/>
                  <a:pt x="26992" y="33840"/>
                  <a:pt x="27034" y="34028"/>
                </a:cubicBezTo>
                <a:lnTo>
                  <a:pt x="26867" y="33965"/>
                </a:lnTo>
                <a:cubicBezTo>
                  <a:pt x="26930" y="33777"/>
                  <a:pt x="26950" y="33505"/>
                  <a:pt x="26888" y="33338"/>
                </a:cubicBezTo>
                <a:cubicBezTo>
                  <a:pt x="26971" y="33338"/>
                  <a:pt x="27055" y="33212"/>
                  <a:pt x="26950" y="33149"/>
                </a:cubicBezTo>
                <a:cubicBezTo>
                  <a:pt x="26678" y="33045"/>
                  <a:pt x="26427" y="32919"/>
                  <a:pt x="26155" y="32815"/>
                </a:cubicBezTo>
                <a:cubicBezTo>
                  <a:pt x="26147" y="32811"/>
                  <a:pt x="26140" y="32809"/>
                  <a:pt x="26134" y="32809"/>
                </a:cubicBezTo>
                <a:cubicBezTo>
                  <a:pt x="26106" y="32809"/>
                  <a:pt x="26093" y="32840"/>
                  <a:pt x="26093" y="32857"/>
                </a:cubicBezTo>
                <a:lnTo>
                  <a:pt x="26093" y="32898"/>
                </a:lnTo>
                <a:cubicBezTo>
                  <a:pt x="26030" y="33129"/>
                  <a:pt x="26051" y="33380"/>
                  <a:pt x="26155" y="33631"/>
                </a:cubicBezTo>
                <a:cubicBezTo>
                  <a:pt x="26051" y="33589"/>
                  <a:pt x="25988" y="33547"/>
                  <a:pt x="25883" y="33526"/>
                </a:cubicBezTo>
                <a:cubicBezTo>
                  <a:pt x="25883" y="33275"/>
                  <a:pt x="25925" y="33024"/>
                  <a:pt x="25883" y="32794"/>
                </a:cubicBezTo>
                <a:cubicBezTo>
                  <a:pt x="25883" y="32752"/>
                  <a:pt x="25883" y="32731"/>
                  <a:pt x="25841" y="32710"/>
                </a:cubicBezTo>
                <a:cubicBezTo>
                  <a:pt x="25695" y="32585"/>
                  <a:pt x="25423" y="32585"/>
                  <a:pt x="25214" y="32543"/>
                </a:cubicBezTo>
                <a:cubicBezTo>
                  <a:pt x="25206" y="32535"/>
                  <a:pt x="25196" y="32530"/>
                  <a:pt x="25183" y="32530"/>
                </a:cubicBezTo>
                <a:cubicBezTo>
                  <a:pt x="25162" y="32530"/>
                  <a:pt x="25136" y="32545"/>
                  <a:pt x="25109" y="32585"/>
                </a:cubicBezTo>
                <a:cubicBezTo>
                  <a:pt x="25005" y="32752"/>
                  <a:pt x="25067" y="33045"/>
                  <a:pt x="25151" y="33254"/>
                </a:cubicBezTo>
                <a:cubicBezTo>
                  <a:pt x="25046" y="33233"/>
                  <a:pt x="24942" y="33170"/>
                  <a:pt x="24837" y="33149"/>
                </a:cubicBezTo>
                <a:lnTo>
                  <a:pt x="24837" y="32794"/>
                </a:lnTo>
                <a:lnTo>
                  <a:pt x="24837" y="32543"/>
                </a:lnTo>
                <a:lnTo>
                  <a:pt x="24837" y="32501"/>
                </a:lnTo>
                <a:lnTo>
                  <a:pt x="24837" y="32438"/>
                </a:lnTo>
                <a:cubicBezTo>
                  <a:pt x="24837" y="32417"/>
                  <a:pt x="24816" y="32407"/>
                  <a:pt x="24793" y="32407"/>
                </a:cubicBezTo>
                <a:cubicBezTo>
                  <a:pt x="24769" y="32407"/>
                  <a:pt x="24743" y="32417"/>
                  <a:pt x="24733" y="32438"/>
                </a:cubicBezTo>
                <a:cubicBezTo>
                  <a:pt x="24544" y="32375"/>
                  <a:pt x="24356" y="32313"/>
                  <a:pt x="24168" y="32292"/>
                </a:cubicBezTo>
                <a:cubicBezTo>
                  <a:pt x="24158" y="32262"/>
                  <a:pt x="24130" y="32247"/>
                  <a:pt x="24101" y="32247"/>
                </a:cubicBezTo>
                <a:cubicBezTo>
                  <a:pt x="24068" y="32247"/>
                  <a:pt x="24032" y="32268"/>
                  <a:pt x="24021" y="32313"/>
                </a:cubicBezTo>
                <a:cubicBezTo>
                  <a:pt x="24000" y="32522"/>
                  <a:pt x="24021" y="32731"/>
                  <a:pt x="24021" y="32940"/>
                </a:cubicBezTo>
                <a:lnTo>
                  <a:pt x="23791" y="32857"/>
                </a:lnTo>
                <a:cubicBezTo>
                  <a:pt x="23812" y="32647"/>
                  <a:pt x="23833" y="32396"/>
                  <a:pt x="23791" y="32187"/>
                </a:cubicBezTo>
                <a:cubicBezTo>
                  <a:pt x="23791" y="32177"/>
                  <a:pt x="23770" y="32171"/>
                  <a:pt x="23749" y="32171"/>
                </a:cubicBezTo>
                <a:cubicBezTo>
                  <a:pt x="23728" y="32171"/>
                  <a:pt x="23707" y="32177"/>
                  <a:pt x="23707" y="32187"/>
                </a:cubicBezTo>
                <a:cubicBezTo>
                  <a:pt x="23707" y="32208"/>
                  <a:pt x="23707" y="32208"/>
                  <a:pt x="23686" y="32229"/>
                </a:cubicBezTo>
                <a:cubicBezTo>
                  <a:pt x="23686" y="32229"/>
                  <a:pt x="23644" y="32229"/>
                  <a:pt x="23644" y="32208"/>
                </a:cubicBezTo>
                <a:cubicBezTo>
                  <a:pt x="23625" y="32204"/>
                  <a:pt x="23608" y="32202"/>
                  <a:pt x="23591" y="32202"/>
                </a:cubicBezTo>
                <a:cubicBezTo>
                  <a:pt x="23515" y="32202"/>
                  <a:pt x="23458" y="32236"/>
                  <a:pt x="23372" y="32271"/>
                </a:cubicBezTo>
                <a:cubicBezTo>
                  <a:pt x="23268" y="32292"/>
                  <a:pt x="23121" y="32313"/>
                  <a:pt x="22996" y="32313"/>
                </a:cubicBezTo>
                <a:cubicBezTo>
                  <a:pt x="22975" y="32313"/>
                  <a:pt x="22954" y="32333"/>
                  <a:pt x="22954" y="32375"/>
                </a:cubicBezTo>
                <a:lnTo>
                  <a:pt x="22954" y="32396"/>
                </a:lnTo>
                <a:cubicBezTo>
                  <a:pt x="22912" y="32543"/>
                  <a:pt x="22954" y="32710"/>
                  <a:pt x="22954" y="32857"/>
                </a:cubicBezTo>
                <a:lnTo>
                  <a:pt x="22661" y="32857"/>
                </a:lnTo>
                <a:cubicBezTo>
                  <a:pt x="22682" y="32689"/>
                  <a:pt x="22703" y="32501"/>
                  <a:pt x="22661" y="32333"/>
                </a:cubicBezTo>
                <a:cubicBezTo>
                  <a:pt x="22651" y="32302"/>
                  <a:pt x="22619" y="32286"/>
                  <a:pt x="22585" y="32286"/>
                </a:cubicBezTo>
                <a:cubicBezTo>
                  <a:pt x="22551" y="32286"/>
                  <a:pt x="22515" y="32302"/>
                  <a:pt x="22494" y="32333"/>
                </a:cubicBezTo>
                <a:cubicBezTo>
                  <a:pt x="22368" y="32333"/>
                  <a:pt x="22243" y="32375"/>
                  <a:pt x="22117" y="32375"/>
                </a:cubicBezTo>
                <a:lnTo>
                  <a:pt x="21740" y="32375"/>
                </a:lnTo>
                <a:cubicBezTo>
                  <a:pt x="21731" y="32356"/>
                  <a:pt x="21709" y="32346"/>
                  <a:pt x="21687" y="32346"/>
                </a:cubicBezTo>
                <a:cubicBezTo>
                  <a:pt x="21661" y="32346"/>
                  <a:pt x="21636" y="32362"/>
                  <a:pt x="21636" y="32396"/>
                </a:cubicBezTo>
                <a:cubicBezTo>
                  <a:pt x="21615" y="32543"/>
                  <a:pt x="21636" y="32731"/>
                  <a:pt x="21720" y="32898"/>
                </a:cubicBezTo>
                <a:lnTo>
                  <a:pt x="21489" y="32898"/>
                </a:lnTo>
                <a:cubicBezTo>
                  <a:pt x="21448" y="32815"/>
                  <a:pt x="21448" y="32731"/>
                  <a:pt x="21448" y="32647"/>
                </a:cubicBezTo>
                <a:cubicBezTo>
                  <a:pt x="21448" y="32585"/>
                  <a:pt x="21489" y="32480"/>
                  <a:pt x="21448" y="32396"/>
                </a:cubicBezTo>
                <a:cubicBezTo>
                  <a:pt x="21448" y="32362"/>
                  <a:pt x="21435" y="32346"/>
                  <a:pt x="21413" y="32346"/>
                </a:cubicBezTo>
                <a:cubicBezTo>
                  <a:pt x="21395" y="32346"/>
                  <a:pt x="21371" y="32356"/>
                  <a:pt x="21343" y="32375"/>
                </a:cubicBezTo>
                <a:cubicBezTo>
                  <a:pt x="21385" y="32313"/>
                  <a:pt x="21343" y="32313"/>
                  <a:pt x="21322" y="32313"/>
                </a:cubicBezTo>
                <a:cubicBezTo>
                  <a:pt x="21289" y="32213"/>
                  <a:pt x="21308" y="32153"/>
                  <a:pt x="21369" y="32153"/>
                </a:cubicBezTo>
                <a:cubicBezTo>
                  <a:pt x="21386" y="32153"/>
                  <a:pt x="21405" y="32157"/>
                  <a:pt x="21427" y="32166"/>
                </a:cubicBezTo>
                <a:lnTo>
                  <a:pt x="22347" y="32166"/>
                </a:lnTo>
                <a:cubicBezTo>
                  <a:pt x="22766" y="32166"/>
                  <a:pt x="23163" y="32124"/>
                  <a:pt x="23582" y="32103"/>
                </a:cubicBezTo>
                <a:cubicBezTo>
                  <a:pt x="23624" y="32103"/>
                  <a:pt x="23624" y="32082"/>
                  <a:pt x="23624" y="32020"/>
                </a:cubicBezTo>
                <a:close/>
                <a:moveTo>
                  <a:pt x="20067" y="33170"/>
                </a:moveTo>
                <a:cubicBezTo>
                  <a:pt x="20087" y="33484"/>
                  <a:pt x="20150" y="33798"/>
                  <a:pt x="20192" y="34112"/>
                </a:cubicBezTo>
                <a:lnTo>
                  <a:pt x="19878" y="33965"/>
                </a:lnTo>
                <a:cubicBezTo>
                  <a:pt x="19836" y="33945"/>
                  <a:pt x="19753" y="33882"/>
                  <a:pt x="19690" y="33861"/>
                </a:cubicBezTo>
                <a:cubicBezTo>
                  <a:pt x="19648" y="33652"/>
                  <a:pt x="19627" y="33421"/>
                  <a:pt x="19606" y="33212"/>
                </a:cubicBezTo>
                <a:lnTo>
                  <a:pt x="19606" y="33212"/>
                </a:lnTo>
                <a:cubicBezTo>
                  <a:pt x="19651" y="33227"/>
                  <a:pt x="19703" y="33234"/>
                  <a:pt x="19759" y="33234"/>
                </a:cubicBezTo>
                <a:cubicBezTo>
                  <a:pt x="19860" y="33234"/>
                  <a:pt x="19972" y="33211"/>
                  <a:pt x="20067" y="33170"/>
                </a:cubicBezTo>
                <a:close/>
                <a:moveTo>
                  <a:pt x="21134" y="33024"/>
                </a:moveTo>
                <a:lnTo>
                  <a:pt x="21134" y="33024"/>
                </a:lnTo>
                <a:cubicBezTo>
                  <a:pt x="21680" y="33056"/>
                  <a:pt x="22238" y="33100"/>
                  <a:pt x="22790" y="33100"/>
                </a:cubicBezTo>
                <a:cubicBezTo>
                  <a:pt x="22957" y="33100"/>
                  <a:pt x="23123" y="33096"/>
                  <a:pt x="23289" y="33087"/>
                </a:cubicBezTo>
                <a:lnTo>
                  <a:pt x="23289" y="33087"/>
                </a:lnTo>
                <a:cubicBezTo>
                  <a:pt x="23805" y="33995"/>
                  <a:pt x="22916" y="34740"/>
                  <a:pt x="22048" y="34740"/>
                </a:cubicBezTo>
                <a:cubicBezTo>
                  <a:pt x="22036" y="34740"/>
                  <a:pt x="22024" y="34740"/>
                  <a:pt x="22012" y="34740"/>
                </a:cubicBezTo>
                <a:cubicBezTo>
                  <a:pt x="21803" y="34740"/>
                  <a:pt x="21594" y="34698"/>
                  <a:pt x="21385" y="34635"/>
                </a:cubicBezTo>
                <a:cubicBezTo>
                  <a:pt x="21385" y="34405"/>
                  <a:pt x="21301" y="34175"/>
                  <a:pt x="21280" y="33924"/>
                </a:cubicBezTo>
                <a:cubicBezTo>
                  <a:pt x="21238" y="33631"/>
                  <a:pt x="21217" y="33317"/>
                  <a:pt x="21134" y="33024"/>
                </a:cubicBezTo>
                <a:close/>
                <a:moveTo>
                  <a:pt x="6864" y="28232"/>
                </a:moveTo>
                <a:lnTo>
                  <a:pt x="6864" y="28232"/>
                </a:lnTo>
                <a:cubicBezTo>
                  <a:pt x="7178" y="28463"/>
                  <a:pt x="7617" y="28714"/>
                  <a:pt x="8035" y="28735"/>
                </a:cubicBezTo>
                <a:cubicBezTo>
                  <a:pt x="7533" y="30116"/>
                  <a:pt x="7680" y="31852"/>
                  <a:pt x="7910" y="33254"/>
                </a:cubicBezTo>
                <a:cubicBezTo>
                  <a:pt x="8098" y="34426"/>
                  <a:pt x="8454" y="35660"/>
                  <a:pt x="8998" y="36727"/>
                </a:cubicBezTo>
                <a:cubicBezTo>
                  <a:pt x="8245" y="35598"/>
                  <a:pt x="7680" y="34384"/>
                  <a:pt x="7303" y="33066"/>
                </a:cubicBezTo>
                <a:cubicBezTo>
                  <a:pt x="6864" y="31476"/>
                  <a:pt x="6864" y="29885"/>
                  <a:pt x="6864" y="28232"/>
                </a:cubicBezTo>
                <a:close/>
                <a:moveTo>
                  <a:pt x="8140" y="29028"/>
                </a:moveTo>
                <a:lnTo>
                  <a:pt x="8224" y="29488"/>
                </a:lnTo>
                <a:cubicBezTo>
                  <a:pt x="8266" y="29718"/>
                  <a:pt x="8287" y="30011"/>
                  <a:pt x="8454" y="30199"/>
                </a:cubicBezTo>
                <a:cubicBezTo>
                  <a:pt x="8454" y="30199"/>
                  <a:pt x="8454" y="30220"/>
                  <a:pt x="8475" y="30220"/>
                </a:cubicBezTo>
                <a:cubicBezTo>
                  <a:pt x="8140" y="32585"/>
                  <a:pt x="8705" y="35137"/>
                  <a:pt x="9626" y="37313"/>
                </a:cubicBezTo>
                <a:cubicBezTo>
                  <a:pt x="8956" y="36037"/>
                  <a:pt x="8391" y="34740"/>
                  <a:pt x="8140" y="33317"/>
                </a:cubicBezTo>
                <a:cubicBezTo>
                  <a:pt x="8015" y="32522"/>
                  <a:pt x="7931" y="31706"/>
                  <a:pt x="7952" y="30932"/>
                </a:cubicBezTo>
                <a:cubicBezTo>
                  <a:pt x="7994" y="30304"/>
                  <a:pt x="8098" y="29655"/>
                  <a:pt x="8140" y="29028"/>
                </a:cubicBezTo>
                <a:close/>
                <a:moveTo>
                  <a:pt x="16614" y="37606"/>
                </a:moveTo>
                <a:cubicBezTo>
                  <a:pt x="16614" y="37606"/>
                  <a:pt x="16614" y="37615"/>
                  <a:pt x="16620" y="37622"/>
                </a:cubicBezTo>
                <a:lnTo>
                  <a:pt x="16620" y="37622"/>
                </a:lnTo>
                <a:cubicBezTo>
                  <a:pt x="16618" y="37616"/>
                  <a:pt x="16616" y="37611"/>
                  <a:pt x="16614" y="37606"/>
                </a:cubicBezTo>
                <a:close/>
                <a:moveTo>
                  <a:pt x="6634" y="30806"/>
                </a:moveTo>
                <a:cubicBezTo>
                  <a:pt x="6696" y="31643"/>
                  <a:pt x="6885" y="32459"/>
                  <a:pt x="7115" y="33254"/>
                </a:cubicBezTo>
                <a:cubicBezTo>
                  <a:pt x="7596" y="34844"/>
                  <a:pt x="8349" y="36309"/>
                  <a:pt x="9375" y="37627"/>
                </a:cubicBezTo>
                <a:cubicBezTo>
                  <a:pt x="7575" y="37460"/>
                  <a:pt x="6236" y="36560"/>
                  <a:pt x="5022" y="35221"/>
                </a:cubicBezTo>
                <a:cubicBezTo>
                  <a:pt x="4730" y="34907"/>
                  <a:pt x="4437" y="34551"/>
                  <a:pt x="4248" y="34133"/>
                </a:cubicBezTo>
                <a:cubicBezTo>
                  <a:pt x="3955" y="33484"/>
                  <a:pt x="4290" y="32982"/>
                  <a:pt x="4730" y="32522"/>
                </a:cubicBezTo>
                <a:cubicBezTo>
                  <a:pt x="5294" y="31894"/>
                  <a:pt x="5943" y="31392"/>
                  <a:pt x="6592" y="30869"/>
                </a:cubicBezTo>
                <a:cubicBezTo>
                  <a:pt x="6634" y="30848"/>
                  <a:pt x="6634" y="30827"/>
                  <a:pt x="6634" y="30806"/>
                </a:cubicBezTo>
                <a:close/>
                <a:moveTo>
                  <a:pt x="16620" y="37622"/>
                </a:moveTo>
                <a:lnTo>
                  <a:pt x="16620" y="37622"/>
                </a:lnTo>
                <a:cubicBezTo>
                  <a:pt x="16623" y="37629"/>
                  <a:pt x="16626" y="37636"/>
                  <a:pt x="16629" y="37643"/>
                </a:cubicBezTo>
                <a:lnTo>
                  <a:pt x="16629" y="37643"/>
                </a:lnTo>
                <a:cubicBezTo>
                  <a:pt x="16633" y="37641"/>
                  <a:pt x="16639" y="37639"/>
                  <a:pt x="16646" y="37639"/>
                </a:cubicBezTo>
                <a:cubicBezTo>
                  <a:pt x="16648" y="37639"/>
                  <a:pt x="16651" y="37640"/>
                  <a:pt x="16654" y="37640"/>
                </a:cubicBezTo>
                <a:lnTo>
                  <a:pt x="16654" y="37640"/>
                </a:lnTo>
                <a:cubicBezTo>
                  <a:pt x="16648" y="37636"/>
                  <a:pt x="16641" y="37631"/>
                  <a:pt x="16635" y="37627"/>
                </a:cubicBezTo>
                <a:cubicBezTo>
                  <a:pt x="16628" y="37627"/>
                  <a:pt x="16623" y="37625"/>
                  <a:pt x="16620" y="37622"/>
                </a:cubicBezTo>
                <a:close/>
                <a:moveTo>
                  <a:pt x="13290" y="35825"/>
                </a:moveTo>
                <a:cubicBezTo>
                  <a:pt x="13337" y="35825"/>
                  <a:pt x="13385" y="35826"/>
                  <a:pt x="13434" y="35828"/>
                </a:cubicBezTo>
                <a:cubicBezTo>
                  <a:pt x="14898" y="35870"/>
                  <a:pt x="15986" y="36832"/>
                  <a:pt x="16489" y="38150"/>
                </a:cubicBezTo>
                <a:cubicBezTo>
                  <a:pt x="16342" y="37960"/>
                  <a:pt x="16084" y="37872"/>
                  <a:pt x="15806" y="37872"/>
                </a:cubicBezTo>
                <a:cubicBezTo>
                  <a:pt x="15686" y="37872"/>
                  <a:pt x="15562" y="37889"/>
                  <a:pt x="15442" y="37920"/>
                </a:cubicBezTo>
                <a:cubicBezTo>
                  <a:pt x="15484" y="37836"/>
                  <a:pt x="15547" y="37753"/>
                  <a:pt x="15547" y="37648"/>
                </a:cubicBezTo>
                <a:cubicBezTo>
                  <a:pt x="15547" y="37460"/>
                  <a:pt x="15380" y="37292"/>
                  <a:pt x="15233" y="37188"/>
                </a:cubicBezTo>
                <a:cubicBezTo>
                  <a:pt x="15117" y="37106"/>
                  <a:pt x="14980" y="37063"/>
                  <a:pt x="14854" y="37063"/>
                </a:cubicBezTo>
                <a:cubicBezTo>
                  <a:pt x="14753" y="37063"/>
                  <a:pt x="14659" y="37090"/>
                  <a:pt x="14585" y="37146"/>
                </a:cubicBezTo>
                <a:cubicBezTo>
                  <a:pt x="14543" y="36832"/>
                  <a:pt x="14396" y="36518"/>
                  <a:pt x="14082" y="36414"/>
                </a:cubicBezTo>
                <a:cubicBezTo>
                  <a:pt x="14006" y="36387"/>
                  <a:pt x="13933" y="36375"/>
                  <a:pt x="13863" y="36375"/>
                </a:cubicBezTo>
                <a:cubicBezTo>
                  <a:pt x="13546" y="36375"/>
                  <a:pt x="13287" y="36621"/>
                  <a:pt x="13099" y="36895"/>
                </a:cubicBezTo>
                <a:cubicBezTo>
                  <a:pt x="12981" y="36709"/>
                  <a:pt x="12712" y="36605"/>
                  <a:pt x="12481" y="36605"/>
                </a:cubicBezTo>
                <a:cubicBezTo>
                  <a:pt x="12426" y="36605"/>
                  <a:pt x="12373" y="36611"/>
                  <a:pt x="12325" y="36623"/>
                </a:cubicBezTo>
                <a:cubicBezTo>
                  <a:pt x="11927" y="36769"/>
                  <a:pt x="11718" y="37188"/>
                  <a:pt x="11739" y="37564"/>
                </a:cubicBezTo>
                <a:cubicBezTo>
                  <a:pt x="11666" y="37535"/>
                  <a:pt x="11584" y="37522"/>
                  <a:pt x="11500" y="37522"/>
                </a:cubicBezTo>
                <a:cubicBezTo>
                  <a:pt x="11222" y="37522"/>
                  <a:pt x="10911" y="37665"/>
                  <a:pt x="10735" y="37857"/>
                </a:cubicBezTo>
                <a:cubicBezTo>
                  <a:pt x="10442" y="38171"/>
                  <a:pt x="10400" y="38590"/>
                  <a:pt x="10442" y="38987"/>
                </a:cubicBezTo>
                <a:cubicBezTo>
                  <a:pt x="10169" y="38564"/>
                  <a:pt x="9691" y="38257"/>
                  <a:pt x="9229" y="38257"/>
                </a:cubicBezTo>
                <a:cubicBezTo>
                  <a:pt x="8983" y="38257"/>
                  <a:pt x="8741" y="38344"/>
                  <a:pt x="8538" y="38548"/>
                </a:cubicBezTo>
                <a:cubicBezTo>
                  <a:pt x="8496" y="38297"/>
                  <a:pt x="8307" y="38087"/>
                  <a:pt x="8077" y="38025"/>
                </a:cubicBezTo>
                <a:cubicBezTo>
                  <a:pt x="8006" y="37997"/>
                  <a:pt x="7932" y="37984"/>
                  <a:pt x="7860" y="37984"/>
                </a:cubicBezTo>
                <a:cubicBezTo>
                  <a:pt x="7658" y="37984"/>
                  <a:pt x="7463" y="38085"/>
                  <a:pt x="7324" y="38255"/>
                </a:cubicBezTo>
                <a:cubicBezTo>
                  <a:pt x="7179" y="37921"/>
                  <a:pt x="6833" y="37598"/>
                  <a:pt x="6495" y="37598"/>
                </a:cubicBezTo>
                <a:cubicBezTo>
                  <a:pt x="6345" y="37598"/>
                  <a:pt x="6197" y="37661"/>
                  <a:pt x="6069" y="37815"/>
                </a:cubicBezTo>
                <a:cubicBezTo>
                  <a:pt x="5755" y="38171"/>
                  <a:pt x="5922" y="38715"/>
                  <a:pt x="6257" y="38987"/>
                </a:cubicBezTo>
                <a:cubicBezTo>
                  <a:pt x="6048" y="39029"/>
                  <a:pt x="5859" y="39196"/>
                  <a:pt x="5818" y="39427"/>
                </a:cubicBezTo>
                <a:cubicBezTo>
                  <a:pt x="5755" y="39657"/>
                  <a:pt x="5922" y="39908"/>
                  <a:pt x="6111" y="39950"/>
                </a:cubicBezTo>
                <a:cubicBezTo>
                  <a:pt x="6063" y="39961"/>
                  <a:pt x="6014" y="39967"/>
                  <a:pt x="5963" y="39967"/>
                </a:cubicBezTo>
                <a:cubicBezTo>
                  <a:pt x="5564" y="39967"/>
                  <a:pt x="5078" y="39631"/>
                  <a:pt x="4855" y="39427"/>
                </a:cubicBezTo>
                <a:cubicBezTo>
                  <a:pt x="4499" y="39092"/>
                  <a:pt x="4353" y="38590"/>
                  <a:pt x="4395" y="38129"/>
                </a:cubicBezTo>
                <a:cubicBezTo>
                  <a:pt x="4518" y="37281"/>
                  <a:pt x="5149" y="36851"/>
                  <a:pt x="5859" y="36851"/>
                </a:cubicBezTo>
                <a:cubicBezTo>
                  <a:pt x="5990" y="36851"/>
                  <a:pt x="6123" y="36865"/>
                  <a:pt x="6257" y="36895"/>
                </a:cubicBezTo>
                <a:cubicBezTo>
                  <a:pt x="7045" y="37477"/>
                  <a:pt x="7930" y="37877"/>
                  <a:pt x="8845" y="37877"/>
                </a:cubicBezTo>
                <a:cubicBezTo>
                  <a:pt x="9048" y="37877"/>
                  <a:pt x="9253" y="37857"/>
                  <a:pt x="9458" y="37815"/>
                </a:cubicBezTo>
                <a:cubicBezTo>
                  <a:pt x="9473" y="37830"/>
                  <a:pt x="9491" y="37837"/>
                  <a:pt x="9508" y="37837"/>
                </a:cubicBezTo>
                <a:cubicBezTo>
                  <a:pt x="9539" y="37837"/>
                  <a:pt x="9570" y="37814"/>
                  <a:pt x="9584" y="37774"/>
                </a:cubicBezTo>
                <a:cubicBezTo>
                  <a:pt x="9605" y="37815"/>
                  <a:pt x="9668" y="37815"/>
                  <a:pt x="9709" y="37815"/>
                </a:cubicBezTo>
                <a:cubicBezTo>
                  <a:pt x="9695" y="37845"/>
                  <a:pt x="9732" y="37875"/>
                  <a:pt x="9763" y="37875"/>
                </a:cubicBezTo>
                <a:cubicBezTo>
                  <a:pt x="9775" y="37875"/>
                  <a:pt x="9787" y="37870"/>
                  <a:pt x="9793" y="37857"/>
                </a:cubicBezTo>
                <a:cubicBezTo>
                  <a:pt x="10644" y="36743"/>
                  <a:pt x="11829" y="35825"/>
                  <a:pt x="13290" y="35825"/>
                </a:cubicBezTo>
                <a:close/>
                <a:moveTo>
                  <a:pt x="28197" y="37605"/>
                </a:moveTo>
                <a:cubicBezTo>
                  <a:pt x="28437" y="37605"/>
                  <a:pt x="28680" y="37652"/>
                  <a:pt x="28917" y="37753"/>
                </a:cubicBezTo>
                <a:cubicBezTo>
                  <a:pt x="29901" y="38171"/>
                  <a:pt x="30215" y="39134"/>
                  <a:pt x="30089" y="40117"/>
                </a:cubicBezTo>
                <a:cubicBezTo>
                  <a:pt x="30026" y="40012"/>
                  <a:pt x="29922" y="39929"/>
                  <a:pt x="29796" y="39866"/>
                </a:cubicBezTo>
                <a:cubicBezTo>
                  <a:pt x="29744" y="39849"/>
                  <a:pt x="29681" y="39838"/>
                  <a:pt x="29617" y="39838"/>
                </a:cubicBezTo>
                <a:cubicBezTo>
                  <a:pt x="29525" y="39838"/>
                  <a:pt x="29430" y="39859"/>
                  <a:pt x="29357" y="39908"/>
                </a:cubicBezTo>
                <a:cubicBezTo>
                  <a:pt x="29419" y="39699"/>
                  <a:pt x="29419" y="39427"/>
                  <a:pt x="29231" y="39301"/>
                </a:cubicBezTo>
                <a:cubicBezTo>
                  <a:pt x="29144" y="39246"/>
                  <a:pt x="29039" y="39215"/>
                  <a:pt x="28941" y="39215"/>
                </a:cubicBezTo>
                <a:cubicBezTo>
                  <a:pt x="28852" y="39215"/>
                  <a:pt x="28768" y="39241"/>
                  <a:pt x="28708" y="39301"/>
                </a:cubicBezTo>
                <a:cubicBezTo>
                  <a:pt x="28645" y="39092"/>
                  <a:pt x="28520" y="38924"/>
                  <a:pt x="28310" y="38883"/>
                </a:cubicBezTo>
                <a:cubicBezTo>
                  <a:pt x="28266" y="38870"/>
                  <a:pt x="28219" y="38864"/>
                  <a:pt x="28173" y="38864"/>
                </a:cubicBezTo>
                <a:cubicBezTo>
                  <a:pt x="27981" y="38864"/>
                  <a:pt x="27788" y="38965"/>
                  <a:pt x="27704" y="39134"/>
                </a:cubicBezTo>
                <a:cubicBezTo>
                  <a:pt x="27599" y="39046"/>
                  <a:pt x="27465" y="39003"/>
                  <a:pt x="27339" y="39003"/>
                </a:cubicBezTo>
                <a:cubicBezTo>
                  <a:pt x="27314" y="39003"/>
                  <a:pt x="27289" y="39005"/>
                  <a:pt x="27264" y="39008"/>
                </a:cubicBezTo>
                <a:cubicBezTo>
                  <a:pt x="27097" y="39071"/>
                  <a:pt x="26950" y="39175"/>
                  <a:pt x="26888" y="39322"/>
                </a:cubicBezTo>
                <a:cubicBezTo>
                  <a:pt x="26846" y="39280"/>
                  <a:pt x="26762" y="39238"/>
                  <a:pt x="26657" y="39217"/>
                </a:cubicBezTo>
                <a:cubicBezTo>
                  <a:pt x="26616" y="39217"/>
                  <a:pt x="26532" y="39217"/>
                  <a:pt x="26469" y="39238"/>
                </a:cubicBezTo>
                <a:cubicBezTo>
                  <a:pt x="26574" y="38987"/>
                  <a:pt x="26637" y="38694"/>
                  <a:pt x="26637" y="38401"/>
                </a:cubicBezTo>
                <a:cubicBezTo>
                  <a:pt x="27012" y="37906"/>
                  <a:pt x="27591" y="37605"/>
                  <a:pt x="28197" y="37605"/>
                </a:cubicBezTo>
                <a:close/>
                <a:moveTo>
                  <a:pt x="7319" y="0"/>
                </a:moveTo>
                <a:cubicBezTo>
                  <a:pt x="7270" y="0"/>
                  <a:pt x="7219" y="33"/>
                  <a:pt x="7219" y="90"/>
                </a:cubicBezTo>
                <a:cubicBezTo>
                  <a:pt x="7261" y="1032"/>
                  <a:pt x="7471" y="1973"/>
                  <a:pt x="7533" y="2915"/>
                </a:cubicBezTo>
                <a:cubicBezTo>
                  <a:pt x="7617" y="3752"/>
                  <a:pt x="7680" y="4610"/>
                  <a:pt x="7826" y="5447"/>
                </a:cubicBezTo>
                <a:cubicBezTo>
                  <a:pt x="7638" y="5447"/>
                  <a:pt x="7429" y="5488"/>
                  <a:pt x="7261" y="5509"/>
                </a:cubicBezTo>
                <a:cubicBezTo>
                  <a:pt x="7324" y="4610"/>
                  <a:pt x="7261" y="3731"/>
                  <a:pt x="7261" y="2873"/>
                </a:cubicBezTo>
                <a:cubicBezTo>
                  <a:pt x="7219" y="1952"/>
                  <a:pt x="7261" y="1053"/>
                  <a:pt x="7219" y="153"/>
                </a:cubicBezTo>
                <a:cubicBezTo>
                  <a:pt x="7219" y="101"/>
                  <a:pt x="7183" y="74"/>
                  <a:pt x="7146" y="74"/>
                </a:cubicBezTo>
                <a:cubicBezTo>
                  <a:pt x="7110" y="74"/>
                  <a:pt x="7073" y="101"/>
                  <a:pt x="7073" y="153"/>
                </a:cubicBezTo>
                <a:lnTo>
                  <a:pt x="7073" y="885"/>
                </a:lnTo>
                <a:cubicBezTo>
                  <a:pt x="6816" y="716"/>
                  <a:pt x="6521" y="648"/>
                  <a:pt x="6214" y="648"/>
                </a:cubicBezTo>
                <a:cubicBezTo>
                  <a:pt x="5570" y="648"/>
                  <a:pt x="4877" y="950"/>
                  <a:pt x="4395" y="1262"/>
                </a:cubicBezTo>
                <a:cubicBezTo>
                  <a:pt x="3872" y="1618"/>
                  <a:pt x="3411" y="2057"/>
                  <a:pt x="2805" y="2203"/>
                </a:cubicBezTo>
                <a:cubicBezTo>
                  <a:pt x="2659" y="2240"/>
                  <a:pt x="2517" y="2257"/>
                  <a:pt x="2377" y="2257"/>
                </a:cubicBezTo>
                <a:cubicBezTo>
                  <a:pt x="1791" y="2257"/>
                  <a:pt x="1256" y="1960"/>
                  <a:pt x="817" y="1555"/>
                </a:cubicBezTo>
                <a:cubicBezTo>
                  <a:pt x="789" y="1541"/>
                  <a:pt x="759" y="1534"/>
                  <a:pt x="730" y="1534"/>
                </a:cubicBezTo>
                <a:cubicBezTo>
                  <a:pt x="673" y="1534"/>
                  <a:pt x="622" y="1562"/>
                  <a:pt x="608" y="1618"/>
                </a:cubicBezTo>
                <a:cubicBezTo>
                  <a:pt x="315" y="2099"/>
                  <a:pt x="315" y="2789"/>
                  <a:pt x="252" y="3354"/>
                </a:cubicBezTo>
                <a:cubicBezTo>
                  <a:pt x="147" y="4149"/>
                  <a:pt x="1" y="4923"/>
                  <a:pt x="1" y="5719"/>
                </a:cubicBezTo>
                <a:cubicBezTo>
                  <a:pt x="1" y="5776"/>
                  <a:pt x="51" y="5808"/>
                  <a:pt x="100" y="5808"/>
                </a:cubicBezTo>
                <a:cubicBezTo>
                  <a:pt x="101" y="5808"/>
                  <a:pt x="102" y="5808"/>
                  <a:pt x="102" y="5808"/>
                </a:cubicBezTo>
                <a:lnTo>
                  <a:pt x="102" y="5808"/>
                </a:lnTo>
                <a:cubicBezTo>
                  <a:pt x="85" y="5831"/>
                  <a:pt x="82" y="5872"/>
                  <a:pt x="105" y="5907"/>
                </a:cubicBezTo>
                <a:cubicBezTo>
                  <a:pt x="571" y="6310"/>
                  <a:pt x="1196" y="6493"/>
                  <a:pt x="1820" y="6493"/>
                </a:cubicBezTo>
                <a:cubicBezTo>
                  <a:pt x="2234" y="6493"/>
                  <a:pt x="2647" y="6413"/>
                  <a:pt x="3014" y="6263"/>
                </a:cubicBezTo>
                <a:cubicBezTo>
                  <a:pt x="4236" y="5793"/>
                  <a:pt x="5171" y="4494"/>
                  <a:pt x="6517" y="4494"/>
                </a:cubicBezTo>
                <a:cubicBezTo>
                  <a:pt x="6669" y="4494"/>
                  <a:pt x="6826" y="4511"/>
                  <a:pt x="6989" y="4547"/>
                </a:cubicBezTo>
                <a:lnTo>
                  <a:pt x="7052" y="4547"/>
                </a:lnTo>
                <a:cubicBezTo>
                  <a:pt x="7052" y="4882"/>
                  <a:pt x="7073" y="5196"/>
                  <a:pt x="7094" y="5530"/>
                </a:cubicBezTo>
                <a:cubicBezTo>
                  <a:pt x="6885" y="5593"/>
                  <a:pt x="6675" y="5656"/>
                  <a:pt x="6529" y="5719"/>
                </a:cubicBezTo>
                <a:cubicBezTo>
                  <a:pt x="6027" y="5949"/>
                  <a:pt x="5943" y="6597"/>
                  <a:pt x="6383" y="6953"/>
                </a:cubicBezTo>
                <a:cubicBezTo>
                  <a:pt x="6474" y="7018"/>
                  <a:pt x="6721" y="7092"/>
                  <a:pt x="6919" y="7092"/>
                </a:cubicBezTo>
                <a:cubicBezTo>
                  <a:pt x="7037" y="7092"/>
                  <a:pt x="7138" y="7066"/>
                  <a:pt x="7178" y="6995"/>
                </a:cubicBezTo>
                <a:cubicBezTo>
                  <a:pt x="7178" y="7204"/>
                  <a:pt x="7199" y="7392"/>
                  <a:pt x="7199" y="7581"/>
                </a:cubicBezTo>
                <a:lnTo>
                  <a:pt x="7199" y="7602"/>
                </a:lnTo>
                <a:cubicBezTo>
                  <a:pt x="5943" y="8104"/>
                  <a:pt x="4646" y="8543"/>
                  <a:pt x="3432" y="9150"/>
                </a:cubicBezTo>
                <a:cubicBezTo>
                  <a:pt x="3411" y="9108"/>
                  <a:pt x="3390" y="9108"/>
                  <a:pt x="3349" y="9108"/>
                </a:cubicBezTo>
                <a:cubicBezTo>
                  <a:pt x="3223" y="9150"/>
                  <a:pt x="3181" y="9297"/>
                  <a:pt x="3181" y="9422"/>
                </a:cubicBezTo>
                <a:cubicBezTo>
                  <a:pt x="3181" y="9506"/>
                  <a:pt x="3202" y="9569"/>
                  <a:pt x="3223" y="9610"/>
                </a:cubicBezTo>
                <a:cubicBezTo>
                  <a:pt x="3202" y="9610"/>
                  <a:pt x="3202" y="9631"/>
                  <a:pt x="3181" y="9673"/>
                </a:cubicBezTo>
                <a:cubicBezTo>
                  <a:pt x="2156" y="11201"/>
                  <a:pt x="1549" y="12979"/>
                  <a:pt x="1507" y="14841"/>
                </a:cubicBezTo>
                <a:cubicBezTo>
                  <a:pt x="1445" y="16536"/>
                  <a:pt x="1779" y="18587"/>
                  <a:pt x="3035" y="19821"/>
                </a:cubicBezTo>
                <a:cubicBezTo>
                  <a:pt x="3047" y="19829"/>
                  <a:pt x="3060" y="19833"/>
                  <a:pt x="3074" y="19833"/>
                </a:cubicBezTo>
                <a:cubicBezTo>
                  <a:pt x="3131" y="19833"/>
                  <a:pt x="3190" y="19771"/>
                  <a:pt x="3139" y="19737"/>
                </a:cubicBezTo>
                <a:cubicBezTo>
                  <a:pt x="3139" y="19737"/>
                  <a:pt x="3139" y="19716"/>
                  <a:pt x="3118" y="19716"/>
                </a:cubicBezTo>
                <a:cubicBezTo>
                  <a:pt x="4290" y="18064"/>
                  <a:pt x="6152" y="17017"/>
                  <a:pt x="8098" y="16390"/>
                </a:cubicBezTo>
                <a:lnTo>
                  <a:pt x="8098" y="16390"/>
                </a:lnTo>
                <a:cubicBezTo>
                  <a:pt x="8035" y="17248"/>
                  <a:pt x="8015" y="18084"/>
                  <a:pt x="8015" y="18942"/>
                </a:cubicBezTo>
                <a:cubicBezTo>
                  <a:pt x="6257" y="19361"/>
                  <a:pt x="4458" y="19779"/>
                  <a:pt x="2930" y="20679"/>
                </a:cubicBezTo>
                <a:lnTo>
                  <a:pt x="2909" y="20658"/>
                </a:lnTo>
                <a:cubicBezTo>
                  <a:pt x="2896" y="20655"/>
                  <a:pt x="2882" y="20654"/>
                  <a:pt x="2870" y="20654"/>
                </a:cubicBezTo>
                <a:cubicBezTo>
                  <a:pt x="2690" y="20654"/>
                  <a:pt x="2620" y="20920"/>
                  <a:pt x="2679" y="21077"/>
                </a:cubicBezTo>
                <a:cubicBezTo>
                  <a:pt x="2700" y="21118"/>
                  <a:pt x="2763" y="21181"/>
                  <a:pt x="2805" y="21223"/>
                </a:cubicBezTo>
                <a:cubicBezTo>
                  <a:pt x="608" y="24048"/>
                  <a:pt x="1152" y="28191"/>
                  <a:pt x="3495" y="30764"/>
                </a:cubicBezTo>
                <a:cubicBezTo>
                  <a:pt x="3517" y="30800"/>
                  <a:pt x="3553" y="30816"/>
                  <a:pt x="3591" y="30816"/>
                </a:cubicBezTo>
                <a:cubicBezTo>
                  <a:pt x="3665" y="30816"/>
                  <a:pt x="3746" y="30756"/>
                  <a:pt x="3746" y="30660"/>
                </a:cubicBezTo>
                <a:cubicBezTo>
                  <a:pt x="3704" y="28002"/>
                  <a:pt x="6111" y="26831"/>
                  <a:pt x="8433" y="26579"/>
                </a:cubicBezTo>
                <a:lnTo>
                  <a:pt x="8433" y="26579"/>
                </a:lnTo>
                <a:cubicBezTo>
                  <a:pt x="8370" y="27688"/>
                  <a:pt x="8433" y="28776"/>
                  <a:pt x="8517" y="29885"/>
                </a:cubicBezTo>
                <a:cubicBezTo>
                  <a:pt x="8475" y="29718"/>
                  <a:pt x="8412" y="29572"/>
                  <a:pt x="8349" y="29404"/>
                </a:cubicBezTo>
                <a:cubicBezTo>
                  <a:pt x="8266" y="29153"/>
                  <a:pt x="8203" y="28923"/>
                  <a:pt x="8119" y="28651"/>
                </a:cubicBezTo>
                <a:cubicBezTo>
                  <a:pt x="8119" y="28630"/>
                  <a:pt x="8098" y="28630"/>
                  <a:pt x="8098" y="28630"/>
                </a:cubicBezTo>
                <a:lnTo>
                  <a:pt x="8098" y="28567"/>
                </a:lnTo>
                <a:cubicBezTo>
                  <a:pt x="8098" y="28546"/>
                  <a:pt x="8056" y="28525"/>
                  <a:pt x="8035" y="28525"/>
                </a:cubicBezTo>
                <a:lnTo>
                  <a:pt x="8015" y="28525"/>
                </a:lnTo>
                <a:cubicBezTo>
                  <a:pt x="7826" y="28421"/>
                  <a:pt x="7617" y="28358"/>
                  <a:pt x="7429" y="28295"/>
                </a:cubicBezTo>
                <a:cubicBezTo>
                  <a:pt x="7219" y="28211"/>
                  <a:pt x="7052" y="28107"/>
                  <a:pt x="6864" y="28023"/>
                </a:cubicBezTo>
                <a:cubicBezTo>
                  <a:pt x="6848" y="28018"/>
                  <a:pt x="6834" y="28015"/>
                  <a:pt x="6821" y="28015"/>
                </a:cubicBezTo>
                <a:cubicBezTo>
                  <a:pt x="6781" y="28015"/>
                  <a:pt x="6754" y="28039"/>
                  <a:pt x="6738" y="28086"/>
                </a:cubicBezTo>
                <a:cubicBezTo>
                  <a:pt x="6696" y="28086"/>
                  <a:pt x="6655" y="28086"/>
                  <a:pt x="6655" y="28107"/>
                </a:cubicBezTo>
                <a:cubicBezTo>
                  <a:pt x="6466" y="28944"/>
                  <a:pt x="6445" y="29823"/>
                  <a:pt x="6550" y="30701"/>
                </a:cubicBezTo>
                <a:cubicBezTo>
                  <a:pt x="6535" y="30641"/>
                  <a:pt x="6488" y="30592"/>
                  <a:pt x="6431" y="30592"/>
                </a:cubicBezTo>
                <a:cubicBezTo>
                  <a:pt x="6409" y="30592"/>
                  <a:pt x="6385" y="30600"/>
                  <a:pt x="6362" y="30618"/>
                </a:cubicBezTo>
                <a:cubicBezTo>
                  <a:pt x="5504" y="31141"/>
                  <a:pt x="4562" y="31915"/>
                  <a:pt x="4018" y="32752"/>
                </a:cubicBezTo>
                <a:cubicBezTo>
                  <a:pt x="3516" y="33526"/>
                  <a:pt x="3746" y="34217"/>
                  <a:pt x="4290" y="34886"/>
                </a:cubicBezTo>
                <a:cubicBezTo>
                  <a:pt x="4709" y="35409"/>
                  <a:pt x="5232" y="35974"/>
                  <a:pt x="5818" y="36476"/>
                </a:cubicBezTo>
                <a:cubicBezTo>
                  <a:pt x="5807" y="36476"/>
                  <a:pt x="5795" y="36476"/>
                  <a:pt x="5784" y="36476"/>
                </a:cubicBezTo>
                <a:cubicBezTo>
                  <a:pt x="4938" y="36476"/>
                  <a:pt x="4123" y="37263"/>
                  <a:pt x="4123" y="38234"/>
                </a:cubicBezTo>
                <a:cubicBezTo>
                  <a:pt x="4123" y="38862"/>
                  <a:pt x="4458" y="39427"/>
                  <a:pt x="4981" y="39803"/>
                </a:cubicBezTo>
                <a:cubicBezTo>
                  <a:pt x="5191" y="39944"/>
                  <a:pt x="5638" y="40178"/>
                  <a:pt x="5984" y="40178"/>
                </a:cubicBezTo>
                <a:cubicBezTo>
                  <a:pt x="6154" y="40178"/>
                  <a:pt x="6300" y="40122"/>
                  <a:pt x="6383" y="39971"/>
                </a:cubicBezTo>
                <a:cubicBezTo>
                  <a:pt x="6403" y="39950"/>
                  <a:pt x="6403" y="39929"/>
                  <a:pt x="6383" y="39908"/>
                </a:cubicBezTo>
                <a:cubicBezTo>
                  <a:pt x="6403" y="39908"/>
                  <a:pt x="6403" y="39866"/>
                  <a:pt x="6445" y="39866"/>
                </a:cubicBezTo>
                <a:cubicBezTo>
                  <a:pt x="6487" y="39845"/>
                  <a:pt x="6466" y="39740"/>
                  <a:pt x="6403" y="39740"/>
                </a:cubicBezTo>
                <a:cubicBezTo>
                  <a:pt x="6391" y="39742"/>
                  <a:pt x="6379" y="39742"/>
                  <a:pt x="6367" y="39742"/>
                </a:cubicBezTo>
                <a:cubicBezTo>
                  <a:pt x="6185" y="39742"/>
                  <a:pt x="5968" y="39600"/>
                  <a:pt x="6027" y="39385"/>
                </a:cubicBezTo>
                <a:cubicBezTo>
                  <a:pt x="6048" y="39238"/>
                  <a:pt x="6131" y="39134"/>
                  <a:pt x="6257" y="39113"/>
                </a:cubicBezTo>
                <a:cubicBezTo>
                  <a:pt x="6305" y="39097"/>
                  <a:pt x="6353" y="39090"/>
                  <a:pt x="6402" y="39090"/>
                </a:cubicBezTo>
                <a:cubicBezTo>
                  <a:pt x="6481" y="39090"/>
                  <a:pt x="6564" y="39108"/>
                  <a:pt x="6655" y="39134"/>
                </a:cubicBezTo>
                <a:cubicBezTo>
                  <a:pt x="6662" y="39141"/>
                  <a:pt x="6669" y="39145"/>
                  <a:pt x="6676" y="39145"/>
                </a:cubicBezTo>
                <a:cubicBezTo>
                  <a:pt x="6703" y="39145"/>
                  <a:pt x="6713" y="39080"/>
                  <a:pt x="6696" y="39029"/>
                </a:cubicBezTo>
                <a:cubicBezTo>
                  <a:pt x="6675" y="39008"/>
                  <a:pt x="6655" y="39008"/>
                  <a:pt x="6634" y="38987"/>
                </a:cubicBezTo>
                <a:lnTo>
                  <a:pt x="6592" y="38966"/>
                </a:lnTo>
                <a:cubicBezTo>
                  <a:pt x="6236" y="38778"/>
                  <a:pt x="5943" y="38339"/>
                  <a:pt x="6173" y="37941"/>
                </a:cubicBezTo>
                <a:cubicBezTo>
                  <a:pt x="6253" y="37811"/>
                  <a:pt x="6367" y="37758"/>
                  <a:pt x="6486" y="37758"/>
                </a:cubicBezTo>
                <a:cubicBezTo>
                  <a:pt x="6617" y="37758"/>
                  <a:pt x="6754" y="37822"/>
                  <a:pt x="6864" y="37920"/>
                </a:cubicBezTo>
                <a:cubicBezTo>
                  <a:pt x="7010" y="38046"/>
                  <a:pt x="7073" y="38255"/>
                  <a:pt x="7199" y="38401"/>
                </a:cubicBezTo>
                <a:cubicBezTo>
                  <a:pt x="7218" y="38420"/>
                  <a:pt x="7237" y="38428"/>
                  <a:pt x="7254" y="38428"/>
                </a:cubicBezTo>
                <a:cubicBezTo>
                  <a:pt x="7294" y="38428"/>
                  <a:pt x="7324" y="38389"/>
                  <a:pt x="7324" y="38359"/>
                </a:cubicBezTo>
                <a:cubicBezTo>
                  <a:pt x="7345" y="38359"/>
                  <a:pt x="7345" y="38359"/>
                  <a:pt x="7387" y="38339"/>
                </a:cubicBezTo>
                <a:cubicBezTo>
                  <a:pt x="7525" y="38216"/>
                  <a:pt x="7685" y="38138"/>
                  <a:pt x="7851" y="38138"/>
                </a:cubicBezTo>
                <a:cubicBezTo>
                  <a:pt x="7912" y="38138"/>
                  <a:pt x="7974" y="38149"/>
                  <a:pt x="8035" y="38171"/>
                </a:cubicBezTo>
                <a:cubicBezTo>
                  <a:pt x="8245" y="38276"/>
                  <a:pt x="8307" y="38464"/>
                  <a:pt x="8433" y="38652"/>
                </a:cubicBezTo>
                <a:cubicBezTo>
                  <a:pt x="8443" y="38663"/>
                  <a:pt x="8459" y="38668"/>
                  <a:pt x="8477" y="38668"/>
                </a:cubicBezTo>
                <a:cubicBezTo>
                  <a:pt x="8496" y="38668"/>
                  <a:pt x="8517" y="38663"/>
                  <a:pt x="8538" y="38652"/>
                </a:cubicBezTo>
                <a:cubicBezTo>
                  <a:pt x="8753" y="38545"/>
                  <a:pt x="9003" y="38471"/>
                  <a:pt x="9252" y="38471"/>
                </a:cubicBezTo>
                <a:cubicBezTo>
                  <a:pt x="9438" y="38471"/>
                  <a:pt x="9623" y="38512"/>
                  <a:pt x="9793" y="38611"/>
                </a:cubicBezTo>
                <a:cubicBezTo>
                  <a:pt x="10149" y="38820"/>
                  <a:pt x="10316" y="39196"/>
                  <a:pt x="10525" y="39510"/>
                </a:cubicBezTo>
                <a:cubicBezTo>
                  <a:pt x="10536" y="39531"/>
                  <a:pt x="10552" y="39542"/>
                  <a:pt x="10570" y="39542"/>
                </a:cubicBezTo>
                <a:cubicBezTo>
                  <a:pt x="10588" y="39542"/>
                  <a:pt x="10609" y="39531"/>
                  <a:pt x="10630" y="39510"/>
                </a:cubicBezTo>
                <a:cubicBezTo>
                  <a:pt x="10635" y="39515"/>
                  <a:pt x="10642" y="39518"/>
                  <a:pt x="10649" y="39518"/>
                </a:cubicBezTo>
                <a:cubicBezTo>
                  <a:pt x="10669" y="39518"/>
                  <a:pt x="10693" y="39495"/>
                  <a:pt x="10693" y="39447"/>
                </a:cubicBezTo>
                <a:cubicBezTo>
                  <a:pt x="10651" y="39071"/>
                  <a:pt x="10567" y="38611"/>
                  <a:pt x="10735" y="38255"/>
                </a:cubicBezTo>
                <a:cubicBezTo>
                  <a:pt x="10797" y="38046"/>
                  <a:pt x="10965" y="37857"/>
                  <a:pt x="11174" y="37753"/>
                </a:cubicBezTo>
                <a:cubicBezTo>
                  <a:pt x="11267" y="37713"/>
                  <a:pt x="11348" y="37696"/>
                  <a:pt x="11423" y="37696"/>
                </a:cubicBezTo>
                <a:cubicBezTo>
                  <a:pt x="11584" y="37696"/>
                  <a:pt x="11721" y="37772"/>
                  <a:pt x="11906" y="37857"/>
                </a:cubicBezTo>
                <a:cubicBezTo>
                  <a:pt x="11921" y="37861"/>
                  <a:pt x="11934" y="37863"/>
                  <a:pt x="11947" y="37863"/>
                </a:cubicBezTo>
                <a:cubicBezTo>
                  <a:pt x="12009" y="37863"/>
                  <a:pt x="12046" y="37822"/>
                  <a:pt x="12011" y="37753"/>
                </a:cubicBezTo>
                <a:cubicBezTo>
                  <a:pt x="11990" y="37732"/>
                  <a:pt x="11948" y="37711"/>
                  <a:pt x="11927" y="37648"/>
                </a:cubicBezTo>
                <a:cubicBezTo>
                  <a:pt x="11927" y="37334"/>
                  <a:pt x="11990" y="37020"/>
                  <a:pt x="12262" y="36832"/>
                </a:cubicBezTo>
                <a:cubicBezTo>
                  <a:pt x="12358" y="36779"/>
                  <a:pt x="12446" y="36755"/>
                  <a:pt x="12526" y="36755"/>
                </a:cubicBezTo>
                <a:cubicBezTo>
                  <a:pt x="12760" y="36755"/>
                  <a:pt x="12927" y="36954"/>
                  <a:pt x="13036" y="37188"/>
                </a:cubicBezTo>
                <a:cubicBezTo>
                  <a:pt x="13044" y="37203"/>
                  <a:pt x="13059" y="37209"/>
                  <a:pt x="13077" y="37209"/>
                </a:cubicBezTo>
                <a:cubicBezTo>
                  <a:pt x="13109" y="37209"/>
                  <a:pt x="13148" y="37186"/>
                  <a:pt x="13162" y="37146"/>
                </a:cubicBezTo>
                <a:lnTo>
                  <a:pt x="13162" y="37020"/>
                </a:lnTo>
                <a:cubicBezTo>
                  <a:pt x="13311" y="36789"/>
                  <a:pt x="13551" y="36518"/>
                  <a:pt x="13821" y="36518"/>
                </a:cubicBezTo>
                <a:cubicBezTo>
                  <a:pt x="13892" y="36518"/>
                  <a:pt x="13966" y="36537"/>
                  <a:pt x="14041" y="36581"/>
                </a:cubicBezTo>
                <a:cubicBezTo>
                  <a:pt x="14354" y="36790"/>
                  <a:pt x="14313" y="37146"/>
                  <a:pt x="14396" y="37502"/>
                </a:cubicBezTo>
                <a:cubicBezTo>
                  <a:pt x="14406" y="37530"/>
                  <a:pt x="14432" y="37541"/>
                  <a:pt x="14460" y="37541"/>
                </a:cubicBezTo>
                <a:cubicBezTo>
                  <a:pt x="14495" y="37541"/>
                  <a:pt x="14531" y="37525"/>
                  <a:pt x="14543" y="37502"/>
                </a:cubicBezTo>
                <a:cubicBezTo>
                  <a:pt x="14543" y="37460"/>
                  <a:pt x="14564" y="37439"/>
                  <a:pt x="14564" y="37418"/>
                </a:cubicBezTo>
                <a:cubicBezTo>
                  <a:pt x="14623" y="37265"/>
                  <a:pt x="14738" y="37202"/>
                  <a:pt x="14860" y="37202"/>
                </a:cubicBezTo>
                <a:cubicBezTo>
                  <a:pt x="15039" y="37202"/>
                  <a:pt x="15234" y="37336"/>
                  <a:pt x="15296" y="37522"/>
                </a:cubicBezTo>
                <a:cubicBezTo>
                  <a:pt x="15359" y="37711"/>
                  <a:pt x="15129" y="37815"/>
                  <a:pt x="15150" y="37983"/>
                </a:cubicBezTo>
                <a:cubicBezTo>
                  <a:pt x="15129" y="38025"/>
                  <a:pt x="15087" y="38025"/>
                  <a:pt x="15066" y="38046"/>
                </a:cubicBezTo>
                <a:cubicBezTo>
                  <a:pt x="14974" y="38119"/>
                  <a:pt x="15060" y="38241"/>
                  <a:pt x="15153" y="38241"/>
                </a:cubicBezTo>
                <a:cubicBezTo>
                  <a:pt x="15166" y="38241"/>
                  <a:pt x="15179" y="38239"/>
                  <a:pt x="15191" y="38234"/>
                </a:cubicBezTo>
                <a:cubicBezTo>
                  <a:pt x="15372" y="38124"/>
                  <a:pt x="15561" y="38073"/>
                  <a:pt x="15744" y="38073"/>
                </a:cubicBezTo>
                <a:cubicBezTo>
                  <a:pt x="16051" y="38073"/>
                  <a:pt x="16342" y="38215"/>
                  <a:pt x="16551" y="38464"/>
                </a:cubicBezTo>
                <a:cubicBezTo>
                  <a:pt x="16574" y="38492"/>
                  <a:pt x="16602" y="38503"/>
                  <a:pt x="16630" y="38503"/>
                </a:cubicBezTo>
                <a:cubicBezTo>
                  <a:pt x="16708" y="38503"/>
                  <a:pt x="16786" y="38415"/>
                  <a:pt x="16740" y="38339"/>
                </a:cubicBezTo>
                <a:cubicBezTo>
                  <a:pt x="16761" y="38297"/>
                  <a:pt x="16802" y="38276"/>
                  <a:pt x="16802" y="38234"/>
                </a:cubicBezTo>
                <a:cubicBezTo>
                  <a:pt x="16763" y="38037"/>
                  <a:pt x="16705" y="37840"/>
                  <a:pt x="16629" y="37643"/>
                </a:cubicBezTo>
                <a:lnTo>
                  <a:pt x="16629" y="37643"/>
                </a:lnTo>
                <a:cubicBezTo>
                  <a:pt x="16619" y="37649"/>
                  <a:pt x="16614" y="37659"/>
                  <a:pt x="16614" y="37669"/>
                </a:cubicBezTo>
                <a:cubicBezTo>
                  <a:pt x="16154" y="36560"/>
                  <a:pt x="15045" y="35723"/>
                  <a:pt x="13810" y="35577"/>
                </a:cubicBezTo>
                <a:cubicBezTo>
                  <a:pt x="13677" y="35562"/>
                  <a:pt x="13543" y="35555"/>
                  <a:pt x="13411" y="35555"/>
                </a:cubicBezTo>
                <a:cubicBezTo>
                  <a:pt x="11992" y="35555"/>
                  <a:pt x="10684" y="36357"/>
                  <a:pt x="9919" y="37543"/>
                </a:cubicBezTo>
                <a:lnTo>
                  <a:pt x="9919" y="37502"/>
                </a:lnTo>
                <a:cubicBezTo>
                  <a:pt x="9416" y="36351"/>
                  <a:pt x="9061" y="35116"/>
                  <a:pt x="8852" y="33861"/>
                </a:cubicBezTo>
                <a:cubicBezTo>
                  <a:pt x="8663" y="32710"/>
                  <a:pt x="8663" y="31580"/>
                  <a:pt x="8642" y="30429"/>
                </a:cubicBezTo>
                <a:lnTo>
                  <a:pt x="8642" y="30429"/>
                </a:lnTo>
                <a:cubicBezTo>
                  <a:pt x="10400" y="30660"/>
                  <a:pt x="12095" y="30827"/>
                  <a:pt x="13810" y="31371"/>
                </a:cubicBezTo>
                <a:cubicBezTo>
                  <a:pt x="15547" y="31915"/>
                  <a:pt x="17116" y="32752"/>
                  <a:pt x="18686" y="33631"/>
                </a:cubicBezTo>
                <a:cubicBezTo>
                  <a:pt x="19648" y="34186"/>
                  <a:pt x="20890" y="35036"/>
                  <a:pt x="22090" y="35036"/>
                </a:cubicBezTo>
                <a:cubicBezTo>
                  <a:pt x="22247" y="35036"/>
                  <a:pt x="22402" y="35022"/>
                  <a:pt x="22556" y="34991"/>
                </a:cubicBezTo>
                <a:cubicBezTo>
                  <a:pt x="23456" y="34781"/>
                  <a:pt x="24168" y="33777"/>
                  <a:pt x="23561" y="32961"/>
                </a:cubicBezTo>
                <a:lnTo>
                  <a:pt x="23561" y="32961"/>
                </a:lnTo>
                <a:cubicBezTo>
                  <a:pt x="24816" y="33526"/>
                  <a:pt x="26113" y="33986"/>
                  <a:pt x="27369" y="34509"/>
                </a:cubicBezTo>
                <a:cubicBezTo>
                  <a:pt x="27327" y="34530"/>
                  <a:pt x="27306" y="34572"/>
                  <a:pt x="27306" y="34614"/>
                </a:cubicBezTo>
                <a:cubicBezTo>
                  <a:pt x="27264" y="35137"/>
                  <a:pt x="27306" y="35660"/>
                  <a:pt x="27306" y="36183"/>
                </a:cubicBezTo>
                <a:lnTo>
                  <a:pt x="27306" y="36581"/>
                </a:lnTo>
                <a:cubicBezTo>
                  <a:pt x="27202" y="36686"/>
                  <a:pt x="27076" y="36727"/>
                  <a:pt x="26950" y="36790"/>
                </a:cubicBezTo>
                <a:cubicBezTo>
                  <a:pt x="26762" y="36853"/>
                  <a:pt x="26595" y="36895"/>
                  <a:pt x="26448" y="37020"/>
                </a:cubicBezTo>
                <a:cubicBezTo>
                  <a:pt x="26427" y="37041"/>
                  <a:pt x="26385" y="37083"/>
                  <a:pt x="26385" y="37104"/>
                </a:cubicBezTo>
                <a:cubicBezTo>
                  <a:pt x="26344" y="37104"/>
                  <a:pt x="26323" y="37146"/>
                  <a:pt x="26323" y="37209"/>
                </a:cubicBezTo>
                <a:cubicBezTo>
                  <a:pt x="26427" y="38255"/>
                  <a:pt x="26469" y="39489"/>
                  <a:pt x="25402" y="40012"/>
                </a:cubicBezTo>
                <a:cubicBezTo>
                  <a:pt x="24978" y="40215"/>
                  <a:pt x="24478" y="40289"/>
                  <a:pt x="23968" y="40289"/>
                </a:cubicBezTo>
                <a:cubicBezTo>
                  <a:pt x="23371" y="40289"/>
                  <a:pt x="22761" y="40188"/>
                  <a:pt x="22243" y="40075"/>
                </a:cubicBezTo>
                <a:cubicBezTo>
                  <a:pt x="20213" y="39636"/>
                  <a:pt x="18497" y="38548"/>
                  <a:pt x="16677" y="37648"/>
                </a:cubicBezTo>
                <a:cubicBezTo>
                  <a:pt x="16668" y="37644"/>
                  <a:pt x="16661" y="37641"/>
                  <a:pt x="16654" y="37640"/>
                </a:cubicBezTo>
                <a:lnTo>
                  <a:pt x="16654" y="37640"/>
                </a:lnTo>
                <a:cubicBezTo>
                  <a:pt x="18617" y="38995"/>
                  <a:pt x="20932" y="40243"/>
                  <a:pt x="23331" y="40431"/>
                </a:cubicBezTo>
                <a:cubicBezTo>
                  <a:pt x="23573" y="40448"/>
                  <a:pt x="23833" y="40463"/>
                  <a:pt x="24097" y="40463"/>
                </a:cubicBezTo>
                <a:cubicBezTo>
                  <a:pt x="24815" y="40463"/>
                  <a:pt x="25561" y="40350"/>
                  <a:pt x="26051" y="39845"/>
                </a:cubicBezTo>
                <a:cubicBezTo>
                  <a:pt x="26155" y="39740"/>
                  <a:pt x="26239" y="39636"/>
                  <a:pt x="26323" y="39510"/>
                </a:cubicBezTo>
                <a:lnTo>
                  <a:pt x="26365" y="39510"/>
                </a:lnTo>
                <a:cubicBezTo>
                  <a:pt x="26469" y="39447"/>
                  <a:pt x="26490" y="39343"/>
                  <a:pt x="26595" y="39322"/>
                </a:cubicBezTo>
                <a:cubicBezTo>
                  <a:pt x="26613" y="39318"/>
                  <a:pt x="26630" y="39317"/>
                  <a:pt x="26647" y="39317"/>
                </a:cubicBezTo>
                <a:cubicBezTo>
                  <a:pt x="26727" y="39317"/>
                  <a:pt x="26794" y="39357"/>
                  <a:pt x="26846" y="39427"/>
                </a:cubicBezTo>
                <a:lnTo>
                  <a:pt x="26846" y="39447"/>
                </a:lnTo>
                <a:cubicBezTo>
                  <a:pt x="26846" y="39489"/>
                  <a:pt x="26867" y="39510"/>
                  <a:pt x="26888" y="39531"/>
                </a:cubicBezTo>
                <a:cubicBezTo>
                  <a:pt x="26895" y="39553"/>
                  <a:pt x="26910" y="39562"/>
                  <a:pt x="26926" y="39562"/>
                </a:cubicBezTo>
                <a:cubicBezTo>
                  <a:pt x="26957" y="39562"/>
                  <a:pt x="26992" y="39530"/>
                  <a:pt x="26992" y="39489"/>
                </a:cubicBezTo>
                <a:lnTo>
                  <a:pt x="26992" y="39447"/>
                </a:lnTo>
                <a:cubicBezTo>
                  <a:pt x="27013" y="39322"/>
                  <a:pt x="27097" y="39175"/>
                  <a:pt x="27222" y="39113"/>
                </a:cubicBezTo>
                <a:cubicBezTo>
                  <a:pt x="27269" y="39099"/>
                  <a:pt x="27315" y="39092"/>
                  <a:pt x="27360" y="39092"/>
                </a:cubicBezTo>
                <a:cubicBezTo>
                  <a:pt x="27457" y="39092"/>
                  <a:pt x="27548" y="39125"/>
                  <a:pt x="27620" y="39196"/>
                </a:cubicBezTo>
                <a:lnTo>
                  <a:pt x="27620" y="39217"/>
                </a:lnTo>
                <a:cubicBezTo>
                  <a:pt x="27620" y="39264"/>
                  <a:pt x="27655" y="39288"/>
                  <a:pt x="27682" y="39288"/>
                </a:cubicBezTo>
                <a:cubicBezTo>
                  <a:pt x="27691" y="39288"/>
                  <a:pt x="27698" y="39285"/>
                  <a:pt x="27704" y="39280"/>
                </a:cubicBezTo>
                <a:cubicBezTo>
                  <a:pt x="27714" y="39285"/>
                  <a:pt x="27726" y="39288"/>
                  <a:pt x="27737" y="39288"/>
                </a:cubicBezTo>
                <a:cubicBezTo>
                  <a:pt x="27772" y="39288"/>
                  <a:pt x="27803" y="39264"/>
                  <a:pt x="27787" y="39217"/>
                </a:cubicBezTo>
                <a:cubicBezTo>
                  <a:pt x="27787" y="39217"/>
                  <a:pt x="27787" y="39196"/>
                  <a:pt x="27746" y="39196"/>
                </a:cubicBezTo>
                <a:cubicBezTo>
                  <a:pt x="27831" y="39059"/>
                  <a:pt x="27960" y="38950"/>
                  <a:pt x="28118" y="38950"/>
                </a:cubicBezTo>
                <a:cubicBezTo>
                  <a:pt x="28153" y="38950"/>
                  <a:pt x="28189" y="38955"/>
                  <a:pt x="28227" y="38966"/>
                </a:cubicBezTo>
                <a:cubicBezTo>
                  <a:pt x="28457" y="39008"/>
                  <a:pt x="28582" y="39238"/>
                  <a:pt x="28562" y="39447"/>
                </a:cubicBezTo>
                <a:cubicBezTo>
                  <a:pt x="28562" y="39481"/>
                  <a:pt x="28586" y="39503"/>
                  <a:pt x="28611" y="39503"/>
                </a:cubicBezTo>
                <a:cubicBezTo>
                  <a:pt x="28633" y="39503"/>
                  <a:pt x="28656" y="39486"/>
                  <a:pt x="28666" y="39447"/>
                </a:cubicBezTo>
                <a:lnTo>
                  <a:pt x="28666" y="39406"/>
                </a:lnTo>
                <a:cubicBezTo>
                  <a:pt x="28730" y="39329"/>
                  <a:pt x="28833" y="39284"/>
                  <a:pt x="28932" y="39284"/>
                </a:cubicBezTo>
                <a:cubicBezTo>
                  <a:pt x="28995" y="39284"/>
                  <a:pt x="29057" y="39302"/>
                  <a:pt x="29106" y="39343"/>
                </a:cubicBezTo>
                <a:cubicBezTo>
                  <a:pt x="29294" y="39510"/>
                  <a:pt x="29252" y="39803"/>
                  <a:pt x="29147" y="39950"/>
                </a:cubicBezTo>
                <a:lnTo>
                  <a:pt x="29147" y="40012"/>
                </a:lnTo>
                <a:cubicBezTo>
                  <a:pt x="29147" y="40054"/>
                  <a:pt x="29168" y="40075"/>
                  <a:pt x="29210" y="40075"/>
                </a:cubicBezTo>
                <a:cubicBezTo>
                  <a:pt x="29363" y="40037"/>
                  <a:pt x="29463" y="39947"/>
                  <a:pt x="29622" y="39947"/>
                </a:cubicBezTo>
                <a:cubicBezTo>
                  <a:pt x="29638" y="39947"/>
                  <a:pt x="29654" y="39948"/>
                  <a:pt x="29670" y="39950"/>
                </a:cubicBezTo>
                <a:cubicBezTo>
                  <a:pt x="29880" y="40012"/>
                  <a:pt x="30005" y="40180"/>
                  <a:pt x="30005" y="40389"/>
                </a:cubicBezTo>
                <a:cubicBezTo>
                  <a:pt x="30005" y="40431"/>
                  <a:pt x="30031" y="40452"/>
                  <a:pt x="30058" y="40452"/>
                </a:cubicBezTo>
                <a:cubicBezTo>
                  <a:pt x="30084" y="40452"/>
                  <a:pt x="30110" y="40431"/>
                  <a:pt x="30110" y="40389"/>
                </a:cubicBezTo>
                <a:lnTo>
                  <a:pt x="30110" y="40368"/>
                </a:lnTo>
                <a:cubicBezTo>
                  <a:pt x="30131" y="40368"/>
                  <a:pt x="30194" y="40347"/>
                  <a:pt x="30215" y="40284"/>
                </a:cubicBezTo>
                <a:cubicBezTo>
                  <a:pt x="30633" y="39238"/>
                  <a:pt x="30131" y="37962"/>
                  <a:pt x="29022" y="37502"/>
                </a:cubicBezTo>
                <a:cubicBezTo>
                  <a:pt x="28757" y="37393"/>
                  <a:pt x="28490" y="37342"/>
                  <a:pt x="28232" y="37342"/>
                </a:cubicBezTo>
                <a:cubicBezTo>
                  <a:pt x="27594" y="37342"/>
                  <a:pt x="27009" y="37656"/>
                  <a:pt x="26637" y="38192"/>
                </a:cubicBezTo>
                <a:cubicBezTo>
                  <a:pt x="26637" y="37857"/>
                  <a:pt x="26616" y="37522"/>
                  <a:pt x="26553" y="37209"/>
                </a:cubicBezTo>
                <a:lnTo>
                  <a:pt x="26553" y="37188"/>
                </a:lnTo>
                <a:cubicBezTo>
                  <a:pt x="26888" y="37188"/>
                  <a:pt x="27515" y="37041"/>
                  <a:pt x="27620" y="36706"/>
                </a:cubicBezTo>
                <a:cubicBezTo>
                  <a:pt x="27704" y="36476"/>
                  <a:pt x="27620" y="36037"/>
                  <a:pt x="27620" y="35786"/>
                </a:cubicBezTo>
                <a:cubicBezTo>
                  <a:pt x="27620" y="35409"/>
                  <a:pt x="27620" y="35012"/>
                  <a:pt x="27578" y="34614"/>
                </a:cubicBezTo>
                <a:cubicBezTo>
                  <a:pt x="27578" y="34572"/>
                  <a:pt x="27557" y="34530"/>
                  <a:pt x="27515" y="34509"/>
                </a:cubicBezTo>
                <a:cubicBezTo>
                  <a:pt x="27578" y="34468"/>
                  <a:pt x="27599" y="34321"/>
                  <a:pt x="27515" y="34279"/>
                </a:cubicBezTo>
                <a:cubicBezTo>
                  <a:pt x="27411" y="34217"/>
                  <a:pt x="27306" y="34154"/>
                  <a:pt x="27202" y="34091"/>
                </a:cubicBezTo>
                <a:cubicBezTo>
                  <a:pt x="27222" y="33882"/>
                  <a:pt x="27264" y="33652"/>
                  <a:pt x="27222" y="33442"/>
                </a:cubicBezTo>
                <a:lnTo>
                  <a:pt x="27222" y="33442"/>
                </a:lnTo>
                <a:cubicBezTo>
                  <a:pt x="27285" y="33463"/>
                  <a:pt x="27369" y="33463"/>
                  <a:pt x="27411" y="33463"/>
                </a:cubicBezTo>
                <a:cubicBezTo>
                  <a:pt x="27515" y="33463"/>
                  <a:pt x="27662" y="33442"/>
                  <a:pt x="27725" y="33359"/>
                </a:cubicBezTo>
                <a:cubicBezTo>
                  <a:pt x="27766" y="33317"/>
                  <a:pt x="27766" y="33254"/>
                  <a:pt x="27704" y="33233"/>
                </a:cubicBezTo>
                <a:cubicBezTo>
                  <a:pt x="27725" y="33170"/>
                  <a:pt x="27725" y="33129"/>
                  <a:pt x="27683" y="33108"/>
                </a:cubicBezTo>
                <a:cubicBezTo>
                  <a:pt x="26448" y="32543"/>
                  <a:pt x="25005" y="31915"/>
                  <a:pt x="23686" y="31810"/>
                </a:cubicBezTo>
                <a:cubicBezTo>
                  <a:pt x="23644" y="31810"/>
                  <a:pt x="23624" y="31852"/>
                  <a:pt x="23624" y="31873"/>
                </a:cubicBezTo>
                <a:lnTo>
                  <a:pt x="23603" y="31873"/>
                </a:lnTo>
                <a:cubicBezTo>
                  <a:pt x="23038" y="31873"/>
                  <a:pt x="22494" y="31894"/>
                  <a:pt x="21950" y="31915"/>
                </a:cubicBezTo>
                <a:cubicBezTo>
                  <a:pt x="21851" y="31915"/>
                  <a:pt x="21683" y="31903"/>
                  <a:pt x="21509" y="31903"/>
                </a:cubicBezTo>
                <a:cubicBezTo>
                  <a:pt x="21276" y="31903"/>
                  <a:pt x="21032" y="31924"/>
                  <a:pt x="20924" y="32020"/>
                </a:cubicBezTo>
                <a:cubicBezTo>
                  <a:pt x="20723" y="32257"/>
                  <a:pt x="21018" y="32383"/>
                  <a:pt x="21235" y="32383"/>
                </a:cubicBezTo>
                <a:cubicBezTo>
                  <a:pt x="21266" y="32383"/>
                  <a:pt x="21296" y="32381"/>
                  <a:pt x="21322" y="32375"/>
                </a:cubicBezTo>
                <a:lnTo>
                  <a:pt x="21322" y="32375"/>
                </a:lnTo>
                <a:cubicBezTo>
                  <a:pt x="21301" y="32438"/>
                  <a:pt x="21301" y="32522"/>
                  <a:pt x="21322" y="32585"/>
                </a:cubicBezTo>
                <a:cubicBezTo>
                  <a:pt x="21322" y="32647"/>
                  <a:pt x="21343" y="32731"/>
                  <a:pt x="21406" y="32815"/>
                </a:cubicBezTo>
                <a:cubicBezTo>
                  <a:pt x="21301" y="32815"/>
                  <a:pt x="21196" y="32815"/>
                  <a:pt x="21071" y="32836"/>
                </a:cubicBezTo>
                <a:cubicBezTo>
                  <a:pt x="21008" y="32836"/>
                  <a:pt x="21008" y="32898"/>
                  <a:pt x="21029" y="32919"/>
                </a:cubicBezTo>
                <a:lnTo>
                  <a:pt x="21029" y="32940"/>
                </a:lnTo>
                <a:cubicBezTo>
                  <a:pt x="21029" y="33421"/>
                  <a:pt x="21071" y="34007"/>
                  <a:pt x="21217" y="34489"/>
                </a:cubicBezTo>
                <a:cubicBezTo>
                  <a:pt x="20924" y="34384"/>
                  <a:pt x="20652" y="34258"/>
                  <a:pt x="20359" y="34091"/>
                </a:cubicBezTo>
                <a:cubicBezTo>
                  <a:pt x="20359" y="33693"/>
                  <a:pt x="20339" y="33338"/>
                  <a:pt x="20255" y="32940"/>
                </a:cubicBezTo>
                <a:cubicBezTo>
                  <a:pt x="20255" y="32911"/>
                  <a:pt x="20223" y="32881"/>
                  <a:pt x="20190" y="32881"/>
                </a:cubicBezTo>
                <a:cubicBezTo>
                  <a:pt x="20177" y="32881"/>
                  <a:pt x="20163" y="32886"/>
                  <a:pt x="20150" y="32898"/>
                </a:cubicBezTo>
                <a:cubicBezTo>
                  <a:pt x="20067" y="32919"/>
                  <a:pt x="19962" y="32919"/>
                  <a:pt x="19878" y="32940"/>
                </a:cubicBezTo>
                <a:cubicBezTo>
                  <a:pt x="19836" y="32815"/>
                  <a:pt x="19753" y="32626"/>
                  <a:pt x="19857" y="32522"/>
                </a:cubicBezTo>
                <a:cubicBezTo>
                  <a:pt x="19920" y="32480"/>
                  <a:pt x="20046" y="32501"/>
                  <a:pt x="20129" y="32480"/>
                </a:cubicBezTo>
                <a:cubicBezTo>
                  <a:pt x="20192" y="32438"/>
                  <a:pt x="20255" y="32375"/>
                  <a:pt x="20255" y="32292"/>
                </a:cubicBezTo>
                <a:cubicBezTo>
                  <a:pt x="20243" y="32100"/>
                  <a:pt x="20087" y="32059"/>
                  <a:pt x="19925" y="32059"/>
                </a:cubicBezTo>
                <a:cubicBezTo>
                  <a:pt x="19804" y="32059"/>
                  <a:pt x="19678" y="32082"/>
                  <a:pt x="19606" y="32082"/>
                </a:cubicBezTo>
                <a:cubicBezTo>
                  <a:pt x="19502" y="32082"/>
                  <a:pt x="19460" y="32229"/>
                  <a:pt x="19564" y="32229"/>
                </a:cubicBezTo>
                <a:cubicBezTo>
                  <a:pt x="19594" y="32237"/>
                  <a:pt x="19622" y="32241"/>
                  <a:pt x="19650" y="32241"/>
                </a:cubicBezTo>
                <a:cubicBezTo>
                  <a:pt x="19762" y="32241"/>
                  <a:pt x="19866" y="32187"/>
                  <a:pt x="19983" y="32187"/>
                </a:cubicBezTo>
                <a:cubicBezTo>
                  <a:pt x="20025" y="32208"/>
                  <a:pt x="20067" y="32208"/>
                  <a:pt x="20087" y="32229"/>
                </a:cubicBezTo>
                <a:cubicBezTo>
                  <a:pt x="20087" y="32271"/>
                  <a:pt x="20067" y="32313"/>
                  <a:pt x="20067" y="32333"/>
                </a:cubicBezTo>
                <a:cubicBezTo>
                  <a:pt x="20056" y="32354"/>
                  <a:pt x="20035" y="32354"/>
                  <a:pt x="20014" y="32354"/>
                </a:cubicBezTo>
                <a:cubicBezTo>
                  <a:pt x="19993" y="32354"/>
                  <a:pt x="19972" y="32354"/>
                  <a:pt x="19962" y="32375"/>
                </a:cubicBezTo>
                <a:cubicBezTo>
                  <a:pt x="19920" y="32375"/>
                  <a:pt x="19857" y="32396"/>
                  <a:pt x="19815" y="32417"/>
                </a:cubicBezTo>
                <a:cubicBezTo>
                  <a:pt x="19627" y="32543"/>
                  <a:pt x="19669" y="32794"/>
                  <a:pt x="19774" y="32961"/>
                </a:cubicBezTo>
                <a:cubicBezTo>
                  <a:pt x="19732" y="32961"/>
                  <a:pt x="19648" y="33003"/>
                  <a:pt x="19606" y="33024"/>
                </a:cubicBezTo>
                <a:lnTo>
                  <a:pt x="19564" y="33024"/>
                </a:lnTo>
                <a:cubicBezTo>
                  <a:pt x="19355" y="31350"/>
                  <a:pt x="19564" y="29592"/>
                  <a:pt x="18937" y="28023"/>
                </a:cubicBezTo>
                <a:cubicBezTo>
                  <a:pt x="19020" y="28023"/>
                  <a:pt x="19104" y="28044"/>
                  <a:pt x="19188" y="28044"/>
                </a:cubicBezTo>
                <a:cubicBezTo>
                  <a:pt x="19983" y="28149"/>
                  <a:pt x="20799" y="28358"/>
                  <a:pt x="21552" y="28651"/>
                </a:cubicBezTo>
                <a:cubicBezTo>
                  <a:pt x="23184" y="29258"/>
                  <a:pt x="24565" y="30220"/>
                  <a:pt x="25779" y="31455"/>
                </a:cubicBezTo>
                <a:cubicBezTo>
                  <a:pt x="25801" y="31485"/>
                  <a:pt x="25827" y="31496"/>
                  <a:pt x="25851" y="31496"/>
                </a:cubicBezTo>
                <a:cubicBezTo>
                  <a:pt x="25894" y="31496"/>
                  <a:pt x="25933" y="31461"/>
                  <a:pt x="25946" y="31434"/>
                </a:cubicBezTo>
                <a:cubicBezTo>
                  <a:pt x="25958" y="31442"/>
                  <a:pt x="25971" y="31445"/>
                  <a:pt x="25985" y="31445"/>
                </a:cubicBezTo>
                <a:cubicBezTo>
                  <a:pt x="26044" y="31445"/>
                  <a:pt x="26110" y="31380"/>
                  <a:pt x="26093" y="31329"/>
                </a:cubicBezTo>
                <a:cubicBezTo>
                  <a:pt x="25172" y="29258"/>
                  <a:pt x="24481" y="27207"/>
                  <a:pt x="24440" y="24947"/>
                </a:cubicBezTo>
                <a:cubicBezTo>
                  <a:pt x="24377" y="22709"/>
                  <a:pt x="24879" y="20553"/>
                  <a:pt x="25800" y="18524"/>
                </a:cubicBezTo>
                <a:cubicBezTo>
                  <a:pt x="25800" y="18524"/>
                  <a:pt x="25821" y="18524"/>
                  <a:pt x="25821" y="18503"/>
                </a:cubicBezTo>
                <a:cubicBezTo>
                  <a:pt x="25946" y="18356"/>
                  <a:pt x="26009" y="18168"/>
                  <a:pt x="25946" y="17980"/>
                </a:cubicBezTo>
                <a:cubicBezTo>
                  <a:pt x="25925" y="17833"/>
                  <a:pt x="25800" y="17582"/>
                  <a:pt x="25611" y="17582"/>
                </a:cubicBezTo>
                <a:lnTo>
                  <a:pt x="25569" y="17582"/>
                </a:lnTo>
                <a:cubicBezTo>
                  <a:pt x="23917" y="17980"/>
                  <a:pt x="22284" y="18482"/>
                  <a:pt x="20652" y="18900"/>
                </a:cubicBezTo>
                <a:cubicBezTo>
                  <a:pt x="19836" y="19089"/>
                  <a:pt x="18999" y="19235"/>
                  <a:pt x="18163" y="19424"/>
                </a:cubicBezTo>
                <a:cubicBezTo>
                  <a:pt x="18079" y="18315"/>
                  <a:pt x="17870" y="17227"/>
                  <a:pt x="17744" y="16118"/>
                </a:cubicBezTo>
                <a:cubicBezTo>
                  <a:pt x="18037" y="16118"/>
                  <a:pt x="18309" y="16118"/>
                  <a:pt x="18602" y="16159"/>
                </a:cubicBezTo>
                <a:cubicBezTo>
                  <a:pt x="20673" y="16285"/>
                  <a:pt x="22598" y="16913"/>
                  <a:pt x="24586" y="17478"/>
                </a:cubicBezTo>
                <a:lnTo>
                  <a:pt x="24670" y="17478"/>
                </a:lnTo>
                <a:cubicBezTo>
                  <a:pt x="24684" y="17487"/>
                  <a:pt x="24697" y="17491"/>
                  <a:pt x="24710" y="17491"/>
                </a:cubicBezTo>
                <a:cubicBezTo>
                  <a:pt x="24756" y="17491"/>
                  <a:pt x="24791" y="17438"/>
                  <a:pt x="24774" y="17373"/>
                </a:cubicBezTo>
                <a:cubicBezTo>
                  <a:pt x="24795" y="17310"/>
                  <a:pt x="24774" y="17227"/>
                  <a:pt x="24670" y="17206"/>
                </a:cubicBezTo>
                <a:cubicBezTo>
                  <a:pt x="23017" y="13983"/>
                  <a:pt x="22326" y="10238"/>
                  <a:pt x="23937" y="6869"/>
                </a:cubicBezTo>
                <a:lnTo>
                  <a:pt x="23958" y="6869"/>
                </a:lnTo>
                <a:lnTo>
                  <a:pt x="24042" y="6786"/>
                </a:lnTo>
                <a:lnTo>
                  <a:pt x="24063" y="6786"/>
                </a:lnTo>
                <a:cubicBezTo>
                  <a:pt x="24272" y="6576"/>
                  <a:pt x="24314" y="6053"/>
                  <a:pt x="24105" y="5844"/>
                </a:cubicBezTo>
                <a:cubicBezTo>
                  <a:pt x="24073" y="5834"/>
                  <a:pt x="24047" y="5828"/>
                  <a:pt x="24021" y="5828"/>
                </a:cubicBezTo>
                <a:cubicBezTo>
                  <a:pt x="23995" y="5828"/>
                  <a:pt x="23969" y="5834"/>
                  <a:pt x="23937" y="5844"/>
                </a:cubicBezTo>
                <a:lnTo>
                  <a:pt x="23917" y="5844"/>
                </a:lnTo>
                <a:cubicBezTo>
                  <a:pt x="22033" y="6284"/>
                  <a:pt x="20192" y="6869"/>
                  <a:pt x="18309" y="7288"/>
                </a:cubicBezTo>
                <a:cubicBezTo>
                  <a:pt x="17639" y="7434"/>
                  <a:pt x="16928" y="7581"/>
                  <a:pt x="16258" y="7706"/>
                </a:cubicBezTo>
                <a:cubicBezTo>
                  <a:pt x="16258" y="7497"/>
                  <a:pt x="16217" y="7309"/>
                  <a:pt x="16196" y="7100"/>
                </a:cubicBezTo>
                <a:lnTo>
                  <a:pt x="16196" y="7100"/>
                </a:lnTo>
                <a:cubicBezTo>
                  <a:pt x="16196" y="7100"/>
                  <a:pt x="16217" y="7120"/>
                  <a:pt x="16258" y="7120"/>
                </a:cubicBezTo>
                <a:cubicBezTo>
                  <a:pt x="16274" y="7122"/>
                  <a:pt x="16289" y="7123"/>
                  <a:pt x="16303" y="7123"/>
                </a:cubicBezTo>
                <a:cubicBezTo>
                  <a:pt x="16628" y="7123"/>
                  <a:pt x="16774" y="6689"/>
                  <a:pt x="16614" y="6388"/>
                </a:cubicBezTo>
                <a:cubicBezTo>
                  <a:pt x="16489" y="6158"/>
                  <a:pt x="16258" y="6053"/>
                  <a:pt x="15986" y="6032"/>
                </a:cubicBezTo>
                <a:cubicBezTo>
                  <a:pt x="15986" y="4066"/>
                  <a:pt x="15673" y="2057"/>
                  <a:pt x="15338" y="111"/>
                </a:cubicBezTo>
                <a:cubicBezTo>
                  <a:pt x="15338" y="90"/>
                  <a:pt x="15317" y="69"/>
                  <a:pt x="15317" y="69"/>
                </a:cubicBezTo>
                <a:cubicBezTo>
                  <a:pt x="15317" y="38"/>
                  <a:pt x="15296" y="22"/>
                  <a:pt x="15275" y="22"/>
                </a:cubicBezTo>
                <a:cubicBezTo>
                  <a:pt x="15254" y="22"/>
                  <a:pt x="15233" y="38"/>
                  <a:pt x="15233" y="69"/>
                </a:cubicBezTo>
                <a:lnTo>
                  <a:pt x="15233" y="90"/>
                </a:lnTo>
                <a:cubicBezTo>
                  <a:pt x="15212" y="111"/>
                  <a:pt x="15170" y="153"/>
                  <a:pt x="15170" y="174"/>
                </a:cubicBezTo>
                <a:cubicBezTo>
                  <a:pt x="15170" y="216"/>
                  <a:pt x="15170" y="258"/>
                  <a:pt x="15212" y="299"/>
                </a:cubicBezTo>
                <a:cubicBezTo>
                  <a:pt x="15170" y="488"/>
                  <a:pt x="15170" y="634"/>
                  <a:pt x="15150" y="822"/>
                </a:cubicBezTo>
                <a:cubicBezTo>
                  <a:pt x="15150" y="822"/>
                  <a:pt x="15129" y="822"/>
                  <a:pt x="15129" y="843"/>
                </a:cubicBezTo>
                <a:cubicBezTo>
                  <a:pt x="14942" y="1310"/>
                  <a:pt x="14586" y="1453"/>
                  <a:pt x="14193" y="1453"/>
                </a:cubicBezTo>
                <a:cubicBezTo>
                  <a:pt x="13792" y="1453"/>
                  <a:pt x="13353" y="1305"/>
                  <a:pt x="13015" y="1199"/>
                </a:cubicBezTo>
                <a:cubicBezTo>
                  <a:pt x="12674" y="1080"/>
                  <a:pt x="12323" y="1025"/>
                  <a:pt x="11976" y="1025"/>
                </a:cubicBezTo>
                <a:cubicBezTo>
                  <a:pt x="11833" y="1025"/>
                  <a:pt x="11691" y="1034"/>
                  <a:pt x="11551" y="1053"/>
                </a:cubicBezTo>
                <a:cubicBezTo>
                  <a:pt x="10714" y="1157"/>
                  <a:pt x="9835" y="1638"/>
                  <a:pt x="9396" y="2350"/>
                </a:cubicBezTo>
                <a:cubicBezTo>
                  <a:pt x="9375" y="2392"/>
                  <a:pt x="9396" y="2455"/>
                  <a:pt x="9416" y="2475"/>
                </a:cubicBezTo>
                <a:cubicBezTo>
                  <a:pt x="9312" y="3396"/>
                  <a:pt x="9396" y="4359"/>
                  <a:pt x="9416" y="5279"/>
                </a:cubicBezTo>
                <a:cubicBezTo>
                  <a:pt x="9416" y="5355"/>
                  <a:pt x="9504" y="5409"/>
                  <a:pt x="9585" y="5409"/>
                </a:cubicBezTo>
                <a:cubicBezTo>
                  <a:pt x="9615" y="5409"/>
                  <a:pt x="9644" y="5401"/>
                  <a:pt x="9668" y="5384"/>
                </a:cubicBezTo>
                <a:cubicBezTo>
                  <a:pt x="10086" y="4861"/>
                  <a:pt x="10609" y="4359"/>
                  <a:pt x="11258" y="4170"/>
                </a:cubicBezTo>
                <a:cubicBezTo>
                  <a:pt x="11432" y="4119"/>
                  <a:pt x="11592" y="4098"/>
                  <a:pt x="11744" y="4098"/>
                </a:cubicBezTo>
                <a:cubicBezTo>
                  <a:pt x="12216" y="4098"/>
                  <a:pt x="12614" y="4300"/>
                  <a:pt x="13120" y="4442"/>
                </a:cubicBezTo>
                <a:cubicBezTo>
                  <a:pt x="13339" y="4505"/>
                  <a:pt x="13560" y="4536"/>
                  <a:pt x="13779" y="4536"/>
                </a:cubicBezTo>
                <a:cubicBezTo>
                  <a:pt x="14290" y="4536"/>
                  <a:pt x="14787" y="4367"/>
                  <a:pt x="15212" y="4045"/>
                </a:cubicBezTo>
                <a:cubicBezTo>
                  <a:pt x="15233" y="4756"/>
                  <a:pt x="15254" y="5426"/>
                  <a:pt x="15359" y="6116"/>
                </a:cubicBezTo>
                <a:cubicBezTo>
                  <a:pt x="15003" y="6221"/>
                  <a:pt x="14626" y="6430"/>
                  <a:pt x="14605" y="6848"/>
                </a:cubicBezTo>
                <a:cubicBezTo>
                  <a:pt x="14605" y="7116"/>
                  <a:pt x="14806" y="7357"/>
                  <a:pt x="15058" y="7357"/>
                </a:cubicBezTo>
                <a:cubicBezTo>
                  <a:pt x="15121" y="7357"/>
                  <a:pt x="15187" y="7342"/>
                  <a:pt x="15254" y="7309"/>
                </a:cubicBezTo>
                <a:cubicBezTo>
                  <a:pt x="15254" y="7497"/>
                  <a:pt x="15275" y="7706"/>
                  <a:pt x="15317" y="7895"/>
                </a:cubicBezTo>
                <a:cubicBezTo>
                  <a:pt x="14480" y="8041"/>
                  <a:pt x="13643" y="8209"/>
                  <a:pt x="12827" y="8418"/>
                </a:cubicBezTo>
                <a:cubicBezTo>
                  <a:pt x="12806" y="7623"/>
                  <a:pt x="12848" y="6848"/>
                  <a:pt x="12973" y="6053"/>
                </a:cubicBezTo>
                <a:cubicBezTo>
                  <a:pt x="12973" y="6032"/>
                  <a:pt x="12973" y="5970"/>
                  <a:pt x="12953" y="5949"/>
                </a:cubicBezTo>
                <a:cubicBezTo>
                  <a:pt x="13078" y="5719"/>
                  <a:pt x="12953" y="5405"/>
                  <a:pt x="12701" y="5300"/>
                </a:cubicBezTo>
                <a:cubicBezTo>
                  <a:pt x="12687" y="5296"/>
                  <a:pt x="12672" y="5295"/>
                  <a:pt x="12659" y="5295"/>
                </a:cubicBezTo>
                <a:cubicBezTo>
                  <a:pt x="12597" y="5295"/>
                  <a:pt x="12551" y="5332"/>
                  <a:pt x="12534" y="5384"/>
                </a:cubicBezTo>
                <a:cubicBezTo>
                  <a:pt x="11153" y="5928"/>
                  <a:pt x="9772" y="6556"/>
                  <a:pt x="8370" y="7120"/>
                </a:cubicBezTo>
                <a:lnTo>
                  <a:pt x="8370" y="6995"/>
                </a:lnTo>
                <a:lnTo>
                  <a:pt x="8433" y="6995"/>
                </a:lnTo>
                <a:cubicBezTo>
                  <a:pt x="8956" y="6807"/>
                  <a:pt x="9186" y="6221"/>
                  <a:pt x="8789" y="5760"/>
                </a:cubicBezTo>
                <a:cubicBezTo>
                  <a:pt x="8621" y="5551"/>
                  <a:pt x="8266" y="5488"/>
                  <a:pt x="7931" y="5447"/>
                </a:cubicBezTo>
                <a:cubicBezTo>
                  <a:pt x="7952" y="4505"/>
                  <a:pt x="7847" y="3605"/>
                  <a:pt x="7743" y="2664"/>
                </a:cubicBezTo>
                <a:cubicBezTo>
                  <a:pt x="7680" y="1785"/>
                  <a:pt x="7617" y="906"/>
                  <a:pt x="7408" y="69"/>
                </a:cubicBezTo>
                <a:cubicBezTo>
                  <a:pt x="7398" y="22"/>
                  <a:pt x="7359" y="0"/>
                  <a:pt x="73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6"/>
          <p:cNvSpPr/>
          <p:nvPr/>
        </p:nvSpPr>
        <p:spPr>
          <a:xfrm>
            <a:off x="1557268" y="1572524"/>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6"/>
          <p:cNvSpPr/>
          <p:nvPr/>
        </p:nvSpPr>
        <p:spPr>
          <a:xfrm>
            <a:off x="1730293" y="2434499"/>
            <a:ext cx="389153" cy="110430"/>
          </a:xfrm>
          <a:custGeom>
            <a:avLst/>
            <a:gdLst/>
            <a:ahLst/>
            <a:cxnLst/>
            <a:rect l="l" t="t" r="r" b="b"/>
            <a:pathLst>
              <a:path w="16094" h="4567" extrusionOk="0">
                <a:moveTo>
                  <a:pt x="4528" y="0"/>
                </a:moveTo>
                <a:cubicBezTo>
                  <a:pt x="4523" y="0"/>
                  <a:pt x="4519" y="7"/>
                  <a:pt x="4519" y="30"/>
                </a:cubicBezTo>
                <a:lnTo>
                  <a:pt x="4319" y="297"/>
                </a:lnTo>
                <a:cubicBezTo>
                  <a:pt x="4185" y="463"/>
                  <a:pt x="4085" y="630"/>
                  <a:pt x="3985" y="797"/>
                </a:cubicBezTo>
                <a:cubicBezTo>
                  <a:pt x="3685" y="1231"/>
                  <a:pt x="3352" y="1631"/>
                  <a:pt x="3051" y="1998"/>
                </a:cubicBezTo>
                <a:cubicBezTo>
                  <a:pt x="2484" y="2732"/>
                  <a:pt x="1750" y="3165"/>
                  <a:pt x="1217" y="3265"/>
                </a:cubicBezTo>
                <a:lnTo>
                  <a:pt x="850" y="3265"/>
                </a:lnTo>
                <a:cubicBezTo>
                  <a:pt x="716" y="3265"/>
                  <a:pt x="650" y="3232"/>
                  <a:pt x="550" y="3232"/>
                </a:cubicBezTo>
                <a:cubicBezTo>
                  <a:pt x="416" y="3165"/>
                  <a:pt x="349" y="3132"/>
                  <a:pt x="349" y="3132"/>
                </a:cubicBezTo>
                <a:cubicBezTo>
                  <a:pt x="334" y="3126"/>
                  <a:pt x="319" y="3123"/>
                  <a:pt x="304" y="3123"/>
                </a:cubicBezTo>
                <a:cubicBezTo>
                  <a:pt x="150" y="3123"/>
                  <a:pt x="0" y="3405"/>
                  <a:pt x="183" y="3465"/>
                </a:cubicBezTo>
                <a:lnTo>
                  <a:pt x="416" y="3599"/>
                </a:lnTo>
                <a:cubicBezTo>
                  <a:pt x="516" y="3632"/>
                  <a:pt x="650" y="3632"/>
                  <a:pt x="750" y="3666"/>
                </a:cubicBezTo>
                <a:lnTo>
                  <a:pt x="1217" y="3666"/>
                </a:lnTo>
                <a:cubicBezTo>
                  <a:pt x="1550" y="3632"/>
                  <a:pt x="1984" y="3499"/>
                  <a:pt x="2351" y="3265"/>
                </a:cubicBezTo>
                <a:cubicBezTo>
                  <a:pt x="2718" y="3065"/>
                  <a:pt x="3085" y="2732"/>
                  <a:pt x="3418" y="2331"/>
                </a:cubicBezTo>
                <a:cubicBezTo>
                  <a:pt x="3752" y="1964"/>
                  <a:pt x="4085" y="1564"/>
                  <a:pt x="4419" y="1130"/>
                </a:cubicBezTo>
                <a:lnTo>
                  <a:pt x="4552" y="964"/>
                </a:lnTo>
                <a:lnTo>
                  <a:pt x="4552" y="1030"/>
                </a:lnTo>
                <a:lnTo>
                  <a:pt x="4686" y="1130"/>
                </a:lnTo>
                <a:lnTo>
                  <a:pt x="4986" y="1431"/>
                </a:lnTo>
                <a:cubicBezTo>
                  <a:pt x="5386" y="1864"/>
                  <a:pt x="5853" y="2231"/>
                  <a:pt x="6354" y="2465"/>
                </a:cubicBezTo>
                <a:cubicBezTo>
                  <a:pt x="6854" y="2732"/>
                  <a:pt x="7421" y="2898"/>
                  <a:pt x="7988" y="2898"/>
                </a:cubicBezTo>
                <a:cubicBezTo>
                  <a:pt x="8522" y="2898"/>
                  <a:pt x="9089" y="2765"/>
                  <a:pt x="9589" y="2565"/>
                </a:cubicBezTo>
                <a:cubicBezTo>
                  <a:pt x="10090" y="2365"/>
                  <a:pt x="10657" y="2098"/>
                  <a:pt x="11090" y="1798"/>
                </a:cubicBezTo>
                <a:cubicBezTo>
                  <a:pt x="11224" y="1731"/>
                  <a:pt x="11357" y="1698"/>
                  <a:pt x="11491" y="1597"/>
                </a:cubicBezTo>
                <a:lnTo>
                  <a:pt x="11557" y="1564"/>
                </a:lnTo>
                <a:lnTo>
                  <a:pt x="11591" y="1564"/>
                </a:lnTo>
                <a:cubicBezTo>
                  <a:pt x="11610" y="1564"/>
                  <a:pt x="11618" y="1559"/>
                  <a:pt x="11624" y="1559"/>
                </a:cubicBezTo>
                <a:cubicBezTo>
                  <a:pt x="11638" y="1559"/>
                  <a:pt x="11638" y="1593"/>
                  <a:pt x="11758" y="1831"/>
                </a:cubicBezTo>
                <a:cubicBezTo>
                  <a:pt x="12024" y="2331"/>
                  <a:pt x="12325" y="2798"/>
                  <a:pt x="12591" y="3232"/>
                </a:cubicBezTo>
                <a:cubicBezTo>
                  <a:pt x="12925" y="3632"/>
                  <a:pt x="13259" y="3966"/>
                  <a:pt x="13692" y="4233"/>
                </a:cubicBezTo>
                <a:cubicBezTo>
                  <a:pt x="14093" y="4466"/>
                  <a:pt x="14526" y="4566"/>
                  <a:pt x="14860" y="4566"/>
                </a:cubicBezTo>
                <a:cubicBezTo>
                  <a:pt x="15227" y="4566"/>
                  <a:pt x="15494" y="4533"/>
                  <a:pt x="15660" y="4466"/>
                </a:cubicBezTo>
                <a:cubicBezTo>
                  <a:pt x="15827" y="4433"/>
                  <a:pt x="15894" y="4399"/>
                  <a:pt x="15894" y="4399"/>
                </a:cubicBezTo>
                <a:cubicBezTo>
                  <a:pt x="16094" y="4299"/>
                  <a:pt x="15994" y="4033"/>
                  <a:pt x="15727" y="3966"/>
                </a:cubicBezTo>
                <a:cubicBezTo>
                  <a:pt x="15727" y="3966"/>
                  <a:pt x="15660" y="4033"/>
                  <a:pt x="15494" y="4066"/>
                </a:cubicBezTo>
                <a:cubicBezTo>
                  <a:pt x="15327" y="4066"/>
                  <a:pt x="15093" y="4099"/>
                  <a:pt x="14826" y="4099"/>
                </a:cubicBezTo>
                <a:cubicBezTo>
                  <a:pt x="14526" y="4066"/>
                  <a:pt x="14226" y="3966"/>
                  <a:pt x="13892" y="3766"/>
                </a:cubicBezTo>
                <a:cubicBezTo>
                  <a:pt x="13559" y="3566"/>
                  <a:pt x="13259" y="3232"/>
                  <a:pt x="13025" y="2865"/>
                </a:cubicBezTo>
                <a:cubicBezTo>
                  <a:pt x="12758" y="2431"/>
                  <a:pt x="12525" y="1964"/>
                  <a:pt x="12325" y="1531"/>
                </a:cubicBezTo>
                <a:cubicBezTo>
                  <a:pt x="12225" y="1397"/>
                  <a:pt x="12191" y="1231"/>
                  <a:pt x="12091" y="1064"/>
                </a:cubicBezTo>
                <a:lnTo>
                  <a:pt x="11924" y="730"/>
                </a:lnTo>
                <a:lnTo>
                  <a:pt x="11891" y="630"/>
                </a:lnTo>
                <a:lnTo>
                  <a:pt x="11891" y="597"/>
                </a:lnTo>
                <a:cubicBezTo>
                  <a:pt x="11891" y="586"/>
                  <a:pt x="11887" y="582"/>
                  <a:pt x="11882" y="582"/>
                </a:cubicBezTo>
                <a:cubicBezTo>
                  <a:pt x="11872" y="582"/>
                  <a:pt x="11858" y="597"/>
                  <a:pt x="11858" y="597"/>
                </a:cubicBezTo>
                <a:lnTo>
                  <a:pt x="11691" y="697"/>
                </a:lnTo>
                <a:lnTo>
                  <a:pt x="11090" y="1030"/>
                </a:lnTo>
                <a:cubicBezTo>
                  <a:pt x="11024" y="1097"/>
                  <a:pt x="10890" y="1130"/>
                  <a:pt x="10757" y="1231"/>
                </a:cubicBezTo>
                <a:cubicBezTo>
                  <a:pt x="9856" y="1731"/>
                  <a:pt x="8855" y="2131"/>
                  <a:pt x="8022" y="2131"/>
                </a:cubicBezTo>
                <a:cubicBezTo>
                  <a:pt x="7188" y="2131"/>
                  <a:pt x="6220" y="1698"/>
                  <a:pt x="5486" y="930"/>
                </a:cubicBezTo>
                <a:cubicBezTo>
                  <a:pt x="5386" y="864"/>
                  <a:pt x="5253" y="764"/>
                  <a:pt x="5186" y="697"/>
                </a:cubicBezTo>
                <a:lnTo>
                  <a:pt x="4753" y="230"/>
                </a:lnTo>
                <a:lnTo>
                  <a:pt x="4652" y="96"/>
                </a:lnTo>
                <a:lnTo>
                  <a:pt x="4552" y="30"/>
                </a:lnTo>
                <a:cubicBezTo>
                  <a:pt x="4552" y="30"/>
                  <a:pt x="4538" y="0"/>
                  <a:pt x="4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5" name="Google Shape;3955;p36"/>
          <p:cNvGrpSpPr/>
          <p:nvPr/>
        </p:nvGrpSpPr>
        <p:grpSpPr>
          <a:xfrm rot="7866275">
            <a:off x="1830713" y="826588"/>
            <a:ext cx="686370" cy="448916"/>
            <a:chOff x="2878050" y="4066850"/>
            <a:chExt cx="773075" cy="505625"/>
          </a:xfrm>
        </p:grpSpPr>
        <p:sp>
          <p:nvSpPr>
            <p:cNvPr id="3956" name="Google Shape;3956;p36"/>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6"/>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6"/>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9" name="Google Shape;3959;p36"/>
          <p:cNvSpPr txBox="1">
            <a:spLocks noGrp="1"/>
          </p:cNvSpPr>
          <p:nvPr>
            <p:ph type="subTitle" idx="4"/>
          </p:nvPr>
        </p:nvSpPr>
        <p:spPr>
          <a:xfrm>
            <a:off x="2387387" y="3686294"/>
            <a:ext cx="32693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a:latin typeface="#9Slide03 Maven Pro Medium" panose="00000600000000000000" pitchFamily="2" charset="0"/>
              </a:rPr>
              <a:t>Tư liệu truyền miệng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0"/>
        <p:cNvGrpSpPr/>
        <p:nvPr/>
      </p:nvGrpSpPr>
      <p:grpSpPr>
        <a:xfrm>
          <a:off x="0" y="0"/>
          <a:ext cx="0" cy="0"/>
          <a:chOff x="0" y="0"/>
          <a:chExt cx="0" cy="0"/>
        </a:xfrm>
      </p:grpSpPr>
      <p:sp>
        <p:nvSpPr>
          <p:cNvPr id="3971" name="Google Shape;3971;p38"/>
          <p:cNvSpPr txBox="1">
            <a:spLocks noGrp="1"/>
          </p:cNvSpPr>
          <p:nvPr>
            <p:ph type="title"/>
          </p:nvPr>
        </p:nvSpPr>
        <p:spPr>
          <a:xfrm>
            <a:off x="754911" y="2146825"/>
            <a:ext cx="5307026" cy="11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atin typeface="#9Slide04 Maitree Bold" panose="00000800000000000000" pitchFamily="2" charset="-34"/>
                <a:cs typeface="#9Slide04 Maitree Bold" panose="00000800000000000000" pitchFamily="2" charset="-34"/>
              </a:rPr>
              <a:t>Tư liệu hiện vật</a:t>
            </a:r>
          </a:p>
        </p:txBody>
      </p:sp>
      <p:sp>
        <p:nvSpPr>
          <p:cNvPr id="3972" name="Google Shape;3972;p38"/>
          <p:cNvSpPr txBox="1">
            <a:spLocks noGrp="1"/>
          </p:cNvSpPr>
          <p:nvPr>
            <p:ph type="title" idx="2"/>
          </p:nvPr>
        </p:nvSpPr>
        <p:spPr>
          <a:xfrm>
            <a:off x="2508200" y="1230925"/>
            <a:ext cx="14634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4 Maitree Bold" panose="00000800000000000000" pitchFamily="2" charset="-34"/>
                <a:cs typeface="#9Slide04 Maitree Bold" panose="00000800000000000000" pitchFamily="2" charset="-34"/>
              </a:rPr>
              <a:t>01</a:t>
            </a:r>
            <a:endParaRPr>
              <a:latin typeface="#9Slide04 Maitree Bold" panose="00000800000000000000" pitchFamily="2" charset="-34"/>
              <a:cs typeface="#9Slide04 Maitree Bold" panose="00000800000000000000" pitchFamily="2" charset="-34"/>
            </a:endParaRPr>
          </a:p>
        </p:txBody>
      </p:sp>
      <p:grpSp>
        <p:nvGrpSpPr>
          <p:cNvPr id="3974" name="Google Shape;3974;p38"/>
          <p:cNvGrpSpPr/>
          <p:nvPr/>
        </p:nvGrpSpPr>
        <p:grpSpPr>
          <a:xfrm>
            <a:off x="6096484" y="2298362"/>
            <a:ext cx="1979166" cy="2845274"/>
            <a:chOff x="5856284" y="2298262"/>
            <a:chExt cx="1979166" cy="2845274"/>
          </a:xfrm>
        </p:grpSpPr>
        <p:sp>
          <p:nvSpPr>
            <p:cNvPr id="3975" name="Google Shape;3975;p38"/>
            <p:cNvSpPr/>
            <p:nvPr/>
          </p:nvSpPr>
          <p:spPr>
            <a:xfrm>
              <a:off x="5906477" y="2321686"/>
              <a:ext cx="1864781" cy="2135712"/>
            </a:xfrm>
            <a:custGeom>
              <a:avLst/>
              <a:gdLst/>
              <a:ahLst/>
              <a:cxnLst/>
              <a:rect l="l" t="t" r="r" b="b"/>
              <a:pathLst>
                <a:path w="33437" h="38295" extrusionOk="0">
                  <a:moveTo>
                    <a:pt x="16806" y="0"/>
                  </a:moveTo>
                  <a:cubicBezTo>
                    <a:pt x="16679" y="0"/>
                    <a:pt x="16552" y="2"/>
                    <a:pt x="16425" y="5"/>
                  </a:cubicBezTo>
                  <a:cubicBezTo>
                    <a:pt x="7303" y="214"/>
                    <a:pt x="0" y="7893"/>
                    <a:pt x="210" y="17036"/>
                  </a:cubicBezTo>
                  <a:cubicBezTo>
                    <a:pt x="398" y="24422"/>
                    <a:pt x="5420" y="30637"/>
                    <a:pt x="12220" y="32562"/>
                  </a:cubicBezTo>
                  <a:cubicBezTo>
                    <a:pt x="12534" y="32645"/>
                    <a:pt x="12847" y="32771"/>
                    <a:pt x="13140" y="32938"/>
                  </a:cubicBezTo>
                  <a:cubicBezTo>
                    <a:pt x="14542" y="33754"/>
                    <a:pt x="15421" y="35282"/>
                    <a:pt x="15421" y="36935"/>
                  </a:cubicBezTo>
                  <a:lnTo>
                    <a:pt x="15421" y="38295"/>
                  </a:lnTo>
                  <a:lnTo>
                    <a:pt x="18246" y="38295"/>
                  </a:lnTo>
                  <a:lnTo>
                    <a:pt x="18246" y="36956"/>
                  </a:lnTo>
                  <a:cubicBezTo>
                    <a:pt x="18246" y="35324"/>
                    <a:pt x="19104" y="33775"/>
                    <a:pt x="20505" y="32959"/>
                  </a:cubicBezTo>
                  <a:cubicBezTo>
                    <a:pt x="20819" y="32771"/>
                    <a:pt x="21133" y="32666"/>
                    <a:pt x="21489" y="32562"/>
                  </a:cubicBezTo>
                  <a:cubicBezTo>
                    <a:pt x="28394" y="30553"/>
                    <a:pt x="33436" y="24171"/>
                    <a:pt x="33436" y="16618"/>
                  </a:cubicBezTo>
                  <a:cubicBezTo>
                    <a:pt x="33436" y="7434"/>
                    <a:pt x="25965" y="0"/>
                    <a:pt x="1680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8"/>
            <p:cNvSpPr/>
            <p:nvPr/>
          </p:nvSpPr>
          <p:spPr>
            <a:xfrm>
              <a:off x="5893650" y="2310086"/>
              <a:ext cx="1891607" cy="2147312"/>
            </a:xfrm>
            <a:custGeom>
              <a:avLst/>
              <a:gdLst/>
              <a:ahLst/>
              <a:cxnLst/>
              <a:rect l="l" t="t" r="r" b="b"/>
              <a:pathLst>
                <a:path w="33918" h="38503" extrusionOk="0">
                  <a:moveTo>
                    <a:pt x="15716" y="38420"/>
                  </a:moveTo>
                  <a:lnTo>
                    <a:pt x="15714" y="38481"/>
                  </a:lnTo>
                  <a:lnTo>
                    <a:pt x="15714" y="38481"/>
                  </a:lnTo>
                  <a:lnTo>
                    <a:pt x="17084" y="38450"/>
                  </a:lnTo>
                  <a:lnTo>
                    <a:pt x="17084" y="38450"/>
                  </a:lnTo>
                  <a:lnTo>
                    <a:pt x="15716" y="38420"/>
                  </a:lnTo>
                  <a:close/>
                  <a:moveTo>
                    <a:pt x="16758" y="1"/>
                  </a:moveTo>
                  <a:cubicBezTo>
                    <a:pt x="12246" y="1"/>
                    <a:pt x="7763" y="2017"/>
                    <a:pt x="4687" y="5339"/>
                  </a:cubicBezTo>
                  <a:cubicBezTo>
                    <a:pt x="3118" y="7034"/>
                    <a:pt x="1883" y="9063"/>
                    <a:pt x="1088" y="11218"/>
                  </a:cubicBezTo>
                  <a:cubicBezTo>
                    <a:pt x="314" y="13394"/>
                    <a:pt x="0" y="15759"/>
                    <a:pt x="209" y="18060"/>
                  </a:cubicBezTo>
                  <a:cubicBezTo>
                    <a:pt x="356" y="20362"/>
                    <a:pt x="1046" y="22622"/>
                    <a:pt x="2134" y="24672"/>
                  </a:cubicBezTo>
                  <a:cubicBezTo>
                    <a:pt x="2281" y="24923"/>
                    <a:pt x="2427" y="25195"/>
                    <a:pt x="2595" y="25426"/>
                  </a:cubicBezTo>
                  <a:cubicBezTo>
                    <a:pt x="2741" y="25656"/>
                    <a:pt x="2909" y="25928"/>
                    <a:pt x="3055" y="26158"/>
                  </a:cubicBezTo>
                  <a:lnTo>
                    <a:pt x="3578" y="26869"/>
                  </a:lnTo>
                  <a:cubicBezTo>
                    <a:pt x="3662" y="26974"/>
                    <a:pt x="3745" y="27099"/>
                    <a:pt x="3850" y="27204"/>
                  </a:cubicBezTo>
                  <a:lnTo>
                    <a:pt x="4122" y="27539"/>
                  </a:lnTo>
                  <a:cubicBezTo>
                    <a:pt x="4331" y="27748"/>
                    <a:pt x="4520" y="27999"/>
                    <a:pt x="4708" y="28208"/>
                  </a:cubicBezTo>
                  <a:lnTo>
                    <a:pt x="5315" y="28794"/>
                  </a:lnTo>
                  <a:lnTo>
                    <a:pt x="5629" y="29108"/>
                  </a:lnTo>
                  <a:lnTo>
                    <a:pt x="5963" y="29401"/>
                  </a:lnTo>
                  <a:lnTo>
                    <a:pt x="6612" y="29945"/>
                  </a:lnTo>
                  <a:cubicBezTo>
                    <a:pt x="8453" y="31368"/>
                    <a:pt x="10567" y="32414"/>
                    <a:pt x="12764" y="32979"/>
                  </a:cubicBezTo>
                  <a:cubicBezTo>
                    <a:pt x="13810" y="33356"/>
                    <a:pt x="14668" y="34193"/>
                    <a:pt x="15170" y="35176"/>
                  </a:cubicBezTo>
                  <a:cubicBezTo>
                    <a:pt x="15400" y="35699"/>
                    <a:pt x="15567" y="36264"/>
                    <a:pt x="15609" y="36808"/>
                  </a:cubicBezTo>
                  <a:cubicBezTo>
                    <a:pt x="15672" y="37352"/>
                    <a:pt x="15651" y="37938"/>
                    <a:pt x="15672" y="38503"/>
                  </a:cubicBezTo>
                  <a:lnTo>
                    <a:pt x="15714" y="38503"/>
                  </a:lnTo>
                  <a:lnTo>
                    <a:pt x="15714" y="38481"/>
                  </a:lnTo>
                  <a:lnTo>
                    <a:pt x="15714" y="38481"/>
                  </a:lnTo>
                  <a:lnTo>
                    <a:pt x="15693" y="38481"/>
                  </a:lnTo>
                  <a:lnTo>
                    <a:pt x="15693" y="38419"/>
                  </a:lnTo>
                  <a:lnTo>
                    <a:pt x="15716" y="38420"/>
                  </a:lnTo>
                  <a:lnTo>
                    <a:pt x="15716" y="38420"/>
                  </a:lnTo>
                  <a:lnTo>
                    <a:pt x="15735" y="37645"/>
                  </a:lnTo>
                  <a:cubicBezTo>
                    <a:pt x="15735" y="37352"/>
                    <a:pt x="15777" y="37059"/>
                    <a:pt x="15735" y="36787"/>
                  </a:cubicBezTo>
                  <a:cubicBezTo>
                    <a:pt x="15693" y="36201"/>
                    <a:pt x="15567" y="35636"/>
                    <a:pt x="15337" y="35113"/>
                  </a:cubicBezTo>
                  <a:cubicBezTo>
                    <a:pt x="14856" y="34025"/>
                    <a:pt x="13977" y="33146"/>
                    <a:pt x="12868" y="32728"/>
                  </a:cubicBezTo>
                  <a:cubicBezTo>
                    <a:pt x="10671" y="32100"/>
                    <a:pt x="8663" y="31033"/>
                    <a:pt x="6884" y="29631"/>
                  </a:cubicBezTo>
                  <a:lnTo>
                    <a:pt x="6256" y="29087"/>
                  </a:lnTo>
                  <a:lnTo>
                    <a:pt x="5942" y="28794"/>
                  </a:lnTo>
                  <a:cubicBezTo>
                    <a:pt x="5838" y="28731"/>
                    <a:pt x="5754" y="28627"/>
                    <a:pt x="5650" y="28522"/>
                  </a:cubicBezTo>
                  <a:lnTo>
                    <a:pt x="5043" y="27915"/>
                  </a:lnTo>
                  <a:cubicBezTo>
                    <a:pt x="4875" y="27706"/>
                    <a:pt x="4687" y="27476"/>
                    <a:pt x="4499" y="27246"/>
                  </a:cubicBezTo>
                  <a:lnTo>
                    <a:pt x="4248" y="26953"/>
                  </a:lnTo>
                  <a:cubicBezTo>
                    <a:pt x="4143" y="26848"/>
                    <a:pt x="4059" y="26702"/>
                    <a:pt x="3976" y="26597"/>
                  </a:cubicBezTo>
                  <a:lnTo>
                    <a:pt x="3473" y="25928"/>
                  </a:lnTo>
                  <a:cubicBezTo>
                    <a:pt x="3327" y="25718"/>
                    <a:pt x="3201" y="25446"/>
                    <a:pt x="3034" y="25216"/>
                  </a:cubicBezTo>
                  <a:cubicBezTo>
                    <a:pt x="2888" y="24986"/>
                    <a:pt x="2720" y="24756"/>
                    <a:pt x="2616" y="24484"/>
                  </a:cubicBezTo>
                  <a:lnTo>
                    <a:pt x="2260" y="23731"/>
                  </a:lnTo>
                  <a:lnTo>
                    <a:pt x="1946" y="22936"/>
                  </a:lnTo>
                  <a:cubicBezTo>
                    <a:pt x="1695" y="22413"/>
                    <a:pt x="1569" y="21869"/>
                    <a:pt x="1381" y="21345"/>
                  </a:cubicBezTo>
                  <a:cubicBezTo>
                    <a:pt x="1339" y="21220"/>
                    <a:pt x="1318" y="21094"/>
                    <a:pt x="1277" y="20948"/>
                  </a:cubicBezTo>
                  <a:lnTo>
                    <a:pt x="1172" y="20529"/>
                  </a:lnTo>
                  <a:cubicBezTo>
                    <a:pt x="1130" y="20278"/>
                    <a:pt x="1025" y="20006"/>
                    <a:pt x="1005" y="19734"/>
                  </a:cubicBezTo>
                  <a:cubicBezTo>
                    <a:pt x="921" y="19169"/>
                    <a:pt x="816" y="18604"/>
                    <a:pt x="795" y="18060"/>
                  </a:cubicBezTo>
                  <a:cubicBezTo>
                    <a:pt x="419" y="13583"/>
                    <a:pt x="2051" y="9001"/>
                    <a:pt x="5022" y="5715"/>
                  </a:cubicBezTo>
                  <a:cubicBezTo>
                    <a:pt x="6549" y="4063"/>
                    <a:pt x="8391" y="2702"/>
                    <a:pt x="10441" y="1782"/>
                  </a:cubicBezTo>
                  <a:cubicBezTo>
                    <a:pt x="12512" y="861"/>
                    <a:pt x="14751" y="380"/>
                    <a:pt x="17011" y="338"/>
                  </a:cubicBezTo>
                  <a:cubicBezTo>
                    <a:pt x="17062" y="338"/>
                    <a:pt x="17113" y="337"/>
                    <a:pt x="17164" y="337"/>
                  </a:cubicBezTo>
                  <a:cubicBezTo>
                    <a:pt x="19353" y="337"/>
                    <a:pt x="21557" y="777"/>
                    <a:pt x="23602" y="1656"/>
                  </a:cubicBezTo>
                  <a:cubicBezTo>
                    <a:pt x="25694" y="2577"/>
                    <a:pt x="27577" y="3874"/>
                    <a:pt x="29105" y="5548"/>
                  </a:cubicBezTo>
                  <a:cubicBezTo>
                    <a:pt x="30653" y="7222"/>
                    <a:pt x="31867" y="9210"/>
                    <a:pt x="32557" y="11365"/>
                  </a:cubicBezTo>
                  <a:cubicBezTo>
                    <a:pt x="33290" y="13499"/>
                    <a:pt x="33562" y="15780"/>
                    <a:pt x="33373" y="18019"/>
                  </a:cubicBezTo>
                  <a:cubicBezTo>
                    <a:pt x="33185" y="20278"/>
                    <a:pt x="32536" y="22475"/>
                    <a:pt x="31490" y="24463"/>
                  </a:cubicBezTo>
                  <a:cubicBezTo>
                    <a:pt x="30423" y="26430"/>
                    <a:pt x="28979" y="28208"/>
                    <a:pt x="27222" y="29610"/>
                  </a:cubicBezTo>
                  <a:cubicBezTo>
                    <a:pt x="26782" y="29945"/>
                    <a:pt x="26364" y="30322"/>
                    <a:pt x="25862" y="30615"/>
                  </a:cubicBezTo>
                  <a:cubicBezTo>
                    <a:pt x="25632" y="30761"/>
                    <a:pt x="25401" y="30928"/>
                    <a:pt x="25171" y="31054"/>
                  </a:cubicBezTo>
                  <a:lnTo>
                    <a:pt x="24439" y="31452"/>
                  </a:lnTo>
                  <a:cubicBezTo>
                    <a:pt x="24334" y="31493"/>
                    <a:pt x="24188" y="31577"/>
                    <a:pt x="24062" y="31619"/>
                  </a:cubicBezTo>
                  <a:lnTo>
                    <a:pt x="23665" y="31807"/>
                  </a:lnTo>
                  <a:lnTo>
                    <a:pt x="22891" y="32142"/>
                  </a:lnTo>
                  <a:lnTo>
                    <a:pt x="21259" y="32707"/>
                  </a:lnTo>
                  <a:cubicBezTo>
                    <a:pt x="20171" y="33125"/>
                    <a:pt x="19271" y="34004"/>
                    <a:pt x="18790" y="35071"/>
                  </a:cubicBezTo>
                  <a:cubicBezTo>
                    <a:pt x="18538" y="35636"/>
                    <a:pt x="18392" y="36201"/>
                    <a:pt x="18371" y="36787"/>
                  </a:cubicBezTo>
                  <a:cubicBezTo>
                    <a:pt x="18329" y="37059"/>
                    <a:pt x="18371" y="37352"/>
                    <a:pt x="18371" y="37645"/>
                  </a:cubicBezTo>
                  <a:lnTo>
                    <a:pt x="18390" y="38421"/>
                  </a:lnTo>
                  <a:lnTo>
                    <a:pt x="18390" y="38421"/>
                  </a:lnTo>
                  <a:lnTo>
                    <a:pt x="17084" y="38450"/>
                  </a:lnTo>
                  <a:lnTo>
                    <a:pt x="17084" y="38450"/>
                  </a:lnTo>
                  <a:lnTo>
                    <a:pt x="18391" y="38480"/>
                  </a:lnTo>
                  <a:lnTo>
                    <a:pt x="18391" y="38480"/>
                  </a:lnTo>
                  <a:lnTo>
                    <a:pt x="18392" y="38503"/>
                  </a:lnTo>
                  <a:lnTo>
                    <a:pt x="18415" y="38480"/>
                  </a:lnTo>
                  <a:lnTo>
                    <a:pt x="18415" y="38480"/>
                  </a:lnTo>
                  <a:lnTo>
                    <a:pt x="18497" y="38482"/>
                  </a:lnTo>
                  <a:lnTo>
                    <a:pt x="18580" y="38482"/>
                  </a:lnTo>
                  <a:lnTo>
                    <a:pt x="18580" y="38398"/>
                  </a:lnTo>
                  <a:lnTo>
                    <a:pt x="18601" y="37540"/>
                  </a:lnTo>
                  <a:cubicBezTo>
                    <a:pt x="18601" y="37247"/>
                    <a:pt x="18601" y="36975"/>
                    <a:pt x="18622" y="36703"/>
                  </a:cubicBezTo>
                  <a:cubicBezTo>
                    <a:pt x="18643" y="36431"/>
                    <a:pt x="18706" y="36159"/>
                    <a:pt x="18769" y="35887"/>
                  </a:cubicBezTo>
                  <a:cubicBezTo>
                    <a:pt x="18852" y="35636"/>
                    <a:pt x="18936" y="35364"/>
                    <a:pt x="19062" y="35113"/>
                  </a:cubicBezTo>
                  <a:cubicBezTo>
                    <a:pt x="19564" y="34109"/>
                    <a:pt x="20422" y="33293"/>
                    <a:pt x="21447" y="32937"/>
                  </a:cubicBezTo>
                  <a:lnTo>
                    <a:pt x="23058" y="32414"/>
                  </a:lnTo>
                  <a:lnTo>
                    <a:pt x="23874" y="32058"/>
                  </a:lnTo>
                  <a:lnTo>
                    <a:pt x="24272" y="31912"/>
                  </a:lnTo>
                  <a:cubicBezTo>
                    <a:pt x="24397" y="31870"/>
                    <a:pt x="24523" y="31786"/>
                    <a:pt x="24669" y="31724"/>
                  </a:cubicBezTo>
                  <a:lnTo>
                    <a:pt x="25422" y="31347"/>
                  </a:lnTo>
                  <a:cubicBezTo>
                    <a:pt x="25673" y="31200"/>
                    <a:pt x="25925" y="31054"/>
                    <a:pt x="26155" y="30887"/>
                  </a:cubicBezTo>
                  <a:cubicBezTo>
                    <a:pt x="26657" y="30594"/>
                    <a:pt x="27096" y="30238"/>
                    <a:pt x="27557" y="29903"/>
                  </a:cubicBezTo>
                  <a:cubicBezTo>
                    <a:pt x="27808" y="29736"/>
                    <a:pt x="28017" y="29527"/>
                    <a:pt x="28226" y="29359"/>
                  </a:cubicBezTo>
                  <a:lnTo>
                    <a:pt x="28540" y="29066"/>
                  </a:lnTo>
                  <a:lnTo>
                    <a:pt x="28686" y="28941"/>
                  </a:lnTo>
                  <a:lnTo>
                    <a:pt x="28854" y="28773"/>
                  </a:lnTo>
                  <a:cubicBezTo>
                    <a:pt x="29230" y="28355"/>
                    <a:pt x="29649" y="27936"/>
                    <a:pt x="30026" y="27497"/>
                  </a:cubicBezTo>
                  <a:cubicBezTo>
                    <a:pt x="30779" y="26618"/>
                    <a:pt x="31407" y="25656"/>
                    <a:pt x="31951" y="24630"/>
                  </a:cubicBezTo>
                  <a:lnTo>
                    <a:pt x="32327" y="23856"/>
                  </a:lnTo>
                  <a:cubicBezTo>
                    <a:pt x="32369" y="23731"/>
                    <a:pt x="32453" y="23584"/>
                    <a:pt x="32515" y="23459"/>
                  </a:cubicBezTo>
                  <a:lnTo>
                    <a:pt x="32662" y="23061"/>
                  </a:lnTo>
                  <a:lnTo>
                    <a:pt x="32976" y="22266"/>
                  </a:lnTo>
                  <a:lnTo>
                    <a:pt x="33206" y="21429"/>
                  </a:lnTo>
                  <a:cubicBezTo>
                    <a:pt x="33394" y="20885"/>
                    <a:pt x="33478" y="20320"/>
                    <a:pt x="33603" y="19755"/>
                  </a:cubicBezTo>
                  <a:cubicBezTo>
                    <a:pt x="33666" y="19462"/>
                    <a:pt x="33666" y="19169"/>
                    <a:pt x="33708" y="18897"/>
                  </a:cubicBezTo>
                  <a:cubicBezTo>
                    <a:pt x="33729" y="18604"/>
                    <a:pt x="33792" y="18312"/>
                    <a:pt x="33792" y="18019"/>
                  </a:cubicBezTo>
                  <a:cubicBezTo>
                    <a:pt x="33917" y="15717"/>
                    <a:pt x="33603" y="13415"/>
                    <a:pt x="32829" y="11260"/>
                  </a:cubicBezTo>
                  <a:cubicBezTo>
                    <a:pt x="32034" y="9084"/>
                    <a:pt x="30842" y="7096"/>
                    <a:pt x="29272" y="5423"/>
                  </a:cubicBezTo>
                  <a:cubicBezTo>
                    <a:pt x="26155" y="2054"/>
                    <a:pt x="21635" y="24"/>
                    <a:pt x="17032" y="3"/>
                  </a:cubicBezTo>
                  <a:cubicBezTo>
                    <a:pt x="16941" y="2"/>
                    <a:pt x="16849" y="1"/>
                    <a:pt x="16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8"/>
            <p:cNvSpPr/>
            <p:nvPr/>
          </p:nvSpPr>
          <p:spPr>
            <a:xfrm>
              <a:off x="6845811" y="2321909"/>
              <a:ext cx="226482" cy="2134318"/>
            </a:xfrm>
            <a:custGeom>
              <a:avLst/>
              <a:gdLst/>
              <a:ahLst/>
              <a:cxnLst/>
              <a:rect l="l" t="t" r="r" b="b"/>
              <a:pathLst>
                <a:path w="4061" h="38270" extrusionOk="0">
                  <a:moveTo>
                    <a:pt x="1" y="1"/>
                  </a:moveTo>
                  <a:lnTo>
                    <a:pt x="1" y="1"/>
                  </a:lnTo>
                  <a:cubicBezTo>
                    <a:pt x="273" y="294"/>
                    <a:pt x="503" y="628"/>
                    <a:pt x="733" y="1026"/>
                  </a:cubicBezTo>
                  <a:lnTo>
                    <a:pt x="901" y="1277"/>
                  </a:lnTo>
                  <a:lnTo>
                    <a:pt x="1026" y="1549"/>
                  </a:lnTo>
                  <a:cubicBezTo>
                    <a:pt x="1110" y="1716"/>
                    <a:pt x="1214" y="1905"/>
                    <a:pt x="1298" y="2093"/>
                  </a:cubicBezTo>
                  <a:lnTo>
                    <a:pt x="1528" y="2637"/>
                  </a:lnTo>
                  <a:lnTo>
                    <a:pt x="1738" y="3223"/>
                  </a:lnTo>
                  <a:cubicBezTo>
                    <a:pt x="1884" y="3599"/>
                    <a:pt x="1989" y="3997"/>
                    <a:pt x="2135" y="4395"/>
                  </a:cubicBezTo>
                  <a:cubicBezTo>
                    <a:pt x="2616" y="5943"/>
                    <a:pt x="2930" y="7554"/>
                    <a:pt x="3181" y="9186"/>
                  </a:cubicBezTo>
                  <a:cubicBezTo>
                    <a:pt x="3621" y="12429"/>
                    <a:pt x="3746" y="15714"/>
                    <a:pt x="3642" y="18978"/>
                  </a:cubicBezTo>
                  <a:cubicBezTo>
                    <a:pt x="3600" y="20610"/>
                    <a:pt x="3495" y="22263"/>
                    <a:pt x="3181" y="23854"/>
                  </a:cubicBezTo>
                  <a:cubicBezTo>
                    <a:pt x="3098" y="24272"/>
                    <a:pt x="2993" y="24670"/>
                    <a:pt x="2909" y="25046"/>
                  </a:cubicBezTo>
                  <a:lnTo>
                    <a:pt x="2595" y="26239"/>
                  </a:lnTo>
                  <a:cubicBezTo>
                    <a:pt x="2365" y="27013"/>
                    <a:pt x="2093" y="27766"/>
                    <a:pt x="1842" y="28561"/>
                  </a:cubicBezTo>
                  <a:cubicBezTo>
                    <a:pt x="1319" y="30110"/>
                    <a:pt x="838" y="31700"/>
                    <a:pt x="608" y="33353"/>
                  </a:cubicBezTo>
                  <a:cubicBezTo>
                    <a:pt x="377" y="34964"/>
                    <a:pt x="357" y="36617"/>
                    <a:pt x="357" y="38270"/>
                  </a:cubicBezTo>
                  <a:cubicBezTo>
                    <a:pt x="398" y="36638"/>
                    <a:pt x="482" y="35006"/>
                    <a:pt x="775" y="33374"/>
                  </a:cubicBezTo>
                  <a:cubicBezTo>
                    <a:pt x="1026" y="31763"/>
                    <a:pt x="1507" y="30193"/>
                    <a:pt x="2072" y="28645"/>
                  </a:cubicBezTo>
                  <a:lnTo>
                    <a:pt x="2491" y="27494"/>
                  </a:lnTo>
                  <a:cubicBezTo>
                    <a:pt x="2658" y="27097"/>
                    <a:pt x="2763" y="26699"/>
                    <a:pt x="2888" y="26322"/>
                  </a:cubicBezTo>
                  <a:cubicBezTo>
                    <a:pt x="2993" y="25925"/>
                    <a:pt x="3098" y="25506"/>
                    <a:pt x="3202" y="25109"/>
                  </a:cubicBezTo>
                  <a:cubicBezTo>
                    <a:pt x="3286" y="24711"/>
                    <a:pt x="3390" y="24335"/>
                    <a:pt x="3453" y="23916"/>
                  </a:cubicBezTo>
                  <a:cubicBezTo>
                    <a:pt x="3809" y="22284"/>
                    <a:pt x="3893" y="20631"/>
                    <a:pt x="3976" y="18999"/>
                  </a:cubicBezTo>
                  <a:cubicBezTo>
                    <a:pt x="4060" y="15693"/>
                    <a:pt x="3934" y="12408"/>
                    <a:pt x="3432" y="9123"/>
                  </a:cubicBezTo>
                  <a:cubicBezTo>
                    <a:pt x="3181" y="7512"/>
                    <a:pt x="2826" y="5880"/>
                    <a:pt x="2302" y="4311"/>
                  </a:cubicBezTo>
                  <a:cubicBezTo>
                    <a:pt x="2156" y="3955"/>
                    <a:pt x="2010" y="3537"/>
                    <a:pt x="1863" y="3160"/>
                  </a:cubicBezTo>
                  <a:lnTo>
                    <a:pt x="1633" y="2595"/>
                  </a:lnTo>
                  <a:lnTo>
                    <a:pt x="1361" y="2051"/>
                  </a:lnTo>
                  <a:cubicBezTo>
                    <a:pt x="1277" y="1863"/>
                    <a:pt x="1193" y="1674"/>
                    <a:pt x="1089" y="1486"/>
                  </a:cubicBezTo>
                  <a:lnTo>
                    <a:pt x="921" y="1235"/>
                  </a:lnTo>
                  <a:lnTo>
                    <a:pt x="775" y="963"/>
                  </a:lnTo>
                  <a:cubicBezTo>
                    <a:pt x="524" y="628"/>
                    <a:pt x="294" y="29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8"/>
            <p:cNvSpPr/>
            <p:nvPr/>
          </p:nvSpPr>
          <p:spPr>
            <a:xfrm>
              <a:off x="6851667" y="2321909"/>
              <a:ext cx="521673" cy="2139003"/>
            </a:xfrm>
            <a:custGeom>
              <a:avLst/>
              <a:gdLst/>
              <a:ahLst/>
              <a:cxnLst/>
              <a:rect l="l" t="t" r="r" b="b"/>
              <a:pathLst>
                <a:path w="9354" h="38354" extrusionOk="0">
                  <a:moveTo>
                    <a:pt x="0" y="1"/>
                  </a:moveTo>
                  <a:lnTo>
                    <a:pt x="0" y="1"/>
                  </a:lnTo>
                  <a:cubicBezTo>
                    <a:pt x="816" y="314"/>
                    <a:pt x="1570" y="754"/>
                    <a:pt x="2260" y="1340"/>
                  </a:cubicBezTo>
                  <a:cubicBezTo>
                    <a:pt x="2951" y="1863"/>
                    <a:pt x="3620" y="2428"/>
                    <a:pt x="4185" y="3055"/>
                  </a:cubicBezTo>
                  <a:cubicBezTo>
                    <a:pt x="5357" y="4311"/>
                    <a:pt x="6319" y="5776"/>
                    <a:pt x="7010" y="7345"/>
                  </a:cubicBezTo>
                  <a:cubicBezTo>
                    <a:pt x="7742" y="8914"/>
                    <a:pt x="8223" y="10567"/>
                    <a:pt x="8537" y="12262"/>
                  </a:cubicBezTo>
                  <a:cubicBezTo>
                    <a:pt x="8851" y="13936"/>
                    <a:pt x="8977" y="15672"/>
                    <a:pt x="8977" y="17388"/>
                  </a:cubicBezTo>
                  <a:cubicBezTo>
                    <a:pt x="8998" y="17869"/>
                    <a:pt x="8977" y="18372"/>
                    <a:pt x="8956" y="18832"/>
                  </a:cubicBezTo>
                  <a:cubicBezTo>
                    <a:pt x="8935" y="19313"/>
                    <a:pt x="8872" y="19794"/>
                    <a:pt x="8830" y="20276"/>
                  </a:cubicBezTo>
                  <a:cubicBezTo>
                    <a:pt x="8726" y="21238"/>
                    <a:pt x="8516" y="22180"/>
                    <a:pt x="8244" y="23121"/>
                  </a:cubicBezTo>
                  <a:cubicBezTo>
                    <a:pt x="7721" y="24983"/>
                    <a:pt x="6947" y="26783"/>
                    <a:pt x="5838" y="28373"/>
                  </a:cubicBezTo>
                  <a:lnTo>
                    <a:pt x="5420" y="28980"/>
                  </a:lnTo>
                  <a:cubicBezTo>
                    <a:pt x="5273" y="29168"/>
                    <a:pt x="5127" y="29377"/>
                    <a:pt x="4980" y="29566"/>
                  </a:cubicBezTo>
                  <a:cubicBezTo>
                    <a:pt x="4646" y="29921"/>
                    <a:pt x="4353" y="30319"/>
                    <a:pt x="4018" y="30654"/>
                  </a:cubicBezTo>
                  <a:cubicBezTo>
                    <a:pt x="3850" y="30842"/>
                    <a:pt x="3662" y="30988"/>
                    <a:pt x="3495" y="31156"/>
                  </a:cubicBezTo>
                  <a:cubicBezTo>
                    <a:pt x="3306" y="31302"/>
                    <a:pt x="3097" y="31470"/>
                    <a:pt x="2909" y="31616"/>
                  </a:cubicBezTo>
                  <a:cubicBezTo>
                    <a:pt x="2553" y="31972"/>
                    <a:pt x="2197" y="32328"/>
                    <a:pt x="1925" y="32725"/>
                  </a:cubicBezTo>
                  <a:cubicBezTo>
                    <a:pt x="1340" y="33499"/>
                    <a:pt x="900" y="34441"/>
                    <a:pt x="775" y="35424"/>
                  </a:cubicBezTo>
                  <a:cubicBezTo>
                    <a:pt x="691" y="35906"/>
                    <a:pt x="712" y="36387"/>
                    <a:pt x="712" y="36889"/>
                  </a:cubicBezTo>
                  <a:lnTo>
                    <a:pt x="733" y="38354"/>
                  </a:lnTo>
                  <a:lnTo>
                    <a:pt x="775" y="36889"/>
                  </a:lnTo>
                  <a:cubicBezTo>
                    <a:pt x="775" y="36387"/>
                    <a:pt x="775" y="35885"/>
                    <a:pt x="837" y="35424"/>
                  </a:cubicBezTo>
                  <a:cubicBezTo>
                    <a:pt x="1005" y="34483"/>
                    <a:pt x="1444" y="33583"/>
                    <a:pt x="2051" y="32830"/>
                  </a:cubicBezTo>
                  <a:cubicBezTo>
                    <a:pt x="2344" y="32453"/>
                    <a:pt x="2679" y="32097"/>
                    <a:pt x="3034" y="31784"/>
                  </a:cubicBezTo>
                  <a:cubicBezTo>
                    <a:pt x="3223" y="31595"/>
                    <a:pt x="3411" y="31470"/>
                    <a:pt x="3620" y="31302"/>
                  </a:cubicBezTo>
                  <a:cubicBezTo>
                    <a:pt x="3809" y="31156"/>
                    <a:pt x="3976" y="30988"/>
                    <a:pt x="4164" y="30821"/>
                  </a:cubicBezTo>
                  <a:cubicBezTo>
                    <a:pt x="4499" y="30444"/>
                    <a:pt x="4813" y="30089"/>
                    <a:pt x="5169" y="29712"/>
                  </a:cubicBezTo>
                  <a:cubicBezTo>
                    <a:pt x="5315" y="29524"/>
                    <a:pt x="5441" y="29315"/>
                    <a:pt x="5608" y="29147"/>
                  </a:cubicBezTo>
                  <a:lnTo>
                    <a:pt x="6047" y="28540"/>
                  </a:lnTo>
                  <a:cubicBezTo>
                    <a:pt x="7177" y="26908"/>
                    <a:pt x="7993" y="25088"/>
                    <a:pt x="8537" y="23205"/>
                  </a:cubicBezTo>
                  <a:cubicBezTo>
                    <a:pt x="8788" y="22242"/>
                    <a:pt x="8998" y="21259"/>
                    <a:pt x="9144" y="20296"/>
                  </a:cubicBezTo>
                  <a:cubicBezTo>
                    <a:pt x="9270" y="19334"/>
                    <a:pt x="9353" y="18330"/>
                    <a:pt x="9291" y="17346"/>
                  </a:cubicBezTo>
                  <a:cubicBezTo>
                    <a:pt x="9291" y="15589"/>
                    <a:pt x="9144" y="13831"/>
                    <a:pt x="8830" y="12136"/>
                  </a:cubicBezTo>
                  <a:cubicBezTo>
                    <a:pt x="8516" y="10441"/>
                    <a:pt x="8014" y="8726"/>
                    <a:pt x="7261" y="7156"/>
                  </a:cubicBezTo>
                  <a:cubicBezTo>
                    <a:pt x="6487" y="5608"/>
                    <a:pt x="5524" y="4102"/>
                    <a:pt x="4290" y="2888"/>
                  </a:cubicBezTo>
                  <a:cubicBezTo>
                    <a:pt x="3704" y="2260"/>
                    <a:pt x="3013" y="1695"/>
                    <a:pt x="2302" y="1214"/>
                  </a:cubicBezTo>
                  <a:cubicBezTo>
                    <a:pt x="1570" y="733"/>
                    <a:pt x="816" y="29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8"/>
            <p:cNvSpPr/>
            <p:nvPr/>
          </p:nvSpPr>
          <p:spPr>
            <a:xfrm>
              <a:off x="6904202" y="2325422"/>
              <a:ext cx="690823" cy="2133147"/>
            </a:xfrm>
            <a:custGeom>
              <a:avLst/>
              <a:gdLst/>
              <a:ahLst/>
              <a:cxnLst/>
              <a:rect l="l" t="t" r="r" b="b"/>
              <a:pathLst>
                <a:path w="12387" h="38249" extrusionOk="0">
                  <a:moveTo>
                    <a:pt x="293" y="0"/>
                  </a:moveTo>
                  <a:cubicBezTo>
                    <a:pt x="1297" y="168"/>
                    <a:pt x="2260" y="523"/>
                    <a:pt x="3243" y="963"/>
                  </a:cubicBezTo>
                  <a:cubicBezTo>
                    <a:pt x="4164" y="1402"/>
                    <a:pt x="5022" y="1925"/>
                    <a:pt x="5838" y="2532"/>
                  </a:cubicBezTo>
                  <a:cubicBezTo>
                    <a:pt x="7428" y="3746"/>
                    <a:pt x="8788" y="5294"/>
                    <a:pt x="9771" y="7073"/>
                  </a:cubicBezTo>
                  <a:cubicBezTo>
                    <a:pt x="10232" y="7972"/>
                    <a:pt x="10650" y="8914"/>
                    <a:pt x="10964" y="9855"/>
                  </a:cubicBezTo>
                  <a:cubicBezTo>
                    <a:pt x="11278" y="10818"/>
                    <a:pt x="11550" y="11780"/>
                    <a:pt x="11696" y="12785"/>
                  </a:cubicBezTo>
                  <a:cubicBezTo>
                    <a:pt x="11885" y="13768"/>
                    <a:pt x="11989" y="14772"/>
                    <a:pt x="12031" y="15798"/>
                  </a:cubicBezTo>
                  <a:cubicBezTo>
                    <a:pt x="12031" y="16279"/>
                    <a:pt x="12031" y="16802"/>
                    <a:pt x="12073" y="17304"/>
                  </a:cubicBezTo>
                  <a:cubicBezTo>
                    <a:pt x="12094" y="17806"/>
                    <a:pt x="12073" y="18288"/>
                    <a:pt x="12010" y="18790"/>
                  </a:cubicBezTo>
                  <a:cubicBezTo>
                    <a:pt x="11801" y="20778"/>
                    <a:pt x="11299" y="22765"/>
                    <a:pt x="10462" y="24607"/>
                  </a:cubicBezTo>
                  <a:cubicBezTo>
                    <a:pt x="9625" y="26427"/>
                    <a:pt x="8432" y="28080"/>
                    <a:pt x="6968" y="29461"/>
                  </a:cubicBezTo>
                  <a:cubicBezTo>
                    <a:pt x="6214" y="30151"/>
                    <a:pt x="5419" y="30758"/>
                    <a:pt x="4561" y="31302"/>
                  </a:cubicBezTo>
                  <a:lnTo>
                    <a:pt x="3913" y="31700"/>
                  </a:lnTo>
                  <a:lnTo>
                    <a:pt x="3222" y="32034"/>
                  </a:lnTo>
                  <a:cubicBezTo>
                    <a:pt x="2762" y="32244"/>
                    <a:pt x="2281" y="32474"/>
                    <a:pt x="1862" y="32767"/>
                  </a:cubicBezTo>
                  <a:cubicBezTo>
                    <a:pt x="1444" y="33060"/>
                    <a:pt x="1046" y="33394"/>
                    <a:pt x="732" y="33813"/>
                  </a:cubicBezTo>
                  <a:cubicBezTo>
                    <a:pt x="418" y="34231"/>
                    <a:pt x="188" y="34734"/>
                    <a:pt x="105" y="35215"/>
                  </a:cubicBezTo>
                  <a:cubicBezTo>
                    <a:pt x="0" y="35717"/>
                    <a:pt x="63" y="36240"/>
                    <a:pt x="63" y="36742"/>
                  </a:cubicBezTo>
                  <a:lnTo>
                    <a:pt x="84" y="38249"/>
                  </a:lnTo>
                  <a:lnTo>
                    <a:pt x="105" y="36742"/>
                  </a:lnTo>
                  <a:cubicBezTo>
                    <a:pt x="105" y="36219"/>
                    <a:pt x="84" y="35717"/>
                    <a:pt x="188" y="35215"/>
                  </a:cubicBezTo>
                  <a:cubicBezTo>
                    <a:pt x="272" y="34734"/>
                    <a:pt x="502" y="34273"/>
                    <a:pt x="816" y="33897"/>
                  </a:cubicBezTo>
                  <a:cubicBezTo>
                    <a:pt x="1130" y="33499"/>
                    <a:pt x="1527" y="33185"/>
                    <a:pt x="1946" y="32892"/>
                  </a:cubicBezTo>
                  <a:cubicBezTo>
                    <a:pt x="2364" y="32599"/>
                    <a:pt x="2804" y="32432"/>
                    <a:pt x="3285" y="32223"/>
                  </a:cubicBezTo>
                  <a:lnTo>
                    <a:pt x="3976" y="31867"/>
                  </a:lnTo>
                  <a:lnTo>
                    <a:pt x="4645" y="31490"/>
                  </a:lnTo>
                  <a:cubicBezTo>
                    <a:pt x="5503" y="30967"/>
                    <a:pt x="6340" y="30340"/>
                    <a:pt x="7093" y="29649"/>
                  </a:cubicBezTo>
                  <a:cubicBezTo>
                    <a:pt x="8641" y="28268"/>
                    <a:pt x="9834" y="26573"/>
                    <a:pt x="10713" y="24711"/>
                  </a:cubicBezTo>
                  <a:cubicBezTo>
                    <a:pt x="11571" y="22849"/>
                    <a:pt x="12094" y="20840"/>
                    <a:pt x="12303" y="18790"/>
                  </a:cubicBezTo>
                  <a:cubicBezTo>
                    <a:pt x="12345" y="18267"/>
                    <a:pt x="12387" y="17785"/>
                    <a:pt x="12345" y="17262"/>
                  </a:cubicBezTo>
                  <a:cubicBezTo>
                    <a:pt x="12324" y="16760"/>
                    <a:pt x="12324" y="16237"/>
                    <a:pt x="12303" y="15735"/>
                  </a:cubicBezTo>
                  <a:cubicBezTo>
                    <a:pt x="12219" y="14710"/>
                    <a:pt x="12115" y="13705"/>
                    <a:pt x="11926" y="12701"/>
                  </a:cubicBezTo>
                  <a:cubicBezTo>
                    <a:pt x="11780" y="11676"/>
                    <a:pt x="11487" y="10692"/>
                    <a:pt x="11173" y="9730"/>
                  </a:cubicBezTo>
                  <a:cubicBezTo>
                    <a:pt x="10859" y="8746"/>
                    <a:pt x="10420" y="7805"/>
                    <a:pt x="9918" y="6926"/>
                  </a:cubicBezTo>
                  <a:cubicBezTo>
                    <a:pt x="8913" y="5148"/>
                    <a:pt x="7512" y="3578"/>
                    <a:pt x="5859" y="2365"/>
                  </a:cubicBezTo>
                  <a:cubicBezTo>
                    <a:pt x="5022" y="1800"/>
                    <a:pt x="4143" y="1277"/>
                    <a:pt x="3201" y="879"/>
                  </a:cubicBezTo>
                  <a:cubicBezTo>
                    <a:pt x="2281" y="461"/>
                    <a:pt x="1297" y="147"/>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8"/>
            <p:cNvSpPr/>
            <p:nvPr/>
          </p:nvSpPr>
          <p:spPr>
            <a:xfrm>
              <a:off x="7023215" y="2340592"/>
              <a:ext cx="686194" cy="1760938"/>
            </a:xfrm>
            <a:custGeom>
              <a:avLst/>
              <a:gdLst/>
              <a:ahLst/>
              <a:cxnLst/>
              <a:rect l="l" t="t" r="r" b="b"/>
              <a:pathLst>
                <a:path w="12304" h="31575" extrusionOk="0">
                  <a:moveTo>
                    <a:pt x="0" y="0"/>
                  </a:moveTo>
                  <a:cubicBezTo>
                    <a:pt x="1632" y="419"/>
                    <a:pt x="3181" y="1130"/>
                    <a:pt x="4603" y="2051"/>
                  </a:cubicBezTo>
                  <a:cubicBezTo>
                    <a:pt x="5294" y="2490"/>
                    <a:pt x="5984" y="3013"/>
                    <a:pt x="6612" y="3557"/>
                  </a:cubicBezTo>
                  <a:cubicBezTo>
                    <a:pt x="7240" y="4122"/>
                    <a:pt x="7805" y="4750"/>
                    <a:pt x="8328" y="5399"/>
                  </a:cubicBezTo>
                  <a:cubicBezTo>
                    <a:pt x="8851" y="6047"/>
                    <a:pt x="9311" y="6759"/>
                    <a:pt x="9730" y="7491"/>
                  </a:cubicBezTo>
                  <a:cubicBezTo>
                    <a:pt x="9918" y="7847"/>
                    <a:pt x="10148" y="8223"/>
                    <a:pt x="10295" y="8621"/>
                  </a:cubicBezTo>
                  <a:cubicBezTo>
                    <a:pt x="10378" y="8788"/>
                    <a:pt x="10483" y="8977"/>
                    <a:pt x="10567" y="9186"/>
                  </a:cubicBezTo>
                  <a:lnTo>
                    <a:pt x="10797" y="9772"/>
                  </a:lnTo>
                  <a:cubicBezTo>
                    <a:pt x="11362" y="11341"/>
                    <a:pt x="11717" y="12973"/>
                    <a:pt x="11864" y="14647"/>
                  </a:cubicBezTo>
                  <a:cubicBezTo>
                    <a:pt x="11948" y="15484"/>
                    <a:pt x="11969" y="16321"/>
                    <a:pt x="11969" y="17158"/>
                  </a:cubicBezTo>
                  <a:cubicBezTo>
                    <a:pt x="11927" y="17995"/>
                    <a:pt x="11822" y="18832"/>
                    <a:pt x="11655" y="19648"/>
                  </a:cubicBezTo>
                  <a:cubicBezTo>
                    <a:pt x="11341" y="21301"/>
                    <a:pt x="10797" y="22891"/>
                    <a:pt x="10064" y="24418"/>
                  </a:cubicBezTo>
                  <a:cubicBezTo>
                    <a:pt x="8600" y="27452"/>
                    <a:pt x="6173" y="30005"/>
                    <a:pt x="3160" y="31574"/>
                  </a:cubicBezTo>
                  <a:cubicBezTo>
                    <a:pt x="3913" y="31218"/>
                    <a:pt x="4666" y="30800"/>
                    <a:pt x="5357" y="30298"/>
                  </a:cubicBezTo>
                  <a:cubicBezTo>
                    <a:pt x="6026" y="29796"/>
                    <a:pt x="6717" y="29273"/>
                    <a:pt x="7323" y="28666"/>
                  </a:cubicBezTo>
                  <a:cubicBezTo>
                    <a:pt x="8516" y="27473"/>
                    <a:pt x="9520" y="26050"/>
                    <a:pt x="10295" y="24544"/>
                  </a:cubicBezTo>
                  <a:cubicBezTo>
                    <a:pt x="11090" y="23016"/>
                    <a:pt x="11634" y="21405"/>
                    <a:pt x="11969" y="19731"/>
                  </a:cubicBezTo>
                  <a:cubicBezTo>
                    <a:pt x="12157" y="18894"/>
                    <a:pt x="12261" y="18057"/>
                    <a:pt x="12303" y="17200"/>
                  </a:cubicBezTo>
                  <a:cubicBezTo>
                    <a:pt x="12303" y="16321"/>
                    <a:pt x="12282" y="15484"/>
                    <a:pt x="12199" y="14626"/>
                  </a:cubicBezTo>
                  <a:cubicBezTo>
                    <a:pt x="12052" y="12952"/>
                    <a:pt x="11676" y="11257"/>
                    <a:pt x="11090" y="9667"/>
                  </a:cubicBezTo>
                  <a:cubicBezTo>
                    <a:pt x="10483" y="8056"/>
                    <a:pt x="9646" y="6549"/>
                    <a:pt x="8537" y="5231"/>
                  </a:cubicBezTo>
                  <a:cubicBezTo>
                    <a:pt x="6382" y="2595"/>
                    <a:pt x="3285" y="7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8"/>
            <p:cNvSpPr/>
            <p:nvPr/>
          </p:nvSpPr>
          <p:spPr>
            <a:xfrm>
              <a:off x="5981153" y="2340592"/>
              <a:ext cx="687365" cy="1760938"/>
            </a:xfrm>
            <a:custGeom>
              <a:avLst/>
              <a:gdLst/>
              <a:ahLst/>
              <a:cxnLst/>
              <a:rect l="l" t="t" r="r" b="b"/>
              <a:pathLst>
                <a:path w="12325" h="31575" extrusionOk="0">
                  <a:moveTo>
                    <a:pt x="12324" y="0"/>
                  </a:moveTo>
                  <a:lnTo>
                    <a:pt x="12324" y="0"/>
                  </a:lnTo>
                  <a:cubicBezTo>
                    <a:pt x="9019" y="733"/>
                    <a:pt x="5943" y="2595"/>
                    <a:pt x="3767" y="5231"/>
                  </a:cubicBezTo>
                  <a:cubicBezTo>
                    <a:pt x="2658" y="6549"/>
                    <a:pt x="1821" y="8056"/>
                    <a:pt x="1235" y="9646"/>
                  </a:cubicBezTo>
                  <a:cubicBezTo>
                    <a:pt x="628" y="11257"/>
                    <a:pt x="272" y="12931"/>
                    <a:pt x="105" y="14626"/>
                  </a:cubicBezTo>
                  <a:cubicBezTo>
                    <a:pt x="21" y="15484"/>
                    <a:pt x="0" y="16321"/>
                    <a:pt x="0" y="17179"/>
                  </a:cubicBezTo>
                  <a:cubicBezTo>
                    <a:pt x="63" y="18057"/>
                    <a:pt x="189" y="18894"/>
                    <a:pt x="335" y="19731"/>
                  </a:cubicBezTo>
                  <a:cubicBezTo>
                    <a:pt x="670" y="21363"/>
                    <a:pt x="1235" y="23016"/>
                    <a:pt x="2009" y="24544"/>
                  </a:cubicBezTo>
                  <a:cubicBezTo>
                    <a:pt x="2762" y="26071"/>
                    <a:pt x="3788" y="27473"/>
                    <a:pt x="5001" y="28666"/>
                  </a:cubicBezTo>
                  <a:cubicBezTo>
                    <a:pt x="5587" y="29273"/>
                    <a:pt x="6278" y="29796"/>
                    <a:pt x="6947" y="30298"/>
                  </a:cubicBezTo>
                  <a:cubicBezTo>
                    <a:pt x="7658" y="30800"/>
                    <a:pt x="8391" y="31177"/>
                    <a:pt x="9165" y="31574"/>
                  </a:cubicBezTo>
                  <a:cubicBezTo>
                    <a:pt x="6152" y="29984"/>
                    <a:pt x="3725" y="27431"/>
                    <a:pt x="2260" y="24397"/>
                  </a:cubicBezTo>
                  <a:cubicBezTo>
                    <a:pt x="1528" y="22891"/>
                    <a:pt x="963" y="21301"/>
                    <a:pt x="649" y="19648"/>
                  </a:cubicBezTo>
                  <a:cubicBezTo>
                    <a:pt x="503" y="18832"/>
                    <a:pt x="377" y="17995"/>
                    <a:pt x="335" y="17158"/>
                  </a:cubicBezTo>
                  <a:cubicBezTo>
                    <a:pt x="335" y="16321"/>
                    <a:pt x="377" y="15484"/>
                    <a:pt x="440" y="14647"/>
                  </a:cubicBezTo>
                  <a:cubicBezTo>
                    <a:pt x="607" y="13015"/>
                    <a:pt x="921" y="11341"/>
                    <a:pt x="1528" y="9772"/>
                  </a:cubicBezTo>
                  <a:lnTo>
                    <a:pt x="1758" y="9186"/>
                  </a:lnTo>
                  <a:cubicBezTo>
                    <a:pt x="1842" y="8977"/>
                    <a:pt x="1946" y="8788"/>
                    <a:pt x="2009" y="8621"/>
                  </a:cubicBezTo>
                  <a:cubicBezTo>
                    <a:pt x="2197" y="8223"/>
                    <a:pt x="2386" y="7847"/>
                    <a:pt x="2595" y="7491"/>
                  </a:cubicBezTo>
                  <a:cubicBezTo>
                    <a:pt x="3013" y="6759"/>
                    <a:pt x="3453" y="6047"/>
                    <a:pt x="3976" y="5399"/>
                  </a:cubicBezTo>
                  <a:cubicBezTo>
                    <a:pt x="4499" y="4750"/>
                    <a:pt x="5064" y="4122"/>
                    <a:pt x="5713" y="3557"/>
                  </a:cubicBezTo>
                  <a:cubicBezTo>
                    <a:pt x="6340" y="3013"/>
                    <a:pt x="7010" y="2490"/>
                    <a:pt x="7721" y="2051"/>
                  </a:cubicBezTo>
                  <a:cubicBezTo>
                    <a:pt x="9123" y="1130"/>
                    <a:pt x="10671" y="398"/>
                    <a:pt x="1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8"/>
            <p:cNvSpPr/>
            <p:nvPr/>
          </p:nvSpPr>
          <p:spPr>
            <a:xfrm>
              <a:off x="6621783" y="2321909"/>
              <a:ext cx="224084" cy="2133147"/>
            </a:xfrm>
            <a:custGeom>
              <a:avLst/>
              <a:gdLst/>
              <a:ahLst/>
              <a:cxnLst/>
              <a:rect l="l" t="t" r="r" b="b"/>
              <a:pathLst>
                <a:path w="4018" h="38249" extrusionOk="0">
                  <a:moveTo>
                    <a:pt x="4018" y="1"/>
                  </a:moveTo>
                  <a:lnTo>
                    <a:pt x="4018" y="1"/>
                  </a:lnTo>
                  <a:cubicBezTo>
                    <a:pt x="3746" y="294"/>
                    <a:pt x="3474" y="628"/>
                    <a:pt x="3286" y="942"/>
                  </a:cubicBezTo>
                  <a:lnTo>
                    <a:pt x="3139" y="1214"/>
                  </a:lnTo>
                  <a:lnTo>
                    <a:pt x="2972" y="1465"/>
                  </a:lnTo>
                  <a:cubicBezTo>
                    <a:pt x="2867" y="1654"/>
                    <a:pt x="2762" y="1842"/>
                    <a:pt x="2700" y="2009"/>
                  </a:cubicBezTo>
                  <a:lnTo>
                    <a:pt x="2428" y="2574"/>
                  </a:lnTo>
                  <a:lnTo>
                    <a:pt x="2197" y="3139"/>
                  </a:lnTo>
                  <a:cubicBezTo>
                    <a:pt x="2009" y="3516"/>
                    <a:pt x="1905" y="3892"/>
                    <a:pt x="1758" y="4290"/>
                  </a:cubicBezTo>
                  <a:cubicBezTo>
                    <a:pt x="1235" y="5859"/>
                    <a:pt x="879" y="7491"/>
                    <a:pt x="628" y="9102"/>
                  </a:cubicBezTo>
                  <a:cubicBezTo>
                    <a:pt x="126" y="12366"/>
                    <a:pt x="1" y="15672"/>
                    <a:pt x="84" y="18957"/>
                  </a:cubicBezTo>
                  <a:cubicBezTo>
                    <a:pt x="147" y="20610"/>
                    <a:pt x="293" y="22263"/>
                    <a:pt x="607" y="23874"/>
                  </a:cubicBezTo>
                  <a:cubicBezTo>
                    <a:pt x="670" y="24272"/>
                    <a:pt x="775" y="24690"/>
                    <a:pt x="858" y="25088"/>
                  </a:cubicBezTo>
                  <a:cubicBezTo>
                    <a:pt x="942" y="25506"/>
                    <a:pt x="1068" y="25904"/>
                    <a:pt x="1172" y="26281"/>
                  </a:cubicBezTo>
                  <a:lnTo>
                    <a:pt x="1570" y="27473"/>
                  </a:lnTo>
                  <a:lnTo>
                    <a:pt x="1988" y="28624"/>
                  </a:lnTo>
                  <a:cubicBezTo>
                    <a:pt x="2532" y="30152"/>
                    <a:pt x="3034" y="31721"/>
                    <a:pt x="3286" y="33353"/>
                  </a:cubicBezTo>
                  <a:cubicBezTo>
                    <a:pt x="3558" y="34943"/>
                    <a:pt x="3662" y="36596"/>
                    <a:pt x="3704" y="38249"/>
                  </a:cubicBezTo>
                  <a:cubicBezTo>
                    <a:pt x="3704" y="36617"/>
                    <a:pt x="3683" y="34964"/>
                    <a:pt x="3453" y="33332"/>
                  </a:cubicBezTo>
                  <a:cubicBezTo>
                    <a:pt x="3223" y="31679"/>
                    <a:pt x="2742" y="30089"/>
                    <a:pt x="2218" y="28540"/>
                  </a:cubicBezTo>
                  <a:cubicBezTo>
                    <a:pt x="1967" y="27787"/>
                    <a:pt x="1695" y="26992"/>
                    <a:pt x="1465" y="26218"/>
                  </a:cubicBezTo>
                  <a:lnTo>
                    <a:pt x="1151" y="25025"/>
                  </a:lnTo>
                  <a:cubicBezTo>
                    <a:pt x="1068" y="24649"/>
                    <a:pt x="963" y="24230"/>
                    <a:pt x="879" y="23833"/>
                  </a:cubicBezTo>
                  <a:cubicBezTo>
                    <a:pt x="607" y="22242"/>
                    <a:pt x="503" y="20589"/>
                    <a:pt x="419" y="18957"/>
                  </a:cubicBezTo>
                  <a:cubicBezTo>
                    <a:pt x="314" y="15693"/>
                    <a:pt x="440" y="12408"/>
                    <a:pt x="879" y="9165"/>
                  </a:cubicBezTo>
                  <a:cubicBezTo>
                    <a:pt x="1151" y="7533"/>
                    <a:pt x="1444" y="5943"/>
                    <a:pt x="1925" y="4374"/>
                  </a:cubicBezTo>
                  <a:cubicBezTo>
                    <a:pt x="2072" y="3976"/>
                    <a:pt x="2177" y="3558"/>
                    <a:pt x="2323" y="3202"/>
                  </a:cubicBezTo>
                  <a:lnTo>
                    <a:pt x="2532" y="2616"/>
                  </a:lnTo>
                  <a:lnTo>
                    <a:pt x="2762" y="2072"/>
                  </a:lnTo>
                  <a:cubicBezTo>
                    <a:pt x="2846" y="1884"/>
                    <a:pt x="2930" y="1695"/>
                    <a:pt x="3034" y="1507"/>
                  </a:cubicBezTo>
                  <a:lnTo>
                    <a:pt x="3160" y="1256"/>
                  </a:lnTo>
                  <a:lnTo>
                    <a:pt x="3327" y="984"/>
                  </a:lnTo>
                  <a:cubicBezTo>
                    <a:pt x="3537" y="649"/>
                    <a:pt x="3746" y="314"/>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8"/>
            <p:cNvSpPr/>
            <p:nvPr/>
          </p:nvSpPr>
          <p:spPr>
            <a:xfrm>
              <a:off x="6318394" y="2321909"/>
              <a:ext cx="520501" cy="2134318"/>
            </a:xfrm>
            <a:custGeom>
              <a:avLst/>
              <a:gdLst/>
              <a:ahLst/>
              <a:cxnLst/>
              <a:rect l="l" t="t" r="r" b="b"/>
              <a:pathLst>
                <a:path w="9333" h="38270" extrusionOk="0">
                  <a:moveTo>
                    <a:pt x="9332" y="1"/>
                  </a:moveTo>
                  <a:lnTo>
                    <a:pt x="9332" y="1"/>
                  </a:lnTo>
                  <a:cubicBezTo>
                    <a:pt x="8516" y="294"/>
                    <a:pt x="7742" y="712"/>
                    <a:pt x="7031" y="1130"/>
                  </a:cubicBezTo>
                  <a:cubicBezTo>
                    <a:pt x="6319" y="1633"/>
                    <a:pt x="5650" y="2177"/>
                    <a:pt x="5043" y="2804"/>
                  </a:cubicBezTo>
                  <a:cubicBezTo>
                    <a:pt x="3808" y="4060"/>
                    <a:pt x="2846" y="5524"/>
                    <a:pt x="2093" y="7094"/>
                  </a:cubicBezTo>
                  <a:cubicBezTo>
                    <a:pt x="1339" y="8663"/>
                    <a:pt x="837" y="10358"/>
                    <a:pt x="523" y="12053"/>
                  </a:cubicBezTo>
                  <a:cubicBezTo>
                    <a:pt x="210" y="13789"/>
                    <a:pt x="42" y="15547"/>
                    <a:pt x="42" y="17263"/>
                  </a:cubicBezTo>
                  <a:cubicBezTo>
                    <a:pt x="0" y="18267"/>
                    <a:pt x="84" y="19250"/>
                    <a:pt x="210" y="20213"/>
                  </a:cubicBezTo>
                  <a:cubicBezTo>
                    <a:pt x="335" y="21217"/>
                    <a:pt x="544" y="22180"/>
                    <a:pt x="816" y="23121"/>
                  </a:cubicBezTo>
                  <a:cubicBezTo>
                    <a:pt x="1360" y="25004"/>
                    <a:pt x="2135" y="26846"/>
                    <a:pt x="3285" y="28457"/>
                  </a:cubicBezTo>
                  <a:lnTo>
                    <a:pt x="3746" y="29063"/>
                  </a:lnTo>
                  <a:cubicBezTo>
                    <a:pt x="3871" y="29252"/>
                    <a:pt x="3997" y="29461"/>
                    <a:pt x="4185" y="29628"/>
                  </a:cubicBezTo>
                  <a:cubicBezTo>
                    <a:pt x="4520" y="30005"/>
                    <a:pt x="4834" y="30382"/>
                    <a:pt x="5169" y="30737"/>
                  </a:cubicBezTo>
                  <a:cubicBezTo>
                    <a:pt x="5336" y="30926"/>
                    <a:pt x="5545" y="31072"/>
                    <a:pt x="5733" y="31240"/>
                  </a:cubicBezTo>
                  <a:cubicBezTo>
                    <a:pt x="5943" y="31386"/>
                    <a:pt x="6110" y="31553"/>
                    <a:pt x="6298" y="31700"/>
                  </a:cubicBezTo>
                  <a:cubicBezTo>
                    <a:pt x="6675" y="32014"/>
                    <a:pt x="7010" y="32348"/>
                    <a:pt x="7303" y="32746"/>
                  </a:cubicBezTo>
                  <a:cubicBezTo>
                    <a:pt x="7889" y="33478"/>
                    <a:pt x="8349" y="34378"/>
                    <a:pt x="8495" y="35341"/>
                  </a:cubicBezTo>
                  <a:cubicBezTo>
                    <a:pt x="8579" y="35843"/>
                    <a:pt x="8579" y="36303"/>
                    <a:pt x="8579" y="36805"/>
                  </a:cubicBezTo>
                  <a:lnTo>
                    <a:pt x="8600" y="38270"/>
                  </a:lnTo>
                  <a:lnTo>
                    <a:pt x="8621" y="36805"/>
                  </a:lnTo>
                  <a:cubicBezTo>
                    <a:pt x="8621" y="36324"/>
                    <a:pt x="8663" y="35843"/>
                    <a:pt x="8579" y="35341"/>
                  </a:cubicBezTo>
                  <a:cubicBezTo>
                    <a:pt x="8454" y="34378"/>
                    <a:pt x="8035" y="33437"/>
                    <a:pt x="7428" y="32641"/>
                  </a:cubicBezTo>
                  <a:cubicBezTo>
                    <a:pt x="7135" y="32244"/>
                    <a:pt x="6801" y="31888"/>
                    <a:pt x="6424" y="31553"/>
                  </a:cubicBezTo>
                  <a:cubicBezTo>
                    <a:pt x="6257" y="31386"/>
                    <a:pt x="6047" y="31240"/>
                    <a:pt x="5859" y="31072"/>
                  </a:cubicBezTo>
                  <a:cubicBezTo>
                    <a:pt x="5671" y="30926"/>
                    <a:pt x="5482" y="30758"/>
                    <a:pt x="5336" y="30570"/>
                  </a:cubicBezTo>
                  <a:cubicBezTo>
                    <a:pt x="5001" y="30235"/>
                    <a:pt x="4687" y="29838"/>
                    <a:pt x="4373" y="29482"/>
                  </a:cubicBezTo>
                  <a:cubicBezTo>
                    <a:pt x="4185" y="29294"/>
                    <a:pt x="4080" y="29084"/>
                    <a:pt x="3913" y="28896"/>
                  </a:cubicBezTo>
                  <a:lnTo>
                    <a:pt x="3495" y="28310"/>
                  </a:lnTo>
                  <a:cubicBezTo>
                    <a:pt x="2407" y="26699"/>
                    <a:pt x="1611" y="24900"/>
                    <a:pt x="1088" y="23037"/>
                  </a:cubicBezTo>
                  <a:cubicBezTo>
                    <a:pt x="837" y="22096"/>
                    <a:pt x="628" y="21154"/>
                    <a:pt x="523" y="20192"/>
                  </a:cubicBezTo>
                  <a:cubicBezTo>
                    <a:pt x="461" y="19711"/>
                    <a:pt x="419" y="19229"/>
                    <a:pt x="377" y="18748"/>
                  </a:cubicBezTo>
                  <a:cubicBezTo>
                    <a:pt x="335" y="18288"/>
                    <a:pt x="335" y="17786"/>
                    <a:pt x="356" y="17325"/>
                  </a:cubicBezTo>
                  <a:cubicBezTo>
                    <a:pt x="356" y="15610"/>
                    <a:pt x="503" y="13894"/>
                    <a:pt x="816" y="12199"/>
                  </a:cubicBezTo>
                  <a:cubicBezTo>
                    <a:pt x="1130" y="10483"/>
                    <a:pt x="1611" y="8851"/>
                    <a:pt x="2323" y="7261"/>
                  </a:cubicBezTo>
                  <a:cubicBezTo>
                    <a:pt x="3034" y="5692"/>
                    <a:pt x="3976" y="4248"/>
                    <a:pt x="5148" y="3014"/>
                  </a:cubicBezTo>
                  <a:cubicBezTo>
                    <a:pt x="5754" y="2386"/>
                    <a:pt x="6382" y="1779"/>
                    <a:pt x="7093" y="1277"/>
                  </a:cubicBezTo>
                  <a:cubicBezTo>
                    <a:pt x="7784" y="754"/>
                    <a:pt x="8516" y="314"/>
                    <a:pt x="9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8"/>
            <p:cNvSpPr/>
            <p:nvPr/>
          </p:nvSpPr>
          <p:spPr>
            <a:xfrm>
              <a:off x="6101337" y="2325422"/>
              <a:ext cx="689708" cy="2131976"/>
            </a:xfrm>
            <a:custGeom>
              <a:avLst/>
              <a:gdLst/>
              <a:ahLst/>
              <a:cxnLst/>
              <a:rect l="l" t="t" r="r" b="b"/>
              <a:pathLst>
                <a:path w="12367" h="38228" extrusionOk="0">
                  <a:moveTo>
                    <a:pt x="11990" y="0"/>
                  </a:moveTo>
                  <a:cubicBezTo>
                    <a:pt x="11006" y="147"/>
                    <a:pt x="10044" y="461"/>
                    <a:pt x="9165" y="858"/>
                  </a:cubicBezTo>
                  <a:cubicBezTo>
                    <a:pt x="8224" y="1256"/>
                    <a:pt x="7345" y="1737"/>
                    <a:pt x="6508" y="2344"/>
                  </a:cubicBezTo>
                  <a:cubicBezTo>
                    <a:pt x="4855" y="3557"/>
                    <a:pt x="3474" y="5127"/>
                    <a:pt x="2449" y="6905"/>
                  </a:cubicBezTo>
                  <a:cubicBezTo>
                    <a:pt x="1946" y="7784"/>
                    <a:pt x="1528" y="8726"/>
                    <a:pt x="1193" y="9688"/>
                  </a:cubicBezTo>
                  <a:cubicBezTo>
                    <a:pt x="879" y="10692"/>
                    <a:pt x="586" y="11655"/>
                    <a:pt x="440" y="12680"/>
                  </a:cubicBezTo>
                  <a:cubicBezTo>
                    <a:pt x="231" y="13663"/>
                    <a:pt x="147" y="14689"/>
                    <a:pt x="63" y="15714"/>
                  </a:cubicBezTo>
                  <a:cubicBezTo>
                    <a:pt x="42" y="16216"/>
                    <a:pt x="42" y="16739"/>
                    <a:pt x="21" y="17220"/>
                  </a:cubicBezTo>
                  <a:cubicBezTo>
                    <a:pt x="1" y="17744"/>
                    <a:pt x="21" y="18246"/>
                    <a:pt x="63" y="18769"/>
                  </a:cubicBezTo>
                  <a:cubicBezTo>
                    <a:pt x="273" y="20819"/>
                    <a:pt x="796" y="22828"/>
                    <a:pt x="1674" y="24690"/>
                  </a:cubicBezTo>
                  <a:cubicBezTo>
                    <a:pt x="2532" y="26532"/>
                    <a:pt x="3767" y="28268"/>
                    <a:pt x="5273" y="29628"/>
                  </a:cubicBezTo>
                  <a:cubicBezTo>
                    <a:pt x="6027" y="30298"/>
                    <a:pt x="6864" y="30925"/>
                    <a:pt x="7742" y="31449"/>
                  </a:cubicBezTo>
                  <a:lnTo>
                    <a:pt x="8391" y="31846"/>
                  </a:lnTo>
                  <a:lnTo>
                    <a:pt x="9102" y="32181"/>
                  </a:lnTo>
                  <a:cubicBezTo>
                    <a:pt x="9563" y="32390"/>
                    <a:pt x="10002" y="32578"/>
                    <a:pt x="10421" y="32871"/>
                  </a:cubicBezTo>
                  <a:cubicBezTo>
                    <a:pt x="10839" y="33164"/>
                    <a:pt x="11237" y="33478"/>
                    <a:pt x="11550" y="33855"/>
                  </a:cubicBezTo>
                  <a:cubicBezTo>
                    <a:pt x="11843" y="34252"/>
                    <a:pt x="12074" y="34692"/>
                    <a:pt x="12178" y="35194"/>
                  </a:cubicBezTo>
                  <a:cubicBezTo>
                    <a:pt x="12283" y="35696"/>
                    <a:pt x="12241" y="36219"/>
                    <a:pt x="12262" y="36721"/>
                  </a:cubicBezTo>
                  <a:lnTo>
                    <a:pt x="12283" y="38228"/>
                  </a:lnTo>
                  <a:lnTo>
                    <a:pt x="12304" y="36721"/>
                  </a:lnTo>
                  <a:cubicBezTo>
                    <a:pt x="12304" y="36219"/>
                    <a:pt x="12366" y="35717"/>
                    <a:pt x="12262" y="35194"/>
                  </a:cubicBezTo>
                  <a:cubicBezTo>
                    <a:pt x="12157" y="34671"/>
                    <a:pt x="11948" y="34210"/>
                    <a:pt x="11634" y="33792"/>
                  </a:cubicBezTo>
                  <a:cubicBezTo>
                    <a:pt x="11320" y="33374"/>
                    <a:pt x="10923" y="33018"/>
                    <a:pt x="10504" y="32746"/>
                  </a:cubicBezTo>
                  <a:cubicBezTo>
                    <a:pt x="10086" y="32432"/>
                    <a:pt x="9584" y="32223"/>
                    <a:pt x="9144" y="32013"/>
                  </a:cubicBezTo>
                  <a:lnTo>
                    <a:pt x="8475" y="31658"/>
                  </a:lnTo>
                  <a:lnTo>
                    <a:pt x="7805" y="31281"/>
                  </a:lnTo>
                  <a:cubicBezTo>
                    <a:pt x="6947" y="30758"/>
                    <a:pt x="6131" y="30130"/>
                    <a:pt x="5399" y="29440"/>
                  </a:cubicBezTo>
                  <a:cubicBezTo>
                    <a:pt x="3913" y="28080"/>
                    <a:pt x="2742" y="26406"/>
                    <a:pt x="1905" y="24586"/>
                  </a:cubicBezTo>
                  <a:cubicBezTo>
                    <a:pt x="1047" y="22744"/>
                    <a:pt x="545" y="20778"/>
                    <a:pt x="356" y="18769"/>
                  </a:cubicBezTo>
                  <a:cubicBezTo>
                    <a:pt x="335" y="18267"/>
                    <a:pt x="314" y="17785"/>
                    <a:pt x="314" y="17283"/>
                  </a:cubicBezTo>
                  <a:cubicBezTo>
                    <a:pt x="314" y="16781"/>
                    <a:pt x="314" y="16258"/>
                    <a:pt x="335" y="15756"/>
                  </a:cubicBezTo>
                  <a:cubicBezTo>
                    <a:pt x="419" y="14752"/>
                    <a:pt x="482" y="13747"/>
                    <a:pt x="670" y="12764"/>
                  </a:cubicBezTo>
                  <a:cubicBezTo>
                    <a:pt x="817" y="11759"/>
                    <a:pt x="1089" y="10797"/>
                    <a:pt x="1402" y="9834"/>
                  </a:cubicBezTo>
                  <a:cubicBezTo>
                    <a:pt x="1716" y="8851"/>
                    <a:pt x="2135" y="7951"/>
                    <a:pt x="2595" y="7052"/>
                  </a:cubicBezTo>
                  <a:cubicBezTo>
                    <a:pt x="3579" y="5273"/>
                    <a:pt x="4897" y="3704"/>
                    <a:pt x="6529" y="2511"/>
                  </a:cubicBezTo>
                  <a:cubicBezTo>
                    <a:pt x="7303" y="1883"/>
                    <a:pt x="8203" y="1360"/>
                    <a:pt x="9123" y="942"/>
                  </a:cubicBezTo>
                  <a:cubicBezTo>
                    <a:pt x="10044" y="523"/>
                    <a:pt x="11006" y="168"/>
                    <a:pt x="1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8"/>
            <p:cNvSpPr/>
            <p:nvPr/>
          </p:nvSpPr>
          <p:spPr>
            <a:xfrm>
              <a:off x="6836497" y="2321909"/>
              <a:ext cx="19910" cy="2135489"/>
            </a:xfrm>
            <a:custGeom>
              <a:avLst/>
              <a:gdLst/>
              <a:ahLst/>
              <a:cxnLst/>
              <a:rect l="l" t="t" r="r" b="b"/>
              <a:pathLst>
                <a:path w="357" h="38291" extrusionOk="0">
                  <a:moveTo>
                    <a:pt x="168" y="1"/>
                  </a:moveTo>
                  <a:cubicBezTo>
                    <a:pt x="126" y="1591"/>
                    <a:pt x="105" y="3202"/>
                    <a:pt x="105" y="4792"/>
                  </a:cubicBezTo>
                  <a:lnTo>
                    <a:pt x="42" y="9584"/>
                  </a:lnTo>
                  <a:lnTo>
                    <a:pt x="0" y="19146"/>
                  </a:lnTo>
                  <a:lnTo>
                    <a:pt x="42" y="28729"/>
                  </a:lnTo>
                  <a:lnTo>
                    <a:pt x="105" y="33499"/>
                  </a:lnTo>
                  <a:cubicBezTo>
                    <a:pt x="126" y="35110"/>
                    <a:pt x="126" y="36701"/>
                    <a:pt x="168" y="38291"/>
                  </a:cubicBezTo>
                  <a:lnTo>
                    <a:pt x="252" y="33499"/>
                  </a:lnTo>
                  <a:lnTo>
                    <a:pt x="314" y="28729"/>
                  </a:lnTo>
                  <a:lnTo>
                    <a:pt x="356" y="19146"/>
                  </a:lnTo>
                  <a:lnTo>
                    <a:pt x="314" y="9584"/>
                  </a:lnTo>
                  <a:lnTo>
                    <a:pt x="252" y="4792"/>
                  </a:lnTo>
                  <a:cubicBezTo>
                    <a:pt x="231" y="3202"/>
                    <a:pt x="231" y="159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8"/>
            <p:cNvSpPr/>
            <p:nvPr/>
          </p:nvSpPr>
          <p:spPr>
            <a:xfrm>
              <a:off x="6727969" y="4450371"/>
              <a:ext cx="239253" cy="105851"/>
            </a:xfrm>
            <a:custGeom>
              <a:avLst/>
              <a:gdLst/>
              <a:ahLst/>
              <a:cxnLst/>
              <a:rect l="l" t="t" r="r" b="b"/>
              <a:pathLst>
                <a:path w="4290" h="1898" extrusionOk="0">
                  <a:moveTo>
                    <a:pt x="462" y="228"/>
                  </a:moveTo>
                  <a:cubicBezTo>
                    <a:pt x="475" y="228"/>
                    <a:pt x="489" y="229"/>
                    <a:pt x="503" y="230"/>
                  </a:cubicBezTo>
                  <a:cubicBezTo>
                    <a:pt x="1382" y="293"/>
                    <a:pt x="2260" y="314"/>
                    <a:pt x="3139" y="314"/>
                  </a:cubicBezTo>
                  <a:lnTo>
                    <a:pt x="3767" y="314"/>
                  </a:lnTo>
                  <a:cubicBezTo>
                    <a:pt x="3892" y="335"/>
                    <a:pt x="4039" y="440"/>
                    <a:pt x="4039" y="649"/>
                  </a:cubicBezTo>
                  <a:cubicBezTo>
                    <a:pt x="4039" y="858"/>
                    <a:pt x="4081" y="1088"/>
                    <a:pt x="4081" y="1298"/>
                  </a:cubicBezTo>
                  <a:cubicBezTo>
                    <a:pt x="4102" y="1507"/>
                    <a:pt x="3892" y="1695"/>
                    <a:pt x="3683" y="1695"/>
                  </a:cubicBezTo>
                  <a:cubicBezTo>
                    <a:pt x="3244" y="1695"/>
                    <a:pt x="2825" y="1653"/>
                    <a:pt x="2386" y="1611"/>
                  </a:cubicBezTo>
                  <a:cubicBezTo>
                    <a:pt x="2090" y="1597"/>
                    <a:pt x="1784" y="1582"/>
                    <a:pt x="1467" y="1582"/>
                  </a:cubicBezTo>
                  <a:cubicBezTo>
                    <a:pt x="1336" y="1582"/>
                    <a:pt x="1202" y="1584"/>
                    <a:pt x="1068" y="1590"/>
                  </a:cubicBezTo>
                  <a:lnTo>
                    <a:pt x="733" y="1611"/>
                  </a:lnTo>
                  <a:cubicBezTo>
                    <a:pt x="649" y="1611"/>
                    <a:pt x="575" y="1621"/>
                    <a:pt x="510" y="1621"/>
                  </a:cubicBezTo>
                  <a:cubicBezTo>
                    <a:pt x="477" y="1621"/>
                    <a:pt x="447" y="1618"/>
                    <a:pt x="419" y="1611"/>
                  </a:cubicBezTo>
                  <a:cubicBezTo>
                    <a:pt x="231" y="1590"/>
                    <a:pt x="84" y="1402"/>
                    <a:pt x="105" y="1193"/>
                  </a:cubicBezTo>
                  <a:cubicBezTo>
                    <a:pt x="105" y="984"/>
                    <a:pt x="84" y="754"/>
                    <a:pt x="105" y="544"/>
                  </a:cubicBezTo>
                  <a:cubicBezTo>
                    <a:pt x="125" y="350"/>
                    <a:pt x="288" y="228"/>
                    <a:pt x="462" y="228"/>
                  </a:cubicBezTo>
                  <a:close/>
                  <a:moveTo>
                    <a:pt x="3160" y="0"/>
                  </a:moveTo>
                  <a:cubicBezTo>
                    <a:pt x="2281" y="0"/>
                    <a:pt x="1423" y="0"/>
                    <a:pt x="524" y="84"/>
                  </a:cubicBezTo>
                  <a:cubicBezTo>
                    <a:pt x="273" y="105"/>
                    <a:pt x="63" y="314"/>
                    <a:pt x="21" y="565"/>
                  </a:cubicBezTo>
                  <a:lnTo>
                    <a:pt x="21" y="1235"/>
                  </a:lnTo>
                  <a:cubicBezTo>
                    <a:pt x="1" y="1465"/>
                    <a:pt x="126" y="1758"/>
                    <a:pt x="398" y="1821"/>
                  </a:cubicBezTo>
                  <a:cubicBezTo>
                    <a:pt x="440" y="1862"/>
                    <a:pt x="524" y="1862"/>
                    <a:pt x="586" y="1862"/>
                  </a:cubicBezTo>
                  <a:lnTo>
                    <a:pt x="733" y="1862"/>
                  </a:lnTo>
                  <a:lnTo>
                    <a:pt x="1068" y="1883"/>
                  </a:lnTo>
                  <a:cubicBezTo>
                    <a:pt x="1241" y="1892"/>
                    <a:pt x="1422" y="1897"/>
                    <a:pt x="1605" y="1897"/>
                  </a:cubicBezTo>
                  <a:cubicBezTo>
                    <a:pt x="1864" y="1897"/>
                    <a:pt x="2128" y="1887"/>
                    <a:pt x="2386" y="1862"/>
                  </a:cubicBezTo>
                  <a:cubicBezTo>
                    <a:pt x="2804" y="1800"/>
                    <a:pt x="3244" y="1758"/>
                    <a:pt x="3683" y="1758"/>
                  </a:cubicBezTo>
                  <a:cubicBezTo>
                    <a:pt x="3934" y="1758"/>
                    <a:pt x="4164" y="1570"/>
                    <a:pt x="4206" y="1339"/>
                  </a:cubicBezTo>
                  <a:lnTo>
                    <a:pt x="4290" y="670"/>
                  </a:lnTo>
                  <a:lnTo>
                    <a:pt x="4290" y="502"/>
                  </a:lnTo>
                  <a:cubicBezTo>
                    <a:pt x="4269" y="419"/>
                    <a:pt x="4227" y="335"/>
                    <a:pt x="4206" y="293"/>
                  </a:cubicBezTo>
                  <a:cubicBezTo>
                    <a:pt x="4123" y="168"/>
                    <a:pt x="4018" y="63"/>
                    <a:pt x="3871" y="21"/>
                  </a:cubicBezTo>
                  <a:cubicBezTo>
                    <a:pt x="3788" y="0"/>
                    <a:pt x="3725" y="0"/>
                    <a:pt x="3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8"/>
            <p:cNvSpPr/>
            <p:nvPr/>
          </p:nvSpPr>
          <p:spPr>
            <a:xfrm>
              <a:off x="7138715" y="4841263"/>
              <a:ext cx="74732" cy="287104"/>
            </a:xfrm>
            <a:custGeom>
              <a:avLst/>
              <a:gdLst/>
              <a:ahLst/>
              <a:cxnLst/>
              <a:rect l="l" t="t" r="r" b="b"/>
              <a:pathLst>
                <a:path w="1340" h="5148" fill="none" extrusionOk="0">
                  <a:moveTo>
                    <a:pt x="1340" y="1"/>
                  </a:moveTo>
                  <a:lnTo>
                    <a:pt x="1" y="514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8"/>
            <p:cNvSpPr/>
            <p:nvPr/>
          </p:nvSpPr>
          <p:spPr>
            <a:xfrm>
              <a:off x="6482915" y="4841263"/>
              <a:ext cx="60734" cy="280133"/>
            </a:xfrm>
            <a:custGeom>
              <a:avLst/>
              <a:gdLst/>
              <a:ahLst/>
              <a:cxnLst/>
              <a:rect l="l" t="t" r="r" b="b"/>
              <a:pathLst>
                <a:path w="1089" h="5023" fill="none" extrusionOk="0">
                  <a:moveTo>
                    <a:pt x="1" y="1"/>
                  </a:moveTo>
                  <a:lnTo>
                    <a:pt x="1089"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8"/>
            <p:cNvSpPr/>
            <p:nvPr/>
          </p:nvSpPr>
          <p:spPr>
            <a:xfrm>
              <a:off x="6653293" y="4842434"/>
              <a:ext cx="28052" cy="273106"/>
            </a:xfrm>
            <a:custGeom>
              <a:avLst/>
              <a:gdLst/>
              <a:ahLst/>
              <a:cxnLst/>
              <a:rect l="l" t="t" r="r" b="b"/>
              <a:pathLst>
                <a:path w="503" h="4897" fill="none" extrusionOk="0">
                  <a:moveTo>
                    <a:pt x="0" y="1"/>
                  </a:moveTo>
                  <a:lnTo>
                    <a:pt x="503"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8"/>
            <p:cNvSpPr/>
            <p:nvPr/>
          </p:nvSpPr>
          <p:spPr>
            <a:xfrm>
              <a:off x="6687145" y="4842434"/>
              <a:ext cx="22196" cy="277790"/>
            </a:xfrm>
            <a:custGeom>
              <a:avLst/>
              <a:gdLst/>
              <a:ahLst/>
              <a:cxnLst/>
              <a:rect l="l" t="t" r="r" b="b"/>
              <a:pathLst>
                <a:path w="398" h="4981" fill="none" extrusionOk="0">
                  <a:moveTo>
                    <a:pt x="0" y="1"/>
                  </a:moveTo>
                  <a:lnTo>
                    <a:pt x="39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8"/>
            <p:cNvSpPr/>
            <p:nvPr/>
          </p:nvSpPr>
          <p:spPr>
            <a:xfrm>
              <a:off x="6709286" y="4835463"/>
              <a:ext cx="22252" cy="280077"/>
            </a:xfrm>
            <a:custGeom>
              <a:avLst/>
              <a:gdLst/>
              <a:ahLst/>
              <a:cxnLst/>
              <a:rect l="l" t="t" r="r" b="b"/>
              <a:pathLst>
                <a:path w="399" h="5022" fill="none" extrusionOk="0">
                  <a:moveTo>
                    <a:pt x="1" y="0"/>
                  </a:moveTo>
                  <a:lnTo>
                    <a:pt x="398"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8"/>
            <p:cNvSpPr/>
            <p:nvPr/>
          </p:nvSpPr>
          <p:spPr>
            <a:xfrm>
              <a:off x="6738453" y="4841263"/>
              <a:ext cx="16396" cy="274277"/>
            </a:xfrm>
            <a:custGeom>
              <a:avLst/>
              <a:gdLst/>
              <a:ahLst/>
              <a:cxnLst/>
              <a:rect l="l" t="t" r="r" b="b"/>
              <a:pathLst>
                <a:path w="294" h="4918" fill="none" extrusionOk="0">
                  <a:moveTo>
                    <a:pt x="1" y="1"/>
                  </a:moveTo>
                  <a:lnTo>
                    <a:pt x="29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8"/>
            <p:cNvSpPr/>
            <p:nvPr/>
          </p:nvSpPr>
          <p:spPr>
            <a:xfrm>
              <a:off x="6761821" y="4841263"/>
              <a:ext cx="11712" cy="278962"/>
            </a:xfrm>
            <a:custGeom>
              <a:avLst/>
              <a:gdLst/>
              <a:ahLst/>
              <a:cxnLst/>
              <a:rect l="l" t="t" r="r" b="b"/>
              <a:pathLst>
                <a:path w="210" h="5002" fill="none" extrusionOk="0">
                  <a:moveTo>
                    <a:pt x="0" y="1"/>
                  </a:moveTo>
                  <a:lnTo>
                    <a:pt x="210" y="500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8"/>
            <p:cNvSpPr/>
            <p:nvPr/>
          </p:nvSpPr>
          <p:spPr>
            <a:xfrm>
              <a:off x="6787475" y="4841263"/>
              <a:ext cx="4740" cy="274277"/>
            </a:xfrm>
            <a:custGeom>
              <a:avLst/>
              <a:gdLst/>
              <a:ahLst/>
              <a:cxnLst/>
              <a:rect l="l" t="t" r="r" b="b"/>
              <a:pathLst>
                <a:path w="85" h="4918" fill="none" extrusionOk="0">
                  <a:moveTo>
                    <a:pt x="1" y="1"/>
                  </a:moveTo>
                  <a:lnTo>
                    <a:pt x="8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8"/>
            <p:cNvSpPr/>
            <p:nvPr/>
          </p:nvSpPr>
          <p:spPr>
            <a:xfrm>
              <a:off x="6804987" y="4841263"/>
              <a:ext cx="3569" cy="274277"/>
            </a:xfrm>
            <a:custGeom>
              <a:avLst/>
              <a:gdLst/>
              <a:ahLst/>
              <a:cxnLst/>
              <a:rect l="l" t="t" r="r" b="b"/>
              <a:pathLst>
                <a:path w="64" h="4918" fill="none" extrusionOk="0">
                  <a:moveTo>
                    <a:pt x="63" y="1"/>
                  </a:moveTo>
                  <a:lnTo>
                    <a:pt x="1"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8"/>
            <p:cNvSpPr/>
            <p:nvPr/>
          </p:nvSpPr>
          <p:spPr>
            <a:xfrm>
              <a:off x="6829470"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8"/>
            <p:cNvSpPr/>
            <p:nvPr/>
          </p:nvSpPr>
          <p:spPr>
            <a:xfrm>
              <a:off x="6843468"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6628810" y="4842434"/>
              <a:ext cx="33852" cy="273106"/>
            </a:xfrm>
            <a:custGeom>
              <a:avLst/>
              <a:gdLst/>
              <a:ahLst/>
              <a:cxnLst/>
              <a:rect l="l" t="t" r="r" b="b"/>
              <a:pathLst>
                <a:path w="607" h="4897" fill="none" extrusionOk="0">
                  <a:moveTo>
                    <a:pt x="0" y="1"/>
                  </a:moveTo>
                  <a:lnTo>
                    <a:pt x="607"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6601929" y="4842434"/>
              <a:ext cx="33908" cy="273106"/>
            </a:xfrm>
            <a:custGeom>
              <a:avLst/>
              <a:gdLst/>
              <a:ahLst/>
              <a:cxnLst/>
              <a:rect l="l" t="t" r="r" b="b"/>
              <a:pathLst>
                <a:path w="608" h="4897" fill="none" extrusionOk="0">
                  <a:moveTo>
                    <a:pt x="1" y="1"/>
                  </a:moveTo>
                  <a:lnTo>
                    <a:pt x="608"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6583301" y="4842434"/>
              <a:ext cx="35024" cy="277790"/>
            </a:xfrm>
            <a:custGeom>
              <a:avLst/>
              <a:gdLst/>
              <a:ahLst/>
              <a:cxnLst/>
              <a:rect l="l" t="t" r="r" b="b"/>
              <a:pathLst>
                <a:path w="628" h="4981" fill="none" extrusionOk="0">
                  <a:moveTo>
                    <a:pt x="0" y="1"/>
                  </a:moveTo>
                  <a:lnTo>
                    <a:pt x="62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8"/>
            <p:cNvSpPr/>
            <p:nvPr/>
          </p:nvSpPr>
          <p:spPr>
            <a:xfrm>
              <a:off x="6900688" y="4842434"/>
              <a:ext cx="14054" cy="273106"/>
            </a:xfrm>
            <a:custGeom>
              <a:avLst/>
              <a:gdLst/>
              <a:ahLst/>
              <a:cxnLst/>
              <a:rect l="l" t="t" r="r" b="b"/>
              <a:pathLst>
                <a:path w="252" h="4897" fill="none" extrusionOk="0">
                  <a:moveTo>
                    <a:pt x="25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8"/>
            <p:cNvSpPr/>
            <p:nvPr/>
          </p:nvSpPr>
          <p:spPr>
            <a:xfrm>
              <a:off x="6917029" y="4842434"/>
              <a:ext cx="21025" cy="273106"/>
            </a:xfrm>
            <a:custGeom>
              <a:avLst/>
              <a:gdLst/>
              <a:ahLst/>
              <a:cxnLst/>
              <a:rect l="l" t="t" r="r" b="b"/>
              <a:pathLst>
                <a:path w="377" h="4897" fill="none" extrusionOk="0">
                  <a:moveTo>
                    <a:pt x="377"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6883177" y="4842434"/>
              <a:ext cx="7027" cy="273106"/>
            </a:xfrm>
            <a:custGeom>
              <a:avLst/>
              <a:gdLst/>
              <a:ahLst/>
              <a:cxnLst/>
              <a:rect l="l" t="t" r="r" b="b"/>
              <a:pathLst>
                <a:path w="126" h="4897" fill="none" extrusionOk="0">
                  <a:moveTo>
                    <a:pt x="12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6862151" y="4842434"/>
              <a:ext cx="5912" cy="273106"/>
            </a:xfrm>
            <a:custGeom>
              <a:avLst/>
              <a:gdLst/>
              <a:ahLst/>
              <a:cxnLst/>
              <a:rect l="l" t="t" r="r" b="b"/>
              <a:pathLst>
                <a:path w="106" h="4897" fill="none" extrusionOk="0">
                  <a:moveTo>
                    <a:pt x="1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6959024" y="4842434"/>
              <a:ext cx="26881" cy="277790"/>
            </a:xfrm>
            <a:custGeom>
              <a:avLst/>
              <a:gdLst/>
              <a:ahLst/>
              <a:cxnLst/>
              <a:rect l="l" t="t" r="r" b="b"/>
              <a:pathLst>
                <a:path w="482" h="4981" fill="none" extrusionOk="0">
                  <a:moveTo>
                    <a:pt x="482"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6981165" y="4842434"/>
              <a:ext cx="28108" cy="277790"/>
            </a:xfrm>
            <a:custGeom>
              <a:avLst/>
              <a:gdLst/>
              <a:ahLst/>
              <a:cxnLst/>
              <a:rect l="l" t="t" r="r" b="b"/>
              <a:pathLst>
                <a:path w="504" h="4981" fill="none" extrusionOk="0">
                  <a:moveTo>
                    <a:pt x="503" y="1"/>
                  </a:moveTo>
                  <a:lnTo>
                    <a:pt x="1"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6995219" y="4842434"/>
              <a:ext cx="33852" cy="277790"/>
            </a:xfrm>
            <a:custGeom>
              <a:avLst/>
              <a:gdLst/>
              <a:ahLst/>
              <a:cxnLst/>
              <a:rect l="l" t="t" r="r" b="b"/>
              <a:pathLst>
                <a:path w="607" h="4981" fill="none" extrusionOk="0">
                  <a:moveTo>
                    <a:pt x="607"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6536622" y="4842434"/>
              <a:ext cx="56049" cy="281304"/>
            </a:xfrm>
            <a:custGeom>
              <a:avLst/>
              <a:gdLst/>
              <a:ahLst/>
              <a:cxnLst/>
              <a:rect l="l" t="t" r="r" b="b"/>
              <a:pathLst>
                <a:path w="1005" h="5044" fill="none" extrusionOk="0">
                  <a:moveTo>
                    <a:pt x="0" y="1"/>
                  </a:moveTo>
                  <a:lnTo>
                    <a:pt x="1004" y="5043"/>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6564618" y="4842434"/>
              <a:ext cx="37366" cy="277790"/>
            </a:xfrm>
            <a:custGeom>
              <a:avLst/>
              <a:gdLst/>
              <a:ahLst/>
              <a:cxnLst/>
              <a:rect l="l" t="t" r="r" b="b"/>
              <a:pathLst>
                <a:path w="670" h="4981" fill="none" extrusionOk="0">
                  <a:moveTo>
                    <a:pt x="0" y="1"/>
                  </a:moveTo>
                  <a:lnTo>
                    <a:pt x="67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6516768" y="4849461"/>
              <a:ext cx="56049" cy="266079"/>
            </a:xfrm>
            <a:custGeom>
              <a:avLst/>
              <a:gdLst/>
              <a:ahLst/>
              <a:cxnLst/>
              <a:rect l="l" t="t" r="r" b="b"/>
              <a:pathLst>
                <a:path w="1005" h="4771" fill="none" extrusionOk="0">
                  <a:moveTo>
                    <a:pt x="0" y="0"/>
                  </a:moveTo>
                  <a:lnTo>
                    <a:pt x="1005"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7046527" y="4842434"/>
              <a:ext cx="56105" cy="273106"/>
            </a:xfrm>
            <a:custGeom>
              <a:avLst/>
              <a:gdLst/>
              <a:ahLst/>
              <a:cxnLst/>
              <a:rect l="l" t="t" r="r" b="b"/>
              <a:pathLst>
                <a:path w="1006" h="4897" fill="none" extrusionOk="0">
                  <a:moveTo>
                    <a:pt x="10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7066381" y="4842434"/>
              <a:ext cx="51420" cy="273106"/>
            </a:xfrm>
            <a:custGeom>
              <a:avLst/>
              <a:gdLst/>
              <a:ahLst/>
              <a:cxnLst/>
              <a:rect l="l" t="t" r="r" b="b"/>
              <a:pathLst>
                <a:path w="922" h="4897" fill="none" extrusionOk="0">
                  <a:moveTo>
                    <a:pt x="92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7096720" y="4842434"/>
              <a:ext cx="49078" cy="273106"/>
            </a:xfrm>
            <a:custGeom>
              <a:avLst/>
              <a:gdLst/>
              <a:ahLst/>
              <a:cxnLst/>
              <a:rect l="l" t="t" r="r" b="b"/>
              <a:pathLst>
                <a:path w="880" h="4897" fill="none" extrusionOk="0">
                  <a:moveTo>
                    <a:pt x="879"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7031358" y="4845948"/>
              <a:ext cx="49078" cy="274277"/>
            </a:xfrm>
            <a:custGeom>
              <a:avLst/>
              <a:gdLst/>
              <a:ahLst/>
              <a:cxnLst/>
              <a:rect l="l" t="t" r="r" b="b"/>
              <a:pathLst>
                <a:path w="880" h="4918" fill="none" extrusionOk="0">
                  <a:moveTo>
                    <a:pt x="879"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7010388" y="4842434"/>
              <a:ext cx="45564" cy="273106"/>
            </a:xfrm>
            <a:custGeom>
              <a:avLst/>
              <a:gdLst/>
              <a:ahLst/>
              <a:cxnLst/>
              <a:rect l="l" t="t" r="r" b="b"/>
              <a:pathLst>
                <a:path w="817" h="4897" fill="none" extrusionOk="0">
                  <a:moveTo>
                    <a:pt x="81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7120032" y="4849461"/>
              <a:ext cx="51420" cy="266079"/>
            </a:xfrm>
            <a:custGeom>
              <a:avLst/>
              <a:gdLst/>
              <a:ahLst/>
              <a:cxnLst/>
              <a:rect l="l" t="t" r="r" b="b"/>
              <a:pathLst>
                <a:path w="922" h="4771" fill="none" extrusionOk="0">
                  <a:moveTo>
                    <a:pt x="922" y="0"/>
                  </a:moveTo>
                  <a:lnTo>
                    <a:pt x="1"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6937999" y="4845948"/>
              <a:ext cx="21081" cy="274277"/>
            </a:xfrm>
            <a:custGeom>
              <a:avLst/>
              <a:gdLst/>
              <a:ahLst/>
              <a:cxnLst/>
              <a:rect l="l" t="t" r="r" b="b"/>
              <a:pathLst>
                <a:path w="378" h="4918" fill="none" extrusionOk="0">
                  <a:moveTo>
                    <a:pt x="377"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6498085" y="4842434"/>
              <a:ext cx="61905" cy="273106"/>
            </a:xfrm>
            <a:custGeom>
              <a:avLst/>
              <a:gdLst/>
              <a:ahLst/>
              <a:cxnLst/>
              <a:rect l="l" t="t" r="r" b="b"/>
              <a:pathLst>
                <a:path w="1110" h="4897" fill="none" extrusionOk="0">
                  <a:moveTo>
                    <a:pt x="1" y="1"/>
                  </a:moveTo>
                  <a:lnTo>
                    <a:pt x="111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6594957" y="4859946"/>
              <a:ext cx="29223" cy="3569"/>
            </a:xfrm>
            <a:custGeom>
              <a:avLst/>
              <a:gdLst/>
              <a:ahLst/>
              <a:cxnLst/>
              <a:rect l="l" t="t" r="r" b="b"/>
              <a:pathLst>
                <a:path w="524" h="64" fill="none" extrusionOk="0">
                  <a:moveTo>
                    <a:pt x="0" y="63"/>
                  </a:moveTo>
                  <a:cubicBezTo>
                    <a:pt x="189" y="21"/>
                    <a:pt x="356" y="21"/>
                    <a:pt x="52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6587930" y="4877458"/>
              <a:ext cx="39764" cy="3569"/>
            </a:xfrm>
            <a:custGeom>
              <a:avLst/>
              <a:gdLst/>
              <a:ahLst/>
              <a:cxnLst/>
              <a:rect l="l" t="t" r="r" b="b"/>
              <a:pathLst>
                <a:path w="713" h="64" fill="none" extrusionOk="0">
                  <a:moveTo>
                    <a:pt x="1" y="63"/>
                  </a:moveTo>
                  <a:cubicBezTo>
                    <a:pt x="231" y="21"/>
                    <a:pt x="482" y="21"/>
                    <a:pt x="71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6632267" y="4854090"/>
              <a:ext cx="21081" cy="7083"/>
            </a:xfrm>
            <a:custGeom>
              <a:avLst/>
              <a:gdLst/>
              <a:ahLst/>
              <a:cxnLst/>
              <a:rect l="l" t="t" r="r" b="b"/>
              <a:pathLst>
                <a:path w="378" h="127" fill="none" extrusionOk="0">
                  <a:moveTo>
                    <a:pt x="1" y="85"/>
                  </a:moveTo>
                  <a:cubicBezTo>
                    <a:pt x="126" y="126"/>
                    <a:pt x="252"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6634610" y="4876286"/>
              <a:ext cx="17568" cy="1227"/>
            </a:xfrm>
            <a:custGeom>
              <a:avLst/>
              <a:gdLst/>
              <a:ahLst/>
              <a:cxnLst/>
              <a:rect l="l" t="t" r="r" b="b"/>
              <a:pathLst>
                <a:path w="315" h="22" fill="none" extrusionOk="0">
                  <a:moveTo>
                    <a:pt x="1" y="0"/>
                  </a:moveTo>
                  <a:cubicBezTo>
                    <a:pt x="105" y="0"/>
                    <a:pt x="210" y="0"/>
                    <a:pt x="31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6655635" y="4855261"/>
              <a:ext cx="29223" cy="4740"/>
            </a:xfrm>
            <a:custGeom>
              <a:avLst/>
              <a:gdLst/>
              <a:ahLst/>
              <a:cxnLst/>
              <a:rect l="l" t="t" r="r" b="b"/>
              <a:pathLst>
                <a:path w="524" h="85" fill="none" extrusionOk="0">
                  <a:moveTo>
                    <a:pt x="0" y="43"/>
                  </a:moveTo>
                  <a:cubicBezTo>
                    <a:pt x="168" y="1"/>
                    <a:pt x="356" y="84"/>
                    <a:pt x="52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6656806" y="4875115"/>
              <a:ext cx="25710" cy="1227"/>
            </a:xfrm>
            <a:custGeom>
              <a:avLst/>
              <a:gdLst/>
              <a:ahLst/>
              <a:cxnLst/>
              <a:rect l="l" t="t" r="r" b="b"/>
              <a:pathLst>
                <a:path w="461" h="22" fill="none" extrusionOk="0">
                  <a:moveTo>
                    <a:pt x="0" y="0"/>
                  </a:moveTo>
                  <a:cubicBezTo>
                    <a:pt x="0" y="21"/>
                    <a:pt x="42" y="21"/>
                    <a:pt x="84" y="21"/>
                  </a:cubicBezTo>
                  <a:cubicBezTo>
                    <a:pt x="209" y="21"/>
                    <a:pt x="335"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6589101" y="4893798"/>
              <a:ext cx="17568" cy="1227"/>
            </a:xfrm>
            <a:custGeom>
              <a:avLst/>
              <a:gdLst/>
              <a:ahLst/>
              <a:cxnLst/>
              <a:rect l="l" t="t" r="r" b="b"/>
              <a:pathLst>
                <a:path w="315" h="22" fill="none" extrusionOk="0">
                  <a:moveTo>
                    <a:pt x="1" y="21"/>
                  </a:moveTo>
                  <a:cubicBezTo>
                    <a:pt x="105" y="21"/>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6593786" y="4917110"/>
              <a:ext cx="16396" cy="4740"/>
            </a:xfrm>
            <a:custGeom>
              <a:avLst/>
              <a:gdLst/>
              <a:ahLst/>
              <a:cxnLst/>
              <a:rect l="l" t="t" r="r" b="b"/>
              <a:pathLst>
                <a:path w="294" h="85" fill="none" extrusionOk="0">
                  <a:moveTo>
                    <a:pt x="0" y="84"/>
                  </a:moveTo>
                  <a:cubicBezTo>
                    <a:pt x="105" y="43"/>
                    <a:pt x="189" y="22"/>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6597300" y="4940478"/>
              <a:ext cx="14054" cy="1227"/>
            </a:xfrm>
            <a:custGeom>
              <a:avLst/>
              <a:gdLst/>
              <a:ahLst/>
              <a:cxnLst/>
              <a:rect l="l" t="t" r="r" b="b"/>
              <a:pathLst>
                <a:path w="252" h="22" fill="none" extrusionOk="0">
                  <a:moveTo>
                    <a:pt x="0" y="21"/>
                  </a:moveTo>
                  <a:cubicBezTo>
                    <a:pt x="63" y="0"/>
                    <a:pt x="168" y="0"/>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6612469" y="4917110"/>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6610127" y="4893798"/>
              <a:ext cx="19854" cy="2398"/>
            </a:xfrm>
            <a:custGeom>
              <a:avLst/>
              <a:gdLst/>
              <a:ahLst/>
              <a:cxnLst/>
              <a:rect l="l" t="t" r="r" b="b"/>
              <a:pathLst>
                <a:path w="356" h="43" fill="none" extrusionOk="0">
                  <a:moveTo>
                    <a:pt x="0" y="0"/>
                  </a:moveTo>
                  <a:lnTo>
                    <a:pt x="42" y="0"/>
                  </a:lnTo>
                  <a:cubicBezTo>
                    <a:pt x="147" y="21"/>
                    <a:pt x="251" y="21"/>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a:off x="6639294" y="4915939"/>
              <a:ext cx="15225" cy="1227"/>
            </a:xfrm>
            <a:custGeom>
              <a:avLst/>
              <a:gdLst/>
              <a:ahLst/>
              <a:cxnLst/>
              <a:rect l="l" t="t" r="r" b="b"/>
              <a:pathLst>
                <a:path w="273" h="22" fill="none" extrusionOk="0">
                  <a:moveTo>
                    <a:pt x="0" y="1"/>
                  </a:moveTo>
                  <a:cubicBezTo>
                    <a:pt x="105" y="22"/>
                    <a:pt x="189"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a:off x="6634610" y="4899598"/>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a:off x="6661435" y="4913597"/>
              <a:ext cx="29223" cy="2398"/>
            </a:xfrm>
            <a:custGeom>
              <a:avLst/>
              <a:gdLst/>
              <a:ahLst/>
              <a:cxnLst/>
              <a:rect l="l" t="t" r="r" b="b"/>
              <a:pathLst>
                <a:path w="524" h="43" fill="none" extrusionOk="0">
                  <a:moveTo>
                    <a:pt x="1" y="43"/>
                  </a:moveTo>
                  <a:cubicBezTo>
                    <a:pt x="168" y="1"/>
                    <a:pt x="336" y="1"/>
                    <a:pt x="52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6659149" y="4899598"/>
              <a:ext cx="28052" cy="1227"/>
            </a:xfrm>
            <a:custGeom>
              <a:avLst/>
              <a:gdLst/>
              <a:ahLst/>
              <a:cxnLst/>
              <a:rect l="l" t="t" r="r" b="b"/>
              <a:pathLst>
                <a:path w="503" h="22" fill="none" extrusionOk="0">
                  <a:moveTo>
                    <a:pt x="0" y="22"/>
                  </a:moveTo>
                  <a:cubicBezTo>
                    <a:pt x="167" y="22"/>
                    <a:pt x="356" y="22"/>
                    <a:pt x="50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6691774" y="4886771"/>
              <a:ext cx="17568" cy="1227"/>
            </a:xfrm>
            <a:custGeom>
              <a:avLst/>
              <a:gdLst/>
              <a:ahLst/>
              <a:cxnLst/>
              <a:rect l="l" t="t" r="r" b="b"/>
              <a:pathLst>
                <a:path w="315" h="22" fill="none" extrusionOk="0">
                  <a:moveTo>
                    <a:pt x="1" y="22"/>
                  </a:moveTo>
                  <a:cubicBezTo>
                    <a:pt x="106" y="22"/>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6690659" y="4864630"/>
              <a:ext cx="18683" cy="4685"/>
            </a:xfrm>
            <a:custGeom>
              <a:avLst/>
              <a:gdLst/>
              <a:ahLst/>
              <a:cxnLst/>
              <a:rect l="l" t="t" r="r" b="b"/>
              <a:pathLst>
                <a:path w="335" h="84" fill="none" extrusionOk="0">
                  <a:moveTo>
                    <a:pt x="0" y="84"/>
                  </a:moveTo>
                  <a:cubicBezTo>
                    <a:pt x="105" y="42"/>
                    <a:pt x="209"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6694116" y="4900769"/>
              <a:ext cx="17568" cy="3569"/>
            </a:xfrm>
            <a:custGeom>
              <a:avLst/>
              <a:gdLst/>
              <a:ahLst/>
              <a:cxnLst/>
              <a:rect l="l" t="t" r="r" b="b"/>
              <a:pathLst>
                <a:path w="315" h="64" fill="none" extrusionOk="0">
                  <a:moveTo>
                    <a:pt x="1" y="1"/>
                  </a:moveTo>
                  <a:cubicBezTo>
                    <a:pt x="105" y="1"/>
                    <a:pt x="210" y="22"/>
                    <a:pt x="315"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6697630" y="4928766"/>
              <a:ext cx="17568" cy="1227"/>
            </a:xfrm>
            <a:custGeom>
              <a:avLst/>
              <a:gdLst/>
              <a:ahLst/>
              <a:cxnLst/>
              <a:rect l="l" t="t" r="r" b="b"/>
              <a:pathLst>
                <a:path w="315" h="22" fill="none" extrusionOk="0">
                  <a:moveTo>
                    <a:pt x="1" y="22"/>
                  </a:moveTo>
                  <a:cubicBezTo>
                    <a:pt x="105" y="2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6697630" y="4947449"/>
              <a:ext cx="19910" cy="1227"/>
            </a:xfrm>
            <a:custGeom>
              <a:avLst/>
              <a:gdLst/>
              <a:ahLst/>
              <a:cxnLst/>
              <a:rect l="l" t="t" r="r" b="b"/>
              <a:pathLst>
                <a:path w="357" h="22" fill="none" extrusionOk="0">
                  <a:moveTo>
                    <a:pt x="1" y="22"/>
                  </a:moveTo>
                  <a:cubicBezTo>
                    <a:pt x="126" y="22"/>
                    <a:pt x="231"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6698801" y="4970817"/>
              <a:ext cx="18739" cy="1227"/>
            </a:xfrm>
            <a:custGeom>
              <a:avLst/>
              <a:gdLst/>
              <a:ahLst/>
              <a:cxnLst/>
              <a:rect l="l" t="t" r="r" b="b"/>
              <a:pathLst>
                <a:path w="336" h="22" fill="none" extrusionOk="0">
                  <a:moveTo>
                    <a:pt x="0" y="21"/>
                  </a:moveTo>
                  <a:cubicBezTo>
                    <a:pt x="105" y="21"/>
                    <a:pt x="231"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6702315" y="4997642"/>
              <a:ext cx="18739" cy="1227"/>
            </a:xfrm>
            <a:custGeom>
              <a:avLst/>
              <a:gdLst/>
              <a:ahLst/>
              <a:cxnLst/>
              <a:rect l="l" t="t" r="r" b="b"/>
              <a:pathLst>
                <a:path w="336" h="22" fill="none" extrusionOk="0">
                  <a:moveTo>
                    <a:pt x="0" y="21"/>
                  </a:moveTo>
                  <a:cubicBezTo>
                    <a:pt x="105" y="21"/>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6650950" y="4985986"/>
              <a:ext cx="59562" cy="2398"/>
            </a:xfrm>
            <a:custGeom>
              <a:avLst/>
              <a:gdLst/>
              <a:ahLst/>
              <a:cxnLst/>
              <a:rect l="l" t="t" r="r" b="b"/>
              <a:pathLst>
                <a:path w="1068" h="43" fill="none" extrusionOk="0">
                  <a:moveTo>
                    <a:pt x="1" y="0"/>
                  </a:moveTo>
                  <a:cubicBezTo>
                    <a:pt x="356" y="0"/>
                    <a:pt x="712" y="21"/>
                    <a:pt x="106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6650950" y="4963790"/>
              <a:ext cx="49078" cy="56"/>
            </a:xfrm>
            <a:custGeom>
              <a:avLst/>
              <a:gdLst/>
              <a:ahLst/>
              <a:cxnLst/>
              <a:rect l="l" t="t" r="r" b="b"/>
              <a:pathLst>
                <a:path w="880" h="1" fill="none" extrusionOk="0">
                  <a:moveTo>
                    <a:pt x="1" y="1"/>
                  </a:moveTo>
                  <a:lnTo>
                    <a:pt x="87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6645095" y="4936964"/>
              <a:ext cx="47906" cy="5912"/>
            </a:xfrm>
            <a:custGeom>
              <a:avLst/>
              <a:gdLst/>
              <a:ahLst/>
              <a:cxnLst/>
              <a:rect l="l" t="t" r="r" b="b"/>
              <a:pathLst>
                <a:path w="859" h="106" fill="none" extrusionOk="0">
                  <a:moveTo>
                    <a:pt x="1" y="105"/>
                  </a:moveTo>
                  <a:cubicBezTo>
                    <a:pt x="294" y="63"/>
                    <a:pt x="566" y="42"/>
                    <a:pt x="85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6600757" y="4960276"/>
              <a:ext cx="19910" cy="4740"/>
            </a:xfrm>
            <a:custGeom>
              <a:avLst/>
              <a:gdLst/>
              <a:ahLst/>
              <a:cxnLst/>
              <a:rect l="l" t="t" r="r" b="b"/>
              <a:pathLst>
                <a:path w="357" h="85" fill="none" extrusionOk="0">
                  <a:moveTo>
                    <a:pt x="1" y="1"/>
                  </a:moveTo>
                  <a:cubicBezTo>
                    <a:pt x="106" y="43"/>
                    <a:pt x="252" y="64"/>
                    <a:pt x="357"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a:off x="6615927" y="4941649"/>
              <a:ext cx="22252" cy="1227"/>
            </a:xfrm>
            <a:custGeom>
              <a:avLst/>
              <a:gdLst/>
              <a:ahLst/>
              <a:cxnLst/>
              <a:rect l="l" t="t" r="r" b="b"/>
              <a:pathLst>
                <a:path w="399" h="22" fill="none" extrusionOk="0">
                  <a:moveTo>
                    <a:pt x="1" y="21"/>
                  </a:moveTo>
                  <a:cubicBezTo>
                    <a:pt x="126" y="21"/>
                    <a:pt x="252"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a:off x="6620611" y="4964961"/>
              <a:ext cx="23423" cy="56"/>
            </a:xfrm>
            <a:custGeom>
              <a:avLst/>
              <a:gdLst/>
              <a:ahLst/>
              <a:cxnLst/>
              <a:rect l="l" t="t" r="r" b="b"/>
              <a:pathLst>
                <a:path w="420" h="1" fill="none" extrusionOk="0">
                  <a:moveTo>
                    <a:pt x="1"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6605442" y="4977788"/>
              <a:ext cx="17568" cy="5912"/>
            </a:xfrm>
            <a:custGeom>
              <a:avLst/>
              <a:gdLst/>
              <a:ahLst/>
              <a:cxnLst/>
              <a:rect l="l" t="t" r="r" b="b"/>
              <a:pathLst>
                <a:path w="315" h="106" fill="none" extrusionOk="0">
                  <a:moveTo>
                    <a:pt x="1" y="1"/>
                  </a:moveTo>
                  <a:cubicBezTo>
                    <a:pt x="105" y="64"/>
                    <a:pt x="210" y="84"/>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6605442" y="4999984"/>
              <a:ext cx="17568" cy="3569"/>
            </a:xfrm>
            <a:custGeom>
              <a:avLst/>
              <a:gdLst/>
              <a:ahLst/>
              <a:cxnLst/>
              <a:rect l="l" t="t" r="r" b="b"/>
              <a:pathLst>
                <a:path w="315" h="64" fill="none" extrusionOk="0">
                  <a:moveTo>
                    <a:pt x="1" y="0"/>
                  </a:moveTo>
                  <a:cubicBezTo>
                    <a:pt x="105" y="21"/>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6608956" y="5018667"/>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6622954" y="4985986"/>
              <a:ext cx="22196" cy="56"/>
            </a:xfrm>
            <a:custGeom>
              <a:avLst/>
              <a:gdLst/>
              <a:ahLst/>
              <a:cxnLst/>
              <a:rect l="l" t="t" r="r" b="b"/>
              <a:pathLst>
                <a:path w="398" h="1" fill="none" extrusionOk="0">
                  <a:moveTo>
                    <a:pt x="0" y="0"/>
                  </a:moveTo>
                  <a:lnTo>
                    <a:pt x="39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a:off x="6624125" y="4999984"/>
              <a:ext cx="25710" cy="3569"/>
            </a:xfrm>
            <a:custGeom>
              <a:avLst/>
              <a:gdLst/>
              <a:ahLst/>
              <a:cxnLst/>
              <a:rect l="l" t="t" r="r" b="b"/>
              <a:pathLst>
                <a:path w="461" h="64" fill="none" extrusionOk="0">
                  <a:moveTo>
                    <a:pt x="0" y="63"/>
                  </a:moveTo>
                  <a:cubicBezTo>
                    <a:pt x="168" y="21"/>
                    <a:pt x="293"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a:off x="6622954" y="5017496"/>
              <a:ext cx="24539" cy="1227"/>
            </a:xfrm>
            <a:custGeom>
              <a:avLst/>
              <a:gdLst/>
              <a:ahLst/>
              <a:cxnLst/>
              <a:rect l="l" t="t" r="r" b="b"/>
              <a:pathLst>
                <a:path w="440" h="22" fill="none" extrusionOk="0">
                  <a:moveTo>
                    <a:pt x="0" y="21"/>
                  </a:moveTo>
                  <a:lnTo>
                    <a:pt x="84" y="21"/>
                  </a:lnTo>
                  <a:cubicBezTo>
                    <a:pt x="210" y="21"/>
                    <a:pt x="31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a:off x="6715142" y="4886771"/>
              <a:ext cx="22196" cy="2398"/>
            </a:xfrm>
            <a:custGeom>
              <a:avLst/>
              <a:gdLst/>
              <a:ahLst/>
              <a:cxnLst/>
              <a:rect l="l" t="t" r="r" b="b"/>
              <a:pathLst>
                <a:path w="398" h="43" fill="none" extrusionOk="0">
                  <a:moveTo>
                    <a:pt x="0" y="1"/>
                  </a:moveTo>
                  <a:cubicBezTo>
                    <a:pt x="126" y="22"/>
                    <a:pt x="251"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a:off x="6716313" y="4906625"/>
              <a:ext cx="23368" cy="1227"/>
            </a:xfrm>
            <a:custGeom>
              <a:avLst/>
              <a:gdLst/>
              <a:ahLst/>
              <a:cxnLst/>
              <a:rect l="l" t="t" r="r" b="b"/>
              <a:pathLst>
                <a:path w="419" h="22" fill="none" extrusionOk="0">
                  <a:moveTo>
                    <a:pt x="0" y="0"/>
                  </a:moveTo>
                  <a:cubicBezTo>
                    <a:pt x="126" y="0"/>
                    <a:pt x="293" y="0"/>
                    <a:pt x="41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a:off x="6719826" y="4928766"/>
              <a:ext cx="21025" cy="1227"/>
            </a:xfrm>
            <a:custGeom>
              <a:avLst/>
              <a:gdLst/>
              <a:ahLst/>
              <a:cxnLst/>
              <a:rect l="l" t="t" r="r" b="b"/>
              <a:pathLst>
                <a:path w="377" h="22" fill="none" extrusionOk="0">
                  <a:moveTo>
                    <a:pt x="0" y="1"/>
                  </a:moveTo>
                  <a:cubicBezTo>
                    <a:pt x="126" y="1"/>
                    <a:pt x="25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a:off x="6717484" y="4948620"/>
              <a:ext cx="23368" cy="56"/>
            </a:xfrm>
            <a:custGeom>
              <a:avLst/>
              <a:gdLst/>
              <a:ahLst/>
              <a:cxnLst/>
              <a:rect l="l" t="t" r="r" b="b"/>
              <a:pathLst>
                <a:path w="419" h="1" fill="none" extrusionOk="0">
                  <a:moveTo>
                    <a:pt x="0"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a:off x="6719826" y="4968474"/>
              <a:ext cx="21025" cy="2398"/>
            </a:xfrm>
            <a:custGeom>
              <a:avLst/>
              <a:gdLst/>
              <a:ahLst/>
              <a:cxnLst/>
              <a:rect l="l" t="t" r="r" b="b"/>
              <a:pathLst>
                <a:path w="377" h="43" fill="none" extrusionOk="0">
                  <a:moveTo>
                    <a:pt x="0" y="42"/>
                  </a:moveTo>
                  <a:cubicBezTo>
                    <a:pt x="126" y="21"/>
                    <a:pt x="251" y="0"/>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a:off x="6720997" y="4997642"/>
              <a:ext cx="22196" cy="1227"/>
            </a:xfrm>
            <a:custGeom>
              <a:avLst/>
              <a:gdLst/>
              <a:ahLst/>
              <a:cxnLst/>
              <a:rect l="l" t="t" r="r" b="b"/>
              <a:pathLst>
                <a:path w="398" h="22" fill="none" extrusionOk="0">
                  <a:moveTo>
                    <a:pt x="0" y="0"/>
                  </a:moveTo>
                  <a:cubicBezTo>
                    <a:pt x="126" y="0"/>
                    <a:pt x="251"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a:off x="6713970" y="4858775"/>
              <a:ext cx="21081" cy="56"/>
            </a:xfrm>
            <a:custGeom>
              <a:avLst/>
              <a:gdLst/>
              <a:ahLst/>
              <a:cxnLst/>
              <a:rect l="l" t="t" r="r" b="b"/>
              <a:pathLst>
                <a:path w="378"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a:off x="6733825" y="4870431"/>
              <a:ext cx="23368" cy="1227"/>
            </a:xfrm>
            <a:custGeom>
              <a:avLst/>
              <a:gdLst/>
              <a:ahLst/>
              <a:cxnLst/>
              <a:rect l="l" t="t" r="r" b="b"/>
              <a:pathLst>
                <a:path w="419" h="22" fill="none" extrusionOk="0">
                  <a:moveTo>
                    <a:pt x="21" y="1"/>
                  </a:moveTo>
                  <a:cubicBezTo>
                    <a:pt x="21" y="1"/>
                    <a:pt x="0" y="22"/>
                    <a:pt x="21" y="1"/>
                  </a:cubicBezTo>
                  <a:cubicBezTo>
                    <a:pt x="168" y="22"/>
                    <a:pt x="293" y="22"/>
                    <a:pt x="41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a:off x="6740796" y="4898427"/>
              <a:ext cx="19910" cy="1227"/>
            </a:xfrm>
            <a:custGeom>
              <a:avLst/>
              <a:gdLst/>
              <a:ahLst/>
              <a:cxnLst/>
              <a:rect l="l" t="t" r="r" b="b"/>
              <a:pathLst>
                <a:path w="357" h="22" fill="none" extrusionOk="0">
                  <a:moveTo>
                    <a:pt x="1" y="22"/>
                  </a:moveTo>
                  <a:cubicBezTo>
                    <a:pt x="105" y="22"/>
                    <a:pt x="252"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a:off x="6745481" y="4887942"/>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a:off x="6739625" y="4911310"/>
              <a:ext cx="18739" cy="1227"/>
            </a:xfrm>
            <a:custGeom>
              <a:avLst/>
              <a:gdLst/>
              <a:ahLst/>
              <a:cxnLst/>
              <a:rect l="l" t="t" r="r" b="b"/>
              <a:pathLst>
                <a:path w="336" h="22" fill="none" extrusionOk="0">
                  <a:moveTo>
                    <a:pt x="1" y="21"/>
                  </a:moveTo>
                  <a:cubicBezTo>
                    <a:pt x="105"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8"/>
            <p:cNvSpPr/>
            <p:nvPr/>
          </p:nvSpPr>
          <p:spPr>
            <a:xfrm>
              <a:off x="6740796" y="4931108"/>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8"/>
            <p:cNvSpPr/>
            <p:nvPr/>
          </p:nvSpPr>
          <p:spPr>
            <a:xfrm>
              <a:off x="6739625" y="4942820"/>
              <a:ext cx="21081" cy="56"/>
            </a:xfrm>
            <a:custGeom>
              <a:avLst/>
              <a:gdLst/>
              <a:ahLst/>
              <a:cxnLst/>
              <a:rect l="l" t="t" r="r" b="b"/>
              <a:pathLst>
                <a:path w="378" h="1" fill="none" extrusionOk="0">
                  <a:moveTo>
                    <a:pt x="1" y="0"/>
                  </a:move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a:off x="6739625" y="4959105"/>
              <a:ext cx="23423" cy="4740"/>
            </a:xfrm>
            <a:custGeom>
              <a:avLst/>
              <a:gdLst/>
              <a:ahLst/>
              <a:cxnLst/>
              <a:rect l="l" t="t" r="r" b="b"/>
              <a:pathLst>
                <a:path w="420" h="85" fill="none" extrusionOk="0">
                  <a:moveTo>
                    <a:pt x="1" y="85"/>
                  </a:moveTo>
                  <a:cubicBezTo>
                    <a:pt x="126" y="64"/>
                    <a:pt x="273" y="64"/>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a:off x="6737282" y="4977788"/>
              <a:ext cx="30395" cy="3569"/>
            </a:xfrm>
            <a:custGeom>
              <a:avLst/>
              <a:gdLst/>
              <a:ahLst/>
              <a:cxnLst/>
              <a:rect l="l" t="t" r="r" b="b"/>
              <a:pathLst>
                <a:path w="545" h="64" fill="none" extrusionOk="0">
                  <a:moveTo>
                    <a:pt x="1" y="64"/>
                  </a:moveTo>
                  <a:cubicBezTo>
                    <a:pt x="168" y="43"/>
                    <a:pt x="357" y="43"/>
                    <a:pt x="54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a:off x="6740796" y="4852919"/>
              <a:ext cx="17568" cy="2398"/>
            </a:xfrm>
            <a:custGeom>
              <a:avLst/>
              <a:gdLst/>
              <a:ahLst/>
              <a:cxnLst/>
              <a:rect l="l" t="t" r="r" b="b"/>
              <a:pathLst>
                <a:path w="315" h="43" fill="none" extrusionOk="0">
                  <a:moveTo>
                    <a:pt x="1" y="1"/>
                  </a:moveTo>
                  <a:cubicBezTo>
                    <a:pt x="105" y="22"/>
                    <a:pt x="210" y="43"/>
                    <a:pt x="31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a:off x="6762992" y="4869259"/>
              <a:ext cx="18739" cy="3569"/>
            </a:xfrm>
            <a:custGeom>
              <a:avLst/>
              <a:gdLst/>
              <a:ahLst/>
              <a:cxnLst/>
              <a:rect l="l" t="t" r="r" b="b"/>
              <a:pathLst>
                <a:path w="336" h="64" fill="none" extrusionOk="0">
                  <a:moveTo>
                    <a:pt x="21" y="1"/>
                  </a:moveTo>
                  <a:cubicBezTo>
                    <a:pt x="21" y="1"/>
                    <a:pt x="0" y="1"/>
                    <a:pt x="21" y="1"/>
                  </a:cubicBezTo>
                  <a:cubicBezTo>
                    <a:pt x="0" y="22"/>
                    <a:pt x="21" y="22"/>
                    <a:pt x="21" y="1"/>
                  </a:cubicBezTo>
                  <a:lnTo>
                    <a:pt x="335" y="6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a:off x="6766506" y="4857603"/>
              <a:ext cx="18683" cy="2398"/>
            </a:xfrm>
            <a:custGeom>
              <a:avLst/>
              <a:gdLst/>
              <a:ahLst/>
              <a:cxnLst/>
              <a:rect l="l" t="t" r="r" b="b"/>
              <a:pathLst>
                <a:path w="335" h="43" fill="none" extrusionOk="0">
                  <a:moveTo>
                    <a:pt x="0" y="1"/>
                  </a:moveTo>
                  <a:cubicBezTo>
                    <a:pt x="105" y="1"/>
                    <a:pt x="230" y="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a:off x="6766506" y="4894969"/>
              <a:ext cx="21025" cy="1227"/>
            </a:xfrm>
            <a:custGeom>
              <a:avLst/>
              <a:gdLst/>
              <a:ahLst/>
              <a:cxnLst/>
              <a:rect l="l" t="t" r="r" b="b"/>
              <a:pathLst>
                <a:path w="377" h="22" fill="none" extrusionOk="0">
                  <a:moveTo>
                    <a:pt x="0" y="0"/>
                  </a:moveTo>
                  <a:cubicBezTo>
                    <a:pt x="126" y="21"/>
                    <a:pt x="251" y="2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a:off x="6764163" y="4912481"/>
              <a:ext cx="23368" cy="56"/>
            </a:xfrm>
            <a:custGeom>
              <a:avLst/>
              <a:gdLst/>
              <a:ahLst/>
              <a:cxnLst/>
              <a:rect l="l" t="t" r="r" b="b"/>
              <a:pathLst>
                <a:path w="419" h="1" fill="none" extrusionOk="0">
                  <a:moveTo>
                    <a:pt x="0" y="0"/>
                  </a:moveTo>
                  <a:lnTo>
                    <a:pt x="41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a:off x="6767621" y="4927651"/>
              <a:ext cx="19910" cy="1171"/>
            </a:xfrm>
            <a:custGeom>
              <a:avLst/>
              <a:gdLst/>
              <a:ahLst/>
              <a:cxnLst/>
              <a:rect l="l" t="t" r="r" b="b"/>
              <a:pathLst>
                <a:path w="357" h="21" fill="none" extrusionOk="0">
                  <a:moveTo>
                    <a:pt x="1" y="0"/>
                  </a:moveTo>
                  <a:cubicBezTo>
                    <a:pt x="127" y="0"/>
                    <a:pt x="231" y="0"/>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a:off x="6767621" y="4947449"/>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a:off x="6766506" y="4962618"/>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a:off x="6768792" y="4977788"/>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a:off x="6768792" y="4991786"/>
              <a:ext cx="21081" cy="56"/>
            </a:xfrm>
            <a:custGeom>
              <a:avLst/>
              <a:gdLst/>
              <a:ahLst/>
              <a:cxnLst/>
              <a:rect l="l" t="t" r="r" b="b"/>
              <a:pathLst>
                <a:path w="378" h="1" fill="none" extrusionOk="0">
                  <a:moveTo>
                    <a:pt x="1" y="1"/>
                  </a:moveTo>
                  <a:lnTo>
                    <a:pt x="64" y="1"/>
                  </a:lnTo>
                  <a:lnTo>
                    <a:pt x="37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a:off x="6745481" y="5001155"/>
              <a:ext cx="16396" cy="2398"/>
            </a:xfrm>
            <a:custGeom>
              <a:avLst/>
              <a:gdLst/>
              <a:ahLst/>
              <a:cxnLst/>
              <a:rect l="l" t="t" r="r" b="b"/>
              <a:pathLst>
                <a:path w="294" h="43" fill="none" extrusionOk="0">
                  <a:moveTo>
                    <a:pt x="0" y="42"/>
                  </a:moveTo>
                  <a:cubicBezTo>
                    <a:pt x="105" y="0"/>
                    <a:pt x="189"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a:off x="6750165" y="5015154"/>
              <a:ext cx="16396" cy="1227"/>
            </a:xfrm>
            <a:custGeom>
              <a:avLst/>
              <a:gdLst/>
              <a:ahLst/>
              <a:cxnLst/>
              <a:rect l="l" t="t" r="r" b="b"/>
              <a:pathLst>
                <a:path w="294" h="22" fill="none" extrusionOk="0">
                  <a:moveTo>
                    <a:pt x="0" y="21"/>
                  </a:moveTo>
                  <a:cubicBezTo>
                    <a:pt x="105" y="21"/>
                    <a:pt x="188"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a:off x="6653293" y="5015154"/>
              <a:ext cx="15225" cy="2398"/>
            </a:xfrm>
            <a:custGeom>
              <a:avLst/>
              <a:gdLst/>
              <a:ahLst/>
              <a:cxnLst/>
              <a:rect l="l" t="t" r="r" b="b"/>
              <a:pathLst>
                <a:path w="273" h="43" fill="none" extrusionOk="0">
                  <a:moveTo>
                    <a:pt x="0" y="21"/>
                  </a:moveTo>
                  <a:lnTo>
                    <a:pt x="0" y="21"/>
                  </a:lnTo>
                  <a:cubicBezTo>
                    <a:pt x="0" y="42"/>
                    <a:pt x="0" y="42"/>
                    <a:pt x="0" y="21"/>
                  </a:cubicBezTo>
                  <a:cubicBezTo>
                    <a:pt x="84" y="42"/>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8"/>
            <p:cNvSpPr/>
            <p:nvPr/>
          </p:nvSpPr>
          <p:spPr>
            <a:xfrm>
              <a:off x="6670804" y="5016325"/>
              <a:ext cx="26881" cy="1227"/>
            </a:xfrm>
            <a:custGeom>
              <a:avLst/>
              <a:gdLst/>
              <a:ahLst/>
              <a:cxnLst/>
              <a:rect l="l" t="t" r="r" b="b"/>
              <a:pathLst>
                <a:path w="482" h="22" fill="none" extrusionOk="0">
                  <a:moveTo>
                    <a:pt x="0" y="0"/>
                  </a:moveTo>
                  <a:cubicBezTo>
                    <a:pt x="168" y="0"/>
                    <a:pt x="314" y="0"/>
                    <a:pt x="48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8"/>
            <p:cNvSpPr/>
            <p:nvPr/>
          </p:nvSpPr>
          <p:spPr>
            <a:xfrm>
              <a:off x="6699972" y="5026810"/>
              <a:ext cx="44393" cy="1227"/>
            </a:xfrm>
            <a:custGeom>
              <a:avLst/>
              <a:gdLst/>
              <a:ahLst/>
              <a:cxnLst/>
              <a:rect l="l" t="t" r="r" b="b"/>
              <a:pathLst>
                <a:path w="796" h="22" fill="none" extrusionOk="0">
                  <a:moveTo>
                    <a:pt x="0" y="21"/>
                  </a:moveTo>
                  <a:cubicBezTo>
                    <a:pt x="272" y="21"/>
                    <a:pt x="523" y="1"/>
                    <a:pt x="79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8"/>
            <p:cNvSpPr/>
            <p:nvPr/>
          </p:nvSpPr>
          <p:spPr>
            <a:xfrm>
              <a:off x="6612469" y="5034952"/>
              <a:ext cx="12883" cy="4740"/>
            </a:xfrm>
            <a:custGeom>
              <a:avLst/>
              <a:gdLst/>
              <a:ahLst/>
              <a:cxnLst/>
              <a:rect l="l" t="t" r="r" b="b"/>
              <a:pathLst>
                <a:path w="231" h="85" fill="none" extrusionOk="0">
                  <a:moveTo>
                    <a:pt x="0" y="1"/>
                  </a:moveTo>
                  <a:cubicBezTo>
                    <a:pt x="0" y="22"/>
                    <a:pt x="42" y="22"/>
                    <a:pt x="42" y="22"/>
                  </a:cubicBezTo>
                  <a:cubicBezTo>
                    <a:pt x="105" y="64"/>
                    <a:pt x="188" y="64"/>
                    <a:pt x="230"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8"/>
            <p:cNvSpPr/>
            <p:nvPr/>
          </p:nvSpPr>
          <p:spPr>
            <a:xfrm>
              <a:off x="6615927" y="5059491"/>
              <a:ext cx="14054" cy="2398"/>
            </a:xfrm>
            <a:custGeom>
              <a:avLst/>
              <a:gdLst/>
              <a:ahLst/>
              <a:cxnLst/>
              <a:rect l="l" t="t" r="r" b="b"/>
              <a:pathLst>
                <a:path w="252" h="43" fill="none" extrusionOk="0">
                  <a:moveTo>
                    <a:pt x="1" y="42"/>
                  </a:moveTo>
                  <a:cubicBezTo>
                    <a:pt x="85" y="0"/>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8"/>
            <p:cNvSpPr/>
            <p:nvPr/>
          </p:nvSpPr>
          <p:spPr>
            <a:xfrm>
              <a:off x="6627639" y="5036123"/>
              <a:ext cx="45564" cy="5912"/>
            </a:xfrm>
            <a:custGeom>
              <a:avLst/>
              <a:gdLst/>
              <a:ahLst/>
              <a:cxnLst/>
              <a:rect l="l" t="t" r="r" b="b"/>
              <a:pathLst>
                <a:path w="817" h="106" fill="none" extrusionOk="0">
                  <a:moveTo>
                    <a:pt x="0" y="106"/>
                  </a:moveTo>
                  <a:cubicBezTo>
                    <a:pt x="251" y="85"/>
                    <a:pt x="544" y="64"/>
                    <a:pt x="81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8"/>
            <p:cNvSpPr/>
            <p:nvPr/>
          </p:nvSpPr>
          <p:spPr>
            <a:xfrm>
              <a:off x="6632267" y="5057149"/>
              <a:ext cx="40935" cy="2398"/>
            </a:xfrm>
            <a:custGeom>
              <a:avLst/>
              <a:gdLst/>
              <a:ahLst/>
              <a:cxnLst/>
              <a:rect l="l" t="t" r="r" b="b"/>
              <a:pathLst>
                <a:path w="734" h="43" fill="none" extrusionOk="0">
                  <a:moveTo>
                    <a:pt x="1" y="42"/>
                  </a:moveTo>
                  <a:cubicBezTo>
                    <a:pt x="231" y="21"/>
                    <a:pt x="461" y="21"/>
                    <a:pt x="73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8"/>
            <p:cNvSpPr/>
            <p:nvPr/>
          </p:nvSpPr>
          <p:spPr>
            <a:xfrm>
              <a:off x="6675433" y="5038466"/>
              <a:ext cx="29279" cy="1227"/>
            </a:xfrm>
            <a:custGeom>
              <a:avLst/>
              <a:gdLst/>
              <a:ahLst/>
              <a:cxnLst/>
              <a:rect l="l" t="t" r="r" b="b"/>
              <a:pathLst>
                <a:path w="525" h="22" fill="none" extrusionOk="0">
                  <a:moveTo>
                    <a:pt x="1" y="1"/>
                  </a:moveTo>
                  <a:cubicBezTo>
                    <a:pt x="189" y="1"/>
                    <a:pt x="378" y="22"/>
                    <a:pt x="52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8"/>
            <p:cNvSpPr/>
            <p:nvPr/>
          </p:nvSpPr>
          <p:spPr>
            <a:xfrm>
              <a:off x="6676605" y="5057149"/>
              <a:ext cx="23423" cy="1227"/>
            </a:xfrm>
            <a:custGeom>
              <a:avLst/>
              <a:gdLst/>
              <a:ahLst/>
              <a:cxnLst/>
              <a:rect l="l" t="t" r="r" b="b"/>
              <a:pathLst>
                <a:path w="420" h="22" fill="none" extrusionOk="0">
                  <a:moveTo>
                    <a:pt x="1" y="1"/>
                  </a:moveTo>
                  <a:lnTo>
                    <a:pt x="1" y="21"/>
                  </a:lnTo>
                  <a:cubicBezTo>
                    <a:pt x="147" y="1"/>
                    <a:pt x="294"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8"/>
            <p:cNvSpPr/>
            <p:nvPr/>
          </p:nvSpPr>
          <p:spPr>
            <a:xfrm>
              <a:off x="6615927" y="5080516"/>
              <a:ext cx="37422" cy="4685"/>
            </a:xfrm>
            <a:custGeom>
              <a:avLst/>
              <a:gdLst/>
              <a:ahLst/>
              <a:cxnLst/>
              <a:rect l="l" t="t" r="r" b="b"/>
              <a:pathLst>
                <a:path w="671" h="84" fill="none" extrusionOk="0">
                  <a:moveTo>
                    <a:pt x="1" y="84"/>
                  </a:moveTo>
                  <a:lnTo>
                    <a:pt x="1" y="84"/>
                  </a:lnTo>
                  <a:lnTo>
                    <a:pt x="294" y="84"/>
                  </a:lnTo>
                  <a:cubicBezTo>
                    <a:pt x="419" y="84"/>
                    <a:pt x="566" y="0"/>
                    <a:pt x="67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8"/>
            <p:cNvSpPr/>
            <p:nvPr/>
          </p:nvSpPr>
          <p:spPr>
            <a:xfrm>
              <a:off x="6657977" y="5073489"/>
              <a:ext cx="40879" cy="5912"/>
            </a:xfrm>
            <a:custGeom>
              <a:avLst/>
              <a:gdLst/>
              <a:ahLst/>
              <a:cxnLst/>
              <a:rect l="l" t="t" r="r" b="b"/>
              <a:pathLst>
                <a:path w="733" h="106" fill="none" extrusionOk="0">
                  <a:moveTo>
                    <a:pt x="0" y="105"/>
                  </a:moveTo>
                  <a:cubicBezTo>
                    <a:pt x="105" y="105"/>
                    <a:pt x="209" y="63"/>
                    <a:pt x="314" y="63"/>
                  </a:cubicBezTo>
                  <a:cubicBezTo>
                    <a:pt x="440" y="63"/>
                    <a:pt x="607" y="21"/>
                    <a:pt x="73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8"/>
            <p:cNvSpPr/>
            <p:nvPr/>
          </p:nvSpPr>
          <p:spPr>
            <a:xfrm>
              <a:off x="6708115" y="5050177"/>
              <a:ext cx="15225" cy="1171"/>
            </a:xfrm>
            <a:custGeom>
              <a:avLst/>
              <a:gdLst/>
              <a:ahLst/>
              <a:cxnLst/>
              <a:rect l="l" t="t" r="r" b="b"/>
              <a:pathLst>
                <a:path w="273" h="21" fill="none" extrusionOk="0">
                  <a:moveTo>
                    <a:pt x="1" y="21"/>
                  </a:moveTo>
                  <a:cubicBezTo>
                    <a:pt x="105" y="0"/>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8"/>
            <p:cNvSpPr/>
            <p:nvPr/>
          </p:nvSpPr>
          <p:spPr>
            <a:xfrm>
              <a:off x="6704657" y="5063004"/>
              <a:ext cx="17512" cy="5856"/>
            </a:xfrm>
            <a:custGeom>
              <a:avLst/>
              <a:gdLst/>
              <a:ahLst/>
              <a:cxnLst/>
              <a:rect l="l" t="t" r="r" b="b"/>
              <a:pathLst>
                <a:path w="314" h="105" fill="none" extrusionOk="0">
                  <a:moveTo>
                    <a:pt x="0" y="105"/>
                  </a:moveTo>
                  <a:cubicBezTo>
                    <a:pt x="105" y="84"/>
                    <a:pt x="209" y="42"/>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8"/>
            <p:cNvSpPr/>
            <p:nvPr/>
          </p:nvSpPr>
          <p:spPr>
            <a:xfrm>
              <a:off x="6729140" y="5051293"/>
              <a:ext cx="22252" cy="2398"/>
            </a:xfrm>
            <a:custGeom>
              <a:avLst/>
              <a:gdLst/>
              <a:ahLst/>
              <a:cxnLst/>
              <a:rect l="l" t="t" r="r" b="b"/>
              <a:pathLst>
                <a:path w="399" h="43" fill="none" extrusionOk="0">
                  <a:moveTo>
                    <a:pt x="0" y="1"/>
                  </a:moveTo>
                  <a:cubicBezTo>
                    <a:pt x="147" y="1"/>
                    <a:pt x="272"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8"/>
            <p:cNvSpPr/>
            <p:nvPr/>
          </p:nvSpPr>
          <p:spPr>
            <a:xfrm>
              <a:off x="6729140" y="5065347"/>
              <a:ext cx="19910" cy="2342"/>
            </a:xfrm>
            <a:custGeom>
              <a:avLst/>
              <a:gdLst/>
              <a:ahLst/>
              <a:cxnLst/>
              <a:rect l="l" t="t" r="r" b="b"/>
              <a:pathLst>
                <a:path w="357" h="42" fill="none" extrusionOk="0">
                  <a:moveTo>
                    <a:pt x="0" y="0"/>
                  </a:moveTo>
                  <a:cubicBezTo>
                    <a:pt x="105" y="0"/>
                    <a:pt x="210"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8"/>
            <p:cNvSpPr/>
            <p:nvPr/>
          </p:nvSpPr>
          <p:spPr>
            <a:xfrm>
              <a:off x="6750165" y="5034952"/>
              <a:ext cx="17512" cy="56"/>
            </a:xfrm>
            <a:custGeom>
              <a:avLst/>
              <a:gdLst/>
              <a:ahLst/>
              <a:cxnLst/>
              <a:rect l="l" t="t" r="r" b="b"/>
              <a:pathLst>
                <a:path w="314" h="1" fill="none" extrusionOk="0">
                  <a:moveTo>
                    <a:pt x="0" y="1"/>
                  </a:moveTo>
                  <a:lnTo>
                    <a:pt x="31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8"/>
            <p:cNvSpPr/>
            <p:nvPr/>
          </p:nvSpPr>
          <p:spPr>
            <a:xfrm>
              <a:off x="6768792" y="5010469"/>
              <a:ext cx="17568" cy="56"/>
            </a:xfrm>
            <a:custGeom>
              <a:avLst/>
              <a:gdLst/>
              <a:ahLst/>
              <a:cxnLst/>
              <a:rect l="l" t="t" r="r" b="b"/>
              <a:pathLst>
                <a:path w="315" h="1" fill="none" extrusionOk="0">
                  <a:moveTo>
                    <a:pt x="1" y="1"/>
                  </a:move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8"/>
            <p:cNvSpPr/>
            <p:nvPr/>
          </p:nvSpPr>
          <p:spPr>
            <a:xfrm>
              <a:off x="6769964" y="502095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8"/>
            <p:cNvSpPr/>
            <p:nvPr/>
          </p:nvSpPr>
          <p:spPr>
            <a:xfrm>
              <a:off x="6769964" y="5034952"/>
              <a:ext cx="19910" cy="1227"/>
            </a:xfrm>
            <a:custGeom>
              <a:avLst/>
              <a:gdLst/>
              <a:ahLst/>
              <a:cxnLst/>
              <a:rect l="l" t="t" r="r" b="b"/>
              <a:pathLst>
                <a:path w="357" h="22" fill="none" extrusionOk="0">
                  <a:moveTo>
                    <a:pt x="1" y="22"/>
                  </a:moveTo>
                  <a:cubicBezTo>
                    <a:pt x="105" y="22"/>
                    <a:pt x="210" y="1"/>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8"/>
            <p:cNvSpPr/>
            <p:nvPr/>
          </p:nvSpPr>
          <p:spPr>
            <a:xfrm>
              <a:off x="6772306" y="5044321"/>
              <a:ext cx="15225" cy="2398"/>
            </a:xfrm>
            <a:custGeom>
              <a:avLst/>
              <a:gdLst/>
              <a:ahLst/>
              <a:cxnLst/>
              <a:rect l="l" t="t" r="r" b="b"/>
              <a:pathLst>
                <a:path w="273" h="43" fill="none" extrusionOk="0">
                  <a:moveTo>
                    <a:pt x="1" y="0"/>
                  </a:moveTo>
                  <a:cubicBezTo>
                    <a:pt x="105" y="21"/>
                    <a:pt x="168" y="21"/>
                    <a:pt x="27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8"/>
            <p:cNvSpPr/>
            <p:nvPr/>
          </p:nvSpPr>
          <p:spPr>
            <a:xfrm>
              <a:off x="6758308" y="5057149"/>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8"/>
            <p:cNvSpPr/>
            <p:nvPr/>
          </p:nvSpPr>
          <p:spPr>
            <a:xfrm>
              <a:off x="6754794" y="5068804"/>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8"/>
            <p:cNvSpPr/>
            <p:nvPr/>
          </p:nvSpPr>
          <p:spPr>
            <a:xfrm>
              <a:off x="6519110" y="4861117"/>
              <a:ext cx="17568" cy="5856"/>
            </a:xfrm>
            <a:custGeom>
              <a:avLst/>
              <a:gdLst/>
              <a:ahLst/>
              <a:cxnLst/>
              <a:rect l="l" t="t" r="r" b="b"/>
              <a:pathLst>
                <a:path w="315" h="105" fill="none" extrusionOk="0">
                  <a:moveTo>
                    <a:pt x="0" y="0"/>
                  </a:moveTo>
                  <a:cubicBezTo>
                    <a:pt x="105" y="42"/>
                    <a:pt x="209" y="63"/>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8"/>
            <p:cNvSpPr/>
            <p:nvPr/>
          </p:nvSpPr>
          <p:spPr>
            <a:xfrm>
              <a:off x="6523739" y="4877458"/>
              <a:ext cx="18739" cy="3569"/>
            </a:xfrm>
            <a:custGeom>
              <a:avLst/>
              <a:gdLst/>
              <a:ahLst/>
              <a:cxnLst/>
              <a:rect l="l" t="t" r="r" b="b"/>
              <a:pathLst>
                <a:path w="336" h="64" fill="none" extrusionOk="0">
                  <a:moveTo>
                    <a:pt x="1" y="0"/>
                  </a:moveTo>
                  <a:cubicBezTo>
                    <a:pt x="106" y="0"/>
                    <a:pt x="231" y="21"/>
                    <a:pt x="33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8"/>
            <p:cNvSpPr/>
            <p:nvPr/>
          </p:nvSpPr>
          <p:spPr>
            <a:xfrm>
              <a:off x="6542422" y="4859946"/>
              <a:ext cx="21081" cy="4740"/>
            </a:xfrm>
            <a:custGeom>
              <a:avLst/>
              <a:gdLst/>
              <a:ahLst/>
              <a:cxnLst/>
              <a:rect l="l" t="t" r="r" b="b"/>
              <a:pathLst>
                <a:path w="378" h="85" fill="none" extrusionOk="0">
                  <a:moveTo>
                    <a:pt x="1" y="84"/>
                  </a:moveTo>
                  <a:cubicBezTo>
                    <a:pt x="105" y="63"/>
                    <a:pt x="252"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8"/>
            <p:cNvSpPr/>
            <p:nvPr/>
          </p:nvSpPr>
          <p:spPr>
            <a:xfrm>
              <a:off x="6547107" y="4876286"/>
              <a:ext cx="21081" cy="4740"/>
            </a:xfrm>
            <a:custGeom>
              <a:avLst/>
              <a:gdLst/>
              <a:ahLst/>
              <a:cxnLst/>
              <a:rect l="l" t="t" r="r" b="b"/>
              <a:pathLst>
                <a:path w="378" h="85" fill="none" extrusionOk="0">
                  <a:moveTo>
                    <a:pt x="0" y="84"/>
                  </a:moveTo>
                  <a:cubicBezTo>
                    <a:pt x="105" y="42"/>
                    <a:pt x="23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8"/>
            <p:cNvSpPr/>
            <p:nvPr/>
          </p:nvSpPr>
          <p:spPr>
            <a:xfrm>
              <a:off x="6565790" y="4871602"/>
              <a:ext cx="15225" cy="1227"/>
            </a:xfrm>
            <a:custGeom>
              <a:avLst/>
              <a:gdLst/>
              <a:ahLst/>
              <a:cxnLst/>
              <a:rect l="l" t="t" r="r" b="b"/>
              <a:pathLst>
                <a:path w="273" h="22" fill="none" extrusionOk="0">
                  <a:moveTo>
                    <a:pt x="0" y="1"/>
                  </a:moveTo>
                  <a:cubicBezTo>
                    <a:pt x="84" y="1"/>
                    <a:pt x="188"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8"/>
            <p:cNvSpPr/>
            <p:nvPr/>
          </p:nvSpPr>
          <p:spPr>
            <a:xfrm>
              <a:off x="6569247" y="4858775"/>
              <a:ext cx="12939" cy="1227"/>
            </a:xfrm>
            <a:custGeom>
              <a:avLst/>
              <a:gdLst/>
              <a:ahLst/>
              <a:cxnLst/>
              <a:rect l="l" t="t" r="r" b="b"/>
              <a:pathLst>
                <a:path w="232" h="22" fill="none" extrusionOk="0">
                  <a:moveTo>
                    <a:pt x="1" y="21"/>
                  </a:moveTo>
                  <a:cubicBezTo>
                    <a:pt x="85" y="1"/>
                    <a:pt x="147" y="1"/>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8"/>
            <p:cNvSpPr/>
            <p:nvPr/>
          </p:nvSpPr>
          <p:spPr>
            <a:xfrm>
              <a:off x="6570418" y="4889113"/>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8"/>
            <p:cNvSpPr/>
            <p:nvPr/>
          </p:nvSpPr>
          <p:spPr>
            <a:xfrm>
              <a:off x="6551791" y="4904283"/>
              <a:ext cx="18683" cy="2398"/>
            </a:xfrm>
            <a:custGeom>
              <a:avLst/>
              <a:gdLst/>
              <a:ahLst/>
              <a:cxnLst/>
              <a:rect l="l" t="t" r="r" b="b"/>
              <a:pathLst>
                <a:path w="335" h="43" fill="none" extrusionOk="0">
                  <a:moveTo>
                    <a:pt x="0" y="42"/>
                  </a:moveTo>
                  <a:cubicBezTo>
                    <a:pt x="105" y="21"/>
                    <a:pt x="230" y="21"/>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8"/>
            <p:cNvSpPr/>
            <p:nvPr/>
          </p:nvSpPr>
          <p:spPr>
            <a:xfrm>
              <a:off x="6554078" y="4919452"/>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8"/>
            <p:cNvSpPr/>
            <p:nvPr/>
          </p:nvSpPr>
          <p:spPr>
            <a:xfrm>
              <a:off x="6557591" y="4931108"/>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8"/>
            <p:cNvSpPr/>
            <p:nvPr/>
          </p:nvSpPr>
          <p:spPr>
            <a:xfrm>
              <a:off x="6573932" y="4911310"/>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8"/>
            <p:cNvSpPr/>
            <p:nvPr/>
          </p:nvSpPr>
          <p:spPr>
            <a:xfrm>
              <a:off x="6576274" y="4925308"/>
              <a:ext cx="15225" cy="2398"/>
            </a:xfrm>
            <a:custGeom>
              <a:avLst/>
              <a:gdLst/>
              <a:ahLst/>
              <a:cxnLst/>
              <a:rect l="l" t="t" r="r" b="b"/>
              <a:pathLst>
                <a:path w="273" h="43" fill="none" extrusionOk="0">
                  <a:moveTo>
                    <a:pt x="0" y="0"/>
                  </a:moveTo>
                  <a:cubicBezTo>
                    <a:pt x="84" y="0"/>
                    <a:pt x="189"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8"/>
            <p:cNvSpPr/>
            <p:nvPr/>
          </p:nvSpPr>
          <p:spPr>
            <a:xfrm>
              <a:off x="6577446" y="4945107"/>
              <a:ext cx="15225" cy="1227"/>
            </a:xfrm>
            <a:custGeom>
              <a:avLst/>
              <a:gdLst/>
              <a:ahLst/>
              <a:cxnLst/>
              <a:rect l="l" t="t" r="r" b="b"/>
              <a:pathLst>
                <a:path w="273" h="22" fill="none" extrusionOk="0">
                  <a:moveTo>
                    <a:pt x="0" y="1"/>
                  </a:moveTo>
                  <a:cubicBezTo>
                    <a:pt x="84" y="1"/>
                    <a:pt x="189"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8"/>
            <p:cNvSpPr/>
            <p:nvPr/>
          </p:nvSpPr>
          <p:spPr>
            <a:xfrm>
              <a:off x="6582130" y="495798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8"/>
            <p:cNvSpPr/>
            <p:nvPr/>
          </p:nvSpPr>
          <p:spPr>
            <a:xfrm>
              <a:off x="6585588" y="4969645"/>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8"/>
            <p:cNvSpPr/>
            <p:nvPr/>
          </p:nvSpPr>
          <p:spPr>
            <a:xfrm>
              <a:off x="6586759" y="4976617"/>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8"/>
            <p:cNvSpPr/>
            <p:nvPr/>
          </p:nvSpPr>
          <p:spPr>
            <a:xfrm>
              <a:off x="6583301" y="5001155"/>
              <a:ext cx="17512" cy="3514"/>
            </a:xfrm>
            <a:custGeom>
              <a:avLst/>
              <a:gdLst/>
              <a:ahLst/>
              <a:cxnLst/>
              <a:rect l="l" t="t" r="r" b="b"/>
              <a:pathLst>
                <a:path w="314" h="63" fill="none" extrusionOk="0">
                  <a:moveTo>
                    <a:pt x="0" y="0"/>
                  </a:moveTo>
                  <a:cubicBezTo>
                    <a:pt x="105" y="42"/>
                    <a:pt x="209"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8"/>
            <p:cNvSpPr/>
            <p:nvPr/>
          </p:nvSpPr>
          <p:spPr>
            <a:xfrm>
              <a:off x="6589101" y="501749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8"/>
            <p:cNvSpPr/>
            <p:nvPr/>
          </p:nvSpPr>
          <p:spPr>
            <a:xfrm>
              <a:off x="6593786" y="5033837"/>
              <a:ext cx="12883" cy="1171"/>
            </a:xfrm>
            <a:custGeom>
              <a:avLst/>
              <a:gdLst/>
              <a:ahLst/>
              <a:cxnLst/>
              <a:rect l="l" t="t" r="r" b="b"/>
              <a:pathLst>
                <a:path w="231" h="21"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8"/>
            <p:cNvSpPr/>
            <p:nvPr/>
          </p:nvSpPr>
          <p:spPr>
            <a:xfrm>
              <a:off x="6594957" y="5046664"/>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8"/>
            <p:cNvSpPr/>
            <p:nvPr/>
          </p:nvSpPr>
          <p:spPr>
            <a:xfrm>
              <a:off x="6598471" y="5063004"/>
              <a:ext cx="12883" cy="56"/>
            </a:xfrm>
            <a:custGeom>
              <a:avLst/>
              <a:gdLst/>
              <a:ahLst/>
              <a:cxnLst/>
              <a:rect l="l" t="t" r="r" b="b"/>
              <a:pathLst>
                <a:path w="231" h="1" fill="none" extrusionOk="0">
                  <a:moveTo>
                    <a:pt x="0" y="0"/>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8"/>
            <p:cNvSpPr/>
            <p:nvPr/>
          </p:nvSpPr>
          <p:spPr>
            <a:xfrm>
              <a:off x="6599586" y="5074660"/>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8"/>
            <p:cNvSpPr/>
            <p:nvPr/>
          </p:nvSpPr>
          <p:spPr>
            <a:xfrm>
              <a:off x="6599586" y="5087487"/>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8"/>
            <p:cNvSpPr/>
            <p:nvPr/>
          </p:nvSpPr>
          <p:spPr>
            <a:xfrm>
              <a:off x="6599586" y="5103828"/>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8"/>
            <p:cNvSpPr/>
            <p:nvPr/>
          </p:nvSpPr>
          <p:spPr>
            <a:xfrm>
              <a:off x="6634610" y="5096801"/>
              <a:ext cx="21081" cy="3569"/>
            </a:xfrm>
            <a:custGeom>
              <a:avLst/>
              <a:gdLst/>
              <a:ahLst/>
              <a:cxnLst/>
              <a:rect l="l" t="t" r="r" b="b"/>
              <a:pathLst>
                <a:path w="378" h="64" fill="none" extrusionOk="0">
                  <a:moveTo>
                    <a:pt x="1" y="64"/>
                  </a:moveTo>
                  <a:cubicBezTo>
                    <a:pt x="126" y="43"/>
                    <a:pt x="231" y="22"/>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8"/>
            <p:cNvSpPr/>
            <p:nvPr/>
          </p:nvSpPr>
          <p:spPr>
            <a:xfrm>
              <a:off x="6618269" y="5100314"/>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8"/>
            <p:cNvSpPr/>
            <p:nvPr/>
          </p:nvSpPr>
          <p:spPr>
            <a:xfrm>
              <a:off x="6659149" y="5097972"/>
              <a:ext cx="16341" cy="1227"/>
            </a:xfrm>
            <a:custGeom>
              <a:avLst/>
              <a:gdLst/>
              <a:ahLst/>
              <a:cxnLst/>
              <a:rect l="l" t="t" r="r" b="b"/>
              <a:pathLst>
                <a:path w="293" h="22" fill="none" extrusionOk="0">
                  <a:moveTo>
                    <a:pt x="0" y="22"/>
                  </a:moveTo>
                  <a:cubicBezTo>
                    <a:pt x="105" y="22"/>
                    <a:pt x="188"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8"/>
            <p:cNvSpPr/>
            <p:nvPr/>
          </p:nvSpPr>
          <p:spPr>
            <a:xfrm>
              <a:off x="6703486" y="5080516"/>
              <a:ext cx="22196" cy="2342"/>
            </a:xfrm>
            <a:custGeom>
              <a:avLst/>
              <a:gdLst/>
              <a:ahLst/>
              <a:cxnLst/>
              <a:rect l="l" t="t" r="r" b="b"/>
              <a:pathLst>
                <a:path w="398" h="42" fill="none" extrusionOk="0">
                  <a:moveTo>
                    <a:pt x="0" y="42"/>
                  </a:moveTo>
                  <a:cubicBezTo>
                    <a:pt x="126" y="42"/>
                    <a:pt x="251" y="21"/>
                    <a:pt x="39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8"/>
            <p:cNvSpPr/>
            <p:nvPr/>
          </p:nvSpPr>
          <p:spPr>
            <a:xfrm>
              <a:off x="6680118" y="5093343"/>
              <a:ext cx="28052" cy="1227"/>
            </a:xfrm>
            <a:custGeom>
              <a:avLst/>
              <a:gdLst/>
              <a:ahLst/>
              <a:cxnLst/>
              <a:rect l="l" t="t" r="r" b="b"/>
              <a:pathLst>
                <a:path w="503" h="22" fill="none" extrusionOk="0">
                  <a:moveTo>
                    <a:pt x="22" y="0"/>
                  </a:moveTo>
                  <a:cubicBezTo>
                    <a:pt x="1" y="21"/>
                    <a:pt x="22" y="21"/>
                    <a:pt x="22" y="0"/>
                  </a:cubicBezTo>
                  <a:cubicBezTo>
                    <a:pt x="189" y="21"/>
                    <a:pt x="335" y="21"/>
                    <a:pt x="50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8"/>
            <p:cNvSpPr/>
            <p:nvPr/>
          </p:nvSpPr>
          <p:spPr>
            <a:xfrm>
              <a:off x="6681289" y="5109684"/>
              <a:ext cx="24595" cy="1227"/>
            </a:xfrm>
            <a:custGeom>
              <a:avLst/>
              <a:gdLst/>
              <a:ahLst/>
              <a:cxnLst/>
              <a:rect l="l" t="t" r="r" b="b"/>
              <a:pathLst>
                <a:path w="441" h="22" fill="none" extrusionOk="0">
                  <a:moveTo>
                    <a:pt x="1" y="21"/>
                  </a:moveTo>
                  <a:cubicBezTo>
                    <a:pt x="168" y="21"/>
                    <a:pt x="29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8"/>
            <p:cNvSpPr/>
            <p:nvPr/>
          </p:nvSpPr>
          <p:spPr>
            <a:xfrm>
              <a:off x="6727969" y="5080516"/>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8"/>
            <p:cNvSpPr/>
            <p:nvPr/>
          </p:nvSpPr>
          <p:spPr>
            <a:xfrm>
              <a:off x="6705828" y="5102657"/>
              <a:ext cx="19854" cy="1227"/>
            </a:xfrm>
            <a:custGeom>
              <a:avLst/>
              <a:gdLst/>
              <a:ahLst/>
              <a:cxnLst/>
              <a:rect l="l" t="t" r="r" b="b"/>
              <a:pathLst>
                <a:path w="356" h="22" fill="none" extrusionOk="0">
                  <a:moveTo>
                    <a:pt x="0" y="1"/>
                  </a:moveTo>
                  <a:cubicBezTo>
                    <a:pt x="105" y="21"/>
                    <a:pt x="251" y="21"/>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8"/>
            <p:cNvSpPr/>
            <p:nvPr/>
          </p:nvSpPr>
          <p:spPr>
            <a:xfrm>
              <a:off x="6731482" y="5099143"/>
              <a:ext cx="18739" cy="2398"/>
            </a:xfrm>
            <a:custGeom>
              <a:avLst/>
              <a:gdLst/>
              <a:ahLst/>
              <a:cxnLst/>
              <a:rect l="l" t="t" r="r" b="b"/>
              <a:pathLst>
                <a:path w="336" h="43" fill="none" extrusionOk="0">
                  <a:moveTo>
                    <a:pt x="0" y="1"/>
                  </a:moveTo>
                  <a:cubicBezTo>
                    <a:pt x="0" y="22"/>
                    <a:pt x="21" y="22"/>
                    <a:pt x="42" y="22"/>
                  </a:cubicBezTo>
                  <a:cubicBezTo>
                    <a:pt x="147" y="43"/>
                    <a:pt x="230" y="43"/>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8"/>
            <p:cNvSpPr/>
            <p:nvPr/>
          </p:nvSpPr>
          <p:spPr>
            <a:xfrm>
              <a:off x="6752452" y="5080516"/>
              <a:ext cx="19910" cy="1171"/>
            </a:xfrm>
            <a:custGeom>
              <a:avLst/>
              <a:gdLst/>
              <a:ahLst/>
              <a:cxnLst/>
              <a:rect l="l" t="t" r="r" b="b"/>
              <a:pathLst>
                <a:path w="357" h="21" fill="none" extrusionOk="0">
                  <a:moveTo>
                    <a:pt x="1" y="0"/>
                  </a:moveTo>
                  <a:cubicBezTo>
                    <a:pt x="106" y="0"/>
                    <a:pt x="252" y="21"/>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8"/>
            <p:cNvSpPr/>
            <p:nvPr/>
          </p:nvSpPr>
          <p:spPr>
            <a:xfrm>
              <a:off x="6754794" y="5092172"/>
              <a:ext cx="15225" cy="1227"/>
            </a:xfrm>
            <a:custGeom>
              <a:avLst/>
              <a:gdLst/>
              <a:ahLst/>
              <a:cxnLst/>
              <a:rect l="l" t="t" r="r" b="b"/>
              <a:pathLst>
                <a:path w="273" h="22" fill="none" extrusionOk="0">
                  <a:moveTo>
                    <a:pt x="1" y="21"/>
                  </a:moveTo>
                  <a:cubicBezTo>
                    <a:pt x="105" y="21"/>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8"/>
            <p:cNvSpPr/>
            <p:nvPr/>
          </p:nvSpPr>
          <p:spPr>
            <a:xfrm>
              <a:off x="6755965" y="5102657"/>
              <a:ext cx="18739" cy="2398"/>
            </a:xfrm>
            <a:custGeom>
              <a:avLst/>
              <a:gdLst/>
              <a:ahLst/>
              <a:cxnLst/>
              <a:rect l="l" t="t" r="r" b="b"/>
              <a:pathLst>
                <a:path w="336" h="43" fill="none" extrusionOk="0">
                  <a:moveTo>
                    <a:pt x="1" y="42"/>
                  </a:moveTo>
                  <a:cubicBezTo>
                    <a:pt x="105" y="21"/>
                    <a:pt x="210" y="1"/>
                    <a:pt x="33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8"/>
            <p:cNvSpPr/>
            <p:nvPr/>
          </p:nvSpPr>
          <p:spPr>
            <a:xfrm>
              <a:off x="6775819" y="5085145"/>
              <a:ext cx="15225" cy="1227"/>
            </a:xfrm>
            <a:custGeom>
              <a:avLst/>
              <a:gdLst/>
              <a:ahLst/>
              <a:cxnLst/>
              <a:rect l="l" t="t" r="r" b="b"/>
              <a:pathLst>
                <a:path w="273" h="22" fill="none" extrusionOk="0">
                  <a:moveTo>
                    <a:pt x="0" y="1"/>
                  </a:moveTo>
                  <a:cubicBezTo>
                    <a:pt x="84" y="22"/>
                    <a:pt x="168"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8"/>
            <p:cNvSpPr/>
            <p:nvPr/>
          </p:nvSpPr>
          <p:spPr>
            <a:xfrm>
              <a:off x="6775819" y="5071147"/>
              <a:ext cx="14054" cy="2398"/>
            </a:xfrm>
            <a:custGeom>
              <a:avLst/>
              <a:gdLst/>
              <a:ahLst/>
              <a:cxnLst/>
              <a:rect l="l" t="t" r="r" b="b"/>
              <a:pathLst>
                <a:path w="252" h="43" fill="none" extrusionOk="0">
                  <a:moveTo>
                    <a:pt x="0" y="1"/>
                  </a:moveTo>
                  <a:cubicBezTo>
                    <a:pt x="84" y="1"/>
                    <a:pt x="168" y="1"/>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8"/>
            <p:cNvSpPr/>
            <p:nvPr/>
          </p:nvSpPr>
          <p:spPr>
            <a:xfrm>
              <a:off x="6775819" y="5058320"/>
              <a:ext cx="15225" cy="1227"/>
            </a:xfrm>
            <a:custGeom>
              <a:avLst/>
              <a:gdLst/>
              <a:ahLst/>
              <a:cxnLst/>
              <a:rect l="l" t="t" r="r" b="b"/>
              <a:pathLst>
                <a:path w="273" h="22" fill="none" extrusionOk="0">
                  <a:moveTo>
                    <a:pt x="0" y="21"/>
                  </a:moveTo>
                  <a:cubicBezTo>
                    <a:pt x="84" y="21"/>
                    <a:pt x="189" y="0"/>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8"/>
            <p:cNvSpPr/>
            <p:nvPr/>
          </p:nvSpPr>
          <p:spPr>
            <a:xfrm>
              <a:off x="6775819" y="5099143"/>
              <a:ext cx="11712" cy="1227"/>
            </a:xfrm>
            <a:custGeom>
              <a:avLst/>
              <a:gdLst/>
              <a:ahLst/>
              <a:cxnLst/>
              <a:rect l="l" t="t" r="r" b="b"/>
              <a:pathLst>
                <a:path w="210" h="22" fill="none" extrusionOk="0">
                  <a:moveTo>
                    <a:pt x="0" y="1"/>
                  </a:move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8"/>
            <p:cNvSpPr/>
            <p:nvPr/>
          </p:nvSpPr>
          <p:spPr>
            <a:xfrm>
              <a:off x="6790989" y="5086316"/>
              <a:ext cx="12883" cy="1227"/>
            </a:xfrm>
            <a:custGeom>
              <a:avLst/>
              <a:gdLst/>
              <a:ahLst/>
              <a:cxnLst/>
              <a:rect l="l" t="t" r="r" b="b"/>
              <a:pathLst>
                <a:path w="231" h="22" fill="none" extrusionOk="0">
                  <a:moveTo>
                    <a:pt x="0" y="22"/>
                  </a:moveTo>
                  <a:cubicBezTo>
                    <a:pt x="84" y="22"/>
                    <a:pt x="147"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8"/>
            <p:cNvSpPr/>
            <p:nvPr/>
          </p:nvSpPr>
          <p:spPr>
            <a:xfrm>
              <a:off x="6792160" y="5069976"/>
              <a:ext cx="11712" cy="1227"/>
            </a:xfrm>
            <a:custGeom>
              <a:avLst/>
              <a:gdLst/>
              <a:ahLst/>
              <a:cxnLst/>
              <a:rect l="l" t="t" r="r" b="b"/>
              <a:pathLst>
                <a:path w="210" h="22" fill="none" extrusionOk="0">
                  <a:moveTo>
                    <a:pt x="0" y="22"/>
                  </a:moveTo>
                  <a:lnTo>
                    <a:pt x="189" y="22"/>
                  </a:lnTo>
                  <a:cubicBezTo>
                    <a:pt x="189" y="22"/>
                    <a:pt x="210"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8"/>
            <p:cNvSpPr/>
            <p:nvPr/>
          </p:nvSpPr>
          <p:spPr>
            <a:xfrm>
              <a:off x="6792160" y="5059491"/>
              <a:ext cx="11712" cy="2398"/>
            </a:xfrm>
            <a:custGeom>
              <a:avLst/>
              <a:gdLst/>
              <a:ahLst/>
              <a:cxnLst/>
              <a:rect l="l" t="t" r="r" b="b"/>
              <a:pathLst>
                <a:path w="210" h="43" fill="none" extrusionOk="0">
                  <a:moveTo>
                    <a:pt x="0" y="42"/>
                  </a:moveTo>
                  <a:cubicBezTo>
                    <a:pt x="84" y="0"/>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8"/>
            <p:cNvSpPr/>
            <p:nvPr/>
          </p:nvSpPr>
          <p:spPr>
            <a:xfrm>
              <a:off x="6792160" y="5047835"/>
              <a:ext cx="11712" cy="2342"/>
            </a:xfrm>
            <a:custGeom>
              <a:avLst/>
              <a:gdLst/>
              <a:ahLst/>
              <a:cxnLst/>
              <a:rect l="l" t="t" r="r" b="b"/>
              <a:pathLst>
                <a:path w="210" h="42" fill="none" extrusionOk="0">
                  <a:moveTo>
                    <a:pt x="0" y="0"/>
                  </a:moveTo>
                  <a:cubicBezTo>
                    <a:pt x="84" y="0"/>
                    <a:pt x="126" y="0"/>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8"/>
            <p:cNvSpPr/>
            <p:nvPr/>
          </p:nvSpPr>
          <p:spPr>
            <a:xfrm>
              <a:off x="6792160" y="5034952"/>
              <a:ext cx="11712" cy="1227"/>
            </a:xfrm>
            <a:custGeom>
              <a:avLst/>
              <a:gdLst/>
              <a:ahLst/>
              <a:cxnLst/>
              <a:rect l="l" t="t" r="r" b="b"/>
              <a:pathLst>
                <a:path w="210" h="22" fill="none" extrusionOk="0">
                  <a:moveTo>
                    <a:pt x="0" y="22"/>
                  </a:moveTo>
                  <a:cubicBezTo>
                    <a:pt x="63" y="1"/>
                    <a:pt x="126" y="1"/>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8"/>
            <p:cNvSpPr/>
            <p:nvPr/>
          </p:nvSpPr>
          <p:spPr>
            <a:xfrm>
              <a:off x="6792160" y="5020954"/>
              <a:ext cx="8198" cy="56"/>
            </a:xfrm>
            <a:custGeom>
              <a:avLst/>
              <a:gdLst/>
              <a:ahLst/>
              <a:cxnLst/>
              <a:rect l="l" t="t" r="r" b="b"/>
              <a:pathLst>
                <a:path w="147" h="1" fill="none" extrusionOk="0">
                  <a:moveTo>
                    <a:pt x="0" y="1"/>
                  </a:moveTo>
                  <a:lnTo>
                    <a:pt x="14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8"/>
            <p:cNvSpPr/>
            <p:nvPr/>
          </p:nvSpPr>
          <p:spPr>
            <a:xfrm>
              <a:off x="6793331" y="5006956"/>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8"/>
            <p:cNvSpPr/>
            <p:nvPr/>
          </p:nvSpPr>
          <p:spPr>
            <a:xfrm>
              <a:off x="6792160" y="4989444"/>
              <a:ext cx="10541" cy="2398"/>
            </a:xfrm>
            <a:custGeom>
              <a:avLst/>
              <a:gdLst/>
              <a:ahLst/>
              <a:cxnLst/>
              <a:rect l="l" t="t" r="r" b="b"/>
              <a:pathLst>
                <a:path w="189" h="43" fill="none" extrusionOk="0">
                  <a:moveTo>
                    <a:pt x="0" y="43"/>
                  </a:moveTo>
                  <a:cubicBezTo>
                    <a:pt x="63" y="43"/>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8"/>
            <p:cNvSpPr/>
            <p:nvPr/>
          </p:nvSpPr>
          <p:spPr>
            <a:xfrm>
              <a:off x="6790989" y="4980130"/>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8"/>
            <p:cNvSpPr/>
            <p:nvPr/>
          </p:nvSpPr>
          <p:spPr>
            <a:xfrm>
              <a:off x="6790989" y="4962618"/>
              <a:ext cx="12883" cy="1227"/>
            </a:xfrm>
            <a:custGeom>
              <a:avLst/>
              <a:gdLst/>
              <a:ahLst/>
              <a:cxnLst/>
              <a:rect l="l" t="t" r="r" b="b"/>
              <a:pathLst>
                <a:path w="231" h="22" fill="none" extrusionOk="0">
                  <a:moveTo>
                    <a:pt x="0" y="1"/>
                  </a:moveTo>
                  <a:lnTo>
                    <a:pt x="0" y="1"/>
                  </a:lnTo>
                  <a:lnTo>
                    <a:pt x="0" y="1"/>
                  </a:lnTo>
                  <a:cubicBezTo>
                    <a:pt x="84" y="22"/>
                    <a:pt x="147" y="22"/>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8"/>
            <p:cNvSpPr/>
            <p:nvPr/>
          </p:nvSpPr>
          <p:spPr>
            <a:xfrm>
              <a:off x="6790989" y="4947449"/>
              <a:ext cx="14054" cy="1227"/>
            </a:xfrm>
            <a:custGeom>
              <a:avLst/>
              <a:gdLst/>
              <a:ahLst/>
              <a:cxnLst/>
              <a:rect l="l" t="t" r="r" b="b"/>
              <a:pathLst>
                <a:path w="252" h="22" fill="none" extrusionOk="0">
                  <a:moveTo>
                    <a:pt x="0" y="22"/>
                  </a:moveTo>
                  <a:lnTo>
                    <a:pt x="231" y="22"/>
                  </a:lnTo>
                  <a:cubicBezTo>
                    <a:pt x="231" y="22"/>
                    <a:pt x="252"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8"/>
            <p:cNvSpPr/>
            <p:nvPr/>
          </p:nvSpPr>
          <p:spPr>
            <a:xfrm>
              <a:off x="6790989" y="4934622"/>
              <a:ext cx="12883" cy="1227"/>
            </a:xfrm>
            <a:custGeom>
              <a:avLst/>
              <a:gdLst/>
              <a:ahLst/>
              <a:cxnLst/>
              <a:rect l="l" t="t" r="r" b="b"/>
              <a:pathLst>
                <a:path w="231" h="22" fill="none" extrusionOk="0">
                  <a:moveTo>
                    <a:pt x="0" y="21"/>
                  </a:moveTo>
                  <a:cubicBezTo>
                    <a:pt x="84" y="21"/>
                    <a:pt x="147" y="2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8"/>
            <p:cNvSpPr/>
            <p:nvPr/>
          </p:nvSpPr>
          <p:spPr>
            <a:xfrm>
              <a:off x="6789818" y="4919452"/>
              <a:ext cx="15225" cy="2398"/>
            </a:xfrm>
            <a:custGeom>
              <a:avLst/>
              <a:gdLst/>
              <a:ahLst/>
              <a:cxnLst/>
              <a:rect l="l" t="t" r="r" b="b"/>
              <a:pathLst>
                <a:path w="273" h="43" fill="none" extrusionOk="0">
                  <a:moveTo>
                    <a:pt x="1" y="42"/>
                  </a:moveTo>
                  <a:lnTo>
                    <a:pt x="252" y="42"/>
                  </a:lnTo>
                  <a:cubicBezTo>
                    <a:pt x="273" y="42"/>
                    <a:pt x="273" y="4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8"/>
            <p:cNvSpPr/>
            <p:nvPr/>
          </p:nvSpPr>
          <p:spPr>
            <a:xfrm>
              <a:off x="6789818" y="4907796"/>
              <a:ext cx="14054" cy="2398"/>
            </a:xfrm>
            <a:custGeom>
              <a:avLst/>
              <a:gdLst/>
              <a:ahLst/>
              <a:cxnLst/>
              <a:rect l="l" t="t" r="r" b="b"/>
              <a:pathLst>
                <a:path w="252" h="43" fill="none" extrusionOk="0">
                  <a:moveTo>
                    <a:pt x="1" y="0"/>
                  </a:moveTo>
                  <a:cubicBezTo>
                    <a:pt x="63" y="42"/>
                    <a:pt x="147"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8"/>
            <p:cNvSpPr/>
            <p:nvPr/>
          </p:nvSpPr>
          <p:spPr>
            <a:xfrm>
              <a:off x="6790989" y="4896141"/>
              <a:ext cx="14054" cy="56"/>
            </a:xfrm>
            <a:custGeom>
              <a:avLst/>
              <a:gdLst/>
              <a:ahLst/>
              <a:cxnLst/>
              <a:rect l="l" t="t" r="r" b="b"/>
              <a:pathLst>
                <a:path w="252" h="1" fill="none" extrusionOk="0">
                  <a:moveTo>
                    <a:pt x="0"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8"/>
            <p:cNvSpPr/>
            <p:nvPr/>
          </p:nvSpPr>
          <p:spPr>
            <a:xfrm>
              <a:off x="6787475" y="488677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8"/>
            <p:cNvSpPr/>
            <p:nvPr/>
          </p:nvSpPr>
          <p:spPr>
            <a:xfrm>
              <a:off x="6789818" y="4875115"/>
              <a:ext cx="14054" cy="1227"/>
            </a:xfrm>
            <a:custGeom>
              <a:avLst/>
              <a:gdLst/>
              <a:ahLst/>
              <a:cxnLst/>
              <a:rect l="l" t="t" r="r" b="b"/>
              <a:pathLst>
                <a:path w="252" h="22"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8"/>
            <p:cNvSpPr/>
            <p:nvPr/>
          </p:nvSpPr>
          <p:spPr>
            <a:xfrm>
              <a:off x="6787475"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8"/>
            <p:cNvSpPr/>
            <p:nvPr/>
          </p:nvSpPr>
          <p:spPr>
            <a:xfrm>
              <a:off x="6809672" y="4869259"/>
              <a:ext cx="21025" cy="1227"/>
            </a:xfrm>
            <a:custGeom>
              <a:avLst/>
              <a:gdLst/>
              <a:ahLst/>
              <a:cxnLst/>
              <a:rect l="l" t="t" r="r" b="b"/>
              <a:pathLst>
                <a:path w="377" h="22" fill="none" extrusionOk="0">
                  <a:moveTo>
                    <a:pt x="0" y="22"/>
                  </a:moveTo>
                  <a:cubicBezTo>
                    <a:pt x="0" y="1"/>
                    <a:pt x="21" y="1"/>
                    <a:pt x="63" y="1"/>
                  </a:cubicBez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8"/>
            <p:cNvSpPr/>
            <p:nvPr/>
          </p:nvSpPr>
          <p:spPr>
            <a:xfrm>
              <a:off x="6810843" y="4889113"/>
              <a:ext cx="17512" cy="1227"/>
            </a:xfrm>
            <a:custGeom>
              <a:avLst/>
              <a:gdLst/>
              <a:ahLst/>
              <a:cxnLst/>
              <a:rect l="l" t="t" r="r" b="b"/>
              <a:pathLst>
                <a:path w="314" h="22" fill="none" extrusionOk="0">
                  <a:moveTo>
                    <a:pt x="42" y="1"/>
                  </a:moveTo>
                  <a:cubicBezTo>
                    <a:pt x="0" y="1"/>
                    <a:pt x="0" y="21"/>
                    <a:pt x="0" y="21"/>
                  </a:cubicBezTo>
                  <a:lnTo>
                    <a:pt x="314"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8"/>
            <p:cNvSpPr/>
            <p:nvPr/>
          </p:nvSpPr>
          <p:spPr>
            <a:xfrm>
              <a:off x="6808501" y="4904283"/>
              <a:ext cx="16396" cy="1227"/>
            </a:xfrm>
            <a:custGeom>
              <a:avLst/>
              <a:gdLst/>
              <a:ahLst/>
              <a:cxnLst/>
              <a:rect l="l" t="t" r="r" b="b"/>
              <a:pathLst>
                <a:path w="294" h="22" fill="none" extrusionOk="0">
                  <a:moveTo>
                    <a:pt x="0" y="1"/>
                  </a:moveTo>
                  <a:cubicBezTo>
                    <a:pt x="105" y="21"/>
                    <a:pt x="210"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8"/>
            <p:cNvSpPr/>
            <p:nvPr/>
          </p:nvSpPr>
          <p:spPr>
            <a:xfrm>
              <a:off x="6809672" y="4915939"/>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8"/>
            <p:cNvSpPr/>
            <p:nvPr/>
          </p:nvSpPr>
          <p:spPr>
            <a:xfrm>
              <a:off x="6810843" y="4925308"/>
              <a:ext cx="15225" cy="2398"/>
            </a:xfrm>
            <a:custGeom>
              <a:avLst/>
              <a:gdLst/>
              <a:ahLst/>
              <a:cxnLst/>
              <a:rect l="l" t="t" r="r" b="b"/>
              <a:pathLst>
                <a:path w="273" h="43" fill="none" extrusionOk="0">
                  <a:moveTo>
                    <a:pt x="0" y="0"/>
                  </a:moveTo>
                  <a:cubicBezTo>
                    <a:pt x="84" y="0"/>
                    <a:pt x="188"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8"/>
            <p:cNvSpPr/>
            <p:nvPr/>
          </p:nvSpPr>
          <p:spPr>
            <a:xfrm>
              <a:off x="6809672" y="493696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8"/>
            <p:cNvSpPr/>
            <p:nvPr/>
          </p:nvSpPr>
          <p:spPr>
            <a:xfrm>
              <a:off x="6809672" y="4953305"/>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8"/>
            <p:cNvSpPr/>
            <p:nvPr/>
          </p:nvSpPr>
          <p:spPr>
            <a:xfrm>
              <a:off x="6808501" y="4971988"/>
              <a:ext cx="18739" cy="2342"/>
            </a:xfrm>
            <a:custGeom>
              <a:avLst/>
              <a:gdLst/>
              <a:ahLst/>
              <a:cxnLst/>
              <a:rect l="l" t="t" r="r" b="b"/>
              <a:pathLst>
                <a:path w="336" h="42" fill="none" extrusionOk="0">
                  <a:moveTo>
                    <a:pt x="0" y="0"/>
                  </a:moveTo>
                  <a:cubicBezTo>
                    <a:pt x="105" y="42"/>
                    <a:pt x="21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8"/>
            <p:cNvSpPr/>
            <p:nvPr/>
          </p:nvSpPr>
          <p:spPr>
            <a:xfrm>
              <a:off x="6809672" y="4982472"/>
              <a:ext cx="15225" cy="3569"/>
            </a:xfrm>
            <a:custGeom>
              <a:avLst/>
              <a:gdLst/>
              <a:ahLst/>
              <a:cxnLst/>
              <a:rect l="l" t="t" r="r" b="b"/>
              <a:pathLst>
                <a:path w="273" h="64" fill="none" extrusionOk="0">
                  <a:moveTo>
                    <a:pt x="0" y="63"/>
                  </a:moveTo>
                  <a:cubicBezTo>
                    <a:pt x="105" y="63"/>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8"/>
            <p:cNvSpPr/>
            <p:nvPr/>
          </p:nvSpPr>
          <p:spPr>
            <a:xfrm>
              <a:off x="6808501" y="4997642"/>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8"/>
            <p:cNvSpPr/>
            <p:nvPr/>
          </p:nvSpPr>
          <p:spPr>
            <a:xfrm>
              <a:off x="6807329" y="5011640"/>
              <a:ext cx="14054" cy="3569"/>
            </a:xfrm>
            <a:custGeom>
              <a:avLst/>
              <a:gdLst/>
              <a:ahLst/>
              <a:cxnLst/>
              <a:rect l="l" t="t" r="r" b="b"/>
              <a:pathLst>
                <a:path w="252" h="64" fill="none" extrusionOk="0">
                  <a:moveTo>
                    <a:pt x="0" y="63"/>
                  </a:moveTo>
                  <a:cubicBezTo>
                    <a:pt x="63" y="21"/>
                    <a:pt x="168" y="21"/>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8"/>
            <p:cNvSpPr/>
            <p:nvPr/>
          </p:nvSpPr>
          <p:spPr>
            <a:xfrm>
              <a:off x="6808501" y="5020954"/>
              <a:ext cx="16396" cy="2398"/>
            </a:xfrm>
            <a:custGeom>
              <a:avLst/>
              <a:gdLst/>
              <a:ahLst/>
              <a:cxnLst/>
              <a:rect l="l" t="t" r="r" b="b"/>
              <a:pathLst>
                <a:path w="294" h="43" fill="none" extrusionOk="0">
                  <a:moveTo>
                    <a:pt x="0" y="22"/>
                  </a:moveTo>
                  <a:cubicBezTo>
                    <a:pt x="105" y="43"/>
                    <a:pt x="189" y="43"/>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8"/>
            <p:cNvSpPr/>
            <p:nvPr/>
          </p:nvSpPr>
          <p:spPr>
            <a:xfrm>
              <a:off x="6831812" y="4876286"/>
              <a:ext cx="11712" cy="56"/>
            </a:xfrm>
            <a:custGeom>
              <a:avLst/>
              <a:gdLst/>
              <a:ahLst/>
              <a:cxnLst/>
              <a:rect l="l" t="t" r="r" b="b"/>
              <a:pathLst>
                <a:path w="210" h="1" fill="none" extrusionOk="0">
                  <a:moveTo>
                    <a:pt x="1" y="0"/>
                  </a:move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8"/>
            <p:cNvSpPr/>
            <p:nvPr/>
          </p:nvSpPr>
          <p:spPr>
            <a:xfrm>
              <a:off x="6844640" y="4863459"/>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8"/>
            <p:cNvSpPr/>
            <p:nvPr/>
          </p:nvSpPr>
          <p:spPr>
            <a:xfrm>
              <a:off x="6845811" y="4876286"/>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8"/>
            <p:cNvSpPr/>
            <p:nvPr/>
          </p:nvSpPr>
          <p:spPr>
            <a:xfrm>
              <a:off x="6845811" y="4889113"/>
              <a:ext cx="17568" cy="1227"/>
            </a:xfrm>
            <a:custGeom>
              <a:avLst/>
              <a:gdLst/>
              <a:ahLst/>
              <a:cxnLst/>
              <a:rect l="l" t="t" r="r" b="b"/>
              <a:pathLst>
                <a:path w="315" h="22" fill="none" extrusionOk="0">
                  <a:moveTo>
                    <a:pt x="1" y="21"/>
                  </a:moveTo>
                  <a:cubicBezTo>
                    <a:pt x="105" y="21"/>
                    <a:pt x="210"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8"/>
            <p:cNvSpPr/>
            <p:nvPr/>
          </p:nvSpPr>
          <p:spPr>
            <a:xfrm>
              <a:off x="6848153" y="4905454"/>
              <a:ext cx="17568" cy="1227"/>
            </a:xfrm>
            <a:custGeom>
              <a:avLst/>
              <a:gdLst/>
              <a:ahLst/>
              <a:cxnLst/>
              <a:rect l="l" t="t" r="r" b="b"/>
              <a:pathLst>
                <a:path w="315" h="22" fill="none" extrusionOk="0">
                  <a:moveTo>
                    <a:pt x="1" y="21"/>
                  </a:moveTo>
                  <a:cubicBezTo>
                    <a:pt x="1" y="0"/>
                    <a:pt x="1" y="0"/>
                    <a:pt x="1" y="21"/>
                  </a:cubicBezTo>
                  <a:lnTo>
                    <a:pt x="1" y="21"/>
                  </a:lnTo>
                  <a:cubicBezTo>
                    <a:pt x="105"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8"/>
            <p:cNvSpPr/>
            <p:nvPr/>
          </p:nvSpPr>
          <p:spPr>
            <a:xfrm>
              <a:off x="6832984" y="489614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8"/>
            <p:cNvSpPr/>
            <p:nvPr/>
          </p:nvSpPr>
          <p:spPr>
            <a:xfrm>
              <a:off x="6832984" y="4921795"/>
              <a:ext cx="5912" cy="1227"/>
            </a:xfrm>
            <a:custGeom>
              <a:avLst/>
              <a:gdLst/>
              <a:ahLst/>
              <a:cxnLst/>
              <a:rect l="l" t="t" r="r" b="b"/>
              <a:pathLst>
                <a:path w="106" h="22" fill="none" extrusionOk="0">
                  <a:moveTo>
                    <a:pt x="1" y="0"/>
                  </a:moveTo>
                  <a:cubicBezTo>
                    <a:pt x="22" y="21"/>
                    <a:pt x="84" y="21"/>
                    <a:pt x="10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8"/>
            <p:cNvSpPr/>
            <p:nvPr/>
          </p:nvSpPr>
          <p:spPr>
            <a:xfrm>
              <a:off x="6844640" y="4922966"/>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6843468" y="4935793"/>
              <a:ext cx="17568" cy="3569"/>
            </a:xfrm>
            <a:custGeom>
              <a:avLst/>
              <a:gdLst/>
              <a:ahLst/>
              <a:cxnLst/>
              <a:rect l="l" t="t" r="r" b="b"/>
              <a:pathLst>
                <a:path w="315" h="64" fill="none" extrusionOk="0">
                  <a:moveTo>
                    <a:pt x="1" y="21"/>
                  </a:moveTo>
                  <a:cubicBezTo>
                    <a:pt x="106" y="63"/>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6830641" y="4940478"/>
              <a:ext cx="5912" cy="56"/>
            </a:xfrm>
            <a:custGeom>
              <a:avLst/>
              <a:gdLst/>
              <a:ahLst/>
              <a:cxnLst/>
              <a:rect l="l" t="t" r="r" b="b"/>
              <a:pathLst>
                <a:path w="106" h="1" fill="none" extrusionOk="0">
                  <a:moveTo>
                    <a:pt x="1" y="0"/>
                  </a:move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6831812" y="4954476"/>
              <a:ext cx="31566" cy="56"/>
            </a:xfrm>
            <a:custGeom>
              <a:avLst/>
              <a:gdLst/>
              <a:ahLst/>
              <a:cxnLst/>
              <a:rect l="l" t="t" r="r" b="b"/>
              <a:pathLst>
                <a:path w="566" h="1" fill="none" extrusionOk="0">
                  <a:moveTo>
                    <a:pt x="1" y="0"/>
                  </a:moveTo>
                  <a:lnTo>
                    <a:pt x="210" y="0"/>
                  </a:lnTo>
                  <a:lnTo>
                    <a:pt x="56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6845811" y="4968474"/>
              <a:ext cx="19910" cy="2398"/>
            </a:xfrm>
            <a:custGeom>
              <a:avLst/>
              <a:gdLst/>
              <a:ahLst/>
              <a:cxnLst/>
              <a:rect l="l" t="t" r="r" b="b"/>
              <a:pathLst>
                <a:path w="357" h="43" fill="none" extrusionOk="0">
                  <a:moveTo>
                    <a:pt x="1" y="42"/>
                  </a:moveTo>
                  <a:cubicBezTo>
                    <a:pt x="105" y="21"/>
                    <a:pt x="252" y="0"/>
                    <a:pt x="35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6831812" y="4969645"/>
              <a:ext cx="11712" cy="2398"/>
            </a:xfrm>
            <a:custGeom>
              <a:avLst/>
              <a:gdLst/>
              <a:ahLst/>
              <a:cxnLst/>
              <a:rect l="l" t="t" r="r" b="b"/>
              <a:pathLst>
                <a:path w="210" h="43" fill="none" extrusionOk="0">
                  <a:moveTo>
                    <a:pt x="1" y="42"/>
                  </a:moveTo>
                  <a:cubicBezTo>
                    <a:pt x="84" y="42"/>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6830641" y="4989444"/>
              <a:ext cx="11767" cy="2398"/>
            </a:xfrm>
            <a:custGeom>
              <a:avLst/>
              <a:gdLst/>
              <a:ahLst/>
              <a:cxnLst/>
              <a:rect l="l" t="t" r="r" b="b"/>
              <a:pathLst>
                <a:path w="211" h="43" fill="none" extrusionOk="0">
                  <a:moveTo>
                    <a:pt x="1" y="1"/>
                  </a:moveTo>
                  <a:cubicBezTo>
                    <a:pt x="43" y="43"/>
                    <a:pt x="126"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6845811" y="4988328"/>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6844640" y="5006956"/>
              <a:ext cx="17568" cy="2398"/>
            </a:xfrm>
            <a:custGeom>
              <a:avLst/>
              <a:gdLst/>
              <a:ahLst/>
              <a:cxnLst/>
              <a:rect l="l" t="t" r="r" b="b"/>
              <a:pathLst>
                <a:path w="315" h="43" fill="none" extrusionOk="0">
                  <a:moveTo>
                    <a:pt x="1" y="43"/>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6845811" y="5022125"/>
              <a:ext cx="19910" cy="2398"/>
            </a:xfrm>
            <a:custGeom>
              <a:avLst/>
              <a:gdLst/>
              <a:ahLst/>
              <a:cxnLst/>
              <a:rect l="l" t="t" r="r" b="b"/>
              <a:pathLst>
                <a:path w="357" h="43" fill="none" extrusionOk="0">
                  <a:moveTo>
                    <a:pt x="43" y="22"/>
                  </a:moveTo>
                  <a:cubicBezTo>
                    <a:pt x="1" y="22"/>
                    <a:pt x="1" y="43"/>
                    <a:pt x="43" y="22"/>
                  </a:cubicBezTo>
                  <a:cubicBezTo>
                    <a:pt x="43" y="43"/>
                    <a:pt x="43" y="43"/>
                    <a:pt x="43" y="22"/>
                  </a:cubicBezTo>
                  <a:cubicBezTo>
                    <a:pt x="168" y="22"/>
                    <a:pt x="252"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6848153" y="5036123"/>
              <a:ext cx="14054" cy="2398"/>
            </a:xfrm>
            <a:custGeom>
              <a:avLst/>
              <a:gdLst/>
              <a:ahLst/>
              <a:cxnLst/>
              <a:rect l="l" t="t" r="r" b="b"/>
              <a:pathLst>
                <a:path w="252" h="43" fill="none" extrusionOk="0">
                  <a:moveTo>
                    <a:pt x="1" y="43"/>
                  </a:moveTo>
                  <a:cubicBezTo>
                    <a:pt x="63" y="43"/>
                    <a:pt x="168"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6831812" y="5030323"/>
              <a:ext cx="8254" cy="2398"/>
            </a:xfrm>
            <a:custGeom>
              <a:avLst/>
              <a:gdLst/>
              <a:ahLst/>
              <a:cxnLst/>
              <a:rect l="l" t="t" r="r" b="b"/>
              <a:pathLst>
                <a:path w="148" h="43" fill="none" extrusionOk="0">
                  <a:moveTo>
                    <a:pt x="1" y="42"/>
                  </a:moveTo>
                  <a:cubicBezTo>
                    <a:pt x="43" y="42"/>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6831812" y="5040808"/>
              <a:ext cx="7083" cy="1227"/>
            </a:xfrm>
            <a:custGeom>
              <a:avLst/>
              <a:gdLst/>
              <a:ahLst/>
              <a:cxnLst/>
              <a:rect l="l" t="t" r="r" b="b"/>
              <a:pathLst>
                <a:path w="127" h="22" fill="none" extrusionOk="0">
                  <a:moveTo>
                    <a:pt x="1" y="22"/>
                  </a:moveTo>
                  <a:cubicBezTo>
                    <a:pt x="43" y="22"/>
                    <a:pt x="105"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6831812" y="501749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6807329" y="5058320"/>
              <a:ext cx="21025" cy="1227"/>
            </a:xfrm>
            <a:custGeom>
              <a:avLst/>
              <a:gdLst/>
              <a:ahLst/>
              <a:cxnLst/>
              <a:rect l="l" t="t" r="r" b="b"/>
              <a:pathLst>
                <a:path w="377" h="22" fill="none" extrusionOk="0">
                  <a:moveTo>
                    <a:pt x="0" y="21"/>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6808501" y="5043150"/>
              <a:ext cx="14054" cy="4740"/>
            </a:xfrm>
            <a:custGeom>
              <a:avLst/>
              <a:gdLst/>
              <a:ahLst/>
              <a:cxnLst/>
              <a:rect l="l" t="t" r="r" b="b"/>
              <a:pathLst>
                <a:path w="252" h="85" fill="none" extrusionOk="0">
                  <a:moveTo>
                    <a:pt x="0" y="84"/>
                  </a:moveTo>
                  <a:cubicBezTo>
                    <a:pt x="84" y="63"/>
                    <a:pt x="189" y="42"/>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6807329" y="5032665"/>
              <a:ext cx="19910" cy="5856"/>
            </a:xfrm>
            <a:custGeom>
              <a:avLst/>
              <a:gdLst/>
              <a:ahLst/>
              <a:cxnLst/>
              <a:rect l="l" t="t" r="r" b="b"/>
              <a:pathLst>
                <a:path w="357" h="105" fill="none" extrusionOk="0">
                  <a:moveTo>
                    <a:pt x="0" y="105"/>
                  </a:moveTo>
                  <a:cubicBezTo>
                    <a:pt x="126" y="42"/>
                    <a:pt x="231" y="21"/>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6808501" y="5071147"/>
              <a:ext cx="17568" cy="2398"/>
            </a:xfrm>
            <a:custGeom>
              <a:avLst/>
              <a:gdLst/>
              <a:ahLst/>
              <a:cxnLst/>
              <a:rect l="l" t="t" r="r" b="b"/>
              <a:pathLst>
                <a:path w="315" h="43" fill="none" extrusionOk="0">
                  <a:moveTo>
                    <a:pt x="0" y="42"/>
                  </a:moveTo>
                  <a:cubicBezTo>
                    <a:pt x="105" y="4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6809672" y="5080516"/>
              <a:ext cx="17568" cy="1171"/>
            </a:xfrm>
            <a:custGeom>
              <a:avLst/>
              <a:gdLst/>
              <a:ahLst/>
              <a:cxnLst/>
              <a:rect l="l" t="t" r="r" b="b"/>
              <a:pathLst>
                <a:path w="315" h="21" fill="none" extrusionOk="0">
                  <a:moveTo>
                    <a:pt x="0" y="21"/>
                  </a:moveTo>
                  <a:cubicBezTo>
                    <a:pt x="105" y="21"/>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6810843" y="509451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6810843" y="5108513"/>
              <a:ext cx="15225" cy="1227"/>
            </a:xfrm>
            <a:custGeom>
              <a:avLst/>
              <a:gdLst/>
              <a:ahLst/>
              <a:cxnLst/>
              <a:rect l="l" t="t" r="r" b="b"/>
              <a:pathLst>
                <a:path w="273" h="22" fill="none" extrusionOk="0">
                  <a:moveTo>
                    <a:pt x="0" y="0"/>
                  </a:moveTo>
                  <a:cubicBezTo>
                    <a:pt x="84" y="21"/>
                    <a:pt x="188"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6792160" y="5100314"/>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6575103" y="5096801"/>
              <a:ext cx="10541" cy="2398"/>
            </a:xfrm>
            <a:custGeom>
              <a:avLst/>
              <a:gdLst/>
              <a:ahLst/>
              <a:cxnLst/>
              <a:rect l="l" t="t" r="r" b="b"/>
              <a:pathLst>
                <a:path w="189" h="43" fill="none" extrusionOk="0">
                  <a:moveTo>
                    <a:pt x="1" y="43"/>
                  </a:moveTo>
                  <a:cubicBezTo>
                    <a:pt x="1" y="43"/>
                    <a:pt x="126" y="22"/>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6580959" y="5071147"/>
              <a:ext cx="14054" cy="4740"/>
            </a:xfrm>
            <a:custGeom>
              <a:avLst/>
              <a:gdLst/>
              <a:ahLst/>
              <a:cxnLst/>
              <a:rect l="l" t="t" r="r" b="b"/>
              <a:pathLst>
                <a:path w="252" h="85" fill="none" extrusionOk="0">
                  <a:moveTo>
                    <a:pt x="0" y="84"/>
                  </a:moveTo>
                  <a:cubicBezTo>
                    <a:pt x="84" y="63"/>
                    <a:pt x="147" y="42"/>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6586759" y="5088659"/>
              <a:ext cx="7083" cy="2398"/>
            </a:xfrm>
            <a:custGeom>
              <a:avLst/>
              <a:gdLst/>
              <a:ahLst/>
              <a:cxnLst/>
              <a:rect l="l" t="t" r="r" b="b"/>
              <a:pathLst>
                <a:path w="127" h="43" fill="none" extrusionOk="0">
                  <a:moveTo>
                    <a:pt x="1" y="42"/>
                  </a:moveTo>
                  <a:cubicBezTo>
                    <a:pt x="43" y="42"/>
                    <a:pt x="84" y="42"/>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6589101" y="5100314"/>
              <a:ext cx="10541" cy="4740"/>
            </a:xfrm>
            <a:custGeom>
              <a:avLst/>
              <a:gdLst/>
              <a:ahLst/>
              <a:cxnLst/>
              <a:rect l="l" t="t" r="r" b="b"/>
              <a:pathLst>
                <a:path w="189" h="85" fill="none" extrusionOk="0">
                  <a:moveTo>
                    <a:pt x="1" y="84"/>
                  </a:moveTo>
                  <a:cubicBezTo>
                    <a:pt x="63" y="63"/>
                    <a:pt x="147" y="43"/>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6579788" y="5052464"/>
              <a:ext cx="9369" cy="1227"/>
            </a:xfrm>
            <a:custGeom>
              <a:avLst/>
              <a:gdLst/>
              <a:ahLst/>
              <a:cxnLst/>
              <a:rect l="l" t="t" r="r" b="b"/>
              <a:pathLst>
                <a:path w="168" h="22" fill="none" extrusionOk="0">
                  <a:moveTo>
                    <a:pt x="0" y="22"/>
                  </a:moveTo>
                  <a:cubicBezTo>
                    <a:pt x="42" y="22"/>
                    <a:pt x="126"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6576274" y="5038466"/>
              <a:ext cx="12883" cy="3569"/>
            </a:xfrm>
            <a:custGeom>
              <a:avLst/>
              <a:gdLst/>
              <a:ahLst/>
              <a:cxnLst/>
              <a:rect l="l" t="t" r="r" b="b"/>
              <a:pathLst>
                <a:path w="231" h="64" fill="none" extrusionOk="0">
                  <a:moveTo>
                    <a:pt x="0" y="64"/>
                  </a:moveTo>
                  <a:cubicBezTo>
                    <a:pt x="0" y="43"/>
                    <a:pt x="21" y="43"/>
                    <a:pt x="63" y="22"/>
                  </a:cubicBezTo>
                  <a:cubicBezTo>
                    <a:pt x="105"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6575103" y="5023296"/>
              <a:ext cx="11712" cy="3569"/>
            </a:xfrm>
            <a:custGeom>
              <a:avLst/>
              <a:gdLst/>
              <a:ahLst/>
              <a:cxnLst/>
              <a:rect l="l" t="t" r="r" b="b"/>
              <a:pathLst>
                <a:path w="210" h="64" fill="none" extrusionOk="0">
                  <a:moveTo>
                    <a:pt x="1" y="64"/>
                  </a:moveTo>
                  <a:cubicBezTo>
                    <a:pt x="84" y="22"/>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6570418" y="5010469"/>
              <a:ext cx="12939" cy="2398"/>
            </a:xfrm>
            <a:custGeom>
              <a:avLst/>
              <a:gdLst/>
              <a:ahLst/>
              <a:cxnLst/>
              <a:rect l="l" t="t" r="r" b="b"/>
              <a:pathLst>
                <a:path w="232" h="43" fill="none" extrusionOk="0">
                  <a:moveTo>
                    <a:pt x="1" y="42"/>
                  </a:moveTo>
                  <a:cubicBezTo>
                    <a:pt x="85" y="22"/>
                    <a:pt x="168"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6568132" y="4995300"/>
              <a:ext cx="12883" cy="3569"/>
            </a:xfrm>
            <a:custGeom>
              <a:avLst/>
              <a:gdLst/>
              <a:ahLst/>
              <a:cxnLst/>
              <a:rect l="l" t="t" r="r" b="b"/>
              <a:pathLst>
                <a:path w="231" h="64" fill="none" extrusionOk="0">
                  <a:moveTo>
                    <a:pt x="0" y="63"/>
                  </a:moveTo>
                  <a:cubicBezTo>
                    <a:pt x="63" y="42"/>
                    <a:pt x="146" y="42"/>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6565790" y="4983644"/>
              <a:ext cx="11712" cy="3569"/>
            </a:xfrm>
            <a:custGeom>
              <a:avLst/>
              <a:gdLst/>
              <a:ahLst/>
              <a:cxnLst/>
              <a:rect l="l" t="t" r="r" b="b"/>
              <a:pathLst>
                <a:path w="210" h="64" fill="none" extrusionOk="0">
                  <a:moveTo>
                    <a:pt x="0" y="63"/>
                  </a:moveTo>
                  <a:lnTo>
                    <a:pt x="0" y="63"/>
                  </a:lnTo>
                  <a:lnTo>
                    <a:pt x="0" y="63"/>
                  </a:ln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6563447" y="4969645"/>
              <a:ext cx="14054" cy="2398"/>
            </a:xfrm>
            <a:custGeom>
              <a:avLst/>
              <a:gdLst/>
              <a:ahLst/>
              <a:cxnLst/>
              <a:rect l="l" t="t" r="r" b="b"/>
              <a:pathLst>
                <a:path w="252" h="43" fill="none" extrusionOk="0">
                  <a:moveTo>
                    <a:pt x="0" y="42"/>
                  </a:moveTo>
                  <a:cubicBezTo>
                    <a:pt x="84"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6558763" y="4957989"/>
              <a:ext cx="16396" cy="4685"/>
            </a:xfrm>
            <a:custGeom>
              <a:avLst/>
              <a:gdLst/>
              <a:ahLst/>
              <a:cxnLst/>
              <a:rect l="l" t="t" r="r" b="b"/>
              <a:pathLst>
                <a:path w="294" h="84" fill="none" extrusionOk="0">
                  <a:moveTo>
                    <a:pt x="1" y="84"/>
                  </a:moveTo>
                  <a:cubicBezTo>
                    <a:pt x="84" y="42"/>
                    <a:pt x="189" y="21"/>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6559934" y="4948620"/>
              <a:ext cx="14054" cy="2398"/>
            </a:xfrm>
            <a:custGeom>
              <a:avLst/>
              <a:gdLst/>
              <a:ahLst/>
              <a:cxnLst/>
              <a:rect l="l" t="t" r="r" b="b"/>
              <a:pathLst>
                <a:path w="252" h="43" fill="none" extrusionOk="0">
                  <a:moveTo>
                    <a:pt x="1" y="42"/>
                  </a:moveTo>
                  <a:cubicBezTo>
                    <a:pt x="84" y="42"/>
                    <a:pt x="168" y="42"/>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6554078" y="5010469"/>
              <a:ext cx="15225" cy="2398"/>
            </a:xfrm>
            <a:custGeom>
              <a:avLst/>
              <a:gdLst/>
              <a:ahLst/>
              <a:cxnLst/>
              <a:rect l="l" t="t" r="r" b="b"/>
              <a:pathLst>
                <a:path w="273" h="43" fill="none" extrusionOk="0">
                  <a:moveTo>
                    <a:pt x="1" y="22"/>
                  </a:moveTo>
                  <a:cubicBezTo>
                    <a:pt x="85" y="4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6558763" y="5030323"/>
              <a:ext cx="12883" cy="2398"/>
            </a:xfrm>
            <a:custGeom>
              <a:avLst/>
              <a:gdLst/>
              <a:ahLst/>
              <a:cxnLst/>
              <a:rect l="l" t="t" r="r" b="b"/>
              <a:pathLst>
                <a:path w="231" h="43" fill="none" extrusionOk="0">
                  <a:moveTo>
                    <a:pt x="1" y="42"/>
                  </a:moveTo>
                  <a:cubicBezTo>
                    <a:pt x="84" y="42"/>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6563447" y="5046664"/>
              <a:ext cx="12883" cy="1227"/>
            </a:xfrm>
            <a:custGeom>
              <a:avLst/>
              <a:gdLst/>
              <a:ahLst/>
              <a:cxnLst/>
              <a:rect l="l" t="t" r="r" b="b"/>
              <a:pathLst>
                <a:path w="231" h="22" fill="none" extrusionOk="0">
                  <a:moveTo>
                    <a:pt x="0" y="0"/>
                  </a:moveTo>
                  <a:cubicBezTo>
                    <a:pt x="0" y="0"/>
                    <a:pt x="0" y="21"/>
                    <a:pt x="21" y="21"/>
                  </a:cubicBezTo>
                  <a:lnTo>
                    <a:pt x="230"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6569247" y="5068804"/>
              <a:ext cx="11767" cy="4740"/>
            </a:xfrm>
            <a:custGeom>
              <a:avLst/>
              <a:gdLst/>
              <a:ahLst/>
              <a:cxnLst/>
              <a:rect l="l" t="t" r="r" b="b"/>
              <a:pathLst>
                <a:path w="211" h="85" fill="none" extrusionOk="0">
                  <a:moveTo>
                    <a:pt x="1" y="84"/>
                  </a:moveTo>
                  <a:cubicBezTo>
                    <a:pt x="85" y="84"/>
                    <a:pt x="147"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6569247" y="5080516"/>
              <a:ext cx="11767" cy="4685"/>
            </a:xfrm>
            <a:custGeom>
              <a:avLst/>
              <a:gdLst/>
              <a:ahLst/>
              <a:cxnLst/>
              <a:rect l="l" t="t" r="r" b="b"/>
              <a:pathLst>
                <a:path w="211" h="84" fill="none" extrusionOk="0">
                  <a:moveTo>
                    <a:pt x="1" y="84"/>
                  </a:moveTo>
                  <a:lnTo>
                    <a:pt x="43" y="84"/>
                  </a:ln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6533108" y="4906625"/>
              <a:ext cx="11712" cy="4740"/>
            </a:xfrm>
            <a:custGeom>
              <a:avLst/>
              <a:gdLst/>
              <a:ahLst/>
              <a:cxnLst/>
              <a:rect l="l" t="t" r="r" b="b"/>
              <a:pathLst>
                <a:path w="210" h="85" fill="none" extrusionOk="0">
                  <a:moveTo>
                    <a:pt x="0" y="84"/>
                  </a:moveTo>
                  <a:lnTo>
                    <a:pt x="0" y="84"/>
                  </a:lnTo>
                  <a:lnTo>
                    <a:pt x="0" y="84"/>
                  </a:lnTo>
                  <a:cubicBezTo>
                    <a:pt x="63" y="21"/>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6529595" y="4894969"/>
              <a:ext cx="16396" cy="4685"/>
            </a:xfrm>
            <a:custGeom>
              <a:avLst/>
              <a:gdLst/>
              <a:ahLst/>
              <a:cxnLst/>
              <a:rect l="l" t="t" r="r" b="b"/>
              <a:pathLst>
                <a:path w="294" h="84" fill="none" extrusionOk="0">
                  <a:moveTo>
                    <a:pt x="1" y="84"/>
                  </a:moveTo>
                  <a:cubicBezTo>
                    <a:pt x="21" y="63"/>
                    <a:pt x="63" y="63"/>
                    <a:pt x="84" y="63"/>
                  </a:cubicBezTo>
                  <a:cubicBezTo>
                    <a:pt x="147" y="21"/>
                    <a:pt x="210"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6535451" y="4922966"/>
              <a:ext cx="12883" cy="4740"/>
            </a:xfrm>
            <a:custGeom>
              <a:avLst/>
              <a:gdLst/>
              <a:ahLst/>
              <a:cxnLst/>
              <a:rect l="l" t="t" r="r" b="b"/>
              <a:pathLst>
                <a:path w="231" h="85" fill="none" extrusionOk="0">
                  <a:moveTo>
                    <a:pt x="0" y="84"/>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6538908" y="4940478"/>
              <a:ext cx="11767" cy="2398"/>
            </a:xfrm>
            <a:custGeom>
              <a:avLst/>
              <a:gdLst/>
              <a:ahLst/>
              <a:cxnLst/>
              <a:rect l="l" t="t" r="r" b="b"/>
              <a:pathLst>
                <a:path w="211" h="43" fill="none" extrusionOk="0">
                  <a:moveTo>
                    <a:pt x="1" y="21"/>
                  </a:moveTo>
                  <a:cubicBezTo>
                    <a:pt x="1" y="21"/>
                    <a:pt x="1" y="42"/>
                    <a:pt x="1" y="21"/>
                  </a:cubicBezTo>
                  <a:cubicBezTo>
                    <a:pt x="1" y="42"/>
                    <a:pt x="1" y="42"/>
                    <a:pt x="1" y="21"/>
                  </a:cubicBezTo>
                  <a:cubicBezTo>
                    <a:pt x="64"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6541251" y="4957989"/>
              <a:ext cx="12883" cy="1171"/>
            </a:xfrm>
            <a:custGeom>
              <a:avLst/>
              <a:gdLst/>
              <a:ahLst/>
              <a:cxnLst/>
              <a:rect l="l" t="t" r="r" b="b"/>
              <a:pathLst>
                <a:path w="231" h="21" fill="none" extrusionOk="0">
                  <a:moveTo>
                    <a:pt x="1" y="21"/>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6545935" y="4971988"/>
              <a:ext cx="12883" cy="3514"/>
            </a:xfrm>
            <a:custGeom>
              <a:avLst/>
              <a:gdLst/>
              <a:ahLst/>
              <a:cxnLst/>
              <a:rect l="l" t="t" r="r" b="b"/>
              <a:pathLst>
                <a:path w="231" h="63" fill="none" extrusionOk="0">
                  <a:moveTo>
                    <a:pt x="0"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6548278" y="4987157"/>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6550620" y="4998813"/>
              <a:ext cx="12883" cy="1227"/>
            </a:xfrm>
            <a:custGeom>
              <a:avLst/>
              <a:gdLst/>
              <a:ahLst/>
              <a:cxnLst/>
              <a:rect l="l" t="t" r="r" b="b"/>
              <a:pathLst>
                <a:path w="231" h="22" fill="none" extrusionOk="0">
                  <a:moveTo>
                    <a:pt x="0" y="21"/>
                  </a:moveTo>
                  <a:cubicBezTo>
                    <a:pt x="63" y="21"/>
                    <a:pt x="147" y="0"/>
                    <a:pt x="23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6869178" y="4892627"/>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6869178" y="490662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6891319" y="4892627"/>
              <a:ext cx="12939" cy="1227"/>
            </a:xfrm>
            <a:custGeom>
              <a:avLst/>
              <a:gdLst/>
              <a:ahLst/>
              <a:cxnLst/>
              <a:rect l="l" t="t" r="r" b="b"/>
              <a:pathLst>
                <a:path w="232" h="22" fill="none" extrusionOk="0">
                  <a:moveTo>
                    <a:pt x="1" y="21"/>
                  </a:moveTo>
                  <a:cubicBezTo>
                    <a:pt x="8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6891319" y="4878629"/>
              <a:ext cx="16396" cy="4685"/>
            </a:xfrm>
            <a:custGeom>
              <a:avLst/>
              <a:gdLst/>
              <a:ahLst/>
              <a:cxnLst/>
              <a:rect l="l" t="t" r="r" b="b"/>
              <a:pathLst>
                <a:path w="294" h="84" fill="none" extrusionOk="0">
                  <a:moveTo>
                    <a:pt x="1" y="84"/>
                  </a:moveTo>
                  <a:cubicBezTo>
                    <a:pt x="85" y="63"/>
                    <a:pt x="189" y="42"/>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6890148" y="4870431"/>
              <a:ext cx="17568" cy="1227"/>
            </a:xfrm>
            <a:custGeom>
              <a:avLst/>
              <a:gdLst/>
              <a:ahLst/>
              <a:cxnLst/>
              <a:rect l="l" t="t" r="r" b="b"/>
              <a:pathLst>
                <a:path w="315" h="22" fill="none" extrusionOk="0">
                  <a:moveTo>
                    <a:pt x="1" y="22"/>
                  </a:moveTo>
                  <a:cubicBezTo>
                    <a:pt x="1" y="1"/>
                    <a:pt x="22" y="1"/>
                    <a:pt x="43" y="1"/>
                  </a:cubicBez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6890148" y="4858775"/>
              <a:ext cx="17568" cy="1227"/>
            </a:xfrm>
            <a:custGeom>
              <a:avLst/>
              <a:gdLst/>
              <a:ahLst/>
              <a:cxnLst/>
              <a:rect l="l" t="t" r="r" b="b"/>
              <a:pathLst>
                <a:path w="315" h="22" fill="none" extrusionOk="0">
                  <a:moveTo>
                    <a:pt x="1" y="21"/>
                  </a:moveTo>
                  <a:cubicBezTo>
                    <a:pt x="1" y="1"/>
                    <a:pt x="1" y="1"/>
                    <a:pt x="1" y="21"/>
                  </a:cubicBezTo>
                  <a:cubicBezTo>
                    <a:pt x="126" y="1"/>
                    <a:pt x="231"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6912344" y="4866917"/>
              <a:ext cx="18739" cy="5912"/>
            </a:xfrm>
            <a:custGeom>
              <a:avLst/>
              <a:gdLst/>
              <a:ahLst/>
              <a:cxnLst/>
              <a:rect l="l" t="t" r="r" b="b"/>
              <a:pathLst>
                <a:path w="336" h="106" fill="none" extrusionOk="0">
                  <a:moveTo>
                    <a:pt x="0" y="106"/>
                  </a:moveTo>
                  <a:cubicBezTo>
                    <a:pt x="105" y="85"/>
                    <a:pt x="210" y="64"/>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6912344" y="4886771"/>
              <a:ext cx="18739" cy="3569"/>
            </a:xfrm>
            <a:custGeom>
              <a:avLst/>
              <a:gdLst/>
              <a:ahLst/>
              <a:cxnLst/>
              <a:rect l="l" t="t" r="r" b="b"/>
              <a:pathLst>
                <a:path w="336" h="64" fill="none" extrusionOk="0">
                  <a:moveTo>
                    <a:pt x="0" y="63"/>
                  </a:moveTo>
                  <a:cubicBezTo>
                    <a:pt x="105" y="43"/>
                    <a:pt x="231" y="43"/>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6914687" y="4901941"/>
              <a:ext cx="21025" cy="3569"/>
            </a:xfrm>
            <a:custGeom>
              <a:avLst/>
              <a:gdLst/>
              <a:ahLst/>
              <a:cxnLst/>
              <a:rect l="l" t="t" r="r" b="b"/>
              <a:pathLst>
                <a:path w="377" h="64" fill="none" extrusionOk="0">
                  <a:moveTo>
                    <a:pt x="0" y="63"/>
                  </a:moveTo>
                  <a:cubicBezTo>
                    <a:pt x="126" y="63"/>
                    <a:pt x="230"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6890148" y="4906625"/>
              <a:ext cx="18739" cy="1227"/>
            </a:xfrm>
            <a:custGeom>
              <a:avLst/>
              <a:gdLst/>
              <a:ahLst/>
              <a:cxnLst/>
              <a:rect l="l" t="t" r="r" b="b"/>
              <a:pathLst>
                <a:path w="336" h="22" fill="none" extrusionOk="0">
                  <a:moveTo>
                    <a:pt x="1" y="21"/>
                  </a:moveTo>
                  <a:cubicBezTo>
                    <a:pt x="106"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6889032" y="4924137"/>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6871521" y="4924137"/>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6866836" y="4941649"/>
              <a:ext cx="14054" cy="1227"/>
            </a:xfrm>
            <a:custGeom>
              <a:avLst/>
              <a:gdLst/>
              <a:ahLst/>
              <a:cxnLst/>
              <a:rect l="l" t="t" r="r" b="b"/>
              <a:pathLst>
                <a:path w="252" h="22" fill="none" extrusionOk="0">
                  <a:moveTo>
                    <a:pt x="0" y="0"/>
                  </a:moveTo>
                  <a:cubicBezTo>
                    <a:pt x="84" y="21"/>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6865665" y="4878629"/>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6869178" y="4869259"/>
              <a:ext cx="15225" cy="1227"/>
            </a:xfrm>
            <a:custGeom>
              <a:avLst/>
              <a:gdLst/>
              <a:ahLst/>
              <a:cxnLst/>
              <a:rect l="l" t="t" r="r" b="b"/>
              <a:pathLst>
                <a:path w="273" h="22" fill="none" extrusionOk="0">
                  <a:moveTo>
                    <a:pt x="0" y="22"/>
                  </a:moveTo>
                  <a:cubicBezTo>
                    <a:pt x="84" y="1"/>
                    <a:pt x="189"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6871521" y="4858775"/>
              <a:ext cx="12883" cy="1227"/>
            </a:xfrm>
            <a:custGeom>
              <a:avLst/>
              <a:gdLst/>
              <a:ahLst/>
              <a:cxnLst/>
              <a:rect l="l" t="t" r="r" b="b"/>
              <a:pathLst>
                <a:path w="231" h="22" fill="none" extrusionOk="0">
                  <a:moveTo>
                    <a:pt x="0" y="21"/>
                  </a:moveTo>
                  <a:cubicBezTo>
                    <a:pt x="63" y="21"/>
                    <a:pt x="147" y="1"/>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6869178" y="4956818"/>
              <a:ext cx="14054" cy="56"/>
            </a:xfrm>
            <a:custGeom>
              <a:avLst/>
              <a:gdLst/>
              <a:ahLst/>
              <a:cxnLst/>
              <a:rect l="l" t="t" r="r" b="b"/>
              <a:pathLst>
                <a:path w="252" h="1" fill="none" extrusionOk="0">
                  <a:moveTo>
                    <a:pt x="0" y="0"/>
                  </a:moveTo>
                  <a:lnTo>
                    <a:pt x="63" y="0"/>
                  </a:ln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6868007" y="4963790"/>
              <a:ext cx="11712" cy="1227"/>
            </a:xfrm>
            <a:custGeom>
              <a:avLst/>
              <a:gdLst/>
              <a:ahLst/>
              <a:cxnLst/>
              <a:rect l="l" t="t" r="r" b="b"/>
              <a:pathLst>
                <a:path w="210" h="22" fill="none" extrusionOk="0">
                  <a:moveTo>
                    <a:pt x="0" y="1"/>
                  </a:moveTo>
                  <a:cubicBezTo>
                    <a:pt x="0" y="1"/>
                    <a:pt x="0" y="22"/>
                    <a:pt x="0" y="1"/>
                  </a:cubicBez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6866836" y="4982472"/>
              <a:ext cx="14054" cy="3569"/>
            </a:xfrm>
            <a:custGeom>
              <a:avLst/>
              <a:gdLst/>
              <a:ahLst/>
              <a:cxnLst/>
              <a:rect l="l" t="t" r="r" b="b"/>
              <a:pathLst>
                <a:path w="252" h="64" fill="none" extrusionOk="0">
                  <a:moveTo>
                    <a:pt x="0" y="21"/>
                  </a:moveTo>
                  <a:cubicBezTo>
                    <a:pt x="84" y="63"/>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6866836" y="4994128"/>
              <a:ext cx="12883" cy="1227"/>
            </a:xfrm>
            <a:custGeom>
              <a:avLst/>
              <a:gdLst/>
              <a:ahLst/>
              <a:cxnLst/>
              <a:rect l="l" t="t" r="r" b="b"/>
              <a:pathLst>
                <a:path w="231" h="22" fill="none" extrusionOk="0">
                  <a:moveTo>
                    <a:pt x="0" y="1"/>
                  </a:moveTo>
                  <a:cubicBezTo>
                    <a:pt x="84"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6868007" y="5009298"/>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6865665" y="5024467"/>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6890148" y="4992957"/>
              <a:ext cx="12939" cy="2398"/>
            </a:xfrm>
            <a:custGeom>
              <a:avLst/>
              <a:gdLst/>
              <a:ahLst/>
              <a:cxnLst/>
              <a:rect l="l" t="t" r="r" b="b"/>
              <a:pathLst>
                <a:path w="232" h="43" fill="none" extrusionOk="0">
                  <a:moveTo>
                    <a:pt x="1" y="1"/>
                  </a:moveTo>
                  <a:cubicBezTo>
                    <a:pt x="85" y="1"/>
                    <a:pt x="147" y="22"/>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6889032" y="4981301"/>
              <a:ext cx="15225" cy="4740"/>
            </a:xfrm>
            <a:custGeom>
              <a:avLst/>
              <a:gdLst/>
              <a:ahLst/>
              <a:cxnLst/>
              <a:rect l="l" t="t" r="r" b="b"/>
              <a:pathLst>
                <a:path w="273" h="85" fill="none" extrusionOk="0">
                  <a:moveTo>
                    <a:pt x="0" y="84"/>
                  </a:moveTo>
                  <a:cubicBezTo>
                    <a:pt x="63" y="21"/>
                    <a:pt x="167"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6889032" y="4966132"/>
              <a:ext cx="14054" cy="56"/>
            </a:xfrm>
            <a:custGeom>
              <a:avLst/>
              <a:gdLst/>
              <a:ahLst/>
              <a:cxnLst/>
              <a:rect l="l" t="t" r="r" b="b"/>
              <a:pathLst>
                <a:path w="252" h="1" fill="none" extrusionOk="0">
                  <a:moveTo>
                    <a:pt x="0" y="1"/>
                  </a:moveTo>
                  <a:lnTo>
                    <a:pt x="25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6889032" y="4952134"/>
              <a:ext cx="17512" cy="2398"/>
            </a:xfrm>
            <a:custGeom>
              <a:avLst/>
              <a:gdLst/>
              <a:ahLst/>
              <a:cxnLst/>
              <a:rect l="l" t="t" r="r" b="b"/>
              <a:pathLst>
                <a:path w="314" h="43" fill="none" extrusionOk="0">
                  <a:moveTo>
                    <a:pt x="0" y="42"/>
                  </a:moveTo>
                  <a:cubicBezTo>
                    <a:pt x="105" y="42"/>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6889032" y="4939306"/>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6913516" y="4921795"/>
              <a:ext cx="14054" cy="3569"/>
            </a:xfrm>
            <a:custGeom>
              <a:avLst/>
              <a:gdLst/>
              <a:ahLst/>
              <a:cxnLst/>
              <a:rect l="l" t="t" r="r" b="b"/>
              <a:pathLst>
                <a:path w="252" h="64" fill="none" extrusionOk="0">
                  <a:moveTo>
                    <a:pt x="0" y="63"/>
                  </a:moveTo>
                  <a:cubicBezTo>
                    <a:pt x="0" y="42"/>
                    <a:pt x="21" y="42"/>
                    <a:pt x="21" y="42"/>
                  </a:cubicBezTo>
                  <a:cubicBezTo>
                    <a:pt x="105"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6912344" y="4942820"/>
              <a:ext cx="14054" cy="4685"/>
            </a:xfrm>
            <a:custGeom>
              <a:avLst/>
              <a:gdLst/>
              <a:ahLst/>
              <a:cxnLst/>
              <a:rect l="l" t="t" r="r" b="b"/>
              <a:pathLst>
                <a:path w="252" h="84" fill="none" extrusionOk="0">
                  <a:moveTo>
                    <a:pt x="0" y="84"/>
                  </a:moveTo>
                  <a:cubicBezTo>
                    <a:pt x="105" y="84"/>
                    <a:pt x="168"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6913516" y="4933451"/>
              <a:ext cx="16396" cy="3569"/>
            </a:xfrm>
            <a:custGeom>
              <a:avLst/>
              <a:gdLst/>
              <a:ahLst/>
              <a:cxnLst/>
              <a:rect l="l" t="t" r="r" b="b"/>
              <a:pathLst>
                <a:path w="294" h="64" fill="none" extrusionOk="0">
                  <a:moveTo>
                    <a:pt x="0" y="63"/>
                  </a:moveTo>
                  <a:cubicBezTo>
                    <a:pt x="84" y="22"/>
                    <a:pt x="189"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6910002" y="4960276"/>
              <a:ext cx="17568" cy="4740"/>
            </a:xfrm>
            <a:custGeom>
              <a:avLst/>
              <a:gdLst/>
              <a:ahLst/>
              <a:cxnLst/>
              <a:rect l="l" t="t" r="r" b="b"/>
              <a:pathLst>
                <a:path w="315" h="85" fill="none" extrusionOk="0">
                  <a:moveTo>
                    <a:pt x="1" y="85"/>
                  </a:moveTo>
                  <a:cubicBezTo>
                    <a:pt x="105" y="85"/>
                    <a:pt x="210" y="64"/>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6910002" y="4971988"/>
              <a:ext cx="16396" cy="4685"/>
            </a:xfrm>
            <a:custGeom>
              <a:avLst/>
              <a:gdLst/>
              <a:ahLst/>
              <a:cxnLst/>
              <a:rect l="l" t="t" r="r" b="b"/>
              <a:pathLst>
                <a:path w="294" h="84" fill="none" extrusionOk="0">
                  <a:moveTo>
                    <a:pt x="1" y="84"/>
                  </a:moveTo>
                  <a:cubicBezTo>
                    <a:pt x="105" y="84"/>
                    <a:pt x="210" y="63"/>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6907660" y="4991786"/>
              <a:ext cx="17568" cy="2398"/>
            </a:xfrm>
            <a:custGeom>
              <a:avLst/>
              <a:gdLst/>
              <a:ahLst/>
              <a:cxnLst/>
              <a:rect l="l" t="t" r="r" b="b"/>
              <a:pathLst>
                <a:path w="315" h="43" fill="none" extrusionOk="0">
                  <a:moveTo>
                    <a:pt x="1" y="43"/>
                  </a:moveTo>
                  <a:cubicBezTo>
                    <a:pt x="105" y="43"/>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6886690" y="5011640"/>
              <a:ext cx="16396" cy="1227"/>
            </a:xfrm>
            <a:custGeom>
              <a:avLst/>
              <a:gdLst/>
              <a:ahLst/>
              <a:cxnLst/>
              <a:rect l="l" t="t" r="r" b="b"/>
              <a:pathLst>
                <a:path w="294" h="22" fill="none" extrusionOk="0">
                  <a:moveTo>
                    <a:pt x="0" y="1"/>
                  </a:moveTo>
                  <a:cubicBezTo>
                    <a:pt x="105" y="21"/>
                    <a:pt x="188" y="2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6908831" y="5003498"/>
              <a:ext cx="15225" cy="2342"/>
            </a:xfrm>
            <a:custGeom>
              <a:avLst/>
              <a:gdLst/>
              <a:ahLst/>
              <a:cxnLst/>
              <a:rect l="l" t="t" r="r" b="b"/>
              <a:pathLst>
                <a:path w="273" h="42" fill="none" extrusionOk="0">
                  <a:moveTo>
                    <a:pt x="1" y="42"/>
                  </a:moveTo>
                  <a:cubicBezTo>
                    <a:pt x="84" y="42"/>
                    <a:pt x="189"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6907660" y="5013983"/>
              <a:ext cx="14054" cy="4740"/>
            </a:xfrm>
            <a:custGeom>
              <a:avLst/>
              <a:gdLst/>
              <a:ahLst/>
              <a:cxnLst/>
              <a:rect l="l" t="t" r="r" b="b"/>
              <a:pathLst>
                <a:path w="252" h="85" fill="none" extrusionOk="0">
                  <a:moveTo>
                    <a:pt x="1" y="84"/>
                  </a:moveTo>
                  <a:cubicBezTo>
                    <a:pt x="105" y="84"/>
                    <a:pt x="189"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6866836" y="5034952"/>
              <a:ext cx="14054" cy="3569"/>
            </a:xfrm>
            <a:custGeom>
              <a:avLst/>
              <a:gdLst/>
              <a:ahLst/>
              <a:cxnLst/>
              <a:rect l="l" t="t" r="r" b="b"/>
              <a:pathLst>
                <a:path w="252" h="64" fill="none" extrusionOk="0">
                  <a:moveTo>
                    <a:pt x="0" y="64"/>
                  </a:moveTo>
                  <a:cubicBezTo>
                    <a:pt x="84" y="22"/>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6866836" y="5046664"/>
              <a:ext cx="14054" cy="3514"/>
            </a:xfrm>
            <a:custGeom>
              <a:avLst/>
              <a:gdLst/>
              <a:ahLst/>
              <a:cxnLst/>
              <a:rect l="l" t="t" r="r" b="b"/>
              <a:pathLst>
                <a:path w="252" h="63" fill="none" extrusionOk="0">
                  <a:moveTo>
                    <a:pt x="0" y="63"/>
                  </a:moveTo>
                  <a:cubicBezTo>
                    <a:pt x="84" y="21"/>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6886690" y="5033837"/>
              <a:ext cx="14054" cy="1171"/>
            </a:xfrm>
            <a:custGeom>
              <a:avLst/>
              <a:gdLst/>
              <a:ahLst/>
              <a:cxnLst/>
              <a:rect l="l" t="t" r="r" b="b"/>
              <a:pathLst>
                <a:path w="252" h="21" fill="none" extrusionOk="0">
                  <a:moveTo>
                    <a:pt x="0" y="0"/>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6885519" y="5046664"/>
              <a:ext cx="15225" cy="1227"/>
            </a:xfrm>
            <a:custGeom>
              <a:avLst/>
              <a:gdLst/>
              <a:ahLst/>
              <a:cxnLst/>
              <a:rect l="l" t="t" r="r" b="b"/>
              <a:pathLst>
                <a:path w="273" h="22" fill="none" extrusionOk="0">
                  <a:moveTo>
                    <a:pt x="0" y="21"/>
                  </a:moveTo>
                  <a:cubicBezTo>
                    <a:pt x="84" y="21"/>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6908831" y="5032665"/>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6906489" y="5047835"/>
              <a:ext cx="14054" cy="2342"/>
            </a:xfrm>
            <a:custGeom>
              <a:avLst/>
              <a:gdLst/>
              <a:ahLst/>
              <a:cxnLst/>
              <a:rect l="l" t="t" r="r" b="b"/>
              <a:pathLst>
                <a:path w="252" h="42" fill="none" extrusionOk="0">
                  <a:moveTo>
                    <a:pt x="1" y="42"/>
                  </a:moveTo>
                  <a:cubicBezTo>
                    <a:pt x="64" y="42"/>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6906489" y="506417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6906489" y="5077003"/>
              <a:ext cx="11767" cy="2398"/>
            </a:xfrm>
            <a:custGeom>
              <a:avLst/>
              <a:gdLst/>
              <a:ahLst/>
              <a:cxnLst/>
              <a:rect l="l" t="t" r="r" b="b"/>
              <a:pathLst>
                <a:path w="211" h="43" fill="none" extrusionOk="0">
                  <a:moveTo>
                    <a:pt x="1" y="0"/>
                  </a:moveTo>
                  <a:cubicBezTo>
                    <a:pt x="64" y="42"/>
                    <a:pt x="147"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6903031" y="5094514"/>
              <a:ext cx="15225" cy="2342"/>
            </a:xfrm>
            <a:custGeom>
              <a:avLst/>
              <a:gdLst/>
              <a:ahLst/>
              <a:cxnLst/>
              <a:rect l="l" t="t" r="r" b="b"/>
              <a:pathLst>
                <a:path w="273" h="42" fill="none" extrusionOk="0">
                  <a:moveTo>
                    <a:pt x="0" y="42"/>
                  </a:moveTo>
                  <a:cubicBezTo>
                    <a:pt x="84" y="42"/>
                    <a:pt x="188" y="42"/>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6884348" y="5080516"/>
              <a:ext cx="16396" cy="4685"/>
            </a:xfrm>
            <a:custGeom>
              <a:avLst/>
              <a:gdLst/>
              <a:ahLst/>
              <a:cxnLst/>
              <a:rect l="l" t="t" r="r" b="b"/>
              <a:pathLst>
                <a:path w="294" h="84" fill="none" extrusionOk="0">
                  <a:moveTo>
                    <a:pt x="0" y="84"/>
                  </a:moveTo>
                  <a:cubicBezTo>
                    <a:pt x="105" y="42"/>
                    <a:pt x="189"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6884348" y="5067633"/>
              <a:ext cx="17568" cy="2398"/>
            </a:xfrm>
            <a:custGeom>
              <a:avLst/>
              <a:gdLst/>
              <a:ahLst/>
              <a:cxnLst/>
              <a:rect l="l" t="t" r="r" b="b"/>
              <a:pathLst>
                <a:path w="315" h="43" fill="none" extrusionOk="0">
                  <a:moveTo>
                    <a:pt x="0" y="43"/>
                  </a:moveTo>
                  <a:cubicBezTo>
                    <a:pt x="105" y="43"/>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6863323" y="5068804"/>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6865665" y="5085145"/>
              <a:ext cx="12883" cy="1227"/>
            </a:xfrm>
            <a:custGeom>
              <a:avLst/>
              <a:gdLst/>
              <a:ahLst/>
              <a:cxnLst/>
              <a:rect l="l" t="t" r="r" b="b"/>
              <a:pathLst>
                <a:path w="231" h="22" fill="none" extrusionOk="0">
                  <a:moveTo>
                    <a:pt x="1" y="1"/>
                  </a:moveTo>
                  <a:cubicBezTo>
                    <a:pt x="63"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6865665" y="509451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6844640" y="5085145"/>
              <a:ext cx="16396" cy="1227"/>
            </a:xfrm>
            <a:custGeom>
              <a:avLst/>
              <a:gdLst/>
              <a:ahLst/>
              <a:cxnLst/>
              <a:rect l="l" t="t" r="r" b="b"/>
              <a:pathLst>
                <a:path w="294" h="22" fill="none" extrusionOk="0">
                  <a:moveTo>
                    <a:pt x="1" y="22"/>
                  </a:moveTo>
                  <a:cubicBezTo>
                    <a:pt x="106" y="22"/>
                    <a:pt x="189"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6844640" y="5100314"/>
              <a:ext cx="12939" cy="2398"/>
            </a:xfrm>
            <a:custGeom>
              <a:avLst/>
              <a:gdLst/>
              <a:ahLst/>
              <a:cxnLst/>
              <a:rect l="l" t="t" r="r" b="b"/>
              <a:pathLst>
                <a:path w="232" h="43" fill="none" extrusionOk="0">
                  <a:moveTo>
                    <a:pt x="1" y="43"/>
                  </a:moveTo>
                  <a:cubicBezTo>
                    <a:pt x="85" y="43"/>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6832984" y="5077003"/>
              <a:ext cx="10541" cy="2398"/>
            </a:xfrm>
            <a:custGeom>
              <a:avLst/>
              <a:gdLst/>
              <a:ahLst/>
              <a:cxnLst/>
              <a:rect l="l" t="t" r="r" b="b"/>
              <a:pathLst>
                <a:path w="189" h="43" fill="none" extrusionOk="0">
                  <a:moveTo>
                    <a:pt x="1" y="0"/>
                  </a:moveTo>
                  <a:cubicBezTo>
                    <a:pt x="63" y="0"/>
                    <a:pt x="126" y="42"/>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6831812" y="5093343"/>
              <a:ext cx="7083" cy="1227"/>
            </a:xfrm>
            <a:custGeom>
              <a:avLst/>
              <a:gdLst/>
              <a:ahLst/>
              <a:cxnLst/>
              <a:rect l="l" t="t" r="r" b="b"/>
              <a:pathLst>
                <a:path w="127" h="22" fill="none" extrusionOk="0">
                  <a:moveTo>
                    <a:pt x="1" y="0"/>
                  </a:moveTo>
                  <a:lnTo>
                    <a:pt x="1" y="0"/>
                  </a:lnTo>
                  <a:lnTo>
                    <a:pt x="1" y="0"/>
                  </a:lnTo>
                  <a:cubicBezTo>
                    <a:pt x="43" y="21"/>
                    <a:pt x="84" y="21"/>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6832984" y="5061833"/>
              <a:ext cx="5912" cy="56"/>
            </a:xfrm>
            <a:custGeom>
              <a:avLst/>
              <a:gdLst/>
              <a:ahLst/>
              <a:cxnLst/>
              <a:rect l="l" t="t" r="r" b="b"/>
              <a:pathLst>
                <a:path w="106" h="1" fill="none" extrusionOk="0">
                  <a:moveTo>
                    <a:pt x="1" y="0"/>
                  </a:moveTo>
                  <a:lnTo>
                    <a:pt x="1" y="0"/>
                  </a:lnTo>
                  <a:lnTo>
                    <a:pt x="1" y="0"/>
                  </a:ln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6845811" y="505597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6845811" y="507114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6885519" y="5100314"/>
              <a:ext cx="11712" cy="2398"/>
            </a:xfrm>
            <a:custGeom>
              <a:avLst/>
              <a:gdLst/>
              <a:ahLst/>
              <a:cxnLst/>
              <a:rect l="l" t="t" r="r" b="b"/>
              <a:pathLst>
                <a:path w="210" h="43" fill="none" extrusionOk="0">
                  <a:moveTo>
                    <a:pt x="0" y="1"/>
                  </a:moveTo>
                  <a:cubicBezTo>
                    <a:pt x="84" y="43"/>
                    <a:pt x="126" y="43"/>
                    <a:pt x="20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6901860" y="511085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6955510" y="4896141"/>
              <a:ext cx="21081" cy="3514"/>
            </a:xfrm>
            <a:custGeom>
              <a:avLst/>
              <a:gdLst/>
              <a:ahLst/>
              <a:cxnLst/>
              <a:rect l="l" t="t" r="r" b="b"/>
              <a:pathLst>
                <a:path w="378" h="63" fill="none" extrusionOk="0">
                  <a:moveTo>
                    <a:pt x="22" y="0"/>
                  </a:moveTo>
                  <a:cubicBezTo>
                    <a:pt x="22" y="0"/>
                    <a:pt x="1" y="0"/>
                    <a:pt x="1" y="42"/>
                  </a:cubicBezTo>
                  <a:cubicBezTo>
                    <a:pt x="126" y="42"/>
                    <a:pt x="231" y="42"/>
                    <a:pt x="37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6954339" y="4913597"/>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6955510" y="4929937"/>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6950826" y="4940478"/>
              <a:ext cx="21081" cy="1227"/>
            </a:xfrm>
            <a:custGeom>
              <a:avLst/>
              <a:gdLst/>
              <a:ahLst/>
              <a:cxnLst/>
              <a:rect l="l" t="t" r="r" b="b"/>
              <a:pathLst>
                <a:path w="378" h="22" fill="none" extrusionOk="0">
                  <a:moveTo>
                    <a:pt x="1" y="0"/>
                  </a:moveTo>
                  <a:cubicBezTo>
                    <a:pt x="147" y="21"/>
                    <a:pt x="252" y="0"/>
                    <a:pt x="37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6953168" y="4948620"/>
              <a:ext cx="21081" cy="2398"/>
            </a:xfrm>
            <a:custGeom>
              <a:avLst/>
              <a:gdLst/>
              <a:ahLst/>
              <a:cxnLst/>
              <a:rect l="l" t="t" r="r" b="b"/>
              <a:pathLst>
                <a:path w="378" h="43" fill="none" extrusionOk="0">
                  <a:moveTo>
                    <a:pt x="1" y="1"/>
                  </a:moveTo>
                  <a:cubicBezTo>
                    <a:pt x="22" y="42"/>
                    <a:pt x="43" y="42"/>
                    <a:pt x="64" y="42"/>
                  </a:cubicBezTo>
                  <a:lnTo>
                    <a:pt x="377"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6953168" y="4964961"/>
              <a:ext cx="18739" cy="1227"/>
            </a:xfrm>
            <a:custGeom>
              <a:avLst/>
              <a:gdLst/>
              <a:ahLst/>
              <a:cxnLst/>
              <a:rect l="l" t="t" r="r" b="b"/>
              <a:pathLst>
                <a:path w="336" h="22" fill="none" extrusionOk="0">
                  <a:moveTo>
                    <a:pt x="1" y="1"/>
                  </a:moveTo>
                  <a:cubicBezTo>
                    <a:pt x="105" y="22"/>
                    <a:pt x="210"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6950826" y="4974274"/>
              <a:ext cx="19910" cy="1227"/>
            </a:xfrm>
            <a:custGeom>
              <a:avLst/>
              <a:gdLst/>
              <a:ahLst/>
              <a:cxnLst/>
              <a:rect l="l" t="t" r="r" b="b"/>
              <a:pathLst>
                <a:path w="357" h="22" fill="none" extrusionOk="0">
                  <a:moveTo>
                    <a:pt x="1" y="1"/>
                  </a:moveTo>
                  <a:cubicBezTo>
                    <a:pt x="1" y="22"/>
                    <a:pt x="43" y="22"/>
                    <a:pt x="43" y="22"/>
                  </a:cubicBezTo>
                  <a:lnTo>
                    <a:pt x="357" y="2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6950826" y="4989444"/>
              <a:ext cx="17568" cy="2398"/>
            </a:xfrm>
            <a:custGeom>
              <a:avLst/>
              <a:gdLst/>
              <a:ahLst/>
              <a:cxnLst/>
              <a:rect l="l" t="t" r="r" b="b"/>
              <a:pathLst>
                <a:path w="315" h="43" fill="none" extrusionOk="0">
                  <a:moveTo>
                    <a:pt x="1" y="1"/>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6948539" y="5010469"/>
              <a:ext cx="16396" cy="1227"/>
            </a:xfrm>
            <a:custGeom>
              <a:avLst/>
              <a:gdLst/>
              <a:ahLst/>
              <a:cxnLst/>
              <a:rect l="l" t="t" r="r" b="b"/>
              <a:pathLst>
                <a:path w="294" h="22" fill="none" extrusionOk="0">
                  <a:moveTo>
                    <a:pt x="0" y="1"/>
                  </a:moveTo>
                  <a:cubicBezTo>
                    <a:pt x="105" y="1"/>
                    <a:pt x="20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6956682" y="4884429"/>
              <a:ext cx="19910" cy="2398"/>
            </a:xfrm>
            <a:custGeom>
              <a:avLst/>
              <a:gdLst/>
              <a:ahLst/>
              <a:cxnLst/>
              <a:rect l="l" t="t" r="r" b="b"/>
              <a:pathLst>
                <a:path w="357" h="43" fill="none" extrusionOk="0">
                  <a:moveTo>
                    <a:pt x="1" y="1"/>
                  </a:moveTo>
                  <a:lnTo>
                    <a:pt x="147" y="1"/>
                  </a:lnTo>
                  <a:cubicBezTo>
                    <a:pt x="210" y="1"/>
                    <a:pt x="273" y="43"/>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6956682" y="4876286"/>
              <a:ext cx="21081" cy="1227"/>
            </a:xfrm>
            <a:custGeom>
              <a:avLst/>
              <a:gdLst/>
              <a:ahLst/>
              <a:cxnLst/>
              <a:rect l="l" t="t" r="r" b="b"/>
              <a:pathLst>
                <a:path w="378" h="22" fill="none" extrusionOk="0">
                  <a:moveTo>
                    <a:pt x="1" y="21"/>
                  </a:moveTo>
                  <a:cubicBezTo>
                    <a:pt x="42" y="0"/>
                    <a:pt x="63" y="0"/>
                    <a:pt x="84" y="0"/>
                  </a:cubicBez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6960195" y="4864630"/>
              <a:ext cx="18739" cy="56"/>
            </a:xfrm>
            <a:custGeom>
              <a:avLst/>
              <a:gdLst/>
              <a:ahLst/>
              <a:cxnLst/>
              <a:rect l="l" t="t" r="r" b="b"/>
              <a:pathLst>
                <a:path w="336" h="1" fill="none" extrusionOk="0">
                  <a:moveTo>
                    <a:pt x="0"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6959024" y="4855261"/>
              <a:ext cx="21081" cy="3569"/>
            </a:xfrm>
            <a:custGeom>
              <a:avLst/>
              <a:gdLst/>
              <a:ahLst/>
              <a:cxnLst/>
              <a:rect l="l" t="t" r="r" b="b"/>
              <a:pathLst>
                <a:path w="378" h="64" fill="none" extrusionOk="0">
                  <a:moveTo>
                    <a:pt x="0" y="64"/>
                  </a:moveTo>
                  <a:cubicBezTo>
                    <a:pt x="0" y="43"/>
                    <a:pt x="21" y="43"/>
                    <a:pt x="42" y="43"/>
                  </a:cubicBezTo>
                  <a:cubicBezTo>
                    <a:pt x="147" y="43"/>
                    <a:pt x="272"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6982336" y="4886771"/>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6982336" y="4899598"/>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6983507" y="4906625"/>
              <a:ext cx="16396" cy="1227"/>
            </a:xfrm>
            <a:custGeom>
              <a:avLst/>
              <a:gdLst/>
              <a:ahLst/>
              <a:cxnLst/>
              <a:rect l="l" t="t" r="r" b="b"/>
              <a:pathLst>
                <a:path w="294" h="22" fill="none" extrusionOk="0">
                  <a:moveTo>
                    <a:pt x="1" y="0"/>
                  </a:moveTo>
                  <a:cubicBezTo>
                    <a:pt x="105" y="2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6985849" y="4863459"/>
              <a:ext cx="16396" cy="1227"/>
            </a:xfrm>
            <a:custGeom>
              <a:avLst/>
              <a:gdLst/>
              <a:ahLst/>
              <a:cxnLst/>
              <a:rect l="l" t="t" r="r" b="b"/>
              <a:pathLst>
                <a:path w="294" h="22" fill="none" extrusionOk="0">
                  <a:moveTo>
                    <a:pt x="1" y="21"/>
                  </a:moveTo>
                  <a:cubicBezTo>
                    <a:pt x="105" y="0"/>
                    <a:pt x="210"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6985849" y="4854090"/>
              <a:ext cx="17568" cy="1227"/>
            </a:xfrm>
            <a:custGeom>
              <a:avLst/>
              <a:gdLst/>
              <a:ahLst/>
              <a:cxnLst/>
              <a:rect l="l" t="t" r="r" b="b"/>
              <a:pathLst>
                <a:path w="315" h="22" fill="none" extrusionOk="0">
                  <a:moveTo>
                    <a:pt x="1" y="22"/>
                  </a:moveTo>
                  <a:cubicBezTo>
                    <a:pt x="105" y="1"/>
                    <a:pt x="210"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6980049" y="4924137"/>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6976536" y="4934622"/>
              <a:ext cx="19854" cy="1227"/>
            </a:xfrm>
            <a:custGeom>
              <a:avLst/>
              <a:gdLst/>
              <a:ahLst/>
              <a:cxnLst/>
              <a:rect l="l" t="t" r="r" b="b"/>
              <a:pathLst>
                <a:path w="356" h="22" fill="none" extrusionOk="0">
                  <a:moveTo>
                    <a:pt x="21" y="1"/>
                  </a:moveTo>
                  <a:cubicBezTo>
                    <a:pt x="21" y="1"/>
                    <a:pt x="0" y="1"/>
                    <a:pt x="21" y="1"/>
                  </a:cubicBezTo>
                  <a:cubicBezTo>
                    <a:pt x="21" y="21"/>
                    <a:pt x="21" y="21"/>
                    <a:pt x="21" y="1"/>
                  </a:cubicBezTo>
                  <a:cubicBezTo>
                    <a:pt x="147" y="21"/>
                    <a:pt x="251" y="21"/>
                    <a:pt x="35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6977707" y="4952134"/>
              <a:ext cx="18683" cy="2398"/>
            </a:xfrm>
            <a:custGeom>
              <a:avLst/>
              <a:gdLst/>
              <a:ahLst/>
              <a:cxnLst/>
              <a:rect l="l" t="t" r="r" b="b"/>
              <a:pathLst>
                <a:path w="335" h="43" fill="none" extrusionOk="0">
                  <a:moveTo>
                    <a:pt x="0" y="21"/>
                  </a:moveTo>
                  <a:cubicBezTo>
                    <a:pt x="105" y="42"/>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6977707" y="4971988"/>
              <a:ext cx="18683" cy="2342"/>
            </a:xfrm>
            <a:custGeom>
              <a:avLst/>
              <a:gdLst/>
              <a:ahLst/>
              <a:cxnLst/>
              <a:rect l="l" t="t" r="r" b="b"/>
              <a:pathLst>
                <a:path w="335" h="42" fill="none" extrusionOk="0">
                  <a:moveTo>
                    <a:pt x="0" y="0"/>
                  </a:moveTo>
                  <a:cubicBezTo>
                    <a:pt x="105" y="42"/>
                    <a:pt x="23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6973022" y="4983644"/>
              <a:ext cx="18739" cy="2398"/>
            </a:xfrm>
            <a:custGeom>
              <a:avLst/>
              <a:gdLst/>
              <a:ahLst/>
              <a:cxnLst/>
              <a:rect l="l" t="t" r="r" b="b"/>
              <a:pathLst>
                <a:path w="336" h="43" fill="none" extrusionOk="0">
                  <a:moveTo>
                    <a:pt x="1" y="0"/>
                  </a:moveTo>
                  <a:cubicBezTo>
                    <a:pt x="105" y="42"/>
                    <a:pt x="231"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6967166" y="4995300"/>
              <a:ext cx="21081" cy="3569"/>
            </a:xfrm>
            <a:custGeom>
              <a:avLst/>
              <a:gdLst/>
              <a:ahLst/>
              <a:cxnLst/>
              <a:rect l="l" t="t" r="r" b="b"/>
              <a:pathLst>
                <a:path w="378" h="64" fill="none" extrusionOk="0">
                  <a:moveTo>
                    <a:pt x="1" y="63"/>
                  </a:moveTo>
                  <a:cubicBezTo>
                    <a:pt x="126" y="63"/>
                    <a:pt x="231" y="42"/>
                    <a:pt x="37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6971851" y="5011640"/>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6970680" y="50268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6968337" y="5038466"/>
              <a:ext cx="19910" cy="1227"/>
            </a:xfrm>
            <a:custGeom>
              <a:avLst/>
              <a:gdLst/>
              <a:ahLst/>
              <a:cxnLst/>
              <a:rect l="l" t="t" r="r" b="b"/>
              <a:pathLst>
                <a:path w="357" h="22" fill="none" extrusionOk="0">
                  <a:moveTo>
                    <a:pt x="1" y="1"/>
                  </a:moveTo>
                  <a:cubicBezTo>
                    <a:pt x="105" y="22"/>
                    <a:pt x="210"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6948539" y="5029152"/>
              <a:ext cx="14054" cy="1227"/>
            </a:xfrm>
            <a:custGeom>
              <a:avLst/>
              <a:gdLst/>
              <a:ahLst/>
              <a:cxnLst/>
              <a:rect l="l" t="t" r="r" b="b"/>
              <a:pathLst>
                <a:path w="252" h="22" fill="none" extrusionOk="0">
                  <a:moveTo>
                    <a:pt x="0" y="0"/>
                  </a:moveTo>
                  <a:cubicBezTo>
                    <a:pt x="84" y="0"/>
                    <a:pt x="18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6943854" y="5047835"/>
              <a:ext cx="12883" cy="2342"/>
            </a:xfrm>
            <a:custGeom>
              <a:avLst/>
              <a:gdLst/>
              <a:ahLst/>
              <a:cxnLst/>
              <a:rect l="l" t="t" r="r" b="b"/>
              <a:pathLst>
                <a:path w="231" h="42" fill="none" extrusionOk="0">
                  <a:moveTo>
                    <a:pt x="0" y="42"/>
                  </a:moveTo>
                  <a:cubicBezTo>
                    <a:pt x="21" y="0"/>
                    <a:pt x="63" y="0"/>
                    <a:pt x="84" y="42"/>
                  </a:cubicBezTo>
                  <a:lnTo>
                    <a:pt x="231"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6967166" y="5053635"/>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6925171" y="5046664"/>
              <a:ext cx="16396" cy="56"/>
            </a:xfrm>
            <a:custGeom>
              <a:avLst/>
              <a:gdLst/>
              <a:ahLst/>
              <a:cxnLst/>
              <a:rect l="l" t="t" r="r" b="b"/>
              <a:pathLst>
                <a:path w="294" h="1" fill="none" extrusionOk="0">
                  <a:moveTo>
                    <a:pt x="1" y="0"/>
                  </a:move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6925171" y="5032665"/>
              <a:ext cx="16396" cy="1227"/>
            </a:xfrm>
            <a:custGeom>
              <a:avLst/>
              <a:gdLst/>
              <a:ahLst/>
              <a:cxnLst/>
              <a:rect l="l" t="t" r="r" b="b"/>
              <a:pathLst>
                <a:path w="294" h="22" fill="none" extrusionOk="0">
                  <a:moveTo>
                    <a:pt x="1" y="21"/>
                  </a:moveTo>
                  <a:cubicBezTo>
                    <a:pt x="105" y="0"/>
                    <a:pt x="189"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6927514" y="5020954"/>
              <a:ext cx="16396" cy="1227"/>
            </a:xfrm>
            <a:custGeom>
              <a:avLst/>
              <a:gdLst/>
              <a:ahLst/>
              <a:cxnLst/>
              <a:rect l="l" t="t" r="r" b="b"/>
              <a:pathLst>
                <a:path w="294" h="22" fill="none" extrusionOk="0">
                  <a:moveTo>
                    <a:pt x="0" y="1"/>
                  </a:moveTo>
                  <a:cubicBezTo>
                    <a:pt x="105" y="1"/>
                    <a:pt x="18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8"/>
            <p:cNvSpPr/>
            <p:nvPr/>
          </p:nvSpPr>
          <p:spPr>
            <a:xfrm>
              <a:off x="6931027" y="5009298"/>
              <a:ext cx="12883" cy="1227"/>
            </a:xfrm>
            <a:custGeom>
              <a:avLst/>
              <a:gdLst/>
              <a:ahLst/>
              <a:cxnLst/>
              <a:rect l="l" t="t" r="r" b="b"/>
              <a:pathLst>
                <a:path w="231" h="22" fill="none" extrusionOk="0">
                  <a:moveTo>
                    <a:pt x="0" y="1"/>
                  </a:moveTo>
                  <a:cubicBezTo>
                    <a:pt x="84" y="1"/>
                    <a:pt x="147" y="1"/>
                    <a:pt x="23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8"/>
            <p:cNvSpPr/>
            <p:nvPr/>
          </p:nvSpPr>
          <p:spPr>
            <a:xfrm>
              <a:off x="693102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6929856" y="4983644"/>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6931027" y="4966132"/>
              <a:ext cx="14054" cy="3569"/>
            </a:xfrm>
            <a:custGeom>
              <a:avLst/>
              <a:gdLst/>
              <a:ahLst/>
              <a:cxnLst/>
              <a:rect l="l" t="t" r="r" b="b"/>
              <a:pathLst>
                <a:path w="252" h="64" fill="none" extrusionOk="0">
                  <a:moveTo>
                    <a:pt x="0" y="1"/>
                  </a:moveTo>
                  <a:cubicBezTo>
                    <a:pt x="84" y="42"/>
                    <a:pt x="147" y="42"/>
                    <a:pt x="25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6933370" y="4957989"/>
              <a:ext cx="14054" cy="1171"/>
            </a:xfrm>
            <a:custGeom>
              <a:avLst/>
              <a:gdLst/>
              <a:ahLst/>
              <a:cxnLst/>
              <a:rect l="l" t="t" r="r" b="b"/>
              <a:pathLst>
                <a:path w="252" h="21" fill="none" extrusionOk="0">
                  <a:moveTo>
                    <a:pt x="0" y="0"/>
                  </a:moveTo>
                  <a:cubicBezTo>
                    <a:pt x="84" y="0"/>
                    <a:pt x="16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6933370" y="4948620"/>
              <a:ext cx="14054" cy="2398"/>
            </a:xfrm>
            <a:custGeom>
              <a:avLst/>
              <a:gdLst/>
              <a:ahLst/>
              <a:cxnLst/>
              <a:rect l="l" t="t" r="r" b="b"/>
              <a:pathLst>
                <a:path w="252" h="43" fill="none" extrusionOk="0">
                  <a:moveTo>
                    <a:pt x="0" y="42"/>
                  </a:moveTo>
                  <a:cubicBezTo>
                    <a:pt x="84" y="1"/>
                    <a:pt x="168" y="1"/>
                    <a:pt x="25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6933370" y="4936964"/>
              <a:ext cx="16396" cy="2398"/>
            </a:xfrm>
            <a:custGeom>
              <a:avLst/>
              <a:gdLst/>
              <a:ahLst/>
              <a:cxnLst/>
              <a:rect l="l" t="t" r="r" b="b"/>
              <a:pathLst>
                <a:path w="294" h="43" fill="none" extrusionOk="0">
                  <a:moveTo>
                    <a:pt x="0" y="42"/>
                  </a:moveTo>
                  <a:cubicBezTo>
                    <a:pt x="0" y="0"/>
                    <a:pt x="63" y="0"/>
                    <a:pt x="84" y="0"/>
                  </a:cubicBez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6935656" y="4922966"/>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6935656" y="4911310"/>
              <a:ext cx="12939" cy="1227"/>
            </a:xfrm>
            <a:custGeom>
              <a:avLst/>
              <a:gdLst/>
              <a:ahLst/>
              <a:cxnLst/>
              <a:rect l="l" t="t" r="r" b="b"/>
              <a:pathLst>
                <a:path w="232" h="22" fill="none" extrusionOk="0">
                  <a:moveTo>
                    <a:pt x="1" y="0"/>
                  </a:moveTo>
                  <a:cubicBezTo>
                    <a:pt x="6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6936827" y="4899598"/>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6936827" y="4889113"/>
              <a:ext cx="12939" cy="56"/>
            </a:xfrm>
            <a:custGeom>
              <a:avLst/>
              <a:gdLst/>
              <a:ahLst/>
              <a:cxnLst/>
              <a:rect l="l" t="t" r="r" b="b"/>
              <a:pathLst>
                <a:path w="232" h="1" fill="none" extrusionOk="0">
                  <a:moveTo>
                    <a:pt x="1"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6939170" y="4876286"/>
              <a:ext cx="15225" cy="1227"/>
            </a:xfrm>
            <a:custGeom>
              <a:avLst/>
              <a:gdLst/>
              <a:ahLst/>
              <a:cxnLst/>
              <a:rect l="l" t="t" r="r" b="b"/>
              <a:pathLst>
                <a:path w="273" h="22" fill="none" extrusionOk="0">
                  <a:moveTo>
                    <a:pt x="1" y="21"/>
                  </a:moveTo>
                  <a:cubicBezTo>
                    <a:pt x="1" y="0"/>
                    <a:pt x="64" y="0"/>
                    <a:pt x="84" y="0"/>
                  </a:cubicBez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6936827" y="4859946"/>
              <a:ext cx="17568" cy="5912"/>
            </a:xfrm>
            <a:custGeom>
              <a:avLst/>
              <a:gdLst/>
              <a:ahLst/>
              <a:cxnLst/>
              <a:rect l="l" t="t" r="r" b="b"/>
              <a:pathLst>
                <a:path w="315" h="106" fill="none" extrusionOk="0">
                  <a:moveTo>
                    <a:pt x="1" y="105"/>
                  </a:moveTo>
                  <a:cubicBezTo>
                    <a:pt x="1" y="84"/>
                    <a:pt x="22" y="84"/>
                    <a:pt x="43" y="63"/>
                  </a:cubicBezTo>
                  <a:cubicBezTo>
                    <a:pt x="126"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6921658" y="5092172"/>
              <a:ext cx="14054" cy="1227"/>
            </a:xfrm>
            <a:custGeom>
              <a:avLst/>
              <a:gdLst/>
              <a:ahLst/>
              <a:cxnLst/>
              <a:rect l="l" t="t" r="r" b="b"/>
              <a:pathLst>
                <a:path w="252" h="22" fill="none" extrusionOk="0">
                  <a:moveTo>
                    <a:pt x="1" y="0"/>
                  </a:moveTo>
                  <a:cubicBezTo>
                    <a:pt x="85" y="0"/>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6921658" y="5079345"/>
              <a:ext cx="16396" cy="1227"/>
            </a:xfrm>
            <a:custGeom>
              <a:avLst/>
              <a:gdLst/>
              <a:ahLst/>
              <a:cxnLst/>
              <a:rect l="l" t="t" r="r" b="b"/>
              <a:pathLst>
                <a:path w="294" h="22" fill="none" extrusionOk="0">
                  <a:moveTo>
                    <a:pt x="1" y="21"/>
                  </a:moveTo>
                  <a:cubicBezTo>
                    <a:pt x="1" y="0"/>
                    <a:pt x="43" y="0"/>
                    <a:pt x="64" y="0"/>
                  </a:cubicBez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6924000" y="5064176"/>
              <a:ext cx="14054" cy="1171"/>
            </a:xfrm>
            <a:custGeom>
              <a:avLst/>
              <a:gdLst/>
              <a:ahLst/>
              <a:cxnLst/>
              <a:rect l="l" t="t" r="r" b="b"/>
              <a:pathLst>
                <a:path w="252" h="21"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6943854" y="5075831"/>
              <a:ext cx="15225" cy="1227"/>
            </a:xfrm>
            <a:custGeom>
              <a:avLst/>
              <a:gdLst/>
              <a:ahLst/>
              <a:cxnLst/>
              <a:rect l="l" t="t" r="r" b="b"/>
              <a:pathLst>
                <a:path w="273" h="22" fill="none" extrusionOk="0">
                  <a:moveTo>
                    <a:pt x="0" y="0"/>
                  </a:moveTo>
                  <a:cubicBezTo>
                    <a:pt x="84" y="0"/>
                    <a:pt x="189"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6945026" y="5065347"/>
              <a:ext cx="15225" cy="0"/>
            </a:xfrm>
            <a:custGeom>
              <a:avLst/>
              <a:gdLst/>
              <a:ahLst/>
              <a:cxnLst/>
              <a:rect l="l" t="t" r="r" b="b"/>
              <a:pathLst>
                <a:path w="273"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6942683" y="5088659"/>
              <a:ext cx="16396" cy="56"/>
            </a:xfrm>
            <a:custGeom>
              <a:avLst/>
              <a:gdLst/>
              <a:ahLst/>
              <a:cxnLst/>
              <a:rect l="l" t="t" r="r" b="b"/>
              <a:pathLst>
                <a:path w="294" h="1" fill="none" extrusionOk="0">
                  <a:moveTo>
                    <a:pt x="1"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6941512" y="5103828"/>
              <a:ext cx="15225" cy="1227"/>
            </a:xfrm>
            <a:custGeom>
              <a:avLst/>
              <a:gdLst/>
              <a:ahLst/>
              <a:cxnLst/>
              <a:rect l="l" t="t" r="r" b="b"/>
              <a:pathLst>
                <a:path w="273" h="22" fill="none" extrusionOk="0">
                  <a:moveTo>
                    <a:pt x="1" y="21"/>
                  </a:moveTo>
                  <a:cubicBezTo>
                    <a:pt x="105" y="21"/>
                    <a:pt x="210"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6962537" y="508865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6965995" y="5077003"/>
              <a:ext cx="17568" cy="2398"/>
            </a:xfrm>
            <a:custGeom>
              <a:avLst/>
              <a:gdLst/>
              <a:ahLst/>
              <a:cxnLst/>
              <a:rect l="l" t="t" r="r" b="b"/>
              <a:pathLst>
                <a:path w="315" h="43" fill="none" extrusionOk="0">
                  <a:moveTo>
                    <a:pt x="1" y="42"/>
                  </a:moveTo>
                  <a:cubicBezTo>
                    <a:pt x="106" y="0"/>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6964880" y="5106170"/>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6991705" y="5057149"/>
              <a:ext cx="8198" cy="2398"/>
            </a:xfrm>
            <a:custGeom>
              <a:avLst/>
              <a:gdLst/>
              <a:ahLst/>
              <a:cxnLst/>
              <a:rect l="l" t="t" r="r" b="b"/>
              <a:pathLst>
                <a:path w="147" h="43" fill="none" extrusionOk="0">
                  <a:moveTo>
                    <a:pt x="0" y="42"/>
                  </a:moveTo>
                  <a:cubicBezTo>
                    <a:pt x="63" y="21"/>
                    <a:pt x="105" y="21"/>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6989363" y="5073489"/>
              <a:ext cx="8198" cy="56"/>
            </a:xfrm>
            <a:custGeom>
              <a:avLst/>
              <a:gdLst/>
              <a:ahLst/>
              <a:cxnLst/>
              <a:rect l="l" t="t" r="r" b="b"/>
              <a:pathLst>
                <a:path w="147" h="1" fill="none" extrusionOk="0">
                  <a:moveTo>
                    <a:pt x="0"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6984678" y="5088659"/>
              <a:ext cx="12883" cy="2398"/>
            </a:xfrm>
            <a:custGeom>
              <a:avLst/>
              <a:gdLst/>
              <a:ahLst/>
              <a:cxnLst/>
              <a:rect l="l" t="t" r="r" b="b"/>
              <a:pathLst>
                <a:path w="231" h="43" fill="none" extrusionOk="0">
                  <a:moveTo>
                    <a:pt x="1" y="0"/>
                  </a:moveTo>
                  <a:cubicBezTo>
                    <a:pt x="84" y="42"/>
                    <a:pt x="168"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6983507" y="5106170"/>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6991705" y="5038466"/>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6991705" y="5024467"/>
              <a:ext cx="14054" cy="2398"/>
            </a:xfrm>
            <a:custGeom>
              <a:avLst/>
              <a:gdLst/>
              <a:ahLst/>
              <a:cxnLst/>
              <a:rect l="l" t="t" r="r" b="b"/>
              <a:pathLst>
                <a:path w="252" h="43" fill="none" extrusionOk="0">
                  <a:moveTo>
                    <a:pt x="0" y="43"/>
                  </a:moveTo>
                  <a:cubicBezTo>
                    <a:pt x="84" y="1"/>
                    <a:pt x="168" y="1"/>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6995219" y="5016325"/>
              <a:ext cx="10541" cy="56"/>
            </a:xfrm>
            <a:custGeom>
              <a:avLst/>
              <a:gdLst/>
              <a:ahLst/>
              <a:cxnLst/>
              <a:rect l="l" t="t" r="r" b="b"/>
              <a:pathLst>
                <a:path w="189" h="1" fill="none" extrusionOk="0">
                  <a:moveTo>
                    <a:pt x="0" y="0"/>
                  </a:moveTo>
                  <a:lnTo>
                    <a:pt x="18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6996334" y="5005784"/>
              <a:ext cx="12939" cy="1227"/>
            </a:xfrm>
            <a:custGeom>
              <a:avLst/>
              <a:gdLst/>
              <a:ahLst/>
              <a:cxnLst/>
              <a:rect l="l" t="t" r="r" b="b"/>
              <a:pathLst>
                <a:path w="232" h="22" fill="none" extrusionOk="0">
                  <a:moveTo>
                    <a:pt x="1" y="1"/>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6996334" y="4988328"/>
              <a:ext cx="10596" cy="1171"/>
            </a:xfrm>
            <a:custGeom>
              <a:avLst/>
              <a:gdLst/>
              <a:ahLst/>
              <a:cxnLst/>
              <a:rect l="l" t="t" r="r" b="b"/>
              <a:pathLst>
                <a:path w="190" h="21" fill="none" extrusionOk="0">
                  <a:moveTo>
                    <a:pt x="1" y="21"/>
                  </a:moveTo>
                  <a:cubicBezTo>
                    <a:pt x="64" y="0"/>
                    <a:pt x="12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6997505" y="4977788"/>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6999847" y="4966132"/>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7001019" y="4957989"/>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7001019" y="4942820"/>
              <a:ext cx="10541" cy="2342"/>
            </a:xfrm>
            <a:custGeom>
              <a:avLst/>
              <a:gdLst/>
              <a:ahLst/>
              <a:cxnLst/>
              <a:rect l="l" t="t" r="r" b="b"/>
              <a:pathLst>
                <a:path w="189" h="42" fill="none" extrusionOk="0">
                  <a:moveTo>
                    <a:pt x="1" y="0"/>
                  </a:moveTo>
                  <a:cubicBezTo>
                    <a:pt x="43" y="0"/>
                    <a:pt x="126" y="0"/>
                    <a:pt x="18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7001019" y="4933451"/>
              <a:ext cx="11712" cy="1227"/>
            </a:xfrm>
            <a:custGeom>
              <a:avLst/>
              <a:gdLst/>
              <a:ahLst/>
              <a:cxnLst/>
              <a:rect l="l" t="t" r="r" b="b"/>
              <a:pathLst>
                <a:path w="210" h="22" fill="none" extrusionOk="0">
                  <a:moveTo>
                    <a:pt x="1" y="22"/>
                  </a:moveTo>
                  <a:cubicBezTo>
                    <a:pt x="1" y="1"/>
                    <a:pt x="22" y="1"/>
                    <a:pt x="43" y="1"/>
                  </a:cubicBez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7003361" y="4922966"/>
              <a:ext cx="10541" cy="1227"/>
            </a:xfrm>
            <a:custGeom>
              <a:avLst/>
              <a:gdLst/>
              <a:ahLst/>
              <a:cxnLst/>
              <a:rect l="l" t="t" r="r" b="b"/>
              <a:pathLst>
                <a:path w="189" h="22" fill="none" extrusionOk="0">
                  <a:moveTo>
                    <a:pt x="1" y="0"/>
                  </a:moveTo>
                  <a:cubicBezTo>
                    <a:pt x="63" y="0"/>
                    <a:pt x="14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7003361" y="4911310"/>
              <a:ext cx="12883" cy="2342"/>
            </a:xfrm>
            <a:custGeom>
              <a:avLst/>
              <a:gdLst/>
              <a:ahLst/>
              <a:cxnLst/>
              <a:rect l="l" t="t" r="r" b="b"/>
              <a:pathLst>
                <a:path w="231" h="42" fill="none" extrusionOk="0">
                  <a:moveTo>
                    <a:pt x="1" y="42"/>
                  </a:moveTo>
                  <a:cubicBezTo>
                    <a:pt x="1" y="21"/>
                    <a:pt x="21" y="21"/>
                    <a:pt x="21" y="21"/>
                  </a:cubicBezTo>
                  <a:cubicBezTo>
                    <a:pt x="10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7005703" y="4898427"/>
              <a:ext cx="11712" cy="1227"/>
            </a:xfrm>
            <a:custGeom>
              <a:avLst/>
              <a:gdLst/>
              <a:ahLst/>
              <a:cxnLst/>
              <a:rect l="l" t="t" r="r" b="b"/>
              <a:pathLst>
                <a:path w="210" h="22" fill="none" extrusionOk="0">
                  <a:moveTo>
                    <a:pt x="0" y="1"/>
                  </a:moveTo>
                  <a:cubicBezTo>
                    <a:pt x="63" y="1"/>
                    <a:pt x="126" y="1"/>
                    <a:pt x="21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7008046" y="4883258"/>
              <a:ext cx="11712" cy="1227"/>
            </a:xfrm>
            <a:custGeom>
              <a:avLst/>
              <a:gdLst/>
              <a:ahLst/>
              <a:cxnLst/>
              <a:rect l="l" t="t" r="r" b="b"/>
              <a:pathLst>
                <a:path w="210" h="22" fill="none" extrusionOk="0">
                  <a:moveTo>
                    <a:pt x="0" y="22"/>
                  </a:moveTo>
                  <a:cubicBezTo>
                    <a:pt x="84" y="1"/>
                    <a:pt x="168" y="1"/>
                    <a:pt x="20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7008046"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7012675" y="4857603"/>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7025557" y="4883258"/>
              <a:ext cx="22196" cy="1227"/>
            </a:xfrm>
            <a:custGeom>
              <a:avLst/>
              <a:gdLst/>
              <a:ahLst/>
              <a:cxnLst/>
              <a:rect l="l" t="t" r="r" b="b"/>
              <a:pathLst>
                <a:path w="398" h="22" fill="none" extrusionOk="0">
                  <a:moveTo>
                    <a:pt x="0" y="1"/>
                  </a:moveTo>
                  <a:cubicBezTo>
                    <a:pt x="126" y="1"/>
                    <a:pt x="272" y="22"/>
                    <a:pt x="39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7025557" y="4894969"/>
              <a:ext cx="17512" cy="2342"/>
            </a:xfrm>
            <a:custGeom>
              <a:avLst/>
              <a:gdLst/>
              <a:ahLst/>
              <a:cxnLst/>
              <a:rect l="l" t="t" r="r" b="b"/>
              <a:pathLst>
                <a:path w="314" h="42" fill="none" extrusionOk="0">
                  <a:moveTo>
                    <a:pt x="0" y="0"/>
                  </a:moveTo>
                  <a:cubicBezTo>
                    <a:pt x="105" y="21"/>
                    <a:pt x="209" y="42"/>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7023215" y="4912481"/>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7018530" y="4925308"/>
              <a:ext cx="19910" cy="2398"/>
            </a:xfrm>
            <a:custGeom>
              <a:avLst/>
              <a:gdLst/>
              <a:ahLst/>
              <a:cxnLst/>
              <a:rect l="l" t="t" r="r" b="b"/>
              <a:pathLst>
                <a:path w="357" h="43" fill="none" extrusionOk="0">
                  <a:moveTo>
                    <a:pt x="1" y="0"/>
                  </a:moveTo>
                  <a:cubicBezTo>
                    <a:pt x="126" y="0"/>
                    <a:pt x="231"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7018530" y="4941649"/>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7017359" y="4953305"/>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7017359" y="4964961"/>
              <a:ext cx="17568" cy="3569"/>
            </a:xfrm>
            <a:custGeom>
              <a:avLst/>
              <a:gdLst/>
              <a:ahLst/>
              <a:cxnLst/>
              <a:rect l="l" t="t" r="r" b="b"/>
              <a:pathLst>
                <a:path w="315" h="64" fill="none" extrusionOk="0">
                  <a:moveTo>
                    <a:pt x="1" y="1"/>
                  </a:moveTo>
                  <a:cubicBezTo>
                    <a:pt x="105" y="22"/>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7013846" y="498130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7025557" y="4865802"/>
              <a:ext cx="19854" cy="2342"/>
            </a:xfrm>
            <a:custGeom>
              <a:avLst/>
              <a:gdLst/>
              <a:ahLst/>
              <a:cxnLst/>
              <a:rect l="l" t="t" r="r" b="b"/>
              <a:pathLst>
                <a:path w="356" h="42" fill="none" extrusionOk="0">
                  <a:moveTo>
                    <a:pt x="0" y="0"/>
                  </a:moveTo>
                  <a:cubicBezTo>
                    <a:pt x="105" y="21"/>
                    <a:pt x="230" y="21"/>
                    <a:pt x="335" y="42"/>
                  </a:cubicBezTo>
                  <a:lnTo>
                    <a:pt x="356" y="42"/>
                  </a:lnTo>
                  <a:lnTo>
                    <a:pt x="356"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7026729" y="4858775"/>
              <a:ext cx="21025" cy="1227"/>
            </a:xfrm>
            <a:custGeom>
              <a:avLst/>
              <a:gdLst/>
              <a:ahLst/>
              <a:cxnLst/>
              <a:rect l="l" t="t" r="r" b="b"/>
              <a:pathLst>
                <a:path w="377" h="22" fill="none" extrusionOk="0">
                  <a:moveTo>
                    <a:pt x="0" y="1"/>
                  </a:moveTo>
                  <a:cubicBezTo>
                    <a:pt x="146" y="1"/>
                    <a:pt x="272" y="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7011503" y="5004613"/>
              <a:ext cx="14110" cy="1227"/>
            </a:xfrm>
            <a:custGeom>
              <a:avLst/>
              <a:gdLst/>
              <a:ahLst/>
              <a:cxnLst/>
              <a:rect l="l" t="t" r="r" b="b"/>
              <a:pathLst>
                <a:path w="253" h="22" fill="none" extrusionOk="0">
                  <a:moveTo>
                    <a:pt x="1" y="22"/>
                  </a:moveTo>
                  <a:cubicBezTo>
                    <a:pt x="1" y="1"/>
                    <a:pt x="22" y="1"/>
                    <a:pt x="43" y="1"/>
                  </a:cubicBez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7009217" y="5020954"/>
              <a:ext cx="14054" cy="2398"/>
            </a:xfrm>
            <a:custGeom>
              <a:avLst/>
              <a:gdLst/>
              <a:ahLst/>
              <a:cxnLst/>
              <a:rect l="l" t="t" r="r" b="b"/>
              <a:pathLst>
                <a:path w="252" h="43" fill="none" extrusionOk="0">
                  <a:moveTo>
                    <a:pt x="0" y="1"/>
                  </a:moveTo>
                  <a:cubicBezTo>
                    <a:pt x="84" y="22"/>
                    <a:pt x="168" y="22"/>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7008046" y="5036123"/>
              <a:ext cx="12883" cy="2398"/>
            </a:xfrm>
            <a:custGeom>
              <a:avLst/>
              <a:gdLst/>
              <a:ahLst/>
              <a:cxnLst/>
              <a:rect l="l" t="t" r="r" b="b"/>
              <a:pathLst>
                <a:path w="231" h="43" fill="none" extrusionOk="0">
                  <a:moveTo>
                    <a:pt x="0" y="1"/>
                  </a:moveTo>
                  <a:cubicBezTo>
                    <a:pt x="84" y="43"/>
                    <a:pt x="168" y="43"/>
                    <a:pt x="230"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7006875" y="5050177"/>
              <a:ext cx="10541" cy="0"/>
            </a:xfrm>
            <a:custGeom>
              <a:avLst/>
              <a:gdLst/>
              <a:ahLst/>
              <a:cxnLst/>
              <a:rect l="l" t="t" r="r" b="b"/>
              <a:pathLst>
                <a:path w="189" fill="none" extrusionOk="0">
                  <a:moveTo>
                    <a:pt x="0"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7005703" y="5059491"/>
              <a:ext cx="11712" cy="2398"/>
            </a:xfrm>
            <a:custGeom>
              <a:avLst/>
              <a:gdLst/>
              <a:ahLst/>
              <a:cxnLst/>
              <a:rect l="l" t="t" r="r" b="b"/>
              <a:pathLst>
                <a:path w="210" h="43" fill="none" extrusionOk="0">
                  <a:moveTo>
                    <a:pt x="0" y="0"/>
                  </a:moveTo>
                  <a:cubicBezTo>
                    <a:pt x="42" y="42"/>
                    <a:pt x="126" y="42"/>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7005703" y="5079345"/>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7001019" y="5092172"/>
              <a:ext cx="11712" cy="1227"/>
            </a:xfrm>
            <a:custGeom>
              <a:avLst/>
              <a:gdLst/>
              <a:ahLst/>
              <a:cxnLst/>
              <a:rect l="l" t="t" r="r" b="b"/>
              <a:pathLst>
                <a:path w="210" h="22" fill="none" extrusionOk="0">
                  <a:moveTo>
                    <a:pt x="1" y="0"/>
                  </a:moveTo>
                  <a:cubicBezTo>
                    <a:pt x="84" y="21"/>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6997505" y="5104999"/>
              <a:ext cx="14054" cy="1227"/>
            </a:xfrm>
            <a:custGeom>
              <a:avLst/>
              <a:gdLst/>
              <a:ahLst/>
              <a:cxnLst/>
              <a:rect l="l" t="t" r="r" b="b"/>
              <a:pathLst>
                <a:path w="252" h="22" fill="none" extrusionOk="0">
                  <a:moveTo>
                    <a:pt x="43" y="0"/>
                  </a:moveTo>
                  <a:cubicBezTo>
                    <a:pt x="1" y="0"/>
                    <a:pt x="1" y="0"/>
                    <a:pt x="43" y="0"/>
                  </a:cubicBezTo>
                  <a:cubicBezTo>
                    <a:pt x="85"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7018530" y="509100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7019702" y="5075831"/>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7017359" y="5104999"/>
              <a:ext cx="14054" cy="1227"/>
            </a:xfrm>
            <a:custGeom>
              <a:avLst/>
              <a:gdLst/>
              <a:ahLst/>
              <a:cxnLst/>
              <a:rect l="l" t="t" r="r" b="b"/>
              <a:pathLst>
                <a:path w="252" h="22" fill="none" extrusionOk="0">
                  <a:moveTo>
                    <a:pt x="1" y="21"/>
                  </a:moveTo>
                  <a:cubicBezTo>
                    <a:pt x="63" y="21"/>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7023215" y="5057149"/>
              <a:ext cx="15225" cy="56"/>
            </a:xfrm>
            <a:custGeom>
              <a:avLst/>
              <a:gdLst/>
              <a:ahLst/>
              <a:cxnLst/>
              <a:rect l="l" t="t" r="r" b="b"/>
              <a:pathLst>
                <a:path w="273" h="1" fill="none" extrusionOk="0">
                  <a:moveTo>
                    <a:pt x="0" y="1"/>
                  </a:moveTo>
                  <a:lnTo>
                    <a:pt x="27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7025557" y="5047835"/>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7025557" y="5039637"/>
              <a:ext cx="17512" cy="1227"/>
            </a:xfrm>
            <a:custGeom>
              <a:avLst/>
              <a:gdLst/>
              <a:ahLst/>
              <a:cxnLst/>
              <a:rect l="l" t="t" r="r" b="b"/>
              <a:pathLst>
                <a:path w="314" h="22" fill="none" extrusionOk="0">
                  <a:moveTo>
                    <a:pt x="0" y="1"/>
                  </a:moveTo>
                  <a:cubicBezTo>
                    <a:pt x="105" y="1"/>
                    <a:pt x="209"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7030186" y="5022125"/>
              <a:ext cx="14054" cy="1227"/>
            </a:xfrm>
            <a:custGeom>
              <a:avLst/>
              <a:gdLst/>
              <a:ahLst/>
              <a:cxnLst/>
              <a:rect l="l" t="t" r="r" b="b"/>
              <a:pathLst>
                <a:path w="252" h="22" fill="none" extrusionOk="0">
                  <a:moveTo>
                    <a:pt x="1" y="22"/>
                  </a:moveTo>
                  <a:cubicBezTo>
                    <a:pt x="84" y="1"/>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7032529" y="5005784"/>
              <a:ext cx="14054" cy="1227"/>
            </a:xfrm>
            <a:custGeom>
              <a:avLst/>
              <a:gdLst/>
              <a:ahLst/>
              <a:cxnLst/>
              <a:rect l="l" t="t" r="r" b="b"/>
              <a:pathLst>
                <a:path w="252" h="22" fill="none" extrusionOk="0">
                  <a:moveTo>
                    <a:pt x="1" y="1"/>
                  </a:moveTo>
                  <a:cubicBezTo>
                    <a:pt x="84" y="1"/>
                    <a:pt x="168" y="1"/>
                    <a:pt x="25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7036042" y="4983644"/>
              <a:ext cx="17568" cy="3569"/>
            </a:xfrm>
            <a:custGeom>
              <a:avLst/>
              <a:gdLst/>
              <a:ahLst/>
              <a:cxnLst/>
              <a:rect l="l" t="t" r="r" b="b"/>
              <a:pathLst>
                <a:path w="315" h="64" fill="none" extrusionOk="0">
                  <a:moveTo>
                    <a:pt x="0" y="0"/>
                  </a:moveTo>
                  <a:cubicBezTo>
                    <a:pt x="105" y="0"/>
                    <a:pt x="210"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7037213" y="4971988"/>
              <a:ext cx="18739" cy="3514"/>
            </a:xfrm>
            <a:custGeom>
              <a:avLst/>
              <a:gdLst/>
              <a:ahLst/>
              <a:cxnLst/>
              <a:rect l="l" t="t" r="r" b="b"/>
              <a:pathLst>
                <a:path w="336" h="63" fill="none" extrusionOk="0">
                  <a:moveTo>
                    <a:pt x="0" y="42"/>
                  </a:moveTo>
                  <a:cubicBezTo>
                    <a:pt x="0" y="0"/>
                    <a:pt x="21" y="0"/>
                    <a:pt x="21" y="0"/>
                  </a:cubicBezTo>
                  <a:cubicBezTo>
                    <a:pt x="126"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7037213" y="4960276"/>
              <a:ext cx="21025" cy="3569"/>
            </a:xfrm>
            <a:custGeom>
              <a:avLst/>
              <a:gdLst/>
              <a:ahLst/>
              <a:cxnLst/>
              <a:rect l="l" t="t" r="r" b="b"/>
              <a:pathLst>
                <a:path w="377" h="64" fill="none" extrusionOk="0">
                  <a:moveTo>
                    <a:pt x="0" y="1"/>
                  </a:moveTo>
                  <a:cubicBezTo>
                    <a:pt x="126" y="1"/>
                    <a:pt x="272" y="1"/>
                    <a:pt x="377"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7040727" y="4948620"/>
              <a:ext cx="18683" cy="3569"/>
            </a:xfrm>
            <a:custGeom>
              <a:avLst/>
              <a:gdLst/>
              <a:ahLst/>
              <a:cxnLst/>
              <a:rect l="l" t="t" r="r" b="b"/>
              <a:pathLst>
                <a:path w="335" h="64" fill="none" extrusionOk="0">
                  <a:moveTo>
                    <a:pt x="0" y="42"/>
                  </a:moveTo>
                  <a:cubicBezTo>
                    <a:pt x="105" y="1"/>
                    <a:pt x="230" y="1"/>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7044185" y="4934622"/>
              <a:ext cx="16396" cy="1227"/>
            </a:xfrm>
            <a:custGeom>
              <a:avLst/>
              <a:gdLst/>
              <a:ahLst/>
              <a:cxnLst/>
              <a:rect l="l" t="t" r="r" b="b"/>
              <a:pathLst>
                <a:path w="294" h="22" fill="none" extrusionOk="0">
                  <a:moveTo>
                    <a:pt x="1" y="1"/>
                  </a:moveTo>
                  <a:cubicBezTo>
                    <a:pt x="105" y="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7046527" y="49171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7048869" y="4901941"/>
              <a:ext cx="18739" cy="2398"/>
            </a:xfrm>
            <a:custGeom>
              <a:avLst/>
              <a:gdLst/>
              <a:ahLst/>
              <a:cxnLst/>
              <a:rect l="l" t="t" r="r" b="b"/>
              <a:pathLst>
                <a:path w="336" h="43" fill="none" extrusionOk="0">
                  <a:moveTo>
                    <a:pt x="1" y="43"/>
                  </a:moveTo>
                  <a:cubicBezTo>
                    <a:pt x="1" y="1"/>
                    <a:pt x="21" y="1"/>
                    <a:pt x="63" y="1"/>
                  </a:cubicBezTo>
                  <a:cubicBezTo>
                    <a:pt x="168" y="1"/>
                    <a:pt x="231"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7052383" y="4886771"/>
              <a:ext cx="17568" cy="1227"/>
            </a:xfrm>
            <a:custGeom>
              <a:avLst/>
              <a:gdLst/>
              <a:ahLst/>
              <a:cxnLst/>
              <a:rect l="l" t="t" r="r" b="b"/>
              <a:pathLst>
                <a:path w="315" h="22" fill="none" extrusionOk="0">
                  <a:moveTo>
                    <a:pt x="0" y="1"/>
                  </a:moveTo>
                  <a:cubicBezTo>
                    <a:pt x="105" y="1"/>
                    <a:pt x="210"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7054725" y="4870431"/>
              <a:ext cx="18683" cy="2398"/>
            </a:xfrm>
            <a:custGeom>
              <a:avLst/>
              <a:gdLst/>
              <a:ahLst/>
              <a:cxnLst/>
              <a:rect l="l" t="t" r="r" b="b"/>
              <a:pathLst>
                <a:path w="335" h="43" fill="none" extrusionOk="0">
                  <a:moveTo>
                    <a:pt x="0" y="22"/>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7058183"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7081551" y="4866917"/>
              <a:ext cx="14054" cy="3569"/>
            </a:xfrm>
            <a:custGeom>
              <a:avLst/>
              <a:gdLst/>
              <a:ahLst/>
              <a:cxnLst/>
              <a:rect l="l" t="t" r="r" b="b"/>
              <a:pathLst>
                <a:path w="252" h="64" fill="none" extrusionOk="0">
                  <a:moveTo>
                    <a:pt x="0" y="1"/>
                  </a:moveTo>
                  <a:cubicBezTo>
                    <a:pt x="105" y="1"/>
                    <a:pt x="168" y="1"/>
                    <a:pt x="251"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7082722" y="4855261"/>
              <a:ext cx="12883" cy="3569"/>
            </a:xfrm>
            <a:custGeom>
              <a:avLst/>
              <a:gdLst/>
              <a:ahLst/>
              <a:cxnLst/>
              <a:rect l="l" t="t" r="r" b="b"/>
              <a:pathLst>
                <a:path w="231" h="64" fill="none" extrusionOk="0">
                  <a:moveTo>
                    <a:pt x="0" y="43"/>
                  </a:moveTo>
                  <a:cubicBezTo>
                    <a:pt x="84" y="1"/>
                    <a:pt x="147" y="43"/>
                    <a:pt x="230"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7076866" y="4882086"/>
              <a:ext cx="15225" cy="1227"/>
            </a:xfrm>
            <a:custGeom>
              <a:avLst/>
              <a:gdLst/>
              <a:ahLst/>
              <a:cxnLst/>
              <a:rect l="l" t="t" r="r" b="b"/>
              <a:pathLst>
                <a:path w="273" h="22" fill="none" extrusionOk="0">
                  <a:moveTo>
                    <a:pt x="1" y="1"/>
                  </a:moveTo>
                  <a:cubicBezTo>
                    <a:pt x="105" y="22"/>
                    <a:pt x="168" y="22"/>
                    <a:pt x="27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7073352" y="4899598"/>
              <a:ext cx="16396" cy="1227"/>
            </a:xfrm>
            <a:custGeom>
              <a:avLst/>
              <a:gdLst/>
              <a:ahLst/>
              <a:cxnLst/>
              <a:rect l="l" t="t" r="r" b="b"/>
              <a:pathLst>
                <a:path w="294" h="22" fill="none" extrusionOk="0">
                  <a:moveTo>
                    <a:pt x="1" y="1"/>
                  </a:moveTo>
                  <a:cubicBezTo>
                    <a:pt x="106" y="22"/>
                    <a:pt x="189" y="22"/>
                    <a:pt x="29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7069895" y="4918281"/>
              <a:ext cx="14054" cy="1227"/>
            </a:xfrm>
            <a:custGeom>
              <a:avLst/>
              <a:gdLst/>
              <a:ahLst/>
              <a:cxnLst/>
              <a:rect l="l" t="t" r="r" b="b"/>
              <a:pathLst>
                <a:path w="252" h="22" fill="none" extrusionOk="0">
                  <a:moveTo>
                    <a:pt x="0" y="1"/>
                  </a:moveTo>
                  <a:cubicBezTo>
                    <a:pt x="63" y="22"/>
                    <a:pt x="168" y="22"/>
                    <a:pt x="25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7065210" y="4939306"/>
              <a:ext cx="14054" cy="1227"/>
            </a:xfrm>
            <a:custGeom>
              <a:avLst/>
              <a:gdLst/>
              <a:ahLst/>
              <a:cxnLst/>
              <a:rect l="l" t="t" r="r" b="b"/>
              <a:pathLst>
                <a:path w="252" h="22" fill="none" extrusionOk="0">
                  <a:moveTo>
                    <a:pt x="0" y="0"/>
                  </a:moveTo>
                  <a:cubicBezTo>
                    <a:pt x="84" y="21"/>
                    <a:pt x="189"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7060525" y="4956818"/>
              <a:ext cx="15225" cy="1227"/>
            </a:xfrm>
            <a:custGeom>
              <a:avLst/>
              <a:gdLst/>
              <a:ahLst/>
              <a:cxnLst/>
              <a:rect l="l" t="t" r="r" b="b"/>
              <a:pathLst>
                <a:path w="273" h="22" fill="none" extrusionOk="0">
                  <a:moveTo>
                    <a:pt x="1" y="0"/>
                  </a:moveTo>
                  <a:lnTo>
                    <a:pt x="1" y="0"/>
                  </a:lnTo>
                  <a:cubicBezTo>
                    <a:pt x="84"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7058183" y="4970817"/>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7054725" y="4987157"/>
              <a:ext cx="12883" cy="1227"/>
            </a:xfrm>
            <a:custGeom>
              <a:avLst/>
              <a:gdLst/>
              <a:ahLst/>
              <a:cxnLst/>
              <a:rect l="l" t="t" r="r" b="b"/>
              <a:pathLst>
                <a:path w="231" h="22" fill="none" extrusionOk="0">
                  <a:moveTo>
                    <a:pt x="0" y="0"/>
                  </a:moveTo>
                  <a:cubicBezTo>
                    <a:pt x="84" y="0"/>
                    <a:pt x="147" y="0"/>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7052383" y="5016325"/>
              <a:ext cx="14054" cy="1227"/>
            </a:xfrm>
            <a:custGeom>
              <a:avLst/>
              <a:gdLst/>
              <a:ahLst/>
              <a:cxnLst/>
              <a:rect l="l" t="t" r="r" b="b"/>
              <a:pathLst>
                <a:path w="252" h="22" fill="none" extrusionOk="0">
                  <a:moveTo>
                    <a:pt x="0" y="0"/>
                  </a:moveTo>
                  <a:cubicBezTo>
                    <a:pt x="42" y="0"/>
                    <a:pt x="126" y="21"/>
                    <a:pt x="168" y="21"/>
                  </a:cubicBezTo>
                  <a:lnTo>
                    <a:pt x="251"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7054725" y="5001155"/>
              <a:ext cx="11712" cy="2398"/>
            </a:xfrm>
            <a:custGeom>
              <a:avLst/>
              <a:gdLst/>
              <a:ahLst/>
              <a:cxnLst/>
              <a:rect l="l" t="t" r="r" b="b"/>
              <a:pathLst>
                <a:path w="210" h="43" fill="none" extrusionOk="0">
                  <a:moveTo>
                    <a:pt x="0" y="0"/>
                  </a:moveTo>
                  <a:cubicBezTo>
                    <a:pt x="84" y="0"/>
                    <a:pt x="126" y="42"/>
                    <a:pt x="20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7050040" y="5034952"/>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7044185" y="5045493"/>
              <a:ext cx="14054" cy="2398"/>
            </a:xfrm>
            <a:custGeom>
              <a:avLst/>
              <a:gdLst/>
              <a:ahLst/>
              <a:cxnLst/>
              <a:rect l="l" t="t" r="r" b="b"/>
              <a:pathLst>
                <a:path w="252" h="43" fill="none" extrusionOk="0">
                  <a:moveTo>
                    <a:pt x="1" y="0"/>
                  </a:moveTo>
                  <a:cubicBezTo>
                    <a:pt x="85" y="21"/>
                    <a:pt x="168"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7043013" y="5057149"/>
              <a:ext cx="11767" cy="4740"/>
            </a:xfrm>
            <a:custGeom>
              <a:avLst/>
              <a:gdLst/>
              <a:ahLst/>
              <a:cxnLst/>
              <a:rect l="l" t="t" r="r" b="b"/>
              <a:pathLst>
                <a:path w="211" h="85" fill="none" extrusionOk="0">
                  <a:moveTo>
                    <a:pt x="1" y="1"/>
                  </a:moveTo>
                  <a:cubicBezTo>
                    <a:pt x="64" y="42"/>
                    <a:pt x="126" y="84"/>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7041898" y="5068804"/>
              <a:ext cx="11712" cy="2398"/>
            </a:xfrm>
            <a:custGeom>
              <a:avLst/>
              <a:gdLst/>
              <a:ahLst/>
              <a:cxnLst/>
              <a:rect l="l" t="t" r="r" b="b"/>
              <a:pathLst>
                <a:path w="210" h="43" fill="none" extrusionOk="0">
                  <a:moveTo>
                    <a:pt x="0" y="1"/>
                  </a:moveTo>
                  <a:cubicBezTo>
                    <a:pt x="0" y="1"/>
                    <a:pt x="0" y="22"/>
                    <a:pt x="0" y="1"/>
                  </a:cubicBezTo>
                  <a:cubicBezTo>
                    <a:pt x="0" y="22"/>
                    <a:pt x="0" y="22"/>
                    <a:pt x="0" y="1"/>
                  </a:cubicBezTo>
                  <a:cubicBezTo>
                    <a:pt x="84" y="43"/>
                    <a:pt x="126" y="43"/>
                    <a:pt x="209"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7036042" y="5087487"/>
              <a:ext cx="12883" cy="3569"/>
            </a:xfrm>
            <a:custGeom>
              <a:avLst/>
              <a:gdLst/>
              <a:ahLst/>
              <a:cxnLst/>
              <a:rect l="l" t="t" r="r" b="b"/>
              <a:pathLst>
                <a:path w="231" h="64" fill="none" extrusionOk="0">
                  <a:moveTo>
                    <a:pt x="0" y="1"/>
                  </a:moveTo>
                  <a:cubicBezTo>
                    <a:pt x="84" y="21"/>
                    <a:pt x="147" y="21"/>
                    <a:pt x="23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7082722" y="4941649"/>
              <a:ext cx="12883" cy="1227"/>
            </a:xfrm>
            <a:custGeom>
              <a:avLst/>
              <a:gdLst/>
              <a:ahLst/>
              <a:cxnLst/>
              <a:rect l="l" t="t" r="r" b="b"/>
              <a:pathLst>
                <a:path w="231" h="22" fill="none" extrusionOk="0">
                  <a:moveTo>
                    <a:pt x="0" y="0"/>
                  </a:moveTo>
                  <a:cubicBezTo>
                    <a:pt x="84" y="0"/>
                    <a:pt x="147" y="21"/>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7088522" y="492296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7081551" y="4959105"/>
              <a:ext cx="9369" cy="1227"/>
            </a:xfrm>
            <a:custGeom>
              <a:avLst/>
              <a:gdLst/>
              <a:ahLst/>
              <a:cxnLst/>
              <a:rect l="l" t="t" r="r" b="b"/>
              <a:pathLst>
                <a:path w="168" h="22" fill="none" extrusionOk="0">
                  <a:moveTo>
                    <a:pt x="0" y="1"/>
                  </a:moveTo>
                  <a:cubicBezTo>
                    <a:pt x="42" y="1"/>
                    <a:pt x="126" y="1"/>
                    <a:pt x="16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7076866" y="4975445"/>
              <a:ext cx="12883" cy="2398"/>
            </a:xfrm>
            <a:custGeom>
              <a:avLst/>
              <a:gdLst/>
              <a:ahLst/>
              <a:cxnLst/>
              <a:rect l="l" t="t" r="r" b="b"/>
              <a:pathLst>
                <a:path w="231" h="43" fill="none" extrusionOk="0">
                  <a:moveTo>
                    <a:pt x="1" y="1"/>
                  </a:moveTo>
                  <a:cubicBezTo>
                    <a:pt x="1" y="1"/>
                    <a:pt x="1" y="22"/>
                    <a:pt x="22" y="22"/>
                  </a:cubicBezTo>
                  <a:cubicBezTo>
                    <a:pt x="105" y="43"/>
                    <a:pt x="168" y="43"/>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707223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7069895" y="5011640"/>
              <a:ext cx="10541" cy="2398"/>
            </a:xfrm>
            <a:custGeom>
              <a:avLst/>
              <a:gdLst/>
              <a:ahLst/>
              <a:cxnLst/>
              <a:rect l="l" t="t" r="r" b="b"/>
              <a:pathLst>
                <a:path w="189" h="43" fill="none" extrusionOk="0">
                  <a:moveTo>
                    <a:pt x="21" y="1"/>
                  </a:moveTo>
                  <a:cubicBezTo>
                    <a:pt x="0" y="1"/>
                    <a:pt x="0" y="21"/>
                    <a:pt x="21" y="1"/>
                  </a:cubicBezTo>
                  <a:cubicBezTo>
                    <a:pt x="63" y="21"/>
                    <a:pt x="126" y="42"/>
                    <a:pt x="18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7066381" y="5027981"/>
              <a:ext cx="12883" cy="1227"/>
            </a:xfrm>
            <a:custGeom>
              <a:avLst/>
              <a:gdLst/>
              <a:ahLst/>
              <a:cxnLst/>
              <a:rect l="l" t="t" r="r" b="b"/>
              <a:pathLst>
                <a:path w="231" h="22"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7090864" y="4899598"/>
              <a:ext cx="14054" cy="2398"/>
            </a:xfrm>
            <a:custGeom>
              <a:avLst/>
              <a:gdLst/>
              <a:ahLst/>
              <a:cxnLst/>
              <a:rect l="l" t="t" r="r" b="b"/>
              <a:pathLst>
                <a:path w="252" h="43" fill="none" extrusionOk="0">
                  <a:moveTo>
                    <a:pt x="1" y="1"/>
                  </a:moveTo>
                  <a:cubicBezTo>
                    <a:pt x="84" y="1"/>
                    <a:pt x="168" y="1"/>
                    <a:pt x="252"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7096720" y="4882086"/>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7099062"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7101405" y="4858775"/>
              <a:ext cx="10541" cy="1227"/>
            </a:xfrm>
            <a:custGeom>
              <a:avLst/>
              <a:gdLst/>
              <a:ahLst/>
              <a:cxnLst/>
              <a:rect l="l" t="t" r="r" b="b"/>
              <a:pathLst>
                <a:path w="189" h="22" fill="none" extrusionOk="0">
                  <a:moveTo>
                    <a:pt x="0" y="1"/>
                  </a:moveTo>
                  <a:cubicBezTo>
                    <a:pt x="63" y="1"/>
                    <a:pt x="126" y="1"/>
                    <a:pt x="18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7060525" y="5050177"/>
              <a:ext cx="12883" cy="0"/>
            </a:xfrm>
            <a:custGeom>
              <a:avLst/>
              <a:gdLst/>
              <a:ahLst/>
              <a:cxnLst/>
              <a:rect l="l" t="t" r="r" b="b"/>
              <a:pathLst>
                <a:path w="23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7059354" y="5063004"/>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7055896" y="5079345"/>
              <a:ext cx="16396" cy="1227"/>
            </a:xfrm>
            <a:custGeom>
              <a:avLst/>
              <a:gdLst/>
              <a:ahLst/>
              <a:cxnLst/>
              <a:rect l="l" t="t" r="r" b="b"/>
              <a:pathLst>
                <a:path w="294" h="22" fill="none" extrusionOk="0">
                  <a:moveTo>
                    <a:pt x="0" y="0"/>
                  </a:moveTo>
                  <a:cubicBezTo>
                    <a:pt x="105" y="0"/>
                    <a:pt x="188"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7052383" y="5093343"/>
              <a:ext cx="15225" cy="1227"/>
            </a:xfrm>
            <a:custGeom>
              <a:avLst/>
              <a:gdLst/>
              <a:ahLst/>
              <a:cxnLst/>
              <a:rect l="l" t="t" r="r" b="b"/>
              <a:pathLst>
                <a:path w="273" h="22" fill="none" extrusionOk="0">
                  <a:moveTo>
                    <a:pt x="0" y="0"/>
                  </a:moveTo>
                  <a:cubicBezTo>
                    <a:pt x="105" y="21"/>
                    <a:pt x="168"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7048869" y="5108513"/>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7075695" y="5086316"/>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7078037" y="506880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7081551" y="5051293"/>
              <a:ext cx="24539" cy="1227"/>
            </a:xfrm>
            <a:custGeom>
              <a:avLst/>
              <a:gdLst/>
              <a:ahLst/>
              <a:cxnLst/>
              <a:rect l="l" t="t" r="r" b="b"/>
              <a:pathLst>
                <a:path w="440" h="22" fill="none" extrusionOk="0">
                  <a:moveTo>
                    <a:pt x="21" y="22"/>
                  </a:moveTo>
                  <a:cubicBezTo>
                    <a:pt x="0" y="22"/>
                    <a:pt x="0" y="1"/>
                    <a:pt x="21" y="22"/>
                  </a:cubicBezTo>
                  <a:cubicBezTo>
                    <a:pt x="21" y="1"/>
                    <a:pt x="21" y="1"/>
                    <a:pt x="42" y="1"/>
                  </a:cubicBezTo>
                  <a:lnTo>
                    <a:pt x="44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7087406" y="5032665"/>
              <a:ext cx="21025" cy="1227"/>
            </a:xfrm>
            <a:custGeom>
              <a:avLst/>
              <a:gdLst/>
              <a:ahLst/>
              <a:cxnLst/>
              <a:rect l="l" t="t" r="r" b="b"/>
              <a:pathLst>
                <a:path w="377" h="22" fill="none" extrusionOk="0">
                  <a:moveTo>
                    <a:pt x="21" y="21"/>
                  </a:moveTo>
                  <a:cubicBezTo>
                    <a:pt x="21" y="21"/>
                    <a:pt x="0" y="0"/>
                    <a:pt x="21" y="21"/>
                  </a:cubicBezTo>
                  <a:lnTo>
                    <a:pt x="377"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7087406" y="5015154"/>
              <a:ext cx="21025" cy="2398"/>
            </a:xfrm>
            <a:custGeom>
              <a:avLst/>
              <a:gdLst/>
              <a:ahLst/>
              <a:cxnLst/>
              <a:rect l="l" t="t" r="r" b="b"/>
              <a:pathLst>
                <a:path w="377" h="43" fill="none" extrusionOk="0">
                  <a:moveTo>
                    <a:pt x="0" y="21"/>
                  </a:moveTo>
                  <a:cubicBezTo>
                    <a:pt x="126" y="0"/>
                    <a:pt x="251" y="21"/>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7094378" y="4992957"/>
              <a:ext cx="19910" cy="2398"/>
            </a:xfrm>
            <a:custGeom>
              <a:avLst/>
              <a:gdLst/>
              <a:ahLst/>
              <a:cxnLst/>
              <a:rect l="l" t="t" r="r" b="b"/>
              <a:pathLst>
                <a:path w="357" h="43" fill="none" extrusionOk="0">
                  <a:moveTo>
                    <a:pt x="1" y="1"/>
                  </a:moveTo>
                  <a:cubicBezTo>
                    <a:pt x="126" y="22"/>
                    <a:pt x="231" y="22"/>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7094378" y="4981301"/>
              <a:ext cx="22252" cy="1227"/>
            </a:xfrm>
            <a:custGeom>
              <a:avLst/>
              <a:gdLst/>
              <a:ahLst/>
              <a:cxnLst/>
              <a:rect l="l" t="t" r="r" b="b"/>
              <a:pathLst>
                <a:path w="399" h="22" fill="none" extrusionOk="0">
                  <a:moveTo>
                    <a:pt x="1" y="21"/>
                  </a:moveTo>
                  <a:cubicBezTo>
                    <a:pt x="126" y="1"/>
                    <a:pt x="252" y="1"/>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7095549" y="4969645"/>
              <a:ext cx="23368" cy="2398"/>
            </a:xfrm>
            <a:custGeom>
              <a:avLst/>
              <a:gdLst/>
              <a:ahLst/>
              <a:cxnLst/>
              <a:rect l="l" t="t" r="r" b="b"/>
              <a:pathLst>
                <a:path w="419" h="43" fill="none" extrusionOk="0">
                  <a:moveTo>
                    <a:pt x="0" y="42"/>
                  </a:moveTo>
                  <a:cubicBezTo>
                    <a:pt x="21" y="21"/>
                    <a:pt x="63" y="21"/>
                    <a:pt x="84" y="21"/>
                  </a:cubicBezTo>
                  <a:cubicBezTo>
                    <a:pt x="189" y="0"/>
                    <a:pt x="293"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7101405" y="4950962"/>
              <a:ext cx="18683" cy="1227"/>
            </a:xfrm>
            <a:custGeom>
              <a:avLst/>
              <a:gdLst/>
              <a:ahLst/>
              <a:cxnLst/>
              <a:rect l="l" t="t" r="r" b="b"/>
              <a:pathLst>
                <a:path w="335" h="22"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7104862" y="4928766"/>
              <a:ext cx="21081" cy="2398"/>
            </a:xfrm>
            <a:custGeom>
              <a:avLst/>
              <a:gdLst/>
              <a:ahLst/>
              <a:cxnLst/>
              <a:rect l="l" t="t" r="r" b="b"/>
              <a:pathLst>
                <a:path w="378" h="43" fill="none" extrusionOk="0">
                  <a:moveTo>
                    <a:pt x="1" y="43"/>
                  </a:moveTo>
                  <a:cubicBezTo>
                    <a:pt x="1" y="22"/>
                    <a:pt x="22" y="22"/>
                    <a:pt x="22" y="22"/>
                  </a:cubicBezTo>
                  <a:cubicBezTo>
                    <a:pt x="147" y="1"/>
                    <a:pt x="273" y="22"/>
                    <a:pt x="37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7107205" y="4918281"/>
              <a:ext cx="21081" cy="1227"/>
            </a:xfrm>
            <a:custGeom>
              <a:avLst/>
              <a:gdLst/>
              <a:ahLst/>
              <a:cxnLst/>
              <a:rect l="l" t="t" r="r" b="b"/>
              <a:pathLst>
                <a:path w="378" h="22" fill="none" extrusionOk="0">
                  <a:moveTo>
                    <a:pt x="1" y="1"/>
                  </a:moveTo>
                  <a:cubicBezTo>
                    <a:pt x="126" y="1"/>
                    <a:pt x="23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7111889" y="4901941"/>
              <a:ext cx="17568" cy="3569"/>
            </a:xfrm>
            <a:custGeom>
              <a:avLst/>
              <a:gdLst/>
              <a:ahLst/>
              <a:cxnLst/>
              <a:rect l="l" t="t" r="r" b="b"/>
              <a:pathLst>
                <a:path w="315" h="64" fill="none" extrusionOk="0">
                  <a:moveTo>
                    <a:pt x="0" y="1"/>
                  </a:moveTo>
                  <a:cubicBezTo>
                    <a:pt x="105" y="1"/>
                    <a:pt x="210" y="4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7113061" y="4887942"/>
              <a:ext cx="18739" cy="2398"/>
            </a:xfrm>
            <a:custGeom>
              <a:avLst/>
              <a:gdLst/>
              <a:ahLst/>
              <a:cxnLst/>
              <a:rect l="l" t="t" r="r" b="b"/>
              <a:pathLst>
                <a:path w="336" h="43" fill="none" extrusionOk="0">
                  <a:moveTo>
                    <a:pt x="0" y="1"/>
                  </a:moveTo>
                  <a:cubicBezTo>
                    <a:pt x="105" y="1"/>
                    <a:pt x="231" y="2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7113061" y="4875115"/>
              <a:ext cx="18739" cy="2398"/>
            </a:xfrm>
            <a:custGeom>
              <a:avLst/>
              <a:gdLst/>
              <a:ahLst/>
              <a:cxnLst/>
              <a:rect l="l" t="t" r="r" b="b"/>
              <a:pathLst>
                <a:path w="336" h="43" fill="none" extrusionOk="0">
                  <a:moveTo>
                    <a:pt x="0" y="21"/>
                  </a:moveTo>
                  <a:cubicBezTo>
                    <a:pt x="105" y="0"/>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7116574" y="4865802"/>
              <a:ext cx="18683" cy="1171"/>
            </a:xfrm>
            <a:custGeom>
              <a:avLst/>
              <a:gdLst/>
              <a:ahLst/>
              <a:cxnLst/>
              <a:rect l="l" t="t" r="r" b="b"/>
              <a:pathLst>
                <a:path w="335" h="21"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7116574" y="4855261"/>
              <a:ext cx="18683" cy="2398"/>
            </a:xfrm>
            <a:custGeom>
              <a:avLst/>
              <a:gdLst/>
              <a:ahLst/>
              <a:cxnLst/>
              <a:rect l="l" t="t" r="r" b="b"/>
              <a:pathLst>
                <a:path w="335" h="43" fill="none" extrusionOk="0">
                  <a:moveTo>
                    <a:pt x="0" y="43"/>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7142228" y="4875115"/>
              <a:ext cx="18739" cy="2398"/>
            </a:xfrm>
            <a:custGeom>
              <a:avLst/>
              <a:gdLst/>
              <a:ahLst/>
              <a:cxnLst/>
              <a:rect l="l" t="t" r="r" b="b"/>
              <a:pathLst>
                <a:path w="336" h="43" fill="none" extrusionOk="0">
                  <a:moveTo>
                    <a:pt x="0" y="0"/>
                  </a:moveTo>
                  <a:cubicBezTo>
                    <a:pt x="105" y="21"/>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7145742" y="4861117"/>
              <a:ext cx="18683" cy="3569"/>
            </a:xfrm>
            <a:custGeom>
              <a:avLst/>
              <a:gdLst/>
              <a:ahLst/>
              <a:cxnLst/>
              <a:rect l="l" t="t" r="r" b="b"/>
              <a:pathLst>
                <a:path w="335" h="64" fill="none" extrusionOk="0">
                  <a:moveTo>
                    <a:pt x="0" y="42"/>
                  </a:moveTo>
                  <a:cubicBezTo>
                    <a:pt x="105"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7145742" y="4854090"/>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7139886" y="4892627"/>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7135201" y="4901941"/>
              <a:ext cx="19910" cy="4740"/>
            </a:xfrm>
            <a:custGeom>
              <a:avLst/>
              <a:gdLst/>
              <a:ahLst/>
              <a:cxnLst/>
              <a:rect l="l" t="t" r="r" b="b"/>
              <a:pathLst>
                <a:path w="357" h="85" fill="none" extrusionOk="0">
                  <a:moveTo>
                    <a:pt x="1" y="1"/>
                  </a:moveTo>
                  <a:cubicBezTo>
                    <a:pt x="126" y="43"/>
                    <a:pt x="231" y="63"/>
                    <a:pt x="357"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7130572" y="4917110"/>
              <a:ext cx="26881" cy="2398"/>
            </a:xfrm>
            <a:custGeom>
              <a:avLst/>
              <a:gdLst/>
              <a:ahLst/>
              <a:cxnLst/>
              <a:rect l="l" t="t" r="r" b="b"/>
              <a:pathLst>
                <a:path w="482" h="43" fill="none" extrusionOk="0">
                  <a:moveTo>
                    <a:pt x="0" y="1"/>
                  </a:moveTo>
                  <a:cubicBezTo>
                    <a:pt x="168" y="22"/>
                    <a:pt x="314" y="22"/>
                    <a:pt x="48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6920487" y="4851748"/>
              <a:ext cx="16396" cy="2398"/>
            </a:xfrm>
            <a:custGeom>
              <a:avLst/>
              <a:gdLst/>
              <a:ahLst/>
              <a:cxnLst/>
              <a:rect l="l" t="t" r="r" b="b"/>
              <a:pathLst>
                <a:path w="294" h="43" fill="none" extrusionOk="0">
                  <a:moveTo>
                    <a:pt x="1" y="43"/>
                  </a:moveTo>
                  <a:cubicBezTo>
                    <a:pt x="1" y="43"/>
                    <a:pt x="22" y="43"/>
                    <a:pt x="22" y="22"/>
                  </a:cubicBezTo>
                  <a:cubicBezTo>
                    <a:pt x="106" y="22"/>
                    <a:pt x="210"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6810843" y="4852919"/>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6843468" y="4852919"/>
              <a:ext cx="22252" cy="56"/>
            </a:xfrm>
            <a:custGeom>
              <a:avLst/>
              <a:gdLst/>
              <a:ahLst/>
              <a:cxnLst/>
              <a:rect l="l" t="t" r="r" b="b"/>
              <a:pathLst>
                <a:path w="399" h="1" fill="none" extrusionOk="0">
                  <a:moveTo>
                    <a:pt x="1" y="1"/>
                  </a:moveTo>
                  <a:lnTo>
                    <a:pt x="39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7071066" y="5099143"/>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7071066" y="5109684"/>
              <a:ext cx="24539" cy="1227"/>
            </a:xfrm>
            <a:custGeom>
              <a:avLst/>
              <a:gdLst/>
              <a:ahLst/>
              <a:cxnLst/>
              <a:rect l="l" t="t" r="r" b="b"/>
              <a:pathLst>
                <a:path w="440" h="22" fill="none" extrusionOk="0">
                  <a:moveTo>
                    <a:pt x="0" y="0"/>
                  </a:moveTo>
                  <a:cubicBezTo>
                    <a:pt x="147" y="21"/>
                    <a:pt x="272" y="21"/>
                    <a:pt x="43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7106034" y="5086316"/>
              <a:ext cx="17568" cy="2398"/>
            </a:xfrm>
            <a:custGeom>
              <a:avLst/>
              <a:gdLst/>
              <a:ahLst/>
              <a:cxnLst/>
              <a:rect l="l" t="t" r="r" b="b"/>
              <a:pathLst>
                <a:path w="315" h="43" fill="none" extrusionOk="0">
                  <a:moveTo>
                    <a:pt x="1" y="1"/>
                  </a:moveTo>
                  <a:cubicBezTo>
                    <a:pt x="105" y="22"/>
                    <a:pt x="210" y="42"/>
                    <a:pt x="31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7101405" y="5096801"/>
              <a:ext cx="19854" cy="3569"/>
            </a:xfrm>
            <a:custGeom>
              <a:avLst/>
              <a:gdLst/>
              <a:ahLst/>
              <a:cxnLst/>
              <a:rect l="l" t="t" r="r" b="b"/>
              <a:pathLst>
                <a:path w="356" h="64" fill="none" extrusionOk="0">
                  <a:moveTo>
                    <a:pt x="0" y="22"/>
                  </a:moveTo>
                  <a:cubicBezTo>
                    <a:pt x="21" y="1"/>
                    <a:pt x="21" y="22"/>
                    <a:pt x="63" y="22"/>
                  </a:cubicBezTo>
                  <a:cubicBezTo>
                    <a:pt x="168" y="43"/>
                    <a:pt x="272" y="64"/>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7099062" y="5106170"/>
              <a:ext cx="18739" cy="4740"/>
            </a:xfrm>
            <a:custGeom>
              <a:avLst/>
              <a:gdLst/>
              <a:ahLst/>
              <a:cxnLst/>
              <a:rect l="l" t="t" r="r" b="b"/>
              <a:pathLst>
                <a:path w="336" h="85" fill="none" extrusionOk="0">
                  <a:moveTo>
                    <a:pt x="0" y="0"/>
                  </a:moveTo>
                  <a:cubicBezTo>
                    <a:pt x="42" y="63"/>
                    <a:pt x="105" y="84"/>
                    <a:pt x="147" y="84"/>
                  </a:cubicBezTo>
                  <a:lnTo>
                    <a:pt x="33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8"/>
            <p:cNvSpPr/>
            <p:nvPr/>
          </p:nvSpPr>
          <p:spPr>
            <a:xfrm>
              <a:off x="7107205" y="5069976"/>
              <a:ext cx="18739" cy="1227"/>
            </a:xfrm>
            <a:custGeom>
              <a:avLst/>
              <a:gdLst/>
              <a:ahLst/>
              <a:cxnLst/>
              <a:rect l="l" t="t" r="r" b="b"/>
              <a:pathLst>
                <a:path w="336" h="22" fill="none" extrusionOk="0">
                  <a:moveTo>
                    <a:pt x="1" y="1"/>
                  </a:moveTo>
                  <a:cubicBezTo>
                    <a:pt x="105" y="1"/>
                    <a:pt x="231"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8"/>
            <p:cNvSpPr/>
            <p:nvPr/>
          </p:nvSpPr>
          <p:spPr>
            <a:xfrm>
              <a:off x="7110718" y="5058320"/>
              <a:ext cx="17568" cy="1227"/>
            </a:xfrm>
            <a:custGeom>
              <a:avLst/>
              <a:gdLst/>
              <a:ahLst/>
              <a:cxnLst/>
              <a:rect l="l" t="t" r="r" b="b"/>
              <a:pathLst>
                <a:path w="315" h="22" fill="none" extrusionOk="0">
                  <a:moveTo>
                    <a:pt x="1" y="21"/>
                  </a:moveTo>
                  <a:cubicBezTo>
                    <a:pt x="105" y="0"/>
                    <a:pt x="210" y="0"/>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8"/>
            <p:cNvSpPr/>
            <p:nvPr/>
          </p:nvSpPr>
          <p:spPr>
            <a:xfrm>
              <a:off x="7111889" y="5044321"/>
              <a:ext cx="18739" cy="2398"/>
            </a:xfrm>
            <a:custGeom>
              <a:avLst/>
              <a:gdLst/>
              <a:ahLst/>
              <a:cxnLst/>
              <a:rect l="l" t="t" r="r" b="b"/>
              <a:pathLst>
                <a:path w="336" h="43" fill="none" extrusionOk="0">
                  <a:moveTo>
                    <a:pt x="0" y="21"/>
                  </a:moveTo>
                  <a:cubicBezTo>
                    <a:pt x="105" y="0"/>
                    <a:pt x="231" y="0"/>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8"/>
            <p:cNvSpPr/>
            <p:nvPr/>
          </p:nvSpPr>
          <p:spPr>
            <a:xfrm>
              <a:off x="7113061" y="5030323"/>
              <a:ext cx="21025" cy="3569"/>
            </a:xfrm>
            <a:custGeom>
              <a:avLst/>
              <a:gdLst/>
              <a:ahLst/>
              <a:cxnLst/>
              <a:rect l="l" t="t" r="r" b="b"/>
              <a:pathLst>
                <a:path w="377" h="64" fill="none" extrusionOk="0">
                  <a:moveTo>
                    <a:pt x="0" y="42"/>
                  </a:moveTo>
                  <a:cubicBezTo>
                    <a:pt x="105" y="0"/>
                    <a:pt x="231" y="63"/>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8"/>
            <p:cNvSpPr/>
            <p:nvPr/>
          </p:nvSpPr>
          <p:spPr>
            <a:xfrm>
              <a:off x="7116574" y="5018667"/>
              <a:ext cx="17512" cy="2342"/>
            </a:xfrm>
            <a:custGeom>
              <a:avLst/>
              <a:gdLst/>
              <a:ahLst/>
              <a:cxnLst/>
              <a:rect l="l" t="t" r="r" b="b"/>
              <a:pathLst>
                <a:path w="314" h="42" fill="none" extrusionOk="0">
                  <a:moveTo>
                    <a:pt x="0" y="0"/>
                  </a:moveTo>
                  <a:cubicBezTo>
                    <a:pt x="105" y="0"/>
                    <a:pt x="209" y="0"/>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8"/>
            <p:cNvSpPr/>
            <p:nvPr/>
          </p:nvSpPr>
          <p:spPr>
            <a:xfrm>
              <a:off x="7121203" y="5004613"/>
              <a:ext cx="17568" cy="1227"/>
            </a:xfrm>
            <a:custGeom>
              <a:avLst/>
              <a:gdLst/>
              <a:ahLst/>
              <a:cxnLst/>
              <a:rect l="l" t="t" r="r" b="b"/>
              <a:pathLst>
                <a:path w="315" h="22" fill="none" extrusionOk="0">
                  <a:moveTo>
                    <a:pt x="1" y="1"/>
                  </a:moveTo>
                  <a:cubicBezTo>
                    <a:pt x="126" y="1"/>
                    <a:pt x="231"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8"/>
            <p:cNvSpPr/>
            <p:nvPr/>
          </p:nvSpPr>
          <p:spPr>
            <a:xfrm>
              <a:off x="7123545" y="4988328"/>
              <a:ext cx="17568" cy="4685"/>
            </a:xfrm>
            <a:custGeom>
              <a:avLst/>
              <a:gdLst/>
              <a:ahLst/>
              <a:cxnLst/>
              <a:rect l="l" t="t" r="r" b="b"/>
              <a:pathLst>
                <a:path w="315" h="84" fill="none" extrusionOk="0">
                  <a:moveTo>
                    <a:pt x="1" y="0"/>
                  </a:moveTo>
                  <a:lnTo>
                    <a:pt x="31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8"/>
            <p:cNvSpPr/>
            <p:nvPr/>
          </p:nvSpPr>
          <p:spPr>
            <a:xfrm>
              <a:off x="7121203" y="4981301"/>
              <a:ext cx="22252" cy="3569"/>
            </a:xfrm>
            <a:custGeom>
              <a:avLst/>
              <a:gdLst/>
              <a:ahLst/>
              <a:cxnLst/>
              <a:rect l="l" t="t" r="r" b="b"/>
              <a:pathLst>
                <a:path w="399" h="64" fill="none" extrusionOk="0">
                  <a:moveTo>
                    <a:pt x="1" y="1"/>
                  </a:moveTo>
                  <a:cubicBezTo>
                    <a:pt x="64" y="1"/>
                    <a:pt x="126" y="1"/>
                    <a:pt x="168" y="21"/>
                  </a:cubicBezTo>
                  <a:cubicBezTo>
                    <a:pt x="252" y="42"/>
                    <a:pt x="315" y="42"/>
                    <a:pt x="398"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8"/>
            <p:cNvSpPr/>
            <p:nvPr/>
          </p:nvSpPr>
          <p:spPr>
            <a:xfrm>
              <a:off x="7123545" y="4970817"/>
              <a:ext cx="22252" cy="4685"/>
            </a:xfrm>
            <a:custGeom>
              <a:avLst/>
              <a:gdLst/>
              <a:ahLst/>
              <a:cxnLst/>
              <a:rect l="l" t="t" r="r" b="b"/>
              <a:pathLst>
                <a:path w="399" h="84" fill="none" extrusionOk="0">
                  <a:moveTo>
                    <a:pt x="1" y="0"/>
                  </a:moveTo>
                  <a:lnTo>
                    <a:pt x="398"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8"/>
            <p:cNvSpPr/>
            <p:nvPr/>
          </p:nvSpPr>
          <p:spPr>
            <a:xfrm>
              <a:off x="7125888" y="4963790"/>
              <a:ext cx="21081" cy="2398"/>
            </a:xfrm>
            <a:custGeom>
              <a:avLst/>
              <a:gdLst/>
              <a:ahLst/>
              <a:cxnLst/>
              <a:rect l="l" t="t" r="r" b="b"/>
              <a:pathLst>
                <a:path w="378" h="43" fill="none" extrusionOk="0">
                  <a:moveTo>
                    <a:pt x="1" y="1"/>
                  </a:moveTo>
                  <a:cubicBezTo>
                    <a:pt x="147" y="1"/>
                    <a:pt x="252" y="22"/>
                    <a:pt x="37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8"/>
            <p:cNvSpPr/>
            <p:nvPr/>
          </p:nvSpPr>
          <p:spPr>
            <a:xfrm>
              <a:off x="7128230" y="4950962"/>
              <a:ext cx="21025" cy="5912"/>
            </a:xfrm>
            <a:custGeom>
              <a:avLst/>
              <a:gdLst/>
              <a:ahLst/>
              <a:cxnLst/>
              <a:rect l="l" t="t" r="r" b="b"/>
              <a:pathLst>
                <a:path w="377" h="106" fill="none" extrusionOk="0">
                  <a:moveTo>
                    <a:pt x="0" y="21"/>
                  </a:moveTo>
                  <a:cubicBezTo>
                    <a:pt x="126" y="0"/>
                    <a:pt x="251" y="63"/>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7128230" y="4942820"/>
              <a:ext cx="19910" cy="3514"/>
            </a:xfrm>
            <a:custGeom>
              <a:avLst/>
              <a:gdLst/>
              <a:ahLst/>
              <a:cxnLst/>
              <a:rect l="l" t="t" r="r" b="b"/>
              <a:pathLst>
                <a:path w="357" h="63" fill="none" extrusionOk="0">
                  <a:moveTo>
                    <a:pt x="0" y="0"/>
                  </a:moveTo>
                  <a:cubicBezTo>
                    <a:pt x="126" y="42"/>
                    <a:pt x="231" y="42"/>
                    <a:pt x="35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7131744" y="4934622"/>
              <a:ext cx="17512" cy="2398"/>
            </a:xfrm>
            <a:custGeom>
              <a:avLst/>
              <a:gdLst/>
              <a:ahLst/>
              <a:cxnLst/>
              <a:rect l="l" t="t" r="r" b="b"/>
              <a:pathLst>
                <a:path w="314" h="43" fill="none" extrusionOk="0">
                  <a:moveTo>
                    <a:pt x="0" y="1"/>
                  </a:moveTo>
                  <a:cubicBezTo>
                    <a:pt x="105" y="42"/>
                    <a:pt x="209" y="21"/>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7165540" y="4894969"/>
              <a:ext cx="35079" cy="2342"/>
            </a:xfrm>
            <a:custGeom>
              <a:avLst/>
              <a:gdLst/>
              <a:ahLst/>
              <a:cxnLst/>
              <a:rect l="l" t="t" r="r" b="b"/>
              <a:pathLst>
                <a:path w="629" h="42" fill="none" extrusionOk="0">
                  <a:moveTo>
                    <a:pt x="1" y="0"/>
                  </a:moveTo>
                  <a:cubicBezTo>
                    <a:pt x="189" y="21"/>
                    <a:pt x="440" y="21"/>
                    <a:pt x="62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8"/>
            <p:cNvSpPr/>
            <p:nvPr/>
          </p:nvSpPr>
          <p:spPr>
            <a:xfrm>
              <a:off x="7169054" y="4882086"/>
              <a:ext cx="32737" cy="2398"/>
            </a:xfrm>
            <a:custGeom>
              <a:avLst/>
              <a:gdLst/>
              <a:ahLst/>
              <a:cxnLst/>
              <a:rect l="l" t="t" r="r" b="b"/>
              <a:pathLst>
                <a:path w="587" h="43" fill="none" extrusionOk="0">
                  <a:moveTo>
                    <a:pt x="1" y="1"/>
                  </a:moveTo>
                  <a:cubicBezTo>
                    <a:pt x="168" y="1"/>
                    <a:pt x="440" y="22"/>
                    <a:pt x="58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8"/>
            <p:cNvSpPr/>
            <p:nvPr/>
          </p:nvSpPr>
          <p:spPr>
            <a:xfrm>
              <a:off x="7170225" y="4866917"/>
              <a:ext cx="35079" cy="5912"/>
            </a:xfrm>
            <a:custGeom>
              <a:avLst/>
              <a:gdLst/>
              <a:ahLst/>
              <a:cxnLst/>
              <a:rect l="l" t="t" r="r" b="b"/>
              <a:pathLst>
                <a:path w="629" h="106" fill="none" extrusionOk="0">
                  <a:moveTo>
                    <a:pt x="1" y="43"/>
                  </a:moveTo>
                  <a:cubicBezTo>
                    <a:pt x="210" y="1"/>
                    <a:pt x="419" y="43"/>
                    <a:pt x="628" y="10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8"/>
            <p:cNvSpPr/>
            <p:nvPr/>
          </p:nvSpPr>
          <p:spPr>
            <a:xfrm>
              <a:off x="7172567" y="4855261"/>
              <a:ext cx="40879" cy="3569"/>
            </a:xfrm>
            <a:custGeom>
              <a:avLst/>
              <a:gdLst/>
              <a:ahLst/>
              <a:cxnLst/>
              <a:rect l="l" t="t" r="r" b="b"/>
              <a:pathLst>
                <a:path w="733" h="64" fill="none" extrusionOk="0">
                  <a:moveTo>
                    <a:pt x="0" y="43"/>
                  </a:moveTo>
                  <a:cubicBezTo>
                    <a:pt x="189" y="1"/>
                    <a:pt x="544" y="43"/>
                    <a:pt x="733"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8"/>
            <p:cNvSpPr/>
            <p:nvPr/>
          </p:nvSpPr>
          <p:spPr>
            <a:xfrm>
              <a:off x="7163254" y="4911310"/>
              <a:ext cx="36195" cy="56"/>
            </a:xfrm>
            <a:custGeom>
              <a:avLst/>
              <a:gdLst/>
              <a:ahLst/>
              <a:cxnLst/>
              <a:rect l="l" t="t" r="r" b="b"/>
              <a:pathLst>
                <a:path w="649" h="1" fill="none" extrusionOk="0">
                  <a:moveTo>
                    <a:pt x="0" y="0"/>
                  </a:moveTo>
                  <a:lnTo>
                    <a:pt x="64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7158569" y="4924137"/>
              <a:ext cx="35079" cy="1227"/>
            </a:xfrm>
            <a:custGeom>
              <a:avLst/>
              <a:gdLst/>
              <a:ahLst/>
              <a:cxnLst/>
              <a:rect l="l" t="t" r="r" b="b"/>
              <a:pathLst>
                <a:path w="629" h="22" fill="none" extrusionOk="0">
                  <a:moveTo>
                    <a:pt x="0" y="0"/>
                  </a:moveTo>
                  <a:cubicBezTo>
                    <a:pt x="168" y="0"/>
                    <a:pt x="440" y="0"/>
                    <a:pt x="62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7152713" y="4936964"/>
              <a:ext cx="29223" cy="8198"/>
            </a:xfrm>
            <a:custGeom>
              <a:avLst/>
              <a:gdLst/>
              <a:ahLst/>
              <a:cxnLst/>
              <a:rect l="l" t="t" r="r" b="b"/>
              <a:pathLst>
                <a:path w="524" h="147" fill="none" extrusionOk="0">
                  <a:moveTo>
                    <a:pt x="1" y="0"/>
                  </a:moveTo>
                  <a:cubicBezTo>
                    <a:pt x="189" y="42"/>
                    <a:pt x="356" y="84"/>
                    <a:pt x="524" y="147"/>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7152713" y="4947449"/>
              <a:ext cx="33908" cy="7083"/>
            </a:xfrm>
            <a:custGeom>
              <a:avLst/>
              <a:gdLst/>
              <a:ahLst/>
              <a:cxnLst/>
              <a:rect l="l" t="t" r="r" b="b"/>
              <a:pathLst>
                <a:path w="608" h="127" fill="none" extrusionOk="0">
                  <a:moveTo>
                    <a:pt x="1" y="1"/>
                  </a:moveTo>
                  <a:cubicBezTo>
                    <a:pt x="189" y="63"/>
                    <a:pt x="419" y="105"/>
                    <a:pt x="608" y="12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8"/>
            <p:cNvSpPr/>
            <p:nvPr/>
          </p:nvSpPr>
          <p:spPr>
            <a:xfrm>
              <a:off x="7150371" y="4957989"/>
              <a:ext cx="28108" cy="4685"/>
            </a:xfrm>
            <a:custGeom>
              <a:avLst/>
              <a:gdLst/>
              <a:ahLst/>
              <a:cxnLst/>
              <a:rect l="l" t="t" r="r" b="b"/>
              <a:pathLst>
                <a:path w="504" h="84" fill="none" extrusionOk="0">
                  <a:moveTo>
                    <a:pt x="1" y="0"/>
                  </a:moveTo>
                  <a:lnTo>
                    <a:pt x="85" y="0"/>
                  </a:lnTo>
                  <a:cubicBezTo>
                    <a:pt x="231" y="21"/>
                    <a:pt x="357" y="42"/>
                    <a:pt x="50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7149200" y="4970817"/>
              <a:ext cx="32737" cy="3514"/>
            </a:xfrm>
            <a:custGeom>
              <a:avLst/>
              <a:gdLst/>
              <a:ahLst/>
              <a:cxnLst/>
              <a:rect l="l" t="t" r="r" b="b"/>
              <a:pathLst>
                <a:path w="587" h="63" fill="none" extrusionOk="0">
                  <a:moveTo>
                    <a:pt x="1" y="0"/>
                  </a:moveTo>
                  <a:cubicBezTo>
                    <a:pt x="168" y="0"/>
                    <a:pt x="440" y="21"/>
                    <a:pt x="58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7148084" y="4980130"/>
              <a:ext cx="33852" cy="2398"/>
            </a:xfrm>
            <a:custGeom>
              <a:avLst/>
              <a:gdLst/>
              <a:ahLst/>
              <a:cxnLst/>
              <a:rect l="l" t="t" r="r" b="b"/>
              <a:pathLst>
                <a:path w="607" h="43" fill="none" extrusionOk="0">
                  <a:moveTo>
                    <a:pt x="0" y="1"/>
                  </a:moveTo>
                  <a:cubicBezTo>
                    <a:pt x="167" y="22"/>
                    <a:pt x="439" y="42"/>
                    <a:pt x="60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7143399" y="4991786"/>
              <a:ext cx="32737" cy="5912"/>
            </a:xfrm>
            <a:custGeom>
              <a:avLst/>
              <a:gdLst/>
              <a:ahLst/>
              <a:cxnLst/>
              <a:rect l="l" t="t" r="r" b="b"/>
              <a:pathLst>
                <a:path w="587" h="106" fill="none" extrusionOk="0">
                  <a:moveTo>
                    <a:pt x="0" y="1"/>
                  </a:moveTo>
                  <a:cubicBezTo>
                    <a:pt x="189" y="64"/>
                    <a:pt x="398" y="22"/>
                    <a:pt x="586"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7142228" y="5011640"/>
              <a:ext cx="29223" cy="4740"/>
            </a:xfrm>
            <a:custGeom>
              <a:avLst/>
              <a:gdLst/>
              <a:ahLst/>
              <a:cxnLst/>
              <a:rect l="l" t="t" r="r" b="b"/>
              <a:pathLst>
                <a:path w="524" h="85" fill="none" extrusionOk="0">
                  <a:moveTo>
                    <a:pt x="0" y="1"/>
                  </a:moveTo>
                  <a:cubicBezTo>
                    <a:pt x="189" y="21"/>
                    <a:pt x="335" y="42"/>
                    <a:pt x="524"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7139886" y="5029152"/>
              <a:ext cx="30395" cy="4740"/>
            </a:xfrm>
            <a:custGeom>
              <a:avLst/>
              <a:gdLst/>
              <a:ahLst/>
              <a:cxnLst/>
              <a:rect l="l" t="t" r="r" b="b"/>
              <a:pathLst>
                <a:path w="545" h="85" fill="none" extrusionOk="0">
                  <a:moveTo>
                    <a:pt x="1" y="0"/>
                  </a:moveTo>
                  <a:lnTo>
                    <a:pt x="1" y="0"/>
                  </a:lnTo>
                  <a:lnTo>
                    <a:pt x="1" y="0"/>
                  </a:lnTo>
                  <a:lnTo>
                    <a:pt x="54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7142228" y="5022125"/>
              <a:ext cx="26881" cy="5912"/>
            </a:xfrm>
            <a:custGeom>
              <a:avLst/>
              <a:gdLst/>
              <a:ahLst/>
              <a:cxnLst/>
              <a:rect l="l" t="t" r="r" b="b"/>
              <a:pathLst>
                <a:path w="482" h="106" fill="none" extrusionOk="0">
                  <a:moveTo>
                    <a:pt x="0" y="1"/>
                  </a:moveTo>
                  <a:cubicBezTo>
                    <a:pt x="147" y="22"/>
                    <a:pt x="314" y="43"/>
                    <a:pt x="482"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7130572" y="5075831"/>
              <a:ext cx="32737" cy="1227"/>
            </a:xfrm>
            <a:custGeom>
              <a:avLst/>
              <a:gdLst/>
              <a:ahLst/>
              <a:cxnLst/>
              <a:rect l="l" t="t" r="r" b="b"/>
              <a:pathLst>
                <a:path w="587" h="22" fill="none" extrusionOk="0">
                  <a:moveTo>
                    <a:pt x="0" y="0"/>
                  </a:moveTo>
                  <a:cubicBezTo>
                    <a:pt x="189" y="21"/>
                    <a:pt x="377" y="21"/>
                    <a:pt x="544" y="0"/>
                  </a:cubicBezTo>
                  <a:lnTo>
                    <a:pt x="58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7135201" y="5061833"/>
              <a:ext cx="25766" cy="1227"/>
            </a:xfrm>
            <a:custGeom>
              <a:avLst/>
              <a:gdLst/>
              <a:ahLst/>
              <a:cxnLst/>
              <a:rect l="l" t="t" r="r" b="b"/>
              <a:pathLst>
                <a:path w="462" h="22" fill="none" extrusionOk="0">
                  <a:moveTo>
                    <a:pt x="22" y="0"/>
                  </a:moveTo>
                  <a:cubicBezTo>
                    <a:pt x="22" y="0"/>
                    <a:pt x="1" y="0"/>
                    <a:pt x="22" y="0"/>
                  </a:cubicBezTo>
                  <a:cubicBezTo>
                    <a:pt x="1" y="0"/>
                    <a:pt x="22" y="0"/>
                    <a:pt x="22" y="0"/>
                  </a:cubicBezTo>
                  <a:cubicBezTo>
                    <a:pt x="168" y="21"/>
                    <a:pt x="315" y="21"/>
                    <a:pt x="46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7134030" y="5050177"/>
              <a:ext cx="25766" cy="2342"/>
            </a:xfrm>
            <a:custGeom>
              <a:avLst/>
              <a:gdLst/>
              <a:ahLst/>
              <a:cxnLst/>
              <a:rect l="l" t="t" r="r" b="b"/>
              <a:pathLst>
                <a:path w="462" h="42" fill="none" extrusionOk="0">
                  <a:moveTo>
                    <a:pt x="1" y="0"/>
                  </a:moveTo>
                  <a:cubicBezTo>
                    <a:pt x="147" y="0"/>
                    <a:pt x="294" y="21"/>
                    <a:pt x="46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7136372" y="5040808"/>
              <a:ext cx="28052" cy="2398"/>
            </a:xfrm>
            <a:custGeom>
              <a:avLst/>
              <a:gdLst/>
              <a:ahLst/>
              <a:cxnLst/>
              <a:rect l="l" t="t" r="r" b="b"/>
              <a:pathLst>
                <a:path w="503" h="43" fill="none" extrusionOk="0">
                  <a:moveTo>
                    <a:pt x="1" y="1"/>
                  </a:moveTo>
                  <a:cubicBezTo>
                    <a:pt x="126" y="22"/>
                    <a:pt x="377" y="22"/>
                    <a:pt x="50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7128230" y="5092172"/>
              <a:ext cx="21025" cy="5856"/>
            </a:xfrm>
            <a:custGeom>
              <a:avLst/>
              <a:gdLst/>
              <a:ahLst/>
              <a:cxnLst/>
              <a:rect l="l" t="t" r="r" b="b"/>
              <a:pathLst>
                <a:path w="377" h="105" fill="none" extrusionOk="0">
                  <a:moveTo>
                    <a:pt x="0" y="0"/>
                  </a:moveTo>
                  <a:cubicBezTo>
                    <a:pt x="0" y="21"/>
                    <a:pt x="42" y="21"/>
                    <a:pt x="63" y="42"/>
                  </a:cubicBezTo>
                  <a:cubicBezTo>
                    <a:pt x="147" y="63"/>
                    <a:pt x="335" y="105"/>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7124717" y="5106170"/>
              <a:ext cx="23423" cy="3569"/>
            </a:xfrm>
            <a:custGeom>
              <a:avLst/>
              <a:gdLst/>
              <a:ahLst/>
              <a:cxnLst/>
              <a:rect l="l" t="t" r="r" b="b"/>
              <a:pathLst>
                <a:path w="420" h="64" fill="none" extrusionOk="0">
                  <a:moveTo>
                    <a:pt x="1" y="0"/>
                  </a:moveTo>
                  <a:cubicBezTo>
                    <a:pt x="105" y="0"/>
                    <a:pt x="314" y="63"/>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6533108" y="5103828"/>
              <a:ext cx="21025" cy="2398"/>
            </a:xfrm>
            <a:custGeom>
              <a:avLst/>
              <a:gdLst/>
              <a:ahLst/>
              <a:cxnLst/>
              <a:rect l="l" t="t" r="r" b="b"/>
              <a:pathLst>
                <a:path w="377" h="43" fill="none" extrusionOk="0">
                  <a:moveTo>
                    <a:pt x="0" y="42"/>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6534280" y="5093343"/>
              <a:ext cx="19854" cy="1227"/>
            </a:xfrm>
            <a:custGeom>
              <a:avLst/>
              <a:gdLst/>
              <a:ahLst/>
              <a:cxnLst/>
              <a:rect l="l" t="t" r="r" b="b"/>
              <a:pathLst>
                <a:path w="356" h="22" fill="none" extrusionOk="0">
                  <a:moveTo>
                    <a:pt x="0" y="21"/>
                  </a:moveTo>
                  <a:cubicBezTo>
                    <a:pt x="126" y="0"/>
                    <a:pt x="230" y="0"/>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6528424" y="5082803"/>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6524910" y="5067633"/>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6519110" y="5055977"/>
              <a:ext cx="23368" cy="1227"/>
            </a:xfrm>
            <a:custGeom>
              <a:avLst/>
              <a:gdLst/>
              <a:ahLst/>
              <a:cxnLst/>
              <a:rect l="l" t="t" r="r" b="b"/>
              <a:pathLst>
                <a:path w="419" h="22" fill="none" extrusionOk="0">
                  <a:moveTo>
                    <a:pt x="0" y="22"/>
                  </a:moveTo>
                  <a:cubicBezTo>
                    <a:pt x="147" y="1"/>
                    <a:pt x="293"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6521452" y="5044321"/>
              <a:ext cx="23368" cy="1227"/>
            </a:xfrm>
            <a:custGeom>
              <a:avLst/>
              <a:gdLst/>
              <a:ahLst/>
              <a:cxnLst/>
              <a:rect l="l" t="t" r="r" b="b"/>
              <a:pathLst>
                <a:path w="419" h="22" fill="none" extrusionOk="0">
                  <a:moveTo>
                    <a:pt x="0" y="21"/>
                  </a:moveTo>
                  <a:cubicBezTo>
                    <a:pt x="126" y="0"/>
                    <a:pt x="251"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6519110" y="5032665"/>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6515597" y="5018667"/>
              <a:ext cx="21081" cy="2342"/>
            </a:xfrm>
            <a:custGeom>
              <a:avLst/>
              <a:gdLst/>
              <a:ahLst/>
              <a:cxnLst/>
              <a:rect l="l" t="t" r="r" b="b"/>
              <a:pathLst>
                <a:path w="378" h="42" fill="none" extrusionOk="0">
                  <a:moveTo>
                    <a:pt x="0" y="42"/>
                  </a:moveTo>
                  <a:cubicBezTo>
                    <a:pt x="126" y="42"/>
                    <a:pt x="252" y="42"/>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6545935" y="5039637"/>
              <a:ext cx="10541" cy="1227"/>
            </a:xfrm>
            <a:custGeom>
              <a:avLst/>
              <a:gdLst/>
              <a:ahLst/>
              <a:cxnLst/>
              <a:rect l="l" t="t" r="r" b="b"/>
              <a:pathLst>
                <a:path w="189" h="22" fill="none" extrusionOk="0">
                  <a:moveTo>
                    <a:pt x="0" y="22"/>
                  </a:moveTo>
                  <a:cubicBezTo>
                    <a:pt x="42" y="22"/>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6548278" y="5051293"/>
              <a:ext cx="9369" cy="1227"/>
            </a:xfrm>
            <a:custGeom>
              <a:avLst/>
              <a:gdLst/>
              <a:ahLst/>
              <a:cxnLst/>
              <a:rect l="l" t="t" r="r" b="b"/>
              <a:pathLst>
                <a:path w="168" h="22" fill="none" extrusionOk="0">
                  <a:moveTo>
                    <a:pt x="0" y="22"/>
                  </a:moveTo>
                  <a:cubicBezTo>
                    <a:pt x="63" y="22"/>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6551791" y="5063004"/>
              <a:ext cx="10541" cy="2342"/>
            </a:xfrm>
            <a:custGeom>
              <a:avLst/>
              <a:gdLst/>
              <a:ahLst/>
              <a:cxnLst/>
              <a:rect l="l" t="t" r="r" b="b"/>
              <a:pathLst>
                <a:path w="189" h="42" fill="none" extrusionOk="0">
                  <a:moveTo>
                    <a:pt x="0" y="42"/>
                  </a:moveTo>
                  <a:cubicBezTo>
                    <a:pt x="42"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6554078" y="5075831"/>
              <a:ext cx="8254" cy="1227"/>
            </a:xfrm>
            <a:custGeom>
              <a:avLst/>
              <a:gdLst/>
              <a:ahLst/>
              <a:cxnLst/>
              <a:rect l="l" t="t" r="r" b="b"/>
              <a:pathLst>
                <a:path w="148" h="22" fill="none" extrusionOk="0">
                  <a:moveTo>
                    <a:pt x="1" y="21"/>
                  </a:moveTo>
                  <a:cubicBezTo>
                    <a:pt x="64" y="21"/>
                    <a:pt x="106"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6557591" y="5088659"/>
              <a:ext cx="8254" cy="3569"/>
            </a:xfrm>
            <a:custGeom>
              <a:avLst/>
              <a:gdLst/>
              <a:ahLst/>
              <a:cxnLst/>
              <a:rect l="l" t="t" r="r" b="b"/>
              <a:pathLst>
                <a:path w="148" h="64" fill="none" extrusionOk="0">
                  <a:moveTo>
                    <a:pt x="1" y="63"/>
                  </a:moveTo>
                  <a:cubicBezTo>
                    <a:pt x="43" y="63"/>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6562276" y="5100314"/>
              <a:ext cx="8198" cy="3569"/>
            </a:xfrm>
            <a:custGeom>
              <a:avLst/>
              <a:gdLst/>
              <a:ahLst/>
              <a:cxnLst/>
              <a:rect l="l" t="t" r="r" b="b"/>
              <a:pathLst>
                <a:path w="147" h="64" fill="none" extrusionOk="0">
                  <a:moveTo>
                    <a:pt x="0" y="63"/>
                  </a:moveTo>
                  <a:cubicBezTo>
                    <a:pt x="42" y="63"/>
                    <a:pt x="105" y="43"/>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6564618" y="5110855"/>
              <a:ext cx="10541" cy="3514"/>
            </a:xfrm>
            <a:custGeom>
              <a:avLst/>
              <a:gdLst/>
              <a:ahLst/>
              <a:cxnLst/>
              <a:rect l="l" t="t" r="r" b="b"/>
              <a:pathLst>
                <a:path w="189" h="63" fill="none" extrusionOk="0">
                  <a:moveTo>
                    <a:pt x="0" y="63"/>
                  </a:moveTo>
                  <a:cubicBezTo>
                    <a:pt x="63" y="21"/>
                    <a:pt x="105" y="0"/>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6516768" y="5005784"/>
              <a:ext cx="17568" cy="1227"/>
            </a:xfrm>
            <a:custGeom>
              <a:avLst/>
              <a:gdLst/>
              <a:ahLst/>
              <a:cxnLst/>
              <a:rect l="l" t="t" r="r" b="b"/>
              <a:pathLst>
                <a:path w="315" h="22" fill="none" extrusionOk="0">
                  <a:moveTo>
                    <a:pt x="0" y="22"/>
                  </a:moveTo>
                  <a:cubicBezTo>
                    <a:pt x="105" y="22"/>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6513254" y="4997642"/>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6510912" y="498364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6529595" y="4980130"/>
              <a:ext cx="7083" cy="1227"/>
            </a:xfrm>
            <a:custGeom>
              <a:avLst/>
              <a:gdLst/>
              <a:ahLst/>
              <a:cxnLst/>
              <a:rect l="l" t="t" r="r" b="b"/>
              <a:pathLst>
                <a:path w="127" h="22" fill="none" extrusionOk="0">
                  <a:moveTo>
                    <a:pt x="1" y="22"/>
                  </a:moveTo>
                  <a:cubicBezTo>
                    <a:pt x="63" y="22"/>
                    <a:pt x="84"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6535451" y="4992957"/>
              <a:ext cx="9369" cy="2398"/>
            </a:xfrm>
            <a:custGeom>
              <a:avLst/>
              <a:gdLst/>
              <a:ahLst/>
              <a:cxnLst/>
              <a:rect l="l" t="t" r="r" b="b"/>
              <a:pathLst>
                <a:path w="168" h="43" fill="none" extrusionOk="0">
                  <a:moveTo>
                    <a:pt x="0" y="43"/>
                  </a:moveTo>
                  <a:cubicBezTo>
                    <a:pt x="63" y="43"/>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6538908" y="5004613"/>
              <a:ext cx="8254" cy="2398"/>
            </a:xfrm>
            <a:custGeom>
              <a:avLst/>
              <a:gdLst/>
              <a:ahLst/>
              <a:cxnLst/>
              <a:rect l="l" t="t" r="r" b="b"/>
              <a:pathLst>
                <a:path w="148" h="43" fill="none" extrusionOk="0">
                  <a:moveTo>
                    <a:pt x="1" y="43"/>
                  </a:moveTo>
                  <a:cubicBezTo>
                    <a:pt x="43" y="43"/>
                    <a:pt x="106" y="22"/>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6540080" y="5015154"/>
              <a:ext cx="8254" cy="2398"/>
            </a:xfrm>
            <a:custGeom>
              <a:avLst/>
              <a:gdLst/>
              <a:ahLst/>
              <a:cxnLst/>
              <a:rect l="l" t="t" r="r" b="b"/>
              <a:pathLst>
                <a:path w="148" h="43" fill="none" extrusionOk="0">
                  <a:moveTo>
                    <a:pt x="1" y="42"/>
                  </a:moveTo>
                  <a:cubicBezTo>
                    <a:pt x="43" y="21"/>
                    <a:pt x="105"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6544764" y="5026810"/>
              <a:ext cx="7083" cy="1227"/>
            </a:xfrm>
            <a:custGeom>
              <a:avLst/>
              <a:gdLst/>
              <a:ahLst/>
              <a:cxnLst/>
              <a:rect l="l" t="t" r="r" b="b"/>
              <a:pathLst>
                <a:path w="127" h="22" fill="none" extrusionOk="0">
                  <a:moveTo>
                    <a:pt x="1" y="21"/>
                  </a:moveTo>
                  <a:cubicBezTo>
                    <a:pt x="42" y="21"/>
                    <a:pt x="63" y="21"/>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6482915" y="485526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6484087" y="4864630"/>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6488771" y="4875115"/>
              <a:ext cx="11712" cy="2398"/>
            </a:xfrm>
            <a:custGeom>
              <a:avLst/>
              <a:gdLst/>
              <a:ahLst/>
              <a:cxnLst/>
              <a:rect l="l" t="t" r="r" b="b"/>
              <a:pathLst>
                <a:path w="210" h="43" fill="none" extrusionOk="0">
                  <a:moveTo>
                    <a:pt x="0" y="42"/>
                  </a:move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6492229" y="4886771"/>
              <a:ext cx="12939" cy="3569"/>
            </a:xfrm>
            <a:custGeom>
              <a:avLst/>
              <a:gdLst/>
              <a:ahLst/>
              <a:cxnLst/>
              <a:rect l="l" t="t" r="r" b="b"/>
              <a:pathLst>
                <a:path w="232" h="64" fill="none" extrusionOk="0">
                  <a:moveTo>
                    <a:pt x="1" y="43"/>
                  </a:moveTo>
                  <a:cubicBezTo>
                    <a:pt x="64" y="63"/>
                    <a:pt x="147" y="43"/>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6493400" y="4900769"/>
              <a:ext cx="12939" cy="1227"/>
            </a:xfrm>
            <a:custGeom>
              <a:avLst/>
              <a:gdLst/>
              <a:ahLst/>
              <a:cxnLst/>
              <a:rect l="l" t="t" r="r" b="b"/>
              <a:pathLst>
                <a:path w="232" h="22" fill="none" extrusionOk="0">
                  <a:moveTo>
                    <a:pt x="1" y="22"/>
                  </a:moveTo>
                  <a:cubicBezTo>
                    <a:pt x="85"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6495742" y="4911310"/>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6500427" y="4922966"/>
              <a:ext cx="12883" cy="1227"/>
            </a:xfrm>
            <a:custGeom>
              <a:avLst/>
              <a:gdLst/>
              <a:ahLst/>
              <a:cxnLst/>
              <a:rect l="l" t="t" r="r" b="b"/>
              <a:pathLst>
                <a:path w="231" h="22" fill="none" extrusionOk="0">
                  <a:moveTo>
                    <a:pt x="0" y="0"/>
                  </a:moveTo>
                  <a:cubicBezTo>
                    <a:pt x="8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6503941" y="4939306"/>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6506283" y="4952134"/>
              <a:ext cx="10541" cy="1227"/>
            </a:xfrm>
            <a:custGeom>
              <a:avLst/>
              <a:gdLst/>
              <a:ahLst/>
              <a:cxnLst/>
              <a:rect l="l" t="t" r="r" b="b"/>
              <a:pathLst>
                <a:path w="189" h="22" fill="none" extrusionOk="0">
                  <a:moveTo>
                    <a:pt x="0" y="21"/>
                  </a:moveTo>
                  <a:cubicBezTo>
                    <a:pt x="63"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6507398" y="4964961"/>
              <a:ext cx="15225" cy="1227"/>
            </a:xfrm>
            <a:custGeom>
              <a:avLst/>
              <a:gdLst/>
              <a:ahLst/>
              <a:cxnLst/>
              <a:rect l="l" t="t" r="r" b="b"/>
              <a:pathLst>
                <a:path w="273" h="22" fill="none" extrusionOk="0">
                  <a:moveTo>
                    <a:pt x="1" y="1"/>
                  </a:moveTo>
                  <a:cubicBezTo>
                    <a:pt x="85" y="2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6524910" y="4950962"/>
              <a:ext cx="11767" cy="2398"/>
            </a:xfrm>
            <a:custGeom>
              <a:avLst/>
              <a:gdLst/>
              <a:ahLst/>
              <a:cxnLst/>
              <a:rect l="l" t="t" r="r" b="b"/>
              <a:pathLst>
                <a:path w="211" h="43" fill="none" extrusionOk="0">
                  <a:moveTo>
                    <a:pt x="1" y="21"/>
                  </a:moveTo>
                  <a:cubicBezTo>
                    <a:pt x="43" y="42"/>
                    <a:pt x="85" y="42"/>
                    <a:pt x="105" y="21"/>
                  </a:cubicBezTo>
                  <a:cubicBezTo>
                    <a:pt x="147" y="0"/>
                    <a:pt x="189"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6527253" y="4959105"/>
              <a:ext cx="11712" cy="3569"/>
            </a:xfrm>
            <a:custGeom>
              <a:avLst/>
              <a:gdLst/>
              <a:ahLst/>
              <a:cxnLst/>
              <a:rect l="l" t="t" r="r" b="b"/>
              <a:pathLst>
                <a:path w="210" h="64" fill="none" extrusionOk="0">
                  <a:moveTo>
                    <a:pt x="1" y="22"/>
                  </a:moveTo>
                  <a:cubicBezTo>
                    <a:pt x="63" y="64"/>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6529595" y="4968474"/>
              <a:ext cx="8254" cy="1227"/>
            </a:xfrm>
            <a:custGeom>
              <a:avLst/>
              <a:gdLst/>
              <a:ahLst/>
              <a:cxnLst/>
              <a:rect l="l" t="t" r="r" b="b"/>
              <a:pathLst>
                <a:path w="148" h="22" fill="none" extrusionOk="0">
                  <a:moveTo>
                    <a:pt x="1" y="21"/>
                  </a:moveTo>
                  <a:cubicBezTo>
                    <a:pt x="63" y="21"/>
                    <a:pt x="105" y="0"/>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6503941" y="4854090"/>
              <a:ext cx="9369" cy="1227"/>
            </a:xfrm>
            <a:custGeom>
              <a:avLst/>
              <a:gdLst/>
              <a:ahLst/>
              <a:cxnLst/>
              <a:rect l="l" t="t" r="r" b="b"/>
              <a:pathLst>
                <a:path w="168" h="22" fill="none" extrusionOk="0">
                  <a:moveTo>
                    <a:pt x="0" y="22"/>
                  </a:moveTo>
                  <a:cubicBezTo>
                    <a:pt x="42" y="22"/>
                    <a:pt x="126" y="1"/>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6503941" y="4861117"/>
              <a:ext cx="9369" cy="3569"/>
            </a:xfrm>
            <a:custGeom>
              <a:avLst/>
              <a:gdLst/>
              <a:ahLst/>
              <a:cxnLst/>
              <a:rect l="l" t="t" r="r" b="b"/>
              <a:pathLst>
                <a:path w="168" h="64" fill="none" extrusionOk="0">
                  <a:moveTo>
                    <a:pt x="0" y="63"/>
                  </a:moveTo>
                  <a:cubicBezTo>
                    <a:pt x="42" y="63"/>
                    <a:pt x="126" y="42"/>
                    <a:pt x="16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6506283" y="4870431"/>
              <a:ext cx="10541" cy="1227"/>
            </a:xfrm>
            <a:custGeom>
              <a:avLst/>
              <a:gdLst/>
              <a:ahLst/>
              <a:cxnLst/>
              <a:rect l="l" t="t" r="r" b="b"/>
              <a:pathLst>
                <a:path w="189" h="22" fill="none" extrusionOk="0">
                  <a:moveTo>
                    <a:pt x="0" y="22"/>
                  </a:moveTo>
                  <a:cubicBezTo>
                    <a:pt x="63" y="22"/>
                    <a:pt x="126" y="22"/>
                    <a:pt x="18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6507398" y="4880971"/>
              <a:ext cx="11767" cy="2342"/>
            </a:xfrm>
            <a:custGeom>
              <a:avLst/>
              <a:gdLst/>
              <a:ahLst/>
              <a:cxnLst/>
              <a:rect l="l" t="t" r="r" b="b"/>
              <a:pathLst>
                <a:path w="211" h="42" fill="none" extrusionOk="0">
                  <a:moveTo>
                    <a:pt x="1" y="42"/>
                  </a:moveTo>
                  <a:cubicBezTo>
                    <a:pt x="85"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6510912" y="4890285"/>
              <a:ext cx="12883" cy="3569"/>
            </a:xfrm>
            <a:custGeom>
              <a:avLst/>
              <a:gdLst/>
              <a:ahLst/>
              <a:cxnLst/>
              <a:rect l="l" t="t" r="r" b="b"/>
              <a:pathLst>
                <a:path w="231" h="64" fill="none" extrusionOk="0">
                  <a:moveTo>
                    <a:pt x="1"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6512083" y="4900769"/>
              <a:ext cx="12883" cy="3569"/>
            </a:xfrm>
            <a:custGeom>
              <a:avLst/>
              <a:gdLst/>
              <a:ahLst/>
              <a:cxnLst/>
              <a:rect l="l" t="t" r="r" b="b"/>
              <a:pathLst>
                <a:path w="231" h="64" fill="none" extrusionOk="0">
                  <a:moveTo>
                    <a:pt x="1" y="64"/>
                  </a:moveTo>
                  <a:cubicBezTo>
                    <a:pt x="84"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6516768" y="4910139"/>
              <a:ext cx="10541" cy="1227"/>
            </a:xfrm>
            <a:custGeom>
              <a:avLst/>
              <a:gdLst/>
              <a:ahLst/>
              <a:cxnLst/>
              <a:rect l="l" t="t" r="r" b="b"/>
              <a:pathLst>
                <a:path w="189" h="22" fill="none" extrusionOk="0">
                  <a:moveTo>
                    <a:pt x="0" y="21"/>
                  </a:moveTo>
                  <a:cubicBezTo>
                    <a:pt x="42" y="21"/>
                    <a:pt x="126" y="21"/>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6517939" y="4919452"/>
              <a:ext cx="9369" cy="3569"/>
            </a:xfrm>
            <a:custGeom>
              <a:avLst/>
              <a:gdLst/>
              <a:ahLst/>
              <a:cxnLst/>
              <a:rect l="l" t="t" r="r" b="b"/>
              <a:pathLst>
                <a:path w="168" h="64" fill="none" extrusionOk="0">
                  <a:moveTo>
                    <a:pt x="0" y="63"/>
                  </a:moveTo>
                  <a:cubicBezTo>
                    <a:pt x="63" y="63"/>
                    <a:pt x="105" y="63"/>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6519110" y="4929937"/>
              <a:ext cx="9369" cy="3569"/>
            </a:xfrm>
            <a:custGeom>
              <a:avLst/>
              <a:gdLst/>
              <a:ahLst/>
              <a:cxnLst/>
              <a:rect l="l" t="t" r="r" b="b"/>
              <a:pathLst>
                <a:path w="168" h="64" fill="none" extrusionOk="0">
                  <a:moveTo>
                    <a:pt x="0" y="64"/>
                  </a:moveTo>
                  <a:cubicBezTo>
                    <a:pt x="63" y="64"/>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6522624" y="4939306"/>
              <a:ext cx="10541" cy="1227"/>
            </a:xfrm>
            <a:custGeom>
              <a:avLst/>
              <a:gdLst/>
              <a:ahLst/>
              <a:cxnLst/>
              <a:rect l="l" t="t" r="r" b="b"/>
              <a:pathLst>
                <a:path w="189" h="22" fill="none" extrusionOk="0">
                  <a:moveTo>
                    <a:pt x="0" y="21"/>
                  </a:moveTo>
                  <a:cubicBezTo>
                    <a:pt x="42" y="21"/>
                    <a:pt x="105" y="0"/>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7158569" y="4931108"/>
              <a:ext cx="31566" cy="5912"/>
            </a:xfrm>
            <a:custGeom>
              <a:avLst/>
              <a:gdLst/>
              <a:ahLst/>
              <a:cxnLst/>
              <a:rect l="l" t="t" r="r" b="b"/>
              <a:pathLst>
                <a:path w="566" h="106" fill="none" extrusionOk="0">
                  <a:moveTo>
                    <a:pt x="0" y="1"/>
                  </a:moveTo>
                  <a:cubicBezTo>
                    <a:pt x="84" y="43"/>
                    <a:pt x="168" y="43"/>
                    <a:pt x="251" y="43"/>
                  </a:cubicBezTo>
                  <a:cubicBezTo>
                    <a:pt x="314" y="43"/>
                    <a:pt x="335" y="64"/>
                    <a:pt x="377" y="64"/>
                  </a:cubicBezTo>
                  <a:cubicBezTo>
                    <a:pt x="440" y="84"/>
                    <a:pt x="523" y="84"/>
                    <a:pt x="565"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7130572" y="5085145"/>
              <a:ext cx="23368" cy="3569"/>
            </a:xfrm>
            <a:custGeom>
              <a:avLst/>
              <a:gdLst/>
              <a:ahLst/>
              <a:cxnLst/>
              <a:rect l="l" t="t" r="r" b="b"/>
              <a:pathLst>
                <a:path w="419" h="64" fill="none" extrusionOk="0">
                  <a:moveTo>
                    <a:pt x="0" y="1"/>
                  </a:moveTo>
                  <a:cubicBezTo>
                    <a:pt x="126" y="63"/>
                    <a:pt x="314" y="1"/>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6470088" y="4823751"/>
              <a:ext cx="758528" cy="25766"/>
            </a:xfrm>
            <a:custGeom>
              <a:avLst/>
              <a:gdLst/>
              <a:ahLst/>
              <a:cxnLst/>
              <a:rect l="l" t="t" r="r" b="b"/>
              <a:pathLst>
                <a:path w="13601" h="462" extrusionOk="0">
                  <a:moveTo>
                    <a:pt x="231" y="1"/>
                  </a:moveTo>
                  <a:cubicBezTo>
                    <a:pt x="105" y="1"/>
                    <a:pt x="0" y="105"/>
                    <a:pt x="0" y="231"/>
                  </a:cubicBezTo>
                  <a:cubicBezTo>
                    <a:pt x="0" y="357"/>
                    <a:pt x="105" y="461"/>
                    <a:pt x="231" y="461"/>
                  </a:cubicBezTo>
                  <a:lnTo>
                    <a:pt x="13329" y="461"/>
                  </a:lnTo>
                  <a:cubicBezTo>
                    <a:pt x="13496" y="461"/>
                    <a:pt x="13601" y="336"/>
                    <a:pt x="13601" y="231"/>
                  </a:cubicBezTo>
                  <a:cubicBezTo>
                    <a:pt x="13601" y="105"/>
                    <a:pt x="13496" y="1"/>
                    <a:pt x="13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6536622" y="5116655"/>
              <a:ext cx="616147" cy="26881"/>
            </a:xfrm>
            <a:custGeom>
              <a:avLst/>
              <a:gdLst/>
              <a:ahLst/>
              <a:cxnLst/>
              <a:rect l="l" t="t" r="r" b="b"/>
              <a:pathLst>
                <a:path w="11048" h="482" extrusionOk="0">
                  <a:moveTo>
                    <a:pt x="251" y="1"/>
                  </a:moveTo>
                  <a:cubicBezTo>
                    <a:pt x="105" y="1"/>
                    <a:pt x="0" y="105"/>
                    <a:pt x="0" y="231"/>
                  </a:cubicBezTo>
                  <a:cubicBezTo>
                    <a:pt x="0" y="377"/>
                    <a:pt x="105" y="482"/>
                    <a:pt x="251" y="482"/>
                  </a:cubicBezTo>
                  <a:lnTo>
                    <a:pt x="10818" y="482"/>
                  </a:lnTo>
                  <a:cubicBezTo>
                    <a:pt x="10943" y="482"/>
                    <a:pt x="11048" y="335"/>
                    <a:pt x="11027" y="231"/>
                  </a:cubicBezTo>
                  <a:cubicBezTo>
                    <a:pt x="11027" y="105"/>
                    <a:pt x="10922" y="1"/>
                    <a:pt x="1077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7030186" y="4848290"/>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rgbClr val="2F2B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6494571" y="4852919"/>
              <a:ext cx="36250" cy="23423"/>
            </a:xfrm>
            <a:custGeom>
              <a:avLst/>
              <a:gdLst/>
              <a:ahLst/>
              <a:cxnLst/>
              <a:rect l="l" t="t" r="r" b="b"/>
              <a:pathLst>
                <a:path w="650" h="420" fill="none" extrusionOk="0">
                  <a:moveTo>
                    <a:pt x="1" y="419"/>
                  </a:moveTo>
                  <a:cubicBezTo>
                    <a:pt x="210" y="252"/>
                    <a:pt x="440" y="126"/>
                    <a:pt x="6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6498085" y="4858775"/>
              <a:ext cx="50249" cy="37422"/>
            </a:xfrm>
            <a:custGeom>
              <a:avLst/>
              <a:gdLst/>
              <a:ahLst/>
              <a:cxnLst/>
              <a:rect l="l" t="t" r="r" b="b"/>
              <a:pathLst>
                <a:path w="901" h="671" fill="none" extrusionOk="0">
                  <a:moveTo>
                    <a:pt x="1" y="670"/>
                  </a:moveTo>
                  <a:cubicBezTo>
                    <a:pt x="22" y="607"/>
                    <a:pt x="105" y="545"/>
                    <a:pt x="147" y="503"/>
                  </a:cubicBezTo>
                  <a:cubicBezTo>
                    <a:pt x="377" y="314"/>
                    <a:pt x="649" y="126"/>
                    <a:pt x="90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8"/>
            <p:cNvSpPr/>
            <p:nvPr/>
          </p:nvSpPr>
          <p:spPr>
            <a:xfrm>
              <a:off x="6500427" y="4859946"/>
              <a:ext cx="70047" cy="56049"/>
            </a:xfrm>
            <a:custGeom>
              <a:avLst/>
              <a:gdLst/>
              <a:ahLst/>
              <a:cxnLst/>
              <a:rect l="l" t="t" r="r" b="b"/>
              <a:pathLst>
                <a:path w="1256" h="1005" fill="none" extrusionOk="0">
                  <a:moveTo>
                    <a:pt x="0" y="1005"/>
                  </a:moveTo>
                  <a:cubicBezTo>
                    <a:pt x="398" y="628"/>
                    <a:pt x="816" y="314"/>
                    <a:pt x="125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8"/>
            <p:cNvSpPr/>
            <p:nvPr/>
          </p:nvSpPr>
          <p:spPr>
            <a:xfrm>
              <a:off x="6503941" y="4866917"/>
              <a:ext cx="91072" cy="73616"/>
            </a:xfrm>
            <a:custGeom>
              <a:avLst/>
              <a:gdLst/>
              <a:ahLst/>
              <a:cxnLst/>
              <a:rect l="l" t="t" r="r" b="b"/>
              <a:pathLst>
                <a:path w="1633" h="1320" fill="none" extrusionOk="0">
                  <a:moveTo>
                    <a:pt x="0" y="1319"/>
                  </a:moveTo>
                  <a:cubicBezTo>
                    <a:pt x="523" y="880"/>
                    <a:pt x="1088" y="419"/>
                    <a:pt x="163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8"/>
            <p:cNvSpPr/>
            <p:nvPr/>
          </p:nvSpPr>
          <p:spPr>
            <a:xfrm>
              <a:off x="6517939" y="4861117"/>
              <a:ext cx="121411" cy="99215"/>
            </a:xfrm>
            <a:custGeom>
              <a:avLst/>
              <a:gdLst/>
              <a:ahLst/>
              <a:cxnLst/>
              <a:rect l="l" t="t" r="r" b="b"/>
              <a:pathLst>
                <a:path w="2177" h="1779" fill="none" extrusionOk="0">
                  <a:moveTo>
                    <a:pt x="0" y="1779"/>
                  </a:moveTo>
                  <a:cubicBezTo>
                    <a:pt x="691" y="1130"/>
                    <a:pt x="1381" y="523"/>
                    <a:pt x="217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8"/>
            <p:cNvSpPr/>
            <p:nvPr/>
          </p:nvSpPr>
          <p:spPr>
            <a:xfrm>
              <a:off x="6524910" y="4871602"/>
              <a:ext cx="136581" cy="117898"/>
            </a:xfrm>
            <a:custGeom>
              <a:avLst/>
              <a:gdLst/>
              <a:ahLst/>
              <a:cxnLst/>
              <a:rect l="l" t="t" r="r" b="b"/>
              <a:pathLst>
                <a:path w="2449" h="2114" fill="none" extrusionOk="0">
                  <a:moveTo>
                    <a:pt x="1" y="2114"/>
                  </a:moveTo>
                  <a:cubicBezTo>
                    <a:pt x="775" y="1361"/>
                    <a:pt x="1570" y="649"/>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8"/>
            <p:cNvSpPr/>
            <p:nvPr/>
          </p:nvSpPr>
          <p:spPr>
            <a:xfrm>
              <a:off x="6542422" y="4889113"/>
              <a:ext cx="136581" cy="115555"/>
            </a:xfrm>
            <a:custGeom>
              <a:avLst/>
              <a:gdLst/>
              <a:ahLst/>
              <a:cxnLst/>
              <a:rect l="l" t="t" r="r" b="b"/>
              <a:pathLst>
                <a:path w="2449" h="2072" fill="none" extrusionOk="0">
                  <a:moveTo>
                    <a:pt x="1" y="2072"/>
                  </a:moveTo>
                  <a:cubicBezTo>
                    <a:pt x="733" y="1319"/>
                    <a:pt x="1549" y="607"/>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8"/>
            <p:cNvSpPr/>
            <p:nvPr/>
          </p:nvSpPr>
          <p:spPr>
            <a:xfrm>
              <a:off x="6533108" y="4898427"/>
              <a:ext cx="166920" cy="148292"/>
            </a:xfrm>
            <a:custGeom>
              <a:avLst/>
              <a:gdLst/>
              <a:ahLst/>
              <a:cxnLst/>
              <a:rect l="l" t="t" r="r" b="b"/>
              <a:pathLst>
                <a:path w="2993" h="2659" fill="none" extrusionOk="0">
                  <a:moveTo>
                    <a:pt x="0" y="2658"/>
                  </a:moveTo>
                  <a:cubicBezTo>
                    <a:pt x="984" y="1779"/>
                    <a:pt x="1988" y="880"/>
                    <a:pt x="299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8"/>
            <p:cNvSpPr/>
            <p:nvPr/>
          </p:nvSpPr>
          <p:spPr>
            <a:xfrm>
              <a:off x="6528424" y="4919452"/>
              <a:ext cx="183260" cy="161120"/>
            </a:xfrm>
            <a:custGeom>
              <a:avLst/>
              <a:gdLst/>
              <a:ahLst/>
              <a:cxnLst/>
              <a:rect l="l" t="t" r="r" b="b"/>
              <a:pathLst>
                <a:path w="3286" h="2889" fill="none" extrusionOk="0">
                  <a:moveTo>
                    <a:pt x="1" y="2888"/>
                  </a:moveTo>
                  <a:cubicBezTo>
                    <a:pt x="1068" y="1884"/>
                    <a:pt x="2177" y="921"/>
                    <a:pt x="32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8"/>
            <p:cNvSpPr/>
            <p:nvPr/>
          </p:nvSpPr>
          <p:spPr>
            <a:xfrm>
              <a:off x="6550620" y="4948620"/>
              <a:ext cx="165748" cy="143608"/>
            </a:xfrm>
            <a:custGeom>
              <a:avLst/>
              <a:gdLst/>
              <a:ahLst/>
              <a:cxnLst/>
              <a:rect l="l" t="t" r="r" b="b"/>
              <a:pathLst>
                <a:path w="2972" h="2575" fill="none" extrusionOk="0">
                  <a:moveTo>
                    <a:pt x="0" y="2574"/>
                  </a:moveTo>
                  <a:cubicBezTo>
                    <a:pt x="984" y="1695"/>
                    <a:pt x="1988" y="879"/>
                    <a:pt x="297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8"/>
            <p:cNvSpPr/>
            <p:nvPr/>
          </p:nvSpPr>
          <p:spPr>
            <a:xfrm>
              <a:off x="6569247" y="4957989"/>
              <a:ext cx="173947" cy="147065"/>
            </a:xfrm>
            <a:custGeom>
              <a:avLst/>
              <a:gdLst/>
              <a:ahLst/>
              <a:cxnLst/>
              <a:rect l="l" t="t" r="r" b="b"/>
              <a:pathLst>
                <a:path w="3119" h="2637" fill="none" extrusionOk="0">
                  <a:moveTo>
                    <a:pt x="1" y="2636"/>
                  </a:moveTo>
                  <a:cubicBezTo>
                    <a:pt x="1026" y="1716"/>
                    <a:pt x="2031" y="837"/>
                    <a:pt x="311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8"/>
            <p:cNvSpPr/>
            <p:nvPr/>
          </p:nvSpPr>
          <p:spPr>
            <a:xfrm>
              <a:off x="6593786" y="4981301"/>
              <a:ext cx="156435" cy="134238"/>
            </a:xfrm>
            <a:custGeom>
              <a:avLst/>
              <a:gdLst/>
              <a:ahLst/>
              <a:cxnLst/>
              <a:rect l="l" t="t" r="r" b="b"/>
              <a:pathLst>
                <a:path w="2805" h="2407" fill="none" extrusionOk="0">
                  <a:moveTo>
                    <a:pt x="0" y="2407"/>
                  </a:moveTo>
                  <a:cubicBezTo>
                    <a:pt x="921" y="1570"/>
                    <a:pt x="1842" y="775"/>
                    <a:pt x="2804"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8"/>
            <p:cNvSpPr/>
            <p:nvPr/>
          </p:nvSpPr>
          <p:spPr>
            <a:xfrm>
              <a:off x="6639294" y="4995300"/>
              <a:ext cx="135410" cy="114440"/>
            </a:xfrm>
            <a:custGeom>
              <a:avLst/>
              <a:gdLst/>
              <a:ahLst/>
              <a:cxnLst/>
              <a:rect l="l" t="t" r="r" b="b"/>
              <a:pathLst>
                <a:path w="2428" h="2052" fill="none" extrusionOk="0">
                  <a:moveTo>
                    <a:pt x="0" y="2051"/>
                  </a:moveTo>
                  <a:cubicBezTo>
                    <a:pt x="775" y="1340"/>
                    <a:pt x="1591" y="670"/>
                    <a:pt x="242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8"/>
            <p:cNvSpPr/>
            <p:nvPr/>
          </p:nvSpPr>
          <p:spPr>
            <a:xfrm>
              <a:off x="6676605" y="5010469"/>
              <a:ext cx="126096" cy="112098"/>
            </a:xfrm>
            <a:custGeom>
              <a:avLst/>
              <a:gdLst/>
              <a:ahLst/>
              <a:cxnLst/>
              <a:rect l="l" t="t" r="r" b="b"/>
              <a:pathLst>
                <a:path w="2261" h="2010" fill="none" extrusionOk="0">
                  <a:moveTo>
                    <a:pt x="1" y="2009"/>
                  </a:moveTo>
                  <a:cubicBezTo>
                    <a:pt x="712" y="1298"/>
                    <a:pt x="1466" y="628"/>
                    <a:pt x="226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8"/>
            <p:cNvSpPr/>
            <p:nvPr/>
          </p:nvSpPr>
          <p:spPr>
            <a:xfrm>
              <a:off x="6708115" y="5013983"/>
              <a:ext cx="112098" cy="107413"/>
            </a:xfrm>
            <a:custGeom>
              <a:avLst/>
              <a:gdLst/>
              <a:ahLst/>
              <a:cxnLst/>
              <a:rect l="l" t="t" r="r" b="b"/>
              <a:pathLst>
                <a:path w="2010" h="1926" fill="none" extrusionOk="0">
                  <a:moveTo>
                    <a:pt x="1" y="1925"/>
                  </a:moveTo>
                  <a:cubicBezTo>
                    <a:pt x="670" y="1298"/>
                    <a:pt x="1361" y="649"/>
                    <a:pt x="201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8"/>
            <p:cNvSpPr/>
            <p:nvPr/>
          </p:nvSpPr>
          <p:spPr>
            <a:xfrm>
              <a:off x="6750165" y="5023296"/>
              <a:ext cx="92244" cy="87615"/>
            </a:xfrm>
            <a:custGeom>
              <a:avLst/>
              <a:gdLst/>
              <a:ahLst/>
              <a:cxnLst/>
              <a:rect l="l" t="t" r="r" b="b"/>
              <a:pathLst>
                <a:path w="1654" h="1571" fill="none" extrusionOk="0">
                  <a:moveTo>
                    <a:pt x="0" y="1570"/>
                  </a:moveTo>
                  <a:lnTo>
                    <a:pt x="1653" y="1"/>
                  </a:ln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8"/>
            <p:cNvSpPr/>
            <p:nvPr/>
          </p:nvSpPr>
          <p:spPr>
            <a:xfrm>
              <a:off x="6783962" y="5023296"/>
              <a:ext cx="99271" cy="93415"/>
            </a:xfrm>
            <a:custGeom>
              <a:avLst/>
              <a:gdLst/>
              <a:ahLst/>
              <a:cxnLst/>
              <a:rect l="l" t="t" r="r" b="b"/>
              <a:pathLst>
                <a:path w="1780" h="1675" fill="none" extrusionOk="0">
                  <a:moveTo>
                    <a:pt x="1" y="1675"/>
                  </a:moveTo>
                  <a:cubicBezTo>
                    <a:pt x="545" y="1110"/>
                    <a:pt x="1152" y="524"/>
                    <a:pt x="177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8"/>
            <p:cNvSpPr/>
            <p:nvPr/>
          </p:nvSpPr>
          <p:spPr>
            <a:xfrm>
              <a:off x="6807329" y="5040808"/>
              <a:ext cx="82874" cy="91072"/>
            </a:xfrm>
            <a:custGeom>
              <a:avLst/>
              <a:gdLst/>
              <a:ahLst/>
              <a:cxnLst/>
              <a:rect l="l" t="t" r="r" b="b"/>
              <a:pathLst>
                <a:path w="1486" h="1633" fill="none" extrusionOk="0">
                  <a:moveTo>
                    <a:pt x="0" y="1633"/>
                  </a:moveTo>
                  <a:cubicBezTo>
                    <a:pt x="42" y="1528"/>
                    <a:pt x="126" y="1423"/>
                    <a:pt x="210" y="1340"/>
                  </a:cubicBezTo>
                  <a:cubicBezTo>
                    <a:pt x="607" y="900"/>
                    <a:pt x="1067" y="440"/>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8"/>
            <p:cNvSpPr/>
            <p:nvPr/>
          </p:nvSpPr>
          <p:spPr>
            <a:xfrm>
              <a:off x="6844640" y="5027981"/>
              <a:ext cx="85272" cy="89901"/>
            </a:xfrm>
            <a:custGeom>
              <a:avLst/>
              <a:gdLst/>
              <a:ahLst/>
              <a:cxnLst/>
              <a:rect l="l" t="t" r="r" b="b"/>
              <a:pathLst>
                <a:path w="1529" h="1612" fill="none" extrusionOk="0">
                  <a:moveTo>
                    <a:pt x="1" y="1612"/>
                  </a:moveTo>
                  <a:cubicBezTo>
                    <a:pt x="482" y="1047"/>
                    <a:pt x="1005" y="524"/>
                    <a:pt x="1528"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8"/>
            <p:cNvSpPr/>
            <p:nvPr/>
          </p:nvSpPr>
          <p:spPr>
            <a:xfrm>
              <a:off x="6883177" y="5029152"/>
              <a:ext cx="75903" cy="86388"/>
            </a:xfrm>
            <a:custGeom>
              <a:avLst/>
              <a:gdLst/>
              <a:ahLst/>
              <a:cxnLst/>
              <a:rect l="l" t="t" r="r" b="b"/>
              <a:pathLst>
                <a:path w="1361" h="1549" fill="none" extrusionOk="0">
                  <a:moveTo>
                    <a:pt x="0" y="1549"/>
                  </a:moveTo>
                  <a:cubicBezTo>
                    <a:pt x="419" y="1005"/>
                    <a:pt x="858" y="503"/>
                    <a:pt x="136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8"/>
            <p:cNvSpPr/>
            <p:nvPr/>
          </p:nvSpPr>
          <p:spPr>
            <a:xfrm>
              <a:off x="6914687" y="5034952"/>
              <a:ext cx="70047" cy="79416"/>
            </a:xfrm>
            <a:custGeom>
              <a:avLst/>
              <a:gdLst/>
              <a:ahLst/>
              <a:cxnLst/>
              <a:rect l="l" t="t" r="r" b="b"/>
              <a:pathLst>
                <a:path w="1256" h="1424" fill="none" extrusionOk="0">
                  <a:moveTo>
                    <a:pt x="0" y="1424"/>
                  </a:moveTo>
                  <a:cubicBezTo>
                    <a:pt x="398" y="922"/>
                    <a:pt x="816" y="440"/>
                    <a:pt x="125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8"/>
            <p:cNvSpPr/>
            <p:nvPr/>
          </p:nvSpPr>
          <p:spPr>
            <a:xfrm>
              <a:off x="6943854" y="5039637"/>
              <a:ext cx="64247" cy="78245"/>
            </a:xfrm>
            <a:custGeom>
              <a:avLst/>
              <a:gdLst/>
              <a:ahLst/>
              <a:cxnLst/>
              <a:rect l="l" t="t" r="r" b="b"/>
              <a:pathLst>
                <a:path w="1152" h="1403" fill="none" extrusionOk="0">
                  <a:moveTo>
                    <a:pt x="0" y="1403"/>
                  </a:moveTo>
                  <a:cubicBezTo>
                    <a:pt x="105" y="1298"/>
                    <a:pt x="189" y="1172"/>
                    <a:pt x="272" y="1047"/>
                  </a:cubicBezTo>
                  <a:cubicBezTo>
                    <a:pt x="524" y="649"/>
                    <a:pt x="816" y="315"/>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8"/>
            <p:cNvSpPr/>
            <p:nvPr/>
          </p:nvSpPr>
          <p:spPr>
            <a:xfrm>
              <a:off x="6968337" y="5041979"/>
              <a:ext cx="63076" cy="73561"/>
            </a:xfrm>
            <a:custGeom>
              <a:avLst/>
              <a:gdLst/>
              <a:ahLst/>
              <a:cxnLst/>
              <a:rect l="l" t="t" r="r" b="b"/>
              <a:pathLst>
                <a:path w="1131" h="1319" fill="none" extrusionOk="0">
                  <a:moveTo>
                    <a:pt x="1" y="1319"/>
                  </a:moveTo>
                  <a:cubicBezTo>
                    <a:pt x="315" y="837"/>
                    <a:pt x="712" y="398"/>
                    <a:pt x="113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8"/>
            <p:cNvSpPr/>
            <p:nvPr/>
          </p:nvSpPr>
          <p:spPr>
            <a:xfrm>
              <a:off x="6991705" y="5040808"/>
              <a:ext cx="64247" cy="79416"/>
            </a:xfrm>
            <a:custGeom>
              <a:avLst/>
              <a:gdLst/>
              <a:ahLst/>
              <a:cxnLst/>
              <a:rect l="l" t="t" r="r" b="b"/>
              <a:pathLst>
                <a:path w="1152" h="1424" fill="none" extrusionOk="0">
                  <a:moveTo>
                    <a:pt x="0" y="1423"/>
                  </a:moveTo>
                  <a:cubicBezTo>
                    <a:pt x="377" y="942"/>
                    <a:pt x="774" y="482"/>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8"/>
            <p:cNvSpPr/>
            <p:nvPr/>
          </p:nvSpPr>
          <p:spPr>
            <a:xfrm>
              <a:off x="7026729" y="5039637"/>
              <a:ext cx="63020" cy="80588"/>
            </a:xfrm>
            <a:custGeom>
              <a:avLst/>
              <a:gdLst/>
              <a:ahLst/>
              <a:cxnLst/>
              <a:rect l="l" t="t" r="r" b="b"/>
              <a:pathLst>
                <a:path w="1130" h="1445" fill="none" extrusionOk="0">
                  <a:moveTo>
                    <a:pt x="0" y="1444"/>
                  </a:moveTo>
                  <a:cubicBezTo>
                    <a:pt x="272" y="1068"/>
                    <a:pt x="523" y="733"/>
                    <a:pt x="795" y="356"/>
                  </a:cubicBezTo>
                  <a:cubicBezTo>
                    <a:pt x="900" y="231"/>
                    <a:pt x="1004" y="105"/>
                    <a:pt x="113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8"/>
            <p:cNvSpPr/>
            <p:nvPr/>
          </p:nvSpPr>
          <p:spPr>
            <a:xfrm>
              <a:off x="7055896" y="5041979"/>
              <a:ext cx="60734" cy="73561"/>
            </a:xfrm>
            <a:custGeom>
              <a:avLst/>
              <a:gdLst/>
              <a:ahLst/>
              <a:cxnLst/>
              <a:rect l="l" t="t" r="r" b="b"/>
              <a:pathLst>
                <a:path w="1089" h="1319" fill="none" extrusionOk="0">
                  <a:moveTo>
                    <a:pt x="0" y="1319"/>
                  </a:moveTo>
                  <a:cubicBezTo>
                    <a:pt x="356" y="879"/>
                    <a:pt x="691" y="419"/>
                    <a:pt x="10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8"/>
            <p:cNvSpPr/>
            <p:nvPr/>
          </p:nvSpPr>
          <p:spPr>
            <a:xfrm>
              <a:off x="7083893" y="5043150"/>
              <a:ext cx="56049" cy="74732"/>
            </a:xfrm>
            <a:custGeom>
              <a:avLst/>
              <a:gdLst/>
              <a:ahLst/>
              <a:cxnLst/>
              <a:rect l="l" t="t" r="r" b="b"/>
              <a:pathLst>
                <a:path w="1005" h="1340" fill="none" extrusionOk="0">
                  <a:moveTo>
                    <a:pt x="0" y="1340"/>
                  </a:moveTo>
                  <a:cubicBezTo>
                    <a:pt x="84" y="1109"/>
                    <a:pt x="272" y="921"/>
                    <a:pt x="398" y="754"/>
                  </a:cubicBezTo>
                  <a:cubicBezTo>
                    <a:pt x="565" y="482"/>
                    <a:pt x="712" y="168"/>
                    <a:pt x="100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8"/>
            <p:cNvSpPr/>
            <p:nvPr/>
          </p:nvSpPr>
          <p:spPr>
            <a:xfrm>
              <a:off x="7110718" y="5058320"/>
              <a:ext cx="43222" cy="59562"/>
            </a:xfrm>
            <a:custGeom>
              <a:avLst/>
              <a:gdLst/>
              <a:ahLst/>
              <a:cxnLst/>
              <a:rect l="l" t="t" r="r" b="b"/>
              <a:pathLst>
                <a:path w="775" h="1068" fill="none" extrusionOk="0">
                  <a:moveTo>
                    <a:pt x="1" y="1068"/>
                  </a:moveTo>
                  <a:cubicBezTo>
                    <a:pt x="147" y="754"/>
                    <a:pt x="356" y="482"/>
                    <a:pt x="628" y="210"/>
                  </a:cubicBezTo>
                  <a:cubicBezTo>
                    <a:pt x="670" y="168"/>
                    <a:pt x="754" y="84"/>
                    <a:pt x="77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8"/>
            <p:cNvSpPr/>
            <p:nvPr/>
          </p:nvSpPr>
          <p:spPr>
            <a:xfrm>
              <a:off x="6676605" y="4841263"/>
              <a:ext cx="31566" cy="28052"/>
            </a:xfrm>
            <a:custGeom>
              <a:avLst/>
              <a:gdLst/>
              <a:ahLst/>
              <a:cxnLst/>
              <a:rect l="l" t="t" r="r" b="b"/>
              <a:pathLst>
                <a:path w="566" h="503" fill="none" extrusionOk="0">
                  <a:moveTo>
                    <a:pt x="1" y="503"/>
                  </a:moveTo>
                  <a:cubicBezTo>
                    <a:pt x="189" y="335"/>
                    <a:pt x="378" y="189"/>
                    <a:pt x="56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8"/>
            <p:cNvSpPr/>
            <p:nvPr/>
          </p:nvSpPr>
          <p:spPr>
            <a:xfrm>
              <a:off x="6691774" y="4840092"/>
              <a:ext cx="37422" cy="31566"/>
            </a:xfrm>
            <a:custGeom>
              <a:avLst/>
              <a:gdLst/>
              <a:ahLst/>
              <a:cxnLst/>
              <a:rect l="l" t="t" r="r" b="b"/>
              <a:pathLst>
                <a:path w="671" h="566" fill="none" extrusionOk="0">
                  <a:moveTo>
                    <a:pt x="1" y="566"/>
                  </a:moveTo>
                  <a:cubicBezTo>
                    <a:pt x="231" y="377"/>
                    <a:pt x="461" y="168"/>
                    <a:pt x="67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8"/>
            <p:cNvSpPr/>
            <p:nvPr/>
          </p:nvSpPr>
          <p:spPr>
            <a:xfrm>
              <a:off x="6703486" y="4849461"/>
              <a:ext cx="54878" cy="45564"/>
            </a:xfrm>
            <a:custGeom>
              <a:avLst/>
              <a:gdLst/>
              <a:ahLst/>
              <a:cxnLst/>
              <a:rect l="l" t="t" r="r" b="b"/>
              <a:pathLst>
                <a:path w="984" h="817" fill="none" extrusionOk="0">
                  <a:moveTo>
                    <a:pt x="0" y="816"/>
                  </a:moveTo>
                  <a:cubicBezTo>
                    <a:pt x="314" y="523"/>
                    <a:pt x="649" y="272"/>
                    <a:pt x="98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8"/>
            <p:cNvSpPr/>
            <p:nvPr/>
          </p:nvSpPr>
          <p:spPr>
            <a:xfrm>
              <a:off x="6727969" y="4843605"/>
              <a:ext cx="73561" cy="61905"/>
            </a:xfrm>
            <a:custGeom>
              <a:avLst/>
              <a:gdLst/>
              <a:ahLst/>
              <a:cxnLst/>
              <a:rect l="l" t="t" r="r" b="b"/>
              <a:pathLst>
                <a:path w="1319" h="1110" fill="none" extrusionOk="0">
                  <a:moveTo>
                    <a:pt x="1" y="1109"/>
                  </a:moveTo>
                  <a:cubicBezTo>
                    <a:pt x="398" y="712"/>
                    <a:pt x="838" y="356"/>
                    <a:pt x="131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8"/>
            <p:cNvSpPr/>
            <p:nvPr/>
          </p:nvSpPr>
          <p:spPr>
            <a:xfrm>
              <a:off x="6744309" y="4847119"/>
              <a:ext cx="96928" cy="80588"/>
            </a:xfrm>
            <a:custGeom>
              <a:avLst/>
              <a:gdLst/>
              <a:ahLst/>
              <a:cxnLst/>
              <a:rect l="l" t="t" r="r" b="b"/>
              <a:pathLst>
                <a:path w="1738" h="1445" fill="none" extrusionOk="0">
                  <a:moveTo>
                    <a:pt x="0" y="1444"/>
                  </a:moveTo>
                  <a:cubicBezTo>
                    <a:pt x="189" y="1277"/>
                    <a:pt x="356" y="1088"/>
                    <a:pt x="545" y="942"/>
                  </a:cubicBezTo>
                  <a:cubicBezTo>
                    <a:pt x="921" y="607"/>
                    <a:pt x="1298" y="251"/>
                    <a:pt x="1737"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8"/>
            <p:cNvSpPr/>
            <p:nvPr/>
          </p:nvSpPr>
          <p:spPr>
            <a:xfrm>
              <a:off x="6758308" y="4855261"/>
              <a:ext cx="114440" cy="102784"/>
            </a:xfrm>
            <a:custGeom>
              <a:avLst/>
              <a:gdLst/>
              <a:ahLst/>
              <a:cxnLst/>
              <a:rect l="l" t="t" r="r" b="b"/>
              <a:pathLst>
                <a:path w="2052" h="1843" fill="none" extrusionOk="0">
                  <a:moveTo>
                    <a:pt x="1" y="1842"/>
                  </a:moveTo>
                  <a:cubicBezTo>
                    <a:pt x="607" y="1152"/>
                    <a:pt x="1319" y="566"/>
                    <a:pt x="20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8"/>
            <p:cNvSpPr/>
            <p:nvPr/>
          </p:nvSpPr>
          <p:spPr>
            <a:xfrm>
              <a:off x="6772306" y="4887942"/>
              <a:ext cx="110927" cy="95757"/>
            </a:xfrm>
            <a:custGeom>
              <a:avLst/>
              <a:gdLst/>
              <a:ahLst/>
              <a:cxnLst/>
              <a:rect l="l" t="t" r="r" b="b"/>
              <a:pathLst>
                <a:path w="1989" h="1717" fill="none" extrusionOk="0">
                  <a:moveTo>
                    <a:pt x="1" y="1716"/>
                  </a:moveTo>
                  <a:cubicBezTo>
                    <a:pt x="628" y="1089"/>
                    <a:pt x="1277" y="524"/>
                    <a:pt x="19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8"/>
            <p:cNvSpPr/>
            <p:nvPr/>
          </p:nvSpPr>
          <p:spPr>
            <a:xfrm>
              <a:off x="6803816" y="4906625"/>
              <a:ext cx="100442" cy="87559"/>
            </a:xfrm>
            <a:custGeom>
              <a:avLst/>
              <a:gdLst/>
              <a:ahLst/>
              <a:cxnLst/>
              <a:rect l="l" t="t" r="r" b="b"/>
              <a:pathLst>
                <a:path w="1801" h="1570" fill="none" extrusionOk="0">
                  <a:moveTo>
                    <a:pt x="1" y="1570"/>
                  </a:moveTo>
                  <a:cubicBezTo>
                    <a:pt x="545" y="1005"/>
                    <a:pt x="1151" y="482"/>
                    <a:pt x="180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8"/>
            <p:cNvSpPr/>
            <p:nvPr/>
          </p:nvSpPr>
          <p:spPr>
            <a:xfrm>
              <a:off x="6848153" y="4917110"/>
              <a:ext cx="82930" cy="75903"/>
            </a:xfrm>
            <a:custGeom>
              <a:avLst/>
              <a:gdLst/>
              <a:ahLst/>
              <a:cxnLst/>
              <a:rect l="l" t="t" r="r" b="b"/>
              <a:pathLst>
                <a:path w="1487" h="1361" fill="none" extrusionOk="0">
                  <a:moveTo>
                    <a:pt x="1" y="1361"/>
                  </a:moveTo>
                  <a:cubicBezTo>
                    <a:pt x="440" y="859"/>
                    <a:pt x="942" y="419"/>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8"/>
            <p:cNvSpPr/>
            <p:nvPr/>
          </p:nvSpPr>
          <p:spPr>
            <a:xfrm>
              <a:off x="6885519" y="4929937"/>
              <a:ext cx="68876" cy="67761"/>
            </a:xfrm>
            <a:custGeom>
              <a:avLst/>
              <a:gdLst/>
              <a:ahLst/>
              <a:cxnLst/>
              <a:rect l="l" t="t" r="r" b="b"/>
              <a:pathLst>
                <a:path w="1235" h="1215" fill="none" extrusionOk="0">
                  <a:moveTo>
                    <a:pt x="0" y="1214"/>
                  </a:moveTo>
                  <a:cubicBezTo>
                    <a:pt x="335" y="754"/>
                    <a:pt x="753" y="336"/>
                    <a:pt x="1235"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8"/>
            <p:cNvSpPr/>
            <p:nvPr/>
          </p:nvSpPr>
          <p:spPr>
            <a:xfrm>
              <a:off x="6908831" y="4940478"/>
              <a:ext cx="67761" cy="70047"/>
            </a:xfrm>
            <a:custGeom>
              <a:avLst/>
              <a:gdLst/>
              <a:ahLst/>
              <a:cxnLst/>
              <a:rect l="l" t="t" r="r" b="b"/>
              <a:pathLst>
                <a:path w="1215" h="1256" fill="none" extrusionOk="0">
                  <a:moveTo>
                    <a:pt x="1" y="1256"/>
                  </a:moveTo>
                  <a:cubicBezTo>
                    <a:pt x="231" y="963"/>
                    <a:pt x="503" y="649"/>
                    <a:pt x="754" y="356"/>
                  </a:cubicBezTo>
                  <a:cubicBezTo>
                    <a:pt x="900" y="230"/>
                    <a:pt x="1026" y="84"/>
                    <a:pt x="121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8"/>
            <p:cNvSpPr/>
            <p:nvPr/>
          </p:nvSpPr>
          <p:spPr>
            <a:xfrm>
              <a:off x="6941512" y="4950962"/>
              <a:ext cx="60734" cy="59562"/>
            </a:xfrm>
            <a:custGeom>
              <a:avLst/>
              <a:gdLst/>
              <a:ahLst/>
              <a:cxnLst/>
              <a:rect l="l" t="t" r="r" b="b"/>
              <a:pathLst>
                <a:path w="1089" h="1068" fill="none" extrusionOk="0">
                  <a:moveTo>
                    <a:pt x="1" y="1068"/>
                  </a:moveTo>
                  <a:cubicBezTo>
                    <a:pt x="356" y="691"/>
                    <a:pt x="733" y="335"/>
                    <a:pt x="108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8"/>
            <p:cNvSpPr/>
            <p:nvPr/>
          </p:nvSpPr>
          <p:spPr>
            <a:xfrm>
              <a:off x="6977707" y="4968474"/>
              <a:ext cx="43222" cy="44393"/>
            </a:xfrm>
            <a:custGeom>
              <a:avLst/>
              <a:gdLst/>
              <a:ahLst/>
              <a:cxnLst/>
              <a:rect l="l" t="t" r="r" b="b"/>
              <a:pathLst>
                <a:path w="775" h="796" fill="none" extrusionOk="0">
                  <a:moveTo>
                    <a:pt x="0" y="795"/>
                  </a:moveTo>
                  <a:cubicBezTo>
                    <a:pt x="209" y="482"/>
                    <a:pt x="461" y="231"/>
                    <a:pt x="77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8"/>
            <p:cNvSpPr/>
            <p:nvPr/>
          </p:nvSpPr>
          <p:spPr>
            <a:xfrm>
              <a:off x="7082722" y="5020954"/>
              <a:ext cx="37366" cy="12939"/>
            </a:xfrm>
            <a:custGeom>
              <a:avLst/>
              <a:gdLst/>
              <a:ahLst/>
              <a:cxnLst/>
              <a:rect l="l" t="t" r="r" b="b"/>
              <a:pathLst>
                <a:path w="670" h="232" fill="none" extrusionOk="0">
                  <a:moveTo>
                    <a:pt x="21" y="231"/>
                  </a:moveTo>
                  <a:cubicBezTo>
                    <a:pt x="21" y="231"/>
                    <a:pt x="0" y="231"/>
                    <a:pt x="21" y="231"/>
                  </a:cubicBezTo>
                  <a:lnTo>
                    <a:pt x="21" y="231"/>
                  </a:lnTo>
                  <a:cubicBezTo>
                    <a:pt x="230" y="126"/>
                    <a:pt x="461" y="43"/>
                    <a:pt x="670" y="1"/>
                  </a:cubicBezTo>
                </a:path>
              </a:pathLst>
            </a:custGeom>
            <a:solidFill>
              <a:schemeClr val="dk1"/>
            </a:solidFill>
            <a:ln w="21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8"/>
            <p:cNvSpPr/>
            <p:nvPr/>
          </p:nvSpPr>
          <p:spPr>
            <a:xfrm>
              <a:off x="6178355" y="3770033"/>
              <a:ext cx="450510" cy="777490"/>
            </a:xfrm>
            <a:custGeom>
              <a:avLst/>
              <a:gdLst/>
              <a:ahLst/>
              <a:cxnLst/>
              <a:rect l="l" t="t" r="r" b="b"/>
              <a:pathLst>
                <a:path w="8078" h="13941" extrusionOk="0">
                  <a:moveTo>
                    <a:pt x="21" y="1"/>
                  </a:moveTo>
                  <a:lnTo>
                    <a:pt x="21" y="1"/>
                  </a:lnTo>
                  <a:cubicBezTo>
                    <a:pt x="1" y="1319"/>
                    <a:pt x="21" y="2637"/>
                    <a:pt x="147" y="3914"/>
                  </a:cubicBezTo>
                  <a:cubicBezTo>
                    <a:pt x="231" y="5232"/>
                    <a:pt x="398" y="6550"/>
                    <a:pt x="649" y="7847"/>
                  </a:cubicBezTo>
                  <a:cubicBezTo>
                    <a:pt x="921" y="9165"/>
                    <a:pt x="1256" y="10442"/>
                    <a:pt x="1842" y="11655"/>
                  </a:cubicBezTo>
                  <a:cubicBezTo>
                    <a:pt x="2135" y="12241"/>
                    <a:pt x="2511" y="12827"/>
                    <a:pt x="3034" y="13266"/>
                  </a:cubicBezTo>
                  <a:cubicBezTo>
                    <a:pt x="3469" y="13664"/>
                    <a:pt x="4075" y="13924"/>
                    <a:pt x="4682" y="13924"/>
                  </a:cubicBezTo>
                  <a:cubicBezTo>
                    <a:pt x="4747" y="13924"/>
                    <a:pt x="4811" y="13921"/>
                    <a:pt x="4876" y="13915"/>
                  </a:cubicBezTo>
                  <a:cubicBezTo>
                    <a:pt x="4974" y="13932"/>
                    <a:pt x="5070" y="13940"/>
                    <a:pt x="5165" y="13940"/>
                  </a:cubicBezTo>
                  <a:cubicBezTo>
                    <a:pt x="5416" y="13940"/>
                    <a:pt x="5658" y="13886"/>
                    <a:pt x="5901" y="13810"/>
                  </a:cubicBezTo>
                  <a:cubicBezTo>
                    <a:pt x="6215" y="13748"/>
                    <a:pt x="6529" y="13580"/>
                    <a:pt x="6822" y="13371"/>
                  </a:cubicBezTo>
                  <a:cubicBezTo>
                    <a:pt x="7115" y="13162"/>
                    <a:pt x="7345" y="12932"/>
                    <a:pt x="7554" y="12660"/>
                  </a:cubicBezTo>
                  <a:cubicBezTo>
                    <a:pt x="7659" y="12534"/>
                    <a:pt x="7742" y="12388"/>
                    <a:pt x="7847" y="12241"/>
                  </a:cubicBezTo>
                  <a:cubicBezTo>
                    <a:pt x="7931" y="12116"/>
                    <a:pt x="7993" y="11969"/>
                    <a:pt x="8077" y="11802"/>
                  </a:cubicBezTo>
                  <a:lnTo>
                    <a:pt x="8077" y="11802"/>
                  </a:lnTo>
                  <a:cubicBezTo>
                    <a:pt x="7972" y="11969"/>
                    <a:pt x="7889" y="12095"/>
                    <a:pt x="7826" y="12241"/>
                  </a:cubicBezTo>
                  <a:cubicBezTo>
                    <a:pt x="7700" y="12408"/>
                    <a:pt x="7617" y="12534"/>
                    <a:pt x="7491" y="12660"/>
                  </a:cubicBezTo>
                  <a:cubicBezTo>
                    <a:pt x="7303" y="12932"/>
                    <a:pt x="7031" y="13162"/>
                    <a:pt x="6780" y="13350"/>
                  </a:cubicBezTo>
                  <a:cubicBezTo>
                    <a:pt x="6487" y="13538"/>
                    <a:pt x="6173" y="13685"/>
                    <a:pt x="5859" y="13769"/>
                  </a:cubicBezTo>
                  <a:cubicBezTo>
                    <a:pt x="5603" y="13832"/>
                    <a:pt x="5335" y="13860"/>
                    <a:pt x="5083" y="13860"/>
                  </a:cubicBezTo>
                  <a:cubicBezTo>
                    <a:pt x="5005" y="13860"/>
                    <a:pt x="4929" y="13857"/>
                    <a:pt x="4855" y="13852"/>
                  </a:cubicBezTo>
                  <a:cubicBezTo>
                    <a:pt x="4813" y="13855"/>
                    <a:pt x="4772" y="13856"/>
                    <a:pt x="4731" y="13856"/>
                  </a:cubicBezTo>
                  <a:cubicBezTo>
                    <a:pt x="4127" y="13856"/>
                    <a:pt x="3548" y="13574"/>
                    <a:pt x="3097" y="13183"/>
                  </a:cubicBezTo>
                  <a:cubicBezTo>
                    <a:pt x="2616" y="12764"/>
                    <a:pt x="2239" y="12199"/>
                    <a:pt x="1946" y="11613"/>
                  </a:cubicBezTo>
                  <a:cubicBezTo>
                    <a:pt x="1674" y="11048"/>
                    <a:pt x="1423" y="10421"/>
                    <a:pt x="1256" y="9793"/>
                  </a:cubicBezTo>
                  <a:cubicBezTo>
                    <a:pt x="1068" y="9165"/>
                    <a:pt x="900" y="8538"/>
                    <a:pt x="775" y="7889"/>
                  </a:cubicBezTo>
                  <a:cubicBezTo>
                    <a:pt x="524" y="6571"/>
                    <a:pt x="356" y="5274"/>
                    <a:pt x="231" y="3955"/>
                  </a:cubicBezTo>
                  <a:cubicBezTo>
                    <a:pt x="126" y="2637"/>
                    <a:pt x="42" y="1340"/>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8"/>
            <p:cNvSpPr/>
            <p:nvPr/>
          </p:nvSpPr>
          <p:spPr>
            <a:xfrm>
              <a:off x="5927446" y="3384997"/>
              <a:ext cx="671025" cy="1221419"/>
            </a:xfrm>
            <a:custGeom>
              <a:avLst/>
              <a:gdLst/>
              <a:ahLst/>
              <a:cxnLst/>
              <a:rect l="l" t="t" r="r" b="b"/>
              <a:pathLst>
                <a:path w="12032" h="21901" extrusionOk="0">
                  <a:moveTo>
                    <a:pt x="106" y="0"/>
                  </a:moveTo>
                  <a:cubicBezTo>
                    <a:pt x="1" y="2030"/>
                    <a:pt x="1" y="4059"/>
                    <a:pt x="106" y="6110"/>
                  </a:cubicBezTo>
                  <a:cubicBezTo>
                    <a:pt x="168" y="8139"/>
                    <a:pt x="357" y="10148"/>
                    <a:pt x="671" y="12178"/>
                  </a:cubicBezTo>
                  <a:cubicBezTo>
                    <a:pt x="984" y="14165"/>
                    <a:pt x="1466" y="16174"/>
                    <a:pt x="2303" y="18036"/>
                  </a:cubicBezTo>
                  <a:cubicBezTo>
                    <a:pt x="2721" y="18936"/>
                    <a:pt x="3244" y="19836"/>
                    <a:pt x="3976" y="20568"/>
                  </a:cubicBezTo>
                  <a:cubicBezTo>
                    <a:pt x="4667" y="21300"/>
                    <a:pt x="5650" y="21823"/>
                    <a:pt x="6697" y="21865"/>
                  </a:cubicBezTo>
                  <a:cubicBezTo>
                    <a:pt x="6901" y="21889"/>
                    <a:pt x="7105" y="21900"/>
                    <a:pt x="7309" y="21900"/>
                  </a:cubicBezTo>
                  <a:cubicBezTo>
                    <a:pt x="7649" y="21900"/>
                    <a:pt x="7989" y="21868"/>
                    <a:pt x="8329" y="21802"/>
                  </a:cubicBezTo>
                  <a:cubicBezTo>
                    <a:pt x="8893" y="21698"/>
                    <a:pt x="9417" y="21509"/>
                    <a:pt x="9877" y="21217"/>
                  </a:cubicBezTo>
                  <a:cubicBezTo>
                    <a:pt x="10358" y="20924"/>
                    <a:pt x="10798" y="20568"/>
                    <a:pt x="11132" y="20149"/>
                  </a:cubicBezTo>
                  <a:cubicBezTo>
                    <a:pt x="11342" y="19961"/>
                    <a:pt x="11488" y="19731"/>
                    <a:pt x="11634" y="19501"/>
                  </a:cubicBezTo>
                  <a:cubicBezTo>
                    <a:pt x="11802" y="19250"/>
                    <a:pt x="11906" y="18999"/>
                    <a:pt x="12032" y="18769"/>
                  </a:cubicBezTo>
                  <a:lnTo>
                    <a:pt x="12032" y="18769"/>
                  </a:lnTo>
                  <a:cubicBezTo>
                    <a:pt x="11906" y="18999"/>
                    <a:pt x="11802" y="19229"/>
                    <a:pt x="11634" y="19459"/>
                  </a:cubicBezTo>
                  <a:cubicBezTo>
                    <a:pt x="11467" y="19710"/>
                    <a:pt x="11321" y="19940"/>
                    <a:pt x="11132" y="20129"/>
                  </a:cubicBezTo>
                  <a:cubicBezTo>
                    <a:pt x="10798" y="20547"/>
                    <a:pt x="10358" y="20882"/>
                    <a:pt x="9877" y="21133"/>
                  </a:cubicBezTo>
                  <a:cubicBezTo>
                    <a:pt x="9417" y="21405"/>
                    <a:pt x="8893" y="21593"/>
                    <a:pt x="8370" y="21698"/>
                  </a:cubicBezTo>
                  <a:cubicBezTo>
                    <a:pt x="8041" y="21759"/>
                    <a:pt x="7719" y="21791"/>
                    <a:pt x="7404" y="21791"/>
                  </a:cubicBezTo>
                  <a:cubicBezTo>
                    <a:pt x="7179" y="21791"/>
                    <a:pt x="6957" y="21775"/>
                    <a:pt x="6738" y="21740"/>
                  </a:cubicBezTo>
                  <a:cubicBezTo>
                    <a:pt x="6236" y="21719"/>
                    <a:pt x="5755" y="21593"/>
                    <a:pt x="5295" y="21342"/>
                  </a:cubicBezTo>
                  <a:cubicBezTo>
                    <a:pt x="4855" y="21112"/>
                    <a:pt x="4479" y="20819"/>
                    <a:pt x="4102" y="20463"/>
                  </a:cubicBezTo>
                  <a:cubicBezTo>
                    <a:pt x="3391" y="19752"/>
                    <a:pt x="2867" y="18873"/>
                    <a:pt x="2449" y="17952"/>
                  </a:cubicBezTo>
                  <a:cubicBezTo>
                    <a:pt x="2031" y="17032"/>
                    <a:pt x="1717" y="16069"/>
                    <a:pt x="1466" y="15107"/>
                  </a:cubicBezTo>
                  <a:cubicBezTo>
                    <a:pt x="1194" y="14123"/>
                    <a:pt x="984" y="13140"/>
                    <a:pt x="838" y="12136"/>
                  </a:cubicBezTo>
                  <a:cubicBezTo>
                    <a:pt x="524" y="10148"/>
                    <a:pt x="315" y="8118"/>
                    <a:pt x="210" y="6110"/>
                  </a:cubicBezTo>
                  <a:cubicBezTo>
                    <a:pt x="106" y="4059"/>
                    <a:pt x="43" y="2051"/>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8"/>
            <p:cNvSpPr/>
            <p:nvPr/>
          </p:nvSpPr>
          <p:spPr>
            <a:xfrm>
              <a:off x="5961299" y="3541320"/>
              <a:ext cx="683852" cy="1147747"/>
            </a:xfrm>
            <a:custGeom>
              <a:avLst/>
              <a:gdLst/>
              <a:ahLst/>
              <a:cxnLst/>
              <a:rect l="l" t="t" r="r" b="b"/>
              <a:pathLst>
                <a:path w="12262" h="20580" extrusionOk="0">
                  <a:moveTo>
                    <a:pt x="105" y="1"/>
                  </a:moveTo>
                  <a:cubicBezTo>
                    <a:pt x="1" y="2595"/>
                    <a:pt x="64" y="5169"/>
                    <a:pt x="356" y="7659"/>
                  </a:cubicBezTo>
                  <a:cubicBezTo>
                    <a:pt x="461" y="8956"/>
                    <a:pt x="649" y="10232"/>
                    <a:pt x="880" y="11509"/>
                  </a:cubicBezTo>
                  <a:cubicBezTo>
                    <a:pt x="1110" y="12785"/>
                    <a:pt x="1424" y="14041"/>
                    <a:pt x="1842" y="15275"/>
                  </a:cubicBezTo>
                  <a:cubicBezTo>
                    <a:pt x="2281" y="16489"/>
                    <a:pt x="2867" y="17681"/>
                    <a:pt x="3683" y="18706"/>
                  </a:cubicBezTo>
                  <a:cubicBezTo>
                    <a:pt x="4102" y="19209"/>
                    <a:pt x="4562" y="19669"/>
                    <a:pt x="5148" y="19983"/>
                  </a:cubicBezTo>
                  <a:cubicBezTo>
                    <a:pt x="5399" y="20150"/>
                    <a:pt x="5713" y="20276"/>
                    <a:pt x="6027" y="20380"/>
                  </a:cubicBezTo>
                  <a:cubicBezTo>
                    <a:pt x="6341" y="20485"/>
                    <a:pt x="6654" y="20527"/>
                    <a:pt x="6989" y="20569"/>
                  </a:cubicBezTo>
                  <a:cubicBezTo>
                    <a:pt x="7099" y="20576"/>
                    <a:pt x="7209" y="20579"/>
                    <a:pt x="7319" y="20579"/>
                  </a:cubicBezTo>
                  <a:cubicBezTo>
                    <a:pt x="7877" y="20579"/>
                    <a:pt x="8428" y="20489"/>
                    <a:pt x="8935" y="20297"/>
                  </a:cubicBezTo>
                  <a:cubicBezTo>
                    <a:pt x="9542" y="20087"/>
                    <a:pt x="10107" y="19753"/>
                    <a:pt x="10609" y="19334"/>
                  </a:cubicBezTo>
                  <a:cubicBezTo>
                    <a:pt x="11111" y="18916"/>
                    <a:pt x="11509" y="18372"/>
                    <a:pt x="11760" y="17786"/>
                  </a:cubicBezTo>
                  <a:cubicBezTo>
                    <a:pt x="12053" y="17221"/>
                    <a:pt x="12157" y="16551"/>
                    <a:pt x="12262" y="15924"/>
                  </a:cubicBezTo>
                  <a:lnTo>
                    <a:pt x="12262" y="15924"/>
                  </a:lnTo>
                  <a:cubicBezTo>
                    <a:pt x="12136" y="16593"/>
                    <a:pt x="12032" y="17221"/>
                    <a:pt x="11718" y="17786"/>
                  </a:cubicBezTo>
                  <a:cubicBezTo>
                    <a:pt x="11425" y="18372"/>
                    <a:pt x="11027" y="18895"/>
                    <a:pt x="10525" y="19313"/>
                  </a:cubicBezTo>
                  <a:cubicBezTo>
                    <a:pt x="10044" y="19732"/>
                    <a:pt x="9458" y="20046"/>
                    <a:pt x="8851" y="20255"/>
                  </a:cubicBezTo>
                  <a:cubicBezTo>
                    <a:pt x="8378" y="20424"/>
                    <a:pt x="7851" y="20497"/>
                    <a:pt x="7335" y="20497"/>
                  </a:cubicBezTo>
                  <a:cubicBezTo>
                    <a:pt x="7212" y="20497"/>
                    <a:pt x="7089" y="20493"/>
                    <a:pt x="6968" y="20485"/>
                  </a:cubicBezTo>
                  <a:cubicBezTo>
                    <a:pt x="6320" y="20422"/>
                    <a:pt x="5713" y="20255"/>
                    <a:pt x="5169" y="19899"/>
                  </a:cubicBezTo>
                  <a:cubicBezTo>
                    <a:pt x="4625" y="19585"/>
                    <a:pt x="4165" y="19146"/>
                    <a:pt x="3767" y="18644"/>
                  </a:cubicBezTo>
                  <a:cubicBezTo>
                    <a:pt x="2951" y="17660"/>
                    <a:pt x="2407" y="16489"/>
                    <a:pt x="1988" y="15275"/>
                  </a:cubicBezTo>
                  <a:cubicBezTo>
                    <a:pt x="1110" y="12848"/>
                    <a:pt x="733" y="10274"/>
                    <a:pt x="440" y="7722"/>
                  </a:cubicBezTo>
                  <a:cubicBezTo>
                    <a:pt x="273" y="6445"/>
                    <a:pt x="210" y="5148"/>
                    <a:pt x="147" y="3872"/>
                  </a:cubicBezTo>
                  <a:cubicBezTo>
                    <a:pt x="105" y="2595"/>
                    <a:pt x="64" y="1277"/>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8"/>
            <p:cNvSpPr/>
            <p:nvPr/>
          </p:nvSpPr>
          <p:spPr>
            <a:xfrm>
              <a:off x="7562288" y="3768583"/>
              <a:ext cx="122582" cy="403106"/>
            </a:xfrm>
            <a:custGeom>
              <a:avLst/>
              <a:gdLst/>
              <a:ahLst/>
              <a:cxnLst/>
              <a:rect l="l" t="t" r="r" b="b"/>
              <a:pathLst>
                <a:path w="2198" h="7228" extrusionOk="0">
                  <a:moveTo>
                    <a:pt x="1138" y="1"/>
                  </a:moveTo>
                  <a:cubicBezTo>
                    <a:pt x="1109" y="1"/>
                    <a:pt x="1079" y="2"/>
                    <a:pt x="1047" y="6"/>
                  </a:cubicBezTo>
                  <a:cubicBezTo>
                    <a:pt x="859" y="27"/>
                    <a:pt x="733" y="194"/>
                    <a:pt x="650" y="320"/>
                  </a:cubicBezTo>
                  <a:cubicBezTo>
                    <a:pt x="587" y="445"/>
                    <a:pt x="524" y="613"/>
                    <a:pt x="440" y="759"/>
                  </a:cubicBezTo>
                  <a:cubicBezTo>
                    <a:pt x="189" y="1387"/>
                    <a:pt x="64" y="2056"/>
                    <a:pt x="22" y="2705"/>
                  </a:cubicBezTo>
                  <a:cubicBezTo>
                    <a:pt x="85" y="2056"/>
                    <a:pt x="210" y="1366"/>
                    <a:pt x="419" y="843"/>
                  </a:cubicBezTo>
                  <a:cubicBezTo>
                    <a:pt x="503" y="675"/>
                    <a:pt x="587" y="529"/>
                    <a:pt x="650" y="403"/>
                  </a:cubicBezTo>
                  <a:cubicBezTo>
                    <a:pt x="733" y="236"/>
                    <a:pt x="859" y="131"/>
                    <a:pt x="1026" y="110"/>
                  </a:cubicBezTo>
                  <a:cubicBezTo>
                    <a:pt x="1047" y="107"/>
                    <a:pt x="1069" y="105"/>
                    <a:pt x="1092" y="105"/>
                  </a:cubicBezTo>
                  <a:cubicBezTo>
                    <a:pt x="1206" y="105"/>
                    <a:pt x="1340" y="149"/>
                    <a:pt x="1445" y="236"/>
                  </a:cubicBezTo>
                  <a:cubicBezTo>
                    <a:pt x="1570" y="341"/>
                    <a:pt x="1654" y="466"/>
                    <a:pt x="1738" y="613"/>
                  </a:cubicBezTo>
                  <a:cubicBezTo>
                    <a:pt x="1989" y="1219"/>
                    <a:pt x="2010" y="1868"/>
                    <a:pt x="2010" y="2517"/>
                  </a:cubicBezTo>
                  <a:cubicBezTo>
                    <a:pt x="2010" y="3165"/>
                    <a:pt x="1989" y="3835"/>
                    <a:pt x="1947" y="4484"/>
                  </a:cubicBezTo>
                  <a:cubicBezTo>
                    <a:pt x="1884" y="5132"/>
                    <a:pt x="1863" y="5781"/>
                    <a:pt x="1675" y="6408"/>
                  </a:cubicBezTo>
                  <a:cubicBezTo>
                    <a:pt x="1633" y="6576"/>
                    <a:pt x="1570" y="6722"/>
                    <a:pt x="1487" y="6869"/>
                  </a:cubicBezTo>
                  <a:cubicBezTo>
                    <a:pt x="1424" y="6994"/>
                    <a:pt x="1277" y="7099"/>
                    <a:pt x="1152" y="7120"/>
                  </a:cubicBezTo>
                  <a:cubicBezTo>
                    <a:pt x="1136" y="7123"/>
                    <a:pt x="1119" y="7124"/>
                    <a:pt x="1101" y="7124"/>
                  </a:cubicBezTo>
                  <a:cubicBezTo>
                    <a:pt x="984" y="7124"/>
                    <a:pt x="845" y="7065"/>
                    <a:pt x="754" y="6973"/>
                  </a:cubicBezTo>
                  <a:cubicBezTo>
                    <a:pt x="650" y="6869"/>
                    <a:pt x="587" y="6701"/>
                    <a:pt x="503" y="6576"/>
                  </a:cubicBezTo>
                  <a:cubicBezTo>
                    <a:pt x="378" y="6283"/>
                    <a:pt x="294" y="5948"/>
                    <a:pt x="231" y="5634"/>
                  </a:cubicBezTo>
                  <a:cubicBezTo>
                    <a:pt x="189" y="5320"/>
                    <a:pt x="168" y="4986"/>
                    <a:pt x="106" y="4672"/>
                  </a:cubicBezTo>
                  <a:cubicBezTo>
                    <a:pt x="64" y="4002"/>
                    <a:pt x="1" y="3354"/>
                    <a:pt x="22" y="2706"/>
                  </a:cubicBezTo>
                  <a:lnTo>
                    <a:pt x="22" y="2706"/>
                  </a:lnTo>
                  <a:cubicBezTo>
                    <a:pt x="1" y="3354"/>
                    <a:pt x="22" y="4002"/>
                    <a:pt x="85" y="4672"/>
                  </a:cubicBezTo>
                  <a:cubicBezTo>
                    <a:pt x="106" y="5007"/>
                    <a:pt x="126" y="5320"/>
                    <a:pt x="189" y="5655"/>
                  </a:cubicBezTo>
                  <a:cubicBezTo>
                    <a:pt x="231" y="5990"/>
                    <a:pt x="315" y="6304"/>
                    <a:pt x="440" y="6618"/>
                  </a:cubicBezTo>
                  <a:cubicBezTo>
                    <a:pt x="524" y="6785"/>
                    <a:pt x="608" y="6911"/>
                    <a:pt x="733" y="7036"/>
                  </a:cubicBezTo>
                  <a:cubicBezTo>
                    <a:pt x="848" y="7132"/>
                    <a:pt x="1015" y="7227"/>
                    <a:pt x="1186" y="7227"/>
                  </a:cubicBezTo>
                  <a:cubicBezTo>
                    <a:pt x="1203" y="7227"/>
                    <a:pt x="1219" y="7226"/>
                    <a:pt x="1235" y="7225"/>
                  </a:cubicBezTo>
                  <a:cubicBezTo>
                    <a:pt x="1424" y="7204"/>
                    <a:pt x="1570" y="7036"/>
                    <a:pt x="1654" y="6911"/>
                  </a:cubicBezTo>
                  <a:cubicBezTo>
                    <a:pt x="1759" y="6764"/>
                    <a:pt x="1800" y="6597"/>
                    <a:pt x="1863" y="6450"/>
                  </a:cubicBezTo>
                  <a:cubicBezTo>
                    <a:pt x="2072" y="5781"/>
                    <a:pt x="2093" y="5132"/>
                    <a:pt x="2156" y="4484"/>
                  </a:cubicBezTo>
                  <a:cubicBezTo>
                    <a:pt x="2177" y="3793"/>
                    <a:pt x="2198" y="3144"/>
                    <a:pt x="2198" y="2496"/>
                  </a:cubicBezTo>
                  <a:cubicBezTo>
                    <a:pt x="2198" y="1847"/>
                    <a:pt x="2156" y="1157"/>
                    <a:pt x="1863" y="529"/>
                  </a:cubicBezTo>
                  <a:cubicBezTo>
                    <a:pt x="1779" y="382"/>
                    <a:pt x="1675" y="236"/>
                    <a:pt x="1549" y="131"/>
                  </a:cubicBezTo>
                  <a:cubicBezTo>
                    <a:pt x="1410" y="44"/>
                    <a:pt x="128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8"/>
            <p:cNvSpPr/>
            <p:nvPr/>
          </p:nvSpPr>
          <p:spPr>
            <a:xfrm>
              <a:off x="7078037" y="3389626"/>
              <a:ext cx="745701" cy="1350582"/>
            </a:xfrm>
            <a:custGeom>
              <a:avLst/>
              <a:gdLst/>
              <a:ahLst/>
              <a:cxnLst/>
              <a:rect l="l" t="t" r="r" b="b"/>
              <a:pathLst>
                <a:path w="13371" h="24217" extrusionOk="0">
                  <a:moveTo>
                    <a:pt x="13183" y="1"/>
                  </a:moveTo>
                  <a:lnTo>
                    <a:pt x="13183" y="1"/>
                  </a:lnTo>
                  <a:cubicBezTo>
                    <a:pt x="13245" y="1528"/>
                    <a:pt x="13245" y="3014"/>
                    <a:pt x="13266" y="4499"/>
                  </a:cubicBezTo>
                  <a:cubicBezTo>
                    <a:pt x="13224" y="6006"/>
                    <a:pt x="13183" y="7533"/>
                    <a:pt x="13078" y="9019"/>
                  </a:cubicBezTo>
                  <a:cubicBezTo>
                    <a:pt x="12869" y="12032"/>
                    <a:pt x="12555" y="15045"/>
                    <a:pt x="11739" y="17932"/>
                  </a:cubicBezTo>
                  <a:cubicBezTo>
                    <a:pt x="11530" y="18644"/>
                    <a:pt x="11299" y="19376"/>
                    <a:pt x="11006" y="20066"/>
                  </a:cubicBezTo>
                  <a:cubicBezTo>
                    <a:pt x="10693" y="20736"/>
                    <a:pt x="10358" y="21426"/>
                    <a:pt x="9939" y="22012"/>
                  </a:cubicBezTo>
                  <a:cubicBezTo>
                    <a:pt x="9521" y="22640"/>
                    <a:pt x="8977" y="23205"/>
                    <a:pt x="8349" y="23561"/>
                  </a:cubicBezTo>
                  <a:cubicBezTo>
                    <a:pt x="8035" y="23770"/>
                    <a:pt x="7680" y="23875"/>
                    <a:pt x="7324" y="23958"/>
                  </a:cubicBezTo>
                  <a:cubicBezTo>
                    <a:pt x="6947" y="24042"/>
                    <a:pt x="6592" y="24063"/>
                    <a:pt x="6215" y="24084"/>
                  </a:cubicBezTo>
                  <a:cubicBezTo>
                    <a:pt x="6078" y="24096"/>
                    <a:pt x="5940" y="24101"/>
                    <a:pt x="5801" y="24101"/>
                  </a:cubicBezTo>
                  <a:cubicBezTo>
                    <a:pt x="5202" y="24101"/>
                    <a:pt x="4596" y="23991"/>
                    <a:pt x="4018" y="23770"/>
                  </a:cubicBezTo>
                  <a:cubicBezTo>
                    <a:pt x="3683" y="23644"/>
                    <a:pt x="3348" y="23456"/>
                    <a:pt x="3035" y="23268"/>
                  </a:cubicBezTo>
                  <a:cubicBezTo>
                    <a:pt x="2721" y="23079"/>
                    <a:pt x="2407" y="22828"/>
                    <a:pt x="2135" y="22577"/>
                  </a:cubicBezTo>
                  <a:cubicBezTo>
                    <a:pt x="1047" y="21531"/>
                    <a:pt x="419" y="20087"/>
                    <a:pt x="1" y="18644"/>
                  </a:cubicBezTo>
                  <a:lnTo>
                    <a:pt x="1" y="18644"/>
                  </a:lnTo>
                  <a:cubicBezTo>
                    <a:pt x="356" y="20087"/>
                    <a:pt x="984" y="21552"/>
                    <a:pt x="2072" y="22619"/>
                  </a:cubicBezTo>
                  <a:cubicBezTo>
                    <a:pt x="2323" y="22891"/>
                    <a:pt x="2637" y="23121"/>
                    <a:pt x="2951" y="23331"/>
                  </a:cubicBezTo>
                  <a:cubicBezTo>
                    <a:pt x="3265" y="23540"/>
                    <a:pt x="3600" y="23728"/>
                    <a:pt x="3976" y="23854"/>
                  </a:cubicBezTo>
                  <a:cubicBezTo>
                    <a:pt x="4625" y="24076"/>
                    <a:pt x="5290" y="24216"/>
                    <a:pt x="5957" y="24216"/>
                  </a:cubicBezTo>
                  <a:cubicBezTo>
                    <a:pt x="6043" y="24216"/>
                    <a:pt x="6129" y="24214"/>
                    <a:pt x="6215" y="24209"/>
                  </a:cubicBezTo>
                  <a:cubicBezTo>
                    <a:pt x="6592" y="24188"/>
                    <a:pt x="6989" y="24167"/>
                    <a:pt x="7345" y="24084"/>
                  </a:cubicBezTo>
                  <a:cubicBezTo>
                    <a:pt x="7721" y="24042"/>
                    <a:pt x="8098" y="23895"/>
                    <a:pt x="8412" y="23686"/>
                  </a:cubicBezTo>
                  <a:cubicBezTo>
                    <a:pt x="9081" y="23310"/>
                    <a:pt x="9626" y="22745"/>
                    <a:pt x="10065" y="22117"/>
                  </a:cubicBezTo>
                  <a:cubicBezTo>
                    <a:pt x="10483" y="21531"/>
                    <a:pt x="10860" y="20841"/>
                    <a:pt x="11153" y="20129"/>
                  </a:cubicBezTo>
                  <a:cubicBezTo>
                    <a:pt x="11425" y="19439"/>
                    <a:pt x="11676" y="18727"/>
                    <a:pt x="11885" y="17995"/>
                  </a:cubicBezTo>
                  <a:cubicBezTo>
                    <a:pt x="12304" y="16530"/>
                    <a:pt x="12555" y="15045"/>
                    <a:pt x="12764" y="13559"/>
                  </a:cubicBezTo>
                  <a:cubicBezTo>
                    <a:pt x="12973" y="12053"/>
                    <a:pt x="13099" y="10567"/>
                    <a:pt x="13183" y="9061"/>
                  </a:cubicBezTo>
                  <a:cubicBezTo>
                    <a:pt x="13371" y="6048"/>
                    <a:pt x="13371" y="3014"/>
                    <a:pt x="13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8"/>
            <p:cNvSpPr/>
            <p:nvPr/>
          </p:nvSpPr>
          <p:spPr>
            <a:xfrm>
              <a:off x="7060525" y="3780573"/>
              <a:ext cx="505332" cy="996666"/>
            </a:xfrm>
            <a:custGeom>
              <a:avLst/>
              <a:gdLst/>
              <a:ahLst/>
              <a:cxnLst/>
              <a:rect l="l" t="t" r="r" b="b"/>
              <a:pathLst>
                <a:path w="9061" h="17871" extrusionOk="0">
                  <a:moveTo>
                    <a:pt x="8789" y="0"/>
                  </a:moveTo>
                  <a:lnTo>
                    <a:pt x="8789" y="0"/>
                  </a:lnTo>
                  <a:cubicBezTo>
                    <a:pt x="8851" y="1151"/>
                    <a:pt x="8893" y="2323"/>
                    <a:pt x="8893" y="3515"/>
                  </a:cubicBezTo>
                  <a:cubicBezTo>
                    <a:pt x="8893" y="4666"/>
                    <a:pt x="8893" y="5838"/>
                    <a:pt x="8872" y="7010"/>
                  </a:cubicBezTo>
                  <a:cubicBezTo>
                    <a:pt x="8789" y="9374"/>
                    <a:pt x="8663" y="11717"/>
                    <a:pt x="8140" y="13998"/>
                  </a:cubicBezTo>
                  <a:cubicBezTo>
                    <a:pt x="8015" y="14563"/>
                    <a:pt x="7847" y="15128"/>
                    <a:pt x="7638" y="15672"/>
                  </a:cubicBezTo>
                  <a:cubicBezTo>
                    <a:pt x="7429" y="16216"/>
                    <a:pt x="7157" y="16739"/>
                    <a:pt x="6780" y="17157"/>
                  </a:cubicBezTo>
                  <a:cubicBezTo>
                    <a:pt x="6592" y="17367"/>
                    <a:pt x="6362" y="17534"/>
                    <a:pt x="6090" y="17639"/>
                  </a:cubicBezTo>
                  <a:cubicBezTo>
                    <a:pt x="5838" y="17743"/>
                    <a:pt x="5546" y="17764"/>
                    <a:pt x="5253" y="17764"/>
                  </a:cubicBezTo>
                  <a:cubicBezTo>
                    <a:pt x="4688" y="17764"/>
                    <a:pt x="4102" y="17660"/>
                    <a:pt x="3579" y="17388"/>
                  </a:cubicBezTo>
                  <a:cubicBezTo>
                    <a:pt x="2553" y="16865"/>
                    <a:pt x="1779" y="15923"/>
                    <a:pt x="1235" y="14919"/>
                  </a:cubicBezTo>
                  <a:cubicBezTo>
                    <a:pt x="691" y="13893"/>
                    <a:pt x="273" y="12784"/>
                    <a:pt x="1" y="11634"/>
                  </a:cubicBezTo>
                  <a:lnTo>
                    <a:pt x="1" y="11634"/>
                  </a:lnTo>
                  <a:cubicBezTo>
                    <a:pt x="231" y="12784"/>
                    <a:pt x="608" y="13914"/>
                    <a:pt x="1089" y="14919"/>
                  </a:cubicBezTo>
                  <a:cubicBezTo>
                    <a:pt x="1382" y="15442"/>
                    <a:pt x="1696" y="15923"/>
                    <a:pt x="2093" y="16383"/>
                  </a:cubicBezTo>
                  <a:cubicBezTo>
                    <a:pt x="2491" y="16823"/>
                    <a:pt x="2951" y="17220"/>
                    <a:pt x="3474" y="17471"/>
                  </a:cubicBezTo>
                  <a:cubicBezTo>
                    <a:pt x="3964" y="17726"/>
                    <a:pt x="4528" y="17871"/>
                    <a:pt x="5096" y="17871"/>
                  </a:cubicBezTo>
                  <a:cubicBezTo>
                    <a:pt x="5134" y="17871"/>
                    <a:pt x="5173" y="17870"/>
                    <a:pt x="5211" y="17869"/>
                  </a:cubicBezTo>
                  <a:cubicBezTo>
                    <a:pt x="5504" y="17869"/>
                    <a:pt x="5818" y="17848"/>
                    <a:pt x="6090" y="17743"/>
                  </a:cubicBezTo>
                  <a:cubicBezTo>
                    <a:pt x="6382" y="17639"/>
                    <a:pt x="6654" y="17450"/>
                    <a:pt x="6864" y="17241"/>
                  </a:cubicBezTo>
                  <a:cubicBezTo>
                    <a:pt x="7282" y="16823"/>
                    <a:pt x="7554" y="16279"/>
                    <a:pt x="7763" y="15714"/>
                  </a:cubicBezTo>
                  <a:cubicBezTo>
                    <a:pt x="8015" y="15170"/>
                    <a:pt x="8161" y="14605"/>
                    <a:pt x="8287" y="14019"/>
                  </a:cubicBezTo>
                  <a:cubicBezTo>
                    <a:pt x="8559" y="12868"/>
                    <a:pt x="8705" y="11717"/>
                    <a:pt x="8810" y="10546"/>
                  </a:cubicBezTo>
                  <a:cubicBezTo>
                    <a:pt x="8914" y="9395"/>
                    <a:pt x="8977" y="8223"/>
                    <a:pt x="8998" y="7030"/>
                  </a:cubicBezTo>
                  <a:cubicBezTo>
                    <a:pt x="9061" y="4687"/>
                    <a:pt x="8977" y="2323"/>
                    <a:pt x="8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8"/>
            <p:cNvSpPr/>
            <p:nvPr/>
          </p:nvSpPr>
          <p:spPr>
            <a:xfrm>
              <a:off x="7069895" y="3766575"/>
              <a:ext cx="505332" cy="1140106"/>
            </a:xfrm>
            <a:custGeom>
              <a:avLst/>
              <a:gdLst/>
              <a:ahLst/>
              <a:cxnLst/>
              <a:rect l="l" t="t" r="r" b="b"/>
              <a:pathLst>
                <a:path w="9061" h="20443" extrusionOk="0">
                  <a:moveTo>
                    <a:pt x="8955" y="0"/>
                  </a:moveTo>
                  <a:lnTo>
                    <a:pt x="8935" y="3996"/>
                  </a:lnTo>
                  <a:cubicBezTo>
                    <a:pt x="8914" y="5336"/>
                    <a:pt x="8914" y="6654"/>
                    <a:pt x="8851" y="7993"/>
                  </a:cubicBezTo>
                  <a:cubicBezTo>
                    <a:pt x="8830" y="9311"/>
                    <a:pt x="8746" y="10629"/>
                    <a:pt x="8642" y="11968"/>
                  </a:cubicBezTo>
                  <a:cubicBezTo>
                    <a:pt x="8537" y="13307"/>
                    <a:pt x="8391" y="14605"/>
                    <a:pt x="8098" y="15923"/>
                  </a:cubicBezTo>
                  <a:cubicBezTo>
                    <a:pt x="7972" y="16572"/>
                    <a:pt x="7784" y="17199"/>
                    <a:pt x="7554" y="17827"/>
                  </a:cubicBezTo>
                  <a:cubicBezTo>
                    <a:pt x="7323" y="18455"/>
                    <a:pt x="6989" y="19061"/>
                    <a:pt x="6549" y="19522"/>
                  </a:cubicBezTo>
                  <a:cubicBezTo>
                    <a:pt x="6144" y="19988"/>
                    <a:pt x="5542" y="20297"/>
                    <a:pt x="4916" y="20297"/>
                  </a:cubicBezTo>
                  <a:cubicBezTo>
                    <a:pt x="4895" y="20297"/>
                    <a:pt x="4875" y="20297"/>
                    <a:pt x="4854" y="20296"/>
                  </a:cubicBezTo>
                  <a:cubicBezTo>
                    <a:pt x="4828" y="20297"/>
                    <a:pt x="4802" y="20297"/>
                    <a:pt x="4775" y="20297"/>
                  </a:cubicBezTo>
                  <a:cubicBezTo>
                    <a:pt x="4173" y="20297"/>
                    <a:pt x="3556" y="20070"/>
                    <a:pt x="3055" y="19689"/>
                  </a:cubicBezTo>
                  <a:cubicBezTo>
                    <a:pt x="2532" y="19313"/>
                    <a:pt x="2113" y="18789"/>
                    <a:pt x="1758" y="18224"/>
                  </a:cubicBezTo>
                  <a:cubicBezTo>
                    <a:pt x="1423" y="17639"/>
                    <a:pt x="1172" y="17053"/>
                    <a:pt x="921" y="16425"/>
                  </a:cubicBezTo>
                  <a:cubicBezTo>
                    <a:pt x="481" y="15170"/>
                    <a:pt x="168" y="13851"/>
                    <a:pt x="0" y="12554"/>
                  </a:cubicBezTo>
                  <a:lnTo>
                    <a:pt x="0" y="12554"/>
                  </a:lnTo>
                  <a:cubicBezTo>
                    <a:pt x="147" y="13872"/>
                    <a:pt x="398" y="15191"/>
                    <a:pt x="795" y="16446"/>
                  </a:cubicBezTo>
                  <a:cubicBezTo>
                    <a:pt x="1046" y="17074"/>
                    <a:pt x="1297" y="17701"/>
                    <a:pt x="1632" y="18266"/>
                  </a:cubicBezTo>
                  <a:cubicBezTo>
                    <a:pt x="1988" y="18852"/>
                    <a:pt x="2406" y="19375"/>
                    <a:pt x="2950" y="19794"/>
                  </a:cubicBezTo>
                  <a:cubicBezTo>
                    <a:pt x="3494" y="20212"/>
                    <a:pt x="4185" y="20442"/>
                    <a:pt x="4854" y="20442"/>
                  </a:cubicBezTo>
                  <a:cubicBezTo>
                    <a:pt x="5189" y="20442"/>
                    <a:pt x="5545" y="20401"/>
                    <a:pt x="5859" y="20233"/>
                  </a:cubicBezTo>
                  <a:cubicBezTo>
                    <a:pt x="6194" y="20108"/>
                    <a:pt x="6445" y="19877"/>
                    <a:pt x="6696" y="19626"/>
                  </a:cubicBezTo>
                  <a:cubicBezTo>
                    <a:pt x="7156" y="19145"/>
                    <a:pt x="7470" y="18538"/>
                    <a:pt x="7700" y="17911"/>
                  </a:cubicBezTo>
                  <a:cubicBezTo>
                    <a:pt x="7972" y="17283"/>
                    <a:pt x="8160" y="16634"/>
                    <a:pt x="8286" y="15965"/>
                  </a:cubicBezTo>
                  <a:cubicBezTo>
                    <a:pt x="8579" y="14667"/>
                    <a:pt x="8725" y="13328"/>
                    <a:pt x="8830" y="11989"/>
                  </a:cubicBezTo>
                  <a:cubicBezTo>
                    <a:pt x="8935" y="10671"/>
                    <a:pt x="8997" y="9332"/>
                    <a:pt x="9018" y="7993"/>
                  </a:cubicBezTo>
                  <a:cubicBezTo>
                    <a:pt x="9060" y="5336"/>
                    <a:pt x="9018" y="2657"/>
                    <a:pt x="8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8"/>
            <p:cNvSpPr/>
            <p:nvPr/>
          </p:nvSpPr>
          <p:spPr>
            <a:xfrm>
              <a:off x="7573219" y="3768862"/>
              <a:ext cx="103509" cy="332947"/>
            </a:xfrm>
            <a:custGeom>
              <a:avLst/>
              <a:gdLst/>
              <a:ahLst/>
              <a:cxnLst/>
              <a:rect l="l" t="t" r="r" b="b"/>
              <a:pathLst>
                <a:path w="1856" h="5970" extrusionOk="0">
                  <a:moveTo>
                    <a:pt x="35" y="2533"/>
                  </a:moveTo>
                  <a:cubicBezTo>
                    <a:pt x="32" y="2624"/>
                    <a:pt x="28" y="2716"/>
                    <a:pt x="25" y="2809"/>
                  </a:cubicBezTo>
                  <a:lnTo>
                    <a:pt x="25" y="2809"/>
                  </a:lnTo>
                  <a:cubicBezTo>
                    <a:pt x="28" y="2718"/>
                    <a:pt x="32" y="2626"/>
                    <a:pt x="35" y="2533"/>
                  </a:cubicBezTo>
                  <a:close/>
                  <a:moveTo>
                    <a:pt x="1019" y="1"/>
                  </a:moveTo>
                  <a:cubicBezTo>
                    <a:pt x="872" y="1"/>
                    <a:pt x="747" y="85"/>
                    <a:pt x="642" y="189"/>
                  </a:cubicBezTo>
                  <a:cubicBezTo>
                    <a:pt x="433" y="398"/>
                    <a:pt x="328" y="650"/>
                    <a:pt x="244" y="922"/>
                  </a:cubicBezTo>
                  <a:cubicBezTo>
                    <a:pt x="98" y="1444"/>
                    <a:pt x="77" y="1988"/>
                    <a:pt x="35" y="2531"/>
                  </a:cubicBezTo>
                  <a:lnTo>
                    <a:pt x="35" y="2531"/>
                  </a:lnTo>
                  <a:cubicBezTo>
                    <a:pt x="77" y="1988"/>
                    <a:pt x="98" y="1444"/>
                    <a:pt x="328" y="942"/>
                  </a:cubicBezTo>
                  <a:cubicBezTo>
                    <a:pt x="412" y="691"/>
                    <a:pt x="537" y="419"/>
                    <a:pt x="726" y="231"/>
                  </a:cubicBezTo>
                  <a:cubicBezTo>
                    <a:pt x="830" y="168"/>
                    <a:pt x="935" y="85"/>
                    <a:pt x="1060" y="85"/>
                  </a:cubicBezTo>
                  <a:cubicBezTo>
                    <a:pt x="1165" y="85"/>
                    <a:pt x="1270" y="168"/>
                    <a:pt x="1353" y="273"/>
                  </a:cubicBezTo>
                  <a:cubicBezTo>
                    <a:pt x="1416" y="377"/>
                    <a:pt x="1479" y="503"/>
                    <a:pt x="1500" y="629"/>
                  </a:cubicBezTo>
                  <a:lnTo>
                    <a:pt x="1583" y="1026"/>
                  </a:lnTo>
                  <a:cubicBezTo>
                    <a:pt x="1646" y="1277"/>
                    <a:pt x="1667" y="1570"/>
                    <a:pt x="1688" y="1842"/>
                  </a:cubicBezTo>
                  <a:cubicBezTo>
                    <a:pt x="1751" y="2365"/>
                    <a:pt x="1709" y="2909"/>
                    <a:pt x="1688" y="3453"/>
                  </a:cubicBezTo>
                  <a:cubicBezTo>
                    <a:pt x="1667" y="3725"/>
                    <a:pt x="1667" y="3997"/>
                    <a:pt x="1646" y="4269"/>
                  </a:cubicBezTo>
                  <a:cubicBezTo>
                    <a:pt x="1604" y="4562"/>
                    <a:pt x="1583" y="4813"/>
                    <a:pt x="1542" y="5085"/>
                  </a:cubicBezTo>
                  <a:cubicBezTo>
                    <a:pt x="1479" y="5336"/>
                    <a:pt x="1374" y="5608"/>
                    <a:pt x="1186" y="5776"/>
                  </a:cubicBezTo>
                  <a:cubicBezTo>
                    <a:pt x="1130" y="5851"/>
                    <a:pt x="1040" y="5926"/>
                    <a:pt x="917" y="5926"/>
                  </a:cubicBezTo>
                  <a:cubicBezTo>
                    <a:pt x="903" y="5926"/>
                    <a:pt x="888" y="5924"/>
                    <a:pt x="872" y="5922"/>
                  </a:cubicBezTo>
                  <a:cubicBezTo>
                    <a:pt x="747" y="5922"/>
                    <a:pt x="642" y="5839"/>
                    <a:pt x="558" y="5734"/>
                  </a:cubicBezTo>
                  <a:cubicBezTo>
                    <a:pt x="391" y="5525"/>
                    <a:pt x="307" y="5253"/>
                    <a:pt x="223" y="5002"/>
                  </a:cubicBezTo>
                  <a:cubicBezTo>
                    <a:pt x="140" y="4730"/>
                    <a:pt x="98" y="4458"/>
                    <a:pt x="77" y="4186"/>
                  </a:cubicBezTo>
                  <a:cubicBezTo>
                    <a:pt x="7" y="3733"/>
                    <a:pt x="10" y="3266"/>
                    <a:pt x="25" y="2809"/>
                  </a:cubicBezTo>
                  <a:lnTo>
                    <a:pt x="25" y="2809"/>
                  </a:lnTo>
                  <a:cubicBezTo>
                    <a:pt x="9" y="3270"/>
                    <a:pt x="0" y="3710"/>
                    <a:pt x="35" y="4165"/>
                  </a:cubicBezTo>
                  <a:cubicBezTo>
                    <a:pt x="77" y="4416"/>
                    <a:pt x="98" y="4709"/>
                    <a:pt x="182" y="4981"/>
                  </a:cubicBezTo>
                  <a:cubicBezTo>
                    <a:pt x="244" y="5232"/>
                    <a:pt x="307" y="5504"/>
                    <a:pt x="495" y="5734"/>
                  </a:cubicBezTo>
                  <a:cubicBezTo>
                    <a:pt x="558" y="5839"/>
                    <a:pt x="705" y="5943"/>
                    <a:pt x="851" y="5964"/>
                  </a:cubicBezTo>
                  <a:cubicBezTo>
                    <a:pt x="879" y="5968"/>
                    <a:pt x="906" y="5969"/>
                    <a:pt x="933" y="5969"/>
                  </a:cubicBezTo>
                  <a:cubicBezTo>
                    <a:pt x="1066" y="5969"/>
                    <a:pt x="1182" y="5926"/>
                    <a:pt x="1270" y="5839"/>
                  </a:cubicBezTo>
                  <a:cubicBezTo>
                    <a:pt x="1479" y="5629"/>
                    <a:pt x="1583" y="5336"/>
                    <a:pt x="1667" y="5085"/>
                  </a:cubicBezTo>
                  <a:cubicBezTo>
                    <a:pt x="1709" y="4813"/>
                    <a:pt x="1751" y="4520"/>
                    <a:pt x="1772" y="4269"/>
                  </a:cubicBezTo>
                  <a:cubicBezTo>
                    <a:pt x="1772" y="3997"/>
                    <a:pt x="1793" y="3725"/>
                    <a:pt x="1814" y="3453"/>
                  </a:cubicBezTo>
                  <a:cubicBezTo>
                    <a:pt x="1855" y="2909"/>
                    <a:pt x="1855" y="2365"/>
                    <a:pt x="1793" y="1800"/>
                  </a:cubicBezTo>
                  <a:cubicBezTo>
                    <a:pt x="1772" y="1549"/>
                    <a:pt x="1709" y="1256"/>
                    <a:pt x="1667" y="1005"/>
                  </a:cubicBezTo>
                  <a:cubicBezTo>
                    <a:pt x="1646" y="859"/>
                    <a:pt x="1604" y="733"/>
                    <a:pt x="1563" y="608"/>
                  </a:cubicBezTo>
                  <a:cubicBezTo>
                    <a:pt x="1500" y="482"/>
                    <a:pt x="1458" y="315"/>
                    <a:pt x="1374" y="210"/>
                  </a:cubicBezTo>
                  <a:cubicBezTo>
                    <a:pt x="1291" y="105"/>
                    <a:pt x="1165"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8"/>
            <p:cNvSpPr/>
            <p:nvPr/>
          </p:nvSpPr>
          <p:spPr>
            <a:xfrm>
              <a:off x="7558830" y="3766798"/>
              <a:ext cx="121411" cy="431994"/>
            </a:xfrm>
            <a:custGeom>
              <a:avLst/>
              <a:gdLst/>
              <a:ahLst/>
              <a:cxnLst/>
              <a:rect l="l" t="t" r="r" b="b"/>
              <a:pathLst>
                <a:path w="2177" h="7746" extrusionOk="0">
                  <a:moveTo>
                    <a:pt x="145" y="2184"/>
                  </a:moveTo>
                  <a:lnTo>
                    <a:pt x="145" y="2184"/>
                  </a:lnTo>
                  <a:cubicBezTo>
                    <a:pt x="62" y="2871"/>
                    <a:pt x="0" y="3578"/>
                    <a:pt x="0" y="4285"/>
                  </a:cubicBezTo>
                  <a:cubicBezTo>
                    <a:pt x="0" y="4646"/>
                    <a:pt x="12" y="5007"/>
                    <a:pt x="40" y="5365"/>
                  </a:cubicBezTo>
                  <a:lnTo>
                    <a:pt x="40" y="5365"/>
                  </a:lnTo>
                  <a:cubicBezTo>
                    <a:pt x="31" y="5003"/>
                    <a:pt x="42" y="4644"/>
                    <a:pt x="42" y="4285"/>
                  </a:cubicBezTo>
                  <a:cubicBezTo>
                    <a:pt x="0" y="3578"/>
                    <a:pt x="62" y="2871"/>
                    <a:pt x="145" y="2184"/>
                  </a:cubicBezTo>
                  <a:close/>
                  <a:moveTo>
                    <a:pt x="1196" y="0"/>
                  </a:moveTo>
                  <a:cubicBezTo>
                    <a:pt x="1044" y="0"/>
                    <a:pt x="902" y="106"/>
                    <a:pt x="816" y="226"/>
                  </a:cubicBezTo>
                  <a:cubicBezTo>
                    <a:pt x="607" y="498"/>
                    <a:pt x="481" y="812"/>
                    <a:pt x="377" y="1168"/>
                  </a:cubicBezTo>
                  <a:cubicBezTo>
                    <a:pt x="272" y="1503"/>
                    <a:pt x="188" y="1837"/>
                    <a:pt x="147" y="2172"/>
                  </a:cubicBezTo>
                  <a:cubicBezTo>
                    <a:pt x="188" y="1837"/>
                    <a:pt x="272" y="1503"/>
                    <a:pt x="398" y="1168"/>
                  </a:cubicBezTo>
                  <a:cubicBezTo>
                    <a:pt x="502" y="854"/>
                    <a:pt x="607" y="519"/>
                    <a:pt x="858" y="247"/>
                  </a:cubicBezTo>
                  <a:cubicBezTo>
                    <a:pt x="954" y="132"/>
                    <a:pt x="1102" y="35"/>
                    <a:pt x="1254" y="35"/>
                  </a:cubicBezTo>
                  <a:cubicBezTo>
                    <a:pt x="1268" y="35"/>
                    <a:pt x="1283" y="36"/>
                    <a:pt x="1297" y="38"/>
                  </a:cubicBezTo>
                  <a:cubicBezTo>
                    <a:pt x="1444" y="59"/>
                    <a:pt x="1590" y="205"/>
                    <a:pt x="1695" y="331"/>
                  </a:cubicBezTo>
                  <a:cubicBezTo>
                    <a:pt x="1925" y="582"/>
                    <a:pt x="1946" y="959"/>
                    <a:pt x="1967" y="1293"/>
                  </a:cubicBezTo>
                  <a:cubicBezTo>
                    <a:pt x="2072" y="2674"/>
                    <a:pt x="2051" y="4097"/>
                    <a:pt x="1841" y="5457"/>
                  </a:cubicBezTo>
                  <a:cubicBezTo>
                    <a:pt x="1800" y="5792"/>
                    <a:pt x="1737" y="6127"/>
                    <a:pt x="1653" y="6482"/>
                  </a:cubicBezTo>
                  <a:cubicBezTo>
                    <a:pt x="1632" y="6629"/>
                    <a:pt x="1590" y="6817"/>
                    <a:pt x="1528" y="6964"/>
                  </a:cubicBezTo>
                  <a:cubicBezTo>
                    <a:pt x="1444" y="7131"/>
                    <a:pt x="1423" y="7319"/>
                    <a:pt x="1318" y="7424"/>
                  </a:cubicBezTo>
                  <a:cubicBezTo>
                    <a:pt x="1227" y="7515"/>
                    <a:pt x="1104" y="7574"/>
                    <a:pt x="977" y="7574"/>
                  </a:cubicBezTo>
                  <a:cubicBezTo>
                    <a:pt x="959" y="7574"/>
                    <a:pt x="940" y="7573"/>
                    <a:pt x="921" y="7570"/>
                  </a:cubicBezTo>
                  <a:cubicBezTo>
                    <a:pt x="774" y="7549"/>
                    <a:pt x="670" y="7424"/>
                    <a:pt x="565" y="7277"/>
                  </a:cubicBezTo>
                  <a:cubicBezTo>
                    <a:pt x="377" y="7005"/>
                    <a:pt x="251" y="6692"/>
                    <a:pt x="168" y="6336"/>
                  </a:cubicBezTo>
                  <a:cubicBezTo>
                    <a:pt x="108" y="6016"/>
                    <a:pt x="67" y="5692"/>
                    <a:pt x="40" y="5365"/>
                  </a:cubicBezTo>
                  <a:lnTo>
                    <a:pt x="40" y="5365"/>
                  </a:lnTo>
                  <a:cubicBezTo>
                    <a:pt x="49" y="5699"/>
                    <a:pt x="76" y="6036"/>
                    <a:pt x="147" y="6378"/>
                  </a:cubicBezTo>
                  <a:cubicBezTo>
                    <a:pt x="188" y="6713"/>
                    <a:pt x="335" y="7047"/>
                    <a:pt x="502" y="7361"/>
                  </a:cubicBezTo>
                  <a:cubicBezTo>
                    <a:pt x="586" y="7529"/>
                    <a:pt x="712" y="7675"/>
                    <a:pt x="921" y="7738"/>
                  </a:cubicBezTo>
                  <a:cubicBezTo>
                    <a:pt x="946" y="7743"/>
                    <a:pt x="972" y="7746"/>
                    <a:pt x="997" y="7746"/>
                  </a:cubicBezTo>
                  <a:cubicBezTo>
                    <a:pt x="1164" y="7746"/>
                    <a:pt x="1335" y="7637"/>
                    <a:pt x="1444" y="7529"/>
                  </a:cubicBezTo>
                  <a:cubicBezTo>
                    <a:pt x="1841" y="6859"/>
                    <a:pt x="1883" y="6148"/>
                    <a:pt x="2030" y="5478"/>
                  </a:cubicBezTo>
                  <a:cubicBezTo>
                    <a:pt x="2093" y="4767"/>
                    <a:pt x="2176" y="4097"/>
                    <a:pt x="2176" y="3386"/>
                  </a:cubicBezTo>
                  <a:cubicBezTo>
                    <a:pt x="2176" y="2674"/>
                    <a:pt x="2134" y="1963"/>
                    <a:pt x="2051" y="1293"/>
                  </a:cubicBezTo>
                  <a:cubicBezTo>
                    <a:pt x="2030" y="959"/>
                    <a:pt x="1967" y="582"/>
                    <a:pt x="1737" y="289"/>
                  </a:cubicBezTo>
                  <a:cubicBezTo>
                    <a:pt x="1611" y="163"/>
                    <a:pt x="1486" y="38"/>
                    <a:pt x="1297" y="17"/>
                  </a:cubicBezTo>
                  <a:cubicBezTo>
                    <a:pt x="1263" y="6"/>
                    <a:pt x="1229" y="0"/>
                    <a:pt x="1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8"/>
            <p:cNvSpPr/>
            <p:nvPr/>
          </p:nvSpPr>
          <p:spPr>
            <a:xfrm>
              <a:off x="7562288" y="3757708"/>
              <a:ext cx="136581" cy="490441"/>
            </a:xfrm>
            <a:custGeom>
              <a:avLst/>
              <a:gdLst/>
              <a:ahLst/>
              <a:cxnLst/>
              <a:rect l="l" t="t" r="r" b="b"/>
              <a:pathLst>
                <a:path w="2449" h="8794" extrusionOk="0">
                  <a:moveTo>
                    <a:pt x="229" y="2394"/>
                  </a:moveTo>
                  <a:cubicBezTo>
                    <a:pt x="166" y="2709"/>
                    <a:pt x="119" y="3029"/>
                    <a:pt x="85" y="3360"/>
                  </a:cubicBezTo>
                  <a:cubicBezTo>
                    <a:pt x="64" y="3570"/>
                    <a:pt x="64" y="3758"/>
                    <a:pt x="22" y="3967"/>
                  </a:cubicBezTo>
                  <a:lnTo>
                    <a:pt x="1" y="4574"/>
                  </a:lnTo>
                  <a:lnTo>
                    <a:pt x="22" y="5725"/>
                  </a:lnTo>
                  <a:lnTo>
                    <a:pt x="64" y="4511"/>
                  </a:lnTo>
                  <a:lnTo>
                    <a:pt x="64" y="3925"/>
                  </a:lnTo>
                  <a:cubicBezTo>
                    <a:pt x="64" y="3695"/>
                    <a:pt x="85" y="3528"/>
                    <a:pt x="106" y="3318"/>
                  </a:cubicBezTo>
                  <a:cubicBezTo>
                    <a:pt x="138" y="3008"/>
                    <a:pt x="177" y="2700"/>
                    <a:pt x="229" y="2394"/>
                  </a:cubicBezTo>
                  <a:close/>
                  <a:moveTo>
                    <a:pt x="1363" y="0"/>
                  </a:moveTo>
                  <a:cubicBezTo>
                    <a:pt x="1320" y="0"/>
                    <a:pt x="1277" y="4"/>
                    <a:pt x="1235" y="13"/>
                  </a:cubicBezTo>
                  <a:cubicBezTo>
                    <a:pt x="1131" y="13"/>
                    <a:pt x="1026" y="75"/>
                    <a:pt x="943" y="138"/>
                  </a:cubicBezTo>
                  <a:cubicBezTo>
                    <a:pt x="859" y="222"/>
                    <a:pt x="817" y="305"/>
                    <a:pt x="754" y="410"/>
                  </a:cubicBezTo>
                  <a:cubicBezTo>
                    <a:pt x="691" y="619"/>
                    <a:pt x="629" y="808"/>
                    <a:pt x="587" y="975"/>
                  </a:cubicBezTo>
                  <a:cubicBezTo>
                    <a:pt x="421" y="1447"/>
                    <a:pt x="310" y="1918"/>
                    <a:pt x="229" y="2394"/>
                  </a:cubicBezTo>
                  <a:lnTo>
                    <a:pt x="229" y="2394"/>
                  </a:lnTo>
                  <a:cubicBezTo>
                    <a:pt x="321" y="1933"/>
                    <a:pt x="446" y="1486"/>
                    <a:pt x="608" y="1038"/>
                  </a:cubicBezTo>
                  <a:cubicBezTo>
                    <a:pt x="691" y="850"/>
                    <a:pt x="733" y="661"/>
                    <a:pt x="817" y="494"/>
                  </a:cubicBezTo>
                  <a:cubicBezTo>
                    <a:pt x="901" y="326"/>
                    <a:pt x="1026" y="201"/>
                    <a:pt x="1215" y="180"/>
                  </a:cubicBezTo>
                  <a:cubicBezTo>
                    <a:pt x="1254" y="165"/>
                    <a:pt x="1294" y="159"/>
                    <a:pt x="1334" y="159"/>
                  </a:cubicBezTo>
                  <a:cubicBezTo>
                    <a:pt x="1467" y="159"/>
                    <a:pt x="1600" y="230"/>
                    <a:pt x="1696" y="326"/>
                  </a:cubicBezTo>
                  <a:cubicBezTo>
                    <a:pt x="1842" y="452"/>
                    <a:pt x="1947" y="619"/>
                    <a:pt x="1989" y="808"/>
                  </a:cubicBezTo>
                  <a:cubicBezTo>
                    <a:pt x="2261" y="1540"/>
                    <a:pt x="2282" y="2335"/>
                    <a:pt x="2282" y="3130"/>
                  </a:cubicBezTo>
                  <a:cubicBezTo>
                    <a:pt x="2261" y="3946"/>
                    <a:pt x="2282" y="4720"/>
                    <a:pt x="2198" y="5515"/>
                  </a:cubicBezTo>
                  <a:cubicBezTo>
                    <a:pt x="2156" y="6290"/>
                    <a:pt x="2010" y="7085"/>
                    <a:pt x="1696" y="7817"/>
                  </a:cubicBezTo>
                  <a:cubicBezTo>
                    <a:pt x="1633" y="8005"/>
                    <a:pt x="1549" y="8152"/>
                    <a:pt x="1445" y="8340"/>
                  </a:cubicBezTo>
                  <a:cubicBezTo>
                    <a:pt x="1340" y="8528"/>
                    <a:pt x="1215" y="8675"/>
                    <a:pt x="1047" y="8759"/>
                  </a:cubicBezTo>
                  <a:cubicBezTo>
                    <a:pt x="1010" y="8777"/>
                    <a:pt x="969" y="8787"/>
                    <a:pt x="929" y="8791"/>
                  </a:cubicBezTo>
                  <a:lnTo>
                    <a:pt x="929" y="8791"/>
                  </a:lnTo>
                  <a:cubicBezTo>
                    <a:pt x="975" y="8787"/>
                    <a:pt x="1022" y="8777"/>
                    <a:pt x="1068" y="8759"/>
                  </a:cubicBezTo>
                  <a:cubicBezTo>
                    <a:pt x="1256" y="8675"/>
                    <a:pt x="1382" y="8508"/>
                    <a:pt x="1487" y="8340"/>
                  </a:cubicBezTo>
                  <a:cubicBezTo>
                    <a:pt x="1591" y="8173"/>
                    <a:pt x="1696" y="7984"/>
                    <a:pt x="1779" y="7817"/>
                  </a:cubicBezTo>
                  <a:cubicBezTo>
                    <a:pt x="2114" y="7085"/>
                    <a:pt x="2282" y="6269"/>
                    <a:pt x="2344" y="5474"/>
                  </a:cubicBezTo>
                  <a:cubicBezTo>
                    <a:pt x="2428" y="4699"/>
                    <a:pt x="2449" y="3883"/>
                    <a:pt x="2449" y="3109"/>
                  </a:cubicBezTo>
                  <a:cubicBezTo>
                    <a:pt x="2449" y="2314"/>
                    <a:pt x="2407" y="1477"/>
                    <a:pt x="2135" y="724"/>
                  </a:cubicBezTo>
                  <a:cubicBezTo>
                    <a:pt x="2093" y="536"/>
                    <a:pt x="1989" y="347"/>
                    <a:pt x="1821" y="201"/>
                  </a:cubicBezTo>
                  <a:cubicBezTo>
                    <a:pt x="1704" y="67"/>
                    <a:pt x="1533" y="0"/>
                    <a:pt x="1363" y="0"/>
                  </a:cubicBezTo>
                  <a:close/>
                  <a:moveTo>
                    <a:pt x="22" y="5737"/>
                  </a:moveTo>
                  <a:cubicBezTo>
                    <a:pt x="22" y="6507"/>
                    <a:pt x="23" y="7319"/>
                    <a:pt x="252" y="8026"/>
                  </a:cubicBezTo>
                  <a:cubicBezTo>
                    <a:pt x="336" y="8236"/>
                    <a:pt x="419" y="8403"/>
                    <a:pt x="524" y="8570"/>
                  </a:cubicBezTo>
                  <a:cubicBezTo>
                    <a:pt x="587" y="8675"/>
                    <a:pt x="650" y="8759"/>
                    <a:pt x="754" y="8780"/>
                  </a:cubicBezTo>
                  <a:cubicBezTo>
                    <a:pt x="798" y="8788"/>
                    <a:pt x="841" y="8793"/>
                    <a:pt x="884" y="8793"/>
                  </a:cubicBezTo>
                  <a:cubicBezTo>
                    <a:pt x="885" y="8793"/>
                    <a:pt x="887" y="8793"/>
                    <a:pt x="888" y="8793"/>
                  </a:cubicBezTo>
                  <a:lnTo>
                    <a:pt x="888" y="8793"/>
                  </a:lnTo>
                  <a:cubicBezTo>
                    <a:pt x="889" y="8793"/>
                    <a:pt x="890" y="8793"/>
                    <a:pt x="891" y="8793"/>
                  </a:cubicBezTo>
                  <a:cubicBezTo>
                    <a:pt x="904" y="8793"/>
                    <a:pt x="916" y="8793"/>
                    <a:pt x="929" y="8791"/>
                  </a:cubicBezTo>
                  <a:lnTo>
                    <a:pt x="929" y="8791"/>
                  </a:lnTo>
                  <a:cubicBezTo>
                    <a:pt x="915" y="8793"/>
                    <a:pt x="902" y="8793"/>
                    <a:pt x="888" y="8793"/>
                  </a:cubicBezTo>
                  <a:lnTo>
                    <a:pt x="888" y="8793"/>
                  </a:lnTo>
                  <a:cubicBezTo>
                    <a:pt x="853" y="8793"/>
                    <a:pt x="821" y="8788"/>
                    <a:pt x="796" y="8780"/>
                  </a:cubicBezTo>
                  <a:cubicBezTo>
                    <a:pt x="712" y="8759"/>
                    <a:pt x="629" y="8675"/>
                    <a:pt x="587" y="8591"/>
                  </a:cubicBezTo>
                  <a:cubicBezTo>
                    <a:pt x="482" y="8445"/>
                    <a:pt x="398" y="8256"/>
                    <a:pt x="315" y="8068"/>
                  </a:cubicBezTo>
                  <a:cubicBezTo>
                    <a:pt x="23" y="7319"/>
                    <a:pt x="22" y="6507"/>
                    <a:pt x="22" y="5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8"/>
            <p:cNvSpPr/>
            <p:nvPr/>
          </p:nvSpPr>
          <p:spPr>
            <a:xfrm>
              <a:off x="7213391" y="3763061"/>
              <a:ext cx="417829" cy="1063088"/>
            </a:xfrm>
            <a:custGeom>
              <a:avLst/>
              <a:gdLst/>
              <a:ahLst/>
              <a:cxnLst/>
              <a:rect l="l" t="t" r="r" b="b"/>
              <a:pathLst>
                <a:path w="7492" h="19062" extrusionOk="0">
                  <a:moveTo>
                    <a:pt x="7471" y="0"/>
                  </a:moveTo>
                  <a:cubicBezTo>
                    <a:pt x="7471" y="858"/>
                    <a:pt x="7387" y="1758"/>
                    <a:pt x="7282" y="2637"/>
                  </a:cubicBezTo>
                  <a:cubicBezTo>
                    <a:pt x="7178" y="3515"/>
                    <a:pt x="7052" y="4373"/>
                    <a:pt x="6885" y="5231"/>
                  </a:cubicBezTo>
                  <a:cubicBezTo>
                    <a:pt x="6571" y="6926"/>
                    <a:pt x="6131" y="8642"/>
                    <a:pt x="5525" y="10274"/>
                  </a:cubicBezTo>
                  <a:cubicBezTo>
                    <a:pt x="5232" y="11090"/>
                    <a:pt x="4897" y="11906"/>
                    <a:pt x="4541" y="12680"/>
                  </a:cubicBezTo>
                  <a:cubicBezTo>
                    <a:pt x="4353" y="13098"/>
                    <a:pt x="4144" y="13475"/>
                    <a:pt x="3934" y="13873"/>
                  </a:cubicBezTo>
                  <a:cubicBezTo>
                    <a:pt x="3725" y="14228"/>
                    <a:pt x="3516" y="14626"/>
                    <a:pt x="3286" y="14982"/>
                  </a:cubicBezTo>
                  <a:cubicBezTo>
                    <a:pt x="2386" y="16488"/>
                    <a:pt x="1256" y="17869"/>
                    <a:pt x="1" y="19062"/>
                  </a:cubicBezTo>
                  <a:cubicBezTo>
                    <a:pt x="628" y="18476"/>
                    <a:pt x="1298" y="17869"/>
                    <a:pt x="1842" y="17179"/>
                  </a:cubicBezTo>
                  <a:cubicBezTo>
                    <a:pt x="2386" y="16509"/>
                    <a:pt x="2909" y="15798"/>
                    <a:pt x="3390" y="15065"/>
                  </a:cubicBezTo>
                  <a:cubicBezTo>
                    <a:pt x="3851" y="14333"/>
                    <a:pt x="4290" y="13559"/>
                    <a:pt x="4667" y="12764"/>
                  </a:cubicBezTo>
                  <a:cubicBezTo>
                    <a:pt x="5064" y="11989"/>
                    <a:pt x="5399" y="11173"/>
                    <a:pt x="5692" y="10337"/>
                  </a:cubicBezTo>
                  <a:cubicBezTo>
                    <a:pt x="6278" y="8663"/>
                    <a:pt x="6738" y="6968"/>
                    <a:pt x="7010" y="5231"/>
                  </a:cubicBezTo>
                  <a:cubicBezTo>
                    <a:pt x="7303" y="3515"/>
                    <a:pt x="7491" y="1758"/>
                    <a:pt x="7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8"/>
            <p:cNvSpPr/>
            <p:nvPr/>
          </p:nvSpPr>
          <p:spPr>
            <a:xfrm>
              <a:off x="6860980" y="2325422"/>
              <a:ext cx="381634" cy="2108664"/>
            </a:xfrm>
            <a:custGeom>
              <a:avLst/>
              <a:gdLst/>
              <a:ahLst/>
              <a:cxnLst/>
              <a:rect l="l" t="t" r="r" b="b"/>
              <a:pathLst>
                <a:path w="6843" h="37810" extrusionOk="0">
                  <a:moveTo>
                    <a:pt x="1" y="0"/>
                  </a:moveTo>
                  <a:lnTo>
                    <a:pt x="1" y="0"/>
                  </a:lnTo>
                  <a:cubicBezTo>
                    <a:pt x="49" y="28"/>
                    <a:pt x="97" y="57"/>
                    <a:pt x="145" y="87"/>
                  </a:cubicBezTo>
                  <a:lnTo>
                    <a:pt x="145" y="87"/>
                  </a:lnTo>
                  <a:cubicBezTo>
                    <a:pt x="97" y="56"/>
                    <a:pt x="49" y="27"/>
                    <a:pt x="1" y="0"/>
                  </a:cubicBezTo>
                  <a:close/>
                  <a:moveTo>
                    <a:pt x="145" y="87"/>
                  </a:moveTo>
                  <a:lnTo>
                    <a:pt x="145" y="87"/>
                  </a:lnTo>
                  <a:cubicBezTo>
                    <a:pt x="326" y="204"/>
                    <a:pt x="501" y="349"/>
                    <a:pt x="649" y="482"/>
                  </a:cubicBezTo>
                  <a:lnTo>
                    <a:pt x="984" y="775"/>
                  </a:lnTo>
                  <a:lnTo>
                    <a:pt x="1298" y="1088"/>
                  </a:lnTo>
                  <a:cubicBezTo>
                    <a:pt x="1717" y="1507"/>
                    <a:pt x="2114" y="1925"/>
                    <a:pt x="2470" y="2386"/>
                  </a:cubicBezTo>
                  <a:cubicBezTo>
                    <a:pt x="2679" y="2595"/>
                    <a:pt x="2846" y="2867"/>
                    <a:pt x="2993" y="3097"/>
                  </a:cubicBezTo>
                  <a:cubicBezTo>
                    <a:pt x="3160" y="3327"/>
                    <a:pt x="3349" y="3578"/>
                    <a:pt x="3474" y="3829"/>
                  </a:cubicBezTo>
                  <a:lnTo>
                    <a:pt x="3914" y="4583"/>
                  </a:lnTo>
                  <a:lnTo>
                    <a:pt x="4311" y="5378"/>
                  </a:lnTo>
                  <a:cubicBezTo>
                    <a:pt x="5336" y="7470"/>
                    <a:pt x="5922" y="9772"/>
                    <a:pt x="6278" y="12073"/>
                  </a:cubicBezTo>
                  <a:cubicBezTo>
                    <a:pt x="6403" y="12659"/>
                    <a:pt x="6424" y="13245"/>
                    <a:pt x="6487" y="13831"/>
                  </a:cubicBezTo>
                  <a:lnTo>
                    <a:pt x="6550" y="14689"/>
                  </a:lnTo>
                  <a:cubicBezTo>
                    <a:pt x="6592" y="15003"/>
                    <a:pt x="6550" y="15296"/>
                    <a:pt x="6592" y="15588"/>
                  </a:cubicBezTo>
                  <a:lnTo>
                    <a:pt x="6634" y="17325"/>
                  </a:lnTo>
                  <a:cubicBezTo>
                    <a:pt x="6634" y="17911"/>
                    <a:pt x="6613" y="18518"/>
                    <a:pt x="6592" y="19083"/>
                  </a:cubicBezTo>
                  <a:cubicBezTo>
                    <a:pt x="6508" y="20254"/>
                    <a:pt x="6383" y="21405"/>
                    <a:pt x="6131" y="22556"/>
                  </a:cubicBezTo>
                  <a:cubicBezTo>
                    <a:pt x="5901" y="23707"/>
                    <a:pt x="5587" y="24837"/>
                    <a:pt x="5127" y="25904"/>
                  </a:cubicBezTo>
                  <a:lnTo>
                    <a:pt x="3098" y="31846"/>
                  </a:lnTo>
                  <a:lnTo>
                    <a:pt x="1110" y="37809"/>
                  </a:lnTo>
                  <a:lnTo>
                    <a:pt x="3202" y="31909"/>
                  </a:lnTo>
                  <a:lnTo>
                    <a:pt x="5274" y="25967"/>
                  </a:lnTo>
                  <a:cubicBezTo>
                    <a:pt x="5755" y="24858"/>
                    <a:pt x="6090" y="23749"/>
                    <a:pt x="6320" y="22598"/>
                  </a:cubicBezTo>
                  <a:cubicBezTo>
                    <a:pt x="6550" y="21447"/>
                    <a:pt x="6717" y="20254"/>
                    <a:pt x="6801" y="19083"/>
                  </a:cubicBezTo>
                  <a:cubicBezTo>
                    <a:pt x="6822" y="18518"/>
                    <a:pt x="6843" y="17932"/>
                    <a:pt x="6843" y="17325"/>
                  </a:cubicBezTo>
                  <a:lnTo>
                    <a:pt x="6801" y="15588"/>
                  </a:lnTo>
                  <a:cubicBezTo>
                    <a:pt x="6759" y="15275"/>
                    <a:pt x="6759" y="14982"/>
                    <a:pt x="6738" y="14689"/>
                  </a:cubicBezTo>
                  <a:lnTo>
                    <a:pt x="6655" y="13810"/>
                  </a:lnTo>
                  <a:cubicBezTo>
                    <a:pt x="6613" y="13224"/>
                    <a:pt x="6550" y="12617"/>
                    <a:pt x="6445" y="12052"/>
                  </a:cubicBezTo>
                  <a:cubicBezTo>
                    <a:pt x="6111" y="9730"/>
                    <a:pt x="5483" y="7449"/>
                    <a:pt x="4437" y="5336"/>
                  </a:cubicBezTo>
                  <a:lnTo>
                    <a:pt x="4039" y="4541"/>
                  </a:lnTo>
                  <a:lnTo>
                    <a:pt x="3600" y="3788"/>
                  </a:lnTo>
                  <a:cubicBezTo>
                    <a:pt x="3453" y="3516"/>
                    <a:pt x="3286" y="3285"/>
                    <a:pt x="3098" y="3055"/>
                  </a:cubicBezTo>
                  <a:cubicBezTo>
                    <a:pt x="2951" y="2825"/>
                    <a:pt x="2763" y="2553"/>
                    <a:pt x="2574" y="2344"/>
                  </a:cubicBezTo>
                  <a:cubicBezTo>
                    <a:pt x="2219" y="1904"/>
                    <a:pt x="1800" y="1465"/>
                    <a:pt x="1382" y="1067"/>
                  </a:cubicBezTo>
                  <a:lnTo>
                    <a:pt x="1068" y="775"/>
                  </a:lnTo>
                  <a:lnTo>
                    <a:pt x="733" y="482"/>
                  </a:lnTo>
                  <a:cubicBezTo>
                    <a:pt x="547" y="346"/>
                    <a:pt x="348" y="211"/>
                    <a:pt x="145" y="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8"/>
            <p:cNvSpPr/>
            <p:nvPr/>
          </p:nvSpPr>
          <p:spPr>
            <a:xfrm>
              <a:off x="6879719" y="2325422"/>
              <a:ext cx="627803" cy="2108664"/>
            </a:xfrm>
            <a:custGeom>
              <a:avLst/>
              <a:gdLst/>
              <a:ahLst/>
              <a:cxnLst/>
              <a:rect l="l" t="t" r="r" b="b"/>
              <a:pathLst>
                <a:path w="11257" h="37810" extrusionOk="0">
                  <a:moveTo>
                    <a:pt x="0" y="0"/>
                  </a:moveTo>
                  <a:cubicBezTo>
                    <a:pt x="1841" y="440"/>
                    <a:pt x="3515" y="1381"/>
                    <a:pt x="5000" y="2616"/>
                  </a:cubicBezTo>
                  <a:cubicBezTo>
                    <a:pt x="6486" y="3767"/>
                    <a:pt x="7700" y="5252"/>
                    <a:pt x="8641" y="6863"/>
                  </a:cubicBezTo>
                  <a:cubicBezTo>
                    <a:pt x="9562" y="8495"/>
                    <a:pt x="10169" y="10295"/>
                    <a:pt x="10566" y="12136"/>
                  </a:cubicBezTo>
                  <a:cubicBezTo>
                    <a:pt x="10964" y="13956"/>
                    <a:pt x="11068" y="15840"/>
                    <a:pt x="11068" y="17723"/>
                  </a:cubicBezTo>
                  <a:cubicBezTo>
                    <a:pt x="11047" y="19585"/>
                    <a:pt x="10754" y="21468"/>
                    <a:pt x="10127" y="23246"/>
                  </a:cubicBezTo>
                  <a:cubicBezTo>
                    <a:pt x="9813" y="24125"/>
                    <a:pt x="9394" y="24962"/>
                    <a:pt x="8871" y="25757"/>
                  </a:cubicBezTo>
                  <a:lnTo>
                    <a:pt x="7386" y="28164"/>
                  </a:lnTo>
                  <a:lnTo>
                    <a:pt x="4394" y="32976"/>
                  </a:lnTo>
                  <a:lnTo>
                    <a:pt x="1443" y="37809"/>
                  </a:lnTo>
                  <a:lnTo>
                    <a:pt x="4477" y="33018"/>
                  </a:lnTo>
                  <a:lnTo>
                    <a:pt x="7469" y="28247"/>
                  </a:lnTo>
                  <a:lnTo>
                    <a:pt x="8997" y="25841"/>
                  </a:lnTo>
                  <a:cubicBezTo>
                    <a:pt x="9541" y="25046"/>
                    <a:pt x="9959" y="24188"/>
                    <a:pt x="10273" y="23288"/>
                  </a:cubicBezTo>
                  <a:cubicBezTo>
                    <a:pt x="10587" y="22410"/>
                    <a:pt x="10838" y="21489"/>
                    <a:pt x="10985" y="20547"/>
                  </a:cubicBezTo>
                  <a:cubicBezTo>
                    <a:pt x="11131" y="19606"/>
                    <a:pt x="11215" y="18664"/>
                    <a:pt x="11257" y="17723"/>
                  </a:cubicBezTo>
                  <a:cubicBezTo>
                    <a:pt x="11257" y="15819"/>
                    <a:pt x="11110" y="13935"/>
                    <a:pt x="10733" y="12073"/>
                  </a:cubicBezTo>
                  <a:cubicBezTo>
                    <a:pt x="10315" y="10211"/>
                    <a:pt x="9687" y="8412"/>
                    <a:pt x="8746" y="6759"/>
                  </a:cubicBezTo>
                  <a:cubicBezTo>
                    <a:pt x="7804" y="5106"/>
                    <a:pt x="6549" y="3662"/>
                    <a:pt x="5042" y="2469"/>
                  </a:cubicBezTo>
                  <a:cubicBezTo>
                    <a:pt x="3557" y="1319"/>
                    <a:pt x="1841" y="44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8"/>
            <p:cNvSpPr/>
            <p:nvPr/>
          </p:nvSpPr>
          <p:spPr>
            <a:xfrm>
              <a:off x="6990534" y="2332394"/>
              <a:ext cx="676880" cy="2099350"/>
            </a:xfrm>
            <a:custGeom>
              <a:avLst/>
              <a:gdLst/>
              <a:ahLst/>
              <a:cxnLst/>
              <a:rect l="l" t="t" r="r" b="b"/>
              <a:pathLst>
                <a:path w="12137" h="37643" extrusionOk="0">
                  <a:moveTo>
                    <a:pt x="0" y="1"/>
                  </a:moveTo>
                  <a:lnTo>
                    <a:pt x="0" y="1"/>
                  </a:lnTo>
                  <a:cubicBezTo>
                    <a:pt x="921" y="231"/>
                    <a:pt x="1779" y="566"/>
                    <a:pt x="2658" y="984"/>
                  </a:cubicBezTo>
                  <a:cubicBezTo>
                    <a:pt x="3495" y="1382"/>
                    <a:pt x="4311" y="1863"/>
                    <a:pt x="5064" y="2407"/>
                  </a:cubicBezTo>
                  <a:cubicBezTo>
                    <a:pt x="6591" y="3474"/>
                    <a:pt x="7930" y="4834"/>
                    <a:pt x="8977" y="6383"/>
                  </a:cubicBezTo>
                  <a:cubicBezTo>
                    <a:pt x="9500" y="7157"/>
                    <a:pt x="9960" y="7973"/>
                    <a:pt x="10337" y="8831"/>
                  </a:cubicBezTo>
                  <a:lnTo>
                    <a:pt x="10462" y="9145"/>
                  </a:lnTo>
                  <a:lnTo>
                    <a:pt x="10588" y="9458"/>
                  </a:lnTo>
                  <a:cubicBezTo>
                    <a:pt x="10671" y="9668"/>
                    <a:pt x="10755" y="9919"/>
                    <a:pt x="10818" y="10128"/>
                  </a:cubicBezTo>
                  <a:cubicBezTo>
                    <a:pt x="10964" y="10567"/>
                    <a:pt x="11111" y="11007"/>
                    <a:pt x="11215" y="11446"/>
                  </a:cubicBezTo>
                  <a:cubicBezTo>
                    <a:pt x="11655" y="13266"/>
                    <a:pt x="11864" y="15150"/>
                    <a:pt x="11864" y="16991"/>
                  </a:cubicBezTo>
                  <a:cubicBezTo>
                    <a:pt x="11927" y="17974"/>
                    <a:pt x="11822" y="18979"/>
                    <a:pt x="11634" y="19962"/>
                  </a:cubicBezTo>
                  <a:cubicBezTo>
                    <a:pt x="11446" y="20945"/>
                    <a:pt x="11174" y="21908"/>
                    <a:pt x="10797" y="22829"/>
                  </a:cubicBezTo>
                  <a:cubicBezTo>
                    <a:pt x="10441" y="23749"/>
                    <a:pt x="9960" y="24628"/>
                    <a:pt x="9416" y="25465"/>
                  </a:cubicBezTo>
                  <a:cubicBezTo>
                    <a:pt x="9290" y="25716"/>
                    <a:pt x="9144" y="25883"/>
                    <a:pt x="8998" y="26093"/>
                  </a:cubicBezTo>
                  <a:lnTo>
                    <a:pt x="8558" y="26699"/>
                  </a:lnTo>
                  <a:lnTo>
                    <a:pt x="7658" y="27913"/>
                  </a:lnTo>
                  <a:lnTo>
                    <a:pt x="4101" y="32767"/>
                  </a:lnTo>
                  <a:lnTo>
                    <a:pt x="586" y="37642"/>
                  </a:lnTo>
                  <a:lnTo>
                    <a:pt x="4185" y="32830"/>
                  </a:lnTo>
                  <a:lnTo>
                    <a:pt x="7805" y="27976"/>
                  </a:lnTo>
                  <a:lnTo>
                    <a:pt x="8684" y="26783"/>
                  </a:lnTo>
                  <a:lnTo>
                    <a:pt x="9123" y="26176"/>
                  </a:lnTo>
                  <a:cubicBezTo>
                    <a:pt x="9290" y="25967"/>
                    <a:pt x="9437" y="25758"/>
                    <a:pt x="9562" y="25549"/>
                  </a:cubicBezTo>
                  <a:cubicBezTo>
                    <a:pt x="10148" y="24712"/>
                    <a:pt x="10588" y="23833"/>
                    <a:pt x="10985" y="22891"/>
                  </a:cubicBezTo>
                  <a:cubicBezTo>
                    <a:pt x="11383" y="21971"/>
                    <a:pt x="11676" y="21008"/>
                    <a:pt x="11843" y="20004"/>
                  </a:cubicBezTo>
                  <a:cubicBezTo>
                    <a:pt x="12031" y="19020"/>
                    <a:pt x="12136" y="18016"/>
                    <a:pt x="12094" y="16991"/>
                  </a:cubicBezTo>
                  <a:cubicBezTo>
                    <a:pt x="12052" y="15150"/>
                    <a:pt x="11843" y="13266"/>
                    <a:pt x="11383" y="11425"/>
                  </a:cubicBezTo>
                  <a:cubicBezTo>
                    <a:pt x="11278" y="10965"/>
                    <a:pt x="11090" y="10505"/>
                    <a:pt x="10964" y="10065"/>
                  </a:cubicBezTo>
                  <a:cubicBezTo>
                    <a:pt x="10881" y="9856"/>
                    <a:pt x="10776" y="9626"/>
                    <a:pt x="10692" y="9417"/>
                  </a:cubicBezTo>
                  <a:lnTo>
                    <a:pt x="10567" y="9082"/>
                  </a:lnTo>
                  <a:lnTo>
                    <a:pt x="10420" y="8768"/>
                  </a:lnTo>
                  <a:cubicBezTo>
                    <a:pt x="10023" y="7889"/>
                    <a:pt x="9542" y="7073"/>
                    <a:pt x="9018" y="6299"/>
                  </a:cubicBezTo>
                  <a:cubicBezTo>
                    <a:pt x="7972" y="4730"/>
                    <a:pt x="6612" y="3391"/>
                    <a:pt x="5085" y="2323"/>
                  </a:cubicBezTo>
                  <a:cubicBezTo>
                    <a:pt x="4311" y="1800"/>
                    <a:pt x="3516" y="1340"/>
                    <a:pt x="2637" y="942"/>
                  </a:cubicBezTo>
                  <a:cubicBezTo>
                    <a:pt x="1800" y="545"/>
                    <a:pt x="921" y="2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8"/>
            <p:cNvSpPr/>
            <p:nvPr/>
          </p:nvSpPr>
          <p:spPr>
            <a:xfrm>
              <a:off x="6445605" y="2325422"/>
              <a:ext cx="385092" cy="2107493"/>
            </a:xfrm>
            <a:custGeom>
              <a:avLst/>
              <a:gdLst/>
              <a:ahLst/>
              <a:cxnLst/>
              <a:rect l="l" t="t" r="r" b="b"/>
              <a:pathLst>
                <a:path w="6905" h="37789" extrusionOk="0">
                  <a:moveTo>
                    <a:pt x="6905" y="0"/>
                  </a:moveTo>
                  <a:lnTo>
                    <a:pt x="6905" y="0"/>
                  </a:lnTo>
                  <a:cubicBezTo>
                    <a:pt x="6633" y="126"/>
                    <a:pt x="6403" y="314"/>
                    <a:pt x="6110" y="461"/>
                  </a:cubicBezTo>
                  <a:lnTo>
                    <a:pt x="5775" y="754"/>
                  </a:lnTo>
                  <a:lnTo>
                    <a:pt x="5461" y="1047"/>
                  </a:lnTo>
                  <a:cubicBezTo>
                    <a:pt x="5022" y="1423"/>
                    <a:pt x="4624" y="1842"/>
                    <a:pt x="4248" y="2323"/>
                  </a:cubicBezTo>
                  <a:cubicBezTo>
                    <a:pt x="4080" y="2553"/>
                    <a:pt x="3913" y="2783"/>
                    <a:pt x="3724" y="3034"/>
                  </a:cubicBezTo>
                  <a:cubicBezTo>
                    <a:pt x="3557" y="3264"/>
                    <a:pt x="3390" y="3495"/>
                    <a:pt x="3243" y="3767"/>
                  </a:cubicBezTo>
                  <a:lnTo>
                    <a:pt x="2783" y="4520"/>
                  </a:lnTo>
                  <a:lnTo>
                    <a:pt x="2406" y="5294"/>
                  </a:lnTo>
                  <a:cubicBezTo>
                    <a:pt x="1381" y="7428"/>
                    <a:pt x="732" y="9688"/>
                    <a:pt x="377" y="12031"/>
                  </a:cubicBezTo>
                  <a:cubicBezTo>
                    <a:pt x="272" y="12596"/>
                    <a:pt x="230" y="13203"/>
                    <a:pt x="167" y="13768"/>
                  </a:cubicBezTo>
                  <a:lnTo>
                    <a:pt x="105" y="14668"/>
                  </a:lnTo>
                  <a:cubicBezTo>
                    <a:pt x="42" y="14982"/>
                    <a:pt x="63" y="15275"/>
                    <a:pt x="42" y="15547"/>
                  </a:cubicBezTo>
                  <a:lnTo>
                    <a:pt x="0" y="17304"/>
                  </a:lnTo>
                  <a:cubicBezTo>
                    <a:pt x="0" y="17890"/>
                    <a:pt x="0" y="18476"/>
                    <a:pt x="42" y="19062"/>
                  </a:cubicBezTo>
                  <a:cubicBezTo>
                    <a:pt x="126" y="20233"/>
                    <a:pt x="272" y="21405"/>
                    <a:pt x="523" y="22556"/>
                  </a:cubicBezTo>
                  <a:cubicBezTo>
                    <a:pt x="753" y="23707"/>
                    <a:pt x="1067" y="24858"/>
                    <a:pt x="1569" y="25946"/>
                  </a:cubicBezTo>
                  <a:lnTo>
                    <a:pt x="3620" y="31867"/>
                  </a:lnTo>
                  <a:lnTo>
                    <a:pt x="5712" y="37788"/>
                  </a:lnTo>
                  <a:lnTo>
                    <a:pt x="3724" y="31825"/>
                  </a:lnTo>
                  <a:lnTo>
                    <a:pt x="1716" y="25883"/>
                  </a:lnTo>
                  <a:cubicBezTo>
                    <a:pt x="1255" y="24816"/>
                    <a:pt x="942" y="23686"/>
                    <a:pt x="691" y="22535"/>
                  </a:cubicBezTo>
                  <a:cubicBezTo>
                    <a:pt x="460" y="21384"/>
                    <a:pt x="335" y="20233"/>
                    <a:pt x="251" y="19062"/>
                  </a:cubicBezTo>
                  <a:cubicBezTo>
                    <a:pt x="230" y="18476"/>
                    <a:pt x="209" y="17890"/>
                    <a:pt x="209" y="17304"/>
                  </a:cubicBezTo>
                  <a:lnTo>
                    <a:pt x="251" y="15547"/>
                  </a:lnTo>
                  <a:cubicBezTo>
                    <a:pt x="251" y="15233"/>
                    <a:pt x="251" y="14940"/>
                    <a:pt x="272" y="14668"/>
                  </a:cubicBezTo>
                  <a:lnTo>
                    <a:pt x="356" y="13810"/>
                  </a:lnTo>
                  <a:cubicBezTo>
                    <a:pt x="419" y="13203"/>
                    <a:pt x="460" y="12617"/>
                    <a:pt x="565" y="12052"/>
                  </a:cubicBezTo>
                  <a:cubicBezTo>
                    <a:pt x="879" y="9751"/>
                    <a:pt x="1507" y="7449"/>
                    <a:pt x="2532" y="5357"/>
                  </a:cubicBezTo>
                  <a:lnTo>
                    <a:pt x="2929" y="4562"/>
                  </a:lnTo>
                  <a:lnTo>
                    <a:pt x="3369" y="3829"/>
                  </a:lnTo>
                  <a:cubicBezTo>
                    <a:pt x="3494" y="3578"/>
                    <a:pt x="3683" y="3348"/>
                    <a:pt x="3829" y="3097"/>
                  </a:cubicBezTo>
                  <a:cubicBezTo>
                    <a:pt x="4017" y="2867"/>
                    <a:pt x="4185" y="2637"/>
                    <a:pt x="4352" y="2407"/>
                  </a:cubicBezTo>
                  <a:cubicBezTo>
                    <a:pt x="4729" y="1925"/>
                    <a:pt x="5126" y="1507"/>
                    <a:pt x="5545" y="1088"/>
                  </a:cubicBezTo>
                  <a:lnTo>
                    <a:pt x="5859" y="775"/>
                  </a:lnTo>
                  <a:lnTo>
                    <a:pt x="6193" y="482"/>
                  </a:lnTo>
                  <a:cubicBezTo>
                    <a:pt x="6403" y="314"/>
                    <a:pt x="6633" y="147"/>
                    <a:pt x="6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8"/>
            <p:cNvSpPr/>
            <p:nvPr/>
          </p:nvSpPr>
          <p:spPr>
            <a:xfrm>
              <a:off x="6183040" y="2325422"/>
              <a:ext cx="626687" cy="2107493"/>
            </a:xfrm>
            <a:custGeom>
              <a:avLst/>
              <a:gdLst/>
              <a:ahLst/>
              <a:cxnLst/>
              <a:rect l="l" t="t" r="r" b="b"/>
              <a:pathLst>
                <a:path w="11237" h="37789" extrusionOk="0">
                  <a:moveTo>
                    <a:pt x="11236" y="0"/>
                  </a:moveTo>
                  <a:cubicBezTo>
                    <a:pt x="9416" y="419"/>
                    <a:pt x="7700" y="1319"/>
                    <a:pt x="6194" y="2448"/>
                  </a:cubicBezTo>
                  <a:cubicBezTo>
                    <a:pt x="4708" y="3620"/>
                    <a:pt x="3432" y="5085"/>
                    <a:pt x="2490" y="6738"/>
                  </a:cubicBezTo>
                  <a:cubicBezTo>
                    <a:pt x="1528" y="8391"/>
                    <a:pt x="900" y="10190"/>
                    <a:pt x="523" y="12052"/>
                  </a:cubicBezTo>
                  <a:cubicBezTo>
                    <a:pt x="126" y="13915"/>
                    <a:pt x="0" y="15819"/>
                    <a:pt x="0" y="17702"/>
                  </a:cubicBezTo>
                  <a:cubicBezTo>
                    <a:pt x="0" y="18643"/>
                    <a:pt x="105" y="19585"/>
                    <a:pt x="251" y="20526"/>
                  </a:cubicBezTo>
                  <a:cubicBezTo>
                    <a:pt x="419" y="21468"/>
                    <a:pt x="649" y="22389"/>
                    <a:pt x="963" y="23267"/>
                  </a:cubicBezTo>
                  <a:cubicBezTo>
                    <a:pt x="1277" y="24146"/>
                    <a:pt x="1695" y="25025"/>
                    <a:pt x="2239" y="25799"/>
                  </a:cubicBezTo>
                  <a:lnTo>
                    <a:pt x="3766" y="28205"/>
                  </a:lnTo>
                  <a:lnTo>
                    <a:pt x="6759" y="32997"/>
                  </a:lnTo>
                  <a:lnTo>
                    <a:pt x="9792" y="37788"/>
                  </a:lnTo>
                  <a:lnTo>
                    <a:pt x="6842" y="32955"/>
                  </a:lnTo>
                  <a:lnTo>
                    <a:pt x="3850" y="28101"/>
                  </a:lnTo>
                  <a:lnTo>
                    <a:pt x="2365" y="25695"/>
                  </a:lnTo>
                  <a:cubicBezTo>
                    <a:pt x="1821" y="24920"/>
                    <a:pt x="1423" y="24083"/>
                    <a:pt x="1109" y="23184"/>
                  </a:cubicBezTo>
                  <a:cubicBezTo>
                    <a:pt x="481" y="21447"/>
                    <a:pt x="189" y="19564"/>
                    <a:pt x="168" y="17681"/>
                  </a:cubicBezTo>
                  <a:cubicBezTo>
                    <a:pt x="168" y="15819"/>
                    <a:pt x="272" y="13894"/>
                    <a:pt x="670" y="12073"/>
                  </a:cubicBezTo>
                  <a:cubicBezTo>
                    <a:pt x="1067" y="10232"/>
                    <a:pt x="1653" y="8433"/>
                    <a:pt x="2595" y="6821"/>
                  </a:cubicBezTo>
                  <a:cubicBezTo>
                    <a:pt x="3536" y="5189"/>
                    <a:pt x="4771" y="3725"/>
                    <a:pt x="6235" y="2553"/>
                  </a:cubicBezTo>
                  <a:cubicBezTo>
                    <a:pt x="7700" y="1381"/>
                    <a:pt x="9416" y="461"/>
                    <a:pt x="11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8"/>
            <p:cNvSpPr/>
            <p:nvPr/>
          </p:nvSpPr>
          <p:spPr>
            <a:xfrm>
              <a:off x="6023147" y="2332394"/>
              <a:ext cx="675709" cy="2097008"/>
            </a:xfrm>
            <a:custGeom>
              <a:avLst/>
              <a:gdLst/>
              <a:ahLst/>
              <a:cxnLst/>
              <a:rect l="l" t="t" r="r" b="b"/>
              <a:pathLst>
                <a:path w="12116" h="37601" extrusionOk="0">
                  <a:moveTo>
                    <a:pt x="12115" y="1"/>
                  </a:moveTo>
                  <a:lnTo>
                    <a:pt x="12115" y="1"/>
                  </a:lnTo>
                  <a:cubicBezTo>
                    <a:pt x="11195" y="210"/>
                    <a:pt x="10337" y="545"/>
                    <a:pt x="9500" y="942"/>
                  </a:cubicBezTo>
                  <a:cubicBezTo>
                    <a:pt x="8663" y="1319"/>
                    <a:pt x="7847" y="1800"/>
                    <a:pt x="7073" y="2323"/>
                  </a:cubicBezTo>
                  <a:cubicBezTo>
                    <a:pt x="5525" y="3391"/>
                    <a:pt x="4164" y="4730"/>
                    <a:pt x="3118" y="6299"/>
                  </a:cubicBezTo>
                  <a:cubicBezTo>
                    <a:pt x="2574" y="7073"/>
                    <a:pt x="2093" y="7889"/>
                    <a:pt x="1737" y="8768"/>
                  </a:cubicBezTo>
                  <a:lnTo>
                    <a:pt x="1570" y="9082"/>
                  </a:lnTo>
                  <a:lnTo>
                    <a:pt x="1444" y="9417"/>
                  </a:lnTo>
                  <a:cubicBezTo>
                    <a:pt x="1340" y="9626"/>
                    <a:pt x="1256" y="9856"/>
                    <a:pt x="1193" y="10065"/>
                  </a:cubicBezTo>
                  <a:cubicBezTo>
                    <a:pt x="1026" y="10546"/>
                    <a:pt x="879" y="10965"/>
                    <a:pt x="775" y="11425"/>
                  </a:cubicBezTo>
                  <a:cubicBezTo>
                    <a:pt x="273" y="13225"/>
                    <a:pt x="63" y="15108"/>
                    <a:pt x="63" y="16991"/>
                  </a:cubicBezTo>
                  <a:cubicBezTo>
                    <a:pt x="1" y="18016"/>
                    <a:pt x="105" y="19020"/>
                    <a:pt x="294" y="20004"/>
                  </a:cubicBezTo>
                  <a:cubicBezTo>
                    <a:pt x="482" y="20966"/>
                    <a:pt x="754" y="21950"/>
                    <a:pt x="1151" y="22891"/>
                  </a:cubicBezTo>
                  <a:cubicBezTo>
                    <a:pt x="1549" y="23833"/>
                    <a:pt x="1988" y="24712"/>
                    <a:pt x="2574" y="25549"/>
                  </a:cubicBezTo>
                  <a:cubicBezTo>
                    <a:pt x="2700" y="25779"/>
                    <a:pt x="2867" y="25967"/>
                    <a:pt x="3014" y="26176"/>
                  </a:cubicBezTo>
                  <a:lnTo>
                    <a:pt x="3453" y="26783"/>
                  </a:lnTo>
                  <a:lnTo>
                    <a:pt x="4353" y="27976"/>
                  </a:lnTo>
                  <a:lnTo>
                    <a:pt x="7931" y="32830"/>
                  </a:lnTo>
                  <a:lnTo>
                    <a:pt x="11571" y="37601"/>
                  </a:lnTo>
                  <a:lnTo>
                    <a:pt x="8035" y="32746"/>
                  </a:lnTo>
                  <a:lnTo>
                    <a:pt x="4478" y="27871"/>
                  </a:lnTo>
                  <a:lnTo>
                    <a:pt x="3579" y="26679"/>
                  </a:lnTo>
                  <a:lnTo>
                    <a:pt x="3139" y="26072"/>
                  </a:lnTo>
                  <a:cubicBezTo>
                    <a:pt x="3014" y="25862"/>
                    <a:pt x="2867" y="25653"/>
                    <a:pt x="2721" y="25444"/>
                  </a:cubicBezTo>
                  <a:cubicBezTo>
                    <a:pt x="2177" y="24628"/>
                    <a:pt x="1716" y="23728"/>
                    <a:pt x="1340" y="22808"/>
                  </a:cubicBezTo>
                  <a:cubicBezTo>
                    <a:pt x="963" y="21866"/>
                    <a:pt x="691" y="20904"/>
                    <a:pt x="503" y="19920"/>
                  </a:cubicBezTo>
                  <a:cubicBezTo>
                    <a:pt x="315" y="18958"/>
                    <a:pt x="210" y="17974"/>
                    <a:pt x="273" y="16970"/>
                  </a:cubicBezTo>
                  <a:cubicBezTo>
                    <a:pt x="252" y="15108"/>
                    <a:pt x="461" y="13225"/>
                    <a:pt x="921" y="11425"/>
                  </a:cubicBezTo>
                  <a:cubicBezTo>
                    <a:pt x="1026" y="10986"/>
                    <a:pt x="1193" y="10546"/>
                    <a:pt x="1319" y="10086"/>
                  </a:cubicBezTo>
                  <a:cubicBezTo>
                    <a:pt x="1361" y="9877"/>
                    <a:pt x="1465" y="9647"/>
                    <a:pt x="1549" y="9437"/>
                  </a:cubicBezTo>
                  <a:lnTo>
                    <a:pt x="1675" y="9124"/>
                  </a:lnTo>
                  <a:lnTo>
                    <a:pt x="1821" y="8810"/>
                  </a:lnTo>
                  <a:cubicBezTo>
                    <a:pt x="2177" y="7952"/>
                    <a:pt x="2658" y="7136"/>
                    <a:pt x="3181" y="6362"/>
                  </a:cubicBezTo>
                  <a:cubicBezTo>
                    <a:pt x="4185" y="4792"/>
                    <a:pt x="5545" y="3453"/>
                    <a:pt x="7073" y="2386"/>
                  </a:cubicBezTo>
                  <a:cubicBezTo>
                    <a:pt x="7826" y="1863"/>
                    <a:pt x="8642" y="1361"/>
                    <a:pt x="9479" y="963"/>
                  </a:cubicBezTo>
                  <a:cubicBezTo>
                    <a:pt x="10337" y="566"/>
                    <a:pt x="11195" y="231"/>
                    <a:pt x="1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8"/>
            <p:cNvSpPr/>
            <p:nvPr/>
          </p:nvSpPr>
          <p:spPr>
            <a:xfrm>
              <a:off x="7060525" y="3989432"/>
              <a:ext cx="339639" cy="439970"/>
            </a:xfrm>
            <a:custGeom>
              <a:avLst/>
              <a:gdLst/>
              <a:ahLst/>
              <a:cxnLst/>
              <a:rect l="l" t="t" r="r" b="b"/>
              <a:pathLst>
                <a:path w="6090" h="7889" extrusionOk="0">
                  <a:moveTo>
                    <a:pt x="6090" y="0"/>
                  </a:moveTo>
                  <a:lnTo>
                    <a:pt x="6090" y="0"/>
                  </a:lnTo>
                  <a:cubicBezTo>
                    <a:pt x="5566" y="628"/>
                    <a:pt x="5043" y="1277"/>
                    <a:pt x="4520" y="1925"/>
                  </a:cubicBezTo>
                  <a:lnTo>
                    <a:pt x="2993" y="3892"/>
                  </a:lnTo>
                  <a:lnTo>
                    <a:pt x="1465" y="5880"/>
                  </a:lnTo>
                  <a:cubicBezTo>
                    <a:pt x="963" y="6529"/>
                    <a:pt x="482" y="7219"/>
                    <a:pt x="1" y="7889"/>
                  </a:cubicBezTo>
                  <a:cubicBezTo>
                    <a:pt x="524" y="7240"/>
                    <a:pt x="1047" y="6612"/>
                    <a:pt x="1570" y="5964"/>
                  </a:cubicBezTo>
                  <a:lnTo>
                    <a:pt x="3118" y="3997"/>
                  </a:lnTo>
                  <a:lnTo>
                    <a:pt x="4625" y="2009"/>
                  </a:lnTo>
                  <a:cubicBezTo>
                    <a:pt x="5127" y="1360"/>
                    <a:pt x="5629" y="670"/>
                    <a:pt x="6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8"/>
            <p:cNvSpPr/>
            <p:nvPr/>
          </p:nvSpPr>
          <p:spPr>
            <a:xfrm>
              <a:off x="7012675" y="4072306"/>
              <a:ext cx="241651" cy="359438"/>
            </a:xfrm>
            <a:custGeom>
              <a:avLst/>
              <a:gdLst/>
              <a:ahLst/>
              <a:cxnLst/>
              <a:rect l="l" t="t" r="r" b="b"/>
              <a:pathLst>
                <a:path w="4333" h="6445" extrusionOk="0">
                  <a:moveTo>
                    <a:pt x="4332" y="0"/>
                  </a:moveTo>
                  <a:cubicBezTo>
                    <a:pt x="3935" y="523"/>
                    <a:pt x="3558" y="1046"/>
                    <a:pt x="3181" y="1569"/>
                  </a:cubicBezTo>
                  <a:cubicBezTo>
                    <a:pt x="2826" y="2092"/>
                    <a:pt x="2449" y="2636"/>
                    <a:pt x="2093" y="3159"/>
                  </a:cubicBezTo>
                  <a:cubicBezTo>
                    <a:pt x="1717" y="3724"/>
                    <a:pt x="1361" y="4248"/>
                    <a:pt x="1026" y="4792"/>
                  </a:cubicBezTo>
                  <a:lnTo>
                    <a:pt x="1" y="6444"/>
                  </a:lnTo>
                  <a:cubicBezTo>
                    <a:pt x="398" y="5942"/>
                    <a:pt x="754" y="5419"/>
                    <a:pt x="1152" y="4875"/>
                  </a:cubicBezTo>
                  <a:cubicBezTo>
                    <a:pt x="1507" y="4352"/>
                    <a:pt x="1884" y="3787"/>
                    <a:pt x="2240" y="3264"/>
                  </a:cubicBezTo>
                  <a:cubicBezTo>
                    <a:pt x="2616" y="2720"/>
                    <a:pt x="2972" y="2197"/>
                    <a:pt x="3307" y="1653"/>
                  </a:cubicBezTo>
                  <a:lnTo>
                    <a:pt x="4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8"/>
            <p:cNvSpPr/>
            <p:nvPr/>
          </p:nvSpPr>
          <p:spPr>
            <a:xfrm>
              <a:off x="6956682" y="4131813"/>
              <a:ext cx="164577" cy="305787"/>
            </a:xfrm>
            <a:custGeom>
              <a:avLst/>
              <a:gdLst/>
              <a:ahLst/>
              <a:cxnLst/>
              <a:rect l="l" t="t" r="r" b="b"/>
              <a:pathLst>
                <a:path w="2951" h="5483" extrusionOk="0">
                  <a:moveTo>
                    <a:pt x="2951" y="0"/>
                  </a:moveTo>
                  <a:lnTo>
                    <a:pt x="2177" y="1339"/>
                  </a:lnTo>
                  <a:cubicBezTo>
                    <a:pt x="1905" y="1779"/>
                    <a:pt x="1674" y="2260"/>
                    <a:pt x="1423" y="2699"/>
                  </a:cubicBezTo>
                  <a:cubicBezTo>
                    <a:pt x="1151" y="3181"/>
                    <a:pt x="921" y="3620"/>
                    <a:pt x="691" y="4080"/>
                  </a:cubicBezTo>
                  <a:cubicBezTo>
                    <a:pt x="461" y="4541"/>
                    <a:pt x="210" y="5001"/>
                    <a:pt x="1" y="5482"/>
                  </a:cubicBezTo>
                  <a:cubicBezTo>
                    <a:pt x="294" y="5022"/>
                    <a:pt x="566" y="4582"/>
                    <a:pt x="796" y="4143"/>
                  </a:cubicBezTo>
                  <a:cubicBezTo>
                    <a:pt x="1047" y="3704"/>
                    <a:pt x="1298" y="3222"/>
                    <a:pt x="1549" y="2783"/>
                  </a:cubicBezTo>
                  <a:cubicBezTo>
                    <a:pt x="1821" y="2302"/>
                    <a:pt x="2051" y="1862"/>
                    <a:pt x="2281" y="1402"/>
                  </a:cubicBezTo>
                  <a:cubicBezTo>
                    <a:pt x="2511" y="942"/>
                    <a:pt x="2742" y="481"/>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8"/>
            <p:cNvSpPr/>
            <p:nvPr/>
          </p:nvSpPr>
          <p:spPr>
            <a:xfrm>
              <a:off x="7085064" y="3770033"/>
              <a:ext cx="525130" cy="659369"/>
            </a:xfrm>
            <a:custGeom>
              <a:avLst/>
              <a:gdLst/>
              <a:ahLst/>
              <a:cxnLst/>
              <a:rect l="l" t="t" r="r" b="b"/>
              <a:pathLst>
                <a:path w="9416" h="11823" extrusionOk="0">
                  <a:moveTo>
                    <a:pt x="9416" y="1"/>
                  </a:moveTo>
                  <a:lnTo>
                    <a:pt x="8223" y="1445"/>
                  </a:lnTo>
                  <a:lnTo>
                    <a:pt x="7010" y="2909"/>
                  </a:lnTo>
                  <a:lnTo>
                    <a:pt x="4666" y="5859"/>
                  </a:lnTo>
                  <a:lnTo>
                    <a:pt x="2302" y="8831"/>
                  </a:lnTo>
                  <a:lnTo>
                    <a:pt x="1151" y="10316"/>
                  </a:lnTo>
                  <a:lnTo>
                    <a:pt x="0" y="11823"/>
                  </a:lnTo>
                  <a:lnTo>
                    <a:pt x="1235" y="10358"/>
                  </a:lnTo>
                  <a:lnTo>
                    <a:pt x="2406" y="8893"/>
                  </a:lnTo>
                  <a:lnTo>
                    <a:pt x="4792" y="5964"/>
                  </a:lnTo>
                  <a:lnTo>
                    <a:pt x="7114" y="2993"/>
                  </a:lnTo>
                  <a:lnTo>
                    <a:pt x="8307" y="1507"/>
                  </a:lnTo>
                  <a:lnTo>
                    <a:pt x="9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8"/>
            <p:cNvSpPr/>
            <p:nvPr/>
          </p:nvSpPr>
          <p:spPr>
            <a:xfrm>
              <a:off x="6289226" y="3989432"/>
              <a:ext cx="339639" cy="439970"/>
            </a:xfrm>
            <a:custGeom>
              <a:avLst/>
              <a:gdLst/>
              <a:ahLst/>
              <a:cxnLst/>
              <a:rect l="l" t="t" r="r" b="b"/>
              <a:pathLst>
                <a:path w="6090" h="7889" extrusionOk="0">
                  <a:moveTo>
                    <a:pt x="0" y="0"/>
                  </a:moveTo>
                  <a:lnTo>
                    <a:pt x="0" y="0"/>
                  </a:lnTo>
                  <a:cubicBezTo>
                    <a:pt x="461" y="670"/>
                    <a:pt x="963" y="1340"/>
                    <a:pt x="1465" y="2009"/>
                  </a:cubicBezTo>
                  <a:lnTo>
                    <a:pt x="2971" y="3997"/>
                  </a:lnTo>
                  <a:lnTo>
                    <a:pt x="4520" y="5964"/>
                  </a:lnTo>
                  <a:cubicBezTo>
                    <a:pt x="5022" y="6612"/>
                    <a:pt x="5545" y="7261"/>
                    <a:pt x="6089" y="7889"/>
                  </a:cubicBezTo>
                  <a:cubicBezTo>
                    <a:pt x="5629" y="7219"/>
                    <a:pt x="5127" y="6529"/>
                    <a:pt x="4624" y="5880"/>
                  </a:cubicBezTo>
                  <a:lnTo>
                    <a:pt x="3118" y="3892"/>
                  </a:lnTo>
                  <a:lnTo>
                    <a:pt x="1570" y="1925"/>
                  </a:lnTo>
                  <a:cubicBezTo>
                    <a:pt x="1067" y="1277"/>
                    <a:pt x="544" y="6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8"/>
            <p:cNvSpPr/>
            <p:nvPr/>
          </p:nvSpPr>
          <p:spPr>
            <a:xfrm>
              <a:off x="6435065" y="4072306"/>
              <a:ext cx="241596" cy="359438"/>
            </a:xfrm>
            <a:custGeom>
              <a:avLst/>
              <a:gdLst/>
              <a:ahLst/>
              <a:cxnLst/>
              <a:rect l="l" t="t" r="r" b="b"/>
              <a:pathLst>
                <a:path w="4332" h="6445" extrusionOk="0">
                  <a:moveTo>
                    <a:pt x="1" y="0"/>
                  </a:moveTo>
                  <a:cubicBezTo>
                    <a:pt x="315" y="544"/>
                    <a:pt x="670" y="1109"/>
                    <a:pt x="1026" y="1653"/>
                  </a:cubicBezTo>
                  <a:cubicBezTo>
                    <a:pt x="1382" y="2197"/>
                    <a:pt x="1716" y="2720"/>
                    <a:pt x="2093" y="3264"/>
                  </a:cubicBezTo>
                  <a:cubicBezTo>
                    <a:pt x="2449" y="3787"/>
                    <a:pt x="2825" y="4352"/>
                    <a:pt x="3181" y="4875"/>
                  </a:cubicBezTo>
                  <a:cubicBezTo>
                    <a:pt x="3579" y="5398"/>
                    <a:pt x="3955" y="5921"/>
                    <a:pt x="4332" y="6444"/>
                  </a:cubicBezTo>
                  <a:cubicBezTo>
                    <a:pt x="4018" y="5880"/>
                    <a:pt x="3662" y="5336"/>
                    <a:pt x="3328" y="4792"/>
                  </a:cubicBezTo>
                  <a:cubicBezTo>
                    <a:pt x="2951" y="4248"/>
                    <a:pt x="2616" y="3724"/>
                    <a:pt x="2240" y="3159"/>
                  </a:cubicBezTo>
                  <a:cubicBezTo>
                    <a:pt x="1884" y="2636"/>
                    <a:pt x="1507" y="2092"/>
                    <a:pt x="1152" y="1569"/>
                  </a:cubicBezTo>
                  <a:cubicBezTo>
                    <a:pt x="754" y="1046"/>
                    <a:pt x="398" y="52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8"/>
            <p:cNvSpPr/>
            <p:nvPr/>
          </p:nvSpPr>
          <p:spPr>
            <a:xfrm>
              <a:off x="6568132" y="4131813"/>
              <a:ext cx="164577" cy="305787"/>
            </a:xfrm>
            <a:custGeom>
              <a:avLst/>
              <a:gdLst/>
              <a:ahLst/>
              <a:cxnLst/>
              <a:rect l="l" t="t" r="r" b="b"/>
              <a:pathLst>
                <a:path w="2951" h="5483" extrusionOk="0">
                  <a:moveTo>
                    <a:pt x="0" y="0"/>
                  </a:moveTo>
                  <a:lnTo>
                    <a:pt x="0" y="0"/>
                  </a:lnTo>
                  <a:cubicBezTo>
                    <a:pt x="209" y="481"/>
                    <a:pt x="439" y="921"/>
                    <a:pt x="670" y="1402"/>
                  </a:cubicBezTo>
                  <a:cubicBezTo>
                    <a:pt x="900" y="1862"/>
                    <a:pt x="1172" y="2302"/>
                    <a:pt x="1402" y="2783"/>
                  </a:cubicBezTo>
                  <a:cubicBezTo>
                    <a:pt x="1674" y="3222"/>
                    <a:pt x="1904" y="3704"/>
                    <a:pt x="2155" y="4143"/>
                  </a:cubicBezTo>
                  <a:cubicBezTo>
                    <a:pt x="2406" y="4582"/>
                    <a:pt x="2657" y="5022"/>
                    <a:pt x="2950" y="5482"/>
                  </a:cubicBezTo>
                  <a:cubicBezTo>
                    <a:pt x="2741" y="5001"/>
                    <a:pt x="2511" y="4541"/>
                    <a:pt x="2260" y="4080"/>
                  </a:cubicBezTo>
                  <a:cubicBezTo>
                    <a:pt x="2030" y="3620"/>
                    <a:pt x="1779" y="3181"/>
                    <a:pt x="1527" y="2699"/>
                  </a:cubicBezTo>
                  <a:cubicBezTo>
                    <a:pt x="1276" y="2260"/>
                    <a:pt x="1046" y="1779"/>
                    <a:pt x="774" y="1339"/>
                  </a:cubicBezTo>
                  <a:cubicBezTo>
                    <a:pt x="544" y="900"/>
                    <a:pt x="272" y="4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8"/>
            <p:cNvSpPr/>
            <p:nvPr/>
          </p:nvSpPr>
          <p:spPr>
            <a:xfrm>
              <a:off x="6089681" y="3784031"/>
              <a:ext cx="514646" cy="647713"/>
            </a:xfrm>
            <a:custGeom>
              <a:avLst/>
              <a:gdLst/>
              <a:ahLst/>
              <a:cxnLst/>
              <a:rect l="l" t="t" r="r" b="b"/>
              <a:pathLst>
                <a:path w="9228" h="11614" extrusionOk="0">
                  <a:moveTo>
                    <a:pt x="0" y="1"/>
                  </a:moveTo>
                  <a:lnTo>
                    <a:pt x="1109" y="1466"/>
                  </a:lnTo>
                  <a:lnTo>
                    <a:pt x="2260" y="2951"/>
                  </a:lnTo>
                  <a:lnTo>
                    <a:pt x="4541" y="5859"/>
                  </a:lnTo>
                  <a:lnTo>
                    <a:pt x="6863" y="8747"/>
                  </a:lnTo>
                  <a:lnTo>
                    <a:pt x="8056" y="10191"/>
                  </a:lnTo>
                  <a:lnTo>
                    <a:pt x="9228" y="11613"/>
                  </a:lnTo>
                  <a:lnTo>
                    <a:pt x="8119" y="10149"/>
                  </a:lnTo>
                  <a:lnTo>
                    <a:pt x="6968" y="8684"/>
                  </a:lnTo>
                  <a:lnTo>
                    <a:pt x="4708" y="5755"/>
                  </a:lnTo>
                  <a:lnTo>
                    <a:pt x="2365" y="2846"/>
                  </a:lnTo>
                  <a:lnTo>
                    <a:pt x="1193" y="140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8"/>
            <p:cNvSpPr/>
            <p:nvPr/>
          </p:nvSpPr>
          <p:spPr>
            <a:xfrm>
              <a:off x="6445605" y="2397756"/>
              <a:ext cx="795838" cy="36251"/>
            </a:xfrm>
            <a:custGeom>
              <a:avLst/>
              <a:gdLst/>
              <a:ahLst/>
              <a:cxnLst/>
              <a:rect l="l" t="t" r="r" b="b"/>
              <a:pathLst>
                <a:path w="14270" h="650" extrusionOk="0">
                  <a:moveTo>
                    <a:pt x="879" y="210"/>
                  </a:moveTo>
                  <a:lnTo>
                    <a:pt x="879" y="210"/>
                  </a:lnTo>
                  <a:cubicBezTo>
                    <a:pt x="881" y="227"/>
                    <a:pt x="884" y="244"/>
                    <a:pt x="888" y="260"/>
                  </a:cubicBezTo>
                  <a:lnTo>
                    <a:pt x="888" y="260"/>
                  </a:lnTo>
                  <a:cubicBezTo>
                    <a:pt x="906" y="251"/>
                    <a:pt x="924" y="241"/>
                    <a:pt x="942" y="231"/>
                  </a:cubicBezTo>
                  <a:lnTo>
                    <a:pt x="879" y="210"/>
                  </a:lnTo>
                  <a:close/>
                  <a:moveTo>
                    <a:pt x="14270" y="273"/>
                  </a:moveTo>
                  <a:lnTo>
                    <a:pt x="14270" y="273"/>
                  </a:lnTo>
                  <a:cubicBezTo>
                    <a:pt x="14228" y="377"/>
                    <a:pt x="14165" y="440"/>
                    <a:pt x="14061" y="482"/>
                  </a:cubicBezTo>
                  <a:cubicBezTo>
                    <a:pt x="14165" y="440"/>
                    <a:pt x="14249" y="377"/>
                    <a:pt x="14270" y="273"/>
                  </a:cubicBezTo>
                  <a:close/>
                  <a:moveTo>
                    <a:pt x="7135" y="1"/>
                  </a:moveTo>
                  <a:lnTo>
                    <a:pt x="7072" y="63"/>
                  </a:lnTo>
                  <a:lnTo>
                    <a:pt x="6863" y="231"/>
                  </a:lnTo>
                  <a:cubicBezTo>
                    <a:pt x="6800" y="273"/>
                    <a:pt x="6717" y="335"/>
                    <a:pt x="6633" y="377"/>
                  </a:cubicBezTo>
                  <a:cubicBezTo>
                    <a:pt x="6486" y="440"/>
                    <a:pt x="6298" y="503"/>
                    <a:pt x="6110" y="503"/>
                  </a:cubicBezTo>
                  <a:cubicBezTo>
                    <a:pt x="6077" y="506"/>
                    <a:pt x="6046" y="508"/>
                    <a:pt x="6015" y="508"/>
                  </a:cubicBezTo>
                  <a:cubicBezTo>
                    <a:pt x="5864" y="508"/>
                    <a:pt x="5725" y="468"/>
                    <a:pt x="5587" y="398"/>
                  </a:cubicBezTo>
                  <a:cubicBezTo>
                    <a:pt x="5398" y="314"/>
                    <a:pt x="5252" y="210"/>
                    <a:pt x="5147" y="84"/>
                  </a:cubicBezTo>
                  <a:lnTo>
                    <a:pt x="5084" y="22"/>
                  </a:lnTo>
                  <a:lnTo>
                    <a:pt x="5043" y="63"/>
                  </a:lnTo>
                  <a:lnTo>
                    <a:pt x="4792" y="189"/>
                  </a:lnTo>
                  <a:lnTo>
                    <a:pt x="4540" y="294"/>
                  </a:lnTo>
                  <a:cubicBezTo>
                    <a:pt x="4394" y="356"/>
                    <a:pt x="4206" y="419"/>
                    <a:pt x="4017" y="419"/>
                  </a:cubicBezTo>
                  <a:cubicBezTo>
                    <a:pt x="3829" y="419"/>
                    <a:pt x="3641" y="419"/>
                    <a:pt x="3494" y="356"/>
                  </a:cubicBezTo>
                  <a:cubicBezTo>
                    <a:pt x="3306" y="314"/>
                    <a:pt x="3160" y="231"/>
                    <a:pt x="3055" y="105"/>
                  </a:cubicBezTo>
                  <a:lnTo>
                    <a:pt x="3034" y="84"/>
                  </a:lnTo>
                  <a:lnTo>
                    <a:pt x="2971" y="105"/>
                  </a:lnTo>
                  <a:cubicBezTo>
                    <a:pt x="2804" y="147"/>
                    <a:pt x="2657" y="231"/>
                    <a:pt x="2469" y="294"/>
                  </a:cubicBezTo>
                  <a:cubicBezTo>
                    <a:pt x="2281" y="377"/>
                    <a:pt x="2134" y="419"/>
                    <a:pt x="1946" y="440"/>
                  </a:cubicBezTo>
                  <a:cubicBezTo>
                    <a:pt x="1836" y="487"/>
                    <a:pt x="1703" y="511"/>
                    <a:pt x="1563" y="511"/>
                  </a:cubicBezTo>
                  <a:cubicBezTo>
                    <a:pt x="1517" y="511"/>
                    <a:pt x="1470" y="508"/>
                    <a:pt x="1423" y="503"/>
                  </a:cubicBezTo>
                  <a:cubicBezTo>
                    <a:pt x="1276" y="503"/>
                    <a:pt x="1088" y="398"/>
                    <a:pt x="1067" y="231"/>
                  </a:cubicBezTo>
                  <a:lnTo>
                    <a:pt x="1067" y="189"/>
                  </a:lnTo>
                  <a:lnTo>
                    <a:pt x="1025" y="210"/>
                  </a:lnTo>
                  <a:cubicBezTo>
                    <a:pt x="987" y="237"/>
                    <a:pt x="944" y="265"/>
                    <a:pt x="898" y="292"/>
                  </a:cubicBezTo>
                  <a:lnTo>
                    <a:pt x="898" y="292"/>
                  </a:lnTo>
                  <a:cubicBezTo>
                    <a:pt x="894" y="282"/>
                    <a:pt x="891" y="271"/>
                    <a:pt x="888" y="260"/>
                  </a:cubicBezTo>
                  <a:lnTo>
                    <a:pt x="888" y="260"/>
                  </a:lnTo>
                  <a:cubicBezTo>
                    <a:pt x="717" y="355"/>
                    <a:pt x="545" y="444"/>
                    <a:pt x="356" y="482"/>
                  </a:cubicBezTo>
                  <a:cubicBezTo>
                    <a:pt x="331" y="487"/>
                    <a:pt x="307" y="491"/>
                    <a:pt x="282" y="493"/>
                  </a:cubicBezTo>
                  <a:lnTo>
                    <a:pt x="282" y="493"/>
                  </a:lnTo>
                  <a:cubicBezTo>
                    <a:pt x="258" y="491"/>
                    <a:pt x="234" y="487"/>
                    <a:pt x="209" y="482"/>
                  </a:cubicBezTo>
                  <a:cubicBezTo>
                    <a:pt x="126" y="419"/>
                    <a:pt x="42" y="377"/>
                    <a:pt x="0" y="273"/>
                  </a:cubicBezTo>
                  <a:lnTo>
                    <a:pt x="0" y="273"/>
                  </a:lnTo>
                  <a:cubicBezTo>
                    <a:pt x="21" y="377"/>
                    <a:pt x="105" y="440"/>
                    <a:pt x="42" y="482"/>
                  </a:cubicBezTo>
                  <a:cubicBezTo>
                    <a:pt x="94" y="492"/>
                    <a:pt x="147" y="498"/>
                    <a:pt x="199" y="498"/>
                  </a:cubicBezTo>
                  <a:cubicBezTo>
                    <a:pt x="227" y="498"/>
                    <a:pt x="254" y="496"/>
                    <a:pt x="282" y="493"/>
                  </a:cubicBezTo>
                  <a:lnTo>
                    <a:pt x="282" y="493"/>
                  </a:lnTo>
                  <a:cubicBezTo>
                    <a:pt x="309" y="496"/>
                    <a:pt x="336" y="498"/>
                    <a:pt x="361" y="498"/>
                  </a:cubicBezTo>
                  <a:cubicBezTo>
                    <a:pt x="408" y="498"/>
                    <a:pt x="450" y="492"/>
                    <a:pt x="481" y="482"/>
                  </a:cubicBezTo>
                  <a:cubicBezTo>
                    <a:pt x="620" y="436"/>
                    <a:pt x="770" y="367"/>
                    <a:pt x="898" y="292"/>
                  </a:cubicBezTo>
                  <a:lnTo>
                    <a:pt x="898" y="292"/>
                  </a:lnTo>
                  <a:cubicBezTo>
                    <a:pt x="958" y="447"/>
                    <a:pt x="1135" y="527"/>
                    <a:pt x="1297" y="545"/>
                  </a:cubicBezTo>
                  <a:cubicBezTo>
                    <a:pt x="1356" y="558"/>
                    <a:pt x="1414" y="563"/>
                    <a:pt x="1472" y="563"/>
                  </a:cubicBezTo>
                  <a:cubicBezTo>
                    <a:pt x="1600" y="563"/>
                    <a:pt x="1726" y="538"/>
                    <a:pt x="1841" y="524"/>
                  </a:cubicBezTo>
                  <a:cubicBezTo>
                    <a:pt x="2030" y="503"/>
                    <a:pt x="2218" y="440"/>
                    <a:pt x="2406" y="398"/>
                  </a:cubicBezTo>
                  <a:cubicBezTo>
                    <a:pt x="2558" y="341"/>
                    <a:pt x="2709" y="267"/>
                    <a:pt x="2876" y="223"/>
                  </a:cubicBezTo>
                  <a:lnTo>
                    <a:pt x="2876" y="223"/>
                  </a:lnTo>
                  <a:cubicBezTo>
                    <a:pt x="3001" y="352"/>
                    <a:pt x="3174" y="445"/>
                    <a:pt x="3348" y="503"/>
                  </a:cubicBezTo>
                  <a:cubicBezTo>
                    <a:pt x="3466" y="532"/>
                    <a:pt x="3605" y="562"/>
                    <a:pt x="3743" y="562"/>
                  </a:cubicBezTo>
                  <a:cubicBezTo>
                    <a:pt x="3801" y="562"/>
                    <a:pt x="3858" y="557"/>
                    <a:pt x="3913" y="545"/>
                  </a:cubicBezTo>
                  <a:cubicBezTo>
                    <a:pt x="4122" y="524"/>
                    <a:pt x="4310" y="482"/>
                    <a:pt x="4499" y="419"/>
                  </a:cubicBezTo>
                  <a:cubicBezTo>
                    <a:pt x="4561" y="398"/>
                    <a:pt x="4666" y="335"/>
                    <a:pt x="4750" y="314"/>
                  </a:cubicBezTo>
                  <a:lnTo>
                    <a:pt x="4975" y="210"/>
                  </a:lnTo>
                  <a:lnTo>
                    <a:pt x="4975" y="210"/>
                  </a:lnTo>
                  <a:cubicBezTo>
                    <a:pt x="5107" y="346"/>
                    <a:pt x="5253" y="451"/>
                    <a:pt x="5398" y="524"/>
                  </a:cubicBezTo>
                  <a:cubicBezTo>
                    <a:pt x="5587" y="607"/>
                    <a:pt x="5796" y="649"/>
                    <a:pt x="6005" y="649"/>
                  </a:cubicBezTo>
                  <a:cubicBezTo>
                    <a:pt x="6214" y="628"/>
                    <a:pt x="6424" y="566"/>
                    <a:pt x="6612" y="503"/>
                  </a:cubicBezTo>
                  <a:cubicBezTo>
                    <a:pt x="6717" y="440"/>
                    <a:pt x="6800" y="398"/>
                    <a:pt x="6863" y="335"/>
                  </a:cubicBezTo>
                  <a:lnTo>
                    <a:pt x="7059" y="188"/>
                  </a:lnTo>
                  <a:lnTo>
                    <a:pt x="7059" y="188"/>
                  </a:lnTo>
                  <a:lnTo>
                    <a:pt x="7240" y="335"/>
                  </a:lnTo>
                  <a:cubicBezTo>
                    <a:pt x="7323" y="398"/>
                    <a:pt x="7386" y="440"/>
                    <a:pt x="7491" y="503"/>
                  </a:cubicBezTo>
                  <a:cubicBezTo>
                    <a:pt x="7679" y="607"/>
                    <a:pt x="7888" y="649"/>
                    <a:pt x="8097" y="649"/>
                  </a:cubicBezTo>
                  <a:cubicBezTo>
                    <a:pt x="8307" y="649"/>
                    <a:pt x="8516" y="607"/>
                    <a:pt x="8704" y="524"/>
                  </a:cubicBezTo>
                  <a:cubicBezTo>
                    <a:pt x="8868" y="451"/>
                    <a:pt x="9015" y="347"/>
                    <a:pt x="9147" y="212"/>
                  </a:cubicBezTo>
                  <a:lnTo>
                    <a:pt x="9147" y="212"/>
                  </a:lnTo>
                  <a:lnTo>
                    <a:pt x="9353" y="314"/>
                  </a:lnTo>
                  <a:cubicBezTo>
                    <a:pt x="9437" y="335"/>
                    <a:pt x="9541" y="398"/>
                    <a:pt x="9625" y="419"/>
                  </a:cubicBezTo>
                  <a:cubicBezTo>
                    <a:pt x="9792" y="503"/>
                    <a:pt x="10002" y="545"/>
                    <a:pt x="10190" y="545"/>
                  </a:cubicBezTo>
                  <a:cubicBezTo>
                    <a:pt x="10240" y="550"/>
                    <a:pt x="10292" y="553"/>
                    <a:pt x="10345" y="553"/>
                  </a:cubicBezTo>
                  <a:cubicBezTo>
                    <a:pt x="10489" y="553"/>
                    <a:pt x="10638" y="533"/>
                    <a:pt x="10776" y="503"/>
                  </a:cubicBezTo>
                  <a:cubicBezTo>
                    <a:pt x="10931" y="444"/>
                    <a:pt x="11105" y="350"/>
                    <a:pt x="11229" y="219"/>
                  </a:cubicBezTo>
                  <a:lnTo>
                    <a:pt x="11229" y="219"/>
                  </a:lnTo>
                  <a:cubicBezTo>
                    <a:pt x="11385" y="263"/>
                    <a:pt x="11542" y="340"/>
                    <a:pt x="11717" y="398"/>
                  </a:cubicBezTo>
                  <a:cubicBezTo>
                    <a:pt x="11885" y="440"/>
                    <a:pt x="12073" y="503"/>
                    <a:pt x="12261" y="524"/>
                  </a:cubicBezTo>
                  <a:cubicBezTo>
                    <a:pt x="12391" y="538"/>
                    <a:pt x="12511" y="563"/>
                    <a:pt x="12635" y="563"/>
                  </a:cubicBezTo>
                  <a:cubicBezTo>
                    <a:pt x="12691" y="563"/>
                    <a:pt x="12747" y="558"/>
                    <a:pt x="12805" y="545"/>
                  </a:cubicBezTo>
                  <a:cubicBezTo>
                    <a:pt x="12980" y="525"/>
                    <a:pt x="13174" y="433"/>
                    <a:pt x="13217" y="252"/>
                  </a:cubicBezTo>
                  <a:lnTo>
                    <a:pt x="13217" y="252"/>
                  </a:lnTo>
                  <a:cubicBezTo>
                    <a:pt x="13375" y="347"/>
                    <a:pt x="13552" y="423"/>
                    <a:pt x="13747" y="482"/>
                  </a:cubicBezTo>
                  <a:cubicBezTo>
                    <a:pt x="13799" y="492"/>
                    <a:pt x="13851" y="498"/>
                    <a:pt x="13904" y="498"/>
                  </a:cubicBezTo>
                  <a:cubicBezTo>
                    <a:pt x="13907" y="498"/>
                    <a:pt x="13910" y="498"/>
                    <a:pt x="13913" y="498"/>
                  </a:cubicBezTo>
                  <a:lnTo>
                    <a:pt x="13913" y="498"/>
                  </a:lnTo>
                  <a:cubicBezTo>
                    <a:pt x="13916" y="498"/>
                    <a:pt x="13919" y="498"/>
                    <a:pt x="13922" y="498"/>
                  </a:cubicBezTo>
                  <a:cubicBezTo>
                    <a:pt x="13972" y="498"/>
                    <a:pt x="14019" y="492"/>
                    <a:pt x="14061" y="482"/>
                  </a:cubicBezTo>
                  <a:lnTo>
                    <a:pt x="14061" y="482"/>
                  </a:lnTo>
                  <a:cubicBezTo>
                    <a:pt x="14012" y="492"/>
                    <a:pt x="13962" y="497"/>
                    <a:pt x="13913" y="498"/>
                  </a:cubicBezTo>
                  <a:lnTo>
                    <a:pt x="13913" y="498"/>
                  </a:lnTo>
                  <a:cubicBezTo>
                    <a:pt x="13866" y="497"/>
                    <a:pt x="13817" y="492"/>
                    <a:pt x="13768" y="482"/>
                  </a:cubicBezTo>
                  <a:cubicBezTo>
                    <a:pt x="13559" y="419"/>
                    <a:pt x="13391" y="314"/>
                    <a:pt x="13224" y="210"/>
                  </a:cubicBezTo>
                  <a:lnTo>
                    <a:pt x="13203" y="189"/>
                  </a:lnTo>
                  <a:lnTo>
                    <a:pt x="13203" y="220"/>
                  </a:lnTo>
                  <a:lnTo>
                    <a:pt x="13182" y="231"/>
                  </a:lnTo>
                  <a:cubicBezTo>
                    <a:pt x="13189" y="235"/>
                    <a:pt x="13196" y="239"/>
                    <a:pt x="13202" y="243"/>
                  </a:cubicBezTo>
                  <a:lnTo>
                    <a:pt x="13202" y="243"/>
                  </a:lnTo>
                  <a:cubicBezTo>
                    <a:pt x="13192" y="403"/>
                    <a:pt x="12989" y="503"/>
                    <a:pt x="12826" y="503"/>
                  </a:cubicBezTo>
                  <a:cubicBezTo>
                    <a:pt x="12680" y="503"/>
                    <a:pt x="12491" y="482"/>
                    <a:pt x="12303" y="440"/>
                  </a:cubicBezTo>
                  <a:cubicBezTo>
                    <a:pt x="12136" y="398"/>
                    <a:pt x="11968" y="335"/>
                    <a:pt x="11780" y="294"/>
                  </a:cubicBezTo>
                  <a:cubicBezTo>
                    <a:pt x="11634" y="231"/>
                    <a:pt x="11445" y="189"/>
                    <a:pt x="11299" y="105"/>
                  </a:cubicBezTo>
                  <a:lnTo>
                    <a:pt x="11236" y="84"/>
                  </a:lnTo>
                  <a:lnTo>
                    <a:pt x="11215" y="105"/>
                  </a:lnTo>
                  <a:cubicBezTo>
                    <a:pt x="11110" y="210"/>
                    <a:pt x="10922" y="314"/>
                    <a:pt x="10776" y="356"/>
                  </a:cubicBezTo>
                  <a:cubicBezTo>
                    <a:pt x="10650" y="403"/>
                    <a:pt x="10513" y="427"/>
                    <a:pt x="10381" y="427"/>
                  </a:cubicBezTo>
                  <a:cubicBezTo>
                    <a:pt x="10338" y="427"/>
                    <a:pt x="10294" y="424"/>
                    <a:pt x="10253" y="419"/>
                  </a:cubicBezTo>
                  <a:cubicBezTo>
                    <a:pt x="10064" y="398"/>
                    <a:pt x="9897" y="335"/>
                    <a:pt x="9730" y="294"/>
                  </a:cubicBezTo>
                  <a:lnTo>
                    <a:pt x="9458" y="189"/>
                  </a:lnTo>
                  <a:lnTo>
                    <a:pt x="9227" y="63"/>
                  </a:lnTo>
                  <a:lnTo>
                    <a:pt x="9165" y="22"/>
                  </a:lnTo>
                  <a:lnTo>
                    <a:pt x="9123" y="84"/>
                  </a:lnTo>
                  <a:cubicBezTo>
                    <a:pt x="8997" y="210"/>
                    <a:pt x="8830" y="314"/>
                    <a:pt x="8683" y="398"/>
                  </a:cubicBezTo>
                  <a:cubicBezTo>
                    <a:pt x="8516" y="482"/>
                    <a:pt x="8328" y="503"/>
                    <a:pt x="8160" y="503"/>
                  </a:cubicBezTo>
                  <a:cubicBezTo>
                    <a:pt x="7972" y="503"/>
                    <a:pt x="7784" y="440"/>
                    <a:pt x="7637" y="377"/>
                  </a:cubicBezTo>
                  <a:cubicBezTo>
                    <a:pt x="7553" y="335"/>
                    <a:pt x="7470" y="294"/>
                    <a:pt x="7386" y="231"/>
                  </a:cubicBezTo>
                  <a:lnTo>
                    <a:pt x="7177" y="63"/>
                  </a:lnTo>
                  <a:lnTo>
                    <a:pt x="7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8"/>
            <p:cNvSpPr/>
            <p:nvPr/>
          </p:nvSpPr>
          <p:spPr>
            <a:xfrm>
              <a:off x="6428093" y="2403222"/>
              <a:ext cx="21025" cy="21416"/>
            </a:xfrm>
            <a:custGeom>
              <a:avLst/>
              <a:gdLst/>
              <a:ahLst/>
              <a:cxnLst/>
              <a:rect l="l" t="t" r="r" b="b"/>
              <a:pathLst>
                <a:path w="377" h="384" extrusionOk="0">
                  <a:moveTo>
                    <a:pt x="208" y="1"/>
                  </a:moveTo>
                  <a:cubicBezTo>
                    <a:pt x="162" y="1"/>
                    <a:pt x="126" y="21"/>
                    <a:pt x="126" y="70"/>
                  </a:cubicBezTo>
                  <a:cubicBezTo>
                    <a:pt x="42" y="70"/>
                    <a:pt x="0" y="175"/>
                    <a:pt x="0" y="237"/>
                  </a:cubicBezTo>
                  <a:cubicBezTo>
                    <a:pt x="21" y="321"/>
                    <a:pt x="105" y="384"/>
                    <a:pt x="168" y="384"/>
                  </a:cubicBezTo>
                  <a:cubicBezTo>
                    <a:pt x="251" y="384"/>
                    <a:pt x="335" y="321"/>
                    <a:pt x="356" y="237"/>
                  </a:cubicBezTo>
                  <a:cubicBezTo>
                    <a:pt x="377" y="175"/>
                    <a:pt x="356" y="91"/>
                    <a:pt x="314" y="28"/>
                  </a:cubicBezTo>
                  <a:cubicBezTo>
                    <a:pt x="279" y="11"/>
                    <a:pt x="241"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8"/>
            <p:cNvSpPr/>
            <p:nvPr/>
          </p:nvSpPr>
          <p:spPr>
            <a:xfrm>
              <a:off x="6501598" y="2396920"/>
              <a:ext cx="19910" cy="20189"/>
            </a:xfrm>
            <a:custGeom>
              <a:avLst/>
              <a:gdLst/>
              <a:ahLst/>
              <a:cxnLst/>
              <a:rect l="l" t="t" r="r" b="b"/>
              <a:pathLst>
                <a:path w="357" h="362" extrusionOk="0">
                  <a:moveTo>
                    <a:pt x="239" y="0"/>
                  </a:moveTo>
                  <a:cubicBezTo>
                    <a:pt x="211" y="0"/>
                    <a:pt x="184" y="12"/>
                    <a:pt x="168" y="37"/>
                  </a:cubicBezTo>
                  <a:cubicBezTo>
                    <a:pt x="147" y="37"/>
                    <a:pt x="105" y="78"/>
                    <a:pt x="84" y="99"/>
                  </a:cubicBezTo>
                  <a:cubicBezTo>
                    <a:pt x="63" y="120"/>
                    <a:pt x="0" y="183"/>
                    <a:pt x="0" y="225"/>
                  </a:cubicBezTo>
                  <a:cubicBezTo>
                    <a:pt x="0" y="293"/>
                    <a:pt x="70" y="362"/>
                    <a:pt x="141" y="362"/>
                  </a:cubicBezTo>
                  <a:cubicBezTo>
                    <a:pt x="157" y="362"/>
                    <a:pt x="173" y="358"/>
                    <a:pt x="189" y="350"/>
                  </a:cubicBezTo>
                  <a:cubicBezTo>
                    <a:pt x="272" y="329"/>
                    <a:pt x="356" y="246"/>
                    <a:pt x="356" y="183"/>
                  </a:cubicBezTo>
                  <a:lnTo>
                    <a:pt x="356" y="78"/>
                  </a:lnTo>
                  <a:cubicBezTo>
                    <a:pt x="331" y="28"/>
                    <a:pt x="2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8"/>
            <p:cNvSpPr/>
            <p:nvPr/>
          </p:nvSpPr>
          <p:spPr>
            <a:xfrm>
              <a:off x="6610127" y="2391956"/>
              <a:ext cx="18739" cy="18683"/>
            </a:xfrm>
            <a:custGeom>
              <a:avLst/>
              <a:gdLst/>
              <a:ahLst/>
              <a:cxnLst/>
              <a:rect l="l" t="t" r="r" b="b"/>
              <a:pathLst>
                <a:path w="336" h="335" extrusionOk="0">
                  <a:moveTo>
                    <a:pt x="168" y="0"/>
                  </a:moveTo>
                  <a:cubicBezTo>
                    <a:pt x="147" y="0"/>
                    <a:pt x="126" y="21"/>
                    <a:pt x="105" y="21"/>
                  </a:cubicBezTo>
                  <a:cubicBezTo>
                    <a:pt x="42" y="63"/>
                    <a:pt x="21" y="126"/>
                    <a:pt x="0" y="188"/>
                  </a:cubicBezTo>
                  <a:lnTo>
                    <a:pt x="0" y="272"/>
                  </a:lnTo>
                  <a:cubicBezTo>
                    <a:pt x="21" y="314"/>
                    <a:pt x="105" y="335"/>
                    <a:pt x="147" y="335"/>
                  </a:cubicBezTo>
                  <a:cubicBezTo>
                    <a:pt x="210" y="335"/>
                    <a:pt x="251" y="293"/>
                    <a:pt x="272" y="230"/>
                  </a:cubicBezTo>
                  <a:cubicBezTo>
                    <a:pt x="314" y="188"/>
                    <a:pt x="335" y="105"/>
                    <a:pt x="272" y="63"/>
                  </a:cubicBezTo>
                  <a:cubicBezTo>
                    <a:pt x="251" y="21"/>
                    <a:pt x="21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8"/>
            <p:cNvSpPr/>
            <p:nvPr/>
          </p:nvSpPr>
          <p:spPr>
            <a:xfrm>
              <a:off x="6722113" y="2397310"/>
              <a:ext cx="23814" cy="19185"/>
            </a:xfrm>
            <a:custGeom>
              <a:avLst/>
              <a:gdLst/>
              <a:ahLst/>
              <a:cxnLst/>
              <a:rect l="l" t="t" r="r" b="b"/>
              <a:pathLst>
                <a:path w="427" h="344" extrusionOk="0">
                  <a:moveTo>
                    <a:pt x="191" y="0"/>
                  </a:moveTo>
                  <a:cubicBezTo>
                    <a:pt x="171" y="0"/>
                    <a:pt x="149" y="3"/>
                    <a:pt x="126" y="9"/>
                  </a:cubicBezTo>
                  <a:cubicBezTo>
                    <a:pt x="1" y="71"/>
                    <a:pt x="1" y="343"/>
                    <a:pt x="189" y="343"/>
                  </a:cubicBezTo>
                  <a:cubicBezTo>
                    <a:pt x="231" y="343"/>
                    <a:pt x="294" y="302"/>
                    <a:pt x="336" y="239"/>
                  </a:cubicBezTo>
                  <a:cubicBezTo>
                    <a:pt x="426" y="112"/>
                    <a:pt x="32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8"/>
            <p:cNvSpPr/>
            <p:nvPr/>
          </p:nvSpPr>
          <p:spPr>
            <a:xfrm>
              <a:off x="6834155" y="2392960"/>
              <a:ext cx="17568" cy="20468"/>
            </a:xfrm>
            <a:custGeom>
              <a:avLst/>
              <a:gdLst/>
              <a:ahLst/>
              <a:cxnLst/>
              <a:rect l="l" t="t" r="r" b="b"/>
              <a:pathLst>
                <a:path w="315" h="367" extrusionOk="0">
                  <a:moveTo>
                    <a:pt x="176" y="0"/>
                  </a:moveTo>
                  <a:cubicBezTo>
                    <a:pt x="123" y="0"/>
                    <a:pt x="65" y="21"/>
                    <a:pt x="42" y="66"/>
                  </a:cubicBezTo>
                  <a:cubicBezTo>
                    <a:pt x="1" y="108"/>
                    <a:pt x="1" y="170"/>
                    <a:pt x="1" y="212"/>
                  </a:cubicBezTo>
                  <a:cubicBezTo>
                    <a:pt x="1" y="275"/>
                    <a:pt x="63" y="317"/>
                    <a:pt x="105" y="359"/>
                  </a:cubicBezTo>
                  <a:cubicBezTo>
                    <a:pt x="122" y="364"/>
                    <a:pt x="137" y="367"/>
                    <a:pt x="152" y="367"/>
                  </a:cubicBezTo>
                  <a:cubicBezTo>
                    <a:pt x="192" y="367"/>
                    <a:pt x="227" y="347"/>
                    <a:pt x="273" y="317"/>
                  </a:cubicBezTo>
                  <a:cubicBezTo>
                    <a:pt x="294" y="296"/>
                    <a:pt x="294" y="275"/>
                    <a:pt x="294" y="254"/>
                  </a:cubicBezTo>
                  <a:cubicBezTo>
                    <a:pt x="314" y="170"/>
                    <a:pt x="314" y="87"/>
                    <a:pt x="273" y="45"/>
                  </a:cubicBezTo>
                  <a:cubicBezTo>
                    <a:pt x="263" y="16"/>
                    <a:pt x="22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8"/>
            <p:cNvSpPr/>
            <p:nvPr/>
          </p:nvSpPr>
          <p:spPr>
            <a:xfrm>
              <a:off x="6948539" y="2395079"/>
              <a:ext cx="18683" cy="19073"/>
            </a:xfrm>
            <a:custGeom>
              <a:avLst/>
              <a:gdLst/>
              <a:ahLst/>
              <a:cxnLst/>
              <a:rect l="l" t="t" r="r" b="b"/>
              <a:pathLst>
                <a:path w="335" h="342" extrusionOk="0">
                  <a:moveTo>
                    <a:pt x="115" y="0"/>
                  </a:moveTo>
                  <a:cubicBezTo>
                    <a:pt x="33" y="0"/>
                    <a:pt x="0" y="141"/>
                    <a:pt x="0" y="216"/>
                  </a:cubicBezTo>
                  <a:cubicBezTo>
                    <a:pt x="21" y="258"/>
                    <a:pt x="42" y="321"/>
                    <a:pt x="126" y="342"/>
                  </a:cubicBezTo>
                  <a:lnTo>
                    <a:pt x="209" y="342"/>
                  </a:lnTo>
                  <a:cubicBezTo>
                    <a:pt x="230" y="342"/>
                    <a:pt x="230" y="321"/>
                    <a:pt x="251" y="321"/>
                  </a:cubicBezTo>
                  <a:cubicBezTo>
                    <a:pt x="335" y="237"/>
                    <a:pt x="314" y="70"/>
                    <a:pt x="230" y="28"/>
                  </a:cubicBezTo>
                  <a:cubicBezTo>
                    <a:pt x="209" y="7"/>
                    <a:pt x="188" y="7"/>
                    <a:pt x="147" y="7"/>
                  </a:cubicBezTo>
                  <a:cubicBezTo>
                    <a:pt x="135" y="2"/>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8"/>
            <p:cNvSpPr/>
            <p:nvPr/>
          </p:nvSpPr>
          <p:spPr>
            <a:xfrm>
              <a:off x="7066381" y="2395414"/>
              <a:ext cx="16396" cy="18794"/>
            </a:xfrm>
            <a:custGeom>
              <a:avLst/>
              <a:gdLst/>
              <a:ahLst/>
              <a:cxnLst/>
              <a:rect l="l" t="t" r="r" b="b"/>
              <a:pathLst>
                <a:path w="294" h="337" extrusionOk="0">
                  <a:moveTo>
                    <a:pt x="126" y="1"/>
                  </a:moveTo>
                  <a:cubicBezTo>
                    <a:pt x="84" y="1"/>
                    <a:pt x="21" y="43"/>
                    <a:pt x="21" y="64"/>
                  </a:cubicBezTo>
                  <a:cubicBezTo>
                    <a:pt x="0" y="126"/>
                    <a:pt x="0" y="231"/>
                    <a:pt x="21" y="273"/>
                  </a:cubicBezTo>
                  <a:cubicBezTo>
                    <a:pt x="62" y="313"/>
                    <a:pt x="120" y="336"/>
                    <a:pt x="167" y="336"/>
                  </a:cubicBezTo>
                  <a:cubicBezTo>
                    <a:pt x="193" y="336"/>
                    <a:pt x="216" y="329"/>
                    <a:pt x="231" y="315"/>
                  </a:cubicBezTo>
                  <a:cubicBezTo>
                    <a:pt x="272" y="273"/>
                    <a:pt x="272" y="252"/>
                    <a:pt x="293" y="210"/>
                  </a:cubicBezTo>
                  <a:cubicBezTo>
                    <a:pt x="293" y="147"/>
                    <a:pt x="293" y="105"/>
                    <a:pt x="272" y="64"/>
                  </a:cubicBezTo>
                  <a:cubicBezTo>
                    <a:pt x="231" y="22"/>
                    <a:pt x="18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8"/>
            <p:cNvSpPr/>
            <p:nvPr/>
          </p:nvSpPr>
          <p:spPr>
            <a:xfrm>
              <a:off x="7177252" y="2395414"/>
              <a:ext cx="17512" cy="18460"/>
            </a:xfrm>
            <a:custGeom>
              <a:avLst/>
              <a:gdLst/>
              <a:ahLst/>
              <a:cxnLst/>
              <a:rect l="l" t="t" r="r" b="b"/>
              <a:pathLst>
                <a:path w="314" h="331" extrusionOk="0">
                  <a:moveTo>
                    <a:pt x="126" y="1"/>
                  </a:moveTo>
                  <a:lnTo>
                    <a:pt x="21" y="105"/>
                  </a:lnTo>
                  <a:cubicBezTo>
                    <a:pt x="0" y="168"/>
                    <a:pt x="21" y="273"/>
                    <a:pt x="105" y="315"/>
                  </a:cubicBezTo>
                  <a:cubicBezTo>
                    <a:pt x="115" y="325"/>
                    <a:pt x="136" y="330"/>
                    <a:pt x="160" y="330"/>
                  </a:cubicBezTo>
                  <a:cubicBezTo>
                    <a:pt x="183" y="330"/>
                    <a:pt x="209" y="325"/>
                    <a:pt x="230" y="315"/>
                  </a:cubicBezTo>
                  <a:cubicBezTo>
                    <a:pt x="293" y="273"/>
                    <a:pt x="314" y="252"/>
                    <a:pt x="314" y="210"/>
                  </a:cubicBezTo>
                  <a:cubicBezTo>
                    <a:pt x="314" y="147"/>
                    <a:pt x="293" y="105"/>
                    <a:pt x="230" y="43"/>
                  </a:cubicBezTo>
                  <a:cubicBezTo>
                    <a:pt x="209" y="22"/>
                    <a:pt x="168"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8"/>
            <p:cNvSpPr/>
            <p:nvPr/>
          </p:nvSpPr>
          <p:spPr>
            <a:xfrm>
              <a:off x="7235587" y="2397421"/>
              <a:ext cx="17568" cy="19854"/>
            </a:xfrm>
            <a:custGeom>
              <a:avLst/>
              <a:gdLst/>
              <a:ahLst/>
              <a:cxnLst/>
              <a:rect l="l" t="t" r="r" b="b"/>
              <a:pathLst>
                <a:path w="315" h="356" extrusionOk="0">
                  <a:moveTo>
                    <a:pt x="181" y="0"/>
                  </a:moveTo>
                  <a:cubicBezTo>
                    <a:pt x="151" y="0"/>
                    <a:pt x="117" y="20"/>
                    <a:pt x="105" y="69"/>
                  </a:cubicBezTo>
                  <a:cubicBezTo>
                    <a:pt x="21" y="90"/>
                    <a:pt x="0" y="195"/>
                    <a:pt x="21" y="279"/>
                  </a:cubicBezTo>
                  <a:cubicBezTo>
                    <a:pt x="37" y="311"/>
                    <a:pt x="90" y="355"/>
                    <a:pt x="143" y="355"/>
                  </a:cubicBezTo>
                  <a:cubicBezTo>
                    <a:pt x="158" y="355"/>
                    <a:pt x="174" y="351"/>
                    <a:pt x="189" y="341"/>
                  </a:cubicBezTo>
                  <a:cubicBezTo>
                    <a:pt x="230" y="341"/>
                    <a:pt x="314" y="279"/>
                    <a:pt x="314" y="216"/>
                  </a:cubicBezTo>
                  <a:cubicBezTo>
                    <a:pt x="314" y="132"/>
                    <a:pt x="293" y="90"/>
                    <a:pt x="230" y="28"/>
                  </a:cubicBezTo>
                  <a:cubicBezTo>
                    <a:pt x="222" y="10"/>
                    <a:pt x="202"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8"/>
            <p:cNvSpPr/>
            <p:nvPr/>
          </p:nvSpPr>
          <p:spPr>
            <a:xfrm>
              <a:off x="6255374" y="2527310"/>
              <a:ext cx="1166987" cy="42051"/>
            </a:xfrm>
            <a:custGeom>
              <a:avLst/>
              <a:gdLst/>
              <a:ahLst/>
              <a:cxnLst/>
              <a:rect l="l" t="t" r="r" b="b"/>
              <a:pathLst>
                <a:path w="20925" h="754" extrusionOk="0">
                  <a:moveTo>
                    <a:pt x="1340" y="209"/>
                  </a:moveTo>
                  <a:cubicBezTo>
                    <a:pt x="1341" y="211"/>
                    <a:pt x="1342" y="213"/>
                    <a:pt x="1343" y="214"/>
                  </a:cubicBezTo>
                  <a:lnTo>
                    <a:pt x="1343" y="214"/>
                  </a:lnTo>
                  <a:cubicBezTo>
                    <a:pt x="1349" y="213"/>
                    <a:pt x="1355" y="211"/>
                    <a:pt x="1361" y="209"/>
                  </a:cubicBezTo>
                  <a:close/>
                  <a:moveTo>
                    <a:pt x="0" y="105"/>
                  </a:moveTo>
                  <a:cubicBezTo>
                    <a:pt x="16" y="212"/>
                    <a:pt x="76" y="263"/>
                    <a:pt x="190" y="291"/>
                  </a:cubicBezTo>
                  <a:lnTo>
                    <a:pt x="190" y="291"/>
                  </a:lnTo>
                  <a:cubicBezTo>
                    <a:pt x="96" y="255"/>
                    <a:pt x="17" y="186"/>
                    <a:pt x="0" y="105"/>
                  </a:cubicBezTo>
                  <a:close/>
                  <a:moveTo>
                    <a:pt x="1343" y="214"/>
                  </a:moveTo>
                  <a:cubicBezTo>
                    <a:pt x="1336" y="216"/>
                    <a:pt x="1329" y="218"/>
                    <a:pt x="1323" y="220"/>
                  </a:cubicBezTo>
                  <a:lnTo>
                    <a:pt x="1323" y="220"/>
                  </a:lnTo>
                  <a:cubicBezTo>
                    <a:pt x="1349" y="249"/>
                    <a:pt x="1380" y="275"/>
                    <a:pt x="1414" y="297"/>
                  </a:cubicBezTo>
                  <a:lnTo>
                    <a:pt x="1414" y="297"/>
                  </a:lnTo>
                  <a:cubicBezTo>
                    <a:pt x="1388" y="273"/>
                    <a:pt x="1364" y="246"/>
                    <a:pt x="1343" y="214"/>
                  </a:cubicBezTo>
                  <a:close/>
                  <a:moveTo>
                    <a:pt x="190" y="291"/>
                  </a:moveTo>
                  <a:lnTo>
                    <a:pt x="190" y="291"/>
                  </a:lnTo>
                  <a:cubicBezTo>
                    <a:pt x="217" y="302"/>
                    <a:pt x="245" y="309"/>
                    <a:pt x="273" y="314"/>
                  </a:cubicBezTo>
                  <a:cubicBezTo>
                    <a:pt x="325" y="324"/>
                    <a:pt x="382" y="330"/>
                    <a:pt x="440" y="330"/>
                  </a:cubicBezTo>
                  <a:cubicBezTo>
                    <a:pt x="445" y="330"/>
                    <a:pt x="451" y="330"/>
                    <a:pt x="456" y="330"/>
                  </a:cubicBezTo>
                  <a:lnTo>
                    <a:pt x="456" y="330"/>
                  </a:lnTo>
                  <a:cubicBezTo>
                    <a:pt x="414" y="326"/>
                    <a:pt x="373" y="322"/>
                    <a:pt x="335" y="314"/>
                  </a:cubicBezTo>
                  <a:cubicBezTo>
                    <a:pt x="280" y="308"/>
                    <a:pt x="231" y="301"/>
                    <a:pt x="190" y="291"/>
                  </a:cubicBezTo>
                  <a:close/>
                  <a:moveTo>
                    <a:pt x="1277" y="168"/>
                  </a:moveTo>
                  <a:cubicBezTo>
                    <a:pt x="1047" y="251"/>
                    <a:pt x="837" y="293"/>
                    <a:pt x="607" y="314"/>
                  </a:cubicBezTo>
                  <a:cubicBezTo>
                    <a:pt x="560" y="323"/>
                    <a:pt x="508" y="329"/>
                    <a:pt x="456" y="330"/>
                  </a:cubicBezTo>
                  <a:lnTo>
                    <a:pt x="456" y="330"/>
                  </a:lnTo>
                  <a:cubicBezTo>
                    <a:pt x="529" y="335"/>
                    <a:pt x="604" y="335"/>
                    <a:pt x="670" y="335"/>
                  </a:cubicBezTo>
                  <a:cubicBezTo>
                    <a:pt x="907" y="335"/>
                    <a:pt x="1107" y="279"/>
                    <a:pt x="1323" y="220"/>
                  </a:cubicBezTo>
                  <a:lnTo>
                    <a:pt x="1323" y="220"/>
                  </a:lnTo>
                  <a:cubicBezTo>
                    <a:pt x="1314" y="210"/>
                    <a:pt x="1306" y="199"/>
                    <a:pt x="1298" y="188"/>
                  </a:cubicBezTo>
                  <a:lnTo>
                    <a:pt x="1298" y="168"/>
                  </a:lnTo>
                  <a:close/>
                  <a:moveTo>
                    <a:pt x="10567" y="0"/>
                  </a:moveTo>
                  <a:lnTo>
                    <a:pt x="10546" y="42"/>
                  </a:lnTo>
                  <a:cubicBezTo>
                    <a:pt x="10379" y="105"/>
                    <a:pt x="10253" y="188"/>
                    <a:pt x="10086" y="251"/>
                  </a:cubicBezTo>
                  <a:cubicBezTo>
                    <a:pt x="9939" y="293"/>
                    <a:pt x="9772" y="377"/>
                    <a:pt x="9625" y="398"/>
                  </a:cubicBezTo>
                  <a:cubicBezTo>
                    <a:pt x="9312" y="502"/>
                    <a:pt x="8977" y="523"/>
                    <a:pt x="8663" y="565"/>
                  </a:cubicBezTo>
                  <a:cubicBezTo>
                    <a:pt x="8307" y="565"/>
                    <a:pt x="7993" y="523"/>
                    <a:pt x="7679" y="440"/>
                  </a:cubicBezTo>
                  <a:cubicBezTo>
                    <a:pt x="7366" y="377"/>
                    <a:pt x="7052" y="272"/>
                    <a:pt x="6801" y="84"/>
                  </a:cubicBezTo>
                  <a:lnTo>
                    <a:pt x="6780" y="63"/>
                  </a:lnTo>
                  <a:lnTo>
                    <a:pt x="6738" y="84"/>
                  </a:lnTo>
                  <a:lnTo>
                    <a:pt x="6361" y="230"/>
                  </a:lnTo>
                  <a:cubicBezTo>
                    <a:pt x="6215" y="293"/>
                    <a:pt x="6089" y="335"/>
                    <a:pt x="5964" y="377"/>
                  </a:cubicBezTo>
                  <a:cubicBezTo>
                    <a:pt x="5692" y="419"/>
                    <a:pt x="5441" y="481"/>
                    <a:pt x="5148" y="502"/>
                  </a:cubicBezTo>
                  <a:cubicBezTo>
                    <a:pt x="4855" y="502"/>
                    <a:pt x="4583" y="502"/>
                    <a:pt x="4311" y="440"/>
                  </a:cubicBezTo>
                  <a:cubicBezTo>
                    <a:pt x="4060" y="398"/>
                    <a:pt x="3788" y="314"/>
                    <a:pt x="3558" y="168"/>
                  </a:cubicBezTo>
                  <a:lnTo>
                    <a:pt x="3537" y="126"/>
                  </a:lnTo>
                  <a:lnTo>
                    <a:pt x="3495" y="126"/>
                  </a:lnTo>
                  <a:cubicBezTo>
                    <a:pt x="3327" y="209"/>
                    <a:pt x="3139" y="272"/>
                    <a:pt x="2951" y="314"/>
                  </a:cubicBezTo>
                  <a:cubicBezTo>
                    <a:pt x="2783" y="377"/>
                    <a:pt x="2574" y="398"/>
                    <a:pt x="2386" y="419"/>
                  </a:cubicBezTo>
                  <a:cubicBezTo>
                    <a:pt x="2292" y="429"/>
                    <a:pt x="2192" y="434"/>
                    <a:pt x="2093" y="434"/>
                  </a:cubicBezTo>
                  <a:cubicBezTo>
                    <a:pt x="1993" y="434"/>
                    <a:pt x="1894" y="429"/>
                    <a:pt x="1800" y="419"/>
                  </a:cubicBezTo>
                  <a:cubicBezTo>
                    <a:pt x="1667" y="404"/>
                    <a:pt x="1524" y="368"/>
                    <a:pt x="1414" y="297"/>
                  </a:cubicBezTo>
                  <a:lnTo>
                    <a:pt x="1414" y="297"/>
                  </a:lnTo>
                  <a:cubicBezTo>
                    <a:pt x="1539" y="413"/>
                    <a:pt x="1708" y="451"/>
                    <a:pt x="1863" y="502"/>
                  </a:cubicBezTo>
                  <a:cubicBezTo>
                    <a:pt x="1985" y="527"/>
                    <a:pt x="2093" y="537"/>
                    <a:pt x="2204" y="537"/>
                  </a:cubicBezTo>
                  <a:cubicBezTo>
                    <a:pt x="2282" y="537"/>
                    <a:pt x="2362" y="532"/>
                    <a:pt x="2449" y="523"/>
                  </a:cubicBezTo>
                  <a:cubicBezTo>
                    <a:pt x="2836" y="503"/>
                    <a:pt x="3224" y="403"/>
                    <a:pt x="3573" y="281"/>
                  </a:cubicBezTo>
                  <a:lnTo>
                    <a:pt x="3573" y="281"/>
                  </a:lnTo>
                  <a:cubicBezTo>
                    <a:pt x="3820" y="423"/>
                    <a:pt x="4087" y="525"/>
                    <a:pt x="4374" y="586"/>
                  </a:cubicBezTo>
                  <a:cubicBezTo>
                    <a:pt x="4573" y="617"/>
                    <a:pt x="4783" y="636"/>
                    <a:pt x="4996" y="636"/>
                  </a:cubicBezTo>
                  <a:cubicBezTo>
                    <a:pt x="5074" y="636"/>
                    <a:pt x="5153" y="633"/>
                    <a:pt x="5231" y="628"/>
                  </a:cubicBezTo>
                  <a:cubicBezTo>
                    <a:pt x="5524" y="628"/>
                    <a:pt x="5775" y="586"/>
                    <a:pt x="6068" y="502"/>
                  </a:cubicBezTo>
                  <a:cubicBezTo>
                    <a:pt x="6215" y="440"/>
                    <a:pt x="6361" y="419"/>
                    <a:pt x="6487" y="377"/>
                  </a:cubicBezTo>
                  <a:lnTo>
                    <a:pt x="6832" y="231"/>
                  </a:lnTo>
                  <a:lnTo>
                    <a:pt x="6832" y="231"/>
                  </a:lnTo>
                  <a:cubicBezTo>
                    <a:pt x="7116" y="428"/>
                    <a:pt x="7419" y="547"/>
                    <a:pt x="7742" y="628"/>
                  </a:cubicBezTo>
                  <a:cubicBezTo>
                    <a:pt x="8056" y="732"/>
                    <a:pt x="8391" y="753"/>
                    <a:pt x="8726" y="753"/>
                  </a:cubicBezTo>
                  <a:cubicBezTo>
                    <a:pt x="9081" y="732"/>
                    <a:pt x="9416" y="712"/>
                    <a:pt x="9730" y="607"/>
                  </a:cubicBezTo>
                  <a:cubicBezTo>
                    <a:pt x="9876" y="586"/>
                    <a:pt x="10044" y="502"/>
                    <a:pt x="10190" y="440"/>
                  </a:cubicBezTo>
                  <a:cubicBezTo>
                    <a:pt x="10343" y="382"/>
                    <a:pt x="10479" y="325"/>
                    <a:pt x="10629" y="267"/>
                  </a:cubicBezTo>
                  <a:lnTo>
                    <a:pt x="10629" y="267"/>
                  </a:lnTo>
                  <a:cubicBezTo>
                    <a:pt x="10780" y="328"/>
                    <a:pt x="10916" y="401"/>
                    <a:pt x="11069" y="440"/>
                  </a:cubicBezTo>
                  <a:cubicBezTo>
                    <a:pt x="11216" y="502"/>
                    <a:pt x="11383" y="586"/>
                    <a:pt x="11529" y="607"/>
                  </a:cubicBezTo>
                  <a:cubicBezTo>
                    <a:pt x="11843" y="712"/>
                    <a:pt x="12178" y="732"/>
                    <a:pt x="12534" y="753"/>
                  </a:cubicBezTo>
                  <a:cubicBezTo>
                    <a:pt x="12848" y="753"/>
                    <a:pt x="13182" y="712"/>
                    <a:pt x="13517" y="628"/>
                  </a:cubicBezTo>
                  <a:cubicBezTo>
                    <a:pt x="13840" y="527"/>
                    <a:pt x="14143" y="426"/>
                    <a:pt x="14427" y="231"/>
                  </a:cubicBezTo>
                  <a:lnTo>
                    <a:pt x="14427" y="231"/>
                  </a:lnTo>
                  <a:lnTo>
                    <a:pt x="14773" y="377"/>
                  </a:lnTo>
                  <a:cubicBezTo>
                    <a:pt x="14940" y="419"/>
                    <a:pt x="15065" y="481"/>
                    <a:pt x="15191" y="502"/>
                  </a:cubicBezTo>
                  <a:cubicBezTo>
                    <a:pt x="15463" y="544"/>
                    <a:pt x="15735" y="628"/>
                    <a:pt x="16028" y="628"/>
                  </a:cubicBezTo>
                  <a:cubicBezTo>
                    <a:pt x="16106" y="633"/>
                    <a:pt x="16185" y="636"/>
                    <a:pt x="16263" y="636"/>
                  </a:cubicBezTo>
                  <a:cubicBezTo>
                    <a:pt x="16476" y="636"/>
                    <a:pt x="16687" y="617"/>
                    <a:pt x="16886" y="586"/>
                  </a:cubicBezTo>
                  <a:cubicBezTo>
                    <a:pt x="17172" y="525"/>
                    <a:pt x="17459" y="423"/>
                    <a:pt x="17687" y="282"/>
                  </a:cubicBezTo>
                  <a:lnTo>
                    <a:pt x="17687" y="282"/>
                  </a:lnTo>
                  <a:cubicBezTo>
                    <a:pt x="18036" y="403"/>
                    <a:pt x="18423" y="503"/>
                    <a:pt x="18811" y="523"/>
                  </a:cubicBezTo>
                  <a:cubicBezTo>
                    <a:pt x="19020" y="523"/>
                    <a:pt x="19187" y="523"/>
                    <a:pt x="19397" y="502"/>
                  </a:cubicBezTo>
                  <a:cubicBezTo>
                    <a:pt x="19583" y="440"/>
                    <a:pt x="19790" y="398"/>
                    <a:pt x="19916" y="215"/>
                  </a:cubicBezTo>
                  <a:lnTo>
                    <a:pt x="19916" y="215"/>
                  </a:lnTo>
                  <a:cubicBezTo>
                    <a:pt x="20121" y="274"/>
                    <a:pt x="20345" y="315"/>
                    <a:pt x="20589" y="335"/>
                  </a:cubicBezTo>
                  <a:cubicBezTo>
                    <a:pt x="20694" y="335"/>
                    <a:pt x="20819" y="335"/>
                    <a:pt x="20924" y="314"/>
                  </a:cubicBezTo>
                  <a:lnTo>
                    <a:pt x="20924" y="314"/>
                  </a:lnTo>
                  <a:cubicBezTo>
                    <a:pt x="20889" y="321"/>
                    <a:pt x="20852" y="323"/>
                    <a:pt x="20814" y="323"/>
                  </a:cubicBezTo>
                  <a:cubicBezTo>
                    <a:pt x="20738" y="323"/>
                    <a:pt x="20659" y="314"/>
                    <a:pt x="20589" y="314"/>
                  </a:cubicBezTo>
                  <a:cubicBezTo>
                    <a:pt x="20338" y="293"/>
                    <a:pt x="20108" y="251"/>
                    <a:pt x="19899" y="168"/>
                  </a:cubicBezTo>
                  <a:lnTo>
                    <a:pt x="19878" y="168"/>
                  </a:lnTo>
                  <a:lnTo>
                    <a:pt x="19878" y="188"/>
                  </a:lnTo>
                  <a:cubicBezTo>
                    <a:pt x="19773" y="314"/>
                    <a:pt x="19564" y="398"/>
                    <a:pt x="19376" y="419"/>
                  </a:cubicBezTo>
                  <a:cubicBezTo>
                    <a:pt x="19282" y="429"/>
                    <a:pt x="19182" y="434"/>
                    <a:pt x="19085" y="434"/>
                  </a:cubicBezTo>
                  <a:cubicBezTo>
                    <a:pt x="18989" y="434"/>
                    <a:pt x="18895" y="429"/>
                    <a:pt x="18811" y="419"/>
                  </a:cubicBezTo>
                  <a:cubicBezTo>
                    <a:pt x="18623" y="398"/>
                    <a:pt x="18413" y="377"/>
                    <a:pt x="18225" y="314"/>
                  </a:cubicBezTo>
                  <a:cubicBezTo>
                    <a:pt x="18037" y="272"/>
                    <a:pt x="17869" y="188"/>
                    <a:pt x="17681" y="126"/>
                  </a:cubicBezTo>
                  <a:lnTo>
                    <a:pt x="17660" y="126"/>
                  </a:lnTo>
                  <a:lnTo>
                    <a:pt x="17618" y="168"/>
                  </a:lnTo>
                  <a:cubicBezTo>
                    <a:pt x="17409" y="314"/>
                    <a:pt x="17137" y="398"/>
                    <a:pt x="16865" y="440"/>
                  </a:cubicBezTo>
                  <a:cubicBezTo>
                    <a:pt x="16645" y="487"/>
                    <a:pt x="16449" y="510"/>
                    <a:pt x="16241" y="510"/>
                  </a:cubicBezTo>
                  <a:cubicBezTo>
                    <a:pt x="16172" y="510"/>
                    <a:pt x="16101" y="508"/>
                    <a:pt x="16028" y="502"/>
                  </a:cubicBezTo>
                  <a:cubicBezTo>
                    <a:pt x="15777" y="502"/>
                    <a:pt x="15484" y="440"/>
                    <a:pt x="15233" y="377"/>
                  </a:cubicBezTo>
                  <a:cubicBezTo>
                    <a:pt x="15086" y="314"/>
                    <a:pt x="14961" y="293"/>
                    <a:pt x="14835" y="230"/>
                  </a:cubicBezTo>
                  <a:lnTo>
                    <a:pt x="14438" y="84"/>
                  </a:lnTo>
                  <a:lnTo>
                    <a:pt x="14375" y="63"/>
                  </a:lnTo>
                  <a:lnTo>
                    <a:pt x="14354" y="84"/>
                  </a:lnTo>
                  <a:cubicBezTo>
                    <a:pt x="14103" y="251"/>
                    <a:pt x="13789" y="377"/>
                    <a:pt x="13475" y="440"/>
                  </a:cubicBezTo>
                  <a:cubicBezTo>
                    <a:pt x="13161" y="523"/>
                    <a:pt x="12806" y="565"/>
                    <a:pt x="12492" y="565"/>
                  </a:cubicBezTo>
                  <a:cubicBezTo>
                    <a:pt x="12157" y="523"/>
                    <a:pt x="11843" y="502"/>
                    <a:pt x="11529" y="398"/>
                  </a:cubicBezTo>
                  <a:cubicBezTo>
                    <a:pt x="11383" y="377"/>
                    <a:pt x="11216" y="293"/>
                    <a:pt x="11069" y="251"/>
                  </a:cubicBezTo>
                  <a:cubicBezTo>
                    <a:pt x="10902" y="168"/>
                    <a:pt x="10776" y="105"/>
                    <a:pt x="10609" y="42"/>
                  </a:cubicBezTo>
                  <a:lnTo>
                    <a:pt x="10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8"/>
            <p:cNvSpPr/>
            <p:nvPr/>
          </p:nvSpPr>
          <p:spPr>
            <a:xfrm>
              <a:off x="6246060" y="2522179"/>
              <a:ext cx="17512" cy="16843"/>
            </a:xfrm>
            <a:custGeom>
              <a:avLst/>
              <a:gdLst/>
              <a:ahLst/>
              <a:cxnLst/>
              <a:rect l="l" t="t" r="r" b="b"/>
              <a:pathLst>
                <a:path w="314" h="302" extrusionOk="0">
                  <a:moveTo>
                    <a:pt x="167" y="0"/>
                  </a:moveTo>
                  <a:cubicBezTo>
                    <a:pt x="148" y="0"/>
                    <a:pt x="127" y="3"/>
                    <a:pt x="105" y="8"/>
                  </a:cubicBezTo>
                  <a:cubicBezTo>
                    <a:pt x="63" y="50"/>
                    <a:pt x="0" y="134"/>
                    <a:pt x="0" y="176"/>
                  </a:cubicBezTo>
                  <a:cubicBezTo>
                    <a:pt x="0" y="260"/>
                    <a:pt x="63" y="301"/>
                    <a:pt x="147" y="301"/>
                  </a:cubicBezTo>
                  <a:cubicBezTo>
                    <a:pt x="188" y="301"/>
                    <a:pt x="209" y="280"/>
                    <a:pt x="251" y="260"/>
                  </a:cubicBezTo>
                  <a:cubicBezTo>
                    <a:pt x="272" y="218"/>
                    <a:pt x="293" y="176"/>
                    <a:pt x="293" y="155"/>
                  </a:cubicBezTo>
                  <a:cubicBezTo>
                    <a:pt x="293" y="113"/>
                    <a:pt x="314" y="92"/>
                    <a:pt x="293" y="71"/>
                  </a:cubicBezTo>
                  <a:lnTo>
                    <a:pt x="272" y="50"/>
                  </a:lnTo>
                  <a:cubicBezTo>
                    <a:pt x="257" y="20"/>
                    <a:pt x="21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8"/>
            <p:cNvSpPr/>
            <p:nvPr/>
          </p:nvSpPr>
          <p:spPr>
            <a:xfrm>
              <a:off x="6317223" y="2529596"/>
              <a:ext cx="15225" cy="19185"/>
            </a:xfrm>
            <a:custGeom>
              <a:avLst/>
              <a:gdLst/>
              <a:ahLst/>
              <a:cxnLst/>
              <a:rect l="l" t="t" r="r" b="b"/>
              <a:pathLst>
                <a:path w="273" h="344" extrusionOk="0">
                  <a:moveTo>
                    <a:pt x="168" y="1"/>
                  </a:moveTo>
                  <a:cubicBezTo>
                    <a:pt x="126" y="1"/>
                    <a:pt x="63" y="22"/>
                    <a:pt x="42" y="64"/>
                  </a:cubicBezTo>
                  <a:cubicBezTo>
                    <a:pt x="21" y="127"/>
                    <a:pt x="0" y="168"/>
                    <a:pt x="0" y="231"/>
                  </a:cubicBezTo>
                  <a:cubicBezTo>
                    <a:pt x="0" y="312"/>
                    <a:pt x="63" y="343"/>
                    <a:pt x="121" y="343"/>
                  </a:cubicBezTo>
                  <a:cubicBezTo>
                    <a:pt x="138" y="343"/>
                    <a:pt x="154" y="340"/>
                    <a:pt x="168" y="336"/>
                  </a:cubicBezTo>
                  <a:cubicBezTo>
                    <a:pt x="231" y="315"/>
                    <a:pt x="272" y="231"/>
                    <a:pt x="272" y="147"/>
                  </a:cubicBezTo>
                  <a:cubicBezTo>
                    <a:pt x="272" y="64"/>
                    <a:pt x="23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8"/>
            <p:cNvSpPr/>
            <p:nvPr/>
          </p:nvSpPr>
          <p:spPr>
            <a:xfrm>
              <a:off x="6434228" y="2524577"/>
              <a:ext cx="26602" cy="19966"/>
            </a:xfrm>
            <a:custGeom>
              <a:avLst/>
              <a:gdLst/>
              <a:ahLst/>
              <a:cxnLst/>
              <a:rect l="l" t="t" r="r" b="b"/>
              <a:pathLst>
                <a:path w="477" h="358" extrusionOk="0">
                  <a:moveTo>
                    <a:pt x="359" y="0"/>
                  </a:moveTo>
                  <a:cubicBezTo>
                    <a:pt x="212" y="0"/>
                    <a:pt x="0" y="196"/>
                    <a:pt x="204" y="342"/>
                  </a:cubicBezTo>
                  <a:cubicBezTo>
                    <a:pt x="225" y="353"/>
                    <a:pt x="256" y="358"/>
                    <a:pt x="288" y="358"/>
                  </a:cubicBezTo>
                  <a:cubicBezTo>
                    <a:pt x="319" y="358"/>
                    <a:pt x="351" y="353"/>
                    <a:pt x="371" y="342"/>
                  </a:cubicBezTo>
                  <a:cubicBezTo>
                    <a:pt x="413" y="321"/>
                    <a:pt x="434" y="258"/>
                    <a:pt x="455" y="217"/>
                  </a:cubicBezTo>
                  <a:cubicBezTo>
                    <a:pt x="455" y="196"/>
                    <a:pt x="476" y="154"/>
                    <a:pt x="476" y="133"/>
                  </a:cubicBezTo>
                  <a:cubicBezTo>
                    <a:pt x="476" y="37"/>
                    <a:pt x="424"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8"/>
            <p:cNvSpPr/>
            <p:nvPr/>
          </p:nvSpPr>
          <p:spPr>
            <a:xfrm>
              <a:off x="6624125" y="2523964"/>
              <a:ext cx="21025" cy="20579"/>
            </a:xfrm>
            <a:custGeom>
              <a:avLst/>
              <a:gdLst/>
              <a:ahLst/>
              <a:cxnLst/>
              <a:rect l="l" t="t" r="r" b="b"/>
              <a:pathLst>
                <a:path w="377" h="369" extrusionOk="0">
                  <a:moveTo>
                    <a:pt x="213" y="1"/>
                  </a:moveTo>
                  <a:cubicBezTo>
                    <a:pt x="196" y="1"/>
                    <a:pt x="180" y="6"/>
                    <a:pt x="168" y="18"/>
                  </a:cubicBezTo>
                  <a:cubicBezTo>
                    <a:pt x="147" y="18"/>
                    <a:pt x="147" y="18"/>
                    <a:pt x="105" y="39"/>
                  </a:cubicBezTo>
                  <a:cubicBezTo>
                    <a:pt x="63" y="102"/>
                    <a:pt x="0" y="165"/>
                    <a:pt x="42" y="228"/>
                  </a:cubicBezTo>
                  <a:cubicBezTo>
                    <a:pt x="42" y="269"/>
                    <a:pt x="63" y="332"/>
                    <a:pt x="105" y="353"/>
                  </a:cubicBezTo>
                  <a:cubicBezTo>
                    <a:pt x="136" y="364"/>
                    <a:pt x="163" y="369"/>
                    <a:pt x="189" y="369"/>
                  </a:cubicBezTo>
                  <a:cubicBezTo>
                    <a:pt x="215" y="369"/>
                    <a:pt x="241" y="364"/>
                    <a:pt x="272" y="353"/>
                  </a:cubicBezTo>
                  <a:cubicBezTo>
                    <a:pt x="314" y="332"/>
                    <a:pt x="356" y="269"/>
                    <a:pt x="356" y="228"/>
                  </a:cubicBezTo>
                  <a:cubicBezTo>
                    <a:pt x="377" y="165"/>
                    <a:pt x="356" y="123"/>
                    <a:pt x="314" y="60"/>
                  </a:cubicBezTo>
                  <a:cubicBezTo>
                    <a:pt x="299" y="31"/>
                    <a:pt x="253"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8"/>
            <p:cNvSpPr/>
            <p:nvPr/>
          </p:nvSpPr>
          <p:spPr>
            <a:xfrm>
              <a:off x="6832314" y="2520004"/>
              <a:ext cx="25264" cy="21360"/>
            </a:xfrm>
            <a:custGeom>
              <a:avLst/>
              <a:gdLst/>
              <a:ahLst/>
              <a:cxnLst/>
              <a:rect l="l" t="t" r="r" b="b"/>
              <a:pathLst>
                <a:path w="453" h="383" extrusionOk="0">
                  <a:moveTo>
                    <a:pt x="208" y="1"/>
                  </a:moveTo>
                  <a:cubicBezTo>
                    <a:pt x="81" y="1"/>
                    <a:pt x="0" y="204"/>
                    <a:pt x="96" y="319"/>
                  </a:cubicBezTo>
                  <a:cubicBezTo>
                    <a:pt x="117" y="340"/>
                    <a:pt x="138" y="382"/>
                    <a:pt x="180" y="382"/>
                  </a:cubicBezTo>
                  <a:lnTo>
                    <a:pt x="243" y="382"/>
                  </a:lnTo>
                  <a:cubicBezTo>
                    <a:pt x="431" y="319"/>
                    <a:pt x="452" y="47"/>
                    <a:pt x="243" y="6"/>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8"/>
            <p:cNvSpPr/>
            <p:nvPr/>
          </p:nvSpPr>
          <p:spPr>
            <a:xfrm>
              <a:off x="7046527" y="2523183"/>
              <a:ext cx="19910" cy="21973"/>
            </a:xfrm>
            <a:custGeom>
              <a:avLst/>
              <a:gdLst/>
              <a:ahLst/>
              <a:cxnLst/>
              <a:rect l="l" t="t" r="r" b="b"/>
              <a:pathLst>
                <a:path w="357" h="394" extrusionOk="0">
                  <a:moveTo>
                    <a:pt x="165" y="0"/>
                  </a:moveTo>
                  <a:cubicBezTo>
                    <a:pt x="100" y="0"/>
                    <a:pt x="33" y="37"/>
                    <a:pt x="22" y="116"/>
                  </a:cubicBezTo>
                  <a:cubicBezTo>
                    <a:pt x="1" y="179"/>
                    <a:pt x="1" y="262"/>
                    <a:pt x="43" y="325"/>
                  </a:cubicBezTo>
                  <a:cubicBezTo>
                    <a:pt x="86" y="354"/>
                    <a:pt x="130" y="394"/>
                    <a:pt x="174" y="394"/>
                  </a:cubicBezTo>
                  <a:cubicBezTo>
                    <a:pt x="193" y="394"/>
                    <a:pt x="212" y="386"/>
                    <a:pt x="231" y="367"/>
                  </a:cubicBezTo>
                  <a:cubicBezTo>
                    <a:pt x="273" y="346"/>
                    <a:pt x="294" y="325"/>
                    <a:pt x="294" y="283"/>
                  </a:cubicBezTo>
                  <a:cubicBezTo>
                    <a:pt x="335" y="242"/>
                    <a:pt x="356" y="137"/>
                    <a:pt x="294" y="74"/>
                  </a:cubicBezTo>
                  <a:cubicBezTo>
                    <a:pt x="274" y="26"/>
                    <a:pt x="22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8"/>
            <p:cNvSpPr/>
            <p:nvPr/>
          </p:nvSpPr>
          <p:spPr>
            <a:xfrm>
              <a:off x="7225493" y="2519000"/>
              <a:ext cx="22977" cy="25487"/>
            </a:xfrm>
            <a:custGeom>
              <a:avLst/>
              <a:gdLst/>
              <a:ahLst/>
              <a:cxnLst/>
              <a:rect l="l" t="t" r="r" b="b"/>
              <a:pathLst>
                <a:path w="412" h="457" extrusionOk="0">
                  <a:moveTo>
                    <a:pt x="174" y="1"/>
                  </a:moveTo>
                  <a:cubicBezTo>
                    <a:pt x="131" y="1"/>
                    <a:pt x="88" y="20"/>
                    <a:pt x="56" y="65"/>
                  </a:cubicBezTo>
                  <a:cubicBezTo>
                    <a:pt x="1" y="213"/>
                    <a:pt x="75" y="457"/>
                    <a:pt x="221" y="457"/>
                  </a:cubicBezTo>
                  <a:cubicBezTo>
                    <a:pt x="242" y="457"/>
                    <a:pt x="263" y="452"/>
                    <a:pt x="286" y="442"/>
                  </a:cubicBezTo>
                  <a:cubicBezTo>
                    <a:pt x="307" y="442"/>
                    <a:pt x="349" y="421"/>
                    <a:pt x="349" y="400"/>
                  </a:cubicBezTo>
                  <a:cubicBezTo>
                    <a:pt x="391" y="337"/>
                    <a:pt x="411" y="275"/>
                    <a:pt x="391" y="212"/>
                  </a:cubicBezTo>
                  <a:cubicBezTo>
                    <a:pt x="376" y="96"/>
                    <a:pt x="27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8"/>
            <p:cNvSpPr/>
            <p:nvPr/>
          </p:nvSpPr>
          <p:spPr>
            <a:xfrm>
              <a:off x="7345566" y="2525191"/>
              <a:ext cx="23089" cy="22754"/>
            </a:xfrm>
            <a:custGeom>
              <a:avLst/>
              <a:gdLst/>
              <a:ahLst/>
              <a:cxnLst/>
              <a:rect l="l" t="t" r="r" b="b"/>
              <a:pathLst>
                <a:path w="414" h="408" extrusionOk="0">
                  <a:moveTo>
                    <a:pt x="250" y="0"/>
                  </a:moveTo>
                  <a:cubicBezTo>
                    <a:pt x="105" y="0"/>
                    <a:pt x="1" y="232"/>
                    <a:pt x="121" y="352"/>
                  </a:cubicBezTo>
                  <a:cubicBezTo>
                    <a:pt x="143" y="386"/>
                    <a:pt x="189" y="407"/>
                    <a:pt x="234" y="407"/>
                  </a:cubicBezTo>
                  <a:cubicBezTo>
                    <a:pt x="273" y="407"/>
                    <a:pt x="310" y="391"/>
                    <a:pt x="330" y="352"/>
                  </a:cubicBezTo>
                  <a:cubicBezTo>
                    <a:pt x="351" y="331"/>
                    <a:pt x="351" y="310"/>
                    <a:pt x="393" y="289"/>
                  </a:cubicBezTo>
                  <a:cubicBezTo>
                    <a:pt x="414" y="206"/>
                    <a:pt x="414" y="122"/>
                    <a:pt x="351" y="38"/>
                  </a:cubicBezTo>
                  <a:cubicBezTo>
                    <a:pt x="317" y="12"/>
                    <a:pt x="28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8"/>
            <p:cNvSpPr/>
            <p:nvPr/>
          </p:nvSpPr>
          <p:spPr>
            <a:xfrm>
              <a:off x="7425763" y="2519112"/>
              <a:ext cx="18739" cy="20691"/>
            </a:xfrm>
            <a:custGeom>
              <a:avLst/>
              <a:gdLst/>
              <a:ahLst/>
              <a:cxnLst/>
              <a:rect l="l" t="t" r="r" b="b"/>
              <a:pathLst>
                <a:path w="336" h="371" extrusionOk="0">
                  <a:moveTo>
                    <a:pt x="158" y="0"/>
                  </a:moveTo>
                  <a:cubicBezTo>
                    <a:pt x="76" y="0"/>
                    <a:pt x="1" y="84"/>
                    <a:pt x="1" y="189"/>
                  </a:cubicBezTo>
                  <a:lnTo>
                    <a:pt x="1" y="294"/>
                  </a:lnTo>
                  <a:cubicBezTo>
                    <a:pt x="17" y="326"/>
                    <a:pt x="70" y="370"/>
                    <a:pt x="113" y="370"/>
                  </a:cubicBezTo>
                  <a:cubicBezTo>
                    <a:pt x="126" y="370"/>
                    <a:pt x="138" y="366"/>
                    <a:pt x="147" y="356"/>
                  </a:cubicBezTo>
                  <a:cubicBezTo>
                    <a:pt x="231" y="356"/>
                    <a:pt x="273" y="315"/>
                    <a:pt x="294" y="231"/>
                  </a:cubicBezTo>
                  <a:cubicBezTo>
                    <a:pt x="336" y="189"/>
                    <a:pt x="294" y="105"/>
                    <a:pt x="252" y="43"/>
                  </a:cubicBezTo>
                  <a:cubicBezTo>
                    <a:pt x="222" y="13"/>
                    <a:pt x="190"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8"/>
            <p:cNvSpPr/>
            <p:nvPr/>
          </p:nvSpPr>
          <p:spPr>
            <a:xfrm>
              <a:off x="6082654" y="2688318"/>
              <a:ext cx="1531054" cy="74063"/>
            </a:xfrm>
            <a:custGeom>
              <a:avLst/>
              <a:gdLst/>
              <a:ahLst/>
              <a:cxnLst/>
              <a:rect l="l" t="t" r="r" b="b"/>
              <a:pathLst>
                <a:path w="27453" h="1328" extrusionOk="0">
                  <a:moveTo>
                    <a:pt x="294" y="168"/>
                  </a:moveTo>
                  <a:lnTo>
                    <a:pt x="294" y="168"/>
                  </a:lnTo>
                  <a:cubicBezTo>
                    <a:pt x="231" y="294"/>
                    <a:pt x="168" y="398"/>
                    <a:pt x="126" y="524"/>
                  </a:cubicBezTo>
                  <a:cubicBezTo>
                    <a:pt x="168" y="419"/>
                    <a:pt x="231" y="294"/>
                    <a:pt x="294" y="168"/>
                  </a:cubicBezTo>
                  <a:close/>
                  <a:moveTo>
                    <a:pt x="126" y="524"/>
                  </a:moveTo>
                  <a:lnTo>
                    <a:pt x="126" y="524"/>
                  </a:lnTo>
                  <a:cubicBezTo>
                    <a:pt x="64" y="649"/>
                    <a:pt x="1" y="775"/>
                    <a:pt x="64" y="900"/>
                  </a:cubicBezTo>
                  <a:cubicBezTo>
                    <a:pt x="43" y="775"/>
                    <a:pt x="64" y="649"/>
                    <a:pt x="126" y="524"/>
                  </a:cubicBezTo>
                  <a:close/>
                  <a:moveTo>
                    <a:pt x="2030" y="1"/>
                  </a:moveTo>
                  <a:lnTo>
                    <a:pt x="1968" y="63"/>
                  </a:lnTo>
                  <a:cubicBezTo>
                    <a:pt x="1821" y="273"/>
                    <a:pt x="1654" y="461"/>
                    <a:pt x="1445" y="649"/>
                  </a:cubicBezTo>
                  <a:cubicBezTo>
                    <a:pt x="1235" y="796"/>
                    <a:pt x="1026" y="963"/>
                    <a:pt x="775" y="1047"/>
                  </a:cubicBezTo>
                  <a:cubicBezTo>
                    <a:pt x="683" y="1077"/>
                    <a:pt x="580" y="1097"/>
                    <a:pt x="482" y="1097"/>
                  </a:cubicBezTo>
                  <a:cubicBezTo>
                    <a:pt x="446" y="1097"/>
                    <a:pt x="411" y="1094"/>
                    <a:pt x="377" y="1089"/>
                  </a:cubicBezTo>
                  <a:cubicBezTo>
                    <a:pt x="252" y="1089"/>
                    <a:pt x="126" y="1047"/>
                    <a:pt x="64" y="900"/>
                  </a:cubicBezTo>
                  <a:lnTo>
                    <a:pt x="64" y="900"/>
                  </a:lnTo>
                  <a:cubicBezTo>
                    <a:pt x="84" y="1047"/>
                    <a:pt x="252" y="1110"/>
                    <a:pt x="377" y="1110"/>
                  </a:cubicBezTo>
                  <a:cubicBezTo>
                    <a:pt x="416" y="1123"/>
                    <a:pt x="457" y="1127"/>
                    <a:pt x="499" y="1127"/>
                  </a:cubicBezTo>
                  <a:cubicBezTo>
                    <a:pt x="592" y="1127"/>
                    <a:pt x="688" y="1103"/>
                    <a:pt x="775" y="1089"/>
                  </a:cubicBezTo>
                  <a:cubicBezTo>
                    <a:pt x="1005" y="1026"/>
                    <a:pt x="1235" y="879"/>
                    <a:pt x="1445" y="691"/>
                  </a:cubicBezTo>
                  <a:cubicBezTo>
                    <a:pt x="1635" y="558"/>
                    <a:pt x="1808" y="373"/>
                    <a:pt x="1948" y="183"/>
                  </a:cubicBezTo>
                  <a:lnTo>
                    <a:pt x="1948" y="183"/>
                  </a:lnTo>
                  <a:cubicBezTo>
                    <a:pt x="1955" y="471"/>
                    <a:pt x="2004" y="754"/>
                    <a:pt x="2177" y="984"/>
                  </a:cubicBezTo>
                  <a:cubicBezTo>
                    <a:pt x="2281" y="1130"/>
                    <a:pt x="2428" y="1235"/>
                    <a:pt x="2574" y="1277"/>
                  </a:cubicBezTo>
                  <a:cubicBezTo>
                    <a:pt x="2644" y="1311"/>
                    <a:pt x="2732" y="1327"/>
                    <a:pt x="2846" y="1327"/>
                  </a:cubicBezTo>
                  <a:cubicBezTo>
                    <a:pt x="2939" y="1327"/>
                    <a:pt x="3050" y="1317"/>
                    <a:pt x="3181" y="1298"/>
                  </a:cubicBezTo>
                  <a:cubicBezTo>
                    <a:pt x="3495" y="1235"/>
                    <a:pt x="3746" y="1068"/>
                    <a:pt x="3976" y="858"/>
                  </a:cubicBezTo>
                  <a:cubicBezTo>
                    <a:pt x="4203" y="689"/>
                    <a:pt x="4412" y="485"/>
                    <a:pt x="4589" y="278"/>
                  </a:cubicBezTo>
                  <a:lnTo>
                    <a:pt x="4589" y="278"/>
                  </a:lnTo>
                  <a:cubicBezTo>
                    <a:pt x="4797" y="557"/>
                    <a:pt x="5089" y="768"/>
                    <a:pt x="5399" y="942"/>
                  </a:cubicBezTo>
                  <a:cubicBezTo>
                    <a:pt x="5700" y="1093"/>
                    <a:pt x="6052" y="1175"/>
                    <a:pt x="6409" y="1175"/>
                  </a:cubicBezTo>
                  <a:cubicBezTo>
                    <a:pt x="6449" y="1175"/>
                    <a:pt x="6489" y="1174"/>
                    <a:pt x="6529" y="1172"/>
                  </a:cubicBezTo>
                  <a:cubicBezTo>
                    <a:pt x="6906" y="1172"/>
                    <a:pt x="7282" y="1047"/>
                    <a:pt x="7617" y="879"/>
                  </a:cubicBezTo>
                  <a:cubicBezTo>
                    <a:pt x="7805" y="775"/>
                    <a:pt x="7973" y="712"/>
                    <a:pt x="8119" y="607"/>
                  </a:cubicBezTo>
                  <a:lnTo>
                    <a:pt x="8507" y="293"/>
                  </a:lnTo>
                  <a:lnTo>
                    <a:pt x="8507" y="293"/>
                  </a:lnTo>
                  <a:cubicBezTo>
                    <a:pt x="8891" y="588"/>
                    <a:pt x="9310" y="823"/>
                    <a:pt x="9730" y="963"/>
                  </a:cubicBezTo>
                  <a:cubicBezTo>
                    <a:pt x="10212" y="1130"/>
                    <a:pt x="10672" y="1193"/>
                    <a:pt x="11174" y="1193"/>
                  </a:cubicBezTo>
                  <a:cubicBezTo>
                    <a:pt x="11655" y="1193"/>
                    <a:pt x="12157" y="1089"/>
                    <a:pt x="12597" y="921"/>
                  </a:cubicBezTo>
                  <a:cubicBezTo>
                    <a:pt x="12827" y="838"/>
                    <a:pt x="13036" y="712"/>
                    <a:pt x="13245" y="607"/>
                  </a:cubicBezTo>
                  <a:cubicBezTo>
                    <a:pt x="13437" y="473"/>
                    <a:pt x="13611" y="339"/>
                    <a:pt x="13800" y="221"/>
                  </a:cubicBezTo>
                  <a:lnTo>
                    <a:pt x="13800" y="221"/>
                  </a:lnTo>
                  <a:cubicBezTo>
                    <a:pt x="13985" y="339"/>
                    <a:pt x="14142" y="473"/>
                    <a:pt x="14333" y="607"/>
                  </a:cubicBezTo>
                  <a:cubicBezTo>
                    <a:pt x="14543" y="712"/>
                    <a:pt x="14752" y="838"/>
                    <a:pt x="15003" y="921"/>
                  </a:cubicBezTo>
                  <a:cubicBezTo>
                    <a:pt x="15442" y="1089"/>
                    <a:pt x="15903" y="1193"/>
                    <a:pt x="16405" y="1193"/>
                  </a:cubicBezTo>
                  <a:cubicBezTo>
                    <a:pt x="16480" y="1199"/>
                    <a:pt x="16555" y="1202"/>
                    <a:pt x="16630" y="1202"/>
                  </a:cubicBezTo>
                  <a:cubicBezTo>
                    <a:pt x="17056" y="1202"/>
                    <a:pt x="17475" y="1105"/>
                    <a:pt x="17849" y="963"/>
                  </a:cubicBezTo>
                  <a:cubicBezTo>
                    <a:pt x="18308" y="783"/>
                    <a:pt x="18710" y="585"/>
                    <a:pt x="19073" y="294"/>
                  </a:cubicBezTo>
                  <a:lnTo>
                    <a:pt x="19073" y="294"/>
                  </a:lnTo>
                  <a:lnTo>
                    <a:pt x="19460" y="607"/>
                  </a:lnTo>
                  <a:cubicBezTo>
                    <a:pt x="19627" y="691"/>
                    <a:pt x="19815" y="817"/>
                    <a:pt x="19962" y="879"/>
                  </a:cubicBezTo>
                  <a:cubicBezTo>
                    <a:pt x="20297" y="1047"/>
                    <a:pt x="20673" y="1151"/>
                    <a:pt x="21071" y="1172"/>
                  </a:cubicBezTo>
                  <a:cubicBezTo>
                    <a:pt x="21109" y="1174"/>
                    <a:pt x="21147" y="1175"/>
                    <a:pt x="21186" y="1175"/>
                  </a:cubicBezTo>
                  <a:cubicBezTo>
                    <a:pt x="21527" y="1175"/>
                    <a:pt x="21879" y="1093"/>
                    <a:pt x="22180" y="942"/>
                  </a:cubicBezTo>
                  <a:cubicBezTo>
                    <a:pt x="22512" y="766"/>
                    <a:pt x="22772" y="554"/>
                    <a:pt x="23009" y="270"/>
                  </a:cubicBezTo>
                  <a:lnTo>
                    <a:pt x="23009" y="270"/>
                  </a:lnTo>
                  <a:cubicBezTo>
                    <a:pt x="23200" y="477"/>
                    <a:pt x="23393" y="668"/>
                    <a:pt x="23603" y="858"/>
                  </a:cubicBezTo>
                  <a:cubicBezTo>
                    <a:pt x="23833" y="1068"/>
                    <a:pt x="24105" y="1235"/>
                    <a:pt x="24419" y="1298"/>
                  </a:cubicBezTo>
                  <a:cubicBezTo>
                    <a:pt x="24484" y="1317"/>
                    <a:pt x="24555" y="1327"/>
                    <a:pt x="24625" y="1327"/>
                  </a:cubicBezTo>
                  <a:cubicBezTo>
                    <a:pt x="24711" y="1327"/>
                    <a:pt x="24798" y="1311"/>
                    <a:pt x="24879" y="1277"/>
                  </a:cubicBezTo>
                  <a:cubicBezTo>
                    <a:pt x="25046" y="1235"/>
                    <a:pt x="25172" y="1130"/>
                    <a:pt x="25277" y="984"/>
                  </a:cubicBezTo>
                  <a:cubicBezTo>
                    <a:pt x="25449" y="754"/>
                    <a:pt x="25499" y="470"/>
                    <a:pt x="25506" y="183"/>
                  </a:cubicBezTo>
                  <a:lnTo>
                    <a:pt x="25506" y="183"/>
                  </a:lnTo>
                  <a:cubicBezTo>
                    <a:pt x="25646" y="369"/>
                    <a:pt x="25819" y="539"/>
                    <a:pt x="26009" y="691"/>
                  </a:cubicBezTo>
                  <a:cubicBezTo>
                    <a:pt x="26197" y="858"/>
                    <a:pt x="26427" y="1026"/>
                    <a:pt x="26699" y="1089"/>
                  </a:cubicBezTo>
                  <a:cubicBezTo>
                    <a:pt x="26786" y="1103"/>
                    <a:pt x="26873" y="1127"/>
                    <a:pt x="26959" y="1127"/>
                  </a:cubicBezTo>
                  <a:cubicBezTo>
                    <a:pt x="26998" y="1127"/>
                    <a:pt x="27037" y="1123"/>
                    <a:pt x="27076" y="1110"/>
                  </a:cubicBezTo>
                  <a:cubicBezTo>
                    <a:pt x="27222" y="1110"/>
                    <a:pt x="27348" y="1047"/>
                    <a:pt x="27390" y="900"/>
                  </a:cubicBezTo>
                  <a:cubicBezTo>
                    <a:pt x="27453" y="775"/>
                    <a:pt x="27390" y="649"/>
                    <a:pt x="27348" y="524"/>
                  </a:cubicBezTo>
                  <a:cubicBezTo>
                    <a:pt x="27285" y="377"/>
                    <a:pt x="27222" y="294"/>
                    <a:pt x="27139" y="168"/>
                  </a:cubicBezTo>
                  <a:lnTo>
                    <a:pt x="27139" y="168"/>
                  </a:lnTo>
                  <a:cubicBezTo>
                    <a:pt x="27201" y="273"/>
                    <a:pt x="27264" y="377"/>
                    <a:pt x="27306" y="524"/>
                  </a:cubicBezTo>
                  <a:cubicBezTo>
                    <a:pt x="27369" y="649"/>
                    <a:pt x="27411" y="775"/>
                    <a:pt x="27369" y="900"/>
                  </a:cubicBezTo>
                  <a:cubicBezTo>
                    <a:pt x="27306" y="1047"/>
                    <a:pt x="27181" y="1089"/>
                    <a:pt x="27055" y="1089"/>
                  </a:cubicBezTo>
                  <a:cubicBezTo>
                    <a:pt x="26929" y="1089"/>
                    <a:pt x="26783" y="1068"/>
                    <a:pt x="26657" y="1047"/>
                  </a:cubicBezTo>
                  <a:cubicBezTo>
                    <a:pt x="26406" y="963"/>
                    <a:pt x="26155" y="838"/>
                    <a:pt x="25988" y="649"/>
                  </a:cubicBezTo>
                  <a:cubicBezTo>
                    <a:pt x="25817" y="497"/>
                    <a:pt x="25646" y="311"/>
                    <a:pt x="25507" y="122"/>
                  </a:cubicBezTo>
                  <a:lnTo>
                    <a:pt x="25507" y="122"/>
                  </a:lnTo>
                  <a:cubicBezTo>
                    <a:pt x="25507" y="116"/>
                    <a:pt x="25507" y="111"/>
                    <a:pt x="25507" y="105"/>
                  </a:cubicBezTo>
                  <a:lnTo>
                    <a:pt x="25507" y="105"/>
                  </a:lnTo>
                  <a:lnTo>
                    <a:pt x="25498" y="110"/>
                  </a:lnTo>
                  <a:lnTo>
                    <a:pt x="25498" y="110"/>
                  </a:lnTo>
                  <a:cubicBezTo>
                    <a:pt x="25487" y="94"/>
                    <a:pt x="25476" y="79"/>
                    <a:pt x="25465" y="63"/>
                  </a:cubicBezTo>
                  <a:lnTo>
                    <a:pt x="25402" y="1"/>
                  </a:lnTo>
                  <a:lnTo>
                    <a:pt x="25402" y="105"/>
                  </a:lnTo>
                  <a:cubicBezTo>
                    <a:pt x="25402" y="398"/>
                    <a:pt x="25360" y="691"/>
                    <a:pt x="25172" y="942"/>
                  </a:cubicBezTo>
                  <a:cubicBezTo>
                    <a:pt x="25088" y="1047"/>
                    <a:pt x="24963" y="1130"/>
                    <a:pt x="24837" y="1172"/>
                  </a:cubicBezTo>
                  <a:cubicBezTo>
                    <a:pt x="24756" y="1207"/>
                    <a:pt x="24676" y="1222"/>
                    <a:pt x="24599" y="1222"/>
                  </a:cubicBezTo>
                  <a:cubicBezTo>
                    <a:pt x="24536" y="1222"/>
                    <a:pt x="24475" y="1212"/>
                    <a:pt x="24419" y="1193"/>
                  </a:cubicBezTo>
                  <a:cubicBezTo>
                    <a:pt x="24126" y="1151"/>
                    <a:pt x="23854" y="963"/>
                    <a:pt x="23624" y="775"/>
                  </a:cubicBezTo>
                  <a:cubicBezTo>
                    <a:pt x="23393" y="607"/>
                    <a:pt x="23184" y="356"/>
                    <a:pt x="22996" y="126"/>
                  </a:cubicBezTo>
                  <a:lnTo>
                    <a:pt x="22954" y="84"/>
                  </a:lnTo>
                  <a:lnTo>
                    <a:pt x="22891" y="126"/>
                  </a:lnTo>
                  <a:cubicBezTo>
                    <a:pt x="22682" y="419"/>
                    <a:pt x="22368" y="649"/>
                    <a:pt x="22054" y="817"/>
                  </a:cubicBezTo>
                  <a:cubicBezTo>
                    <a:pt x="21772" y="948"/>
                    <a:pt x="21457" y="1029"/>
                    <a:pt x="21123" y="1029"/>
                  </a:cubicBezTo>
                  <a:cubicBezTo>
                    <a:pt x="21085" y="1029"/>
                    <a:pt x="21047" y="1028"/>
                    <a:pt x="21008" y="1026"/>
                  </a:cubicBezTo>
                  <a:cubicBezTo>
                    <a:pt x="20652" y="984"/>
                    <a:pt x="20318" y="879"/>
                    <a:pt x="19962" y="733"/>
                  </a:cubicBezTo>
                  <a:cubicBezTo>
                    <a:pt x="19815" y="649"/>
                    <a:pt x="19648" y="566"/>
                    <a:pt x="19502" y="461"/>
                  </a:cubicBezTo>
                  <a:lnTo>
                    <a:pt x="19062" y="126"/>
                  </a:lnTo>
                  <a:lnTo>
                    <a:pt x="18999" y="105"/>
                  </a:lnTo>
                  <a:lnTo>
                    <a:pt x="18958" y="126"/>
                  </a:lnTo>
                  <a:cubicBezTo>
                    <a:pt x="18581" y="419"/>
                    <a:pt x="18162" y="649"/>
                    <a:pt x="17723" y="817"/>
                  </a:cubicBezTo>
                  <a:cubicBezTo>
                    <a:pt x="17284" y="963"/>
                    <a:pt x="16802" y="1047"/>
                    <a:pt x="16342" y="1047"/>
                  </a:cubicBezTo>
                  <a:cubicBezTo>
                    <a:pt x="15861" y="1026"/>
                    <a:pt x="15401" y="942"/>
                    <a:pt x="14982" y="754"/>
                  </a:cubicBezTo>
                  <a:cubicBezTo>
                    <a:pt x="14731" y="670"/>
                    <a:pt x="14564" y="545"/>
                    <a:pt x="14354" y="440"/>
                  </a:cubicBezTo>
                  <a:cubicBezTo>
                    <a:pt x="14145" y="335"/>
                    <a:pt x="13957" y="189"/>
                    <a:pt x="13769" y="42"/>
                  </a:cubicBezTo>
                  <a:lnTo>
                    <a:pt x="13727" y="22"/>
                  </a:lnTo>
                  <a:lnTo>
                    <a:pt x="13664" y="42"/>
                  </a:lnTo>
                  <a:cubicBezTo>
                    <a:pt x="13476" y="189"/>
                    <a:pt x="13308" y="314"/>
                    <a:pt x="13099" y="440"/>
                  </a:cubicBezTo>
                  <a:cubicBezTo>
                    <a:pt x="12890" y="545"/>
                    <a:pt x="12701" y="670"/>
                    <a:pt x="12471" y="754"/>
                  </a:cubicBezTo>
                  <a:cubicBezTo>
                    <a:pt x="12053" y="963"/>
                    <a:pt x="11572" y="1047"/>
                    <a:pt x="11111" y="1047"/>
                  </a:cubicBezTo>
                  <a:cubicBezTo>
                    <a:pt x="10630" y="1047"/>
                    <a:pt x="10170" y="963"/>
                    <a:pt x="9709" y="817"/>
                  </a:cubicBezTo>
                  <a:cubicBezTo>
                    <a:pt x="9270" y="649"/>
                    <a:pt x="8851" y="419"/>
                    <a:pt x="8496" y="126"/>
                  </a:cubicBezTo>
                  <a:lnTo>
                    <a:pt x="8433" y="105"/>
                  </a:lnTo>
                  <a:lnTo>
                    <a:pt x="8391" y="126"/>
                  </a:lnTo>
                  <a:lnTo>
                    <a:pt x="7931" y="461"/>
                  </a:lnTo>
                  <a:cubicBezTo>
                    <a:pt x="7784" y="545"/>
                    <a:pt x="7617" y="649"/>
                    <a:pt x="7471" y="733"/>
                  </a:cubicBezTo>
                  <a:cubicBezTo>
                    <a:pt x="7136" y="879"/>
                    <a:pt x="6780" y="984"/>
                    <a:pt x="6424" y="1026"/>
                  </a:cubicBezTo>
                  <a:cubicBezTo>
                    <a:pt x="6386" y="1028"/>
                    <a:pt x="6348" y="1029"/>
                    <a:pt x="6310" y="1029"/>
                  </a:cubicBezTo>
                  <a:cubicBezTo>
                    <a:pt x="5976" y="1029"/>
                    <a:pt x="5660" y="948"/>
                    <a:pt x="5378" y="817"/>
                  </a:cubicBezTo>
                  <a:cubicBezTo>
                    <a:pt x="5104" y="670"/>
                    <a:pt x="4830" y="476"/>
                    <a:pt x="4626" y="234"/>
                  </a:cubicBezTo>
                  <a:lnTo>
                    <a:pt x="4626" y="234"/>
                  </a:lnTo>
                  <a:cubicBezTo>
                    <a:pt x="4632" y="226"/>
                    <a:pt x="4639" y="218"/>
                    <a:pt x="4646" y="210"/>
                  </a:cubicBezTo>
                  <a:lnTo>
                    <a:pt x="4605" y="210"/>
                  </a:lnTo>
                  <a:cubicBezTo>
                    <a:pt x="4583" y="183"/>
                    <a:pt x="4562" y="155"/>
                    <a:pt x="4541" y="126"/>
                  </a:cubicBezTo>
                  <a:lnTo>
                    <a:pt x="4478" y="84"/>
                  </a:lnTo>
                  <a:lnTo>
                    <a:pt x="4437" y="126"/>
                  </a:lnTo>
                  <a:cubicBezTo>
                    <a:pt x="4248" y="356"/>
                    <a:pt x="4039" y="607"/>
                    <a:pt x="3809" y="775"/>
                  </a:cubicBezTo>
                  <a:cubicBezTo>
                    <a:pt x="3558" y="963"/>
                    <a:pt x="3307" y="1130"/>
                    <a:pt x="3014" y="1193"/>
                  </a:cubicBezTo>
                  <a:cubicBezTo>
                    <a:pt x="2957" y="1212"/>
                    <a:pt x="2897" y="1222"/>
                    <a:pt x="2834" y="1222"/>
                  </a:cubicBezTo>
                  <a:cubicBezTo>
                    <a:pt x="2757" y="1222"/>
                    <a:pt x="2676" y="1207"/>
                    <a:pt x="2595" y="1172"/>
                  </a:cubicBezTo>
                  <a:cubicBezTo>
                    <a:pt x="2470" y="1151"/>
                    <a:pt x="2344" y="1047"/>
                    <a:pt x="2261" y="942"/>
                  </a:cubicBezTo>
                  <a:cubicBezTo>
                    <a:pt x="2072" y="691"/>
                    <a:pt x="2030" y="377"/>
                    <a:pt x="2030" y="105"/>
                  </a:cubicBezTo>
                  <a:lnTo>
                    <a:pt x="20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8"/>
            <p:cNvSpPr/>
            <p:nvPr/>
          </p:nvSpPr>
          <p:spPr>
            <a:xfrm>
              <a:off x="6087339" y="2694564"/>
              <a:ext cx="16396" cy="18293"/>
            </a:xfrm>
            <a:custGeom>
              <a:avLst/>
              <a:gdLst/>
              <a:ahLst/>
              <a:cxnLst/>
              <a:rect l="l" t="t" r="r" b="b"/>
              <a:pathLst>
                <a:path w="294" h="328" extrusionOk="0">
                  <a:moveTo>
                    <a:pt x="213" y="0"/>
                  </a:moveTo>
                  <a:cubicBezTo>
                    <a:pt x="195" y="0"/>
                    <a:pt x="173" y="5"/>
                    <a:pt x="147" y="14"/>
                  </a:cubicBezTo>
                  <a:lnTo>
                    <a:pt x="105" y="14"/>
                  </a:lnTo>
                  <a:cubicBezTo>
                    <a:pt x="63" y="77"/>
                    <a:pt x="42" y="140"/>
                    <a:pt x="0" y="223"/>
                  </a:cubicBezTo>
                  <a:lnTo>
                    <a:pt x="0" y="286"/>
                  </a:lnTo>
                  <a:cubicBezTo>
                    <a:pt x="0" y="307"/>
                    <a:pt x="42" y="328"/>
                    <a:pt x="63" y="328"/>
                  </a:cubicBezTo>
                  <a:cubicBezTo>
                    <a:pt x="105" y="328"/>
                    <a:pt x="168" y="328"/>
                    <a:pt x="189" y="307"/>
                  </a:cubicBezTo>
                  <a:cubicBezTo>
                    <a:pt x="210" y="286"/>
                    <a:pt x="252" y="223"/>
                    <a:pt x="272" y="182"/>
                  </a:cubicBezTo>
                  <a:cubicBezTo>
                    <a:pt x="272" y="119"/>
                    <a:pt x="293" y="77"/>
                    <a:pt x="252" y="35"/>
                  </a:cubicBezTo>
                  <a:cubicBezTo>
                    <a:pt x="252" y="11"/>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8"/>
            <p:cNvSpPr/>
            <p:nvPr/>
          </p:nvSpPr>
          <p:spPr>
            <a:xfrm>
              <a:off x="6185382" y="2683243"/>
              <a:ext cx="18683" cy="20691"/>
            </a:xfrm>
            <a:custGeom>
              <a:avLst/>
              <a:gdLst/>
              <a:ahLst/>
              <a:cxnLst/>
              <a:rect l="l" t="t" r="r" b="b"/>
              <a:pathLst>
                <a:path w="335" h="371" extrusionOk="0">
                  <a:moveTo>
                    <a:pt x="165" y="0"/>
                  </a:moveTo>
                  <a:cubicBezTo>
                    <a:pt x="72" y="0"/>
                    <a:pt x="0" y="108"/>
                    <a:pt x="0" y="196"/>
                  </a:cubicBezTo>
                  <a:cubicBezTo>
                    <a:pt x="0" y="217"/>
                    <a:pt x="0" y="259"/>
                    <a:pt x="21" y="301"/>
                  </a:cubicBezTo>
                  <a:cubicBezTo>
                    <a:pt x="33" y="350"/>
                    <a:pt x="74" y="370"/>
                    <a:pt x="123" y="370"/>
                  </a:cubicBezTo>
                  <a:cubicBezTo>
                    <a:pt x="157" y="370"/>
                    <a:pt x="196" y="360"/>
                    <a:pt x="230" y="343"/>
                  </a:cubicBezTo>
                  <a:cubicBezTo>
                    <a:pt x="314" y="301"/>
                    <a:pt x="335" y="217"/>
                    <a:pt x="314" y="133"/>
                  </a:cubicBezTo>
                  <a:cubicBezTo>
                    <a:pt x="314" y="113"/>
                    <a:pt x="314" y="92"/>
                    <a:pt x="293" y="71"/>
                  </a:cubicBezTo>
                  <a:cubicBezTo>
                    <a:pt x="249" y="20"/>
                    <a:pt x="205"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8"/>
            <p:cNvSpPr/>
            <p:nvPr/>
          </p:nvSpPr>
          <p:spPr>
            <a:xfrm>
              <a:off x="6325365" y="2683020"/>
              <a:ext cx="18739" cy="19352"/>
            </a:xfrm>
            <a:custGeom>
              <a:avLst/>
              <a:gdLst/>
              <a:ahLst/>
              <a:cxnLst/>
              <a:rect l="l" t="t" r="r" b="b"/>
              <a:pathLst>
                <a:path w="336" h="347" extrusionOk="0">
                  <a:moveTo>
                    <a:pt x="190" y="0"/>
                  </a:moveTo>
                  <a:cubicBezTo>
                    <a:pt x="125" y="0"/>
                    <a:pt x="59" y="55"/>
                    <a:pt x="22" y="117"/>
                  </a:cubicBezTo>
                  <a:cubicBezTo>
                    <a:pt x="1" y="137"/>
                    <a:pt x="1" y="179"/>
                    <a:pt x="1" y="200"/>
                  </a:cubicBezTo>
                  <a:cubicBezTo>
                    <a:pt x="1" y="263"/>
                    <a:pt x="64" y="326"/>
                    <a:pt x="126" y="347"/>
                  </a:cubicBezTo>
                  <a:cubicBezTo>
                    <a:pt x="210" y="347"/>
                    <a:pt x="273" y="305"/>
                    <a:pt x="315" y="242"/>
                  </a:cubicBezTo>
                  <a:cubicBezTo>
                    <a:pt x="336" y="200"/>
                    <a:pt x="336" y="137"/>
                    <a:pt x="315" y="96"/>
                  </a:cubicBezTo>
                  <a:cubicBezTo>
                    <a:pt x="280" y="27"/>
                    <a:pt x="23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8"/>
            <p:cNvSpPr/>
            <p:nvPr/>
          </p:nvSpPr>
          <p:spPr>
            <a:xfrm>
              <a:off x="6541251" y="2682462"/>
              <a:ext cx="21081" cy="23925"/>
            </a:xfrm>
            <a:custGeom>
              <a:avLst/>
              <a:gdLst/>
              <a:ahLst/>
              <a:cxnLst/>
              <a:rect l="l" t="t" r="r" b="b"/>
              <a:pathLst>
                <a:path w="378" h="429" extrusionOk="0">
                  <a:moveTo>
                    <a:pt x="210" y="1"/>
                  </a:moveTo>
                  <a:cubicBezTo>
                    <a:pt x="84" y="1"/>
                    <a:pt x="1" y="147"/>
                    <a:pt x="1" y="231"/>
                  </a:cubicBezTo>
                  <a:cubicBezTo>
                    <a:pt x="1" y="315"/>
                    <a:pt x="22" y="399"/>
                    <a:pt x="105" y="419"/>
                  </a:cubicBezTo>
                  <a:cubicBezTo>
                    <a:pt x="124" y="426"/>
                    <a:pt x="140" y="428"/>
                    <a:pt x="156" y="428"/>
                  </a:cubicBezTo>
                  <a:cubicBezTo>
                    <a:pt x="194" y="428"/>
                    <a:pt x="228" y="413"/>
                    <a:pt x="273" y="399"/>
                  </a:cubicBezTo>
                  <a:cubicBezTo>
                    <a:pt x="315" y="357"/>
                    <a:pt x="315" y="315"/>
                    <a:pt x="336" y="252"/>
                  </a:cubicBezTo>
                  <a:cubicBezTo>
                    <a:pt x="377" y="147"/>
                    <a:pt x="315" y="22"/>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8"/>
            <p:cNvSpPr/>
            <p:nvPr/>
          </p:nvSpPr>
          <p:spPr>
            <a:xfrm>
              <a:off x="6831980" y="2676550"/>
              <a:ext cx="25598" cy="26268"/>
            </a:xfrm>
            <a:custGeom>
              <a:avLst/>
              <a:gdLst/>
              <a:ahLst/>
              <a:cxnLst/>
              <a:rect l="l" t="t" r="r" b="b"/>
              <a:pathLst>
                <a:path w="459" h="471" extrusionOk="0">
                  <a:moveTo>
                    <a:pt x="259" y="1"/>
                  </a:moveTo>
                  <a:cubicBezTo>
                    <a:pt x="91" y="1"/>
                    <a:pt x="0" y="158"/>
                    <a:pt x="40" y="316"/>
                  </a:cubicBezTo>
                  <a:cubicBezTo>
                    <a:pt x="81" y="379"/>
                    <a:pt x="123" y="463"/>
                    <a:pt x="207" y="463"/>
                  </a:cubicBezTo>
                  <a:cubicBezTo>
                    <a:pt x="218" y="468"/>
                    <a:pt x="232" y="471"/>
                    <a:pt x="248" y="471"/>
                  </a:cubicBezTo>
                  <a:cubicBezTo>
                    <a:pt x="289" y="471"/>
                    <a:pt x="338" y="451"/>
                    <a:pt x="353" y="421"/>
                  </a:cubicBezTo>
                  <a:cubicBezTo>
                    <a:pt x="458" y="316"/>
                    <a:pt x="437" y="44"/>
                    <a:pt x="291" y="2"/>
                  </a:cubicBezTo>
                  <a:cubicBezTo>
                    <a:pt x="280" y="1"/>
                    <a:pt x="269"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8"/>
            <p:cNvSpPr/>
            <p:nvPr/>
          </p:nvSpPr>
          <p:spPr>
            <a:xfrm>
              <a:off x="7128230" y="2683187"/>
              <a:ext cx="16396" cy="23870"/>
            </a:xfrm>
            <a:custGeom>
              <a:avLst/>
              <a:gdLst/>
              <a:ahLst/>
              <a:cxnLst/>
              <a:rect l="l" t="t" r="r" b="b"/>
              <a:pathLst>
                <a:path w="294" h="428" extrusionOk="0">
                  <a:moveTo>
                    <a:pt x="182" y="1"/>
                  </a:moveTo>
                  <a:cubicBezTo>
                    <a:pt x="83" y="1"/>
                    <a:pt x="18" y="107"/>
                    <a:pt x="0" y="197"/>
                  </a:cubicBezTo>
                  <a:cubicBezTo>
                    <a:pt x="0" y="239"/>
                    <a:pt x="0" y="302"/>
                    <a:pt x="21" y="344"/>
                  </a:cubicBezTo>
                  <a:cubicBezTo>
                    <a:pt x="42" y="406"/>
                    <a:pt x="105" y="427"/>
                    <a:pt x="147" y="427"/>
                  </a:cubicBezTo>
                  <a:cubicBezTo>
                    <a:pt x="231" y="427"/>
                    <a:pt x="251" y="365"/>
                    <a:pt x="272" y="302"/>
                  </a:cubicBezTo>
                  <a:cubicBezTo>
                    <a:pt x="293" y="239"/>
                    <a:pt x="293" y="197"/>
                    <a:pt x="293" y="134"/>
                  </a:cubicBezTo>
                  <a:cubicBezTo>
                    <a:pt x="293" y="93"/>
                    <a:pt x="251" y="30"/>
                    <a:pt x="231" y="9"/>
                  </a:cubicBezTo>
                  <a:cubicBezTo>
                    <a:pt x="214" y="3"/>
                    <a:pt x="19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8"/>
            <p:cNvSpPr/>
            <p:nvPr/>
          </p:nvSpPr>
          <p:spPr>
            <a:xfrm>
              <a:off x="7339766" y="2682964"/>
              <a:ext cx="27718" cy="22364"/>
            </a:xfrm>
            <a:custGeom>
              <a:avLst/>
              <a:gdLst/>
              <a:ahLst/>
              <a:cxnLst/>
              <a:rect l="l" t="t" r="r" b="b"/>
              <a:pathLst>
                <a:path w="497" h="401" extrusionOk="0">
                  <a:moveTo>
                    <a:pt x="331" y="0"/>
                  </a:moveTo>
                  <a:cubicBezTo>
                    <a:pt x="176" y="0"/>
                    <a:pt x="0" y="207"/>
                    <a:pt x="183" y="348"/>
                  </a:cubicBezTo>
                  <a:cubicBezTo>
                    <a:pt x="210" y="384"/>
                    <a:pt x="254" y="401"/>
                    <a:pt x="300" y="401"/>
                  </a:cubicBezTo>
                  <a:cubicBezTo>
                    <a:pt x="358" y="401"/>
                    <a:pt x="420" y="374"/>
                    <a:pt x="455" y="327"/>
                  </a:cubicBezTo>
                  <a:cubicBezTo>
                    <a:pt x="497" y="285"/>
                    <a:pt x="497" y="222"/>
                    <a:pt x="497" y="180"/>
                  </a:cubicBezTo>
                  <a:cubicBezTo>
                    <a:pt x="476" y="50"/>
                    <a:pt x="406"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8"/>
            <p:cNvSpPr/>
            <p:nvPr/>
          </p:nvSpPr>
          <p:spPr>
            <a:xfrm>
              <a:off x="7484266" y="2681848"/>
              <a:ext cx="20914" cy="22866"/>
            </a:xfrm>
            <a:custGeom>
              <a:avLst/>
              <a:gdLst/>
              <a:ahLst/>
              <a:cxnLst/>
              <a:rect l="l" t="t" r="r" b="b"/>
              <a:pathLst>
                <a:path w="375" h="410" extrusionOk="0">
                  <a:moveTo>
                    <a:pt x="188" y="0"/>
                  </a:moveTo>
                  <a:cubicBezTo>
                    <a:pt x="94" y="0"/>
                    <a:pt x="1" y="174"/>
                    <a:pt x="19" y="284"/>
                  </a:cubicBezTo>
                  <a:cubicBezTo>
                    <a:pt x="40" y="347"/>
                    <a:pt x="103" y="410"/>
                    <a:pt x="145" y="410"/>
                  </a:cubicBezTo>
                  <a:cubicBezTo>
                    <a:pt x="186" y="410"/>
                    <a:pt x="270" y="368"/>
                    <a:pt x="291" y="326"/>
                  </a:cubicBezTo>
                  <a:cubicBezTo>
                    <a:pt x="354" y="263"/>
                    <a:pt x="375" y="200"/>
                    <a:pt x="354" y="138"/>
                  </a:cubicBezTo>
                  <a:cubicBezTo>
                    <a:pt x="354" y="54"/>
                    <a:pt x="291" y="12"/>
                    <a:pt x="228" y="12"/>
                  </a:cubicBezTo>
                  <a:cubicBezTo>
                    <a:pt x="215" y="4"/>
                    <a:pt x="202"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8"/>
            <p:cNvSpPr/>
            <p:nvPr/>
          </p:nvSpPr>
          <p:spPr>
            <a:xfrm>
              <a:off x="7590173" y="2702149"/>
              <a:ext cx="22308" cy="18181"/>
            </a:xfrm>
            <a:custGeom>
              <a:avLst/>
              <a:gdLst/>
              <a:ahLst/>
              <a:cxnLst/>
              <a:rect l="l" t="t" r="r" b="b"/>
              <a:pathLst>
                <a:path w="400" h="326" extrusionOk="0">
                  <a:moveTo>
                    <a:pt x="226" y="0"/>
                  </a:moveTo>
                  <a:cubicBezTo>
                    <a:pt x="215" y="0"/>
                    <a:pt x="204" y="1"/>
                    <a:pt x="191" y="4"/>
                  </a:cubicBezTo>
                  <a:cubicBezTo>
                    <a:pt x="0" y="42"/>
                    <a:pt x="19" y="325"/>
                    <a:pt x="167" y="325"/>
                  </a:cubicBezTo>
                  <a:cubicBezTo>
                    <a:pt x="181" y="325"/>
                    <a:pt x="196" y="323"/>
                    <a:pt x="212" y="318"/>
                  </a:cubicBezTo>
                  <a:cubicBezTo>
                    <a:pt x="390" y="298"/>
                    <a:pt x="40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8"/>
            <p:cNvSpPr/>
            <p:nvPr/>
          </p:nvSpPr>
          <p:spPr>
            <a:xfrm>
              <a:off x="5941500" y="2959025"/>
              <a:ext cx="1805219" cy="129721"/>
            </a:xfrm>
            <a:custGeom>
              <a:avLst/>
              <a:gdLst/>
              <a:ahLst/>
              <a:cxnLst/>
              <a:rect l="l" t="t" r="r" b="b"/>
              <a:pathLst>
                <a:path w="32369" h="2326" extrusionOk="0">
                  <a:moveTo>
                    <a:pt x="2092" y="482"/>
                  </a:moveTo>
                  <a:cubicBezTo>
                    <a:pt x="2082" y="589"/>
                    <a:pt x="2076" y="691"/>
                    <a:pt x="2077" y="793"/>
                  </a:cubicBezTo>
                  <a:lnTo>
                    <a:pt x="2077" y="793"/>
                  </a:lnTo>
                  <a:cubicBezTo>
                    <a:pt x="2113" y="698"/>
                    <a:pt x="2145" y="602"/>
                    <a:pt x="2176" y="503"/>
                  </a:cubicBezTo>
                  <a:lnTo>
                    <a:pt x="2092" y="482"/>
                  </a:lnTo>
                  <a:close/>
                  <a:moveTo>
                    <a:pt x="209" y="670"/>
                  </a:moveTo>
                  <a:lnTo>
                    <a:pt x="209" y="670"/>
                  </a:lnTo>
                  <a:cubicBezTo>
                    <a:pt x="184" y="745"/>
                    <a:pt x="162" y="822"/>
                    <a:pt x="144" y="900"/>
                  </a:cubicBezTo>
                  <a:lnTo>
                    <a:pt x="144" y="900"/>
                  </a:lnTo>
                  <a:cubicBezTo>
                    <a:pt x="164" y="823"/>
                    <a:pt x="185" y="747"/>
                    <a:pt x="209" y="670"/>
                  </a:cubicBezTo>
                  <a:close/>
                  <a:moveTo>
                    <a:pt x="144" y="900"/>
                  </a:moveTo>
                  <a:cubicBezTo>
                    <a:pt x="77" y="1158"/>
                    <a:pt x="32" y="1416"/>
                    <a:pt x="0" y="1675"/>
                  </a:cubicBezTo>
                  <a:cubicBezTo>
                    <a:pt x="63" y="1842"/>
                    <a:pt x="209" y="1968"/>
                    <a:pt x="377" y="2030"/>
                  </a:cubicBezTo>
                  <a:cubicBezTo>
                    <a:pt x="487" y="2055"/>
                    <a:pt x="583" y="2065"/>
                    <a:pt x="681" y="2065"/>
                  </a:cubicBezTo>
                  <a:cubicBezTo>
                    <a:pt x="715" y="2065"/>
                    <a:pt x="748" y="2064"/>
                    <a:pt x="783" y="2062"/>
                  </a:cubicBezTo>
                  <a:lnTo>
                    <a:pt x="783" y="2062"/>
                  </a:lnTo>
                  <a:cubicBezTo>
                    <a:pt x="780" y="2062"/>
                    <a:pt x="777" y="2062"/>
                    <a:pt x="774" y="2062"/>
                  </a:cubicBezTo>
                  <a:cubicBezTo>
                    <a:pt x="691" y="2062"/>
                    <a:pt x="607" y="2051"/>
                    <a:pt x="523" y="2030"/>
                  </a:cubicBezTo>
                  <a:cubicBezTo>
                    <a:pt x="356" y="1968"/>
                    <a:pt x="209" y="1842"/>
                    <a:pt x="167" y="1675"/>
                  </a:cubicBezTo>
                  <a:cubicBezTo>
                    <a:pt x="72" y="1419"/>
                    <a:pt x="85" y="1152"/>
                    <a:pt x="144" y="900"/>
                  </a:cubicBezTo>
                  <a:close/>
                  <a:moveTo>
                    <a:pt x="5084" y="1"/>
                  </a:moveTo>
                  <a:lnTo>
                    <a:pt x="4980" y="273"/>
                  </a:lnTo>
                  <a:cubicBezTo>
                    <a:pt x="4976" y="287"/>
                    <a:pt x="4971" y="301"/>
                    <a:pt x="4967" y="315"/>
                  </a:cubicBezTo>
                  <a:lnTo>
                    <a:pt x="4896" y="315"/>
                  </a:lnTo>
                  <a:cubicBezTo>
                    <a:pt x="4906" y="354"/>
                    <a:pt x="4916" y="393"/>
                    <a:pt x="4926" y="433"/>
                  </a:cubicBezTo>
                  <a:lnTo>
                    <a:pt x="4926" y="433"/>
                  </a:lnTo>
                  <a:cubicBezTo>
                    <a:pt x="4812" y="733"/>
                    <a:pt x="4628" y="1025"/>
                    <a:pt x="4415" y="1256"/>
                  </a:cubicBezTo>
                  <a:cubicBezTo>
                    <a:pt x="4185" y="1549"/>
                    <a:pt x="3871" y="1779"/>
                    <a:pt x="3515" y="1863"/>
                  </a:cubicBezTo>
                  <a:cubicBezTo>
                    <a:pt x="3404" y="1889"/>
                    <a:pt x="3285" y="1905"/>
                    <a:pt x="3167" y="1905"/>
                  </a:cubicBezTo>
                  <a:cubicBezTo>
                    <a:pt x="2908" y="1905"/>
                    <a:pt x="2655" y="1828"/>
                    <a:pt x="2511" y="1612"/>
                  </a:cubicBezTo>
                  <a:cubicBezTo>
                    <a:pt x="2281" y="1319"/>
                    <a:pt x="2260" y="901"/>
                    <a:pt x="2302" y="524"/>
                  </a:cubicBezTo>
                  <a:lnTo>
                    <a:pt x="2239" y="503"/>
                  </a:lnTo>
                  <a:cubicBezTo>
                    <a:pt x="2193" y="640"/>
                    <a:pt x="2139" y="777"/>
                    <a:pt x="2080" y="913"/>
                  </a:cubicBezTo>
                  <a:lnTo>
                    <a:pt x="2080" y="913"/>
                  </a:lnTo>
                  <a:cubicBezTo>
                    <a:pt x="2078" y="873"/>
                    <a:pt x="2077" y="833"/>
                    <a:pt x="2077" y="793"/>
                  </a:cubicBezTo>
                  <a:lnTo>
                    <a:pt x="2077" y="793"/>
                  </a:lnTo>
                  <a:cubicBezTo>
                    <a:pt x="1990" y="1021"/>
                    <a:pt x="1884" y="1238"/>
                    <a:pt x="1737" y="1445"/>
                  </a:cubicBezTo>
                  <a:cubicBezTo>
                    <a:pt x="1527" y="1738"/>
                    <a:pt x="1255" y="1989"/>
                    <a:pt x="900" y="2051"/>
                  </a:cubicBezTo>
                  <a:cubicBezTo>
                    <a:pt x="859" y="2056"/>
                    <a:pt x="820" y="2059"/>
                    <a:pt x="783" y="2062"/>
                  </a:cubicBezTo>
                  <a:lnTo>
                    <a:pt x="783" y="2062"/>
                  </a:lnTo>
                  <a:cubicBezTo>
                    <a:pt x="864" y="2061"/>
                    <a:pt x="944" y="2051"/>
                    <a:pt x="1025" y="2030"/>
                  </a:cubicBezTo>
                  <a:cubicBezTo>
                    <a:pt x="1360" y="1947"/>
                    <a:pt x="1632" y="1675"/>
                    <a:pt x="1820" y="1424"/>
                  </a:cubicBezTo>
                  <a:cubicBezTo>
                    <a:pt x="1915" y="1259"/>
                    <a:pt x="2002" y="1087"/>
                    <a:pt x="2080" y="913"/>
                  </a:cubicBezTo>
                  <a:lnTo>
                    <a:pt x="2080" y="913"/>
                  </a:lnTo>
                  <a:cubicBezTo>
                    <a:pt x="2082" y="970"/>
                    <a:pt x="2086" y="1029"/>
                    <a:pt x="2092" y="1089"/>
                  </a:cubicBezTo>
                  <a:cubicBezTo>
                    <a:pt x="2134" y="1298"/>
                    <a:pt x="2176" y="1466"/>
                    <a:pt x="2302" y="1654"/>
                  </a:cubicBezTo>
                  <a:cubicBezTo>
                    <a:pt x="2448" y="1842"/>
                    <a:pt x="2615" y="1947"/>
                    <a:pt x="2825" y="1989"/>
                  </a:cubicBezTo>
                  <a:cubicBezTo>
                    <a:pt x="2910" y="2017"/>
                    <a:pt x="2999" y="2028"/>
                    <a:pt x="3091" y="2028"/>
                  </a:cubicBezTo>
                  <a:cubicBezTo>
                    <a:pt x="3202" y="2028"/>
                    <a:pt x="3317" y="2012"/>
                    <a:pt x="3432" y="1989"/>
                  </a:cubicBezTo>
                  <a:cubicBezTo>
                    <a:pt x="3850" y="1884"/>
                    <a:pt x="4185" y="1654"/>
                    <a:pt x="4457" y="1340"/>
                  </a:cubicBezTo>
                  <a:cubicBezTo>
                    <a:pt x="4654" y="1110"/>
                    <a:pt x="4825" y="842"/>
                    <a:pt x="4960" y="555"/>
                  </a:cubicBezTo>
                  <a:lnTo>
                    <a:pt x="4960" y="555"/>
                  </a:lnTo>
                  <a:cubicBezTo>
                    <a:pt x="5090" y="995"/>
                    <a:pt x="5292" y="1422"/>
                    <a:pt x="5628" y="1758"/>
                  </a:cubicBezTo>
                  <a:cubicBezTo>
                    <a:pt x="5838" y="1968"/>
                    <a:pt x="6068" y="2135"/>
                    <a:pt x="6340" y="2198"/>
                  </a:cubicBezTo>
                  <a:cubicBezTo>
                    <a:pt x="6532" y="2262"/>
                    <a:pt x="6748" y="2289"/>
                    <a:pt x="6961" y="2289"/>
                  </a:cubicBezTo>
                  <a:cubicBezTo>
                    <a:pt x="7026" y="2289"/>
                    <a:pt x="7092" y="2286"/>
                    <a:pt x="7156" y="2282"/>
                  </a:cubicBezTo>
                  <a:cubicBezTo>
                    <a:pt x="7428" y="2240"/>
                    <a:pt x="7700" y="2177"/>
                    <a:pt x="7951" y="2072"/>
                  </a:cubicBezTo>
                  <a:cubicBezTo>
                    <a:pt x="8202" y="1968"/>
                    <a:pt x="8432" y="1821"/>
                    <a:pt x="8641" y="1633"/>
                  </a:cubicBezTo>
                  <a:cubicBezTo>
                    <a:pt x="9003" y="1344"/>
                    <a:pt x="9271" y="945"/>
                    <a:pt x="9499" y="545"/>
                  </a:cubicBezTo>
                  <a:lnTo>
                    <a:pt x="9499" y="545"/>
                  </a:lnTo>
                  <a:cubicBezTo>
                    <a:pt x="9811" y="1072"/>
                    <a:pt x="10251" y="1526"/>
                    <a:pt x="10776" y="1863"/>
                  </a:cubicBezTo>
                  <a:cubicBezTo>
                    <a:pt x="11272" y="2171"/>
                    <a:pt x="11853" y="2325"/>
                    <a:pt x="12426" y="2325"/>
                  </a:cubicBezTo>
                  <a:cubicBezTo>
                    <a:pt x="12553" y="2325"/>
                    <a:pt x="12680" y="2318"/>
                    <a:pt x="12805" y="2302"/>
                  </a:cubicBezTo>
                  <a:cubicBezTo>
                    <a:pt x="13475" y="2261"/>
                    <a:pt x="14165" y="2135"/>
                    <a:pt x="14793" y="1821"/>
                  </a:cubicBezTo>
                  <a:cubicBezTo>
                    <a:pt x="15107" y="1654"/>
                    <a:pt x="15379" y="1466"/>
                    <a:pt x="15630" y="1214"/>
                  </a:cubicBezTo>
                  <a:cubicBezTo>
                    <a:pt x="15824" y="1005"/>
                    <a:pt x="15980" y="783"/>
                    <a:pt x="16128" y="567"/>
                  </a:cubicBezTo>
                  <a:lnTo>
                    <a:pt x="16128" y="567"/>
                  </a:lnTo>
                  <a:cubicBezTo>
                    <a:pt x="16283" y="797"/>
                    <a:pt x="16452" y="999"/>
                    <a:pt x="16634" y="1214"/>
                  </a:cubicBezTo>
                  <a:cubicBezTo>
                    <a:pt x="16885" y="1445"/>
                    <a:pt x="17157" y="1654"/>
                    <a:pt x="17471" y="1821"/>
                  </a:cubicBezTo>
                  <a:cubicBezTo>
                    <a:pt x="18099" y="2135"/>
                    <a:pt x="18789" y="2261"/>
                    <a:pt x="19459" y="2302"/>
                  </a:cubicBezTo>
                  <a:cubicBezTo>
                    <a:pt x="19574" y="2313"/>
                    <a:pt x="19690" y="2318"/>
                    <a:pt x="19805" y="2318"/>
                  </a:cubicBezTo>
                  <a:cubicBezTo>
                    <a:pt x="20399" y="2318"/>
                    <a:pt x="20980" y="2179"/>
                    <a:pt x="21489" y="1863"/>
                  </a:cubicBezTo>
                  <a:cubicBezTo>
                    <a:pt x="22012" y="1545"/>
                    <a:pt x="22453" y="1093"/>
                    <a:pt x="22764" y="553"/>
                  </a:cubicBezTo>
                  <a:lnTo>
                    <a:pt x="22764" y="553"/>
                  </a:lnTo>
                  <a:cubicBezTo>
                    <a:pt x="22982" y="941"/>
                    <a:pt x="23264" y="1310"/>
                    <a:pt x="23623" y="1633"/>
                  </a:cubicBezTo>
                  <a:cubicBezTo>
                    <a:pt x="23811" y="1821"/>
                    <a:pt x="24041" y="1968"/>
                    <a:pt x="24313" y="2072"/>
                  </a:cubicBezTo>
                  <a:cubicBezTo>
                    <a:pt x="24564" y="2198"/>
                    <a:pt x="24857" y="2261"/>
                    <a:pt x="25108" y="2282"/>
                  </a:cubicBezTo>
                  <a:cubicBezTo>
                    <a:pt x="25173" y="2286"/>
                    <a:pt x="25238" y="2289"/>
                    <a:pt x="25304" y="2289"/>
                  </a:cubicBezTo>
                  <a:cubicBezTo>
                    <a:pt x="25516" y="2289"/>
                    <a:pt x="25733" y="2262"/>
                    <a:pt x="25924" y="2198"/>
                  </a:cubicBezTo>
                  <a:cubicBezTo>
                    <a:pt x="26196" y="2093"/>
                    <a:pt x="26447" y="1947"/>
                    <a:pt x="26636" y="1758"/>
                  </a:cubicBezTo>
                  <a:cubicBezTo>
                    <a:pt x="26970" y="1424"/>
                    <a:pt x="27186" y="1000"/>
                    <a:pt x="27309" y="563"/>
                  </a:cubicBezTo>
                  <a:lnTo>
                    <a:pt x="27309" y="563"/>
                  </a:lnTo>
                  <a:cubicBezTo>
                    <a:pt x="27443" y="841"/>
                    <a:pt x="27613" y="1097"/>
                    <a:pt x="27808" y="1340"/>
                  </a:cubicBezTo>
                  <a:cubicBezTo>
                    <a:pt x="28080" y="1654"/>
                    <a:pt x="28435" y="1926"/>
                    <a:pt x="28833" y="1989"/>
                  </a:cubicBezTo>
                  <a:cubicBezTo>
                    <a:pt x="28936" y="2012"/>
                    <a:pt x="29046" y="2028"/>
                    <a:pt x="29158" y="2028"/>
                  </a:cubicBezTo>
                  <a:cubicBezTo>
                    <a:pt x="29251" y="2028"/>
                    <a:pt x="29345" y="2017"/>
                    <a:pt x="29440" y="1989"/>
                  </a:cubicBezTo>
                  <a:cubicBezTo>
                    <a:pt x="29649" y="1947"/>
                    <a:pt x="29816" y="1842"/>
                    <a:pt x="29963" y="1654"/>
                  </a:cubicBezTo>
                  <a:cubicBezTo>
                    <a:pt x="30088" y="1466"/>
                    <a:pt x="30130" y="1298"/>
                    <a:pt x="30172" y="1089"/>
                  </a:cubicBezTo>
                  <a:cubicBezTo>
                    <a:pt x="30182" y="987"/>
                    <a:pt x="30187" y="890"/>
                    <a:pt x="30188" y="793"/>
                  </a:cubicBezTo>
                  <a:lnTo>
                    <a:pt x="30188" y="793"/>
                  </a:lnTo>
                  <a:cubicBezTo>
                    <a:pt x="30274" y="1021"/>
                    <a:pt x="30380" y="1238"/>
                    <a:pt x="30528" y="1445"/>
                  </a:cubicBezTo>
                  <a:cubicBezTo>
                    <a:pt x="30737" y="1717"/>
                    <a:pt x="31030" y="1968"/>
                    <a:pt x="31365" y="2051"/>
                  </a:cubicBezTo>
                  <a:cubicBezTo>
                    <a:pt x="31443" y="2060"/>
                    <a:pt x="31521" y="2065"/>
                    <a:pt x="31596" y="2065"/>
                  </a:cubicBezTo>
                  <a:cubicBezTo>
                    <a:pt x="31702" y="2065"/>
                    <a:pt x="31802" y="2055"/>
                    <a:pt x="31888" y="2030"/>
                  </a:cubicBezTo>
                  <a:cubicBezTo>
                    <a:pt x="32076" y="1989"/>
                    <a:pt x="32201" y="1842"/>
                    <a:pt x="32264" y="1675"/>
                  </a:cubicBezTo>
                  <a:cubicBezTo>
                    <a:pt x="32369" y="1340"/>
                    <a:pt x="32285" y="984"/>
                    <a:pt x="32181" y="670"/>
                  </a:cubicBezTo>
                  <a:lnTo>
                    <a:pt x="32181" y="670"/>
                  </a:lnTo>
                  <a:cubicBezTo>
                    <a:pt x="32285" y="1005"/>
                    <a:pt x="32327" y="1361"/>
                    <a:pt x="32222" y="1675"/>
                  </a:cubicBezTo>
                  <a:cubicBezTo>
                    <a:pt x="32160" y="1863"/>
                    <a:pt x="32013" y="1968"/>
                    <a:pt x="31867" y="2030"/>
                  </a:cubicBezTo>
                  <a:cubicBezTo>
                    <a:pt x="31796" y="2048"/>
                    <a:pt x="31725" y="2055"/>
                    <a:pt x="31654" y="2055"/>
                  </a:cubicBezTo>
                  <a:cubicBezTo>
                    <a:pt x="31558" y="2055"/>
                    <a:pt x="31461" y="2043"/>
                    <a:pt x="31365" y="2030"/>
                  </a:cubicBezTo>
                  <a:cubicBezTo>
                    <a:pt x="31030" y="1947"/>
                    <a:pt x="30758" y="1717"/>
                    <a:pt x="30590" y="1424"/>
                  </a:cubicBezTo>
                  <a:cubicBezTo>
                    <a:pt x="30406" y="1157"/>
                    <a:pt x="30241" y="829"/>
                    <a:pt x="30176" y="521"/>
                  </a:cubicBezTo>
                  <a:lnTo>
                    <a:pt x="30176" y="521"/>
                  </a:lnTo>
                  <a:cubicBezTo>
                    <a:pt x="30174" y="508"/>
                    <a:pt x="30173" y="495"/>
                    <a:pt x="30172" y="482"/>
                  </a:cubicBezTo>
                  <a:lnTo>
                    <a:pt x="30088" y="503"/>
                  </a:lnTo>
                  <a:cubicBezTo>
                    <a:pt x="30090" y="510"/>
                    <a:pt x="30092" y="516"/>
                    <a:pt x="30094" y="522"/>
                  </a:cubicBezTo>
                  <a:lnTo>
                    <a:pt x="30094" y="522"/>
                  </a:lnTo>
                  <a:lnTo>
                    <a:pt x="30088" y="524"/>
                  </a:lnTo>
                  <a:cubicBezTo>
                    <a:pt x="30109" y="901"/>
                    <a:pt x="30088" y="1319"/>
                    <a:pt x="29879" y="1612"/>
                  </a:cubicBezTo>
                  <a:cubicBezTo>
                    <a:pt x="29735" y="1828"/>
                    <a:pt x="29492" y="1905"/>
                    <a:pt x="29232" y="1905"/>
                  </a:cubicBezTo>
                  <a:cubicBezTo>
                    <a:pt x="29114" y="1905"/>
                    <a:pt x="28992" y="1889"/>
                    <a:pt x="28875" y="1863"/>
                  </a:cubicBezTo>
                  <a:cubicBezTo>
                    <a:pt x="28519" y="1779"/>
                    <a:pt x="28205" y="1549"/>
                    <a:pt x="27975" y="1256"/>
                  </a:cubicBezTo>
                  <a:cubicBezTo>
                    <a:pt x="27724" y="984"/>
                    <a:pt x="27556" y="608"/>
                    <a:pt x="27410" y="273"/>
                  </a:cubicBezTo>
                  <a:lnTo>
                    <a:pt x="27305" y="1"/>
                  </a:lnTo>
                  <a:lnTo>
                    <a:pt x="27264" y="294"/>
                  </a:lnTo>
                  <a:cubicBezTo>
                    <a:pt x="27262" y="301"/>
                    <a:pt x="27260" y="308"/>
                    <a:pt x="27258" y="315"/>
                  </a:cubicBezTo>
                  <a:lnTo>
                    <a:pt x="27201" y="315"/>
                  </a:lnTo>
                  <a:cubicBezTo>
                    <a:pt x="27212" y="344"/>
                    <a:pt x="27224" y="372"/>
                    <a:pt x="27236" y="401"/>
                  </a:cubicBezTo>
                  <a:lnTo>
                    <a:pt x="27236" y="401"/>
                  </a:lnTo>
                  <a:cubicBezTo>
                    <a:pt x="27107" y="866"/>
                    <a:pt x="26902" y="1322"/>
                    <a:pt x="26552" y="1633"/>
                  </a:cubicBezTo>
                  <a:cubicBezTo>
                    <a:pt x="26364" y="1821"/>
                    <a:pt x="26155" y="1947"/>
                    <a:pt x="25924" y="2010"/>
                  </a:cubicBezTo>
                  <a:cubicBezTo>
                    <a:pt x="25752" y="2057"/>
                    <a:pt x="25579" y="2080"/>
                    <a:pt x="25389" y="2080"/>
                  </a:cubicBezTo>
                  <a:cubicBezTo>
                    <a:pt x="25325" y="2080"/>
                    <a:pt x="25260" y="2078"/>
                    <a:pt x="25192" y="2072"/>
                  </a:cubicBezTo>
                  <a:cubicBezTo>
                    <a:pt x="24941" y="2051"/>
                    <a:pt x="24690" y="1989"/>
                    <a:pt x="24460" y="1884"/>
                  </a:cubicBezTo>
                  <a:cubicBezTo>
                    <a:pt x="24230" y="1779"/>
                    <a:pt x="24020" y="1633"/>
                    <a:pt x="23832" y="1466"/>
                  </a:cubicBezTo>
                  <a:cubicBezTo>
                    <a:pt x="23434" y="1131"/>
                    <a:pt x="23162" y="712"/>
                    <a:pt x="22911" y="252"/>
                  </a:cubicBezTo>
                  <a:lnTo>
                    <a:pt x="22807" y="64"/>
                  </a:lnTo>
                  <a:lnTo>
                    <a:pt x="22702" y="273"/>
                  </a:lnTo>
                  <a:cubicBezTo>
                    <a:pt x="22388" y="838"/>
                    <a:pt x="21949" y="1361"/>
                    <a:pt x="21405" y="1675"/>
                  </a:cubicBezTo>
                  <a:cubicBezTo>
                    <a:pt x="20961" y="1948"/>
                    <a:pt x="20435" y="2095"/>
                    <a:pt x="19904" y="2095"/>
                  </a:cubicBezTo>
                  <a:cubicBezTo>
                    <a:pt x="19783" y="2095"/>
                    <a:pt x="19663" y="2088"/>
                    <a:pt x="19543" y="2072"/>
                  </a:cubicBezTo>
                  <a:cubicBezTo>
                    <a:pt x="18894" y="2010"/>
                    <a:pt x="18245" y="1884"/>
                    <a:pt x="17660" y="1612"/>
                  </a:cubicBezTo>
                  <a:cubicBezTo>
                    <a:pt x="17095" y="1340"/>
                    <a:pt x="16634" y="838"/>
                    <a:pt x="16300" y="273"/>
                  </a:cubicBezTo>
                  <a:lnTo>
                    <a:pt x="16195" y="85"/>
                  </a:lnTo>
                  <a:lnTo>
                    <a:pt x="16090" y="273"/>
                  </a:lnTo>
                  <a:cubicBezTo>
                    <a:pt x="16069" y="308"/>
                    <a:pt x="16047" y="343"/>
                    <a:pt x="16024" y="378"/>
                  </a:cubicBezTo>
                  <a:lnTo>
                    <a:pt x="16007" y="378"/>
                  </a:lnTo>
                  <a:cubicBezTo>
                    <a:pt x="16009" y="382"/>
                    <a:pt x="16012" y="387"/>
                    <a:pt x="16015" y="392"/>
                  </a:cubicBezTo>
                  <a:lnTo>
                    <a:pt x="16015" y="392"/>
                  </a:lnTo>
                  <a:cubicBezTo>
                    <a:pt x="15690" y="889"/>
                    <a:pt x="15273" y="1341"/>
                    <a:pt x="14730" y="1612"/>
                  </a:cubicBezTo>
                  <a:cubicBezTo>
                    <a:pt x="14165" y="1884"/>
                    <a:pt x="13496" y="2010"/>
                    <a:pt x="12847" y="2072"/>
                  </a:cubicBezTo>
                  <a:cubicBezTo>
                    <a:pt x="12727" y="2088"/>
                    <a:pt x="12607" y="2095"/>
                    <a:pt x="12488" y="2095"/>
                  </a:cubicBezTo>
                  <a:cubicBezTo>
                    <a:pt x="11961" y="2095"/>
                    <a:pt x="11445" y="1948"/>
                    <a:pt x="10985" y="1675"/>
                  </a:cubicBezTo>
                  <a:cubicBezTo>
                    <a:pt x="10420" y="1340"/>
                    <a:pt x="9981" y="838"/>
                    <a:pt x="9688" y="273"/>
                  </a:cubicBezTo>
                  <a:lnTo>
                    <a:pt x="9583" y="64"/>
                  </a:lnTo>
                  <a:lnTo>
                    <a:pt x="9478" y="252"/>
                  </a:lnTo>
                  <a:cubicBezTo>
                    <a:pt x="9461" y="287"/>
                    <a:pt x="9443" y="322"/>
                    <a:pt x="9425" y="357"/>
                  </a:cubicBezTo>
                  <a:lnTo>
                    <a:pt x="9395" y="357"/>
                  </a:lnTo>
                  <a:cubicBezTo>
                    <a:pt x="9400" y="366"/>
                    <a:pt x="9405" y="375"/>
                    <a:pt x="9410" y="385"/>
                  </a:cubicBezTo>
                  <a:lnTo>
                    <a:pt x="9410" y="385"/>
                  </a:lnTo>
                  <a:cubicBezTo>
                    <a:pt x="9190" y="793"/>
                    <a:pt x="8917" y="1163"/>
                    <a:pt x="8558" y="1466"/>
                  </a:cubicBezTo>
                  <a:cubicBezTo>
                    <a:pt x="8369" y="1654"/>
                    <a:pt x="8160" y="1779"/>
                    <a:pt x="7930" y="1884"/>
                  </a:cubicBezTo>
                  <a:cubicBezTo>
                    <a:pt x="7700" y="1989"/>
                    <a:pt x="7470" y="2051"/>
                    <a:pt x="7198" y="2072"/>
                  </a:cubicBezTo>
                  <a:cubicBezTo>
                    <a:pt x="7121" y="2079"/>
                    <a:pt x="7040" y="2084"/>
                    <a:pt x="6957" y="2084"/>
                  </a:cubicBezTo>
                  <a:cubicBezTo>
                    <a:pt x="6791" y="2084"/>
                    <a:pt x="6619" y="2065"/>
                    <a:pt x="6465" y="2010"/>
                  </a:cubicBezTo>
                  <a:cubicBezTo>
                    <a:pt x="6235" y="1947"/>
                    <a:pt x="6026" y="1821"/>
                    <a:pt x="5838" y="1633"/>
                  </a:cubicBezTo>
                  <a:cubicBezTo>
                    <a:pt x="5461" y="1298"/>
                    <a:pt x="5231" y="796"/>
                    <a:pt x="5126" y="294"/>
                  </a:cubicBezTo>
                  <a:lnTo>
                    <a:pt x="5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8"/>
            <p:cNvSpPr/>
            <p:nvPr/>
          </p:nvSpPr>
          <p:spPr>
            <a:xfrm>
              <a:off x="5935644" y="3014907"/>
              <a:ext cx="19910" cy="19352"/>
            </a:xfrm>
            <a:custGeom>
              <a:avLst/>
              <a:gdLst/>
              <a:ahLst/>
              <a:cxnLst/>
              <a:rect l="l" t="t" r="r" b="b"/>
              <a:pathLst>
                <a:path w="357" h="347" extrusionOk="0">
                  <a:moveTo>
                    <a:pt x="190" y="0"/>
                  </a:moveTo>
                  <a:cubicBezTo>
                    <a:pt x="183" y="0"/>
                    <a:pt x="175" y="1"/>
                    <a:pt x="168" y="3"/>
                  </a:cubicBezTo>
                  <a:cubicBezTo>
                    <a:pt x="42" y="45"/>
                    <a:pt x="0" y="212"/>
                    <a:pt x="63" y="296"/>
                  </a:cubicBezTo>
                  <a:cubicBezTo>
                    <a:pt x="79" y="327"/>
                    <a:pt x="127" y="346"/>
                    <a:pt x="169" y="346"/>
                  </a:cubicBezTo>
                  <a:cubicBezTo>
                    <a:pt x="184" y="346"/>
                    <a:pt x="198" y="344"/>
                    <a:pt x="210" y="338"/>
                  </a:cubicBezTo>
                  <a:cubicBezTo>
                    <a:pt x="272" y="317"/>
                    <a:pt x="293" y="296"/>
                    <a:pt x="314" y="233"/>
                  </a:cubicBezTo>
                  <a:cubicBezTo>
                    <a:pt x="314" y="212"/>
                    <a:pt x="356" y="192"/>
                    <a:pt x="356" y="150"/>
                  </a:cubicBezTo>
                  <a:cubicBezTo>
                    <a:pt x="356" y="92"/>
                    <a:pt x="269"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8"/>
            <p:cNvSpPr/>
            <p:nvPr/>
          </p:nvSpPr>
          <p:spPr>
            <a:xfrm>
              <a:off x="6054658" y="2975366"/>
              <a:ext cx="23423" cy="25543"/>
            </a:xfrm>
            <a:custGeom>
              <a:avLst/>
              <a:gdLst/>
              <a:ahLst/>
              <a:cxnLst/>
              <a:rect l="l" t="t" r="r" b="b"/>
              <a:pathLst>
                <a:path w="420" h="458" extrusionOk="0">
                  <a:moveTo>
                    <a:pt x="231" y="1"/>
                  </a:moveTo>
                  <a:cubicBezTo>
                    <a:pt x="126" y="1"/>
                    <a:pt x="42" y="105"/>
                    <a:pt x="22" y="210"/>
                  </a:cubicBezTo>
                  <a:cubicBezTo>
                    <a:pt x="1" y="273"/>
                    <a:pt x="1" y="315"/>
                    <a:pt x="22" y="377"/>
                  </a:cubicBezTo>
                  <a:cubicBezTo>
                    <a:pt x="37" y="423"/>
                    <a:pt x="95" y="457"/>
                    <a:pt x="158" y="457"/>
                  </a:cubicBezTo>
                  <a:cubicBezTo>
                    <a:pt x="182" y="457"/>
                    <a:pt x="207" y="452"/>
                    <a:pt x="231" y="440"/>
                  </a:cubicBezTo>
                  <a:cubicBezTo>
                    <a:pt x="314" y="419"/>
                    <a:pt x="356" y="336"/>
                    <a:pt x="377" y="231"/>
                  </a:cubicBezTo>
                  <a:cubicBezTo>
                    <a:pt x="419" y="126"/>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8"/>
            <p:cNvSpPr/>
            <p:nvPr/>
          </p:nvSpPr>
          <p:spPr>
            <a:xfrm>
              <a:off x="6212598" y="2961089"/>
              <a:ext cx="21806" cy="21360"/>
            </a:xfrm>
            <a:custGeom>
              <a:avLst/>
              <a:gdLst/>
              <a:ahLst/>
              <a:cxnLst/>
              <a:rect l="l" t="t" r="r" b="b"/>
              <a:pathLst>
                <a:path w="391" h="383" extrusionOk="0">
                  <a:moveTo>
                    <a:pt x="190" y="0"/>
                  </a:moveTo>
                  <a:cubicBezTo>
                    <a:pt x="80" y="0"/>
                    <a:pt x="1" y="174"/>
                    <a:pt x="35" y="278"/>
                  </a:cubicBezTo>
                  <a:cubicBezTo>
                    <a:pt x="56" y="341"/>
                    <a:pt x="119" y="382"/>
                    <a:pt x="182" y="382"/>
                  </a:cubicBezTo>
                  <a:cubicBezTo>
                    <a:pt x="370" y="382"/>
                    <a:pt x="391" y="131"/>
                    <a:pt x="265" y="27"/>
                  </a:cubicBezTo>
                  <a:cubicBezTo>
                    <a:pt x="239" y="8"/>
                    <a:pt x="214"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8"/>
            <p:cNvSpPr/>
            <p:nvPr/>
          </p:nvSpPr>
          <p:spPr>
            <a:xfrm>
              <a:off x="6463061" y="2961423"/>
              <a:ext cx="26491" cy="24985"/>
            </a:xfrm>
            <a:custGeom>
              <a:avLst/>
              <a:gdLst/>
              <a:ahLst/>
              <a:cxnLst/>
              <a:rect l="l" t="t" r="r" b="b"/>
              <a:pathLst>
                <a:path w="475" h="448" extrusionOk="0">
                  <a:moveTo>
                    <a:pt x="259" y="0"/>
                  </a:moveTo>
                  <a:cubicBezTo>
                    <a:pt x="231" y="0"/>
                    <a:pt x="200" y="6"/>
                    <a:pt x="168" y="21"/>
                  </a:cubicBezTo>
                  <a:cubicBezTo>
                    <a:pt x="64" y="62"/>
                    <a:pt x="1" y="272"/>
                    <a:pt x="106" y="376"/>
                  </a:cubicBezTo>
                  <a:cubicBezTo>
                    <a:pt x="139" y="421"/>
                    <a:pt x="195" y="447"/>
                    <a:pt x="250" y="447"/>
                  </a:cubicBezTo>
                  <a:cubicBezTo>
                    <a:pt x="300" y="447"/>
                    <a:pt x="348" y="426"/>
                    <a:pt x="378" y="376"/>
                  </a:cubicBezTo>
                  <a:cubicBezTo>
                    <a:pt x="419" y="355"/>
                    <a:pt x="440" y="314"/>
                    <a:pt x="440" y="272"/>
                  </a:cubicBezTo>
                  <a:cubicBezTo>
                    <a:pt x="475" y="150"/>
                    <a:pt x="395"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8"/>
            <p:cNvSpPr/>
            <p:nvPr/>
          </p:nvSpPr>
          <p:spPr>
            <a:xfrm>
              <a:off x="6831812" y="2959025"/>
              <a:ext cx="25766" cy="31900"/>
            </a:xfrm>
            <a:custGeom>
              <a:avLst/>
              <a:gdLst/>
              <a:ahLst/>
              <a:cxnLst/>
              <a:rect l="l" t="t" r="r" b="b"/>
              <a:pathLst>
                <a:path w="462" h="572" extrusionOk="0">
                  <a:moveTo>
                    <a:pt x="252" y="1"/>
                  </a:moveTo>
                  <a:cubicBezTo>
                    <a:pt x="84" y="1"/>
                    <a:pt x="1" y="252"/>
                    <a:pt x="22" y="378"/>
                  </a:cubicBezTo>
                  <a:cubicBezTo>
                    <a:pt x="22" y="419"/>
                    <a:pt x="43" y="503"/>
                    <a:pt x="105" y="524"/>
                  </a:cubicBezTo>
                  <a:cubicBezTo>
                    <a:pt x="126" y="555"/>
                    <a:pt x="158" y="571"/>
                    <a:pt x="194" y="571"/>
                  </a:cubicBezTo>
                  <a:cubicBezTo>
                    <a:pt x="231" y="571"/>
                    <a:pt x="273" y="555"/>
                    <a:pt x="315" y="524"/>
                  </a:cubicBezTo>
                  <a:cubicBezTo>
                    <a:pt x="356" y="503"/>
                    <a:pt x="419" y="419"/>
                    <a:pt x="440" y="378"/>
                  </a:cubicBezTo>
                  <a:cubicBezTo>
                    <a:pt x="461" y="252"/>
                    <a:pt x="419" y="43"/>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8"/>
            <p:cNvSpPr/>
            <p:nvPr/>
          </p:nvSpPr>
          <p:spPr>
            <a:xfrm>
              <a:off x="7201735" y="2965272"/>
              <a:ext cx="23423" cy="27383"/>
            </a:xfrm>
            <a:custGeom>
              <a:avLst/>
              <a:gdLst/>
              <a:ahLst/>
              <a:cxnLst/>
              <a:rect l="l" t="t" r="r" b="b"/>
              <a:pathLst>
                <a:path w="420" h="491" extrusionOk="0">
                  <a:moveTo>
                    <a:pt x="198" y="1"/>
                  </a:moveTo>
                  <a:cubicBezTo>
                    <a:pt x="163" y="1"/>
                    <a:pt x="130" y="11"/>
                    <a:pt x="105" y="35"/>
                  </a:cubicBezTo>
                  <a:cubicBezTo>
                    <a:pt x="84" y="56"/>
                    <a:pt x="63" y="77"/>
                    <a:pt x="63" y="98"/>
                  </a:cubicBezTo>
                  <a:cubicBezTo>
                    <a:pt x="42" y="161"/>
                    <a:pt x="1" y="245"/>
                    <a:pt x="1" y="307"/>
                  </a:cubicBezTo>
                  <a:cubicBezTo>
                    <a:pt x="1" y="391"/>
                    <a:pt x="63" y="454"/>
                    <a:pt x="105" y="475"/>
                  </a:cubicBezTo>
                  <a:cubicBezTo>
                    <a:pt x="137" y="485"/>
                    <a:pt x="163" y="490"/>
                    <a:pt x="189" y="490"/>
                  </a:cubicBezTo>
                  <a:cubicBezTo>
                    <a:pt x="215" y="490"/>
                    <a:pt x="241" y="485"/>
                    <a:pt x="273" y="475"/>
                  </a:cubicBezTo>
                  <a:cubicBezTo>
                    <a:pt x="314" y="454"/>
                    <a:pt x="356" y="412"/>
                    <a:pt x="377" y="370"/>
                  </a:cubicBezTo>
                  <a:cubicBezTo>
                    <a:pt x="419" y="286"/>
                    <a:pt x="419" y="203"/>
                    <a:pt x="377" y="119"/>
                  </a:cubicBezTo>
                  <a:cubicBezTo>
                    <a:pt x="377" y="60"/>
                    <a:pt x="28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8"/>
            <p:cNvSpPr/>
            <p:nvPr/>
          </p:nvSpPr>
          <p:spPr>
            <a:xfrm>
              <a:off x="7451473" y="2963375"/>
              <a:ext cx="22196" cy="27439"/>
            </a:xfrm>
            <a:custGeom>
              <a:avLst/>
              <a:gdLst/>
              <a:ahLst/>
              <a:cxnLst/>
              <a:rect l="l" t="t" r="r" b="b"/>
              <a:pathLst>
                <a:path w="398" h="492" extrusionOk="0">
                  <a:moveTo>
                    <a:pt x="197" y="0"/>
                  </a:moveTo>
                  <a:cubicBezTo>
                    <a:pt x="141" y="0"/>
                    <a:pt x="87" y="20"/>
                    <a:pt x="63" y="69"/>
                  </a:cubicBezTo>
                  <a:cubicBezTo>
                    <a:pt x="21" y="90"/>
                    <a:pt x="21" y="132"/>
                    <a:pt x="0" y="195"/>
                  </a:cubicBezTo>
                  <a:cubicBezTo>
                    <a:pt x="0" y="279"/>
                    <a:pt x="0" y="341"/>
                    <a:pt x="63" y="404"/>
                  </a:cubicBezTo>
                  <a:cubicBezTo>
                    <a:pt x="99" y="440"/>
                    <a:pt x="151" y="492"/>
                    <a:pt x="205" y="492"/>
                  </a:cubicBezTo>
                  <a:cubicBezTo>
                    <a:pt x="213" y="492"/>
                    <a:pt x="222" y="491"/>
                    <a:pt x="230" y="488"/>
                  </a:cubicBezTo>
                  <a:cubicBezTo>
                    <a:pt x="293" y="488"/>
                    <a:pt x="335" y="425"/>
                    <a:pt x="356" y="362"/>
                  </a:cubicBezTo>
                  <a:cubicBezTo>
                    <a:pt x="398" y="320"/>
                    <a:pt x="398" y="258"/>
                    <a:pt x="398" y="216"/>
                  </a:cubicBezTo>
                  <a:cubicBezTo>
                    <a:pt x="398" y="132"/>
                    <a:pt x="356" y="69"/>
                    <a:pt x="314" y="27"/>
                  </a:cubicBezTo>
                  <a:cubicBezTo>
                    <a:pt x="279" y="10"/>
                    <a:pt x="238"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8"/>
            <p:cNvSpPr/>
            <p:nvPr/>
          </p:nvSpPr>
          <p:spPr>
            <a:xfrm>
              <a:off x="7613652" y="2975366"/>
              <a:ext cx="23423" cy="26937"/>
            </a:xfrm>
            <a:custGeom>
              <a:avLst/>
              <a:gdLst/>
              <a:ahLst/>
              <a:cxnLst/>
              <a:rect l="l" t="t" r="r" b="b"/>
              <a:pathLst>
                <a:path w="420" h="483" extrusionOk="0">
                  <a:moveTo>
                    <a:pt x="231" y="1"/>
                  </a:moveTo>
                  <a:cubicBezTo>
                    <a:pt x="105" y="1"/>
                    <a:pt x="42" y="85"/>
                    <a:pt x="22" y="168"/>
                  </a:cubicBezTo>
                  <a:cubicBezTo>
                    <a:pt x="1" y="231"/>
                    <a:pt x="1" y="315"/>
                    <a:pt x="42" y="377"/>
                  </a:cubicBezTo>
                  <a:cubicBezTo>
                    <a:pt x="84" y="419"/>
                    <a:pt x="147" y="482"/>
                    <a:pt x="231" y="482"/>
                  </a:cubicBezTo>
                  <a:cubicBezTo>
                    <a:pt x="314" y="440"/>
                    <a:pt x="356" y="398"/>
                    <a:pt x="377" y="315"/>
                  </a:cubicBezTo>
                  <a:cubicBezTo>
                    <a:pt x="377" y="294"/>
                    <a:pt x="419" y="231"/>
                    <a:pt x="419" y="210"/>
                  </a:cubicBezTo>
                  <a:cubicBezTo>
                    <a:pt x="419" y="105"/>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8"/>
            <p:cNvSpPr/>
            <p:nvPr/>
          </p:nvSpPr>
          <p:spPr>
            <a:xfrm>
              <a:off x="5921646" y="3352315"/>
              <a:ext cx="1850783" cy="224251"/>
            </a:xfrm>
            <a:custGeom>
              <a:avLst/>
              <a:gdLst/>
              <a:ahLst/>
              <a:cxnLst/>
              <a:rect l="l" t="t" r="r" b="b"/>
              <a:pathLst>
                <a:path w="33186" h="4021" extrusionOk="0">
                  <a:moveTo>
                    <a:pt x="105" y="335"/>
                  </a:moveTo>
                  <a:cubicBezTo>
                    <a:pt x="42" y="879"/>
                    <a:pt x="21" y="1465"/>
                    <a:pt x="0" y="2009"/>
                  </a:cubicBezTo>
                  <a:cubicBezTo>
                    <a:pt x="21" y="2281"/>
                    <a:pt x="42" y="2574"/>
                    <a:pt x="147" y="2846"/>
                  </a:cubicBezTo>
                  <a:cubicBezTo>
                    <a:pt x="210" y="2971"/>
                    <a:pt x="251" y="3097"/>
                    <a:pt x="356" y="3201"/>
                  </a:cubicBezTo>
                  <a:cubicBezTo>
                    <a:pt x="461" y="3306"/>
                    <a:pt x="607" y="3390"/>
                    <a:pt x="754" y="3390"/>
                  </a:cubicBezTo>
                  <a:cubicBezTo>
                    <a:pt x="762" y="3390"/>
                    <a:pt x="771" y="3390"/>
                    <a:pt x="779" y="3390"/>
                  </a:cubicBezTo>
                  <a:lnTo>
                    <a:pt x="779" y="3390"/>
                  </a:lnTo>
                  <a:cubicBezTo>
                    <a:pt x="641" y="3385"/>
                    <a:pt x="540" y="3323"/>
                    <a:pt x="440" y="3222"/>
                  </a:cubicBezTo>
                  <a:cubicBezTo>
                    <a:pt x="335" y="3118"/>
                    <a:pt x="293" y="2992"/>
                    <a:pt x="230" y="2867"/>
                  </a:cubicBezTo>
                  <a:cubicBezTo>
                    <a:pt x="147" y="2595"/>
                    <a:pt x="105" y="2323"/>
                    <a:pt x="84" y="2030"/>
                  </a:cubicBezTo>
                  <a:cubicBezTo>
                    <a:pt x="21" y="1465"/>
                    <a:pt x="42" y="900"/>
                    <a:pt x="105" y="335"/>
                  </a:cubicBezTo>
                  <a:close/>
                  <a:moveTo>
                    <a:pt x="1496" y="3113"/>
                  </a:moveTo>
                  <a:cubicBezTo>
                    <a:pt x="1311" y="3297"/>
                    <a:pt x="1039" y="3384"/>
                    <a:pt x="779" y="3390"/>
                  </a:cubicBezTo>
                  <a:lnTo>
                    <a:pt x="779" y="3390"/>
                  </a:lnTo>
                  <a:cubicBezTo>
                    <a:pt x="784" y="3390"/>
                    <a:pt x="790" y="3390"/>
                    <a:pt x="795" y="3390"/>
                  </a:cubicBezTo>
                  <a:cubicBezTo>
                    <a:pt x="1071" y="3390"/>
                    <a:pt x="1327" y="3297"/>
                    <a:pt x="1496" y="3113"/>
                  </a:cubicBezTo>
                  <a:close/>
                  <a:moveTo>
                    <a:pt x="16614" y="0"/>
                  </a:moveTo>
                  <a:lnTo>
                    <a:pt x="16467" y="670"/>
                  </a:lnTo>
                  <a:lnTo>
                    <a:pt x="16446" y="670"/>
                  </a:lnTo>
                  <a:cubicBezTo>
                    <a:pt x="16450" y="689"/>
                    <a:pt x="16454" y="708"/>
                    <a:pt x="16458" y="728"/>
                  </a:cubicBezTo>
                  <a:lnTo>
                    <a:pt x="16458" y="728"/>
                  </a:lnTo>
                  <a:cubicBezTo>
                    <a:pt x="16393" y="1127"/>
                    <a:pt x="16272" y="1525"/>
                    <a:pt x="16132" y="1904"/>
                  </a:cubicBezTo>
                  <a:cubicBezTo>
                    <a:pt x="15986" y="2281"/>
                    <a:pt x="15735" y="2657"/>
                    <a:pt x="15463" y="2950"/>
                  </a:cubicBezTo>
                  <a:cubicBezTo>
                    <a:pt x="14877" y="3557"/>
                    <a:pt x="14019" y="3808"/>
                    <a:pt x="13182" y="3829"/>
                  </a:cubicBezTo>
                  <a:cubicBezTo>
                    <a:pt x="12764" y="3829"/>
                    <a:pt x="12345" y="3745"/>
                    <a:pt x="11948" y="3599"/>
                  </a:cubicBezTo>
                  <a:cubicBezTo>
                    <a:pt x="11550" y="3411"/>
                    <a:pt x="11215" y="3181"/>
                    <a:pt x="10922" y="2867"/>
                  </a:cubicBezTo>
                  <a:cubicBezTo>
                    <a:pt x="10358" y="2239"/>
                    <a:pt x="9939" y="1444"/>
                    <a:pt x="9688" y="649"/>
                  </a:cubicBezTo>
                  <a:lnTo>
                    <a:pt x="9542" y="126"/>
                  </a:lnTo>
                  <a:lnTo>
                    <a:pt x="9482" y="644"/>
                  </a:lnTo>
                  <a:lnTo>
                    <a:pt x="9482" y="644"/>
                  </a:lnTo>
                  <a:lnTo>
                    <a:pt x="9458" y="649"/>
                  </a:lnTo>
                  <a:cubicBezTo>
                    <a:pt x="9464" y="668"/>
                    <a:pt x="9470" y="688"/>
                    <a:pt x="9477" y="707"/>
                  </a:cubicBezTo>
                  <a:lnTo>
                    <a:pt x="9477" y="707"/>
                  </a:lnTo>
                  <a:cubicBezTo>
                    <a:pt x="9433" y="1427"/>
                    <a:pt x="9326" y="2145"/>
                    <a:pt x="8956" y="2741"/>
                  </a:cubicBezTo>
                  <a:cubicBezTo>
                    <a:pt x="8788" y="3034"/>
                    <a:pt x="8558" y="3285"/>
                    <a:pt x="8223" y="3473"/>
                  </a:cubicBezTo>
                  <a:cubicBezTo>
                    <a:pt x="7951" y="3641"/>
                    <a:pt x="7575" y="3704"/>
                    <a:pt x="7240" y="3725"/>
                  </a:cubicBezTo>
                  <a:cubicBezTo>
                    <a:pt x="7201" y="3729"/>
                    <a:pt x="7162" y="3732"/>
                    <a:pt x="7123" y="3732"/>
                  </a:cubicBezTo>
                  <a:cubicBezTo>
                    <a:pt x="6824" y="3732"/>
                    <a:pt x="6518" y="3596"/>
                    <a:pt x="6277" y="3411"/>
                  </a:cubicBezTo>
                  <a:cubicBezTo>
                    <a:pt x="6005" y="3201"/>
                    <a:pt x="5796" y="2929"/>
                    <a:pt x="5608" y="2616"/>
                  </a:cubicBezTo>
                  <a:cubicBezTo>
                    <a:pt x="5273" y="1988"/>
                    <a:pt x="5085" y="1276"/>
                    <a:pt x="4980" y="565"/>
                  </a:cubicBezTo>
                  <a:lnTo>
                    <a:pt x="4952" y="569"/>
                  </a:lnTo>
                  <a:lnTo>
                    <a:pt x="4952" y="569"/>
                  </a:lnTo>
                  <a:cubicBezTo>
                    <a:pt x="4948" y="533"/>
                    <a:pt x="4943" y="497"/>
                    <a:pt x="4938" y="460"/>
                  </a:cubicBezTo>
                  <a:lnTo>
                    <a:pt x="4938" y="460"/>
                  </a:lnTo>
                  <a:lnTo>
                    <a:pt x="4792" y="481"/>
                  </a:lnTo>
                  <a:cubicBezTo>
                    <a:pt x="4811" y="706"/>
                    <a:pt x="4844" y="930"/>
                    <a:pt x="4891" y="1152"/>
                  </a:cubicBezTo>
                  <a:lnTo>
                    <a:pt x="4891" y="1152"/>
                  </a:lnTo>
                  <a:cubicBezTo>
                    <a:pt x="4916" y="1578"/>
                    <a:pt x="4900" y="2008"/>
                    <a:pt x="4813" y="2427"/>
                  </a:cubicBezTo>
                  <a:cubicBezTo>
                    <a:pt x="4750" y="2699"/>
                    <a:pt x="4624" y="2992"/>
                    <a:pt x="4436" y="3222"/>
                  </a:cubicBezTo>
                  <a:cubicBezTo>
                    <a:pt x="4227" y="3473"/>
                    <a:pt x="3934" y="3599"/>
                    <a:pt x="3662" y="3599"/>
                  </a:cubicBezTo>
                  <a:cubicBezTo>
                    <a:pt x="3369" y="3599"/>
                    <a:pt x="3076" y="3473"/>
                    <a:pt x="2867" y="3264"/>
                  </a:cubicBezTo>
                  <a:cubicBezTo>
                    <a:pt x="2658" y="3055"/>
                    <a:pt x="2532" y="2762"/>
                    <a:pt x="2427" y="2469"/>
                  </a:cubicBezTo>
                  <a:cubicBezTo>
                    <a:pt x="2218" y="1904"/>
                    <a:pt x="2135" y="1276"/>
                    <a:pt x="2135" y="649"/>
                  </a:cubicBezTo>
                  <a:lnTo>
                    <a:pt x="2089" y="649"/>
                  </a:lnTo>
                  <a:cubicBezTo>
                    <a:pt x="2091" y="621"/>
                    <a:pt x="2092" y="593"/>
                    <a:pt x="2093" y="565"/>
                  </a:cubicBezTo>
                  <a:lnTo>
                    <a:pt x="1988" y="565"/>
                  </a:lnTo>
                  <a:cubicBezTo>
                    <a:pt x="1988" y="760"/>
                    <a:pt x="1996" y="957"/>
                    <a:pt x="2012" y="1155"/>
                  </a:cubicBezTo>
                  <a:lnTo>
                    <a:pt x="2012" y="1155"/>
                  </a:lnTo>
                  <a:cubicBezTo>
                    <a:pt x="1997" y="1539"/>
                    <a:pt x="1970" y="1931"/>
                    <a:pt x="1883" y="2323"/>
                  </a:cubicBezTo>
                  <a:cubicBezTo>
                    <a:pt x="1800" y="2595"/>
                    <a:pt x="1716" y="2867"/>
                    <a:pt x="1528" y="3076"/>
                  </a:cubicBezTo>
                  <a:cubicBezTo>
                    <a:pt x="1518" y="3089"/>
                    <a:pt x="1507" y="3101"/>
                    <a:pt x="1496" y="3113"/>
                  </a:cubicBezTo>
                  <a:lnTo>
                    <a:pt x="1496" y="3113"/>
                  </a:lnTo>
                  <a:cubicBezTo>
                    <a:pt x="1515" y="3095"/>
                    <a:pt x="1532" y="3075"/>
                    <a:pt x="1549" y="3055"/>
                  </a:cubicBezTo>
                  <a:cubicBezTo>
                    <a:pt x="1758" y="2804"/>
                    <a:pt x="1821" y="2553"/>
                    <a:pt x="1904" y="2260"/>
                  </a:cubicBezTo>
                  <a:cubicBezTo>
                    <a:pt x="1967" y="1977"/>
                    <a:pt x="2009" y="1694"/>
                    <a:pt x="2038" y="1411"/>
                  </a:cubicBezTo>
                  <a:lnTo>
                    <a:pt x="2038" y="1411"/>
                  </a:lnTo>
                  <a:cubicBezTo>
                    <a:pt x="2079" y="1762"/>
                    <a:pt x="2146" y="2112"/>
                    <a:pt x="2239" y="2448"/>
                  </a:cubicBezTo>
                  <a:cubicBezTo>
                    <a:pt x="2344" y="2741"/>
                    <a:pt x="2490" y="3055"/>
                    <a:pt x="2720" y="3285"/>
                  </a:cubicBezTo>
                  <a:cubicBezTo>
                    <a:pt x="2908" y="3491"/>
                    <a:pt x="3196" y="3647"/>
                    <a:pt x="3495" y="3647"/>
                  </a:cubicBezTo>
                  <a:cubicBezTo>
                    <a:pt x="3530" y="3647"/>
                    <a:pt x="3564" y="3645"/>
                    <a:pt x="3599" y="3641"/>
                  </a:cubicBezTo>
                  <a:cubicBezTo>
                    <a:pt x="3955" y="3641"/>
                    <a:pt x="4290" y="3515"/>
                    <a:pt x="4499" y="3264"/>
                  </a:cubicBezTo>
                  <a:cubicBezTo>
                    <a:pt x="4729" y="2992"/>
                    <a:pt x="4834" y="2678"/>
                    <a:pt x="4917" y="2365"/>
                  </a:cubicBezTo>
                  <a:cubicBezTo>
                    <a:pt x="4968" y="2110"/>
                    <a:pt x="4995" y="1853"/>
                    <a:pt x="5003" y="1595"/>
                  </a:cubicBezTo>
                  <a:lnTo>
                    <a:pt x="5003" y="1595"/>
                  </a:lnTo>
                  <a:cubicBezTo>
                    <a:pt x="5107" y="1942"/>
                    <a:pt x="5246" y="2278"/>
                    <a:pt x="5420" y="2595"/>
                  </a:cubicBezTo>
                  <a:cubicBezTo>
                    <a:pt x="5587" y="2909"/>
                    <a:pt x="5796" y="3222"/>
                    <a:pt x="6110" y="3473"/>
                  </a:cubicBezTo>
                  <a:cubicBezTo>
                    <a:pt x="6424" y="3704"/>
                    <a:pt x="6801" y="3829"/>
                    <a:pt x="7198" y="3829"/>
                  </a:cubicBezTo>
                  <a:cubicBezTo>
                    <a:pt x="7575" y="3829"/>
                    <a:pt x="7951" y="3745"/>
                    <a:pt x="8286" y="3578"/>
                  </a:cubicBezTo>
                  <a:cubicBezTo>
                    <a:pt x="8621" y="3369"/>
                    <a:pt x="8914" y="3076"/>
                    <a:pt x="9102" y="2762"/>
                  </a:cubicBezTo>
                  <a:cubicBezTo>
                    <a:pt x="9409" y="2261"/>
                    <a:pt x="9554" y="1696"/>
                    <a:pt x="9623" y="1118"/>
                  </a:cubicBezTo>
                  <a:lnTo>
                    <a:pt x="9623" y="1118"/>
                  </a:lnTo>
                  <a:cubicBezTo>
                    <a:pt x="9891" y="1802"/>
                    <a:pt x="10260" y="2442"/>
                    <a:pt x="10755" y="2971"/>
                  </a:cubicBezTo>
                  <a:cubicBezTo>
                    <a:pt x="11027" y="3285"/>
                    <a:pt x="11404" y="3578"/>
                    <a:pt x="11822" y="3745"/>
                  </a:cubicBezTo>
                  <a:cubicBezTo>
                    <a:pt x="12205" y="3918"/>
                    <a:pt x="12623" y="4020"/>
                    <a:pt x="13045" y="4020"/>
                  </a:cubicBezTo>
                  <a:cubicBezTo>
                    <a:pt x="13083" y="4020"/>
                    <a:pt x="13122" y="4019"/>
                    <a:pt x="13161" y="4017"/>
                  </a:cubicBezTo>
                  <a:cubicBezTo>
                    <a:pt x="14040" y="4017"/>
                    <a:pt x="14961" y="3725"/>
                    <a:pt x="15609" y="3076"/>
                  </a:cubicBezTo>
                  <a:cubicBezTo>
                    <a:pt x="16110" y="2576"/>
                    <a:pt x="16398" y="1913"/>
                    <a:pt x="16581" y="1253"/>
                  </a:cubicBezTo>
                  <a:lnTo>
                    <a:pt x="16581" y="1253"/>
                  </a:lnTo>
                  <a:cubicBezTo>
                    <a:pt x="16759" y="1913"/>
                    <a:pt x="17039" y="2576"/>
                    <a:pt x="17555" y="3076"/>
                  </a:cubicBezTo>
                  <a:cubicBezTo>
                    <a:pt x="18204" y="3725"/>
                    <a:pt x="19125" y="4017"/>
                    <a:pt x="20003" y="4017"/>
                  </a:cubicBezTo>
                  <a:cubicBezTo>
                    <a:pt x="20485" y="4017"/>
                    <a:pt x="20924" y="3934"/>
                    <a:pt x="21342" y="3745"/>
                  </a:cubicBezTo>
                  <a:cubicBezTo>
                    <a:pt x="21740" y="3578"/>
                    <a:pt x="22096" y="3285"/>
                    <a:pt x="22410" y="2971"/>
                  </a:cubicBezTo>
                  <a:cubicBezTo>
                    <a:pt x="22925" y="2405"/>
                    <a:pt x="23285" y="1781"/>
                    <a:pt x="23536" y="1102"/>
                  </a:cubicBezTo>
                  <a:lnTo>
                    <a:pt x="23536" y="1102"/>
                  </a:lnTo>
                  <a:cubicBezTo>
                    <a:pt x="23619" y="1679"/>
                    <a:pt x="23750" y="2253"/>
                    <a:pt x="24062" y="2762"/>
                  </a:cubicBezTo>
                  <a:cubicBezTo>
                    <a:pt x="24272" y="3097"/>
                    <a:pt x="24523" y="3390"/>
                    <a:pt x="24879" y="3578"/>
                  </a:cubicBezTo>
                  <a:cubicBezTo>
                    <a:pt x="25213" y="3745"/>
                    <a:pt x="25590" y="3808"/>
                    <a:pt x="25967" y="3829"/>
                  </a:cubicBezTo>
                  <a:cubicBezTo>
                    <a:pt x="26364" y="3829"/>
                    <a:pt x="26720" y="3704"/>
                    <a:pt x="27034" y="3473"/>
                  </a:cubicBezTo>
                  <a:cubicBezTo>
                    <a:pt x="27327" y="3222"/>
                    <a:pt x="27557" y="2909"/>
                    <a:pt x="27745" y="2595"/>
                  </a:cubicBezTo>
                  <a:cubicBezTo>
                    <a:pt x="27915" y="2266"/>
                    <a:pt x="28047" y="1915"/>
                    <a:pt x="28150" y="1554"/>
                  </a:cubicBezTo>
                  <a:lnTo>
                    <a:pt x="28150" y="1554"/>
                  </a:lnTo>
                  <a:cubicBezTo>
                    <a:pt x="28157" y="1826"/>
                    <a:pt x="28185" y="2097"/>
                    <a:pt x="28247" y="2365"/>
                  </a:cubicBezTo>
                  <a:cubicBezTo>
                    <a:pt x="28310" y="2678"/>
                    <a:pt x="28456" y="2992"/>
                    <a:pt x="28666" y="3264"/>
                  </a:cubicBezTo>
                  <a:cubicBezTo>
                    <a:pt x="28896" y="3494"/>
                    <a:pt x="29210" y="3641"/>
                    <a:pt x="29544" y="3641"/>
                  </a:cubicBezTo>
                  <a:cubicBezTo>
                    <a:pt x="29581" y="3645"/>
                    <a:pt x="29618" y="3647"/>
                    <a:pt x="29654" y="3647"/>
                  </a:cubicBezTo>
                  <a:cubicBezTo>
                    <a:pt x="29968" y="3647"/>
                    <a:pt x="30257" y="3491"/>
                    <a:pt x="30444" y="3285"/>
                  </a:cubicBezTo>
                  <a:cubicBezTo>
                    <a:pt x="30674" y="3055"/>
                    <a:pt x="30800" y="2741"/>
                    <a:pt x="30905" y="2448"/>
                  </a:cubicBezTo>
                  <a:cubicBezTo>
                    <a:pt x="31011" y="2128"/>
                    <a:pt x="31080" y="1808"/>
                    <a:pt x="31122" y="1487"/>
                  </a:cubicBezTo>
                  <a:lnTo>
                    <a:pt x="31122" y="1487"/>
                  </a:lnTo>
                  <a:cubicBezTo>
                    <a:pt x="31145" y="1749"/>
                    <a:pt x="31181" y="2007"/>
                    <a:pt x="31239" y="2260"/>
                  </a:cubicBezTo>
                  <a:cubicBezTo>
                    <a:pt x="31323" y="2553"/>
                    <a:pt x="31428" y="2846"/>
                    <a:pt x="31616" y="3055"/>
                  </a:cubicBezTo>
                  <a:cubicBezTo>
                    <a:pt x="31825" y="3285"/>
                    <a:pt x="32118" y="3390"/>
                    <a:pt x="32411" y="3390"/>
                  </a:cubicBezTo>
                  <a:cubicBezTo>
                    <a:pt x="32557" y="3390"/>
                    <a:pt x="32683" y="3306"/>
                    <a:pt x="32788" y="3201"/>
                  </a:cubicBezTo>
                  <a:cubicBezTo>
                    <a:pt x="32892" y="3097"/>
                    <a:pt x="32955" y="2971"/>
                    <a:pt x="32997" y="2846"/>
                  </a:cubicBezTo>
                  <a:cubicBezTo>
                    <a:pt x="33101" y="2574"/>
                    <a:pt x="33143" y="2302"/>
                    <a:pt x="33164" y="2009"/>
                  </a:cubicBezTo>
                  <a:cubicBezTo>
                    <a:pt x="33185" y="1423"/>
                    <a:pt x="33164" y="858"/>
                    <a:pt x="33101" y="314"/>
                  </a:cubicBezTo>
                  <a:lnTo>
                    <a:pt x="33101" y="314"/>
                  </a:lnTo>
                  <a:cubicBezTo>
                    <a:pt x="33164" y="879"/>
                    <a:pt x="33185" y="1423"/>
                    <a:pt x="33143" y="2009"/>
                  </a:cubicBezTo>
                  <a:cubicBezTo>
                    <a:pt x="33101" y="2302"/>
                    <a:pt x="33081" y="2574"/>
                    <a:pt x="32976" y="2846"/>
                  </a:cubicBezTo>
                  <a:cubicBezTo>
                    <a:pt x="32934" y="2971"/>
                    <a:pt x="32871" y="3097"/>
                    <a:pt x="32767" y="3201"/>
                  </a:cubicBezTo>
                  <a:cubicBezTo>
                    <a:pt x="32662" y="3306"/>
                    <a:pt x="32537" y="3369"/>
                    <a:pt x="32411" y="3369"/>
                  </a:cubicBezTo>
                  <a:cubicBezTo>
                    <a:pt x="32390" y="3370"/>
                    <a:pt x="32369" y="3371"/>
                    <a:pt x="32348" y="3371"/>
                  </a:cubicBezTo>
                  <a:cubicBezTo>
                    <a:pt x="32079" y="3371"/>
                    <a:pt x="31832" y="3249"/>
                    <a:pt x="31658" y="3055"/>
                  </a:cubicBezTo>
                  <a:cubicBezTo>
                    <a:pt x="31490" y="2846"/>
                    <a:pt x="31386" y="2553"/>
                    <a:pt x="31323" y="2302"/>
                  </a:cubicBezTo>
                  <a:cubicBezTo>
                    <a:pt x="31197" y="1737"/>
                    <a:pt x="31197" y="1193"/>
                    <a:pt x="31177" y="628"/>
                  </a:cubicBezTo>
                  <a:lnTo>
                    <a:pt x="31176" y="628"/>
                  </a:lnTo>
                  <a:cubicBezTo>
                    <a:pt x="31176" y="607"/>
                    <a:pt x="31177" y="586"/>
                    <a:pt x="31177" y="565"/>
                  </a:cubicBezTo>
                  <a:lnTo>
                    <a:pt x="31072" y="565"/>
                  </a:lnTo>
                  <a:cubicBezTo>
                    <a:pt x="31073" y="586"/>
                    <a:pt x="31073" y="607"/>
                    <a:pt x="31074" y="628"/>
                  </a:cubicBezTo>
                  <a:lnTo>
                    <a:pt x="31072" y="628"/>
                  </a:lnTo>
                  <a:cubicBezTo>
                    <a:pt x="31030" y="1256"/>
                    <a:pt x="30967" y="1883"/>
                    <a:pt x="30779" y="2448"/>
                  </a:cubicBezTo>
                  <a:cubicBezTo>
                    <a:pt x="30674" y="2741"/>
                    <a:pt x="30549" y="3034"/>
                    <a:pt x="30340" y="3243"/>
                  </a:cubicBezTo>
                  <a:cubicBezTo>
                    <a:pt x="30145" y="3457"/>
                    <a:pt x="29879" y="3580"/>
                    <a:pt x="29608" y="3580"/>
                  </a:cubicBezTo>
                  <a:cubicBezTo>
                    <a:pt x="29587" y="3580"/>
                    <a:pt x="29566" y="3580"/>
                    <a:pt x="29544" y="3578"/>
                  </a:cubicBezTo>
                  <a:cubicBezTo>
                    <a:pt x="29231" y="3557"/>
                    <a:pt x="28938" y="3453"/>
                    <a:pt x="28770" y="3201"/>
                  </a:cubicBezTo>
                  <a:cubicBezTo>
                    <a:pt x="28582" y="2992"/>
                    <a:pt x="28456" y="2678"/>
                    <a:pt x="28394" y="2406"/>
                  </a:cubicBezTo>
                  <a:cubicBezTo>
                    <a:pt x="28268" y="1820"/>
                    <a:pt x="28289" y="1172"/>
                    <a:pt x="28373" y="565"/>
                  </a:cubicBezTo>
                  <a:lnTo>
                    <a:pt x="28361" y="564"/>
                  </a:lnTo>
                  <a:lnTo>
                    <a:pt x="28361" y="564"/>
                  </a:lnTo>
                  <a:cubicBezTo>
                    <a:pt x="28365" y="536"/>
                    <a:pt x="28369" y="509"/>
                    <a:pt x="28373" y="481"/>
                  </a:cubicBezTo>
                  <a:lnTo>
                    <a:pt x="28205" y="460"/>
                  </a:lnTo>
                  <a:lnTo>
                    <a:pt x="28205" y="460"/>
                  </a:lnTo>
                  <a:cubicBezTo>
                    <a:pt x="28198" y="533"/>
                    <a:pt x="28191" y="606"/>
                    <a:pt x="28185" y="679"/>
                  </a:cubicBezTo>
                  <a:lnTo>
                    <a:pt x="28185" y="679"/>
                  </a:lnTo>
                  <a:cubicBezTo>
                    <a:pt x="28079" y="1343"/>
                    <a:pt x="27911" y="1986"/>
                    <a:pt x="27578" y="2574"/>
                  </a:cubicBezTo>
                  <a:cubicBezTo>
                    <a:pt x="27431" y="2888"/>
                    <a:pt x="27222" y="3181"/>
                    <a:pt x="26929" y="3390"/>
                  </a:cubicBezTo>
                  <a:cubicBezTo>
                    <a:pt x="26636" y="3599"/>
                    <a:pt x="26301" y="3704"/>
                    <a:pt x="25967" y="3704"/>
                  </a:cubicBezTo>
                  <a:cubicBezTo>
                    <a:pt x="25632" y="3683"/>
                    <a:pt x="25255" y="3620"/>
                    <a:pt x="24962" y="3453"/>
                  </a:cubicBezTo>
                  <a:cubicBezTo>
                    <a:pt x="24648" y="3264"/>
                    <a:pt x="24418" y="3013"/>
                    <a:pt x="24230" y="2699"/>
                  </a:cubicBezTo>
                  <a:cubicBezTo>
                    <a:pt x="23874" y="2072"/>
                    <a:pt x="23770" y="1381"/>
                    <a:pt x="23707" y="649"/>
                  </a:cubicBezTo>
                  <a:lnTo>
                    <a:pt x="23665" y="84"/>
                  </a:lnTo>
                  <a:lnTo>
                    <a:pt x="23503" y="630"/>
                  </a:lnTo>
                  <a:lnTo>
                    <a:pt x="23503" y="630"/>
                  </a:lnTo>
                  <a:lnTo>
                    <a:pt x="23477" y="628"/>
                  </a:lnTo>
                  <a:lnTo>
                    <a:pt x="23477" y="628"/>
                  </a:lnTo>
                  <a:cubicBezTo>
                    <a:pt x="23479" y="650"/>
                    <a:pt x="23482" y="672"/>
                    <a:pt x="23484" y="694"/>
                  </a:cubicBezTo>
                  <a:lnTo>
                    <a:pt x="23484" y="694"/>
                  </a:lnTo>
                  <a:cubicBezTo>
                    <a:pt x="23251" y="1474"/>
                    <a:pt x="22838" y="2251"/>
                    <a:pt x="22284" y="2867"/>
                  </a:cubicBezTo>
                  <a:cubicBezTo>
                    <a:pt x="21991" y="3181"/>
                    <a:pt x="21656" y="3411"/>
                    <a:pt x="21259" y="3599"/>
                  </a:cubicBezTo>
                  <a:cubicBezTo>
                    <a:pt x="20895" y="3733"/>
                    <a:pt x="20514" y="3832"/>
                    <a:pt x="20132" y="3832"/>
                  </a:cubicBezTo>
                  <a:cubicBezTo>
                    <a:pt x="20096" y="3832"/>
                    <a:pt x="20060" y="3831"/>
                    <a:pt x="20024" y="3829"/>
                  </a:cubicBezTo>
                  <a:cubicBezTo>
                    <a:pt x="19187" y="3829"/>
                    <a:pt x="18329" y="3557"/>
                    <a:pt x="17744" y="2950"/>
                  </a:cubicBezTo>
                  <a:cubicBezTo>
                    <a:pt x="17451" y="2657"/>
                    <a:pt x="17220" y="2281"/>
                    <a:pt x="17074" y="1904"/>
                  </a:cubicBezTo>
                  <a:cubicBezTo>
                    <a:pt x="16928" y="1507"/>
                    <a:pt x="16802" y="1088"/>
                    <a:pt x="16739" y="670"/>
                  </a:cubicBezTo>
                  <a:lnTo>
                    <a:pt x="16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8"/>
            <p:cNvSpPr/>
            <p:nvPr/>
          </p:nvSpPr>
          <p:spPr>
            <a:xfrm>
              <a:off x="6019801" y="3377021"/>
              <a:ext cx="31231" cy="26379"/>
            </a:xfrm>
            <a:custGeom>
              <a:avLst/>
              <a:gdLst/>
              <a:ahLst/>
              <a:cxnLst/>
              <a:rect l="l" t="t" r="r" b="b"/>
              <a:pathLst>
                <a:path w="560" h="473" extrusionOk="0">
                  <a:moveTo>
                    <a:pt x="340" y="0"/>
                  </a:moveTo>
                  <a:cubicBezTo>
                    <a:pt x="313" y="0"/>
                    <a:pt x="282" y="6"/>
                    <a:pt x="249" y="17"/>
                  </a:cubicBezTo>
                  <a:cubicBezTo>
                    <a:pt x="0" y="124"/>
                    <a:pt x="99" y="472"/>
                    <a:pt x="275" y="472"/>
                  </a:cubicBezTo>
                  <a:cubicBezTo>
                    <a:pt x="306" y="472"/>
                    <a:pt x="340" y="461"/>
                    <a:pt x="375" y="436"/>
                  </a:cubicBezTo>
                  <a:cubicBezTo>
                    <a:pt x="560" y="325"/>
                    <a:pt x="548"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8"/>
            <p:cNvSpPr/>
            <p:nvPr/>
          </p:nvSpPr>
          <p:spPr>
            <a:xfrm>
              <a:off x="6176013" y="3371946"/>
              <a:ext cx="29223" cy="29614"/>
            </a:xfrm>
            <a:custGeom>
              <a:avLst/>
              <a:gdLst/>
              <a:ahLst/>
              <a:cxnLst/>
              <a:rect l="l" t="t" r="r" b="b"/>
              <a:pathLst>
                <a:path w="524" h="531" extrusionOk="0">
                  <a:moveTo>
                    <a:pt x="321" y="1"/>
                  </a:moveTo>
                  <a:cubicBezTo>
                    <a:pt x="312" y="1"/>
                    <a:pt x="303" y="2"/>
                    <a:pt x="294" y="4"/>
                  </a:cubicBezTo>
                  <a:lnTo>
                    <a:pt x="189" y="67"/>
                  </a:lnTo>
                  <a:cubicBezTo>
                    <a:pt x="189" y="25"/>
                    <a:pt x="168" y="25"/>
                    <a:pt x="147" y="25"/>
                  </a:cubicBezTo>
                  <a:cubicBezTo>
                    <a:pt x="126" y="25"/>
                    <a:pt x="126" y="67"/>
                    <a:pt x="126" y="67"/>
                  </a:cubicBezTo>
                  <a:cubicBezTo>
                    <a:pt x="63" y="129"/>
                    <a:pt x="1" y="276"/>
                    <a:pt x="63" y="380"/>
                  </a:cubicBezTo>
                  <a:cubicBezTo>
                    <a:pt x="82" y="472"/>
                    <a:pt x="163" y="531"/>
                    <a:pt x="253" y="531"/>
                  </a:cubicBezTo>
                  <a:cubicBezTo>
                    <a:pt x="267" y="531"/>
                    <a:pt x="280" y="530"/>
                    <a:pt x="294" y="527"/>
                  </a:cubicBezTo>
                  <a:cubicBezTo>
                    <a:pt x="377" y="506"/>
                    <a:pt x="440" y="443"/>
                    <a:pt x="461" y="401"/>
                  </a:cubicBezTo>
                  <a:cubicBezTo>
                    <a:pt x="503" y="318"/>
                    <a:pt x="524" y="213"/>
                    <a:pt x="503" y="129"/>
                  </a:cubicBezTo>
                  <a:cubicBezTo>
                    <a:pt x="484" y="73"/>
                    <a:pt x="39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8"/>
            <p:cNvSpPr/>
            <p:nvPr/>
          </p:nvSpPr>
          <p:spPr>
            <a:xfrm>
              <a:off x="6433447" y="3372783"/>
              <a:ext cx="37868" cy="32291"/>
            </a:xfrm>
            <a:custGeom>
              <a:avLst/>
              <a:gdLst/>
              <a:ahLst/>
              <a:cxnLst/>
              <a:rect l="l" t="t" r="r" b="b"/>
              <a:pathLst>
                <a:path w="679" h="579" extrusionOk="0">
                  <a:moveTo>
                    <a:pt x="414" y="0"/>
                  </a:moveTo>
                  <a:cubicBezTo>
                    <a:pt x="207" y="0"/>
                    <a:pt x="1" y="304"/>
                    <a:pt x="239" y="512"/>
                  </a:cubicBezTo>
                  <a:cubicBezTo>
                    <a:pt x="260" y="533"/>
                    <a:pt x="281" y="575"/>
                    <a:pt x="344" y="575"/>
                  </a:cubicBezTo>
                  <a:cubicBezTo>
                    <a:pt x="355" y="578"/>
                    <a:pt x="366" y="579"/>
                    <a:pt x="377" y="579"/>
                  </a:cubicBezTo>
                  <a:cubicBezTo>
                    <a:pt x="445" y="579"/>
                    <a:pt x="501" y="527"/>
                    <a:pt x="574" y="491"/>
                  </a:cubicBezTo>
                  <a:cubicBezTo>
                    <a:pt x="657" y="407"/>
                    <a:pt x="678" y="282"/>
                    <a:pt x="637" y="177"/>
                  </a:cubicBezTo>
                  <a:cubicBezTo>
                    <a:pt x="582" y="50"/>
                    <a:pt x="498"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8"/>
            <p:cNvSpPr/>
            <p:nvPr/>
          </p:nvSpPr>
          <p:spPr>
            <a:xfrm>
              <a:off x="6826068" y="3370887"/>
              <a:ext cx="33797" cy="37477"/>
            </a:xfrm>
            <a:custGeom>
              <a:avLst/>
              <a:gdLst/>
              <a:ahLst/>
              <a:cxnLst/>
              <a:rect l="l" t="t" r="r" b="b"/>
              <a:pathLst>
                <a:path w="606" h="672" extrusionOk="0">
                  <a:moveTo>
                    <a:pt x="274" y="1"/>
                  </a:moveTo>
                  <a:cubicBezTo>
                    <a:pt x="78" y="1"/>
                    <a:pt x="0" y="320"/>
                    <a:pt x="41" y="462"/>
                  </a:cubicBezTo>
                  <a:cubicBezTo>
                    <a:pt x="62" y="609"/>
                    <a:pt x="208" y="671"/>
                    <a:pt x="313" y="671"/>
                  </a:cubicBezTo>
                  <a:cubicBezTo>
                    <a:pt x="418" y="651"/>
                    <a:pt x="501" y="546"/>
                    <a:pt x="543" y="441"/>
                  </a:cubicBezTo>
                  <a:cubicBezTo>
                    <a:pt x="606" y="295"/>
                    <a:pt x="501" y="2"/>
                    <a:pt x="292" y="2"/>
                  </a:cubicBezTo>
                  <a:cubicBezTo>
                    <a:pt x="286" y="1"/>
                    <a:pt x="280"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8"/>
            <p:cNvSpPr/>
            <p:nvPr/>
          </p:nvSpPr>
          <p:spPr>
            <a:xfrm>
              <a:off x="7218075" y="3369158"/>
              <a:ext cx="29223" cy="33629"/>
            </a:xfrm>
            <a:custGeom>
              <a:avLst/>
              <a:gdLst/>
              <a:ahLst/>
              <a:cxnLst/>
              <a:rect l="l" t="t" r="r" b="b"/>
              <a:pathLst>
                <a:path w="524" h="603" extrusionOk="0">
                  <a:moveTo>
                    <a:pt x="298" y="0"/>
                  </a:moveTo>
                  <a:cubicBezTo>
                    <a:pt x="149" y="0"/>
                    <a:pt x="0" y="158"/>
                    <a:pt x="0" y="326"/>
                  </a:cubicBezTo>
                  <a:cubicBezTo>
                    <a:pt x="0" y="430"/>
                    <a:pt x="63" y="535"/>
                    <a:pt x="168" y="577"/>
                  </a:cubicBezTo>
                  <a:cubicBezTo>
                    <a:pt x="198" y="595"/>
                    <a:pt x="229" y="602"/>
                    <a:pt x="259" y="602"/>
                  </a:cubicBezTo>
                  <a:cubicBezTo>
                    <a:pt x="337" y="602"/>
                    <a:pt x="410" y="553"/>
                    <a:pt x="440" y="493"/>
                  </a:cubicBezTo>
                  <a:cubicBezTo>
                    <a:pt x="482" y="472"/>
                    <a:pt x="482" y="430"/>
                    <a:pt x="503" y="368"/>
                  </a:cubicBezTo>
                  <a:cubicBezTo>
                    <a:pt x="524" y="284"/>
                    <a:pt x="524" y="221"/>
                    <a:pt x="503" y="138"/>
                  </a:cubicBezTo>
                  <a:cubicBezTo>
                    <a:pt x="447" y="40"/>
                    <a:pt x="372"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8"/>
            <p:cNvSpPr/>
            <p:nvPr/>
          </p:nvSpPr>
          <p:spPr>
            <a:xfrm>
              <a:off x="7480641" y="3372058"/>
              <a:ext cx="30172" cy="30450"/>
            </a:xfrm>
            <a:custGeom>
              <a:avLst/>
              <a:gdLst/>
              <a:ahLst/>
              <a:cxnLst/>
              <a:rect l="l" t="t" r="r" b="b"/>
              <a:pathLst>
                <a:path w="541" h="546" extrusionOk="0">
                  <a:moveTo>
                    <a:pt x="296" y="1"/>
                  </a:moveTo>
                  <a:cubicBezTo>
                    <a:pt x="288" y="1"/>
                    <a:pt x="280" y="1"/>
                    <a:pt x="272" y="2"/>
                  </a:cubicBezTo>
                  <a:cubicBezTo>
                    <a:pt x="63" y="2"/>
                    <a:pt x="0" y="316"/>
                    <a:pt x="126" y="483"/>
                  </a:cubicBezTo>
                  <a:cubicBezTo>
                    <a:pt x="189" y="525"/>
                    <a:pt x="230" y="546"/>
                    <a:pt x="293" y="546"/>
                  </a:cubicBezTo>
                  <a:cubicBezTo>
                    <a:pt x="377" y="546"/>
                    <a:pt x="419" y="504"/>
                    <a:pt x="440" y="441"/>
                  </a:cubicBezTo>
                  <a:cubicBezTo>
                    <a:pt x="541" y="299"/>
                    <a:pt x="525"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8"/>
            <p:cNvSpPr/>
            <p:nvPr/>
          </p:nvSpPr>
          <p:spPr>
            <a:xfrm>
              <a:off x="7641649" y="3375348"/>
              <a:ext cx="28164" cy="28275"/>
            </a:xfrm>
            <a:custGeom>
              <a:avLst/>
              <a:gdLst/>
              <a:ahLst/>
              <a:cxnLst/>
              <a:rect l="l" t="t" r="r" b="b"/>
              <a:pathLst>
                <a:path w="505" h="507" extrusionOk="0">
                  <a:moveTo>
                    <a:pt x="230" y="0"/>
                  </a:moveTo>
                  <a:cubicBezTo>
                    <a:pt x="108" y="0"/>
                    <a:pt x="1" y="128"/>
                    <a:pt x="1" y="278"/>
                  </a:cubicBezTo>
                  <a:cubicBezTo>
                    <a:pt x="1" y="361"/>
                    <a:pt x="43" y="466"/>
                    <a:pt x="147" y="487"/>
                  </a:cubicBezTo>
                  <a:cubicBezTo>
                    <a:pt x="183" y="500"/>
                    <a:pt x="215" y="507"/>
                    <a:pt x="245" y="507"/>
                  </a:cubicBezTo>
                  <a:cubicBezTo>
                    <a:pt x="442" y="507"/>
                    <a:pt x="505" y="232"/>
                    <a:pt x="377" y="68"/>
                  </a:cubicBezTo>
                  <a:cubicBezTo>
                    <a:pt x="330" y="21"/>
                    <a:pt x="27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8"/>
            <p:cNvSpPr/>
            <p:nvPr/>
          </p:nvSpPr>
          <p:spPr>
            <a:xfrm>
              <a:off x="5856284" y="3187738"/>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8"/>
            <p:cNvSpPr/>
            <p:nvPr/>
          </p:nvSpPr>
          <p:spPr>
            <a:xfrm>
              <a:off x="5856284" y="3390797"/>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8"/>
            <p:cNvSpPr/>
            <p:nvPr/>
          </p:nvSpPr>
          <p:spPr>
            <a:xfrm>
              <a:off x="606514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8"/>
            <p:cNvSpPr/>
            <p:nvPr/>
          </p:nvSpPr>
          <p:spPr>
            <a:xfrm>
              <a:off x="620986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8"/>
            <p:cNvSpPr/>
            <p:nvPr/>
          </p:nvSpPr>
          <p:spPr>
            <a:xfrm>
              <a:off x="639775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8"/>
            <p:cNvSpPr/>
            <p:nvPr/>
          </p:nvSpPr>
          <p:spPr>
            <a:xfrm>
              <a:off x="6596128"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8"/>
            <p:cNvSpPr/>
            <p:nvPr/>
          </p:nvSpPr>
          <p:spPr>
            <a:xfrm>
              <a:off x="7625308"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8"/>
            <p:cNvSpPr/>
            <p:nvPr/>
          </p:nvSpPr>
          <p:spPr>
            <a:xfrm>
              <a:off x="7480641"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8"/>
            <p:cNvSpPr/>
            <p:nvPr/>
          </p:nvSpPr>
          <p:spPr>
            <a:xfrm>
              <a:off x="729275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8"/>
            <p:cNvSpPr/>
            <p:nvPr/>
          </p:nvSpPr>
          <p:spPr>
            <a:xfrm>
              <a:off x="7092035"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8"/>
            <p:cNvSpPr/>
            <p:nvPr/>
          </p:nvSpPr>
          <p:spPr>
            <a:xfrm>
              <a:off x="6051144" y="3770033"/>
              <a:ext cx="1588218" cy="56"/>
            </a:xfrm>
            <a:custGeom>
              <a:avLst/>
              <a:gdLst/>
              <a:ahLst/>
              <a:cxnLst/>
              <a:rect l="l" t="t" r="r" b="b"/>
              <a:pathLst>
                <a:path w="28478" h="1" fill="none" extrusionOk="0">
                  <a:moveTo>
                    <a:pt x="1" y="1"/>
                  </a:moveTo>
                  <a:lnTo>
                    <a:pt x="28478"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8"/>
            <p:cNvSpPr/>
            <p:nvPr/>
          </p:nvSpPr>
          <p:spPr>
            <a:xfrm>
              <a:off x="6163186" y="3754863"/>
              <a:ext cx="22252" cy="28945"/>
            </a:xfrm>
            <a:custGeom>
              <a:avLst/>
              <a:gdLst/>
              <a:ahLst/>
              <a:cxnLst/>
              <a:rect l="l" t="t" r="r" b="b"/>
              <a:pathLst>
                <a:path w="399" h="519" extrusionOk="0">
                  <a:moveTo>
                    <a:pt x="210" y="1"/>
                  </a:moveTo>
                  <a:cubicBezTo>
                    <a:pt x="105" y="1"/>
                    <a:pt x="63" y="126"/>
                    <a:pt x="21" y="210"/>
                  </a:cubicBezTo>
                  <a:cubicBezTo>
                    <a:pt x="1" y="315"/>
                    <a:pt x="1" y="440"/>
                    <a:pt x="84" y="482"/>
                  </a:cubicBezTo>
                  <a:cubicBezTo>
                    <a:pt x="117" y="507"/>
                    <a:pt x="157" y="519"/>
                    <a:pt x="196" y="519"/>
                  </a:cubicBezTo>
                  <a:cubicBezTo>
                    <a:pt x="257" y="519"/>
                    <a:pt x="318" y="491"/>
                    <a:pt x="356" y="440"/>
                  </a:cubicBezTo>
                  <a:cubicBezTo>
                    <a:pt x="398" y="356"/>
                    <a:pt x="398" y="231"/>
                    <a:pt x="377" y="147"/>
                  </a:cubicBezTo>
                  <a:cubicBezTo>
                    <a:pt x="356" y="126"/>
                    <a:pt x="356" y="64"/>
                    <a:pt x="293" y="64"/>
                  </a:cubicBezTo>
                  <a:cubicBezTo>
                    <a:pt x="288" y="58"/>
                    <a:pt x="279" y="55"/>
                    <a:pt x="269" y="55"/>
                  </a:cubicBezTo>
                  <a:cubicBezTo>
                    <a:pt x="242" y="55"/>
                    <a:pt x="204" y="75"/>
                    <a:pt x="189" y="105"/>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8"/>
            <p:cNvSpPr/>
            <p:nvPr/>
          </p:nvSpPr>
          <p:spPr>
            <a:xfrm>
              <a:off x="6060513" y="3749732"/>
              <a:ext cx="26881" cy="30116"/>
            </a:xfrm>
            <a:custGeom>
              <a:avLst/>
              <a:gdLst/>
              <a:ahLst/>
              <a:cxnLst/>
              <a:rect l="l" t="t" r="r" b="b"/>
              <a:pathLst>
                <a:path w="482" h="540" extrusionOk="0">
                  <a:moveTo>
                    <a:pt x="302" y="1"/>
                  </a:moveTo>
                  <a:cubicBezTo>
                    <a:pt x="285" y="1"/>
                    <a:pt x="268" y="3"/>
                    <a:pt x="251" y="9"/>
                  </a:cubicBezTo>
                  <a:lnTo>
                    <a:pt x="147" y="51"/>
                  </a:lnTo>
                  <a:cubicBezTo>
                    <a:pt x="42" y="93"/>
                    <a:pt x="0" y="197"/>
                    <a:pt x="0" y="302"/>
                  </a:cubicBezTo>
                  <a:cubicBezTo>
                    <a:pt x="0" y="407"/>
                    <a:pt x="63" y="511"/>
                    <a:pt x="168" y="532"/>
                  </a:cubicBezTo>
                  <a:cubicBezTo>
                    <a:pt x="191" y="537"/>
                    <a:pt x="215" y="539"/>
                    <a:pt x="238" y="539"/>
                  </a:cubicBezTo>
                  <a:cubicBezTo>
                    <a:pt x="317" y="539"/>
                    <a:pt x="391" y="509"/>
                    <a:pt x="440" y="428"/>
                  </a:cubicBezTo>
                  <a:cubicBezTo>
                    <a:pt x="461" y="365"/>
                    <a:pt x="481" y="323"/>
                    <a:pt x="481" y="239"/>
                  </a:cubicBezTo>
                  <a:cubicBezTo>
                    <a:pt x="481" y="156"/>
                    <a:pt x="461" y="114"/>
                    <a:pt x="440" y="51"/>
                  </a:cubicBezTo>
                  <a:cubicBezTo>
                    <a:pt x="394" y="20"/>
                    <a:pt x="348"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8"/>
            <p:cNvSpPr/>
            <p:nvPr/>
          </p:nvSpPr>
          <p:spPr>
            <a:xfrm>
              <a:off x="6302053" y="3752075"/>
              <a:ext cx="24539" cy="29837"/>
            </a:xfrm>
            <a:custGeom>
              <a:avLst/>
              <a:gdLst/>
              <a:ahLst/>
              <a:cxnLst/>
              <a:rect l="l" t="t" r="r" b="b"/>
              <a:pathLst>
                <a:path w="440" h="535" extrusionOk="0">
                  <a:moveTo>
                    <a:pt x="150" y="1"/>
                  </a:moveTo>
                  <a:cubicBezTo>
                    <a:pt x="140" y="1"/>
                    <a:pt x="132" y="3"/>
                    <a:pt x="126" y="9"/>
                  </a:cubicBezTo>
                  <a:cubicBezTo>
                    <a:pt x="84" y="51"/>
                    <a:pt x="63" y="93"/>
                    <a:pt x="21" y="155"/>
                  </a:cubicBezTo>
                  <a:cubicBezTo>
                    <a:pt x="0" y="260"/>
                    <a:pt x="21" y="406"/>
                    <a:pt x="105" y="490"/>
                  </a:cubicBezTo>
                  <a:cubicBezTo>
                    <a:pt x="143" y="521"/>
                    <a:pt x="187" y="535"/>
                    <a:pt x="231" y="535"/>
                  </a:cubicBezTo>
                  <a:cubicBezTo>
                    <a:pt x="306" y="535"/>
                    <a:pt x="379" y="494"/>
                    <a:pt x="419" y="427"/>
                  </a:cubicBezTo>
                  <a:cubicBezTo>
                    <a:pt x="440" y="386"/>
                    <a:pt x="440" y="323"/>
                    <a:pt x="440" y="281"/>
                  </a:cubicBezTo>
                  <a:cubicBezTo>
                    <a:pt x="440" y="176"/>
                    <a:pt x="398" y="51"/>
                    <a:pt x="293" y="9"/>
                  </a:cubicBezTo>
                  <a:lnTo>
                    <a:pt x="210" y="51"/>
                  </a:lnTo>
                  <a:cubicBezTo>
                    <a:pt x="210" y="20"/>
                    <a:pt x="17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8"/>
            <p:cNvSpPr/>
            <p:nvPr/>
          </p:nvSpPr>
          <p:spPr>
            <a:xfrm>
              <a:off x="6513254" y="3749063"/>
              <a:ext cx="32737" cy="35191"/>
            </a:xfrm>
            <a:custGeom>
              <a:avLst/>
              <a:gdLst/>
              <a:ahLst/>
              <a:cxnLst/>
              <a:rect l="l" t="t" r="r" b="b"/>
              <a:pathLst>
                <a:path w="587" h="631" extrusionOk="0">
                  <a:moveTo>
                    <a:pt x="398" y="0"/>
                  </a:moveTo>
                  <a:lnTo>
                    <a:pt x="294" y="21"/>
                  </a:lnTo>
                  <a:cubicBezTo>
                    <a:pt x="189" y="21"/>
                    <a:pt x="105" y="105"/>
                    <a:pt x="63" y="188"/>
                  </a:cubicBezTo>
                  <a:cubicBezTo>
                    <a:pt x="42" y="272"/>
                    <a:pt x="1" y="335"/>
                    <a:pt x="42" y="398"/>
                  </a:cubicBezTo>
                  <a:cubicBezTo>
                    <a:pt x="62" y="532"/>
                    <a:pt x="168" y="631"/>
                    <a:pt x="314" y="631"/>
                  </a:cubicBezTo>
                  <a:cubicBezTo>
                    <a:pt x="328" y="631"/>
                    <a:pt x="342" y="630"/>
                    <a:pt x="356" y="628"/>
                  </a:cubicBezTo>
                  <a:cubicBezTo>
                    <a:pt x="482" y="586"/>
                    <a:pt x="586" y="460"/>
                    <a:pt x="586" y="335"/>
                  </a:cubicBezTo>
                  <a:cubicBezTo>
                    <a:pt x="586" y="209"/>
                    <a:pt x="503" y="63"/>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8"/>
            <p:cNvSpPr/>
            <p:nvPr/>
          </p:nvSpPr>
          <p:spPr>
            <a:xfrm>
              <a:off x="6822499" y="3752521"/>
              <a:ext cx="31566" cy="30227"/>
            </a:xfrm>
            <a:custGeom>
              <a:avLst/>
              <a:gdLst/>
              <a:ahLst/>
              <a:cxnLst/>
              <a:rect l="l" t="t" r="r" b="b"/>
              <a:pathLst>
                <a:path w="566" h="542" extrusionOk="0">
                  <a:moveTo>
                    <a:pt x="210" y="1"/>
                  </a:moveTo>
                  <a:cubicBezTo>
                    <a:pt x="84" y="43"/>
                    <a:pt x="0" y="168"/>
                    <a:pt x="0" y="273"/>
                  </a:cubicBezTo>
                  <a:cubicBezTo>
                    <a:pt x="0" y="357"/>
                    <a:pt x="42" y="419"/>
                    <a:pt x="105" y="482"/>
                  </a:cubicBezTo>
                  <a:cubicBezTo>
                    <a:pt x="149" y="512"/>
                    <a:pt x="215" y="541"/>
                    <a:pt x="279" y="541"/>
                  </a:cubicBezTo>
                  <a:cubicBezTo>
                    <a:pt x="305" y="541"/>
                    <a:pt x="332" y="536"/>
                    <a:pt x="356" y="524"/>
                  </a:cubicBezTo>
                  <a:cubicBezTo>
                    <a:pt x="461" y="503"/>
                    <a:pt x="503" y="398"/>
                    <a:pt x="523" y="315"/>
                  </a:cubicBezTo>
                  <a:cubicBezTo>
                    <a:pt x="565" y="273"/>
                    <a:pt x="565" y="189"/>
                    <a:pt x="503" y="147"/>
                  </a:cubicBezTo>
                  <a:cubicBezTo>
                    <a:pt x="482" y="85"/>
                    <a:pt x="398" y="64"/>
                    <a:pt x="356"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8"/>
            <p:cNvSpPr/>
            <p:nvPr/>
          </p:nvSpPr>
          <p:spPr>
            <a:xfrm>
              <a:off x="7138715" y="3752521"/>
              <a:ext cx="26881" cy="28220"/>
            </a:xfrm>
            <a:custGeom>
              <a:avLst/>
              <a:gdLst/>
              <a:ahLst/>
              <a:cxnLst/>
              <a:rect l="l" t="t" r="r" b="b"/>
              <a:pathLst>
                <a:path w="482" h="506" extrusionOk="0">
                  <a:moveTo>
                    <a:pt x="210" y="1"/>
                  </a:moveTo>
                  <a:cubicBezTo>
                    <a:pt x="105" y="64"/>
                    <a:pt x="1" y="168"/>
                    <a:pt x="1" y="294"/>
                  </a:cubicBezTo>
                  <a:cubicBezTo>
                    <a:pt x="1" y="409"/>
                    <a:pt x="123" y="506"/>
                    <a:pt x="240" y="506"/>
                  </a:cubicBezTo>
                  <a:cubicBezTo>
                    <a:pt x="251" y="506"/>
                    <a:pt x="262" y="505"/>
                    <a:pt x="273" y="503"/>
                  </a:cubicBezTo>
                  <a:cubicBezTo>
                    <a:pt x="315" y="482"/>
                    <a:pt x="377" y="419"/>
                    <a:pt x="419" y="378"/>
                  </a:cubicBezTo>
                  <a:cubicBezTo>
                    <a:pt x="461" y="294"/>
                    <a:pt x="482" y="210"/>
                    <a:pt x="482" y="168"/>
                  </a:cubicBezTo>
                  <a:cubicBezTo>
                    <a:pt x="465" y="99"/>
                    <a:pt x="404" y="58"/>
                    <a:pt x="336" y="58"/>
                  </a:cubicBezTo>
                  <a:cubicBezTo>
                    <a:pt x="322" y="58"/>
                    <a:pt x="308" y="60"/>
                    <a:pt x="294"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8"/>
            <p:cNvSpPr/>
            <p:nvPr/>
          </p:nvSpPr>
          <p:spPr>
            <a:xfrm>
              <a:off x="7359285" y="3755588"/>
              <a:ext cx="26881" cy="25933"/>
            </a:xfrm>
            <a:custGeom>
              <a:avLst/>
              <a:gdLst/>
              <a:ahLst/>
              <a:cxnLst/>
              <a:rect l="l" t="t" r="r" b="b"/>
              <a:pathLst>
                <a:path w="482" h="465" extrusionOk="0">
                  <a:moveTo>
                    <a:pt x="277" y="1"/>
                  </a:moveTo>
                  <a:cubicBezTo>
                    <a:pt x="240" y="1"/>
                    <a:pt x="198" y="20"/>
                    <a:pt x="168" y="51"/>
                  </a:cubicBezTo>
                  <a:cubicBezTo>
                    <a:pt x="147" y="71"/>
                    <a:pt x="84" y="134"/>
                    <a:pt x="63" y="176"/>
                  </a:cubicBezTo>
                  <a:cubicBezTo>
                    <a:pt x="0" y="281"/>
                    <a:pt x="63" y="406"/>
                    <a:pt x="168" y="448"/>
                  </a:cubicBezTo>
                  <a:cubicBezTo>
                    <a:pt x="195" y="459"/>
                    <a:pt x="222" y="464"/>
                    <a:pt x="248" y="464"/>
                  </a:cubicBezTo>
                  <a:cubicBezTo>
                    <a:pt x="322" y="464"/>
                    <a:pt x="388" y="421"/>
                    <a:pt x="419" y="343"/>
                  </a:cubicBezTo>
                  <a:cubicBezTo>
                    <a:pt x="481" y="239"/>
                    <a:pt x="419" y="134"/>
                    <a:pt x="335" y="71"/>
                  </a:cubicBezTo>
                  <a:lnTo>
                    <a:pt x="314" y="9"/>
                  </a:lnTo>
                  <a:cubicBezTo>
                    <a:pt x="303" y="3"/>
                    <a:pt x="290"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8"/>
            <p:cNvSpPr/>
            <p:nvPr/>
          </p:nvSpPr>
          <p:spPr>
            <a:xfrm>
              <a:off x="7600825" y="3752521"/>
              <a:ext cx="22196" cy="27718"/>
            </a:xfrm>
            <a:custGeom>
              <a:avLst/>
              <a:gdLst/>
              <a:ahLst/>
              <a:cxnLst/>
              <a:rect l="l" t="t" r="r" b="b"/>
              <a:pathLst>
                <a:path w="398" h="497" extrusionOk="0">
                  <a:moveTo>
                    <a:pt x="252" y="1"/>
                  </a:moveTo>
                  <a:cubicBezTo>
                    <a:pt x="168" y="64"/>
                    <a:pt x="105" y="106"/>
                    <a:pt x="42" y="189"/>
                  </a:cubicBezTo>
                  <a:cubicBezTo>
                    <a:pt x="0" y="273"/>
                    <a:pt x="0" y="398"/>
                    <a:pt x="42" y="461"/>
                  </a:cubicBezTo>
                  <a:cubicBezTo>
                    <a:pt x="74" y="485"/>
                    <a:pt x="114" y="497"/>
                    <a:pt x="156" y="497"/>
                  </a:cubicBezTo>
                  <a:cubicBezTo>
                    <a:pt x="227" y="497"/>
                    <a:pt x="304" y="464"/>
                    <a:pt x="356" y="398"/>
                  </a:cubicBezTo>
                  <a:cubicBezTo>
                    <a:pt x="398" y="294"/>
                    <a:pt x="377" y="168"/>
                    <a:pt x="314" y="64"/>
                  </a:cubicBezTo>
                  <a:lnTo>
                    <a:pt x="2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8"/>
            <p:cNvSpPr/>
            <p:nvPr/>
          </p:nvSpPr>
          <p:spPr>
            <a:xfrm>
              <a:off x="6589101" y="4430517"/>
              <a:ext cx="512359" cy="56"/>
            </a:xfrm>
            <a:custGeom>
              <a:avLst/>
              <a:gdLst/>
              <a:ahLst/>
              <a:cxnLst/>
              <a:rect l="l" t="t" r="r" b="b"/>
              <a:pathLst>
                <a:path w="9187" h="1" fill="none" extrusionOk="0">
                  <a:moveTo>
                    <a:pt x="1" y="1"/>
                  </a:moveTo>
                  <a:lnTo>
                    <a:pt x="9186"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8"/>
            <p:cNvSpPr/>
            <p:nvPr/>
          </p:nvSpPr>
          <p:spPr>
            <a:xfrm>
              <a:off x="7020873" y="4414176"/>
              <a:ext cx="23368" cy="24037"/>
            </a:xfrm>
            <a:custGeom>
              <a:avLst/>
              <a:gdLst/>
              <a:ahLst/>
              <a:cxnLst/>
              <a:rect l="l" t="t" r="r" b="b"/>
              <a:pathLst>
                <a:path w="419" h="431" extrusionOk="0">
                  <a:moveTo>
                    <a:pt x="272" y="1"/>
                  </a:moveTo>
                  <a:cubicBezTo>
                    <a:pt x="189" y="22"/>
                    <a:pt x="105" y="42"/>
                    <a:pt x="63" y="126"/>
                  </a:cubicBezTo>
                  <a:cubicBezTo>
                    <a:pt x="0" y="210"/>
                    <a:pt x="42" y="294"/>
                    <a:pt x="84" y="356"/>
                  </a:cubicBezTo>
                  <a:cubicBezTo>
                    <a:pt x="126" y="412"/>
                    <a:pt x="177" y="431"/>
                    <a:pt x="231" y="431"/>
                  </a:cubicBezTo>
                  <a:cubicBezTo>
                    <a:pt x="258" y="431"/>
                    <a:pt x="286" y="426"/>
                    <a:pt x="314" y="419"/>
                  </a:cubicBezTo>
                  <a:cubicBezTo>
                    <a:pt x="398" y="356"/>
                    <a:pt x="419" y="273"/>
                    <a:pt x="419" y="189"/>
                  </a:cubicBezTo>
                  <a:cubicBezTo>
                    <a:pt x="419" y="147"/>
                    <a:pt x="419" y="126"/>
                    <a:pt x="398" y="63"/>
                  </a:cubicBezTo>
                  <a:cubicBezTo>
                    <a:pt x="377" y="42"/>
                    <a:pt x="314" y="22"/>
                    <a:pt x="293" y="22"/>
                  </a:cubicBezTo>
                  <a:lnTo>
                    <a:pt x="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8"/>
            <p:cNvSpPr/>
            <p:nvPr/>
          </p:nvSpPr>
          <p:spPr>
            <a:xfrm>
              <a:off x="6954339" y="4416519"/>
              <a:ext cx="19910" cy="23479"/>
            </a:xfrm>
            <a:custGeom>
              <a:avLst/>
              <a:gdLst/>
              <a:ahLst/>
              <a:cxnLst/>
              <a:rect l="l" t="t" r="r" b="b"/>
              <a:pathLst>
                <a:path w="357" h="421" extrusionOk="0">
                  <a:moveTo>
                    <a:pt x="189" y="0"/>
                  </a:moveTo>
                  <a:cubicBezTo>
                    <a:pt x="105" y="21"/>
                    <a:pt x="43" y="84"/>
                    <a:pt x="22" y="168"/>
                  </a:cubicBezTo>
                  <a:cubicBezTo>
                    <a:pt x="1" y="231"/>
                    <a:pt x="1" y="314"/>
                    <a:pt x="43" y="377"/>
                  </a:cubicBezTo>
                  <a:cubicBezTo>
                    <a:pt x="81" y="403"/>
                    <a:pt x="128" y="421"/>
                    <a:pt x="173" y="421"/>
                  </a:cubicBezTo>
                  <a:cubicBezTo>
                    <a:pt x="201" y="421"/>
                    <a:pt x="228" y="414"/>
                    <a:pt x="252" y="398"/>
                  </a:cubicBezTo>
                  <a:cubicBezTo>
                    <a:pt x="294" y="377"/>
                    <a:pt x="315" y="314"/>
                    <a:pt x="336" y="272"/>
                  </a:cubicBezTo>
                  <a:cubicBezTo>
                    <a:pt x="336" y="210"/>
                    <a:pt x="356" y="189"/>
                    <a:pt x="336" y="126"/>
                  </a:cubicBezTo>
                  <a:cubicBezTo>
                    <a:pt x="336" y="84"/>
                    <a:pt x="294" y="63"/>
                    <a:pt x="231" y="63"/>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8"/>
            <p:cNvSpPr/>
            <p:nvPr/>
          </p:nvSpPr>
          <p:spPr>
            <a:xfrm>
              <a:off x="6589101" y="4414845"/>
              <a:ext cx="22252" cy="23925"/>
            </a:xfrm>
            <a:custGeom>
              <a:avLst/>
              <a:gdLst/>
              <a:ahLst/>
              <a:cxnLst/>
              <a:rect l="l" t="t" r="r" b="b"/>
              <a:pathLst>
                <a:path w="399" h="429" extrusionOk="0">
                  <a:moveTo>
                    <a:pt x="162" y="1"/>
                  </a:moveTo>
                  <a:cubicBezTo>
                    <a:pt x="135" y="1"/>
                    <a:pt x="99" y="16"/>
                    <a:pt x="84" y="30"/>
                  </a:cubicBezTo>
                  <a:cubicBezTo>
                    <a:pt x="63" y="51"/>
                    <a:pt x="42" y="93"/>
                    <a:pt x="42" y="135"/>
                  </a:cubicBezTo>
                  <a:cubicBezTo>
                    <a:pt x="1" y="198"/>
                    <a:pt x="1" y="240"/>
                    <a:pt x="42" y="302"/>
                  </a:cubicBezTo>
                  <a:cubicBezTo>
                    <a:pt x="63" y="365"/>
                    <a:pt x="168" y="428"/>
                    <a:pt x="252" y="428"/>
                  </a:cubicBezTo>
                  <a:cubicBezTo>
                    <a:pt x="315" y="407"/>
                    <a:pt x="398" y="302"/>
                    <a:pt x="377" y="219"/>
                  </a:cubicBezTo>
                  <a:cubicBezTo>
                    <a:pt x="356" y="135"/>
                    <a:pt x="273" y="30"/>
                    <a:pt x="189" y="10"/>
                  </a:cubicBezTo>
                  <a:cubicBezTo>
                    <a:pt x="183" y="3"/>
                    <a:pt x="17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8"/>
            <p:cNvSpPr/>
            <p:nvPr/>
          </p:nvSpPr>
          <p:spPr>
            <a:xfrm>
              <a:off x="6652122" y="4416519"/>
              <a:ext cx="22252" cy="23368"/>
            </a:xfrm>
            <a:custGeom>
              <a:avLst/>
              <a:gdLst/>
              <a:ahLst/>
              <a:cxnLst/>
              <a:rect l="l" t="t" r="r" b="b"/>
              <a:pathLst>
                <a:path w="399" h="419" extrusionOk="0">
                  <a:moveTo>
                    <a:pt x="126" y="0"/>
                  </a:moveTo>
                  <a:cubicBezTo>
                    <a:pt x="105" y="0"/>
                    <a:pt x="84" y="0"/>
                    <a:pt x="63" y="21"/>
                  </a:cubicBezTo>
                  <a:cubicBezTo>
                    <a:pt x="21" y="63"/>
                    <a:pt x="21" y="84"/>
                    <a:pt x="21" y="105"/>
                  </a:cubicBezTo>
                  <a:cubicBezTo>
                    <a:pt x="1" y="189"/>
                    <a:pt x="1" y="272"/>
                    <a:pt x="63" y="314"/>
                  </a:cubicBezTo>
                  <a:cubicBezTo>
                    <a:pt x="84" y="377"/>
                    <a:pt x="168" y="419"/>
                    <a:pt x="231" y="419"/>
                  </a:cubicBezTo>
                  <a:cubicBezTo>
                    <a:pt x="335" y="419"/>
                    <a:pt x="398" y="314"/>
                    <a:pt x="398" y="210"/>
                  </a:cubicBezTo>
                  <a:cubicBezTo>
                    <a:pt x="398" y="105"/>
                    <a:pt x="314" y="63"/>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8"/>
            <p:cNvSpPr/>
            <p:nvPr/>
          </p:nvSpPr>
          <p:spPr>
            <a:xfrm>
              <a:off x="6720997" y="4411834"/>
              <a:ext cx="19854" cy="24371"/>
            </a:xfrm>
            <a:custGeom>
              <a:avLst/>
              <a:gdLst/>
              <a:ahLst/>
              <a:cxnLst/>
              <a:rect l="l" t="t" r="r" b="b"/>
              <a:pathLst>
                <a:path w="356" h="437" extrusionOk="0">
                  <a:moveTo>
                    <a:pt x="209" y="1"/>
                  </a:moveTo>
                  <a:cubicBezTo>
                    <a:pt x="146" y="1"/>
                    <a:pt x="126" y="1"/>
                    <a:pt x="105" y="43"/>
                  </a:cubicBezTo>
                  <a:lnTo>
                    <a:pt x="84" y="64"/>
                  </a:lnTo>
                  <a:cubicBezTo>
                    <a:pt x="42" y="64"/>
                    <a:pt x="42" y="84"/>
                    <a:pt x="21" y="105"/>
                  </a:cubicBezTo>
                  <a:cubicBezTo>
                    <a:pt x="0" y="189"/>
                    <a:pt x="0" y="273"/>
                    <a:pt x="42" y="356"/>
                  </a:cubicBezTo>
                  <a:cubicBezTo>
                    <a:pt x="87" y="402"/>
                    <a:pt x="143" y="436"/>
                    <a:pt x="195" y="436"/>
                  </a:cubicBezTo>
                  <a:cubicBezTo>
                    <a:pt x="214" y="436"/>
                    <a:pt x="234" y="431"/>
                    <a:pt x="251" y="419"/>
                  </a:cubicBezTo>
                  <a:cubicBezTo>
                    <a:pt x="314" y="398"/>
                    <a:pt x="356" y="356"/>
                    <a:pt x="356" y="273"/>
                  </a:cubicBezTo>
                  <a:cubicBezTo>
                    <a:pt x="356" y="210"/>
                    <a:pt x="335" y="147"/>
                    <a:pt x="314" y="84"/>
                  </a:cubicBezTo>
                  <a:cubicBezTo>
                    <a:pt x="293" y="64"/>
                    <a:pt x="251"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8"/>
            <p:cNvSpPr/>
            <p:nvPr/>
          </p:nvSpPr>
          <p:spPr>
            <a:xfrm>
              <a:off x="6836497" y="4415068"/>
              <a:ext cx="21081" cy="21973"/>
            </a:xfrm>
            <a:custGeom>
              <a:avLst/>
              <a:gdLst/>
              <a:ahLst/>
              <a:cxnLst/>
              <a:rect l="l" t="t" r="r" b="b"/>
              <a:pathLst>
                <a:path w="378" h="394" extrusionOk="0">
                  <a:moveTo>
                    <a:pt x="203" y="0"/>
                  </a:moveTo>
                  <a:cubicBezTo>
                    <a:pt x="191" y="0"/>
                    <a:pt x="179" y="2"/>
                    <a:pt x="168" y="6"/>
                  </a:cubicBezTo>
                  <a:lnTo>
                    <a:pt x="147" y="26"/>
                  </a:lnTo>
                  <a:cubicBezTo>
                    <a:pt x="136" y="16"/>
                    <a:pt x="126" y="11"/>
                    <a:pt x="113" y="11"/>
                  </a:cubicBezTo>
                  <a:cubicBezTo>
                    <a:pt x="100" y="11"/>
                    <a:pt x="84" y="16"/>
                    <a:pt x="63" y="26"/>
                  </a:cubicBezTo>
                  <a:cubicBezTo>
                    <a:pt x="42" y="47"/>
                    <a:pt x="42" y="47"/>
                    <a:pt x="42" y="89"/>
                  </a:cubicBezTo>
                  <a:cubicBezTo>
                    <a:pt x="21" y="152"/>
                    <a:pt x="0" y="236"/>
                    <a:pt x="42" y="319"/>
                  </a:cubicBezTo>
                  <a:cubicBezTo>
                    <a:pt x="78" y="366"/>
                    <a:pt x="133" y="394"/>
                    <a:pt x="189" y="394"/>
                  </a:cubicBezTo>
                  <a:cubicBezTo>
                    <a:pt x="233" y="394"/>
                    <a:pt x="278" y="377"/>
                    <a:pt x="314" y="340"/>
                  </a:cubicBezTo>
                  <a:cubicBezTo>
                    <a:pt x="377" y="257"/>
                    <a:pt x="377" y="152"/>
                    <a:pt x="335" y="89"/>
                  </a:cubicBezTo>
                  <a:cubicBezTo>
                    <a:pt x="318" y="38"/>
                    <a:pt x="25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8"/>
            <p:cNvSpPr/>
            <p:nvPr/>
          </p:nvSpPr>
          <p:spPr>
            <a:xfrm>
              <a:off x="7078037" y="4420032"/>
              <a:ext cx="17568" cy="19854"/>
            </a:xfrm>
            <a:custGeom>
              <a:avLst/>
              <a:gdLst/>
              <a:ahLst/>
              <a:cxnLst/>
              <a:rect l="l" t="t" r="r" b="b"/>
              <a:pathLst>
                <a:path w="315" h="356" extrusionOk="0">
                  <a:moveTo>
                    <a:pt x="210" y="0"/>
                  </a:moveTo>
                  <a:cubicBezTo>
                    <a:pt x="126" y="21"/>
                    <a:pt x="63" y="63"/>
                    <a:pt x="22" y="147"/>
                  </a:cubicBezTo>
                  <a:cubicBezTo>
                    <a:pt x="1" y="189"/>
                    <a:pt x="1" y="314"/>
                    <a:pt x="63" y="335"/>
                  </a:cubicBezTo>
                  <a:cubicBezTo>
                    <a:pt x="84" y="356"/>
                    <a:pt x="105" y="356"/>
                    <a:pt x="126" y="356"/>
                  </a:cubicBezTo>
                  <a:cubicBezTo>
                    <a:pt x="210" y="356"/>
                    <a:pt x="273" y="314"/>
                    <a:pt x="294" y="251"/>
                  </a:cubicBezTo>
                  <a:cubicBezTo>
                    <a:pt x="314" y="189"/>
                    <a:pt x="294" y="84"/>
                    <a:pt x="231" y="63"/>
                  </a:cubicBezTo>
                  <a:lnTo>
                    <a:pt x="2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8"/>
            <p:cNvSpPr/>
            <p:nvPr/>
          </p:nvSpPr>
          <p:spPr>
            <a:xfrm>
              <a:off x="6477060" y="4810366"/>
              <a:ext cx="24595" cy="19296"/>
            </a:xfrm>
            <a:custGeom>
              <a:avLst/>
              <a:gdLst/>
              <a:ahLst/>
              <a:cxnLst/>
              <a:rect l="l" t="t" r="r" b="b"/>
              <a:pathLst>
                <a:path w="441" h="346" extrusionOk="0">
                  <a:moveTo>
                    <a:pt x="204" y="1"/>
                  </a:moveTo>
                  <a:cubicBezTo>
                    <a:pt x="169" y="1"/>
                    <a:pt x="135" y="10"/>
                    <a:pt x="106" y="32"/>
                  </a:cubicBezTo>
                  <a:cubicBezTo>
                    <a:pt x="22" y="73"/>
                    <a:pt x="1" y="220"/>
                    <a:pt x="64" y="283"/>
                  </a:cubicBezTo>
                  <a:lnTo>
                    <a:pt x="127" y="345"/>
                  </a:lnTo>
                  <a:cubicBezTo>
                    <a:pt x="231" y="325"/>
                    <a:pt x="336" y="325"/>
                    <a:pt x="440" y="325"/>
                  </a:cubicBezTo>
                  <a:cubicBezTo>
                    <a:pt x="399" y="241"/>
                    <a:pt x="419" y="157"/>
                    <a:pt x="378" y="73"/>
                  </a:cubicBezTo>
                  <a:cubicBezTo>
                    <a:pt x="337" y="33"/>
                    <a:pt x="26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8"/>
            <p:cNvSpPr/>
            <p:nvPr/>
          </p:nvSpPr>
          <p:spPr>
            <a:xfrm>
              <a:off x="6542422" y="4810924"/>
              <a:ext cx="22252" cy="17568"/>
            </a:xfrm>
            <a:custGeom>
              <a:avLst/>
              <a:gdLst/>
              <a:ahLst/>
              <a:cxnLst/>
              <a:rect l="l" t="t" r="r" b="b"/>
              <a:pathLst>
                <a:path w="399" h="315" extrusionOk="0">
                  <a:moveTo>
                    <a:pt x="210" y="1"/>
                  </a:moveTo>
                  <a:cubicBezTo>
                    <a:pt x="189" y="1"/>
                    <a:pt x="168" y="1"/>
                    <a:pt x="147" y="22"/>
                  </a:cubicBezTo>
                  <a:cubicBezTo>
                    <a:pt x="43" y="63"/>
                    <a:pt x="1" y="168"/>
                    <a:pt x="43" y="273"/>
                  </a:cubicBezTo>
                  <a:lnTo>
                    <a:pt x="63" y="315"/>
                  </a:lnTo>
                  <a:cubicBezTo>
                    <a:pt x="189" y="315"/>
                    <a:pt x="294" y="273"/>
                    <a:pt x="398" y="273"/>
                  </a:cubicBezTo>
                  <a:cubicBezTo>
                    <a:pt x="398" y="231"/>
                    <a:pt x="398" y="147"/>
                    <a:pt x="377" y="105"/>
                  </a:cubicBezTo>
                  <a:cubicBezTo>
                    <a:pt x="356" y="43"/>
                    <a:pt x="273"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8"/>
            <p:cNvSpPr/>
            <p:nvPr/>
          </p:nvSpPr>
          <p:spPr>
            <a:xfrm>
              <a:off x="6612469" y="4804789"/>
              <a:ext cx="22196" cy="21360"/>
            </a:xfrm>
            <a:custGeom>
              <a:avLst/>
              <a:gdLst/>
              <a:ahLst/>
              <a:cxnLst/>
              <a:rect l="l" t="t" r="r" b="b"/>
              <a:pathLst>
                <a:path w="398" h="383" extrusionOk="0">
                  <a:moveTo>
                    <a:pt x="212" y="0"/>
                  </a:moveTo>
                  <a:cubicBezTo>
                    <a:pt x="189" y="0"/>
                    <a:pt x="166" y="8"/>
                    <a:pt x="147" y="27"/>
                  </a:cubicBezTo>
                  <a:cubicBezTo>
                    <a:pt x="105" y="48"/>
                    <a:pt x="105" y="111"/>
                    <a:pt x="84" y="132"/>
                  </a:cubicBezTo>
                  <a:cubicBezTo>
                    <a:pt x="63" y="236"/>
                    <a:pt x="42" y="320"/>
                    <a:pt x="0" y="383"/>
                  </a:cubicBezTo>
                  <a:lnTo>
                    <a:pt x="42" y="362"/>
                  </a:lnTo>
                  <a:cubicBezTo>
                    <a:pt x="168" y="362"/>
                    <a:pt x="293" y="341"/>
                    <a:pt x="398" y="320"/>
                  </a:cubicBezTo>
                  <a:cubicBezTo>
                    <a:pt x="398" y="236"/>
                    <a:pt x="398" y="153"/>
                    <a:pt x="356" y="69"/>
                  </a:cubicBezTo>
                  <a:cubicBezTo>
                    <a:pt x="327" y="40"/>
                    <a:pt x="267"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8"/>
            <p:cNvSpPr/>
            <p:nvPr/>
          </p:nvSpPr>
          <p:spPr>
            <a:xfrm>
              <a:off x="6709286" y="4807410"/>
              <a:ext cx="26937" cy="19631"/>
            </a:xfrm>
            <a:custGeom>
              <a:avLst/>
              <a:gdLst/>
              <a:ahLst/>
              <a:cxnLst/>
              <a:rect l="l" t="t" r="r" b="b"/>
              <a:pathLst>
                <a:path w="483" h="352" extrusionOk="0">
                  <a:moveTo>
                    <a:pt x="336" y="1"/>
                  </a:moveTo>
                  <a:cubicBezTo>
                    <a:pt x="210" y="1"/>
                    <a:pt x="43" y="126"/>
                    <a:pt x="43" y="294"/>
                  </a:cubicBezTo>
                  <a:lnTo>
                    <a:pt x="1" y="336"/>
                  </a:lnTo>
                  <a:cubicBezTo>
                    <a:pt x="74" y="346"/>
                    <a:pt x="142" y="351"/>
                    <a:pt x="213" y="351"/>
                  </a:cubicBezTo>
                  <a:cubicBezTo>
                    <a:pt x="283" y="351"/>
                    <a:pt x="356" y="346"/>
                    <a:pt x="440" y="336"/>
                  </a:cubicBezTo>
                  <a:cubicBezTo>
                    <a:pt x="461" y="336"/>
                    <a:pt x="482" y="315"/>
                    <a:pt x="482" y="315"/>
                  </a:cubicBezTo>
                  <a:lnTo>
                    <a:pt x="482" y="273"/>
                  </a:lnTo>
                  <a:cubicBezTo>
                    <a:pt x="482" y="210"/>
                    <a:pt x="461" y="126"/>
                    <a:pt x="440" y="85"/>
                  </a:cubicBezTo>
                  <a:cubicBezTo>
                    <a:pt x="440" y="64"/>
                    <a:pt x="440" y="64"/>
                    <a:pt x="419" y="22"/>
                  </a:cubicBezTo>
                  <a:cubicBezTo>
                    <a:pt x="398" y="1"/>
                    <a:pt x="35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8"/>
            <p:cNvSpPr/>
            <p:nvPr/>
          </p:nvSpPr>
          <p:spPr>
            <a:xfrm>
              <a:off x="6824841" y="4806239"/>
              <a:ext cx="26881" cy="19910"/>
            </a:xfrm>
            <a:custGeom>
              <a:avLst/>
              <a:gdLst/>
              <a:ahLst/>
              <a:cxnLst/>
              <a:rect l="l" t="t" r="r" b="b"/>
              <a:pathLst>
                <a:path w="482" h="357" extrusionOk="0">
                  <a:moveTo>
                    <a:pt x="335" y="1"/>
                  </a:moveTo>
                  <a:cubicBezTo>
                    <a:pt x="272" y="1"/>
                    <a:pt x="230" y="22"/>
                    <a:pt x="168" y="43"/>
                  </a:cubicBezTo>
                  <a:cubicBezTo>
                    <a:pt x="109" y="121"/>
                    <a:pt x="51" y="216"/>
                    <a:pt x="43" y="330"/>
                  </a:cubicBezTo>
                  <a:lnTo>
                    <a:pt x="43" y="330"/>
                  </a:lnTo>
                  <a:cubicBezTo>
                    <a:pt x="179" y="315"/>
                    <a:pt x="328" y="315"/>
                    <a:pt x="461" y="315"/>
                  </a:cubicBezTo>
                  <a:cubicBezTo>
                    <a:pt x="481" y="252"/>
                    <a:pt x="481" y="189"/>
                    <a:pt x="461" y="127"/>
                  </a:cubicBezTo>
                  <a:cubicBezTo>
                    <a:pt x="440" y="85"/>
                    <a:pt x="377" y="22"/>
                    <a:pt x="335" y="1"/>
                  </a:cubicBezTo>
                  <a:close/>
                  <a:moveTo>
                    <a:pt x="43" y="330"/>
                  </a:moveTo>
                  <a:lnTo>
                    <a:pt x="43" y="330"/>
                  </a:lnTo>
                  <a:cubicBezTo>
                    <a:pt x="29" y="332"/>
                    <a:pt x="14" y="334"/>
                    <a:pt x="0" y="336"/>
                  </a:cubicBezTo>
                  <a:lnTo>
                    <a:pt x="42" y="357"/>
                  </a:lnTo>
                  <a:cubicBezTo>
                    <a:pt x="42" y="348"/>
                    <a:pt x="42" y="339"/>
                    <a:pt x="43" y="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8"/>
            <p:cNvSpPr/>
            <p:nvPr/>
          </p:nvSpPr>
          <p:spPr>
            <a:xfrm>
              <a:off x="6959024" y="4810924"/>
              <a:ext cx="21081" cy="14054"/>
            </a:xfrm>
            <a:custGeom>
              <a:avLst/>
              <a:gdLst/>
              <a:ahLst/>
              <a:cxnLst/>
              <a:rect l="l" t="t" r="r" b="b"/>
              <a:pathLst>
                <a:path w="378" h="252" extrusionOk="0">
                  <a:moveTo>
                    <a:pt x="231" y="1"/>
                  </a:moveTo>
                  <a:cubicBezTo>
                    <a:pt x="210" y="1"/>
                    <a:pt x="147" y="1"/>
                    <a:pt x="126" y="22"/>
                  </a:cubicBezTo>
                  <a:cubicBezTo>
                    <a:pt x="42" y="63"/>
                    <a:pt x="0" y="147"/>
                    <a:pt x="0" y="252"/>
                  </a:cubicBezTo>
                  <a:lnTo>
                    <a:pt x="335" y="252"/>
                  </a:lnTo>
                  <a:cubicBezTo>
                    <a:pt x="356" y="252"/>
                    <a:pt x="377" y="252"/>
                    <a:pt x="377" y="231"/>
                  </a:cubicBezTo>
                  <a:lnTo>
                    <a:pt x="377" y="168"/>
                  </a:lnTo>
                  <a:cubicBezTo>
                    <a:pt x="356" y="105"/>
                    <a:pt x="314"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8"/>
            <p:cNvSpPr/>
            <p:nvPr/>
          </p:nvSpPr>
          <p:spPr>
            <a:xfrm>
              <a:off x="7044185" y="4808805"/>
              <a:ext cx="28108" cy="16173"/>
            </a:xfrm>
            <a:custGeom>
              <a:avLst/>
              <a:gdLst/>
              <a:ahLst/>
              <a:cxnLst/>
              <a:rect l="l" t="t" r="r" b="b"/>
              <a:pathLst>
                <a:path w="504" h="290" extrusionOk="0">
                  <a:moveTo>
                    <a:pt x="244" y="1"/>
                  </a:moveTo>
                  <a:cubicBezTo>
                    <a:pt x="207" y="1"/>
                    <a:pt x="174" y="12"/>
                    <a:pt x="147" y="39"/>
                  </a:cubicBezTo>
                  <a:cubicBezTo>
                    <a:pt x="64" y="81"/>
                    <a:pt x="1" y="185"/>
                    <a:pt x="64" y="269"/>
                  </a:cubicBezTo>
                  <a:lnTo>
                    <a:pt x="22" y="290"/>
                  </a:lnTo>
                  <a:cubicBezTo>
                    <a:pt x="119" y="290"/>
                    <a:pt x="217" y="280"/>
                    <a:pt x="321" y="280"/>
                  </a:cubicBezTo>
                  <a:cubicBezTo>
                    <a:pt x="373" y="280"/>
                    <a:pt x="426" y="283"/>
                    <a:pt x="482" y="290"/>
                  </a:cubicBezTo>
                  <a:cubicBezTo>
                    <a:pt x="503" y="206"/>
                    <a:pt x="482" y="101"/>
                    <a:pt x="398" y="60"/>
                  </a:cubicBezTo>
                  <a:cubicBezTo>
                    <a:pt x="350" y="23"/>
                    <a:pt x="29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8"/>
            <p:cNvSpPr/>
            <p:nvPr/>
          </p:nvSpPr>
          <p:spPr>
            <a:xfrm>
              <a:off x="7123545" y="4805793"/>
              <a:ext cx="25710" cy="19185"/>
            </a:xfrm>
            <a:custGeom>
              <a:avLst/>
              <a:gdLst/>
              <a:ahLst/>
              <a:cxnLst/>
              <a:rect l="l" t="t" r="r" b="b"/>
              <a:pathLst>
                <a:path w="461" h="344" extrusionOk="0">
                  <a:moveTo>
                    <a:pt x="243" y="0"/>
                  </a:moveTo>
                  <a:cubicBezTo>
                    <a:pt x="206" y="0"/>
                    <a:pt x="177" y="15"/>
                    <a:pt x="147" y="30"/>
                  </a:cubicBezTo>
                  <a:cubicBezTo>
                    <a:pt x="43" y="114"/>
                    <a:pt x="1" y="239"/>
                    <a:pt x="22" y="344"/>
                  </a:cubicBezTo>
                  <a:lnTo>
                    <a:pt x="419" y="344"/>
                  </a:lnTo>
                  <a:cubicBezTo>
                    <a:pt x="440" y="344"/>
                    <a:pt x="461" y="344"/>
                    <a:pt x="461" y="323"/>
                  </a:cubicBezTo>
                  <a:lnTo>
                    <a:pt x="461" y="260"/>
                  </a:lnTo>
                  <a:cubicBezTo>
                    <a:pt x="440" y="155"/>
                    <a:pt x="398" y="30"/>
                    <a:pt x="294" y="9"/>
                  </a:cubicBezTo>
                  <a:cubicBezTo>
                    <a:pt x="275" y="3"/>
                    <a:pt x="25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8"/>
            <p:cNvSpPr/>
            <p:nvPr/>
          </p:nvSpPr>
          <p:spPr>
            <a:xfrm>
              <a:off x="7190079" y="4808582"/>
              <a:ext cx="22196" cy="19018"/>
            </a:xfrm>
            <a:custGeom>
              <a:avLst/>
              <a:gdLst/>
              <a:ahLst/>
              <a:cxnLst/>
              <a:rect l="l" t="t" r="r" b="b"/>
              <a:pathLst>
                <a:path w="398" h="341" extrusionOk="0">
                  <a:moveTo>
                    <a:pt x="210" y="1"/>
                  </a:moveTo>
                  <a:cubicBezTo>
                    <a:pt x="189" y="1"/>
                    <a:pt x="168" y="1"/>
                    <a:pt x="147" y="43"/>
                  </a:cubicBezTo>
                  <a:cubicBezTo>
                    <a:pt x="63" y="85"/>
                    <a:pt x="0" y="189"/>
                    <a:pt x="42" y="294"/>
                  </a:cubicBezTo>
                  <a:cubicBezTo>
                    <a:pt x="105" y="325"/>
                    <a:pt x="168" y="341"/>
                    <a:pt x="228" y="341"/>
                  </a:cubicBezTo>
                  <a:cubicBezTo>
                    <a:pt x="288" y="341"/>
                    <a:pt x="346" y="325"/>
                    <a:pt x="398" y="294"/>
                  </a:cubicBezTo>
                  <a:cubicBezTo>
                    <a:pt x="398" y="252"/>
                    <a:pt x="398" y="168"/>
                    <a:pt x="377" y="105"/>
                  </a:cubicBezTo>
                  <a:cubicBezTo>
                    <a:pt x="356" y="64"/>
                    <a:pt x="27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8"/>
            <p:cNvSpPr/>
            <p:nvPr/>
          </p:nvSpPr>
          <p:spPr>
            <a:xfrm>
              <a:off x="6837668" y="4431688"/>
              <a:ext cx="11712" cy="389777"/>
            </a:xfrm>
            <a:custGeom>
              <a:avLst/>
              <a:gdLst/>
              <a:ahLst/>
              <a:cxnLst/>
              <a:rect l="l" t="t" r="r" b="b"/>
              <a:pathLst>
                <a:path w="210" h="6989" extrusionOk="0">
                  <a:moveTo>
                    <a:pt x="105" y="0"/>
                  </a:moveTo>
                  <a:cubicBezTo>
                    <a:pt x="84" y="586"/>
                    <a:pt x="42" y="1172"/>
                    <a:pt x="21" y="1737"/>
                  </a:cubicBezTo>
                  <a:cubicBezTo>
                    <a:pt x="0" y="2323"/>
                    <a:pt x="0" y="2930"/>
                    <a:pt x="0" y="3495"/>
                  </a:cubicBezTo>
                  <a:cubicBezTo>
                    <a:pt x="0" y="4060"/>
                    <a:pt x="0" y="4666"/>
                    <a:pt x="21" y="5252"/>
                  </a:cubicBezTo>
                  <a:cubicBezTo>
                    <a:pt x="42" y="5817"/>
                    <a:pt x="84" y="6424"/>
                    <a:pt x="105" y="6989"/>
                  </a:cubicBezTo>
                  <a:cubicBezTo>
                    <a:pt x="147" y="6424"/>
                    <a:pt x="147" y="5817"/>
                    <a:pt x="189" y="5252"/>
                  </a:cubicBezTo>
                  <a:cubicBezTo>
                    <a:pt x="210" y="4666"/>
                    <a:pt x="210" y="4060"/>
                    <a:pt x="210" y="3495"/>
                  </a:cubicBezTo>
                  <a:cubicBezTo>
                    <a:pt x="189" y="2930"/>
                    <a:pt x="210" y="2323"/>
                    <a:pt x="189" y="1737"/>
                  </a:cubicBezTo>
                  <a:cubicBezTo>
                    <a:pt x="147" y="1172"/>
                    <a:pt x="126" y="56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8"/>
            <p:cNvSpPr/>
            <p:nvPr/>
          </p:nvSpPr>
          <p:spPr>
            <a:xfrm>
              <a:off x="6722113" y="4429346"/>
              <a:ext cx="17568" cy="396804"/>
            </a:xfrm>
            <a:custGeom>
              <a:avLst/>
              <a:gdLst/>
              <a:ahLst/>
              <a:cxnLst/>
              <a:rect l="l" t="t" r="r" b="b"/>
              <a:pathLst>
                <a:path w="315" h="7115" extrusionOk="0">
                  <a:moveTo>
                    <a:pt x="294" y="1"/>
                  </a:moveTo>
                  <a:cubicBezTo>
                    <a:pt x="210" y="586"/>
                    <a:pt x="189" y="1193"/>
                    <a:pt x="168" y="1779"/>
                  </a:cubicBezTo>
                  <a:cubicBezTo>
                    <a:pt x="126" y="2386"/>
                    <a:pt x="106" y="2972"/>
                    <a:pt x="85" y="3558"/>
                  </a:cubicBezTo>
                  <a:cubicBezTo>
                    <a:pt x="64" y="4164"/>
                    <a:pt x="22" y="4750"/>
                    <a:pt x="22" y="5336"/>
                  </a:cubicBezTo>
                  <a:cubicBezTo>
                    <a:pt x="22" y="5943"/>
                    <a:pt x="1" y="6529"/>
                    <a:pt x="22" y="7115"/>
                  </a:cubicBezTo>
                  <a:cubicBezTo>
                    <a:pt x="85" y="6529"/>
                    <a:pt x="126" y="5943"/>
                    <a:pt x="168" y="5336"/>
                  </a:cubicBezTo>
                  <a:cubicBezTo>
                    <a:pt x="189" y="4750"/>
                    <a:pt x="210" y="4164"/>
                    <a:pt x="231" y="3558"/>
                  </a:cubicBezTo>
                  <a:cubicBezTo>
                    <a:pt x="273" y="2972"/>
                    <a:pt x="294" y="2386"/>
                    <a:pt x="294" y="1779"/>
                  </a:cubicBezTo>
                  <a:cubicBezTo>
                    <a:pt x="294" y="1193"/>
                    <a:pt x="315" y="607"/>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8"/>
            <p:cNvSpPr/>
            <p:nvPr/>
          </p:nvSpPr>
          <p:spPr>
            <a:xfrm>
              <a:off x="6624125" y="4431688"/>
              <a:ext cx="33908" cy="387490"/>
            </a:xfrm>
            <a:custGeom>
              <a:avLst/>
              <a:gdLst/>
              <a:ahLst/>
              <a:cxnLst/>
              <a:rect l="l" t="t" r="r" b="b"/>
              <a:pathLst>
                <a:path w="608" h="6948" extrusionOk="0">
                  <a:moveTo>
                    <a:pt x="607" y="0"/>
                  </a:moveTo>
                  <a:lnTo>
                    <a:pt x="607" y="0"/>
                  </a:lnTo>
                  <a:cubicBezTo>
                    <a:pt x="523" y="565"/>
                    <a:pt x="461" y="1151"/>
                    <a:pt x="398" y="1716"/>
                  </a:cubicBezTo>
                  <a:cubicBezTo>
                    <a:pt x="314" y="2302"/>
                    <a:pt x="272" y="2867"/>
                    <a:pt x="210" y="3453"/>
                  </a:cubicBezTo>
                  <a:cubicBezTo>
                    <a:pt x="168" y="4039"/>
                    <a:pt x="105" y="4625"/>
                    <a:pt x="84" y="5190"/>
                  </a:cubicBezTo>
                  <a:cubicBezTo>
                    <a:pt x="63" y="5775"/>
                    <a:pt x="21" y="6382"/>
                    <a:pt x="0" y="6947"/>
                  </a:cubicBezTo>
                  <a:cubicBezTo>
                    <a:pt x="84" y="6382"/>
                    <a:pt x="168" y="5796"/>
                    <a:pt x="210" y="5231"/>
                  </a:cubicBezTo>
                  <a:cubicBezTo>
                    <a:pt x="293" y="4646"/>
                    <a:pt x="356" y="4081"/>
                    <a:pt x="398" y="3495"/>
                  </a:cubicBezTo>
                  <a:cubicBezTo>
                    <a:pt x="461" y="2888"/>
                    <a:pt x="503" y="2323"/>
                    <a:pt x="523" y="1737"/>
                  </a:cubicBezTo>
                  <a:cubicBezTo>
                    <a:pt x="544" y="1172"/>
                    <a:pt x="586" y="565"/>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8"/>
            <p:cNvSpPr/>
            <p:nvPr/>
          </p:nvSpPr>
          <p:spPr>
            <a:xfrm>
              <a:off x="6554078" y="4429346"/>
              <a:ext cx="74788" cy="389832"/>
            </a:xfrm>
            <a:custGeom>
              <a:avLst/>
              <a:gdLst/>
              <a:ahLst/>
              <a:cxnLst/>
              <a:rect l="l" t="t" r="r" b="b"/>
              <a:pathLst>
                <a:path w="1341" h="6990" extrusionOk="0">
                  <a:moveTo>
                    <a:pt x="1340" y="1"/>
                  </a:moveTo>
                  <a:lnTo>
                    <a:pt x="943" y="1737"/>
                  </a:lnTo>
                  <a:cubicBezTo>
                    <a:pt x="817" y="2344"/>
                    <a:pt x="712" y="2909"/>
                    <a:pt x="587" y="3495"/>
                  </a:cubicBezTo>
                  <a:cubicBezTo>
                    <a:pt x="482" y="4060"/>
                    <a:pt x="378" y="4667"/>
                    <a:pt x="273" y="5232"/>
                  </a:cubicBezTo>
                  <a:cubicBezTo>
                    <a:pt x="189" y="5817"/>
                    <a:pt x="85" y="6382"/>
                    <a:pt x="1" y="6989"/>
                  </a:cubicBezTo>
                  <a:cubicBezTo>
                    <a:pt x="168" y="6424"/>
                    <a:pt x="273" y="5838"/>
                    <a:pt x="398" y="5273"/>
                  </a:cubicBezTo>
                  <a:cubicBezTo>
                    <a:pt x="524" y="4667"/>
                    <a:pt x="629" y="4081"/>
                    <a:pt x="775" y="3516"/>
                  </a:cubicBezTo>
                  <a:cubicBezTo>
                    <a:pt x="880" y="2930"/>
                    <a:pt x="984" y="2344"/>
                    <a:pt x="1089" y="1758"/>
                  </a:cubicBezTo>
                  <a:cubicBezTo>
                    <a:pt x="1152" y="1193"/>
                    <a:pt x="1256" y="607"/>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8"/>
            <p:cNvSpPr/>
            <p:nvPr/>
          </p:nvSpPr>
          <p:spPr>
            <a:xfrm>
              <a:off x="6489942" y="4432859"/>
              <a:ext cx="114384" cy="385148"/>
            </a:xfrm>
            <a:custGeom>
              <a:avLst/>
              <a:gdLst/>
              <a:ahLst/>
              <a:cxnLst/>
              <a:rect l="l" t="t" r="r" b="b"/>
              <a:pathLst>
                <a:path w="2051" h="6906" extrusionOk="0">
                  <a:moveTo>
                    <a:pt x="2051" y="0"/>
                  </a:moveTo>
                  <a:cubicBezTo>
                    <a:pt x="1841" y="544"/>
                    <a:pt x="1653" y="1130"/>
                    <a:pt x="1465" y="1695"/>
                  </a:cubicBezTo>
                  <a:cubicBezTo>
                    <a:pt x="1297" y="2281"/>
                    <a:pt x="1130" y="2846"/>
                    <a:pt x="942" y="3432"/>
                  </a:cubicBezTo>
                  <a:cubicBezTo>
                    <a:pt x="795" y="3997"/>
                    <a:pt x="607" y="4583"/>
                    <a:pt x="460" y="5148"/>
                  </a:cubicBezTo>
                  <a:cubicBezTo>
                    <a:pt x="293" y="5733"/>
                    <a:pt x="147" y="6319"/>
                    <a:pt x="0" y="6905"/>
                  </a:cubicBezTo>
                  <a:cubicBezTo>
                    <a:pt x="209" y="6361"/>
                    <a:pt x="398" y="5775"/>
                    <a:pt x="586" y="5210"/>
                  </a:cubicBezTo>
                  <a:cubicBezTo>
                    <a:pt x="774" y="4625"/>
                    <a:pt x="921" y="4060"/>
                    <a:pt x="1109" y="3474"/>
                  </a:cubicBezTo>
                  <a:cubicBezTo>
                    <a:pt x="1256" y="2909"/>
                    <a:pt x="1444" y="2323"/>
                    <a:pt x="1611" y="1758"/>
                  </a:cubicBezTo>
                  <a:cubicBezTo>
                    <a:pt x="1758" y="1172"/>
                    <a:pt x="1925" y="565"/>
                    <a:pt x="2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8"/>
            <p:cNvSpPr/>
            <p:nvPr/>
          </p:nvSpPr>
          <p:spPr>
            <a:xfrm>
              <a:off x="6507398" y="4432859"/>
              <a:ext cx="103955" cy="393290"/>
            </a:xfrm>
            <a:custGeom>
              <a:avLst/>
              <a:gdLst/>
              <a:ahLst/>
              <a:cxnLst/>
              <a:rect l="l" t="t" r="r" b="b"/>
              <a:pathLst>
                <a:path w="1864" h="7052" extrusionOk="0">
                  <a:moveTo>
                    <a:pt x="1863" y="0"/>
                  </a:moveTo>
                  <a:cubicBezTo>
                    <a:pt x="1675" y="565"/>
                    <a:pt x="1528" y="1172"/>
                    <a:pt x="1340" y="1758"/>
                  </a:cubicBezTo>
                  <a:cubicBezTo>
                    <a:pt x="1152" y="2323"/>
                    <a:pt x="1005" y="2930"/>
                    <a:pt x="838" y="3495"/>
                  </a:cubicBezTo>
                  <a:cubicBezTo>
                    <a:pt x="691" y="4101"/>
                    <a:pt x="524" y="4666"/>
                    <a:pt x="399" y="5273"/>
                  </a:cubicBezTo>
                  <a:cubicBezTo>
                    <a:pt x="273" y="5859"/>
                    <a:pt x="147" y="6466"/>
                    <a:pt x="1" y="7052"/>
                  </a:cubicBezTo>
                  <a:cubicBezTo>
                    <a:pt x="189" y="6466"/>
                    <a:pt x="378" y="5880"/>
                    <a:pt x="524" y="5315"/>
                  </a:cubicBezTo>
                  <a:cubicBezTo>
                    <a:pt x="712" y="4729"/>
                    <a:pt x="880" y="4122"/>
                    <a:pt x="1026" y="3557"/>
                  </a:cubicBezTo>
                  <a:cubicBezTo>
                    <a:pt x="1194" y="2951"/>
                    <a:pt x="1340" y="2386"/>
                    <a:pt x="1466" y="1779"/>
                  </a:cubicBezTo>
                  <a:cubicBezTo>
                    <a:pt x="1612" y="1193"/>
                    <a:pt x="1738" y="607"/>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8"/>
            <p:cNvSpPr/>
            <p:nvPr/>
          </p:nvSpPr>
          <p:spPr>
            <a:xfrm>
              <a:off x="6569247" y="4432859"/>
              <a:ext cx="66589" cy="395632"/>
            </a:xfrm>
            <a:custGeom>
              <a:avLst/>
              <a:gdLst/>
              <a:ahLst/>
              <a:cxnLst/>
              <a:rect l="l" t="t" r="r" b="b"/>
              <a:pathLst>
                <a:path w="1194" h="7094" extrusionOk="0">
                  <a:moveTo>
                    <a:pt x="1194" y="0"/>
                  </a:moveTo>
                  <a:cubicBezTo>
                    <a:pt x="1068" y="565"/>
                    <a:pt x="943" y="1151"/>
                    <a:pt x="838" y="1737"/>
                  </a:cubicBezTo>
                  <a:cubicBezTo>
                    <a:pt x="733" y="2344"/>
                    <a:pt x="629" y="2930"/>
                    <a:pt x="524" y="3516"/>
                  </a:cubicBezTo>
                  <a:cubicBezTo>
                    <a:pt x="419" y="4122"/>
                    <a:pt x="315" y="4708"/>
                    <a:pt x="231" y="5315"/>
                  </a:cubicBezTo>
                  <a:cubicBezTo>
                    <a:pt x="147" y="5880"/>
                    <a:pt x="43" y="6487"/>
                    <a:pt x="1" y="7094"/>
                  </a:cubicBezTo>
                  <a:cubicBezTo>
                    <a:pt x="147" y="6487"/>
                    <a:pt x="252" y="5901"/>
                    <a:pt x="357" y="5336"/>
                  </a:cubicBezTo>
                  <a:cubicBezTo>
                    <a:pt x="461" y="4729"/>
                    <a:pt x="566" y="4164"/>
                    <a:pt x="671" y="3557"/>
                  </a:cubicBezTo>
                  <a:cubicBezTo>
                    <a:pt x="775" y="2951"/>
                    <a:pt x="880" y="2386"/>
                    <a:pt x="963" y="1779"/>
                  </a:cubicBezTo>
                  <a:cubicBezTo>
                    <a:pt x="1047" y="1193"/>
                    <a:pt x="1152" y="607"/>
                    <a:pt x="1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8"/>
            <p:cNvSpPr/>
            <p:nvPr/>
          </p:nvSpPr>
          <p:spPr>
            <a:xfrm>
              <a:off x="6639294" y="4430517"/>
              <a:ext cx="25710" cy="397975"/>
            </a:xfrm>
            <a:custGeom>
              <a:avLst/>
              <a:gdLst/>
              <a:ahLst/>
              <a:cxnLst/>
              <a:rect l="l" t="t" r="r" b="b"/>
              <a:pathLst>
                <a:path w="461" h="7136" extrusionOk="0">
                  <a:moveTo>
                    <a:pt x="461" y="1"/>
                  </a:moveTo>
                  <a:cubicBezTo>
                    <a:pt x="398" y="607"/>
                    <a:pt x="335" y="1193"/>
                    <a:pt x="293" y="1779"/>
                  </a:cubicBezTo>
                  <a:cubicBezTo>
                    <a:pt x="231" y="2386"/>
                    <a:pt x="210" y="2972"/>
                    <a:pt x="147" y="3558"/>
                  </a:cubicBezTo>
                  <a:cubicBezTo>
                    <a:pt x="126" y="4164"/>
                    <a:pt x="84" y="4750"/>
                    <a:pt x="42" y="5357"/>
                  </a:cubicBezTo>
                  <a:cubicBezTo>
                    <a:pt x="21" y="5943"/>
                    <a:pt x="0" y="6529"/>
                    <a:pt x="0" y="7136"/>
                  </a:cubicBezTo>
                  <a:cubicBezTo>
                    <a:pt x="84" y="6550"/>
                    <a:pt x="126" y="5943"/>
                    <a:pt x="189" y="5357"/>
                  </a:cubicBezTo>
                  <a:cubicBezTo>
                    <a:pt x="231" y="4750"/>
                    <a:pt x="251" y="4164"/>
                    <a:pt x="314" y="3558"/>
                  </a:cubicBezTo>
                  <a:cubicBezTo>
                    <a:pt x="335" y="2972"/>
                    <a:pt x="398" y="2386"/>
                    <a:pt x="419" y="1779"/>
                  </a:cubicBezTo>
                  <a:cubicBezTo>
                    <a:pt x="440" y="1193"/>
                    <a:pt x="461" y="607"/>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8"/>
            <p:cNvSpPr/>
            <p:nvPr/>
          </p:nvSpPr>
          <p:spPr>
            <a:xfrm>
              <a:off x="6908831" y="4429346"/>
              <a:ext cx="59562" cy="396804"/>
            </a:xfrm>
            <a:custGeom>
              <a:avLst/>
              <a:gdLst/>
              <a:ahLst/>
              <a:cxnLst/>
              <a:rect l="l" t="t" r="r" b="b"/>
              <a:pathLst>
                <a:path w="1068" h="7115" extrusionOk="0">
                  <a:moveTo>
                    <a:pt x="1" y="1"/>
                  </a:moveTo>
                  <a:lnTo>
                    <a:pt x="1" y="1"/>
                  </a:lnTo>
                  <a:cubicBezTo>
                    <a:pt x="63" y="607"/>
                    <a:pt x="126" y="1193"/>
                    <a:pt x="210" y="1779"/>
                  </a:cubicBezTo>
                  <a:cubicBezTo>
                    <a:pt x="273" y="2386"/>
                    <a:pt x="377" y="2972"/>
                    <a:pt x="440" y="3558"/>
                  </a:cubicBezTo>
                  <a:cubicBezTo>
                    <a:pt x="545" y="4164"/>
                    <a:pt x="628" y="4750"/>
                    <a:pt x="733" y="5336"/>
                  </a:cubicBezTo>
                  <a:cubicBezTo>
                    <a:pt x="838" y="5943"/>
                    <a:pt x="942" y="6550"/>
                    <a:pt x="1068" y="7115"/>
                  </a:cubicBezTo>
                  <a:cubicBezTo>
                    <a:pt x="1026" y="6529"/>
                    <a:pt x="942" y="5943"/>
                    <a:pt x="859" y="5336"/>
                  </a:cubicBezTo>
                  <a:cubicBezTo>
                    <a:pt x="817" y="4750"/>
                    <a:pt x="712" y="4164"/>
                    <a:pt x="628" y="3558"/>
                  </a:cubicBezTo>
                  <a:cubicBezTo>
                    <a:pt x="524" y="2972"/>
                    <a:pt x="440" y="2386"/>
                    <a:pt x="335" y="1779"/>
                  </a:cubicBezTo>
                  <a:cubicBezTo>
                    <a:pt x="231" y="1193"/>
                    <a:pt x="126" y="58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8"/>
            <p:cNvSpPr/>
            <p:nvPr/>
          </p:nvSpPr>
          <p:spPr>
            <a:xfrm>
              <a:off x="6961366" y="4428174"/>
              <a:ext cx="94586" cy="391003"/>
            </a:xfrm>
            <a:custGeom>
              <a:avLst/>
              <a:gdLst/>
              <a:ahLst/>
              <a:cxnLst/>
              <a:rect l="l" t="t" r="r" b="b"/>
              <a:pathLst>
                <a:path w="1696" h="7011" extrusionOk="0">
                  <a:moveTo>
                    <a:pt x="0" y="1"/>
                  </a:moveTo>
                  <a:lnTo>
                    <a:pt x="0" y="1"/>
                  </a:lnTo>
                  <a:cubicBezTo>
                    <a:pt x="105" y="607"/>
                    <a:pt x="230" y="1214"/>
                    <a:pt x="377" y="1779"/>
                  </a:cubicBezTo>
                  <a:cubicBezTo>
                    <a:pt x="482" y="2365"/>
                    <a:pt x="628" y="2951"/>
                    <a:pt x="754" y="3537"/>
                  </a:cubicBezTo>
                  <a:cubicBezTo>
                    <a:pt x="921" y="4102"/>
                    <a:pt x="1046" y="4709"/>
                    <a:pt x="1214" y="5294"/>
                  </a:cubicBezTo>
                  <a:cubicBezTo>
                    <a:pt x="1360" y="5859"/>
                    <a:pt x="1528" y="6445"/>
                    <a:pt x="1695" y="7010"/>
                  </a:cubicBezTo>
                  <a:cubicBezTo>
                    <a:pt x="1590" y="6403"/>
                    <a:pt x="1465" y="5838"/>
                    <a:pt x="1339" y="5232"/>
                  </a:cubicBezTo>
                  <a:cubicBezTo>
                    <a:pt x="1235" y="4667"/>
                    <a:pt x="1067" y="4060"/>
                    <a:pt x="942" y="3474"/>
                  </a:cubicBezTo>
                  <a:cubicBezTo>
                    <a:pt x="774" y="2909"/>
                    <a:pt x="649" y="2302"/>
                    <a:pt x="502" y="1737"/>
                  </a:cubicBezTo>
                  <a:cubicBezTo>
                    <a:pt x="335" y="1152"/>
                    <a:pt x="189" y="58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8"/>
            <p:cNvSpPr/>
            <p:nvPr/>
          </p:nvSpPr>
          <p:spPr>
            <a:xfrm>
              <a:off x="7024386" y="4431688"/>
              <a:ext cx="115555" cy="390948"/>
            </a:xfrm>
            <a:custGeom>
              <a:avLst/>
              <a:gdLst/>
              <a:ahLst/>
              <a:cxnLst/>
              <a:rect l="l" t="t" r="r" b="b"/>
              <a:pathLst>
                <a:path w="2072" h="7010" extrusionOk="0">
                  <a:moveTo>
                    <a:pt x="0" y="0"/>
                  </a:moveTo>
                  <a:lnTo>
                    <a:pt x="0" y="0"/>
                  </a:lnTo>
                  <a:cubicBezTo>
                    <a:pt x="126" y="586"/>
                    <a:pt x="293" y="1193"/>
                    <a:pt x="440" y="1779"/>
                  </a:cubicBezTo>
                  <a:cubicBezTo>
                    <a:pt x="607" y="2344"/>
                    <a:pt x="774" y="2951"/>
                    <a:pt x="942" y="3516"/>
                  </a:cubicBezTo>
                  <a:cubicBezTo>
                    <a:pt x="1130" y="4122"/>
                    <a:pt x="1297" y="4708"/>
                    <a:pt x="1486" y="5273"/>
                  </a:cubicBezTo>
                  <a:cubicBezTo>
                    <a:pt x="1674" y="5859"/>
                    <a:pt x="1862" y="6424"/>
                    <a:pt x="2072" y="7010"/>
                  </a:cubicBezTo>
                  <a:cubicBezTo>
                    <a:pt x="1925" y="6403"/>
                    <a:pt x="1779" y="5817"/>
                    <a:pt x="1611" y="5210"/>
                  </a:cubicBezTo>
                  <a:cubicBezTo>
                    <a:pt x="1465" y="4646"/>
                    <a:pt x="1276" y="4039"/>
                    <a:pt x="1130" y="3474"/>
                  </a:cubicBezTo>
                  <a:cubicBezTo>
                    <a:pt x="942" y="2867"/>
                    <a:pt x="753" y="2302"/>
                    <a:pt x="565" y="1716"/>
                  </a:cubicBezTo>
                  <a:cubicBezTo>
                    <a:pt x="398"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8"/>
            <p:cNvSpPr/>
            <p:nvPr/>
          </p:nvSpPr>
          <p:spPr>
            <a:xfrm>
              <a:off x="7078037" y="4431688"/>
              <a:ext cx="126096" cy="390948"/>
            </a:xfrm>
            <a:custGeom>
              <a:avLst/>
              <a:gdLst/>
              <a:ahLst/>
              <a:cxnLst/>
              <a:rect l="l" t="t" r="r" b="b"/>
              <a:pathLst>
                <a:path w="2261" h="7010" extrusionOk="0">
                  <a:moveTo>
                    <a:pt x="1" y="0"/>
                  </a:moveTo>
                  <a:cubicBezTo>
                    <a:pt x="168" y="586"/>
                    <a:pt x="314" y="1193"/>
                    <a:pt x="503" y="1779"/>
                  </a:cubicBezTo>
                  <a:cubicBezTo>
                    <a:pt x="691" y="2344"/>
                    <a:pt x="859" y="2951"/>
                    <a:pt x="1047" y="3516"/>
                  </a:cubicBezTo>
                  <a:cubicBezTo>
                    <a:pt x="1235" y="4122"/>
                    <a:pt x="1423" y="4708"/>
                    <a:pt x="1633" y="5273"/>
                  </a:cubicBezTo>
                  <a:cubicBezTo>
                    <a:pt x="1842" y="5859"/>
                    <a:pt x="2009" y="6424"/>
                    <a:pt x="2260" y="7010"/>
                  </a:cubicBezTo>
                  <a:cubicBezTo>
                    <a:pt x="2093" y="6403"/>
                    <a:pt x="1905" y="5817"/>
                    <a:pt x="1758" y="5210"/>
                  </a:cubicBezTo>
                  <a:cubicBezTo>
                    <a:pt x="1570" y="4646"/>
                    <a:pt x="1382" y="4039"/>
                    <a:pt x="1214" y="3474"/>
                  </a:cubicBezTo>
                  <a:cubicBezTo>
                    <a:pt x="1026" y="2867"/>
                    <a:pt x="838" y="2302"/>
                    <a:pt x="628" y="1716"/>
                  </a:cubicBezTo>
                  <a:cubicBezTo>
                    <a:pt x="419" y="1151"/>
                    <a:pt x="231" y="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8"/>
            <p:cNvSpPr/>
            <p:nvPr/>
          </p:nvSpPr>
          <p:spPr>
            <a:xfrm>
              <a:off x="7053554" y="4432859"/>
              <a:ext cx="119069" cy="393290"/>
            </a:xfrm>
            <a:custGeom>
              <a:avLst/>
              <a:gdLst/>
              <a:ahLst/>
              <a:cxnLst/>
              <a:rect l="l" t="t" r="r" b="b"/>
              <a:pathLst>
                <a:path w="2135" h="7052" extrusionOk="0">
                  <a:moveTo>
                    <a:pt x="0" y="0"/>
                  </a:moveTo>
                  <a:cubicBezTo>
                    <a:pt x="147" y="607"/>
                    <a:pt x="314" y="1172"/>
                    <a:pt x="461" y="1779"/>
                  </a:cubicBezTo>
                  <a:cubicBezTo>
                    <a:pt x="649" y="2386"/>
                    <a:pt x="816" y="2951"/>
                    <a:pt x="984" y="3557"/>
                  </a:cubicBezTo>
                  <a:cubicBezTo>
                    <a:pt x="1172" y="4122"/>
                    <a:pt x="1360" y="4729"/>
                    <a:pt x="1528" y="5315"/>
                  </a:cubicBezTo>
                  <a:cubicBezTo>
                    <a:pt x="1716" y="5901"/>
                    <a:pt x="1925" y="6487"/>
                    <a:pt x="2134" y="7052"/>
                  </a:cubicBezTo>
                  <a:cubicBezTo>
                    <a:pt x="2009" y="6466"/>
                    <a:pt x="1821" y="5859"/>
                    <a:pt x="1674" y="5273"/>
                  </a:cubicBezTo>
                  <a:cubicBezTo>
                    <a:pt x="1486" y="4666"/>
                    <a:pt x="1318" y="4101"/>
                    <a:pt x="1151" y="3495"/>
                  </a:cubicBezTo>
                  <a:cubicBezTo>
                    <a:pt x="963" y="2930"/>
                    <a:pt x="774" y="2323"/>
                    <a:pt x="586" y="1758"/>
                  </a:cubicBezTo>
                  <a:cubicBezTo>
                    <a:pt x="419"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8"/>
            <p:cNvSpPr/>
            <p:nvPr/>
          </p:nvSpPr>
          <p:spPr>
            <a:xfrm>
              <a:off x="7009217" y="4437544"/>
              <a:ext cx="102728" cy="390948"/>
            </a:xfrm>
            <a:custGeom>
              <a:avLst/>
              <a:gdLst/>
              <a:ahLst/>
              <a:cxnLst/>
              <a:rect l="l" t="t" r="r" b="b"/>
              <a:pathLst>
                <a:path w="1842" h="7010" extrusionOk="0">
                  <a:moveTo>
                    <a:pt x="0" y="0"/>
                  </a:moveTo>
                  <a:cubicBezTo>
                    <a:pt x="105" y="586"/>
                    <a:pt x="272" y="1193"/>
                    <a:pt x="398" y="1779"/>
                  </a:cubicBezTo>
                  <a:cubicBezTo>
                    <a:pt x="565" y="2344"/>
                    <a:pt x="691" y="2950"/>
                    <a:pt x="837" y="3515"/>
                  </a:cubicBezTo>
                  <a:cubicBezTo>
                    <a:pt x="1004" y="4101"/>
                    <a:pt x="1151" y="4708"/>
                    <a:pt x="1318" y="5273"/>
                  </a:cubicBezTo>
                  <a:cubicBezTo>
                    <a:pt x="1465" y="5859"/>
                    <a:pt x="1653" y="6424"/>
                    <a:pt x="1841" y="7010"/>
                  </a:cubicBezTo>
                  <a:cubicBezTo>
                    <a:pt x="1716" y="6403"/>
                    <a:pt x="1569" y="5817"/>
                    <a:pt x="1444" y="5231"/>
                  </a:cubicBezTo>
                  <a:cubicBezTo>
                    <a:pt x="1297" y="4645"/>
                    <a:pt x="1151" y="4038"/>
                    <a:pt x="1004" y="3473"/>
                  </a:cubicBezTo>
                  <a:cubicBezTo>
                    <a:pt x="837" y="2888"/>
                    <a:pt x="691" y="2302"/>
                    <a:pt x="523" y="1716"/>
                  </a:cubicBezTo>
                  <a:cubicBezTo>
                    <a:pt x="377" y="1151"/>
                    <a:pt x="188"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8"/>
            <p:cNvSpPr/>
            <p:nvPr/>
          </p:nvSpPr>
          <p:spPr>
            <a:xfrm>
              <a:off x="6948539" y="4430517"/>
              <a:ext cx="93415" cy="397975"/>
            </a:xfrm>
            <a:custGeom>
              <a:avLst/>
              <a:gdLst/>
              <a:ahLst/>
              <a:cxnLst/>
              <a:rect l="l" t="t" r="r" b="b"/>
              <a:pathLst>
                <a:path w="1675" h="7136" extrusionOk="0">
                  <a:moveTo>
                    <a:pt x="0" y="1"/>
                  </a:moveTo>
                  <a:lnTo>
                    <a:pt x="0" y="1"/>
                  </a:lnTo>
                  <a:cubicBezTo>
                    <a:pt x="105" y="607"/>
                    <a:pt x="230" y="1214"/>
                    <a:pt x="356" y="1821"/>
                  </a:cubicBezTo>
                  <a:cubicBezTo>
                    <a:pt x="502" y="2428"/>
                    <a:pt x="628" y="2993"/>
                    <a:pt x="753" y="3599"/>
                  </a:cubicBezTo>
                  <a:cubicBezTo>
                    <a:pt x="921" y="4206"/>
                    <a:pt x="1046" y="4771"/>
                    <a:pt x="1193" y="5378"/>
                  </a:cubicBezTo>
                  <a:cubicBezTo>
                    <a:pt x="1339" y="5943"/>
                    <a:pt x="1486" y="6550"/>
                    <a:pt x="1674" y="7136"/>
                  </a:cubicBezTo>
                  <a:cubicBezTo>
                    <a:pt x="1569" y="6529"/>
                    <a:pt x="1444" y="5922"/>
                    <a:pt x="1339" y="5315"/>
                  </a:cubicBezTo>
                  <a:cubicBezTo>
                    <a:pt x="1193" y="4708"/>
                    <a:pt x="1067" y="4143"/>
                    <a:pt x="942" y="3537"/>
                  </a:cubicBezTo>
                  <a:cubicBezTo>
                    <a:pt x="774" y="2930"/>
                    <a:pt x="649" y="2365"/>
                    <a:pt x="502" y="1758"/>
                  </a:cubicBezTo>
                  <a:cubicBezTo>
                    <a:pt x="335" y="1193"/>
                    <a:pt x="188" y="58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8"/>
            <p:cNvSpPr/>
            <p:nvPr/>
          </p:nvSpPr>
          <p:spPr>
            <a:xfrm>
              <a:off x="6903031" y="4463198"/>
              <a:ext cx="56049" cy="362951"/>
            </a:xfrm>
            <a:custGeom>
              <a:avLst/>
              <a:gdLst/>
              <a:ahLst/>
              <a:cxnLst/>
              <a:rect l="l" t="t" r="r" b="b"/>
              <a:pathLst>
                <a:path w="1005" h="6508" extrusionOk="0">
                  <a:moveTo>
                    <a:pt x="0" y="0"/>
                  </a:moveTo>
                  <a:lnTo>
                    <a:pt x="0" y="0"/>
                  </a:lnTo>
                  <a:cubicBezTo>
                    <a:pt x="63" y="544"/>
                    <a:pt x="105" y="1109"/>
                    <a:pt x="188" y="1653"/>
                  </a:cubicBezTo>
                  <a:cubicBezTo>
                    <a:pt x="272" y="2197"/>
                    <a:pt x="335" y="2720"/>
                    <a:pt x="419" y="3265"/>
                  </a:cubicBezTo>
                  <a:cubicBezTo>
                    <a:pt x="502" y="3829"/>
                    <a:pt x="586" y="4353"/>
                    <a:pt x="691" y="4897"/>
                  </a:cubicBezTo>
                  <a:cubicBezTo>
                    <a:pt x="795" y="5441"/>
                    <a:pt x="858" y="5964"/>
                    <a:pt x="1004" y="6508"/>
                  </a:cubicBezTo>
                  <a:cubicBezTo>
                    <a:pt x="942" y="5964"/>
                    <a:pt x="900" y="5420"/>
                    <a:pt x="816" y="4876"/>
                  </a:cubicBezTo>
                  <a:cubicBezTo>
                    <a:pt x="732" y="4311"/>
                    <a:pt x="649" y="3788"/>
                    <a:pt x="586" y="3244"/>
                  </a:cubicBezTo>
                  <a:cubicBezTo>
                    <a:pt x="502" y="2700"/>
                    <a:pt x="419" y="2176"/>
                    <a:pt x="314" y="1632"/>
                  </a:cubicBezTo>
                  <a:cubicBezTo>
                    <a:pt x="209" y="1068"/>
                    <a:pt x="126" y="54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8"/>
            <p:cNvSpPr/>
            <p:nvPr/>
          </p:nvSpPr>
          <p:spPr>
            <a:xfrm>
              <a:off x="6927514" y="3390797"/>
              <a:ext cx="365293" cy="1434181"/>
            </a:xfrm>
            <a:custGeom>
              <a:avLst/>
              <a:gdLst/>
              <a:ahLst/>
              <a:cxnLst/>
              <a:rect l="l" t="t" r="r" b="b"/>
              <a:pathLst>
                <a:path w="6550" h="25716" fill="none" extrusionOk="0">
                  <a:moveTo>
                    <a:pt x="4708" y="1"/>
                  </a:moveTo>
                  <a:cubicBezTo>
                    <a:pt x="4708" y="1"/>
                    <a:pt x="6550" y="23289"/>
                    <a:pt x="0"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8"/>
            <p:cNvSpPr/>
            <p:nvPr/>
          </p:nvSpPr>
          <p:spPr>
            <a:xfrm>
              <a:off x="7003361" y="3390797"/>
              <a:ext cx="393290" cy="1434181"/>
            </a:xfrm>
            <a:custGeom>
              <a:avLst/>
              <a:gdLst/>
              <a:ahLst/>
              <a:cxnLst/>
              <a:rect l="l" t="t" r="r" b="b"/>
              <a:pathLst>
                <a:path w="7052" h="25716" fill="none" extrusionOk="0">
                  <a:moveTo>
                    <a:pt x="4708" y="1"/>
                  </a:moveTo>
                  <a:cubicBezTo>
                    <a:pt x="4708" y="1"/>
                    <a:pt x="7052" y="22263"/>
                    <a:pt x="1"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8"/>
            <p:cNvSpPr/>
            <p:nvPr/>
          </p:nvSpPr>
          <p:spPr>
            <a:xfrm>
              <a:off x="7179538" y="3440990"/>
              <a:ext cx="101613" cy="56"/>
            </a:xfrm>
            <a:custGeom>
              <a:avLst/>
              <a:gdLst/>
              <a:ahLst/>
              <a:cxnLst/>
              <a:rect l="l" t="t" r="r" b="b"/>
              <a:pathLst>
                <a:path w="1822" h="1" fill="none" extrusionOk="0">
                  <a:moveTo>
                    <a:pt x="1"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8"/>
            <p:cNvSpPr/>
            <p:nvPr/>
          </p:nvSpPr>
          <p:spPr>
            <a:xfrm>
              <a:off x="7188908" y="3505181"/>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8"/>
            <p:cNvSpPr/>
            <p:nvPr/>
          </p:nvSpPr>
          <p:spPr>
            <a:xfrm>
              <a:off x="7188908" y="3560003"/>
              <a:ext cx="100386" cy="2398"/>
            </a:xfrm>
            <a:custGeom>
              <a:avLst/>
              <a:gdLst/>
              <a:ahLst/>
              <a:cxnLst/>
              <a:rect l="l" t="t" r="r" b="b"/>
              <a:pathLst>
                <a:path w="1800" h="43" fill="none" extrusionOk="0">
                  <a:moveTo>
                    <a:pt x="0" y="1"/>
                  </a:moveTo>
                  <a:lnTo>
                    <a:pt x="1800"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8"/>
            <p:cNvSpPr/>
            <p:nvPr/>
          </p:nvSpPr>
          <p:spPr>
            <a:xfrm>
              <a:off x="7188908" y="3623023"/>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8"/>
            <p:cNvSpPr/>
            <p:nvPr/>
          </p:nvSpPr>
          <p:spPr>
            <a:xfrm>
              <a:off x="7188908" y="368135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8"/>
            <p:cNvSpPr/>
            <p:nvPr/>
          </p:nvSpPr>
          <p:spPr>
            <a:xfrm>
              <a:off x="7188908" y="3745550"/>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8"/>
            <p:cNvSpPr/>
            <p:nvPr/>
          </p:nvSpPr>
          <p:spPr>
            <a:xfrm>
              <a:off x="7188908" y="3816712"/>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8"/>
            <p:cNvSpPr/>
            <p:nvPr/>
          </p:nvSpPr>
          <p:spPr>
            <a:xfrm>
              <a:off x="7188908" y="3880903"/>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8"/>
            <p:cNvSpPr/>
            <p:nvPr/>
          </p:nvSpPr>
          <p:spPr>
            <a:xfrm>
              <a:off x="7187737" y="3943924"/>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8"/>
            <p:cNvSpPr/>
            <p:nvPr/>
          </p:nvSpPr>
          <p:spPr>
            <a:xfrm>
              <a:off x="7187737" y="401742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8"/>
            <p:cNvSpPr/>
            <p:nvPr/>
          </p:nvSpPr>
          <p:spPr>
            <a:xfrm>
              <a:off x="7188908" y="4088591"/>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8"/>
            <p:cNvSpPr/>
            <p:nvPr/>
          </p:nvSpPr>
          <p:spPr>
            <a:xfrm>
              <a:off x="7179538" y="4155125"/>
              <a:ext cx="101613" cy="2398"/>
            </a:xfrm>
            <a:custGeom>
              <a:avLst/>
              <a:gdLst/>
              <a:ahLst/>
              <a:cxnLst/>
              <a:rect l="l" t="t" r="r" b="b"/>
              <a:pathLst>
                <a:path w="1822" h="43" fill="none" extrusionOk="0">
                  <a:moveTo>
                    <a:pt x="1" y="1"/>
                  </a:moveTo>
                  <a:lnTo>
                    <a:pt x="1821"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8"/>
            <p:cNvSpPr/>
            <p:nvPr/>
          </p:nvSpPr>
          <p:spPr>
            <a:xfrm>
              <a:off x="7174910" y="4222829"/>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8"/>
            <p:cNvSpPr/>
            <p:nvPr/>
          </p:nvSpPr>
          <p:spPr>
            <a:xfrm>
              <a:off x="7163254" y="4353498"/>
              <a:ext cx="101557" cy="56"/>
            </a:xfrm>
            <a:custGeom>
              <a:avLst/>
              <a:gdLst/>
              <a:ahLst/>
              <a:cxnLst/>
              <a:rect l="l" t="t" r="r" b="b"/>
              <a:pathLst>
                <a:path w="1821" h="1" fill="none" extrusionOk="0">
                  <a:moveTo>
                    <a:pt x="0" y="1"/>
                  </a:moveTo>
                  <a:lnTo>
                    <a:pt x="182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8"/>
            <p:cNvSpPr/>
            <p:nvPr/>
          </p:nvSpPr>
          <p:spPr>
            <a:xfrm>
              <a:off x="7148084" y="4420032"/>
              <a:ext cx="100386" cy="5856"/>
            </a:xfrm>
            <a:custGeom>
              <a:avLst/>
              <a:gdLst/>
              <a:ahLst/>
              <a:cxnLst/>
              <a:rect l="l" t="t" r="r" b="b"/>
              <a:pathLst>
                <a:path w="1800" h="105" fill="none" extrusionOk="0">
                  <a:moveTo>
                    <a:pt x="0" y="0"/>
                  </a:moveTo>
                  <a:lnTo>
                    <a:pt x="1799" y="105"/>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8"/>
            <p:cNvSpPr/>
            <p:nvPr/>
          </p:nvSpPr>
          <p:spPr>
            <a:xfrm>
              <a:off x="7135201" y="4478367"/>
              <a:ext cx="99271" cy="15225"/>
            </a:xfrm>
            <a:custGeom>
              <a:avLst/>
              <a:gdLst/>
              <a:ahLst/>
              <a:cxnLst/>
              <a:rect l="l" t="t" r="r" b="b"/>
              <a:pathLst>
                <a:path w="1780" h="273" fill="none" extrusionOk="0">
                  <a:moveTo>
                    <a:pt x="1" y="0"/>
                  </a:moveTo>
                  <a:lnTo>
                    <a:pt x="1779" y="27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8"/>
            <p:cNvSpPr/>
            <p:nvPr/>
          </p:nvSpPr>
          <p:spPr>
            <a:xfrm>
              <a:off x="7121203" y="4528560"/>
              <a:ext cx="98099" cy="21025"/>
            </a:xfrm>
            <a:custGeom>
              <a:avLst/>
              <a:gdLst/>
              <a:ahLst/>
              <a:cxnLst/>
              <a:rect l="l" t="t" r="r" b="b"/>
              <a:pathLst>
                <a:path w="1759" h="377" fill="none" extrusionOk="0">
                  <a:moveTo>
                    <a:pt x="1" y="0"/>
                  </a:moveTo>
                  <a:lnTo>
                    <a:pt x="1758" y="377"/>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8"/>
            <p:cNvSpPr/>
            <p:nvPr/>
          </p:nvSpPr>
          <p:spPr>
            <a:xfrm>
              <a:off x="7102576" y="4576411"/>
              <a:ext cx="98044" cy="25710"/>
            </a:xfrm>
            <a:custGeom>
              <a:avLst/>
              <a:gdLst/>
              <a:ahLst/>
              <a:cxnLst/>
              <a:rect l="l" t="t" r="r" b="b"/>
              <a:pathLst>
                <a:path w="1758" h="461" fill="none" extrusionOk="0">
                  <a:moveTo>
                    <a:pt x="0" y="0"/>
                  </a:moveTo>
                  <a:lnTo>
                    <a:pt x="1758" y="46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8"/>
            <p:cNvSpPr/>
            <p:nvPr/>
          </p:nvSpPr>
          <p:spPr>
            <a:xfrm>
              <a:off x="7085064" y="4627720"/>
              <a:ext cx="98044" cy="25710"/>
            </a:xfrm>
            <a:custGeom>
              <a:avLst/>
              <a:gdLst/>
              <a:ahLst/>
              <a:cxnLst/>
              <a:rect l="l" t="t" r="r" b="b"/>
              <a:pathLst>
                <a:path w="1758" h="461" fill="none" extrusionOk="0">
                  <a:moveTo>
                    <a:pt x="0" y="1"/>
                  </a:moveTo>
                  <a:lnTo>
                    <a:pt x="1758" y="46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8"/>
            <p:cNvSpPr/>
            <p:nvPr/>
          </p:nvSpPr>
          <p:spPr>
            <a:xfrm>
              <a:off x="7058183" y="4668543"/>
              <a:ext cx="96928" cy="29279"/>
            </a:xfrm>
            <a:custGeom>
              <a:avLst/>
              <a:gdLst/>
              <a:ahLst/>
              <a:cxnLst/>
              <a:rect l="l" t="t" r="r" b="b"/>
              <a:pathLst>
                <a:path w="1738" h="525" fill="none" extrusionOk="0">
                  <a:moveTo>
                    <a:pt x="1" y="1"/>
                  </a:moveTo>
                  <a:lnTo>
                    <a:pt x="1738" y="524"/>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8"/>
            <p:cNvSpPr/>
            <p:nvPr/>
          </p:nvSpPr>
          <p:spPr>
            <a:xfrm>
              <a:off x="7037213" y="4704738"/>
              <a:ext cx="93415" cy="37422"/>
            </a:xfrm>
            <a:custGeom>
              <a:avLst/>
              <a:gdLst/>
              <a:ahLst/>
              <a:cxnLst/>
              <a:rect l="l" t="t" r="r" b="b"/>
              <a:pathLst>
                <a:path w="1675" h="671" fill="none" extrusionOk="0">
                  <a:moveTo>
                    <a:pt x="0" y="1"/>
                  </a:moveTo>
                  <a:lnTo>
                    <a:pt x="1674" y="67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8"/>
            <p:cNvSpPr/>
            <p:nvPr/>
          </p:nvSpPr>
          <p:spPr>
            <a:xfrm>
              <a:off x="7002190" y="4740933"/>
              <a:ext cx="92244" cy="39708"/>
            </a:xfrm>
            <a:custGeom>
              <a:avLst/>
              <a:gdLst/>
              <a:ahLst/>
              <a:cxnLst/>
              <a:rect l="l" t="t" r="r" b="b"/>
              <a:pathLst>
                <a:path w="1654" h="712" fill="none" extrusionOk="0">
                  <a:moveTo>
                    <a:pt x="1" y="0"/>
                  </a:moveTo>
                  <a:lnTo>
                    <a:pt x="1654" y="71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8"/>
            <p:cNvSpPr/>
            <p:nvPr/>
          </p:nvSpPr>
          <p:spPr>
            <a:xfrm>
              <a:off x="6964880" y="4772443"/>
              <a:ext cx="89901" cy="45564"/>
            </a:xfrm>
            <a:custGeom>
              <a:avLst/>
              <a:gdLst/>
              <a:ahLst/>
              <a:cxnLst/>
              <a:rect l="l" t="t" r="r" b="b"/>
              <a:pathLst>
                <a:path w="1612" h="817" fill="none" extrusionOk="0">
                  <a:moveTo>
                    <a:pt x="0" y="0"/>
                  </a:moveTo>
                  <a:lnTo>
                    <a:pt x="1611" y="816"/>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8"/>
            <p:cNvSpPr/>
            <p:nvPr/>
          </p:nvSpPr>
          <p:spPr>
            <a:xfrm>
              <a:off x="7172567" y="4293992"/>
              <a:ext cx="101557" cy="56"/>
            </a:xfrm>
            <a:custGeom>
              <a:avLst/>
              <a:gdLst/>
              <a:ahLst/>
              <a:cxnLst/>
              <a:rect l="l" t="t" r="r" b="b"/>
              <a:pathLst>
                <a:path w="1821" h="1" fill="none" extrusionOk="0">
                  <a:moveTo>
                    <a:pt x="0"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8"/>
            <p:cNvSpPr/>
            <p:nvPr/>
          </p:nvSpPr>
          <p:spPr>
            <a:xfrm>
              <a:off x="6668462" y="2303226"/>
              <a:ext cx="345439" cy="46735"/>
            </a:xfrm>
            <a:custGeom>
              <a:avLst/>
              <a:gdLst/>
              <a:ahLst/>
              <a:cxnLst/>
              <a:rect l="l" t="t" r="r" b="b"/>
              <a:pathLst>
                <a:path w="6194" h="838" extrusionOk="0">
                  <a:moveTo>
                    <a:pt x="3181" y="1"/>
                  </a:moveTo>
                  <a:cubicBezTo>
                    <a:pt x="754" y="1"/>
                    <a:pt x="0" y="524"/>
                    <a:pt x="0" y="524"/>
                  </a:cubicBezTo>
                  <a:cubicBezTo>
                    <a:pt x="0" y="524"/>
                    <a:pt x="565" y="838"/>
                    <a:pt x="3244" y="838"/>
                  </a:cubicBezTo>
                  <a:cubicBezTo>
                    <a:pt x="5901" y="838"/>
                    <a:pt x="6194" y="608"/>
                    <a:pt x="6194" y="608"/>
                  </a:cubicBezTo>
                  <a:cubicBezTo>
                    <a:pt x="6194" y="608"/>
                    <a:pt x="5587" y="1"/>
                    <a:pt x="3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8"/>
            <p:cNvSpPr/>
            <p:nvPr/>
          </p:nvSpPr>
          <p:spPr>
            <a:xfrm>
              <a:off x="6650950" y="2298262"/>
              <a:ext cx="362951" cy="59172"/>
            </a:xfrm>
            <a:custGeom>
              <a:avLst/>
              <a:gdLst/>
              <a:ahLst/>
              <a:cxnLst/>
              <a:rect l="l" t="t" r="r" b="b"/>
              <a:pathLst>
                <a:path w="6508" h="1061" extrusionOk="0">
                  <a:moveTo>
                    <a:pt x="3131" y="1"/>
                  </a:moveTo>
                  <a:cubicBezTo>
                    <a:pt x="2696" y="1"/>
                    <a:pt x="2251" y="38"/>
                    <a:pt x="1821" y="90"/>
                  </a:cubicBezTo>
                  <a:cubicBezTo>
                    <a:pt x="1549" y="111"/>
                    <a:pt x="1277" y="153"/>
                    <a:pt x="1026" y="215"/>
                  </a:cubicBezTo>
                  <a:cubicBezTo>
                    <a:pt x="754" y="299"/>
                    <a:pt x="503" y="341"/>
                    <a:pt x="231" y="508"/>
                  </a:cubicBezTo>
                  <a:lnTo>
                    <a:pt x="1" y="634"/>
                  </a:lnTo>
                  <a:lnTo>
                    <a:pt x="231" y="738"/>
                  </a:lnTo>
                  <a:cubicBezTo>
                    <a:pt x="398" y="822"/>
                    <a:pt x="524" y="843"/>
                    <a:pt x="649" y="864"/>
                  </a:cubicBezTo>
                  <a:lnTo>
                    <a:pt x="1047" y="948"/>
                  </a:lnTo>
                  <a:lnTo>
                    <a:pt x="1821" y="1031"/>
                  </a:lnTo>
                  <a:cubicBezTo>
                    <a:pt x="2191" y="1046"/>
                    <a:pt x="2561" y="1061"/>
                    <a:pt x="2931" y="1061"/>
                  </a:cubicBezTo>
                  <a:cubicBezTo>
                    <a:pt x="3084" y="1061"/>
                    <a:pt x="3237" y="1058"/>
                    <a:pt x="3390" y="1052"/>
                  </a:cubicBezTo>
                  <a:lnTo>
                    <a:pt x="4959" y="969"/>
                  </a:lnTo>
                  <a:cubicBezTo>
                    <a:pt x="5232" y="969"/>
                    <a:pt x="5483" y="927"/>
                    <a:pt x="5755" y="885"/>
                  </a:cubicBezTo>
                  <a:cubicBezTo>
                    <a:pt x="6006" y="843"/>
                    <a:pt x="6278" y="822"/>
                    <a:pt x="6508" y="697"/>
                  </a:cubicBezTo>
                  <a:lnTo>
                    <a:pt x="6508" y="697"/>
                  </a:lnTo>
                  <a:cubicBezTo>
                    <a:pt x="6382" y="738"/>
                    <a:pt x="6257" y="759"/>
                    <a:pt x="6152" y="780"/>
                  </a:cubicBezTo>
                  <a:cubicBezTo>
                    <a:pt x="6006" y="780"/>
                    <a:pt x="5880" y="822"/>
                    <a:pt x="5755" y="822"/>
                  </a:cubicBezTo>
                  <a:cubicBezTo>
                    <a:pt x="5483" y="843"/>
                    <a:pt x="5232" y="843"/>
                    <a:pt x="4959" y="843"/>
                  </a:cubicBezTo>
                  <a:cubicBezTo>
                    <a:pt x="4698" y="854"/>
                    <a:pt x="4436" y="859"/>
                    <a:pt x="4175" y="859"/>
                  </a:cubicBezTo>
                  <a:cubicBezTo>
                    <a:pt x="3913" y="859"/>
                    <a:pt x="3652" y="854"/>
                    <a:pt x="3390" y="843"/>
                  </a:cubicBezTo>
                  <a:cubicBezTo>
                    <a:pt x="2909" y="822"/>
                    <a:pt x="2386" y="822"/>
                    <a:pt x="1863" y="759"/>
                  </a:cubicBezTo>
                  <a:cubicBezTo>
                    <a:pt x="1591" y="759"/>
                    <a:pt x="1361" y="718"/>
                    <a:pt x="1089" y="676"/>
                  </a:cubicBezTo>
                  <a:cubicBezTo>
                    <a:pt x="963" y="655"/>
                    <a:pt x="858" y="634"/>
                    <a:pt x="733" y="613"/>
                  </a:cubicBezTo>
                  <a:cubicBezTo>
                    <a:pt x="719" y="609"/>
                    <a:pt x="705" y="605"/>
                    <a:pt x="692" y="601"/>
                  </a:cubicBezTo>
                  <a:lnTo>
                    <a:pt x="692" y="601"/>
                  </a:lnTo>
                  <a:cubicBezTo>
                    <a:pt x="823" y="548"/>
                    <a:pt x="962" y="501"/>
                    <a:pt x="1089" y="466"/>
                  </a:cubicBezTo>
                  <a:cubicBezTo>
                    <a:pt x="1340" y="404"/>
                    <a:pt x="1591" y="341"/>
                    <a:pt x="1863" y="320"/>
                  </a:cubicBezTo>
                  <a:cubicBezTo>
                    <a:pt x="2386" y="278"/>
                    <a:pt x="2909" y="236"/>
                    <a:pt x="3432" y="215"/>
                  </a:cubicBezTo>
                  <a:cubicBezTo>
                    <a:pt x="3563" y="210"/>
                    <a:pt x="3694" y="208"/>
                    <a:pt x="3824" y="208"/>
                  </a:cubicBezTo>
                  <a:cubicBezTo>
                    <a:pt x="4217" y="208"/>
                    <a:pt x="4609" y="231"/>
                    <a:pt x="5001" y="278"/>
                  </a:cubicBezTo>
                  <a:cubicBezTo>
                    <a:pt x="5252" y="299"/>
                    <a:pt x="5524" y="341"/>
                    <a:pt x="5776" y="404"/>
                  </a:cubicBezTo>
                  <a:cubicBezTo>
                    <a:pt x="6048" y="446"/>
                    <a:pt x="6299" y="529"/>
                    <a:pt x="6508" y="697"/>
                  </a:cubicBezTo>
                  <a:cubicBezTo>
                    <a:pt x="6299" y="508"/>
                    <a:pt x="6048" y="404"/>
                    <a:pt x="5796" y="341"/>
                  </a:cubicBezTo>
                  <a:cubicBezTo>
                    <a:pt x="5545" y="236"/>
                    <a:pt x="5273" y="194"/>
                    <a:pt x="5022" y="132"/>
                  </a:cubicBezTo>
                  <a:cubicBezTo>
                    <a:pt x="4499" y="69"/>
                    <a:pt x="3934" y="6"/>
                    <a:pt x="3411" y="6"/>
                  </a:cubicBezTo>
                  <a:cubicBezTo>
                    <a:pt x="3318" y="2"/>
                    <a:pt x="3225" y="1"/>
                    <a:pt x="3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9" name="Google Shape;4739;p38"/>
          <p:cNvGrpSpPr/>
          <p:nvPr/>
        </p:nvGrpSpPr>
        <p:grpSpPr>
          <a:xfrm rot="7866275">
            <a:off x="6976813" y="1157075"/>
            <a:ext cx="686370" cy="448916"/>
            <a:chOff x="2878050" y="4066850"/>
            <a:chExt cx="773075" cy="505625"/>
          </a:xfrm>
        </p:grpSpPr>
        <p:sp>
          <p:nvSpPr>
            <p:cNvPr id="4740" name="Google Shape;4740;p38"/>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8"/>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8"/>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38"/>
          <p:cNvGrpSpPr/>
          <p:nvPr/>
        </p:nvGrpSpPr>
        <p:grpSpPr>
          <a:xfrm>
            <a:off x="713225" y="1149700"/>
            <a:ext cx="387650" cy="242225"/>
            <a:chOff x="1485625" y="4169650"/>
            <a:chExt cx="387650" cy="242225"/>
          </a:xfrm>
        </p:grpSpPr>
        <p:sp>
          <p:nvSpPr>
            <p:cNvPr id="4744" name="Google Shape;4744;p38"/>
            <p:cNvSpPr/>
            <p:nvPr/>
          </p:nvSpPr>
          <p:spPr>
            <a:xfrm>
              <a:off x="1517550" y="4169650"/>
              <a:ext cx="272025" cy="177875"/>
            </a:xfrm>
            <a:custGeom>
              <a:avLst/>
              <a:gdLst/>
              <a:ahLst/>
              <a:cxnLst/>
              <a:rect l="l" t="t" r="r" b="b"/>
              <a:pathLst>
                <a:path w="10881" h="7115" extrusionOk="0">
                  <a:moveTo>
                    <a:pt x="4583" y="6655"/>
                  </a:moveTo>
                  <a:cubicBezTo>
                    <a:pt x="4478" y="6362"/>
                    <a:pt x="4520" y="6069"/>
                    <a:pt x="4373" y="5839"/>
                  </a:cubicBezTo>
                  <a:cubicBezTo>
                    <a:pt x="4352" y="5818"/>
                    <a:pt x="4352" y="5797"/>
                    <a:pt x="4352" y="5755"/>
                  </a:cubicBezTo>
                  <a:cubicBezTo>
                    <a:pt x="4311" y="5336"/>
                    <a:pt x="4290" y="4897"/>
                    <a:pt x="4269" y="4479"/>
                  </a:cubicBezTo>
                  <a:cubicBezTo>
                    <a:pt x="4394" y="4269"/>
                    <a:pt x="4269" y="4165"/>
                    <a:pt x="4101" y="4060"/>
                  </a:cubicBezTo>
                  <a:cubicBezTo>
                    <a:pt x="4059" y="4018"/>
                    <a:pt x="3976" y="3976"/>
                    <a:pt x="3892" y="3955"/>
                  </a:cubicBezTo>
                  <a:cubicBezTo>
                    <a:pt x="3515" y="3809"/>
                    <a:pt x="3097" y="3663"/>
                    <a:pt x="2699" y="3516"/>
                  </a:cubicBezTo>
                  <a:cubicBezTo>
                    <a:pt x="2323" y="3391"/>
                    <a:pt x="1946" y="3411"/>
                    <a:pt x="1570" y="3453"/>
                  </a:cubicBezTo>
                  <a:cubicBezTo>
                    <a:pt x="1381" y="3495"/>
                    <a:pt x="1235" y="3537"/>
                    <a:pt x="1046" y="3558"/>
                  </a:cubicBezTo>
                  <a:cubicBezTo>
                    <a:pt x="795" y="3621"/>
                    <a:pt x="586" y="3725"/>
                    <a:pt x="440" y="3955"/>
                  </a:cubicBezTo>
                  <a:cubicBezTo>
                    <a:pt x="419" y="4018"/>
                    <a:pt x="314" y="4039"/>
                    <a:pt x="272" y="4039"/>
                  </a:cubicBezTo>
                  <a:cubicBezTo>
                    <a:pt x="168" y="4039"/>
                    <a:pt x="84" y="3955"/>
                    <a:pt x="63" y="3851"/>
                  </a:cubicBezTo>
                  <a:cubicBezTo>
                    <a:pt x="21" y="3788"/>
                    <a:pt x="0" y="3746"/>
                    <a:pt x="21" y="3725"/>
                  </a:cubicBezTo>
                  <a:cubicBezTo>
                    <a:pt x="105" y="3307"/>
                    <a:pt x="189" y="2847"/>
                    <a:pt x="440" y="2491"/>
                  </a:cubicBezTo>
                  <a:cubicBezTo>
                    <a:pt x="628" y="2261"/>
                    <a:pt x="816" y="2010"/>
                    <a:pt x="1067" y="1884"/>
                  </a:cubicBezTo>
                  <a:cubicBezTo>
                    <a:pt x="1444" y="1696"/>
                    <a:pt x="1737" y="1424"/>
                    <a:pt x="2093" y="1256"/>
                  </a:cubicBezTo>
                  <a:cubicBezTo>
                    <a:pt x="2678" y="1005"/>
                    <a:pt x="3222" y="1005"/>
                    <a:pt x="3787" y="1173"/>
                  </a:cubicBezTo>
                  <a:cubicBezTo>
                    <a:pt x="3934" y="1235"/>
                    <a:pt x="4080" y="1277"/>
                    <a:pt x="4206" y="1340"/>
                  </a:cubicBezTo>
                  <a:cubicBezTo>
                    <a:pt x="4603" y="1466"/>
                    <a:pt x="4938" y="1675"/>
                    <a:pt x="5189" y="2030"/>
                  </a:cubicBezTo>
                  <a:cubicBezTo>
                    <a:pt x="5252" y="2156"/>
                    <a:pt x="5357" y="2219"/>
                    <a:pt x="5545" y="2302"/>
                  </a:cubicBezTo>
                  <a:cubicBezTo>
                    <a:pt x="5838" y="1675"/>
                    <a:pt x="6277" y="1214"/>
                    <a:pt x="6780" y="733"/>
                  </a:cubicBezTo>
                  <a:cubicBezTo>
                    <a:pt x="7282" y="273"/>
                    <a:pt x="7909" y="106"/>
                    <a:pt x="8579" y="43"/>
                  </a:cubicBezTo>
                  <a:cubicBezTo>
                    <a:pt x="8893" y="1"/>
                    <a:pt x="9186" y="64"/>
                    <a:pt x="9437" y="231"/>
                  </a:cubicBezTo>
                  <a:lnTo>
                    <a:pt x="10316" y="712"/>
                  </a:lnTo>
                  <a:cubicBezTo>
                    <a:pt x="10525" y="817"/>
                    <a:pt x="10692" y="942"/>
                    <a:pt x="10797" y="1131"/>
                  </a:cubicBezTo>
                  <a:cubicBezTo>
                    <a:pt x="10881" y="1235"/>
                    <a:pt x="10839" y="1466"/>
                    <a:pt x="10692" y="1528"/>
                  </a:cubicBezTo>
                  <a:cubicBezTo>
                    <a:pt x="10462" y="1591"/>
                    <a:pt x="10211" y="1654"/>
                    <a:pt x="9960" y="1696"/>
                  </a:cubicBezTo>
                  <a:cubicBezTo>
                    <a:pt x="9541" y="1800"/>
                    <a:pt x="9123" y="1884"/>
                    <a:pt x="8746" y="2093"/>
                  </a:cubicBezTo>
                  <a:cubicBezTo>
                    <a:pt x="8600" y="2177"/>
                    <a:pt x="8495" y="2282"/>
                    <a:pt x="8579" y="2470"/>
                  </a:cubicBezTo>
                  <a:cubicBezTo>
                    <a:pt x="8600" y="2512"/>
                    <a:pt x="8558" y="2616"/>
                    <a:pt x="8495" y="2658"/>
                  </a:cubicBezTo>
                  <a:cubicBezTo>
                    <a:pt x="7868" y="3077"/>
                    <a:pt x="7951" y="3181"/>
                    <a:pt x="7909" y="3872"/>
                  </a:cubicBezTo>
                  <a:cubicBezTo>
                    <a:pt x="7868" y="4332"/>
                    <a:pt x="7909" y="4751"/>
                    <a:pt x="8119" y="5169"/>
                  </a:cubicBezTo>
                  <a:cubicBezTo>
                    <a:pt x="8181" y="5315"/>
                    <a:pt x="8181" y="5483"/>
                    <a:pt x="8265" y="5629"/>
                  </a:cubicBezTo>
                  <a:cubicBezTo>
                    <a:pt x="8286" y="5713"/>
                    <a:pt x="8370" y="5797"/>
                    <a:pt x="8495" y="5755"/>
                  </a:cubicBezTo>
                  <a:cubicBezTo>
                    <a:pt x="8663" y="5755"/>
                    <a:pt x="8746" y="5922"/>
                    <a:pt x="8663" y="6048"/>
                  </a:cubicBezTo>
                  <a:cubicBezTo>
                    <a:pt x="8495" y="6278"/>
                    <a:pt x="8286" y="6445"/>
                    <a:pt x="8056" y="6592"/>
                  </a:cubicBezTo>
                  <a:cubicBezTo>
                    <a:pt x="7637" y="6843"/>
                    <a:pt x="7198" y="6989"/>
                    <a:pt x="6696" y="7052"/>
                  </a:cubicBezTo>
                  <a:cubicBezTo>
                    <a:pt x="5943" y="7115"/>
                    <a:pt x="5252" y="6968"/>
                    <a:pt x="4583" y="6655"/>
                  </a:cubicBezTo>
                  <a:close/>
                  <a:moveTo>
                    <a:pt x="4373" y="2407"/>
                  </a:moveTo>
                  <a:cubicBezTo>
                    <a:pt x="4352" y="2386"/>
                    <a:pt x="4352" y="2344"/>
                    <a:pt x="4311" y="2302"/>
                  </a:cubicBezTo>
                  <a:lnTo>
                    <a:pt x="4269" y="2302"/>
                  </a:lnTo>
                  <a:cubicBezTo>
                    <a:pt x="4269" y="2407"/>
                    <a:pt x="4331" y="2386"/>
                    <a:pt x="4373" y="2407"/>
                  </a:cubicBezTo>
                  <a:cubicBezTo>
                    <a:pt x="4457" y="2470"/>
                    <a:pt x="4520" y="2512"/>
                    <a:pt x="4603" y="2595"/>
                  </a:cubicBezTo>
                  <a:cubicBezTo>
                    <a:pt x="4624" y="2616"/>
                    <a:pt x="4666" y="2616"/>
                    <a:pt x="4687" y="2616"/>
                  </a:cubicBezTo>
                  <a:cubicBezTo>
                    <a:pt x="4729" y="2595"/>
                    <a:pt x="4729" y="2554"/>
                    <a:pt x="4666" y="2512"/>
                  </a:cubicBezTo>
                  <a:cubicBezTo>
                    <a:pt x="4562" y="2470"/>
                    <a:pt x="4478" y="2449"/>
                    <a:pt x="4373" y="2407"/>
                  </a:cubicBezTo>
                  <a:close/>
                  <a:moveTo>
                    <a:pt x="4080" y="1842"/>
                  </a:moveTo>
                  <a:cubicBezTo>
                    <a:pt x="4018" y="1675"/>
                    <a:pt x="3892" y="1696"/>
                    <a:pt x="3767" y="1675"/>
                  </a:cubicBezTo>
                  <a:cubicBezTo>
                    <a:pt x="3243" y="1152"/>
                    <a:pt x="2197" y="1382"/>
                    <a:pt x="1988" y="1947"/>
                  </a:cubicBezTo>
                  <a:cubicBezTo>
                    <a:pt x="2281" y="1947"/>
                    <a:pt x="2532" y="1947"/>
                    <a:pt x="2825" y="1968"/>
                  </a:cubicBezTo>
                  <a:cubicBezTo>
                    <a:pt x="3097" y="1989"/>
                    <a:pt x="3348" y="2030"/>
                    <a:pt x="3641" y="2072"/>
                  </a:cubicBezTo>
                  <a:cubicBezTo>
                    <a:pt x="3515" y="1968"/>
                    <a:pt x="3369" y="1884"/>
                    <a:pt x="3243" y="1842"/>
                  </a:cubicBezTo>
                  <a:cubicBezTo>
                    <a:pt x="3139" y="1779"/>
                    <a:pt x="3013" y="1779"/>
                    <a:pt x="2888" y="1738"/>
                  </a:cubicBezTo>
                  <a:cubicBezTo>
                    <a:pt x="2825" y="1696"/>
                    <a:pt x="2741" y="1675"/>
                    <a:pt x="2825" y="1570"/>
                  </a:cubicBezTo>
                  <a:cubicBezTo>
                    <a:pt x="3139" y="1612"/>
                    <a:pt x="3453" y="1633"/>
                    <a:pt x="3787" y="1675"/>
                  </a:cubicBezTo>
                  <a:cubicBezTo>
                    <a:pt x="3808" y="1821"/>
                    <a:pt x="3976" y="1821"/>
                    <a:pt x="4080" y="1842"/>
                  </a:cubicBezTo>
                  <a:cubicBezTo>
                    <a:pt x="4185" y="1968"/>
                    <a:pt x="4331" y="1989"/>
                    <a:pt x="4520" y="2051"/>
                  </a:cubicBezTo>
                  <a:cubicBezTo>
                    <a:pt x="4415" y="1821"/>
                    <a:pt x="4248" y="1842"/>
                    <a:pt x="4080" y="1842"/>
                  </a:cubicBezTo>
                  <a:close/>
                  <a:moveTo>
                    <a:pt x="3327" y="3244"/>
                  </a:moveTo>
                  <a:cubicBezTo>
                    <a:pt x="3264" y="3244"/>
                    <a:pt x="3264" y="3181"/>
                    <a:pt x="3222" y="3223"/>
                  </a:cubicBezTo>
                  <a:cubicBezTo>
                    <a:pt x="3243" y="3244"/>
                    <a:pt x="3306" y="3244"/>
                    <a:pt x="3327" y="3244"/>
                  </a:cubicBezTo>
                  <a:cubicBezTo>
                    <a:pt x="3348" y="3349"/>
                    <a:pt x="3453" y="3391"/>
                    <a:pt x="3557" y="3411"/>
                  </a:cubicBezTo>
                  <a:cubicBezTo>
                    <a:pt x="4059" y="3537"/>
                    <a:pt x="4478" y="3809"/>
                    <a:pt x="4855" y="4123"/>
                  </a:cubicBezTo>
                  <a:cubicBezTo>
                    <a:pt x="4938" y="4165"/>
                    <a:pt x="5022" y="4227"/>
                    <a:pt x="5106" y="4248"/>
                  </a:cubicBezTo>
                  <a:cubicBezTo>
                    <a:pt x="5210" y="4186"/>
                    <a:pt x="5294" y="4165"/>
                    <a:pt x="5357" y="4144"/>
                  </a:cubicBezTo>
                  <a:cubicBezTo>
                    <a:pt x="5524" y="4081"/>
                    <a:pt x="5566" y="4353"/>
                    <a:pt x="5754" y="4248"/>
                  </a:cubicBezTo>
                  <a:cubicBezTo>
                    <a:pt x="5775" y="3976"/>
                    <a:pt x="5629" y="3809"/>
                    <a:pt x="5440" y="3621"/>
                  </a:cubicBezTo>
                  <a:cubicBezTo>
                    <a:pt x="5001" y="3139"/>
                    <a:pt x="4457" y="2784"/>
                    <a:pt x="3871" y="2491"/>
                  </a:cubicBezTo>
                  <a:cubicBezTo>
                    <a:pt x="3620" y="2365"/>
                    <a:pt x="3327" y="2282"/>
                    <a:pt x="3013" y="2261"/>
                  </a:cubicBezTo>
                  <a:cubicBezTo>
                    <a:pt x="2637" y="2261"/>
                    <a:pt x="2302" y="2240"/>
                    <a:pt x="1946" y="2261"/>
                  </a:cubicBezTo>
                  <a:cubicBezTo>
                    <a:pt x="1590" y="2261"/>
                    <a:pt x="1277" y="2386"/>
                    <a:pt x="1046" y="2595"/>
                  </a:cubicBezTo>
                  <a:cubicBezTo>
                    <a:pt x="963" y="2658"/>
                    <a:pt x="942" y="2763"/>
                    <a:pt x="921" y="2826"/>
                  </a:cubicBezTo>
                  <a:cubicBezTo>
                    <a:pt x="900" y="2909"/>
                    <a:pt x="1005" y="3035"/>
                    <a:pt x="1067" y="3035"/>
                  </a:cubicBezTo>
                  <a:cubicBezTo>
                    <a:pt x="1318" y="2993"/>
                    <a:pt x="1528" y="2972"/>
                    <a:pt x="1758" y="2909"/>
                  </a:cubicBezTo>
                  <a:cubicBezTo>
                    <a:pt x="2741" y="2700"/>
                    <a:pt x="3662" y="2909"/>
                    <a:pt x="4562" y="3307"/>
                  </a:cubicBezTo>
                  <a:cubicBezTo>
                    <a:pt x="4938" y="3495"/>
                    <a:pt x="5252" y="3746"/>
                    <a:pt x="5399" y="4165"/>
                  </a:cubicBezTo>
                  <a:cubicBezTo>
                    <a:pt x="5189" y="4165"/>
                    <a:pt x="5085" y="4018"/>
                    <a:pt x="4938" y="3914"/>
                  </a:cubicBezTo>
                  <a:cubicBezTo>
                    <a:pt x="4457" y="3516"/>
                    <a:pt x="3934" y="3307"/>
                    <a:pt x="3327" y="3244"/>
                  </a:cubicBezTo>
                  <a:close/>
                  <a:moveTo>
                    <a:pt x="6424" y="2993"/>
                  </a:moveTo>
                  <a:cubicBezTo>
                    <a:pt x="6508" y="2930"/>
                    <a:pt x="6591" y="2909"/>
                    <a:pt x="6612" y="2867"/>
                  </a:cubicBezTo>
                  <a:cubicBezTo>
                    <a:pt x="6780" y="2700"/>
                    <a:pt x="6905" y="2512"/>
                    <a:pt x="7031" y="2344"/>
                  </a:cubicBezTo>
                  <a:cubicBezTo>
                    <a:pt x="7554" y="1675"/>
                    <a:pt x="8244" y="1256"/>
                    <a:pt x="9102" y="1110"/>
                  </a:cubicBezTo>
                  <a:cubicBezTo>
                    <a:pt x="9186" y="1089"/>
                    <a:pt x="9311" y="1131"/>
                    <a:pt x="9374" y="984"/>
                  </a:cubicBezTo>
                  <a:cubicBezTo>
                    <a:pt x="9081" y="984"/>
                    <a:pt x="8788" y="942"/>
                    <a:pt x="8537" y="942"/>
                  </a:cubicBezTo>
                  <a:cubicBezTo>
                    <a:pt x="8391" y="942"/>
                    <a:pt x="8286" y="984"/>
                    <a:pt x="8160" y="1047"/>
                  </a:cubicBezTo>
                  <a:cubicBezTo>
                    <a:pt x="8056" y="1131"/>
                    <a:pt x="7951" y="1173"/>
                    <a:pt x="7826" y="1235"/>
                  </a:cubicBezTo>
                  <a:cubicBezTo>
                    <a:pt x="7428" y="1403"/>
                    <a:pt x="7093" y="1654"/>
                    <a:pt x="6759" y="1926"/>
                  </a:cubicBezTo>
                  <a:cubicBezTo>
                    <a:pt x="6466" y="2198"/>
                    <a:pt x="6298" y="2554"/>
                    <a:pt x="6424" y="2993"/>
                  </a:cubicBezTo>
                  <a:close/>
                  <a:moveTo>
                    <a:pt x="7993" y="2177"/>
                  </a:moveTo>
                  <a:cubicBezTo>
                    <a:pt x="7616" y="2302"/>
                    <a:pt x="7324" y="2554"/>
                    <a:pt x="7093" y="2826"/>
                  </a:cubicBezTo>
                  <a:cubicBezTo>
                    <a:pt x="6884" y="3077"/>
                    <a:pt x="6717" y="3349"/>
                    <a:pt x="6675" y="3663"/>
                  </a:cubicBezTo>
                  <a:cubicBezTo>
                    <a:pt x="6675" y="3746"/>
                    <a:pt x="6696" y="3830"/>
                    <a:pt x="6780" y="3830"/>
                  </a:cubicBezTo>
                  <a:cubicBezTo>
                    <a:pt x="6821" y="3830"/>
                    <a:pt x="6968" y="3830"/>
                    <a:pt x="6989" y="3767"/>
                  </a:cubicBezTo>
                  <a:cubicBezTo>
                    <a:pt x="7324" y="3244"/>
                    <a:pt x="7658" y="2700"/>
                    <a:pt x="7993" y="2177"/>
                  </a:cubicBezTo>
                  <a:close/>
                  <a:moveTo>
                    <a:pt x="9081" y="629"/>
                  </a:moveTo>
                  <a:cubicBezTo>
                    <a:pt x="9060" y="587"/>
                    <a:pt x="9060" y="524"/>
                    <a:pt x="9018" y="524"/>
                  </a:cubicBezTo>
                  <a:cubicBezTo>
                    <a:pt x="8851" y="419"/>
                    <a:pt x="8642" y="398"/>
                    <a:pt x="8453" y="461"/>
                  </a:cubicBezTo>
                  <a:cubicBezTo>
                    <a:pt x="8140" y="524"/>
                    <a:pt x="7826" y="608"/>
                    <a:pt x="7512" y="733"/>
                  </a:cubicBezTo>
                  <a:cubicBezTo>
                    <a:pt x="7177" y="880"/>
                    <a:pt x="6926" y="1131"/>
                    <a:pt x="6717" y="1466"/>
                  </a:cubicBezTo>
                  <a:cubicBezTo>
                    <a:pt x="6905" y="1361"/>
                    <a:pt x="7093" y="1298"/>
                    <a:pt x="7282" y="1214"/>
                  </a:cubicBezTo>
                  <a:cubicBezTo>
                    <a:pt x="7554" y="1047"/>
                    <a:pt x="7826" y="838"/>
                    <a:pt x="8119" y="733"/>
                  </a:cubicBezTo>
                  <a:cubicBezTo>
                    <a:pt x="8432" y="629"/>
                    <a:pt x="8767" y="650"/>
                    <a:pt x="9081" y="629"/>
                  </a:cubicBezTo>
                  <a:close/>
                  <a:moveTo>
                    <a:pt x="7135" y="5399"/>
                  </a:moveTo>
                  <a:cubicBezTo>
                    <a:pt x="7010" y="5441"/>
                    <a:pt x="6947" y="5546"/>
                    <a:pt x="6947" y="5692"/>
                  </a:cubicBezTo>
                  <a:cubicBezTo>
                    <a:pt x="6989" y="5964"/>
                    <a:pt x="7031" y="6257"/>
                    <a:pt x="7093" y="6571"/>
                  </a:cubicBezTo>
                  <a:cubicBezTo>
                    <a:pt x="7344" y="6466"/>
                    <a:pt x="7554" y="6383"/>
                    <a:pt x="7742" y="6215"/>
                  </a:cubicBezTo>
                  <a:cubicBezTo>
                    <a:pt x="7721" y="5818"/>
                    <a:pt x="7470" y="5588"/>
                    <a:pt x="7135" y="5399"/>
                  </a:cubicBezTo>
                  <a:close/>
                  <a:moveTo>
                    <a:pt x="6466" y="6341"/>
                  </a:moveTo>
                  <a:cubicBezTo>
                    <a:pt x="6466" y="6132"/>
                    <a:pt x="6487" y="5922"/>
                    <a:pt x="6487" y="5692"/>
                  </a:cubicBezTo>
                  <a:cubicBezTo>
                    <a:pt x="6487" y="5525"/>
                    <a:pt x="6361" y="5420"/>
                    <a:pt x="6236" y="5357"/>
                  </a:cubicBezTo>
                  <a:cubicBezTo>
                    <a:pt x="6068" y="5295"/>
                    <a:pt x="5943" y="5357"/>
                    <a:pt x="5859" y="5504"/>
                  </a:cubicBezTo>
                  <a:cubicBezTo>
                    <a:pt x="5943" y="5629"/>
                    <a:pt x="6005" y="5797"/>
                    <a:pt x="6110" y="5922"/>
                  </a:cubicBezTo>
                  <a:cubicBezTo>
                    <a:pt x="6236" y="6069"/>
                    <a:pt x="6194" y="6320"/>
                    <a:pt x="6466" y="6341"/>
                  </a:cubicBezTo>
                  <a:close/>
                  <a:moveTo>
                    <a:pt x="5336" y="5441"/>
                  </a:moveTo>
                  <a:cubicBezTo>
                    <a:pt x="5461" y="5378"/>
                    <a:pt x="5503" y="5274"/>
                    <a:pt x="5524" y="5127"/>
                  </a:cubicBezTo>
                  <a:cubicBezTo>
                    <a:pt x="5608" y="4939"/>
                    <a:pt x="5524" y="4813"/>
                    <a:pt x="5399" y="4688"/>
                  </a:cubicBezTo>
                  <a:cubicBezTo>
                    <a:pt x="5357" y="4667"/>
                    <a:pt x="5294" y="4667"/>
                    <a:pt x="5252" y="4667"/>
                  </a:cubicBezTo>
                  <a:cubicBezTo>
                    <a:pt x="5231" y="4667"/>
                    <a:pt x="5189" y="4709"/>
                    <a:pt x="5147" y="4771"/>
                  </a:cubicBezTo>
                  <a:cubicBezTo>
                    <a:pt x="5127" y="5023"/>
                    <a:pt x="5210" y="5232"/>
                    <a:pt x="5336" y="5441"/>
                  </a:cubicBezTo>
                  <a:close/>
                  <a:moveTo>
                    <a:pt x="6026" y="2930"/>
                  </a:moveTo>
                  <a:cubicBezTo>
                    <a:pt x="5817" y="3328"/>
                    <a:pt x="5817" y="3537"/>
                    <a:pt x="6026" y="3788"/>
                  </a:cubicBezTo>
                  <a:close/>
                  <a:moveTo>
                    <a:pt x="6884" y="4353"/>
                  </a:moveTo>
                  <a:cubicBezTo>
                    <a:pt x="6863" y="4290"/>
                    <a:pt x="6863" y="4248"/>
                    <a:pt x="6821" y="4227"/>
                  </a:cubicBezTo>
                  <a:cubicBezTo>
                    <a:pt x="6800" y="4186"/>
                    <a:pt x="6717" y="4186"/>
                    <a:pt x="6696" y="4227"/>
                  </a:cubicBezTo>
                  <a:cubicBezTo>
                    <a:pt x="6633" y="4248"/>
                    <a:pt x="6591" y="4311"/>
                    <a:pt x="6549" y="4374"/>
                  </a:cubicBezTo>
                  <a:cubicBezTo>
                    <a:pt x="6508" y="4437"/>
                    <a:pt x="6487" y="4541"/>
                    <a:pt x="6570" y="4562"/>
                  </a:cubicBezTo>
                  <a:cubicBezTo>
                    <a:pt x="6612" y="4583"/>
                    <a:pt x="6717" y="4583"/>
                    <a:pt x="6780" y="4541"/>
                  </a:cubicBezTo>
                  <a:cubicBezTo>
                    <a:pt x="6821" y="4479"/>
                    <a:pt x="6863" y="4395"/>
                    <a:pt x="6884" y="4353"/>
                  </a:cubicBezTo>
                  <a:close/>
                  <a:moveTo>
                    <a:pt x="6821" y="4918"/>
                  </a:moveTo>
                  <a:cubicBezTo>
                    <a:pt x="6717" y="4897"/>
                    <a:pt x="6633" y="4981"/>
                    <a:pt x="6633" y="5085"/>
                  </a:cubicBezTo>
                  <a:cubicBezTo>
                    <a:pt x="6633" y="5169"/>
                    <a:pt x="6717" y="5232"/>
                    <a:pt x="6780" y="5211"/>
                  </a:cubicBezTo>
                  <a:cubicBezTo>
                    <a:pt x="6842" y="5169"/>
                    <a:pt x="6926" y="5106"/>
                    <a:pt x="6926" y="5002"/>
                  </a:cubicBezTo>
                  <a:cubicBezTo>
                    <a:pt x="6905" y="4981"/>
                    <a:pt x="6863" y="4960"/>
                    <a:pt x="6821" y="4918"/>
                  </a:cubicBezTo>
                  <a:close/>
                  <a:moveTo>
                    <a:pt x="10232" y="1173"/>
                  </a:moveTo>
                  <a:cubicBezTo>
                    <a:pt x="10106" y="1131"/>
                    <a:pt x="10023" y="1089"/>
                    <a:pt x="9918" y="1026"/>
                  </a:cubicBezTo>
                  <a:cubicBezTo>
                    <a:pt x="9897" y="1026"/>
                    <a:pt x="9855" y="1026"/>
                    <a:pt x="9855" y="1047"/>
                  </a:cubicBezTo>
                  <a:cubicBezTo>
                    <a:pt x="9855" y="1047"/>
                    <a:pt x="9834" y="1089"/>
                    <a:pt x="9855" y="1110"/>
                  </a:cubicBezTo>
                  <a:cubicBezTo>
                    <a:pt x="9939" y="1173"/>
                    <a:pt x="10023" y="1298"/>
                    <a:pt x="10232" y="1173"/>
                  </a:cubicBezTo>
                  <a:close/>
                  <a:moveTo>
                    <a:pt x="6068" y="6634"/>
                  </a:moveTo>
                  <a:cubicBezTo>
                    <a:pt x="6047" y="6592"/>
                    <a:pt x="6026" y="6571"/>
                    <a:pt x="5963" y="6550"/>
                  </a:cubicBezTo>
                  <a:cubicBezTo>
                    <a:pt x="5963" y="6571"/>
                    <a:pt x="5943" y="6571"/>
                    <a:pt x="5943" y="6592"/>
                  </a:cubicBezTo>
                  <a:cubicBezTo>
                    <a:pt x="5943" y="6676"/>
                    <a:pt x="6026" y="6738"/>
                    <a:pt x="6068" y="6676"/>
                  </a:cubicBezTo>
                  <a:close/>
                  <a:moveTo>
                    <a:pt x="6236" y="4918"/>
                  </a:moveTo>
                  <a:cubicBezTo>
                    <a:pt x="6173" y="4918"/>
                    <a:pt x="6152" y="4960"/>
                    <a:pt x="6173" y="4981"/>
                  </a:cubicBezTo>
                  <a:lnTo>
                    <a:pt x="6236" y="4981"/>
                  </a:lnTo>
                  <a:cubicBezTo>
                    <a:pt x="6256" y="4960"/>
                    <a:pt x="6236" y="4918"/>
                    <a:pt x="6236" y="4918"/>
                  </a:cubicBezTo>
                  <a:close/>
                  <a:moveTo>
                    <a:pt x="8956" y="1466"/>
                  </a:moveTo>
                  <a:lnTo>
                    <a:pt x="8997" y="1507"/>
                  </a:lnTo>
                  <a:lnTo>
                    <a:pt x="8997" y="14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8"/>
            <p:cNvSpPr/>
            <p:nvPr/>
          </p:nvSpPr>
          <p:spPr>
            <a:xfrm>
              <a:off x="1577700" y="4361625"/>
              <a:ext cx="72200" cy="47100"/>
            </a:xfrm>
            <a:custGeom>
              <a:avLst/>
              <a:gdLst/>
              <a:ahLst/>
              <a:cxnLst/>
              <a:rect l="l" t="t" r="r" b="b"/>
              <a:pathLst>
                <a:path w="2888" h="1884" extrusionOk="0">
                  <a:moveTo>
                    <a:pt x="2888" y="1675"/>
                  </a:moveTo>
                  <a:cubicBezTo>
                    <a:pt x="2741" y="1821"/>
                    <a:pt x="2574" y="1842"/>
                    <a:pt x="2386" y="1842"/>
                  </a:cubicBezTo>
                  <a:cubicBezTo>
                    <a:pt x="1884" y="1884"/>
                    <a:pt x="1402" y="1800"/>
                    <a:pt x="963" y="1633"/>
                  </a:cubicBezTo>
                  <a:cubicBezTo>
                    <a:pt x="649" y="1528"/>
                    <a:pt x="398" y="1319"/>
                    <a:pt x="189" y="1068"/>
                  </a:cubicBezTo>
                  <a:cubicBezTo>
                    <a:pt x="0" y="838"/>
                    <a:pt x="0" y="566"/>
                    <a:pt x="210" y="357"/>
                  </a:cubicBezTo>
                  <a:cubicBezTo>
                    <a:pt x="419" y="147"/>
                    <a:pt x="691" y="1"/>
                    <a:pt x="1026" y="22"/>
                  </a:cubicBezTo>
                  <a:cubicBezTo>
                    <a:pt x="1130" y="22"/>
                    <a:pt x="1214" y="64"/>
                    <a:pt x="1172" y="126"/>
                  </a:cubicBezTo>
                  <a:cubicBezTo>
                    <a:pt x="1151" y="147"/>
                    <a:pt x="1130" y="231"/>
                    <a:pt x="1109" y="231"/>
                  </a:cubicBezTo>
                  <a:cubicBezTo>
                    <a:pt x="921" y="294"/>
                    <a:pt x="733" y="357"/>
                    <a:pt x="586" y="524"/>
                  </a:cubicBezTo>
                  <a:cubicBezTo>
                    <a:pt x="440" y="629"/>
                    <a:pt x="440" y="775"/>
                    <a:pt x="544" y="901"/>
                  </a:cubicBezTo>
                  <a:cubicBezTo>
                    <a:pt x="816" y="1194"/>
                    <a:pt x="1130" y="1361"/>
                    <a:pt x="1528" y="1424"/>
                  </a:cubicBezTo>
                  <a:cubicBezTo>
                    <a:pt x="1863" y="1507"/>
                    <a:pt x="2218" y="1570"/>
                    <a:pt x="2574" y="1612"/>
                  </a:cubicBezTo>
                  <a:cubicBezTo>
                    <a:pt x="2679" y="1633"/>
                    <a:pt x="2783" y="1633"/>
                    <a:pt x="2888" y="16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8"/>
            <p:cNvSpPr/>
            <p:nvPr/>
          </p:nvSpPr>
          <p:spPr>
            <a:xfrm>
              <a:off x="1485625" y="4348025"/>
              <a:ext cx="35075" cy="61225"/>
            </a:xfrm>
            <a:custGeom>
              <a:avLst/>
              <a:gdLst/>
              <a:ahLst/>
              <a:cxnLst/>
              <a:rect l="l" t="t" r="r" b="b"/>
              <a:pathLst>
                <a:path w="1403" h="2449" extrusionOk="0">
                  <a:moveTo>
                    <a:pt x="1277" y="2449"/>
                  </a:moveTo>
                  <a:cubicBezTo>
                    <a:pt x="984" y="2386"/>
                    <a:pt x="733" y="2323"/>
                    <a:pt x="503" y="2177"/>
                  </a:cubicBezTo>
                  <a:cubicBezTo>
                    <a:pt x="189" y="1968"/>
                    <a:pt x="1" y="1591"/>
                    <a:pt x="106" y="1235"/>
                  </a:cubicBezTo>
                  <a:cubicBezTo>
                    <a:pt x="294" y="670"/>
                    <a:pt x="629" y="189"/>
                    <a:pt x="1277" y="1"/>
                  </a:cubicBezTo>
                  <a:cubicBezTo>
                    <a:pt x="1298" y="1"/>
                    <a:pt x="1361" y="64"/>
                    <a:pt x="1403" y="85"/>
                  </a:cubicBezTo>
                  <a:cubicBezTo>
                    <a:pt x="1256" y="189"/>
                    <a:pt x="1131" y="294"/>
                    <a:pt x="984" y="398"/>
                  </a:cubicBezTo>
                  <a:cubicBezTo>
                    <a:pt x="712" y="587"/>
                    <a:pt x="545" y="880"/>
                    <a:pt x="440" y="1152"/>
                  </a:cubicBezTo>
                  <a:cubicBezTo>
                    <a:pt x="336" y="1424"/>
                    <a:pt x="336" y="1758"/>
                    <a:pt x="670" y="1989"/>
                  </a:cubicBezTo>
                  <a:cubicBezTo>
                    <a:pt x="880" y="2135"/>
                    <a:pt x="1068" y="2282"/>
                    <a:pt x="1277" y="2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8"/>
            <p:cNvSpPr/>
            <p:nvPr/>
          </p:nvSpPr>
          <p:spPr>
            <a:xfrm>
              <a:off x="1802100" y="4341750"/>
              <a:ext cx="20425" cy="34025"/>
            </a:xfrm>
            <a:custGeom>
              <a:avLst/>
              <a:gdLst/>
              <a:ahLst/>
              <a:cxnLst/>
              <a:rect l="l" t="t" r="r" b="b"/>
              <a:pathLst>
                <a:path w="817" h="1361" extrusionOk="0">
                  <a:moveTo>
                    <a:pt x="126" y="1361"/>
                  </a:moveTo>
                  <a:cubicBezTo>
                    <a:pt x="189" y="1235"/>
                    <a:pt x="189" y="1172"/>
                    <a:pt x="210" y="1152"/>
                  </a:cubicBezTo>
                  <a:cubicBezTo>
                    <a:pt x="315" y="1026"/>
                    <a:pt x="398" y="859"/>
                    <a:pt x="356" y="691"/>
                  </a:cubicBezTo>
                  <a:cubicBezTo>
                    <a:pt x="335" y="482"/>
                    <a:pt x="252" y="315"/>
                    <a:pt x="84" y="210"/>
                  </a:cubicBezTo>
                  <a:cubicBezTo>
                    <a:pt x="1" y="168"/>
                    <a:pt x="1" y="64"/>
                    <a:pt x="84" y="22"/>
                  </a:cubicBezTo>
                  <a:cubicBezTo>
                    <a:pt x="126" y="22"/>
                    <a:pt x="189" y="1"/>
                    <a:pt x="210" y="1"/>
                  </a:cubicBezTo>
                  <a:cubicBezTo>
                    <a:pt x="628" y="126"/>
                    <a:pt x="817" y="503"/>
                    <a:pt x="628" y="838"/>
                  </a:cubicBezTo>
                  <a:cubicBezTo>
                    <a:pt x="545" y="1068"/>
                    <a:pt x="440" y="1256"/>
                    <a:pt x="126"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8"/>
            <p:cNvSpPr/>
            <p:nvPr/>
          </p:nvSpPr>
          <p:spPr>
            <a:xfrm>
              <a:off x="1856500" y="4355875"/>
              <a:ext cx="16775" cy="35075"/>
            </a:xfrm>
            <a:custGeom>
              <a:avLst/>
              <a:gdLst/>
              <a:ahLst/>
              <a:cxnLst/>
              <a:rect l="l" t="t" r="r" b="b"/>
              <a:pathLst>
                <a:path w="671" h="1403" extrusionOk="0">
                  <a:moveTo>
                    <a:pt x="670" y="817"/>
                  </a:moveTo>
                  <a:cubicBezTo>
                    <a:pt x="649" y="900"/>
                    <a:pt x="587" y="1026"/>
                    <a:pt x="482" y="1131"/>
                  </a:cubicBezTo>
                  <a:cubicBezTo>
                    <a:pt x="377" y="1235"/>
                    <a:pt x="252" y="1319"/>
                    <a:pt x="126" y="1382"/>
                  </a:cubicBezTo>
                  <a:cubicBezTo>
                    <a:pt x="105" y="1403"/>
                    <a:pt x="43" y="1340"/>
                    <a:pt x="1" y="1340"/>
                  </a:cubicBezTo>
                  <a:lnTo>
                    <a:pt x="1" y="1298"/>
                  </a:lnTo>
                  <a:cubicBezTo>
                    <a:pt x="43" y="1235"/>
                    <a:pt x="105" y="1193"/>
                    <a:pt x="126" y="1131"/>
                  </a:cubicBezTo>
                  <a:cubicBezTo>
                    <a:pt x="419" y="817"/>
                    <a:pt x="440" y="691"/>
                    <a:pt x="231" y="294"/>
                  </a:cubicBezTo>
                  <a:cubicBezTo>
                    <a:pt x="168" y="210"/>
                    <a:pt x="147" y="147"/>
                    <a:pt x="126" y="63"/>
                  </a:cubicBezTo>
                  <a:cubicBezTo>
                    <a:pt x="126" y="63"/>
                    <a:pt x="147" y="1"/>
                    <a:pt x="168" y="1"/>
                  </a:cubicBezTo>
                  <a:cubicBezTo>
                    <a:pt x="210" y="1"/>
                    <a:pt x="231" y="1"/>
                    <a:pt x="252" y="43"/>
                  </a:cubicBezTo>
                  <a:cubicBezTo>
                    <a:pt x="524" y="189"/>
                    <a:pt x="649" y="440"/>
                    <a:pt x="6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8"/>
            <p:cNvSpPr/>
            <p:nvPr/>
          </p:nvSpPr>
          <p:spPr>
            <a:xfrm>
              <a:off x="1745600" y="4352225"/>
              <a:ext cx="22000" cy="23025"/>
            </a:xfrm>
            <a:custGeom>
              <a:avLst/>
              <a:gdLst/>
              <a:ahLst/>
              <a:cxnLst/>
              <a:rect l="l" t="t" r="r" b="b"/>
              <a:pathLst>
                <a:path w="880" h="921" extrusionOk="0">
                  <a:moveTo>
                    <a:pt x="461" y="733"/>
                  </a:moveTo>
                  <a:cubicBezTo>
                    <a:pt x="503" y="607"/>
                    <a:pt x="482" y="502"/>
                    <a:pt x="378" y="419"/>
                  </a:cubicBezTo>
                  <a:cubicBezTo>
                    <a:pt x="273" y="314"/>
                    <a:pt x="147" y="230"/>
                    <a:pt x="43" y="126"/>
                  </a:cubicBezTo>
                  <a:cubicBezTo>
                    <a:pt x="1" y="105"/>
                    <a:pt x="1" y="21"/>
                    <a:pt x="43" y="21"/>
                  </a:cubicBezTo>
                  <a:cubicBezTo>
                    <a:pt x="64" y="0"/>
                    <a:pt x="147" y="0"/>
                    <a:pt x="168" y="0"/>
                  </a:cubicBezTo>
                  <a:cubicBezTo>
                    <a:pt x="357" y="84"/>
                    <a:pt x="524" y="189"/>
                    <a:pt x="691" y="293"/>
                  </a:cubicBezTo>
                  <a:cubicBezTo>
                    <a:pt x="880" y="419"/>
                    <a:pt x="880" y="670"/>
                    <a:pt x="671" y="837"/>
                  </a:cubicBezTo>
                  <a:cubicBezTo>
                    <a:pt x="629" y="858"/>
                    <a:pt x="587" y="900"/>
                    <a:pt x="524" y="900"/>
                  </a:cubicBezTo>
                  <a:cubicBezTo>
                    <a:pt x="461" y="921"/>
                    <a:pt x="461" y="858"/>
                    <a:pt x="461" y="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8"/>
            <p:cNvSpPr/>
            <p:nvPr/>
          </p:nvSpPr>
          <p:spPr>
            <a:xfrm>
              <a:off x="1564100" y="4401400"/>
              <a:ext cx="11000" cy="7325"/>
            </a:xfrm>
            <a:custGeom>
              <a:avLst/>
              <a:gdLst/>
              <a:ahLst/>
              <a:cxnLst/>
              <a:rect l="l" t="t" r="r" b="b"/>
              <a:pathLst>
                <a:path w="440" h="293" extrusionOk="0">
                  <a:moveTo>
                    <a:pt x="0" y="0"/>
                  </a:moveTo>
                  <a:cubicBezTo>
                    <a:pt x="210" y="21"/>
                    <a:pt x="356" y="105"/>
                    <a:pt x="440" y="293"/>
                  </a:cubicBezTo>
                  <a:lnTo>
                    <a:pt x="440" y="251"/>
                  </a:lnTo>
                  <a:cubicBezTo>
                    <a:pt x="252" y="251"/>
                    <a:pt x="84" y="2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8"/>
            <p:cNvSpPr/>
            <p:nvPr/>
          </p:nvSpPr>
          <p:spPr>
            <a:xfrm>
              <a:off x="1554675" y="4396150"/>
              <a:ext cx="9975" cy="5775"/>
            </a:xfrm>
            <a:custGeom>
              <a:avLst/>
              <a:gdLst/>
              <a:ahLst/>
              <a:cxnLst/>
              <a:rect l="l" t="t" r="r" b="b"/>
              <a:pathLst>
                <a:path w="399" h="231" extrusionOk="0">
                  <a:moveTo>
                    <a:pt x="398" y="210"/>
                  </a:moveTo>
                  <a:cubicBezTo>
                    <a:pt x="273" y="231"/>
                    <a:pt x="168" y="189"/>
                    <a:pt x="64" y="105"/>
                  </a:cubicBezTo>
                  <a:cubicBezTo>
                    <a:pt x="1" y="43"/>
                    <a:pt x="1" y="22"/>
                    <a:pt x="64" y="1"/>
                  </a:cubicBezTo>
                  <a:lnTo>
                    <a:pt x="147" y="1"/>
                  </a:lnTo>
                  <a:cubicBezTo>
                    <a:pt x="210" y="22"/>
                    <a:pt x="357" y="85"/>
                    <a:pt x="398" y="2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8"/>
            <p:cNvSpPr/>
            <p:nvPr/>
          </p:nvSpPr>
          <p:spPr>
            <a:xfrm>
              <a:off x="1847100" y="4348025"/>
              <a:ext cx="5775" cy="3175"/>
            </a:xfrm>
            <a:custGeom>
              <a:avLst/>
              <a:gdLst/>
              <a:ahLst/>
              <a:cxnLst/>
              <a:rect l="l" t="t" r="r" b="b"/>
              <a:pathLst>
                <a:path w="231" h="127" extrusionOk="0">
                  <a:moveTo>
                    <a:pt x="230" y="64"/>
                  </a:moveTo>
                  <a:lnTo>
                    <a:pt x="188" y="126"/>
                  </a:lnTo>
                  <a:cubicBezTo>
                    <a:pt x="126" y="85"/>
                    <a:pt x="63" y="85"/>
                    <a:pt x="0" y="64"/>
                  </a:cubicBezTo>
                  <a:cubicBezTo>
                    <a:pt x="21" y="43"/>
                    <a:pt x="21" y="1"/>
                    <a:pt x="63" y="1"/>
                  </a:cubicBezTo>
                  <a:cubicBezTo>
                    <a:pt x="105" y="22"/>
                    <a:pt x="168" y="43"/>
                    <a:pt x="230" y="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8"/>
            <p:cNvSpPr/>
            <p:nvPr/>
          </p:nvSpPr>
          <p:spPr>
            <a:xfrm>
              <a:off x="1517550" y="4409225"/>
              <a:ext cx="4725" cy="550"/>
            </a:xfrm>
            <a:custGeom>
              <a:avLst/>
              <a:gdLst/>
              <a:ahLst/>
              <a:cxnLst/>
              <a:rect l="l" t="t" r="r" b="b"/>
              <a:pathLst>
                <a:path w="189" h="22" extrusionOk="0">
                  <a:moveTo>
                    <a:pt x="0" y="1"/>
                  </a:moveTo>
                  <a:cubicBezTo>
                    <a:pt x="84" y="1"/>
                    <a:pt x="189" y="22"/>
                    <a:pt x="84" y="1"/>
                  </a:cubicBezTo>
                  <a:cubicBezTo>
                    <a:pt x="168" y="22"/>
                    <a:pt x="8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8"/>
            <p:cNvSpPr/>
            <p:nvPr/>
          </p:nvSpPr>
          <p:spPr>
            <a:xfrm>
              <a:off x="1575600" y="4408200"/>
              <a:ext cx="7875" cy="3675"/>
            </a:xfrm>
            <a:custGeom>
              <a:avLst/>
              <a:gdLst/>
              <a:ahLst/>
              <a:cxnLst/>
              <a:rect l="l" t="t" r="r" b="b"/>
              <a:pathLst>
                <a:path w="315" h="147" extrusionOk="0">
                  <a:moveTo>
                    <a:pt x="315" y="147"/>
                  </a:moveTo>
                  <a:cubicBezTo>
                    <a:pt x="189" y="147"/>
                    <a:pt x="64" y="147"/>
                    <a:pt x="1" y="0"/>
                  </a:cubicBezTo>
                  <a:lnTo>
                    <a:pt x="1" y="42"/>
                  </a:lnTo>
                  <a:cubicBezTo>
                    <a:pt x="105" y="0"/>
                    <a:pt x="252" y="0"/>
                    <a:pt x="315"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8"/>
            <p:cNvSpPr/>
            <p:nvPr/>
          </p:nvSpPr>
          <p:spPr>
            <a:xfrm>
              <a:off x="1545800" y="4385700"/>
              <a:ext cx="2625" cy="2625"/>
            </a:xfrm>
            <a:custGeom>
              <a:avLst/>
              <a:gdLst/>
              <a:ahLst/>
              <a:cxnLst/>
              <a:rect l="l" t="t" r="r" b="b"/>
              <a:pathLst>
                <a:path w="105" h="105" extrusionOk="0">
                  <a:moveTo>
                    <a:pt x="42" y="0"/>
                  </a:moveTo>
                  <a:cubicBezTo>
                    <a:pt x="84" y="0"/>
                    <a:pt x="105" y="21"/>
                    <a:pt x="105" y="21"/>
                  </a:cubicBezTo>
                  <a:cubicBezTo>
                    <a:pt x="105" y="42"/>
                    <a:pt x="105" y="84"/>
                    <a:pt x="84" y="84"/>
                  </a:cubicBezTo>
                  <a:cubicBezTo>
                    <a:pt x="21" y="105"/>
                    <a:pt x="0" y="42"/>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109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2670020" y="154988"/>
            <a:ext cx="4329799" cy="652608"/>
          </a:xfrm>
          <a:prstGeom prst="rect">
            <a:avLst/>
          </a:prstGeom>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00"/>
                </a:solidFill>
                <a:latin typeface="#9Slide04 Maitree Bold" panose="00000800000000000000" pitchFamily="2" charset="-34"/>
                <a:cs typeface="#9Slide04 Maitree Bold" panose="00000800000000000000" pitchFamily="2" charset="-34"/>
              </a:rPr>
              <a:t>Hoạt động nhóm</a:t>
            </a:r>
            <a:endParaRPr sz="3600">
              <a:solidFill>
                <a:srgbClr val="000000"/>
              </a:solidFill>
              <a:latin typeface="#9Slide04 Maitree Bold" panose="00000800000000000000" pitchFamily="2" charset="-34"/>
              <a:cs typeface="#9Slide04 Maitree Bold" panose="00000800000000000000" pitchFamily="2" charset="-34"/>
            </a:endParaRPr>
          </a:p>
        </p:txBody>
      </p:sp>
      <p:sp>
        <p:nvSpPr>
          <p:cNvPr id="57" name="Google Shape;57;p12"/>
          <p:cNvSpPr txBox="1">
            <a:spLocks noGrp="1"/>
          </p:cNvSpPr>
          <p:nvPr>
            <p:ph type="body" idx="2"/>
          </p:nvPr>
        </p:nvSpPr>
        <p:spPr>
          <a:xfrm>
            <a:off x="290864" y="670525"/>
            <a:ext cx="8562272" cy="857400"/>
          </a:xfrm>
          <a:prstGeom prst="rect">
            <a:avLst/>
          </a:prstGeom>
        </p:spPr>
        <p:txBody>
          <a:bodyPr spcFirstLastPara="1" wrap="square" lIns="91425" tIns="91425" rIns="91425" bIns="91425" anchor="t" anchorCtr="0">
            <a:noAutofit/>
          </a:bodyPr>
          <a:lstStyle/>
          <a:p>
            <a:pPr marL="0" lvl="0" indent="0" algn="ctr">
              <a:buNone/>
            </a:pPr>
            <a:r>
              <a:rPr lang="vi-VN" sz="2400">
                <a:solidFill>
                  <a:schemeClr val="tx1">
                    <a:lumMod val="90000"/>
                    <a:lumOff val="10000"/>
                  </a:schemeClr>
                </a:solidFill>
                <a:latin typeface="#9Slide03 Maven Pro Medium" panose="00000600000000000000" pitchFamily="2" charset="0"/>
                <a:cs typeface="Mangal" panose="02040503050203030202" pitchFamily="18" charset="0"/>
              </a:rPr>
              <a:t>Hoạt động nhóm đôi trong 5 phút, hãyquan sát một số tư liệu, hiện vật (SGK tr.11) để hoàn thành phiếu bài tập sau:</a:t>
            </a:r>
            <a:endParaRPr lang="en-US" sz="2400">
              <a:solidFill>
                <a:schemeClr val="tx1">
                  <a:lumMod val="90000"/>
                  <a:lumOff val="10000"/>
                </a:schemeClr>
              </a:solidFill>
              <a:latin typeface="#9Slide03 Maven Pro Medium" panose="00000600000000000000" pitchFamily="2" charset="0"/>
              <a:cs typeface="Mangal" panose="02040503050203030202" pitchFamily="18" charset="0"/>
            </a:endParaRPr>
          </a:p>
        </p:txBody>
      </p:sp>
      <p:sp>
        <p:nvSpPr>
          <p:cNvPr id="60" name="Google Shape;60;p12"/>
          <p:cNvSpPr txBox="1">
            <a:spLocks noGrp="1"/>
          </p:cNvSpPr>
          <p:nvPr>
            <p:ph type="sldNum" idx="4294967295"/>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graphicFrame>
        <p:nvGraphicFramePr>
          <p:cNvPr id="6" name="Table 5">
            <a:extLst>
              <a:ext uri="{FF2B5EF4-FFF2-40B4-BE49-F238E27FC236}">
                <a16:creationId xmlns:a16="http://schemas.microsoft.com/office/drawing/2014/main" id="{8D5F7EDB-A4D8-4F2E-BA41-35DAD099BDAB}"/>
              </a:ext>
            </a:extLst>
          </p:cNvPr>
          <p:cNvGraphicFramePr>
            <a:graphicFrameLocks noGrp="1"/>
          </p:cNvGraphicFramePr>
          <p:nvPr>
            <p:extLst>
              <p:ext uri="{D42A27DB-BD31-4B8C-83A1-F6EECF244321}">
                <p14:modId xmlns:p14="http://schemas.microsoft.com/office/powerpoint/2010/main" val="4177848488"/>
              </p:ext>
            </p:extLst>
          </p:nvPr>
        </p:nvGraphicFramePr>
        <p:xfrm>
          <a:off x="669851" y="1670002"/>
          <a:ext cx="8183285" cy="3352800"/>
        </p:xfrm>
        <a:graphic>
          <a:graphicData uri="http://schemas.openxmlformats.org/drawingml/2006/table">
            <a:tbl>
              <a:tblPr firstRow="1" firstCol="1" bandRow="1"/>
              <a:tblGrid>
                <a:gridCol w="3880884">
                  <a:extLst>
                    <a:ext uri="{9D8B030D-6E8A-4147-A177-3AD203B41FA5}">
                      <a16:colId xmlns:a16="http://schemas.microsoft.com/office/drawing/2014/main" val="4263900874"/>
                    </a:ext>
                  </a:extLst>
                </a:gridCol>
                <a:gridCol w="4302401">
                  <a:extLst>
                    <a:ext uri="{9D8B030D-6E8A-4147-A177-3AD203B41FA5}">
                      <a16:colId xmlns:a16="http://schemas.microsoft.com/office/drawing/2014/main" val="2712683994"/>
                    </a:ext>
                  </a:extLst>
                </a:gridCol>
              </a:tblGrid>
              <a:tr h="268718">
                <a:tc>
                  <a:txBody>
                    <a:bodyPr/>
                    <a:lstStyle/>
                    <a:p>
                      <a:pPr algn="ctr"/>
                      <a:r>
                        <a:rPr lang="vi-VN" sz="2000">
                          <a:effectLst/>
                          <a:latin typeface="#9Slide03 Maven Pro Medium" panose="00000600000000000000" pitchFamily="2" charset="0"/>
                        </a:rPr>
                        <a:t>Câu hỏi</a:t>
                      </a:r>
                      <a:endParaRPr lang="vi-VN" sz="2000">
                        <a:effectLst/>
                        <a:latin typeface="#9Slide03 Maven Pro Medium" panose="000006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vi-VN" sz="2000">
                          <a:effectLst/>
                          <a:latin typeface="#9Slide03 Maven Pro Medium" panose="00000600000000000000" pitchFamily="2" charset="0"/>
                          <a:ea typeface="Calibri" panose="020F0502020204030204" pitchFamily="34" charset="0"/>
                          <a:cs typeface="Times New Roman" panose="02020603050405020304" pitchFamily="18" charset="0"/>
                        </a:rPr>
                        <a:t>Câu trả lời</a:t>
                      </a:r>
                    </a:p>
                  </a:txBody>
                  <a:tcPr marL="68580" marR="68580" marT="0" marB="0"/>
                </a:tc>
                <a:extLst>
                  <a:ext uri="{0D108BD9-81ED-4DB2-BD59-A6C34878D82A}">
                    <a16:rowId xmlns:a16="http://schemas.microsoft.com/office/drawing/2014/main" val="3606289476"/>
                  </a:ext>
                </a:extLst>
              </a:tr>
              <a:tr h="537437">
                <a:tc>
                  <a:txBody>
                    <a:bodyPr/>
                    <a:lstStyle/>
                    <a:p>
                      <a:pPr algn="just"/>
                      <a:r>
                        <a:rPr lang="en-US" sz="2000">
                          <a:effectLst/>
                          <a:latin typeface="#9Slide03 Maven Pro Medium" panose="00000600000000000000" pitchFamily="2" charset="0"/>
                        </a:rPr>
                        <a:t>Những tư liệu hiện vật được tìm thấy ở đâu?</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95715785"/>
                  </a:ext>
                </a:extLst>
              </a:tr>
              <a:tr h="582476">
                <a:tc>
                  <a:txBody>
                    <a:bodyPr/>
                    <a:lstStyle/>
                    <a:p>
                      <a:pPr algn="just"/>
                      <a:r>
                        <a:rPr lang="en-US" sz="2000">
                          <a:effectLst/>
                          <a:latin typeface="#9Slide03 Maven Pro Medium" panose="00000600000000000000" pitchFamily="2" charset="0"/>
                        </a:rPr>
                        <a:t>Việc tìm thấy những tư liệu hiện vật này chứng tỏ điều gì?</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9520223"/>
                  </a:ext>
                </a:extLst>
              </a:tr>
              <a:tr h="806155">
                <a:tc>
                  <a:txBody>
                    <a:bodyPr/>
                    <a:lstStyle/>
                    <a:p>
                      <a:pPr algn="just"/>
                      <a:r>
                        <a:rPr lang="en-US" sz="2000">
                          <a:effectLst/>
                          <a:latin typeface="#9Slide03 Maven Pro Medium" panose="00000600000000000000" pitchFamily="2" charset="0"/>
                        </a:rPr>
                        <a:t>Kể thêm một số tư liệu hiện vật mà em biết (có thể tìm những đồ vật trong gia đình, làng xóm)</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5706003"/>
                  </a:ext>
                </a:extLst>
              </a:tr>
              <a:tr h="487127">
                <a:tc>
                  <a:txBody>
                    <a:bodyPr/>
                    <a:lstStyle/>
                    <a:p>
                      <a:pPr algn="just"/>
                      <a:r>
                        <a:rPr lang="en-US" sz="2000">
                          <a:effectLst/>
                          <a:latin typeface="#9Slide03 Maven Pro Medium" panose="00000600000000000000" pitchFamily="2" charset="0"/>
                        </a:rPr>
                        <a:t>Qua đó, em hiểu thế nào là tư liệu hiện vật?</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9811857"/>
                  </a:ext>
                </a:extLst>
              </a:tr>
            </a:tbl>
          </a:graphicData>
        </a:graphic>
      </p:graphicFrame>
    </p:spTree>
    <p:extLst>
      <p:ext uri="{BB962C8B-B14F-4D97-AF65-F5344CB8AC3E}">
        <p14:creationId xmlns:p14="http://schemas.microsoft.com/office/powerpoint/2010/main" val="34518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0" name="Google Shape;60;p12"/>
          <p:cNvSpPr txBox="1">
            <a:spLocks noGrp="1"/>
          </p:cNvSpPr>
          <p:nvPr>
            <p:ph type="sldNum" idx="4294967295"/>
          </p:nvPr>
        </p:nvSpPr>
        <p:spPr>
          <a:xfrm>
            <a:off x="4297650" y="474990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6" name="Table 5">
            <a:extLst>
              <a:ext uri="{FF2B5EF4-FFF2-40B4-BE49-F238E27FC236}">
                <a16:creationId xmlns:a16="http://schemas.microsoft.com/office/drawing/2014/main" id="{8D5F7EDB-A4D8-4F2E-BA41-35DAD099BDAB}"/>
              </a:ext>
            </a:extLst>
          </p:cNvPr>
          <p:cNvGraphicFramePr>
            <a:graphicFrameLocks noGrp="1"/>
          </p:cNvGraphicFramePr>
          <p:nvPr>
            <p:extLst>
              <p:ext uri="{D42A27DB-BD31-4B8C-83A1-F6EECF244321}">
                <p14:modId xmlns:p14="http://schemas.microsoft.com/office/powerpoint/2010/main" val="3094514204"/>
              </p:ext>
            </p:extLst>
          </p:nvPr>
        </p:nvGraphicFramePr>
        <p:xfrm>
          <a:off x="376333" y="402527"/>
          <a:ext cx="8476804" cy="4507896"/>
        </p:xfrm>
        <a:graphic>
          <a:graphicData uri="http://schemas.openxmlformats.org/drawingml/2006/table">
            <a:tbl>
              <a:tblPr firstRow="1" firstCol="1" bandRow="1"/>
              <a:tblGrid>
                <a:gridCol w="3821833">
                  <a:extLst>
                    <a:ext uri="{9D8B030D-6E8A-4147-A177-3AD203B41FA5}">
                      <a16:colId xmlns:a16="http://schemas.microsoft.com/office/drawing/2014/main" val="4263900874"/>
                    </a:ext>
                  </a:extLst>
                </a:gridCol>
                <a:gridCol w="4654971">
                  <a:extLst>
                    <a:ext uri="{9D8B030D-6E8A-4147-A177-3AD203B41FA5}">
                      <a16:colId xmlns:a16="http://schemas.microsoft.com/office/drawing/2014/main" val="2712683994"/>
                    </a:ext>
                  </a:extLst>
                </a:gridCol>
              </a:tblGrid>
              <a:tr h="288589">
                <a:tc>
                  <a:txBody>
                    <a:bodyPr/>
                    <a:lstStyle/>
                    <a:p>
                      <a:pPr algn="ctr"/>
                      <a:r>
                        <a:rPr lang="vi-VN" sz="2000">
                          <a:effectLst/>
                          <a:latin typeface="#9Slide03 Maven Pro Medium" panose="00000600000000000000" pitchFamily="2" charset="0"/>
                        </a:rPr>
                        <a:t>Câu hỏi</a:t>
                      </a:r>
                      <a:endParaRPr lang="vi-VN" sz="2000">
                        <a:effectLst/>
                        <a:latin typeface="#9Slide03 Maven Pro Medium" panose="000006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vi-VN" sz="2000">
                          <a:effectLst/>
                          <a:latin typeface="#9Slide03 Maven Pro Medium" panose="00000600000000000000" pitchFamily="2" charset="0"/>
                          <a:ea typeface="Calibri" panose="020F0502020204030204" pitchFamily="34" charset="0"/>
                          <a:cs typeface="Times New Roman" panose="02020603050405020304" pitchFamily="18" charset="0"/>
                        </a:rPr>
                        <a:t>Câu trả lời</a:t>
                      </a:r>
                    </a:p>
                  </a:txBody>
                  <a:tcPr marL="68580" marR="68580" marT="0" marB="0"/>
                </a:tc>
                <a:extLst>
                  <a:ext uri="{0D108BD9-81ED-4DB2-BD59-A6C34878D82A}">
                    <a16:rowId xmlns:a16="http://schemas.microsoft.com/office/drawing/2014/main" val="3606289476"/>
                  </a:ext>
                </a:extLst>
              </a:tr>
              <a:tr h="653640">
                <a:tc>
                  <a:txBody>
                    <a:bodyPr/>
                    <a:lstStyle/>
                    <a:p>
                      <a:pPr algn="just"/>
                      <a:r>
                        <a:rPr lang="en-US" sz="2000">
                          <a:effectLst/>
                          <a:latin typeface="#9Slide03 Maven Pro Medium" panose="00000600000000000000" pitchFamily="2" charset="0"/>
                        </a:rPr>
                        <a:t>Những tư liệu hiện vật được tìm thấy ở đâu?</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95715785"/>
                  </a:ext>
                </a:extLst>
              </a:tr>
              <a:tr h="956931">
                <a:tc>
                  <a:txBody>
                    <a:bodyPr/>
                    <a:lstStyle/>
                    <a:p>
                      <a:pPr algn="just"/>
                      <a:r>
                        <a:rPr lang="en-US" sz="2000">
                          <a:effectLst/>
                          <a:latin typeface="#9Slide03 Maven Pro Medium" panose="00000600000000000000" pitchFamily="2" charset="0"/>
                        </a:rPr>
                        <a:t>Việc tìm thấy những tư liệu hiện vật này chứng tỏ điều gì?</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9520223"/>
                  </a:ext>
                </a:extLst>
              </a:tr>
              <a:tr h="1104061">
                <a:tc>
                  <a:txBody>
                    <a:bodyPr/>
                    <a:lstStyle/>
                    <a:p>
                      <a:pPr algn="just"/>
                      <a:r>
                        <a:rPr lang="en-US" sz="2000">
                          <a:effectLst/>
                          <a:latin typeface="#9Slide03 Maven Pro Medium" panose="00000600000000000000" pitchFamily="2" charset="0"/>
                        </a:rPr>
                        <a:t>Kể thêm một số tư liệu hiện vật mà em biết (có thể tìm những đồ vật trong gia đình, làng xóm)</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5706003"/>
                  </a:ext>
                </a:extLst>
              </a:tr>
              <a:tr h="1373325">
                <a:tc>
                  <a:txBody>
                    <a:bodyPr/>
                    <a:lstStyle/>
                    <a:p>
                      <a:pPr algn="just"/>
                      <a:r>
                        <a:rPr lang="en-US" sz="2000">
                          <a:effectLst/>
                          <a:latin typeface="#9Slide03 Maven Pro Medium" panose="00000600000000000000" pitchFamily="2" charset="0"/>
                        </a:rPr>
                        <a:t>Qua đó, em hiểu thế nào là tư liệu hiện vật?</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tc>
                  <a:txBody>
                    <a:bodyPr/>
                    <a:lstStyle/>
                    <a:p>
                      <a:pPr algn="just"/>
                      <a:r>
                        <a:rPr lang="en-US" sz="2000">
                          <a:effectLst/>
                          <a:latin typeface="#9Slide03 Maven Pro Medium" panose="00000600000000000000" pitchFamily="2" charset="0"/>
                        </a:rPr>
                        <a:t> </a:t>
                      </a:r>
                      <a:endParaRPr lang="vi-VN" sz="2000">
                        <a:effectLst/>
                        <a:latin typeface="#9Slide03 Maven Pro Medium" panose="00000600000000000000" pitchFamily="2"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9811857"/>
                  </a:ext>
                </a:extLst>
              </a:tr>
            </a:tbl>
          </a:graphicData>
        </a:graphic>
      </p:graphicFrame>
      <p:sp>
        <p:nvSpPr>
          <p:cNvPr id="7" name="TextBox 6">
            <a:extLst>
              <a:ext uri="{FF2B5EF4-FFF2-40B4-BE49-F238E27FC236}">
                <a16:creationId xmlns:a16="http://schemas.microsoft.com/office/drawing/2014/main" id="{DB882443-3FE4-4646-BADB-255F0F81F80F}"/>
              </a:ext>
            </a:extLst>
          </p:cNvPr>
          <p:cNvSpPr txBox="1"/>
          <p:nvPr/>
        </p:nvSpPr>
        <p:spPr>
          <a:xfrm>
            <a:off x="4274288" y="690856"/>
            <a:ext cx="3997434" cy="707886"/>
          </a:xfrm>
          <a:prstGeom prst="rect">
            <a:avLst/>
          </a:prstGeom>
          <a:noFill/>
        </p:spPr>
        <p:txBody>
          <a:bodyPr wrap="square" rtlCol="0">
            <a:spAutoFit/>
          </a:bodyPr>
          <a:lstStyle/>
          <a:p>
            <a:pPr algn="just"/>
            <a:r>
              <a:rPr lang="vi-VN" sz="2000">
                <a:solidFill>
                  <a:srgbClr val="20124D"/>
                </a:solidFill>
                <a:latin typeface="#9Slide03 Cabin Medium" panose="00000600000000000000" pitchFamily="2" charset="0"/>
              </a:rPr>
              <a:t>Được tìm thấy ở Hoàng thành Thăng Long (Hà Nội)</a:t>
            </a:r>
          </a:p>
        </p:txBody>
      </p:sp>
      <p:sp>
        <p:nvSpPr>
          <p:cNvPr id="13" name="TextBox 12">
            <a:extLst>
              <a:ext uri="{FF2B5EF4-FFF2-40B4-BE49-F238E27FC236}">
                <a16:creationId xmlns:a16="http://schemas.microsoft.com/office/drawing/2014/main" id="{999BF157-3B11-49CE-B682-E32D7BF8C1EA}"/>
              </a:ext>
            </a:extLst>
          </p:cNvPr>
          <p:cNvSpPr txBox="1"/>
          <p:nvPr/>
        </p:nvSpPr>
        <p:spPr>
          <a:xfrm>
            <a:off x="4274288" y="1398742"/>
            <a:ext cx="4376421" cy="707886"/>
          </a:xfrm>
          <a:prstGeom prst="rect">
            <a:avLst/>
          </a:prstGeom>
          <a:noFill/>
        </p:spPr>
        <p:txBody>
          <a:bodyPr wrap="square" rtlCol="0">
            <a:spAutoFit/>
          </a:bodyPr>
          <a:lstStyle/>
          <a:p>
            <a:pPr algn="just"/>
            <a:r>
              <a:rPr lang="vi-VN" sz="2000">
                <a:solidFill>
                  <a:srgbClr val="20124D"/>
                </a:solidFill>
                <a:latin typeface="#9Slide03 Cabin Medium" panose="00000600000000000000" pitchFamily="2" charset="0"/>
              </a:rPr>
              <a:t>Hoàng thành Thăng Long trước đây từng là 1 kinh đô sầm uất</a:t>
            </a:r>
          </a:p>
        </p:txBody>
      </p:sp>
      <p:sp>
        <p:nvSpPr>
          <p:cNvPr id="14" name="TextBox 13">
            <a:extLst>
              <a:ext uri="{FF2B5EF4-FFF2-40B4-BE49-F238E27FC236}">
                <a16:creationId xmlns:a16="http://schemas.microsoft.com/office/drawing/2014/main" id="{8F29019F-37D7-455F-8711-D66B031BF4B6}"/>
              </a:ext>
            </a:extLst>
          </p:cNvPr>
          <p:cNvSpPr txBox="1"/>
          <p:nvPr/>
        </p:nvSpPr>
        <p:spPr>
          <a:xfrm>
            <a:off x="4274288" y="2372321"/>
            <a:ext cx="4461889" cy="1015663"/>
          </a:xfrm>
          <a:prstGeom prst="rect">
            <a:avLst/>
          </a:prstGeom>
          <a:noFill/>
        </p:spPr>
        <p:txBody>
          <a:bodyPr wrap="square" rtlCol="0">
            <a:spAutoFit/>
          </a:bodyPr>
          <a:lstStyle/>
          <a:p>
            <a:pPr algn="just"/>
            <a:r>
              <a:rPr lang="vi-VN" sz="2000">
                <a:solidFill>
                  <a:srgbClr val="20124D"/>
                </a:solidFill>
                <a:latin typeface="#9Slide03 Cabin Medium" panose="00000600000000000000" pitchFamily="2" charset="0"/>
              </a:rPr>
              <a:t>- Các đồ vật: ngói; giếng nước; cuốc, liềm, bát, nồi….</a:t>
            </a:r>
          </a:p>
          <a:p>
            <a:pPr algn="just"/>
            <a:r>
              <a:rPr lang="vi-VN" sz="2000">
                <a:solidFill>
                  <a:srgbClr val="20124D"/>
                </a:solidFill>
                <a:latin typeface="#9Slide03 Cabin Medium" panose="00000600000000000000" pitchFamily="2" charset="0"/>
              </a:rPr>
              <a:t>- Đền, chùa, di tích lịch sử…</a:t>
            </a:r>
          </a:p>
        </p:txBody>
      </p:sp>
      <p:sp>
        <p:nvSpPr>
          <p:cNvPr id="15" name="TextBox 14">
            <a:extLst>
              <a:ext uri="{FF2B5EF4-FFF2-40B4-BE49-F238E27FC236}">
                <a16:creationId xmlns:a16="http://schemas.microsoft.com/office/drawing/2014/main" id="{627E76C8-1EBE-4C4E-95D7-195031A39D4C}"/>
              </a:ext>
            </a:extLst>
          </p:cNvPr>
          <p:cNvSpPr txBox="1"/>
          <p:nvPr/>
        </p:nvSpPr>
        <p:spPr>
          <a:xfrm>
            <a:off x="4189230" y="3499764"/>
            <a:ext cx="4663907" cy="1323439"/>
          </a:xfrm>
          <a:prstGeom prst="rect">
            <a:avLst/>
          </a:prstGeom>
          <a:noFill/>
        </p:spPr>
        <p:txBody>
          <a:bodyPr wrap="square" rtlCol="0">
            <a:spAutoFit/>
          </a:bodyPr>
          <a:lstStyle/>
          <a:p>
            <a:pPr algn="just"/>
            <a:r>
              <a:rPr lang="vi-VN" sz="2000">
                <a:solidFill>
                  <a:srgbClr val="20124D"/>
                </a:solidFill>
                <a:latin typeface="#9Slide03 Cabin Medium" panose="00000600000000000000" pitchFamily="2" charset="0"/>
              </a:rPr>
              <a:t>Tư liệu hiện vật là những di tích, đồ vật…của người xưa còn lưu giữ lại phản ánh đời sống vật chất và tinh thần của người xưa</a:t>
            </a:r>
          </a:p>
        </p:txBody>
      </p:sp>
    </p:spTree>
    <p:extLst>
      <p:ext uri="{BB962C8B-B14F-4D97-AF65-F5344CB8AC3E}">
        <p14:creationId xmlns:p14="http://schemas.microsoft.com/office/powerpoint/2010/main" val="2214950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2361271" y="92849"/>
            <a:ext cx="4209649" cy="78965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ltLang="zh-CN" sz="3600" b="1">
                <a:solidFill>
                  <a:srgbClr val="C00000"/>
                </a:solidFill>
                <a:latin typeface="#9Slide04 Maitree Bold" panose="00000800000000000000" pitchFamily="2" charset="-34"/>
                <a:ea typeface="Elsie" panose="02000000000000000000" charset="0"/>
                <a:cs typeface="#9Slide04 Maitree Bold" panose="00000800000000000000" pitchFamily="2" charset="-34"/>
              </a:rPr>
              <a:t>Tư liệu hiện vật</a:t>
            </a:r>
            <a:endParaRPr sz="3600">
              <a:solidFill>
                <a:srgbClr val="C00000"/>
              </a:solidFill>
              <a:latin typeface="#9Slide04 Maitree Bold" panose="00000800000000000000" pitchFamily="2" charset="-34"/>
              <a:cs typeface="#9Slide04 Maitree Bold" panose="00000800000000000000" pitchFamily="2" charset="-34"/>
            </a:endParaRPr>
          </a:p>
        </p:txBody>
      </p:sp>
      <p:sp>
        <p:nvSpPr>
          <p:cNvPr id="124" name="Google Shape;124;p20"/>
          <p:cNvSpPr txBox="1">
            <a:spLocks noGrp="1"/>
          </p:cNvSpPr>
          <p:nvPr>
            <p:ph type="body" idx="4294967295"/>
          </p:nvPr>
        </p:nvSpPr>
        <p:spPr>
          <a:xfrm>
            <a:off x="150665" y="1583477"/>
            <a:ext cx="4846638" cy="2765425"/>
          </a:xfrm>
          <a:prstGeom prst="rect">
            <a:avLst/>
          </a:prstGeom>
        </p:spPr>
        <p:txBody>
          <a:bodyPr spcFirstLastPara="1" wrap="square" lIns="91425" tIns="91425" rIns="91425" bIns="91425" anchor="ctr" anchorCtr="0">
            <a:noAutofit/>
          </a:bodyPr>
          <a:lstStyle/>
          <a:p>
            <a:pPr marL="342900" lvl="0" indent="-342900" algn="just" rtl="0">
              <a:spcBef>
                <a:spcPts val="600"/>
              </a:spcBef>
              <a:spcAft>
                <a:spcPts val="0"/>
              </a:spcAft>
              <a:buClrTx/>
              <a:buFont typeface="Wingdings" panose="05000000000000000000" pitchFamily="2" charset="2"/>
              <a:buChar char="Ø"/>
            </a:pPr>
            <a:r>
              <a:rPr lang="en-US" sz="2400">
                <a:solidFill>
                  <a:srgbClr val="20124D"/>
                </a:solidFill>
                <a:effectLst/>
                <a:latin typeface="#9Slide03 Maven Pro Medium" panose="00000600000000000000" pitchFamily="2" charset="0"/>
                <a:ea typeface="Calibri" panose="020F0502020204030204" pitchFamily="34" charset="0"/>
              </a:rPr>
              <a:t>Tư liệu hiện vật là những di tích, đồ vật…của người xưa còn lưu giữ lại trong lòng đất hoặc trên mặt đất</a:t>
            </a:r>
          </a:p>
          <a:p>
            <a:pPr marL="342900" lvl="0" indent="-342900" algn="just" rtl="0">
              <a:spcBef>
                <a:spcPts val="600"/>
              </a:spcBef>
              <a:spcAft>
                <a:spcPts val="0"/>
              </a:spcAft>
              <a:buClrTx/>
              <a:buFont typeface="Wingdings" panose="05000000000000000000" pitchFamily="2" charset="2"/>
              <a:buChar char="Ø"/>
            </a:pPr>
            <a:r>
              <a:rPr lang="en-US" sz="2400">
                <a:solidFill>
                  <a:srgbClr val="20124D"/>
                </a:solidFill>
                <a:effectLst/>
                <a:latin typeface="#9Slide03 Maven Pro Medium" panose="00000600000000000000" pitchFamily="2" charset="0"/>
                <a:ea typeface="Calibri" panose="020F0502020204030204" pitchFamily="34" charset="0"/>
              </a:rPr>
              <a:t>Khai thác các hiện vật cung cấp cho chúng ta khá cụ thể và trung thực về đời sống vật chất và phần nào về đời sống tinh thần của người xưa</a:t>
            </a:r>
            <a:endParaRPr sz="2400">
              <a:solidFill>
                <a:srgbClr val="20124D"/>
              </a:solidFill>
              <a:latin typeface="#9Slide03 Maven Pro Medium" panose="00000600000000000000" pitchFamily="2" charset="0"/>
            </a:endParaRPr>
          </a:p>
        </p:txBody>
      </p:sp>
      <p:sp>
        <p:nvSpPr>
          <p:cNvPr id="126" name="Google Shape;126;p20"/>
          <p:cNvSpPr txBox="1">
            <a:spLocks noGrp="1"/>
          </p:cNvSpPr>
          <p:nvPr>
            <p:ph type="sldNum" idx="4294967295"/>
          </p:nvPr>
        </p:nvSpPr>
        <p:spPr>
          <a:xfrm>
            <a:off x="0"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1pPr>
            <a:lvl2pPr marR="0" lvl="1"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2pPr>
            <a:lvl3pPr marR="0" lvl="2"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3pPr>
            <a:lvl4pPr marR="0" lvl="3"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4pPr>
            <a:lvl5pPr marR="0" lvl="4"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5pPr>
            <a:lvl6pPr marR="0" lvl="5"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6pPr>
            <a:lvl7pPr marR="0" lvl="6"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7pPr>
            <a:lvl8pPr marR="0" lvl="7"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8pPr>
            <a:lvl9pPr marR="0" lvl="8" algn="ctr" rtl="0">
              <a:lnSpc>
                <a:spcPct val="100000"/>
              </a:lnSpc>
              <a:spcBef>
                <a:spcPts val="0"/>
              </a:spcBef>
              <a:spcAft>
                <a:spcPts val="0"/>
              </a:spcAft>
              <a:buClr>
                <a:srgbClr val="000000"/>
              </a:buClr>
              <a:buFont typeface="Arial"/>
              <a:buNone/>
              <a:defRPr sz="1200" b="0" i="0" u="none" strike="noStrike" cap="none">
                <a:solidFill>
                  <a:srgbClr val="926940"/>
                </a:solidFill>
                <a:latin typeface="Cinzel"/>
                <a:ea typeface="Cinzel"/>
                <a:cs typeface="Cinzel"/>
                <a:sym typeface="Cinzel"/>
              </a:defRPr>
            </a:lvl9p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a:p>
        </p:txBody>
      </p:sp>
      <p:pic>
        <p:nvPicPr>
          <p:cNvPr id="3074" name="Picture 2" descr="ĐẠI NỘI KINH THÀNH HUẾ - YouTube">
            <a:extLst>
              <a:ext uri="{FF2B5EF4-FFF2-40B4-BE49-F238E27FC236}">
                <a16:creationId xmlns:a16="http://schemas.microsoft.com/office/drawing/2014/main" id="{394EA8D6-B0E7-4CE2-9560-5FF18BE1B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364" y="1063254"/>
            <a:ext cx="3763925" cy="35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8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wipe(down)">
                                      <p:cBhvr>
                                        <p:cTn id="7" dur="5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wipe(down)">
                                      <p:cBhvr>
                                        <p:cTn id="12" dur="500"/>
                                        <p:tgtEl>
                                          <p:spTgt spid="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0"/>
        <p:cNvGrpSpPr/>
        <p:nvPr/>
      </p:nvGrpSpPr>
      <p:grpSpPr>
        <a:xfrm>
          <a:off x="0" y="0"/>
          <a:ext cx="0" cy="0"/>
          <a:chOff x="0" y="0"/>
          <a:chExt cx="0" cy="0"/>
        </a:xfrm>
      </p:grpSpPr>
      <p:sp>
        <p:nvSpPr>
          <p:cNvPr id="3971" name="Google Shape;3971;p38"/>
          <p:cNvSpPr txBox="1">
            <a:spLocks noGrp="1"/>
          </p:cNvSpPr>
          <p:nvPr>
            <p:ph type="title"/>
          </p:nvPr>
        </p:nvSpPr>
        <p:spPr>
          <a:xfrm>
            <a:off x="754911" y="2146825"/>
            <a:ext cx="5307026" cy="11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a:latin typeface="#9Slide04 Maitree Bold" panose="00000800000000000000" pitchFamily="2" charset="-34"/>
                <a:cs typeface="#9Slide04 Maitree Bold" panose="00000800000000000000" pitchFamily="2" charset="-34"/>
              </a:rPr>
              <a:t>Tư liệu chữ viết</a:t>
            </a:r>
          </a:p>
        </p:txBody>
      </p:sp>
      <p:sp>
        <p:nvSpPr>
          <p:cNvPr id="3972" name="Google Shape;3972;p38"/>
          <p:cNvSpPr txBox="1">
            <a:spLocks noGrp="1"/>
          </p:cNvSpPr>
          <p:nvPr>
            <p:ph type="title" idx="2"/>
          </p:nvPr>
        </p:nvSpPr>
        <p:spPr>
          <a:xfrm>
            <a:off x="2508200" y="1230925"/>
            <a:ext cx="14634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9Slide04 Maitree Bold" panose="00000800000000000000" pitchFamily="2" charset="-34"/>
                <a:cs typeface="#9Slide04 Maitree Bold" panose="00000800000000000000" pitchFamily="2" charset="-34"/>
              </a:rPr>
              <a:t>0</a:t>
            </a:r>
            <a:r>
              <a:rPr lang="vi-VN">
                <a:latin typeface="#9Slide04 Maitree Bold" panose="00000800000000000000" pitchFamily="2" charset="-34"/>
                <a:cs typeface="#9Slide04 Maitree Bold" panose="00000800000000000000" pitchFamily="2" charset="-34"/>
              </a:rPr>
              <a:t>2</a:t>
            </a:r>
            <a:endParaRPr>
              <a:latin typeface="#9Slide04 Maitree Bold" panose="00000800000000000000" pitchFamily="2" charset="-34"/>
              <a:cs typeface="#9Slide04 Maitree Bold" panose="00000800000000000000" pitchFamily="2" charset="-34"/>
            </a:endParaRPr>
          </a:p>
        </p:txBody>
      </p:sp>
      <p:grpSp>
        <p:nvGrpSpPr>
          <p:cNvPr id="3974" name="Google Shape;3974;p38"/>
          <p:cNvGrpSpPr/>
          <p:nvPr/>
        </p:nvGrpSpPr>
        <p:grpSpPr>
          <a:xfrm>
            <a:off x="6096484" y="2298362"/>
            <a:ext cx="1979166" cy="2845274"/>
            <a:chOff x="5856284" y="2298262"/>
            <a:chExt cx="1979166" cy="2845274"/>
          </a:xfrm>
        </p:grpSpPr>
        <p:sp>
          <p:nvSpPr>
            <p:cNvPr id="3975" name="Google Shape;3975;p38"/>
            <p:cNvSpPr/>
            <p:nvPr/>
          </p:nvSpPr>
          <p:spPr>
            <a:xfrm>
              <a:off x="5906477" y="2321686"/>
              <a:ext cx="1864781" cy="2135712"/>
            </a:xfrm>
            <a:custGeom>
              <a:avLst/>
              <a:gdLst/>
              <a:ahLst/>
              <a:cxnLst/>
              <a:rect l="l" t="t" r="r" b="b"/>
              <a:pathLst>
                <a:path w="33437" h="38295" extrusionOk="0">
                  <a:moveTo>
                    <a:pt x="16806" y="0"/>
                  </a:moveTo>
                  <a:cubicBezTo>
                    <a:pt x="16679" y="0"/>
                    <a:pt x="16552" y="2"/>
                    <a:pt x="16425" y="5"/>
                  </a:cubicBezTo>
                  <a:cubicBezTo>
                    <a:pt x="7303" y="214"/>
                    <a:pt x="0" y="7893"/>
                    <a:pt x="210" y="17036"/>
                  </a:cubicBezTo>
                  <a:cubicBezTo>
                    <a:pt x="398" y="24422"/>
                    <a:pt x="5420" y="30637"/>
                    <a:pt x="12220" y="32562"/>
                  </a:cubicBezTo>
                  <a:cubicBezTo>
                    <a:pt x="12534" y="32645"/>
                    <a:pt x="12847" y="32771"/>
                    <a:pt x="13140" y="32938"/>
                  </a:cubicBezTo>
                  <a:cubicBezTo>
                    <a:pt x="14542" y="33754"/>
                    <a:pt x="15421" y="35282"/>
                    <a:pt x="15421" y="36935"/>
                  </a:cubicBezTo>
                  <a:lnTo>
                    <a:pt x="15421" y="38295"/>
                  </a:lnTo>
                  <a:lnTo>
                    <a:pt x="18246" y="38295"/>
                  </a:lnTo>
                  <a:lnTo>
                    <a:pt x="18246" y="36956"/>
                  </a:lnTo>
                  <a:cubicBezTo>
                    <a:pt x="18246" y="35324"/>
                    <a:pt x="19104" y="33775"/>
                    <a:pt x="20505" y="32959"/>
                  </a:cubicBezTo>
                  <a:cubicBezTo>
                    <a:pt x="20819" y="32771"/>
                    <a:pt x="21133" y="32666"/>
                    <a:pt x="21489" y="32562"/>
                  </a:cubicBezTo>
                  <a:cubicBezTo>
                    <a:pt x="28394" y="30553"/>
                    <a:pt x="33436" y="24171"/>
                    <a:pt x="33436" y="16618"/>
                  </a:cubicBezTo>
                  <a:cubicBezTo>
                    <a:pt x="33436" y="7434"/>
                    <a:pt x="25965" y="0"/>
                    <a:pt x="1680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8"/>
            <p:cNvSpPr/>
            <p:nvPr/>
          </p:nvSpPr>
          <p:spPr>
            <a:xfrm>
              <a:off x="5893650" y="2310086"/>
              <a:ext cx="1891607" cy="2147312"/>
            </a:xfrm>
            <a:custGeom>
              <a:avLst/>
              <a:gdLst/>
              <a:ahLst/>
              <a:cxnLst/>
              <a:rect l="l" t="t" r="r" b="b"/>
              <a:pathLst>
                <a:path w="33918" h="38503" extrusionOk="0">
                  <a:moveTo>
                    <a:pt x="15716" y="38420"/>
                  </a:moveTo>
                  <a:lnTo>
                    <a:pt x="15714" y="38481"/>
                  </a:lnTo>
                  <a:lnTo>
                    <a:pt x="15714" y="38481"/>
                  </a:lnTo>
                  <a:lnTo>
                    <a:pt x="17084" y="38450"/>
                  </a:lnTo>
                  <a:lnTo>
                    <a:pt x="17084" y="38450"/>
                  </a:lnTo>
                  <a:lnTo>
                    <a:pt x="15716" y="38420"/>
                  </a:lnTo>
                  <a:close/>
                  <a:moveTo>
                    <a:pt x="16758" y="1"/>
                  </a:moveTo>
                  <a:cubicBezTo>
                    <a:pt x="12246" y="1"/>
                    <a:pt x="7763" y="2017"/>
                    <a:pt x="4687" y="5339"/>
                  </a:cubicBezTo>
                  <a:cubicBezTo>
                    <a:pt x="3118" y="7034"/>
                    <a:pt x="1883" y="9063"/>
                    <a:pt x="1088" y="11218"/>
                  </a:cubicBezTo>
                  <a:cubicBezTo>
                    <a:pt x="314" y="13394"/>
                    <a:pt x="0" y="15759"/>
                    <a:pt x="209" y="18060"/>
                  </a:cubicBezTo>
                  <a:cubicBezTo>
                    <a:pt x="356" y="20362"/>
                    <a:pt x="1046" y="22622"/>
                    <a:pt x="2134" y="24672"/>
                  </a:cubicBezTo>
                  <a:cubicBezTo>
                    <a:pt x="2281" y="24923"/>
                    <a:pt x="2427" y="25195"/>
                    <a:pt x="2595" y="25426"/>
                  </a:cubicBezTo>
                  <a:cubicBezTo>
                    <a:pt x="2741" y="25656"/>
                    <a:pt x="2909" y="25928"/>
                    <a:pt x="3055" y="26158"/>
                  </a:cubicBezTo>
                  <a:lnTo>
                    <a:pt x="3578" y="26869"/>
                  </a:lnTo>
                  <a:cubicBezTo>
                    <a:pt x="3662" y="26974"/>
                    <a:pt x="3745" y="27099"/>
                    <a:pt x="3850" y="27204"/>
                  </a:cubicBezTo>
                  <a:lnTo>
                    <a:pt x="4122" y="27539"/>
                  </a:lnTo>
                  <a:cubicBezTo>
                    <a:pt x="4331" y="27748"/>
                    <a:pt x="4520" y="27999"/>
                    <a:pt x="4708" y="28208"/>
                  </a:cubicBezTo>
                  <a:lnTo>
                    <a:pt x="5315" y="28794"/>
                  </a:lnTo>
                  <a:lnTo>
                    <a:pt x="5629" y="29108"/>
                  </a:lnTo>
                  <a:lnTo>
                    <a:pt x="5963" y="29401"/>
                  </a:lnTo>
                  <a:lnTo>
                    <a:pt x="6612" y="29945"/>
                  </a:lnTo>
                  <a:cubicBezTo>
                    <a:pt x="8453" y="31368"/>
                    <a:pt x="10567" y="32414"/>
                    <a:pt x="12764" y="32979"/>
                  </a:cubicBezTo>
                  <a:cubicBezTo>
                    <a:pt x="13810" y="33356"/>
                    <a:pt x="14668" y="34193"/>
                    <a:pt x="15170" y="35176"/>
                  </a:cubicBezTo>
                  <a:cubicBezTo>
                    <a:pt x="15400" y="35699"/>
                    <a:pt x="15567" y="36264"/>
                    <a:pt x="15609" y="36808"/>
                  </a:cubicBezTo>
                  <a:cubicBezTo>
                    <a:pt x="15672" y="37352"/>
                    <a:pt x="15651" y="37938"/>
                    <a:pt x="15672" y="38503"/>
                  </a:cubicBezTo>
                  <a:lnTo>
                    <a:pt x="15714" y="38503"/>
                  </a:lnTo>
                  <a:lnTo>
                    <a:pt x="15714" y="38481"/>
                  </a:lnTo>
                  <a:lnTo>
                    <a:pt x="15714" y="38481"/>
                  </a:lnTo>
                  <a:lnTo>
                    <a:pt x="15693" y="38481"/>
                  </a:lnTo>
                  <a:lnTo>
                    <a:pt x="15693" y="38419"/>
                  </a:lnTo>
                  <a:lnTo>
                    <a:pt x="15716" y="38420"/>
                  </a:lnTo>
                  <a:lnTo>
                    <a:pt x="15716" y="38420"/>
                  </a:lnTo>
                  <a:lnTo>
                    <a:pt x="15735" y="37645"/>
                  </a:lnTo>
                  <a:cubicBezTo>
                    <a:pt x="15735" y="37352"/>
                    <a:pt x="15777" y="37059"/>
                    <a:pt x="15735" y="36787"/>
                  </a:cubicBezTo>
                  <a:cubicBezTo>
                    <a:pt x="15693" y="36201"/>
                    <a:pt x="15567" y="35636"/>
                    <a:pt x="15337" y="35113"/>
                  </a:cubicBezTo>
                  <a:cubicBezTo>
                    <a:pt x="14856" y="34025"/>
                    <a:pt x="13977" y="33146"/>
                    <a:pt x="12868" y="32728"/>
                  </a:cubicBezTo>
                  <a:cubicBezTo>
                    <a:pt x="10671" y="32100"/>
                    <a:pt x="8663" y="31033"/>
                    <a:pt x="6884" y="29631"/>
                  </a:cubicBezTo>
                  <a:lnTo>
                    <a:pt x="6256" y="29087"/>
                  </a:lnTo>
                  <a:lnTo>
                    <a:pt x="5942" y="28794"/>
                  </a:lnTo>
                  <a:cubicBezTo>
                    <a:pt x="5838" y="28731"/>
                    <a:pt x="5754" y="28627"/>
                    <a:pt x="5650" y="28522"/>
                  </a:cubicBezTo>
                  <a:lnTo>
                    <a:pt x="5043" y="27915"/>
                  </a:lnTo>
                  <a:cubicBezTo>
                    <a:pt x="4875" y="27706"/>
                    <a:pt x="4687" y="27476"/>
                    <a:pt x="4499" y="27246"/>
                  </a:cubicBezTo>
                  <a:lnTo>
                    <a:pt x="4248" y="26953"/>
                  </a:lnTo>
                  <a:cubicBezTo>
                    <a:pt x="4143" y="26848"/>
                    <a:pt x="4059" y="26702"/>
                    <a:pt x="3976" y="26597"/>
                  </a:cubicBezTo>
                  <a:lnTo>
                    <a:pt x="3473" y="25928"/>
                  </a:lnTo>
                  <a:cubicBezTo>
                    <a:pt x="3327" y="25718"/>
                    <a:pt x="3201" y="25446"/>
                    <a:pt x="3034" y="25216"/>
                  </a:cubicBezTo>
                  <a:cubicBezTo>
                    <a:pt x="2888" y="24986"/>
                    <a:pt x="2720" y="24756"/>
                    <a:pt x="2616" y="24484"/>
                  </a:cubicBezTo>
                  <a:lnTo>
                    <a:pt x="2260" y="23731"/>
                  </a:lnTo>
                  <a:lnTo>
                    <a:pt x="1946" y="22936"/>
                  </a:lnTo>
                  <a:cubicBezTo>
                    <a:pt x="1695" y="22413"/>
                    <a:pt x="1569" y="21869"/>
                    <a:pt x="1381" y="21345"/>
                  </a:cubicBezTo>
                  <a:cubicBezTo>
                    <a:pt x="1339" y="21220"/>
                    <a:pt x="1318" y="21094"/>
                    <a:pt x="1277" y="20948"/>
                  </a:cubicBezTo>
                  <a:lnTo>
                    <a:pt x="1172" y="20529"/>
                  </a:lnTo>
                  <a:cubicBezTo>
                    <a:pt x="1130" y="20278"/>
                    <a:pt x="1025" y="20006"/>
                    <a:pt x="1005" y="19734"/>
                  </a:cubicBezTo>
                  <a:cubicBezTo>
                    <a:pt x="921" y="19169"/>
                    <a:pt x="816" y="18604"/>
                    <a:pt x="795" y="18060"/>
                  </a:cubicBezTo>
                  <a:cubicBezTo>
                    <a:pt x="419" y="13583"/>
                    <a:pt x="2051" y="9001"/>
                    <a:pt x="5022" y="5715"/>
                  </a:cubicBezTo>
                  <a:cubicBezTo>
                    <a:pt x="6549" y="4063"/>
                    <a:pt x="8391" y="2702"/>
                    <a:pt x="10441" y="1782"/>
                  </a:cubicBezTo>
                  <a:cubicBezTo>
                    <a:pt x="12512" y="861"/>
                    <a:pt x="14751" y="380"/>
                    <a:pt x="17011" y="338"/>
                  </a:cubicBezTo>
                  <a:cubicBezTo>
                    <a:pt x="17062" y="338"/>
                    <a:pt x="17113" y="337"/>
                    <a:pt x="17164" y="337"/>
                  </a:cubicBezTo>
                  <a:cubicBezTo>
                    <a:pt x="19353" y="337"/>
                    <a:pt x="21557" y="777"/>
                    <a:pt x="23602" y="1656"/>
                  </a:cubicBezTo>
                  <a:cubicBezTo>
                    <a:pt x="25694" y="2577"/>
                    <a:pt x="27577" y="3874"/>
                    <a:pt x="29105" y="5548"/>
                  </a:cubicBezTo>
                  <a:cubicBezTo>
                    <a:pt x="30653" y="7222"/>
                    <a:pt x="31867" y="9210"/>
                    <a:pt x="32557" y="11365"/>
                  </a:cubicBezTo>
                  <a:cubicBezTo>
                    <a:pt x="33290" y="13499"/>
                    <a:pt x="33562" y="15780"/>
                    <a:pt x="33373" y="18019"/>
                  </a:cubicBezTo>
                  <a:cubicBezTo>
                    <a:pt x="33185" y="20278"/>
                    <a:pt x="32536" y="22475"/>
                    <a:pt x="31490" y="24463"/>
                  </a:cubicBezTo>
                  <a:cubicBezTo>
                    <a:pt x="30423" y="26430"/>
                    <a:pt x="28979" y="28208"/>
                    <a:pt x="27222" y="29610"/>
                  </a:cubicBezTo>
                  <a:cubicBezTo>
                    <a:pt x="26782" y="29945"/>
                    <a:pt x="26364" y="30322"/>
                    <a:pt x="25862" y="30615"/>
                  </a:cubicBezTo>
                  <a:cubicBezTo>
                    <a:pt x="25632" y="30761"/>
                    <a:pt x="25401" y="30928"/>
                    <a:pt x="25171" y="31054"/>
                  </a:cubicBezTo>
                  <a:lnTo>
                    <a:pt x="24439" y="31452"/>
                  </a:lnTo>
                  <a:cubicBezTo>
                    <a:pt x="24334" y="31493"/>
                    <a:pt x="24188" y="31577"/>
                    <a:pt x="24062" y="31619"/>
                  </a:cubicBezTo>
                  <a:lnTo>
                    <a:pt x="23665" y="31807"/>
                  </a:lnTo>
                  <a:lnTo>
                    <a:pt x="22891" y="32142"/>
                  </a:lnTo>
                  <a:lnTo>
                    <a:pt x="21259" y="32707"/>
                  </a:lnTo>
                  <a:cubicBezTo>
                    <a:pt x="20171" y="33125"/>
                    <a:pt x="19271" y="34004"/>
                    <a:pt x="18790" y="35071"/>
                  </a:cubicBezTo>
                  <a:cubicBezTo>
                    <a:pt x="18538" y="35636"/>
                    <a:pt x="18392" y="36201"/>
                    <a:pt x="18371" y="36787"/>
                  </a:cubicBezTo>
                  <a:cubicBezTo>
                    <a:pt x="18329" y="37059"/>
                    <a:pt x="18371" y="37352"/>
                    <a:pt x="18371" y="37645"/>
                  </a:cubicBezTo>
                  <a:lnTo>
                    <a:pt x="18390" y="38421"/>
                  </a:lnTo>
                  <a:lnTo>
                    <a:pt x="18390" y="38421"/>
                  </a:lnTo>
                  <a:lnTo>
                    <a:pt x="17084" y="38450"/>
                  </a:lnTo>
                  <a:lnTo>
                    <a:pt x="17084" y="38450"/>
                  </a:lnTo>
                  <a:lnTo>
                    <a:pt x="18391" y="38480"/>
                  </a:lnTo>
                  <a:lnTo>
                    <a:pt x="18391" y="38480"/>
                  </a:lnTo>
                  <a:lnTo>
                    <a:pt x="18392" y="38503"/>
                  </a:lnTo>
                  <a:lnTo>
                    <a:pt x="18415" y="38480"/>
                  </a:lnTo>
                  <a:lnTo>
                    <a:pt x="18415" y="38480"/>
                  </a:lnTo>
                  <a:lnTo>
                    <a:pt x="18497" y="38482"/>
                  </a:lnTo>
                  <a:lnTo>
                    <a:pt x="18580" y="38482"/>
                  </a:lnTo>
                  <a:lnTo>
                    <a:pt x="18580" y="38398"/>
                  </a:lnTo>
                  <a:lnTo>
                    <a:pt x="18601" y="37540"/>
                  </a:lnTo>
                  <a:cubicBezTo>
                    <a:pt x="18601" y="37247"/>
                    <a:pt x="18601" y="36975"/>
                    <a:pt x="18622" y="36703"/>
                  </a:cubicBezTo>
                  <a:cubicBezTo>
                    <a:pt x="18643" y="36431"/>
                    <a:pt x="18706" y="36159"/>
                    <a:pt x="18769" y="35887"/>
                  </a:cubicBezTo>
                  <a:cubicBezTo>
                    <a:pt x="18852" y="35636"/>
                    <a:pt x="18936" y="35364"/>
                    <a:pt x="19062" y="35113"/>
                  </a:cubicBezTo>
                  <a:cubicBezTo>
                    <a:pt x="19564" y="34109"/>
                    <a:pt x="20422" y="33293"/>
                    <a:pt x="21447" y="32937"/>
                  </a:cubicBezTo>
                  <a:lnTo>
                    <a:pt x="23058" y="32414"/>
                  </a:lnTo>
                  <a:lnTo>
                    <a:pt x="23874" y="32058"/>
                  </a:lnTo>
                  <a:lnTo>
                    <a:pt x="24272" y="31912"/>
                  </a:lnTo>
                  <a:cubicBezTo>
                    <a:pt x="24397" y="31870"/>
                    <a:pt x="24523" y="31786"/>
                    <a:pt x="24669" y="31724"/>
                  </a:cubicBezTo>
                  <a:lnTo>
                    <a:pt x="25422" y="31347"/>
                  </a:lnTo>
                  <a:cubicBezTo>
                    <a:pt x="25673" y="31200"/>
                    <a:pt x="25925" y="31054"/>
                    <a:pt x="26155" y="30887"/>
                  </a:cubicBezTo>
                  <a:cubicBezTo>
                    <a:pt x="26657" y="30594"/>
                    <a:pt x="27096" y="30238"/>
                    <a:pt x="27557" y="29903"/>
                  </a:cubicBezTo>
                  <a:cubicBezTo>
                    <a:pt x="27808" y="29736"/>
                    <a:pt x="28017" y="29527"/>
                    <a:pt x="28226" y="29359"/>
                  </a:cubicBezTo>
                  <a:lnTo>
                    <a:pt x="28540" y="29066"/>
                  </a:lnTo>
                  <a:lnTo>
                    <a:pt x="28686" y="28941"/>
                  </a:lnTo>
                  <a:lnTo>
                    <a:pt x="28854" y="28773"/>
                  </a:lnTo>
                  <a:cubicBezTo>
                    <a:pt x="29230" y="28355"/>
                    <a:pt x="29649" y="27936"/>
                    <a:pt x="30026" y="27497"/>
                  </a:cubicBezTo>
                  <a:cubicBezTo>
                    <a:pt x="30779" y="26618"/>
                    <a:pt x="31407" y="25656"/>
                    <a:pt x="31951" y="24630"/>
                  </a:cubicBezTo>
                  <a:lnTo>
                    <a:pt x="32327" y="23856"/>
                  </a:lnTo>
                  <a:cubicBezTo>
                    <a:pt x="32369" y="23731"/>
                    <a:pt x="32453" y="23584"/>
                    <a:pt x="32515" y="23459"/>
                  </a:cubicBezTo>
                  <a:lnTo>
                    <a:pt x="32662" y="23061"/>
                  </a:lnTo>
                  <a:lnTo>
                    <a:pt x="32976" y="22266"/>
                  </a:lnTo>
                  <a:lnTo>
                    <a:pt x="33206" y="21429"/>
                  </a:lnTo>
                  <a:cubicBezTo>
                    <a:pt x="33394" y="20885"/>
                    <a:pt x="33478" y="20320"/>
                    <a:pt x="33603" y="19755"/>
                  </a:cubicBezTo>
                  <a:cubicBezTo>
                    <a:pt x="33666" y="19462"/>
                    <a:pt x="33666" y="19169"/>
                    <a:pt x="33708" y="18897"/>
                  </a:cubicBezTo>
                  <a:cubicBezTo>
                    <a:pt x="33729" y="18604"/>
                    <a:pt x="33792" y="18312"/>
                    <a:pt x="33792" y="18019"/>
                  </a:cubicBezTo>
                  <a:cubicBezTo>
                    <a:pt x="33917" y="15717"/>
                    <a:pt x="33603" y="13415"/>
                    <a:pt x="32829" y="11260"/>
                  </a:cubicBezTo>
                  <a:cubicBezTo>
                    <a:pt x="32034" y="9084"/>
                    <a:pt x="30842" y="7096"/>
                    <a:pt x="29272" y="5423"/>
                  </a:cubicBezTo>
                  <a:cubicBezTo>
                    <a:pt x="26155" y="2054"/>
                    <a:pt x="21635" y="24"/>
                    <a:pt x="17032" y="3"/>
                  </a:cubicBezTo>
                  <a:cubicBezTo>
                    <a:pt x="16941" y="2"/>
                    <a:pt x="16849" y="1"/>
                    <a:pt x="16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8"/>
            <p:cNvSpPr/>
            <p:nvPr/>
          </p:nvSpPr>
          <p:spPr>
            <a:xfrm>
              <a:off x="6845811" y="2321909"/>
              <a:ext cx="226482" cy="2134318"/>
            </a:xfrm>
            <a:custGeom>
              <a:avLst/>
              <a:gdLst/>
              <a:ahLst/>
              <a:cxnLst/>
              <a:rect l="l" t="t" r="r" b="b"/>
              <a:pathLst>
                <a:path w="4061" h="38270" extrusionOk="0">
                  <a:moveTo>
                    <a:pt x="1" y="1"/>
                  </a:moveTo>
                  <a:lnTo>
                    <a:pt x="1" y="1"/>
                  </a:lnTo>
                  <a:cubicBezTo>
                    <a:pt x="273" y="294"/>
                    <a:pt x="503" y="628"/>
                    <a:pt x="733" y="1026"/>
                  </a:cubicBezTo>
                  <a:lnTo>
                    <a:pt x="901" y="1277"/>
                  </a:lnTo>
                  <a:lnTo>
                    <a:pt x="1026" y="1549"/>
                  </a:lnTo>
                  <a:cubicBezTo>
                    <a:pt x="1110" y="1716"/>
                    <a:pt x="1214" y="1905"/>
                    <a:pt x="1298" y="2093"/>
                  </a:cubicBezTo>
                  <a:lnTo>
                    <a:pt x="1528" y="2637"/>
                  </a:lnTo>
                  <a:lnTo>
                    <a:pt x="1738" y="3223"/>
                  </a:lnTo>
                  <a:cubicBezTo>
                    <a:pt x="1884" y="3599"/>
                    <a:pt x="1989" y="3997"/>
                    <a:pt x="2135" y="4395"/>
                  </a:cubicBezTo>
                  <a:cubicBezTo>
                    <a:pt x="2616" y="5943"/>
                    <a:pt x="2930" y="7554"/>
                    <a:pt x="3181" y="9186"/>
                  </a:cubicBezTo>
                  <a:cubicBezTo>
                    <a:pt x="3621" y="12429"/>
                    <a:pt x="3746" y="15714"/>
                    <a:pt x="3642" y="18978"/>
                  </a:cubicBezTo>
                  <a:cubicBezTo>
                    <a:pt x="3600" y="20610"/>
                    <a:pt x="3495" y="22263"/>
                    <a:pt x="3181" y="23854"/>
                  </a:cubicBezTo>
                  <a:cubicBezTo>
                    <a:pt x="3098" y="24272"/>
                    <a:pt x="2993" y="24670"/>
                    <a:pt x="2909" y="25046"/>
                  </a:cubicBezTo>
                  <a:lnTo>
                    <a:pt x="2595" y="26239"/>
                  </a:lnTo>
                  <a:cubicBezTo>
                    <a:pt x="2365" y="27013"/>
                    <a:pt x="2093" y="27766"/>
                    <a:pt x="1842" y="28561"/>
                  </a:cubicBezTo>
                  <a:cubicBezTo>
                    <a:pt x="1319" y="30110"/>
                    <a:pt x="838" y="31700"/>
                    <a:pt x="608" y="33353"/>
                  </a:cubicBezTo>
                  <a:cubicBezTo>
                    <a:pt x="377" y="34964"/>
                    <a:pt x="357" y="36617"/>
                    <a:pt x="357" y="38270"/>
                  </a:cubicBezTo>
                  <a:cubicBezTo>
                    <a:pt x="398" y="36638"/>
                    <a:pt x="482" y="35006"/>
                    <a:pt x="775" y="33374"/>
                  </a:cubicBezTo>
                  <a:cubicBezTo>
                    <a:pt x="1026" y="31763"/>
                    <a:pt x="1507" y="30193"/>
                    <a:pt x="2072" y="28645"/>
                  </a:cubicBezTo>
                  <a:lnTo>
                    <a:pt x="2491" y="27494"/>
                  </a:lnTo>
                  <a:cubicBezTo>
                    <a:pt x="2658" y="27097"/>
                    <a:pt x="2763" y="26699"/>
                    <a:pt x="2888" y="26322"/>
                  </a:cubicBezTo>
                  <a:cubicBezTo>
                    <a:pt x="2993" y="25925"/>
                    <a:pt x="3098" y="25506"/>
                    <a:pt x="3202" y="25109"/>
                  </a:cubicBezTo>
                  <a:cubicBezTo>
                    <a:pt x="3286" y="24711"/>
                    <a:pt x="3390" y="24335"/>
                    <a:pt x="3453" y="23916"/>
                  </a:cubicBezTo>
                  <a:cubicBezTo>
                    <a:pt x="3809" y="22284"/>
                    <a:pt x="3893" y="20631"/>
                    <a:pt x="3976" y="18999"/>
                  </a:cubicBezTo>
                  <a:cubicBezTo>
                    <a:pt x="4060" y="15693"/>
                    <a:pt x="3934" y="12408"/>
                    <a:pt x="3432" y="9123"/>
                  </a:cubicBezTo>
                  <a:cubicBezTo>
                    <a:pt x="3181" y="7512"/>
                    <a:pt x="2826" y="5880"/>
                    <a:pt x="2302" y="4311"/>
                  </a:cubicBezTo>
                  <a:cubicBezTo>
                    <a:pt x="2156" y="3955"/>
                    <a:pt x="2010" y="3537"/>
                    <a:pt x="1863" y="3160"/>
                  </a:cubicBezTo>
                  <a:lnTo>
                    <a:pt x="1633" y="2595"/>
                  </a:lnTo>
                  <a:lnTo>
                    <a:pt x="1361" y="2051"/>
                  </a:lnTo>
                  <a:cubicBezTo>
                    <a:pt x="1277" y="1863"/>
                    <a:pt x="1193" y="1674"/>
                    <a:pt x="1089" y="1486"/>
                  </a:cubicBezTo>
                  <a:lnTo>
                    <a:pt x="921" y="1235"/>
                  </a:lnTo>
                  <a:lnTo>
                    <a:pt x="775" y="963"/>
                  </a:lnTo>
                  <a:cubicBezTo>
                    <a:pt x="524" y="628"/>
                    <a:pt x="294" y="29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8"/>
            <p:cNvSpPr/>
            <p:nvPr/>
          </p:nvSpPr>
          <p:spPr>
            <a:xfrm>
              <a:off x="6851667" y="2321909"/>
              <a:ext cx="521673" cy="2139003"/>
            </a:xfrm>
            <a:custGeom>
              <a:avLst/>
              <a:gdLst/>
              <a:ahLst/>
              <a:cxnLst/>
              <a:rect l="l" t="t" r="r" b="b"/>
              <a:pathLst>
                <a:path w="9354" h="38354" extrusionOk="0">
                  <a:moveTo>
                    <a:pt x="0" y="1"/>
                  </a:moveTo>
                  <a:lnTo>
                    <a:pt x="0" y="1"/>
                  </a:lnTo>
                  <a:cubicBezTo>
                    <a:pt x="816" y="314"/>
                    <a:pt x="1570" y="754"/>
                    <a:pt x="2260" y="1340"/>
                  </a:cubicBezTo>
                  <a:cubicBezTo>
                    <a:pt x="2951" y="1863"/>
                    <a:pt x="3620" y="2428"/>
                    <a:pt x="4185" y="3055"/>
                  </a:cubicBezTo>
                  <a:cubicBezTo>
                    <a:pt x="5357" y="4311"/>
                    <a:pt x="6319" y="5776"/>
                    <a:pt x="7010" y="7345"/>
                  </a:cubicBezTo>
                  <a:cubicBezTo>
                    <a:pt x="7742" y="8914"/>
                    <a:pt x="8223" y="10567"/>
                    <a:pt x="8537" y="12262"/>
                  </a:cubicBezTo>
                  <a:cubicBezTo>
                    <a:pt x="8851" y="13936"/>
                    <a:pt x="8977" y="15672"/>
                    <a:pt x="8977" y="17388"/>
                  </a:cubicBezTo>
                  <a:cubicBezTo>
                    <a:pt x="8998" y="17869"/>
                    <a:pt x="8977" y="18372"/>
                    <a:pt x="8956" y="18832"/>
                  </a:cubicBezTo>
                  <a:cubicBezTo>
                    <a:pt x="8935" y="19313"/>
                    <a:pt x="8872" y="19794"/>
                    <a:pt x="8830" y="20276"/>
                  </a:cubicBezTo>
                  <a:cubicBezTo>
                    <a:pt x="8726" y="21238"/>
                    <a:pt x="8516" y="22180"/>
                    <a:pt x="8244" y="23121"/>
                  </a:cubicBezTo>
                  <a:cubicBezTo>
                    <a:pt x="7721" y="24983"/>
                    <a:pt x="6947" y="26783"/>
                    <a:pt x="5838" y="28373"/>
                  </a:cubicBezTo>
                  <a:lnTo>
                    <a:pt x="5420" y="28980"/>
                  </a:lnTo>
                  <a:cubicBezTo>
                    <a:pt x="5273" y="29168"/>
                    <a:pt x="5127" y="29377"/>
                    <a:pt x="4980" y="29566"/>
                  </a:cubicBezTo>
                  <a:cubicBezTo>
                    <a:pt x="4646" y="29921"/>
                    <a:pt x="4353" y="30319"/>
                    <a:pt x="4018" y="30654"/>
                  </a:cubicBezTo>
                  <a:cubicBezTo>
                    <a:pt x="3850" y="30842"/>
                    <a:pt x="3662" y="30988"/>
                    <a:pt x="3495" y="31156"/>
                  </a:cubicBezTo>
                  <a:cubicBezTo>
                    <a:pt x="3306" y="31302"/>
                    <a:pt x="3097" y="31470"/>
                    <a:pt x="2909" y="31616"/>
                  </a:cubicBezTo>
                  <a:cubicBezTo>
                    <a:pt x="2553" y="31972"/>
                    <a:pt x="2197" y="32328"/>
                    <a:pt x="1925" y="32725"/>
                  </a:cubicBezTo>
                  <a:cubicBezTo>
                    <a:pt x="1340" y="33499"/>
                    <a:pt x="900" y="34441"/>
                    <a:pt x="775" y="35424"/>
                  </a:cubicBezTo>
                  <a:cubicBezTo>
                    <a:pt x="691" y="35906"/>
                    <a:pt x="712" y="36387"/>
                    <a:pt x="712" y="36889"/>
                  </a:cubicBezTo>
                  <a:lnTo>
                    <a:pt x="733" y="38354"/>
                  </a:lnTo>
                  <a:lnTo>
                    <a:pt x="775" y="36889"/>
                  </a:lnTo>
                  <a:cubicBezTo>
                    <a:pt x="775" y="36387"/>
                    <a:pt x="775" y="35885"/>
                    <a:pt x="837" y="35424"/>
                  </a:cubicBezTo>
                  <a:cubicBezTo>
                    <a:pt x="1005" y="34483"/>
                    <a:pt x="1444" y="33583"/>
                    <a:pt x="2051" y="32830"/>
                  </a:cubicBezTo>
                  <a:cubicBezTo>
                    <a:pt x="2344" y="32453"/>
                    <a:pt x="2679" y="32097"/>
                    <a:pt x="3034" y="31784"/>
                  </a:cubicBezTo>
                  <a:cubicBezTo>
                    <a:pt x="3223" y="31595"/>
                    <a:pt x="3411" y="31470"/>
                    <a:pt x="3620" y="31302"/>
                  </a:cubicBezTo>
                  <a:cubicBezTo>
                    <a:pt x="3809" y="31156"/>
                    <a:pt x="3976" y="30988"/>
                    <a:pt x="4164" y="30821"/>
                  </a:cubicBezTo>
                  <a:cubicBezTo>
                    <a:pt x="4499" y="30444"/>
                    <a:pt x="4813" y="30089"/>
                    <a:pt x="5169" y="29712"/>
                  </a:cubicBezTo>
                  <a:cubicBezTo>
                    <a:pt x="5315" y="29524"/>
                    <a:pt x="5441" y="29315"/>
                    <a:pt x="5608" y="29147"/>
                  </a:cubicBezTo>
                  <a:lnTo>
                    <a:pt x="6047" y="28540"/>
                  </a:lnTo>
                  <a:cubicBezTo>
                    <a:pt x="7177" y="26908"/>
                    <a:pt x="7993" y="25088"/>
                    <a:pt x="8537" y="23205"/>
                  </a:cubicBezTo>
                  <a:cubicBezTo>
                    <a:pt x="8788" y="22242"/>
                    <a:pt x="8998" y="21259"/>
                    <a:pt x="9144" y="20296"/>
                  </a:cubicBezTo>
                  <a:cubicBezTo>
                    <a:pt x="9270" y="19334"/>
                    <a:pt x="9353" y="18330"/>
                    <a:pt x="9291" y="17346"/>
                  </a:cubicBezTo>
                  <a:cubicBezTo>
                    <a:pt x="9291" y="15589"/>
                    <a:pt x="9144" y="13831"/>
                    <a:pt x="8830" y="12136"/>
                  </a:cubicBezTo>
                  <a:cubicBezTo>
                    <a:pt x="8516" y="10441"/>
                    <a:pt x="8014" y="8726"/>
                    <a:pt x="7261" y="7156"/>
                  </a:cubicBezTo>
                  <a:cubicBezTo>
                    <a:pt x="6487" y="5608"/>
                    <a:pt x="5524" y="4102"/>
                    <a:pt x="4290" y="2888"/>
                  </a:cubicBezTo>
                  <a:cubicBezTo>
                    <a:pt x="3704" y="2260"/>
                    <a:pt x="3013" y="1695"/>
                    <a:pt x="2302" y="1214"/>
                  </a:cubicBezTo>
                  <a:cubicBezTo>
                    <a:pt x="1570" y="733"/>
                    <a:pt x="816" y="29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8"/>
            <p:cNvSpPr/>
            <p:nvPr/>
          </p:nvSpPr>
          <p:spPr>
            <a:xfrm>
              <a:off x="6904202" y="2325422"/>
              <a:ext cx="690823" cy="2133147"/>
            </a:xfrm>
            <a:custGeom>
              <a:avLst/>
              <a:gdLst/>
              <a:ahLst/>
              <a:cxnLst/>
              <a:rect l="l" t="t" r="r" b="b"/>
              <a:pathLst>
                <a:path w="12387" h="38249" extrusionOk="0">
                  <a:moveTo>
                    <a:pt x="293" y="0"/>
                  </a:moveTo>
                  <a:cubicBezTo>
                    <a:pt x="1297" y="168"/>
                    <a:pt x="2260" y="523"/>
                    <a:pt x="3243" y="963"/>
                  </a:cubicBezTo>
                  <a:cubicBezTo>
                    <a:pt x="4164" y="1402"/>
                    <a:pt x="5022" y="1925"/>
                    <a:pt x="5838" y="2532"/>
                  </a:cubicBezTo>
                  <a:cubicBezTo>
                    <a:pt x="7428" y="3746"/>
                    <a:pt x="8788" y="5294"/>
                    <a:pt x="9771" y="7073"/>
                  </a:cubicBezTo>
                  <a:cubicBezTo>
                    <a:pt x="10232" y="7972"/>
                    <a:pt x="10650" y="8914"/>
                    <a:pt x="10964" y="9855"/>
                  </a:cubicBezTo>
                  <a:cubicBezTo>
                    <a:pt x="11278" y="10818"/>
                    <a:pt x="11550" y="11780"/>
                    <a:pt x="11696" y="12785"/>
                  </a:cubicBezTo>
                  <a:cubicBezTo>
                    <a:pt x="11885" y="13768"/>
                    <a:pt x="11989" y="14772"/>
                    <a:pt x="12031" y="15798"/>
                  </a:cubicBezTo>
                  <a:cubicBezTo>
                    <a:pt x="12031" y="16279"/>
                    <a:pt x="12031" y="16802"/>
                    <a:pt x="12073" y="17304"/>
                  </a:cubicBezTo>
                  <a:cubicBezTo>
                    <a:pt x="12094" y="17806"/>
                    <a:pt x="12073" y="18288"/>
                    <a:pt x="12010" y="18790"/>
                  </a:cubicBezTo>
                  <a:cubicBezTo>
                    <a:pt x="11801" y="20778"/>
                    <a:pt x="11299" y="22765"/>
                    <a:pt x="10462" y="24607"/>
                  </a:cubicBezTo>
                  <a:cubicBezTo>
                    <a:pt x="9625" y="26427"/>
                    <a:pt x="8432" y="28080"/>
                    <a:pt x="6968" y="29461"/>
                  </a:cubicBezTo>
                  <a:cubicBezTo>
                    <a:pt x="6214" y="30151"/>
                    <a:pt x="5419" y="30758"/>
                    <a:pt x="4561" y="31302"/>
                  </a:cubicBezTo>
                  <a:lnTo>
                    <a:pt x="3913" y="31700"/>
                  </a:lnTo>
                  <a:lnTo>
                    <a:pt x="3222" y="32034"/>
                  </a:lnTo>
                  <a:cubicBezTo>
                    <a:pt x="2762" y="32244"/>
                    <a:pt x="2281" y="32474"/>
                    <a:pt x="1862" y="32767"/>
                  </a:cubicBezTo>
                  <a:cubicBezTo>
                    <a:pt x="1444" y="33060"/>
                    <a:pt x="1046" y="33394"/>
                    <a:pt x="732" y="33813"/>
                  </a:cubicBezTo>
                  <a:cubicBezTo>
                    <a:pt x="418" y="34231"/>
                    <a:pt x="188" y="34734"/>
                    <a:pt x="105" y="35215"/>
                  </a:cubicBezTo>
                  <a:cubicBezTo>
                    <a:pt x="0" y="35717"/>
                    <a:pt x="63" y="36240"/>
                    <a:pt x="63" y="36742"/>
                  </a:cubicBezTo>
                  <a:lnTo>
                    <a:pt x="84" y="38249"/>
                  </a:lnTo>
                  <a:lnTo>
                    <a:pt x="105" y="36742"/>
                  </a:lnTo>
                  <a:cubicBezTo>
                    <a:pt x="105" y="36219"/>
                    <a:pt x="84" y="35717"/>
                    <a:pt x="188" y="35215"/>
                  </a:cubicBezTo>
                  <a:cubicBezTo>
                    <a:pt x="272" y="34734"/>
                    <a:pt x="502" y="34273"/>
                    <a:pt x="816" y="33897"/>
                  </a:cubicBezTo>
                  <a:cubicBezTo>
                    <a:pt x="1130" y="33499"/>
                    <a:pt x="1527" y="33185"/>
                    <a:pt x="1946" y="32892"/>
                  </a:cubicBezTo>
                  <a:cubicBezTo>
                    <a:pt x="2364" y="32599"/>
                    <a:pt x="2804" y="32432"/>
                    <a:pt x="3285" y="32223"/>
                  </a:cubicBezTo>
                  <a:lnTo>
                    <a:pt x="3976" y="31867"/>
                  </a:lnTo>
                  <a:lnTo>
                    <a:pt x="4645" y="31490"/>
                  </a:lnTo>
                  <a:cubicBezTo>
                    <a:pt x="5503" y="30967"/>
                    <a:pt x="6340" y="30340"/>
                    <a:pt x="7093" y="29649"/>
                  </a:cubicBezTo>
                  <a:cubicBezTo>
                    <a:pt x="8641" y="28268"/>
                    <a:pt x="9834" y="26573"/>
                    <a:pt x="10713" y="24711"/>
                  </a:cubicBezTo>
                  <a:cubicBezTo>
                    <a:pt x="11571" y="22849"/>
                    <a:pt x="12094" y="20840"/>
                    <a:pt x="12303" y="18790"/>
                  </a:cubicBezTo>
                  <a:cubicBezTo>
                    <a:pt x="12345" y="18267"/>
                    <a:pt x="12387" y="17785"/>
                    <a:pt x="12345" y="17262"/>
                  </a:cubicBezTo>
                  <a:cubicBezTo>
                    <a:pt x="12324" y="16760"/>
                    <a:pt x="12324" y="16237"/>
                    <a:pt x="12303" y="15735"/>
                  </a:cubicBezTo>
                  <a:cubicBezTo>
                    <a:pt x="12219" y="14710"/>
                    <a:pt x="12115" y="13705"/>
                    <a:pt x="11926" y="12701"/>
                  </a:cubicBezTo>
                  <a:cubicBezTo>
                    <a:pt x="11780" y="11676"/>
                    <a:pt x="11487" y="10692"/>
                    <a:pt x="11173" y="9730"/>
                  </a:cubicBezTo>
                  <a:cubicBezTo>
                    <a:pt x="10859" y="8746"/>
                    <a:pt x="10420" y="7805"/>
                    <a:pt x="9918" y="6926"/>
                  </a:cubicBezTo>
                  <a:cubicBezTo>
                    <a:pt x="8913" y="5148"/>
                    <a:pt x="7512" y="3578"/>
                    <a:pt x="5859" y="2365"/>
                  </a:cubicBezTo>
                  <a:cubicBezTo>
                    <a:pt x="5022" y="1800"/>
                    <a:pt x="4143" y="1277"/>
                    <a:pt x="3201" y="879"/>
                  </a:cubicBezTo>
                  <a:cubicBezTo>
                    <a:pt x="2281" y="461"/>
                    <a:pt x="1297" y="147"/>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8"/>
            <p:cNvSpPr/>
            <p:nvPr/>
          </p:nvSpPr>
          <p:spPr>
            <a:xfrm>
              <a:off x="7023215" y="2340592"/>
              <a:ext cx="686194" cy="1760938"/>
            </a:xfrm>
            <a:custGeom>
              <a:avLst/>
              <a:gdLst/>
              <a:ahLst/>
              <a:cxnLst/>
              <a:rect l="l" t="t" r="r" b="b"/>
              <a:pathLst>
                <a:path w="12304" h="31575" extrusionOk="0">
                  <a:moveTo>
                    <a:pt x="0" y="0"/>
                  </a:moveTo>
                  <a:cubicBezTo>
                    <a:pt x="1632" y="419"/>
                    <a:pt x="3181" y="1130"/>
                    <a:pt x="4603" y="2051"/>
                  </a:cubicBezTo>
                  <a:cubicBezTo>
                    <a:pt x="5294" y="2490"/>
                    <a:pt x="5984" y="3013"/>
                    <a:pt x="6612" y="3557"/>
                  </a:cubicBezTo>
                  <a:cubicBezTo>
                    <a:pt x="7240" y="4122"/>
                    <a:pt x="7805" y="4750"/>
                    <a:pt x="8328" y="5399"/>
                  </a:cubicBezTo>
                  <a:cubicBezTo>
                    <a:pt x="8851" y="6047"/>
                    <a:pt x="9311" y="6759"/>
                    <a:pt x="9730" y="7491"/>
                  </a:cubicBezTo>
                  <a:cubicBezTo>
                    <a:pt x="9918" y="7847"/>
                    <a:pt x="10148" y="8223"/>
                    <a:pt x="10295" y="8621"/>
                  </a:cubicBezTo>
                  <a:cubicBezTo>
                    <a:pt x="10378" y="8788"/>
                    <a:pt x="10483" y="8977"/>
                    <a:pt x="10567" y="9186"/>
                  </a:cubicBezTo>
                  <a:lnTo>
                    <a:pt x="10797" y="9772"/>
                  </a:lnTo>
                  <a:cubicBezTo>
                    <a:pt x="11362" y="11341"/>
                    <a:pt x="11717" y="12973"/>
                    <a:pt x="11864" y="14647"/>
                  </a:cubicBezTo>
                  <a:cubicBezTo>
                    <a:pt x="11948" y="15484"/>
                    <a:pt x="11969" y="16321"/>
                    <a:pt x="11969" y="17158"/>
                  </a:cubicBezTo>
                  <a:cubicBezTo>
                    <a:pt x="11927" y="17995"/>
                    <a:pt x="11822" y="18832"/>
                    <a:pt x="11655" y="19648"/>
                  </a:cubicBezTo>
                  <a:cubicBezTo>
                    <a:pt x="11341" y="21301"/>
                    <a:pt x="10797" y="22891"/>
                    <a:pt x="10064" y="24418"/>
                  </a:cubicBezTo>
                  <a:cubicBezTo>
                    <a:pt x="8600" y="27452"/>
                    <a:pt x="6173" y="30005"/>
                    <a:pt x="3160" y="31574"/>
                  </a:cubicBezTo>
                  <a:cubicBezTo>
                    <a:pt x="3913" y="31218"/>
                    <a:pt x="4666" y="30800"/>
                    <a:pt x="5357" y="30298"/>
                  </a:cubicBezTo>
                  <a:cubicBezTo>
                    <a:pt x="6026" y="29796"/>
                    <a:pt x="6717" y="29273"/>
                    <a:pt x="7323" y="28666"/>
                  </a:cubicBezTo>
                  <a:cubicBezTo>
                    <a:pt x="8516" y="27473"/>
                    <a:pt x="9520" y="26050"/>
                    <a:pt x="10295" y="24544"/>
                  </a:cubicBezTo>
                  <a:cubicBezTo>
                    <a:pt x="11090" y="23016"/>
                    <a:pt x="11634" y="21405"/>
                    <a:pt x="11969" y="19731"/>
                  </a:cubicBezTo>
                  <a:cubicBezTo>
                    <a:pt x="12157" y="18894"/>
                    <a:pt x="12261" y="18057"/>
                    <a:pt x="12303" y="17200"/>
                  </a:cubicBezTo>
                  <a:cubicBezTo>
                    <a:pt x="12303" y="16321"/>
                    <a:pt x="12282" y="15484"/>
                    <a:pt x="12199" y="14626"/>
                  </a:cubicBezTo>
                  <a:cubicBezTo>
                    <a:pt x="12052" y="12952"/>
                    <a:pt x="11676" y="11257"/>
                    <a:pt x="11090" y="9667"/>
                  </a:cubicBezTo>
                  <a:cubicBezTo>
                    <a:pt x="10483" y="8056"/>
                    <a:pt x="9646" y="6549"/>
                    <a:pt x="8537" y="5231"/>
                  </a:cubicBezTo>
                  <a:cubicBezTo>
                    <a:pt x="6382" y="2595"/>
                    <a:pt x="3285" y="7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8"/>
            <p:cNvSpPr/>
            <p:nvPr/>
          </p:nvSpPr>
          <p:spPr>
            <a:xfrm>
              <a:off x="5981153" y="2340592"/>
              <a:ext cx="687365" cy="1760938"/>
            </a:xfrm>
            <a:custGeom>
              <a:avLst/>
              <a:gdLst/>
              <a:ahLst/>
              <a:cxnLst/>
              <a:rect l="l" t="t" r="r" b="b"/>
              <a:pathLst>
                <a:path w="12325" h="31575" extrusionOk="0">
                  <a:moveTo>
                    <a:pt x="12324" y="0"/>
                  </a:moveTo>
                  <a:lnTo>
                    <a:pt x="12324" y="0"/>
                  </a:lnTo>
                  <a:cubicBezTo>
                    <a:pt x="9019" y="733"/>
                    <a:pt x="5943" y="2595"/>
                    <a:pt x="3767" y="5231"/>
                  </a:cubicBezTo>
                  <a:cubicBezTo>
                    <a:pt x="2658" y="6549"/>
                    <a:pt x="1821" y="8056"/>
                    <a:pt x="1235" y="9646"/>
                  </a:cubicBezTo>
                  <a:cubicBezTo>
                    <a:pt x="628" y="11257"/>
                    <a:pt x="272" y="12931"/>
                    <a:pt x="105" y="14626"/>
                  </a:cubicBezTo>
                  <a:cubicBezTo>
                    <a:pt x="21" y="15484"/>
                    <a:pt x="0" y="16321"/>
                    <a:pt x="0" y="17179"/>
                  </a:cubicBezTo>
                  <a:cubicBezTo>
                    <a:pt x="63" y="18057"/>
                    <a:pt x="189" y="18894"/>
                    <a:pt x="335" y="19731"/>
                  </a:cubicBezTo>
                  <a:cubicBezTo>
                    <a:pt x="670" y="21363"/>
                    <a:pt x="1235" y="23016"/>
                    <a:pt x="2009" y="24544"/>
                  </a:cubicBezTo>
                  <a:cubicBezTo>
                    <a:pt x="2762" y="26071"/>
                    <a:pt x="3788" y="27473"/>
                    <a:pt x="5001" y="28666"/>
                  </a:cubicBezTo>
                  <a:cubicBezTo>
                    <a:pt x="5587" y="29273"/>
                    <a:pt x="6278" y="29796"/>
                    <a:pt x="6947" y="30298"/>
                  </a:cubicBezTo>
                  <a:cubicBezTo>
                    <a:pt x="7658" y="30800"/>
                    <a:pt x="8391" y="31177"/>
                    <a:pt x="9165" y="31574"/>
                  </a:cubicBezTo>
                  <a:cubicBezTo>
                    <a:pt x="6152" y="29984"/>
                    <a:pt x="3725" y="27431"/>
                    <a:pt x="2260" y="24397"/>
                  </a:cubicBezTo>
                  <a:cubicBezTo>
                    <a:pt x="1528" y="22891"/>
                    <a:pt x="963" y="21301"/>
                    <a:pt x="649" y="19648"/>
                  </a:cubicBezTo>
                  <a:cubicBezTo>
                    <a:pt x="503" y="18832"/>
                    <a:pt x="377" y="17995"/>
                    <a:pt x="335" y="17158"/>
                  </a:cubicBezTo>
                  <a:cubicBezTo>
                    <a:pt x="335" y="16321"/>
                    <a:pt x="377" y="15484"/>
                    <a:pt x="440" y="14647"/>
                  </a:cubicBezTo>
                  <a:cubicBezTo>
                    <a:pt x="607" y="13015"/>
                    <a:pt x="921" y="11341"/>
                    <a:pt x="1528" y="9772"/>
                  </a:cubicBezTo>
                  <a:lnTo>
                    <a:pt x="1758" y="9186"/>
                  </a:lnTo>
                  <a:cubicBezTo>
                    <a:pt x="1842" y="8977"/>
                    <a:pt x="1946" y="8788"/>
                    <a:pt x="2009" y="8621"/>
                  </a:cubicBezTo>
                  <a:cubicBezTo>
                    <a:pt x="2197" y="8223"/>
                    <a:pt x="2386" y="7847"/>
                    <a:pt x="2595" y="7491"/>
                  </a:cubicBezTo>
                  <a:cubicBezTo>
                    <a:pt x="3013" y="6759"/>
                    <a:pt x="3453" y="6047"/>
                    <a:pt x="3976" y="5399"/>
                  </a:cubicBezTo>
                  <a:cubicBezTo>
                    <a:pt x="4499" y="4750"/>
                    <a:pt x="5064" y="4122"/>
                    <a:pt x="5713" y="3557"/>
                  </a:cubicBezTo>
                  <a:cubicBezTo>
                    <a:pt x="6340" y="3013"/>
                    <a:pt x="7010" y="2490"/>
                    <a:pt x="7721" y="2051"/>
                  </a:cubicBezTo>
                  <a:cubicBezTo>
                    <a:pt x="9123" y="1130"/>
                    <a:pt x="10671" y="398"/>
                    <a:pt x="12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8"/>
            <p:cNvSpPr/>
            <p:nvPr/>
          </p:nvSpPr>
          <p:spPr>
            <a:xfrm>
              <a:off x="6621783" y="2321909"/>
              <a:ext cx="224084" cy="2133147"/>
            </a:xfrm>
            <a:custGeom>
              <a:avLst/>
              <a:gdLst/>
              <a:ahLst/>
              <a:cxnLst/>
              <a:rect l="l" t="t" r="r" b="b"/>
              <a:pathLst>
                <a:path w="4018" h="38249" extrusionOk="0">
                  <a:moveTo>
                    <a:pt x="4018" y="1"/>
                  </a:moveTo>
                  <a:lnTo>
                    <a:pt x="4018" y="1"/>
                  </a:lnTo>
                  <a:cubicBezTo>
                    <a:pt x="3746" y="294"/>
                    <a:pt x="3474" y="628"/>
                    <a:pt x="3286" y="942"/>
                  </a:cubicBezTo>
                  <a:lnTo>
                    <a:pt x="3139" y="1214"/>
                  </a:lnTo>
                  <a:lnTo>
                    <a:pt x="2972" y="1465"/>
                  </a:lnTo>
                  <a:cubicBezTo>
                    <a:pt x="2867" y="1654"/>
                    <a:pt x="2762" y="1842"/>
                    <a:pt x="2700" y="2009"/>
                  </a:cubicBezTo>
                  <a:lnTo>
                    <a:pt x="2428" y="2574"/>
                  </a:lnTo>
                  <a:lnTo>
                    <a:pt x="2197" y="3139"/>
                  </a:lnTo>
                  <a:cubicBezTo>
                    <a:pt x="2009" y="3516"/>
                    <a:pt x="1905" y="3892"/>
                    <a:pt x="1758" y="4290"/>
                  </a:cubicBezTo>
                  <a:cubicBezTo>
                    <a:pt x="1235" y="5859"/>
                    <a:pt x="879" y="7491"/>
                    <a:pt x="628" y="9102"/>
                  </a:cubicBezTo>
                  <a:cubicBezTo>
                    <a:pt x="126" y="12366"/>
                    <a:pt x="1" y="15672"/>
                    <a:pt x="84" y="18957"/>
                  </a:cubicBezTo>
                  <a:cubicBezTo>
                    <a:pt x="147" y="20610"/>
                    <a:pt x="293" y="22263"/>
                    <a:pt x="607" y="23874"/>
                  </a:cubicBezTo>
                  <a:cubicBezTo>
                    <a:pt x="670" y="24272"/>
                    <a:pt x="775" y="24690"/>
                    <a:pt x="858" y="25088"/>
                  </a:cubicBezTo>
                  <a:cubicBezTo>
                    <a:pt x="942" y="25506"/>
                    <a:pt x="1068" y="25904"/>
                    <a:pt x="1172" y="26281"/>
                  </a:cubicBezTo>
                  <a:lnTo>
                    <a:pt x="1570" y="27473"/>
                  </a:lnTo>
                  <a:lnTo>
                    <a:pt x="1988" y="28624"/>
                  </a:lnTo>
                  <a:cubicBezTo>
                    <a:pt x="2532" y="30152"/>
                    <a:pt x="3034" y="31721"/>
                    <a:pt x="3286" y="33353"/>
                  </a:cubicBezTo>
                  <a:cubicBezTo>
                    <a:pt x="3558" y="34943"/>
                    <a:pt x="3662" y="36596"/>
                    <a:pt x="3704" y="38249"/>
                  </a:cubicBezTo>
                  <a:cubicBezTo>
                    <a:pt x="3704" y="36617"/>
                    <a:pt x="3683" y="34964"/>
                    <a:pt x="3453" y="33332"/>
                  </a:cubicBezTo>
                  <a:cubicBezTo>
                    <a:pt x="3223" y="31679"/>
                    <a:pt x="2742" y="30089"/>
                    <a:pt x="2218" y="28540"/>
                  </a:cubicBezTo>
                  <a:cubicBezTo>
                    <a:pt x="1967" y="27787"/>
                    <a:pt x="1695" y="26992"/>
                    <a:pt x="1465" y="26218"/>
                  </a:cubicBezTo>
                  <a:lnTo>
                    <a:pt x="1151" y="25025"/>
                  </a:lnTo>
                  <a:cubicBezTo>
                    <a:pt x="1068" y="24649"/>
                    <a:pt x="963" y="24230"/>
                    <a:pt x="879" y="23833"/>
                  </a:cubicBezTo>
                  <a:cubicBezTo>
                    <a:pt x="607" y="22242"/>
                    <a:pt x="503" y="20589"/>
                    <a:pt x="419" y="18957"/>
                  </a:cubicBezTo>
                  <a:cubicBezTo>
                    <a:pt x="314" y="15693"/>
                    <a:pt x="440" y="12408"/>
                    <a:pt x="879" y="9165"/>
                  </a:cubicBezTo>
                  <a:cubicBezTo>
                    <a:pt x="1151" y="7533"/>
                    <a:pt x="1444" y="5943"/>
                    <a:pt x="1925" y="4374"/>
                  </a:cubicBezTo>
                  <a:cubicBezTo>
                    <a:pt x="2072" y="3976"/>
                    <a:pt x="2177" y="3558"/>
                    <a:pt x="2323" y="3202"/>
                  </a:cubicBezTo>
                  <a:lnTo>
                    <a:pt x="2532" y="2616"/>
                  </a:lnTo>
                  <a:lnTo>
                    <a:pt x="2762" y="2072"/>
                  </a:lnTo>
                  <a:cubicBezTo>
                    <a:pt x="2846" y="1884"/>
                    <a:pt x="2930" y="1695"/>
                    <a:pt x="3034" y="1507"/>
                  </a:cubicBezTo>
                  <a:lnTo>
                    <a:pt x="3160" y="1256"/>
                  </a:lnTo>
                  <a:lnTo>
                    <a:pt x="3327" y="984"/>
                  </a:lnTo>
                  <a:cubicBezTo>
                    <a:pt x="3537" y="649"/>
                    <a:pt x="3746" y="314"/>
                    <a:pt x="4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8"/>
            <p:cNvSpPr/>
            <p:nvPr/>
          </p:nvSpPr>
          <p:spPr>
            <a:xfrm>
              <a:off x="6318394" y="2321909"/>
              <a:ext cx="520501" cy="2134318"/>
            </a:xfrm>
            <a:custGeom>
              <a:avLst/>
              <a:gdLst/>
              <a:ahLst/>
              <a:cxnLst/>
              <a:rect l="l" t="t" r="r" b="b"/>
              <a:pathLst>
                <a:path w="9333" h="38270" extrusionOk="0">
                  <a:moveTo>
                    <a:pt x="9332" y="1"/>
                  </a:moveTo>
                  <a:lnTo>
                    <a:pt x="9332" y="1"/>
                  </a:lnTo>
                  <a:cubicBezTo>
                    <a:pt x="8516" y="294"/>
                    <a:pt x="7742" y="712"/>
                    <a:pt x="7031" y="1130"/>
                  </a:cubicBezTo>
                  <a:cubicBezTo>
                    <a:pt x="6319" y="1633"/>
                    <a:pt x="5650" y="2177"/>
                    <a:pt x="5043" y="2804"/>
                  </a:cubicBezTo>
                  <a:cubicBezTo>
                    <a:pt x="3808" y="4060"/>
                    <a:pt x="2846" y="5524"/>
                    <a:pt x="2093" y="7094"/>
                  </a:cubicBezTo>
                  <a:cubicBezTo>
                    <a:pt x="1339" y="8663"/>
                    <a:pt x="837" y="10358"/>
                    <a:pt x="523" y="12053"/>
                  </a:cubicBezTo>
                  <a:cubicBezTo>
                    <a:pt x="210" y="13789"/>
                    <a:pt x="42" y="15547"/>
                    <a:pt x="42" y="17263"/>
                  </a:cubicBezTo>
                  <a:cubicBezTo>
                    <a:pt x="0" y="18267"/>
                    <a:pt x="84" y="19250"/>
                    <a:pt x="210" y="20213"/>
                  </a:cubicBezTo>
                  <a:cubicBezTo>
                    <a:pt x="335" y="21217"/>
                    <a:pt x="544" y="22180"/>
                    <a:pt x="816" y="23121"/>
                  </a:cubicBezTo>
                  <a:cubicBezTo>
                    <a:pt x="1360" y="25004"/>
                    <a:pt x="2135" y="26846"/>
                    <a:pt x="3285" y="28457"/>
                  </a:cubicBezTo>
                  <a:lnTo>
                    <a:pt x="3746" y="29063"/>
                  </a:lnTo>
                  <a:cubicBezTo>
                    <a:pt x="3871" y="29252"/>
                    <a:pt x="3997" y="29461"/>
                    <a:pt x="4185" y="29628"/>
                  </a:cubicBezTo>
                  <a:cubicBezTo>
                    <a:pt x="4520" y="30005"/>
                    <a:pt x="4834" y="30382"/>
                    <a:pt x="5169" y="30737"/>
                  </a:cubicBezTo>
                  <a:cubicBezTo>
                    <a:pt x="5336" y="30926"/>
                    <a:pt x="5545" y="31072"/>
                    <a:pt x="5733" y="31240"/>
                  </a:cubicBezTo>
                  <a:cubicBezTo>
                    <a:pt x="5943" y="31386"/>
                    <a:pt x="6110" y="31553"/>
                    <a:pt x="6298" y="31700"/>
                  </a:cubicBezTo>
                  <a:cubicBezTo>
                    <a:pt x="6675" y="32014"/>
                    <a:pt x="7010" y="32348"/>
                    <a:pt x="7303" y="32746"/>
                  </a:cubicBezTo>
                  <a:cubicBezTo>
                    <a:pt x="7889" y="33478"/>
                    <a:pt x="8349" y="34378"/>
                    <a:pt x="8495" y="35341"/>
                  </a:cubicBezTo>
                  <a:cubicBezTo>
                    <a:pt x="8579" y="35843"/>
                    <a:pt x="8579" y="36303"/>
                    <a:pt x="8579" y="36805"/>
                  </a:cubicBezTo>
                  <a:lnTo>
                    <a:pt x="8600" y="38270"/>
                  </a:lnTo>
                  <a:lnTo>
                    <a:pt x="8621" y="36805"/>
                  </a:lnTo>
                  <a:cubicBezTo>
                    <a:pt x="8621" y="36324"/>
                    <a:pt x="8663" y="35843"/>
                    <a:pt x="8579" y="35341"/>
                  </a:cubicBezTo>
                  <a:cubicBezTo>
                    <a:pt x="8454" y="34378"/>
                    <a:pt x="8035" y="33437"/>
                    <a:pt x="7428" y="32641"/>
                  </a:cubicBezTo>
                  <a:cubicBezTo>
                    <a:pt x="7135" y="32244"/>
                    <a:pt x="6801" y="31888"/>
                    <a:pt x="6424" y="31553"/>
                  </a:cubicBezTo>
                  <a:cubicBezTo>
                    <a:pt x="6257" y="31386"/>
                    <a:pt x="6047" y="31240"/>
                    <a:pt x="5859" y="31072"/>
                  </a:cubicBezTo>
                  <a:cubicBezTo>
                    <a:pt x="5671" y="30926"/>
                    <a:pt x="5482" y="30758"/>
                    <a:pt x="5336" y="30570"/>
                  </a:cubicBezTo>
                  <a:cubicBezTo>
                    <a:pt x="5001" y="30235"/>
                    <a:pt x="4687" y="29838"/>
                    <a:pt x="4373" y="29482"/>
                  </a:cubicBezTo>
                  <a:cubicBezTo>
                    <a:pt x="4185" y="29294"/>
                    <a:pt x="4080" y="29084"/>
                    <a:pt x="3913" y="28896"/>
                  </a:cubicBezTo>
                  <a:lnTo>
                    <a:pt x="3495" y="28310"/>
                  </a:lnTo>
                  <a:cubicBezTo>
                    <a:pt x="2407" y="26699"/>
                    <a:pt x="1611" y="24900"/>
                    <a:pt x="1088" y="23037"/>
                  </a:cubicBezTo>
                  <a:cubicBezTo>
                    <a:pt x="837" y="22096"/>
                    <a:pt x="628" y="21154"/>
                    <a:pt x="523" y="20192"/>
                  </a:cubicBezTo>
                  <a:cubicBezTo>
                    <a:pt x="461" y="19711"/>
                    <a:pt x="419" y="19229"/>
                    <a:pt x="377" y="18748"/>
                  </a:cubicBezTo>
                  <a:cubicBezTo>
                    <a:pt x="335" y="18288"/>
                    <a:pt x="335" y="17786"/>
                    <a:pt x="356" y="17325"/>
                  </a:cubicBezTo>
                  <a:cubicBezTo>
                    <a:pt x="356" y="15610"/>
                    <a:pt x="503" y="13894"/>
                    <a:pt x="816" y="12199"/>
                  </a:cubicBezTo>
                  <a:cubicBezTo>
                    <a:pt x="1130" y="10483"/>
                    <a:pt x="1611" y="8851"/>
                    <a:pt x="2323" y="7261"/>
                  </a:cubicBezTo>
                  <a:cubicBezTo>
                    <a:pt x="3034" y="5692"/>
                    <a:pt x="3976" y="4248"/>
                    <a:pt x="5148" y="3014"/>
                  </a:cubicBezTo>
                  <a:cubicBezTo>
                    <a:pt x="5754" y="2386"/>
                    <a:pt x="6382" y="1779"/>
                    <a:pt x="7093" y="1277"/>
                  </a:cubicBezTo>
                  <a:cubicBezTo>
                    <a:pt x="7784" y="754"/>
                    <a:pt x="8516" y="314"/>
                    <a:pt x="9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8"/>
            <p:cNvSpPr/>
            <p:nvPr/>
          </p:nvSpPr>
          <p:spPr>
            <a:xfrm>
              <a:off x="6101337" y="2325422"/>
              <a:ext cx="689708" cy="2131976"/>
            </a:xfrm>
            <a:custGeom>
              <a:avLst/>
              <a:gdLst/>
              <a:ahLst/>
              <a:cxnLst/>
              <a:rect l="l" t="t" r="r" b="b"/>
              <a:pathLst>
                <a:path w="12367" h="38228" extrusionOk="0">
                  <a:moveTo>
                    <a:pt x="11990" y="0"/>
                  </a:moveTo>
                  <a:cubicBezTo>
                    <a:pt x="11006" y="147"/>
                    <a:pt x="10044" y="461"/>
                    <a:pt x="9165" y="858"/>
                  </a:cubicBezTo>
                  <a:cubicBezTo>
                    <a:pt x="8224" y="1256"/>
                    <a:pt x="7345" y="1737"/>
                    <a:pt x="6508" y="2344"/>
                  </a:cubicBezTo>
                  <a:cubicBezTo>
                    <a:pt x="4855" y="3557"/>
                    <a:pt x="3474" y="5127"/>
                    <a:pt x="2449" y="6905"/>
                  </a:cubicBezTo>
                  <a:cubicBezTo>
                    <a:pt x="1946" y="7784"/>
                    <a:pt x="1528" y="8726"/>
                    <a:pt x="1193" y="9688"/>
                  </a:cubicBezTo>
                  <a:cubicBezTo>
                    <a:pt x="879" y="10692"/>
                    <a:pt x="586" y="11655"/>
                    <a:pt x="440" y="12680"/>
                  </a:cubicBezTo>
                  <a:cubicBezTo>
                    <a:pt x="231" y="13663"/>
                    <a:pt x="147" y="14689"/>
                    <a:pt x="63" y="15714"/>
                  </a:cubicBezTo>
                  <a:cubicBezTo>
                    <a:pt x="42" y="16216"/>
                    <a:pt x="42" y="16739"/>
                    <a:pt x="21" y="17220"/>
                  </a:cubicBezTo>
                  <a:cubicBezTo>
                    <a:pt x="1" y="17744"/>
                    <a:pt x="21" y="18246"/>
                    <a:pt x="63" y="18769"/>
                  </a:cubicBezTo>
                  <a:cubicBezTo>
                    <a:pt x="273" y="20819"/>
                    <a:pt x="796" y="22828"/>
                    <a:pt x="1674" y="24690"/>
                  </a:cubicBezTo>
                  <a:cubicBezTo>
                    <a:pt x="2532" y="26532"/>
                    <a:pt x="3767" y="28268"/>
                    <a:pt x="5273" y="29628"/>
                  </a:cubicBezTo>
                  <a:cubicBezTo>
                    <a:pt x="6027" y="30298"/>
                    <a:pt x="6864" y="30925"/>
                    <a:pt x="7742" y="31449"/>
                  </a:cubicBezTo>
                  <a:lnTo>
                    <a:pt x="8391" y="31846"/>
                  </a:lnTo>
                  <a:lnTo>
                    <a:pt x="9102" y="32181"/>
                  </a:lnTo>
                  <a:cubicBezTo>
                    <a:pt x="9563" y="32390"/>
                    <a:pt x="10002" y="32578"/>
                    <a:pt x="10421" y="32871"/>
                  </a:cubicBezTo>
                  <a:cubicBezTo>
                    <a:pt x="10839" y="33164"/>
                    <a:pt x="11237" y="33478"/>
                    <a:pt x="11550" y="33855"/>
                  </a:cubicBezTo>
                  <a:cubicBezTo>
                    <a:pt x="11843" y="34252"/>
                    <a:pt x="12074" y="34692"/>
                    <a:pt x="12178" y="35194"/>
                  </a:cubicBezTo>
                  <a:cubicBezTo>
                    <a:pt x="12283" y="35696"/>
                    <a:pt x="12241" y="36219"/>
                    <a:pt x="12262" y="36721"/>
                  </a:cubicBezTo>
                  <a:lnTo>
                    <a:pt x="12283" y="38228"/>
                  </a:lnTo>
                  <a:lnTo>
                    <a:pt x="12304" y="36721"/>
                  </a:lnTo>
                  <a:cubicBezTo>
                    <a:pt x="12304" y="36219"/>
                    <a:pt x="12366" y="35717"/>
                    <a:pt x="12262" y="35194"/>
                  </a:cubicBezTo>
                  <a:cubicBezTo>
                    <a:pt x="12157" y="34671"/>
                    <a:pt x="11948" y="34210"/>
                    <a:pt x="11634" y="33792"/>
                  </a:cubicBezTo>
                  <a:cubicBezTo>
                    <a:pt x="11320" y="33374"/>
                    <a:pt x="10923" y="33018"/>
                    <a:pt x="10504" y="32746"/>
                  </a:cubicBezTo>
                  <a:cubicBezTo>
                    <a:pt x="10086" y="32432"/>
                    <a:pt x="9584" y="32223"/>
                    <a:pt x="9144" y="32013"/>
                  </a:cubicBezTo>
                  <a:lnTo>
                    <a:pt x="8475" y="31658"/>
                  </a:lnTo>
                  <a:lnTo>
                    <a:pt x="7805" y="31281"/>
                  </a:lnTo>
                  <a:cubicBezTo>
                    <a:pt x="6947" y="30758"/>
                    <a:pt x="6131" y="30130"/>
                    <a:pt x="5399" y="29440"/>
                  </a:cubicBezTo>
                  <a:cubicBezTo>
                    <a:pt x="3913" y="28080"/>
                    <a:pt x="2742" y="26406"/>
                    <a:pt x="1905" y="24586"/>
                  </a:cubicBezTo>
                  <a:cubicBezTo>
                    <a:pt x="1047" y="22744"/>
                    <a:pt x="545" y="20778"/>
                    <a:pt x="356" y="18769"/>
                  </a:cubicBezTo>
                  <a:cubicBezTo>
                    <a:pt x="335" y="18267"/>
                    <a:pt x="314" y="17785"/>
                    <a:pt x="314" y="17283"/>
                  </a:cubicBezTo>
                  <a:cubicBezTo>
                    <a:pt x="314" y="16781"/>
                    <a:pt x="314" y="16258"/>
                    <a:pt x="335" y="15756"/>
                  </a:cubicBezTo>
                  <a:cubicBezTo>
                    <a:pt x="419" y="14752"/>
                    <a:pt x="482" y="13747"/>
                    <a:pt x="670" y="12764"/>
                  </a:cubicBezTo>
                  <a:cubicBezTo>
                    <a:pt x="817" y="11759"/>
                    <a:pt x="1089" y="10797"/>
                    <a:pt x="1402" y="9834"/>
                  </a:cubicBezTo>
                  <a:cubicBezTo>
                    <a:pt x="1716" y="8851"/>
                    <a:pt x="2135" y="7951"/>
                    <a:pt x="2595" y="7052"/>
                  </a:cubicBezTo>
                  <a:cubicBezTo>
                    <a:pt x="3579" y="5273"/>
                    <a:pt x="4897" y="3704"/>
                    <a:pt x="6529" y="2511"/>
                  </a:cubicBezTo>
                  <a:cubicBezTo>
                    <a:pt x="7303" y="1883"/>
                    <a:pt x="8203" y="1360"/>
                    <a:pt x="9123" y="942"/>
                  </a:cubicBezTo>
                  <a:cubicBezTo>
                    <a:pt x="10044" y="523"/>
                    <a:pt x="11006" y="168"/>
                    <a:pt x="1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8"/>
            <p:cNvSpPr/>
            <p:nvPr/>
          </p:nvSpPr>
          <p:spPr>
            <a:xfrm>
              <a:off x="6836497" y="2321909"/>
              <a:ext cx="19910" cy="2135489"/>
            </a:xfrm>
            <a:custGeom>
              <a:avLst/>
              <a:gdLst/>
              <a:ahLst/>
              <a:cxnLst/>
              <a:rect l="l" t="t" r="r" b="b"/>
              <a:pathLst>
                <a:path w="357" h="38291" extrusionOk="0">
                  <a:moveTo>
                    <a:pt x="168" y="1"/>
                  </a:moveTo>
                  <a:cubicBezTo>
                    <a:pt x="126" y="1591"/>
                    <a:pt x="105" y="3202"/>
                    <a:pt x="105" y="4792"/>
                  </a:cubicBezTo>
                  <a:lnTo>
                    <a:pt x="42" y="9584"/>
                  </a:lnTo>
                  <a:lnTo>
                    <a:pt x="0" y="19146"/>
                  </a:lnTo>
                  <a:lnTo>
                    <a:pt x="42" y="28729"/>
                  </a:lnTo>
                  <a:lnTo>
                    <a:pt x="105" y="33499"/>
                  </a:lnTo>
                  <a:cubicBezTo>
                    <a:pt x="126" y="35110"/>
                    <a:pt x="126" y="36701"/>
                    <a:pt x="168" y="38291"/>
                  </a:cubicBezTo>
                  <a:lnTo>
                    <a:pt x="252" y="33499"/>
                  </a:lnTo>
                  <a:lnTo>
                    <a:pt x="314" y="28729"/>
                  </a:lnTo>
                  <a:lnTo>
                    <a:pt x="356" y="19146"/>
                  </a:lnTo>
                  <a:lnTo>
                    <a:pt x="314" y="9584"/>
                  </a:lnTo>
                  <a:lnTo>
                    <a:pt x="252" y="4792"/>
                  </a:lnTo>
                  <a:cubicBezTo>
                    <a:pt x="231" y="3202"/>
                    <a:pt x="231" y="159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8"/>
            <p:cNvSpPr/>
            <p:nvPr/>
          </p:nvSpPr>
          <p:spPr>
            <a:xfrm>
              <a:off x="6727969" y="4450371"/>
              <a:ext cx="239253" cy="105851"/>
            </a:xfrm>
            <a:custGeom>
              <a:avLst/>
              <a:gdLst/>
              <a:ahLst/>
              <a:cxnLst/>
              <a:rect l="l" t="t" r="r" b="b"/>
              <a:pathLst>
                <a:path w="4290" h="1898" extrusionOk="0">
                  <a:moveTo>
                    <a:pt x="462" y="228"/>
                  </a:moveTo>
                  <a:cubicBezTo>
                    <a:pt x="475" y="228"/>
                    <a:pt x="489" y="229"/>
                    <a:pt x="503" y="230"/>
                  </a:cubicBezTo>
                  <a:cubicBezTo>
                    <a:pt x="1382" y="293"/>
                    <a:pt x="2260" y="314"/>
                    <a:pt x="3139" y="314"/>
                  </a:cubicBezTo>
                  <a:lnTo>
                    <a:pt x="3767" y="314"/>
                  </a:lnTo>
                  <a:cubicBezTo>
                    <a:pt x="3892" y="335"/>
                    <a:pt x="4039" y="440"/>
                    <a:pt x="4039" y="649"/>
                  </a:cubicBezTo>
                  <a:cubicBezTo>
                    <a:pt x="4039" y="858"/>
                    <a:pt x="4081" y="1088"/>
                    <a:pt x="4081" y="1298"/>
                  </a:cubicBezTo>
                  <a:cubicBezTo>
                    <a:pt x="4102" y="1507"/>
                    <a:pt x="3892" y="1695"/>
                    <a:pt x="3683" y="1695"/>
                  </a:cubicBezTo>
                  <a:cubicBezTo>
                    <a:pt x="3244" y="1695"/>
                    <a:pt x="2825" y="1653"/>
                    <a:pt x="2386" y="1611"/>
                  </a:cubicBezTo>
                  <a:cubicBezTo>
                    <a:pt x="2090" y="1597"/>
                    <a:pt x="1784" y="1582"/>
                    <a:pt x="1467" y="1582"/>
                  </a:cubicBezTo>
                  <a:cubicBezTo>
                    <a:pt x="1336" y="1582"/>
                    <a:pt x="1202" y="1584"/>
                    <a:pt x="1068" y="1590"/>
                  </a:cubicBezTo>
                  <a:lnTo>
                    <a:pt x="733" y="1611"/>
                  </a:lnTo>
                  <a:cubicBezTo>
                    <a:pt x="649" y="1611"/>
                    <a:pt x="575" y="1621"/>
                    <a:pt x="510" y="1621"/>
                  </a:cubicBezTo>
                  <a:cubicBezTo>
                    <a:pt x="477" y="1621"/>
                    <a:pt x="447" y="1618"/>
                    <a:pt x="419" y="1611"/>
                  </a:cubicBezTo>
                  <a:cubicBezTo>
                    <a:pt x="231" y="1590"/>
                    <a:pt x="84" y="1402"/>
                    <a:pt x="105" y="1193"/>
                  </a:cubicBezTo>
                  <a:cubicBezTo>
                    <a:pt x="105" y="984"/>
                    <a:pt x="84" y="754"/>
                    <a:pt x="105" y="544"/>
                  </a:cubicBezTo>
                  <a:cubicBezTo>
                    <a:pt x="125" y="350"/>
                    <a:pt x="288" y="228"/>
                    <a:pt x="462" y="228"/>
                  </a:cubicBezTo>
                  <a:close/>
                  <a:moveTo>
                    <a:pt x="3160" y="0"/>
                  </a:moveTo>
                  <a:cubicBezTo>
                    <a:pt x="2281" y="0"/>
                    <a:pt x="1423" y="0"/>
                    <a:pt x="524" y="84"/>
                  </a:cubicBezTo>
                  <a:cubicBezTo>
                    <a:pt x="273" y="105"/>
                    <a:pt x="63" y="314"/>
                    <a:pt x="21" y="565"/>
                  </a:cubicBezTo>
                  <a:lnTo>
                    <a:pt x="21" y="1235"/>
                  </a:lnTo>
                  <a:cubicBezTo>
                    <a:pt x="1" y="1465"/>
                    <a:pt x="126" y="1758"/>
                    <a:pt x="398" y="1821"/>
                  </a:cubicBezTo>
                  <a:cubicBezTo>
                    <a:pt x="440" y="1862"/>
                    <a:pt x="524" y="1862"/>
                    <a:pt x="586" y="1862"/>
                  </a:cubicBezTo>
                  <a:lnTo>
                    <a:pt x="733" y="1862"/>
                  </a:lnTo>
                  <a:lnTo>
                    <a:pt x="1068" y="1883"/>
                  </a:lnTo>
                  <a:cubicBezTo>
                    <a:pt x="1241" y="1892"/>
                    <a:pt x="1422" y="1897"/>
                    <a:pt x="1605" y="1897"/>
                  </a:cubicBezTo>
                  <a:cubicBezTo>
                    <a:pt x="1864" y="1897"/>
                    <a:pt x="2128" y="1887"/>
                    <a:pt x="2386" y="1862"/>
                  </a:cubicBezTo>
                  <a:cubicBezTo>
                    <a:pt x="2804" y="1800"/>
                    <a:pt x="3244" y="1758"/>
                    <a:pt x="3683" y="1758"/>
                  </a:cubicBezTo>
                  <a:cubicBezTo>
                    <a:pt x="3934" y="1758"/>
                    <a:pt x="4164" y="1570"/>
                    <a:pt x="4206" y="1339"/>
                  </a:cubicBezTo>
                  <a:lnTo>
                    <a:pt x="4290" y="670"/>
                  </a:lnTo>
                  <a:lnTo>
                    <a:pt x="4290" y="502"/>
                  </a:lnTo>
                  <a:cubicBezTo>
                    <a:pt x="4269" y="419"/>
                    <a:pt x="4227" y="335"/>
                    <a:pt x="4206" y="293"/>
                  </a:cubicBezTo>
                  <a:cubicBezTo>
                    <a:pt x="4123" y="168"/>
                    <a:pt x="4018" y="63"/>
                    <a:pt x="3871" y="21"/>
                  </a:cubicBezTo>
                  <a:cubicBezTo>
                    <a:pt x="3788" y="0"/>
                    <a:pt x="3725" y="0"/>
                    <a:pt x="3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8"/>
            <p:cNvSpPr/>
            <p:nvPr/>
          </p:nvSpPr>
          <p:spPr>
            <a:xfrm>
              <a:off x="7138715" y="4841263"/>
              <a:ext cx="74732" cy="287104"/>
            </a:xfrm>
            <a:custGeom>
              <a:avLst/>
              <a:gdLst/>
              <a:ahLst/>
              <a:cxnLst/>
              <a:rect l="l" t="t" r="r" b="b"/>
              <a:pathLst>
                <a:path w="1340" h="5148" fill="none" extrusionOk="0">
                  <a:moveTo>
                    <a:pt x="1340" y="1"/>
                  </a:moveTo>
                  <a:lnTo>
                    <a:pt x="1" y="514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8"/>
            <p:cNvSpPr/>
            <p:nvPr/>
          </p:nvSpPr>
          <p:spPr>
            <a:xfrm>
              <a:off x="6482915" y="4841263"/>
              <a:ext cx="60734" cy="280133"/>
            </a:xfrm>
            <a:custGeom>
              <a:avLst/>
              <a:gdLst/>
              <a:ahLst/>
              <a:cxnLst/>
              <a:rect l="l" t="t" r="r" b="b"/>
              <a:pathLst>
                <a:path w="1089" h="5023" fill="none" extrusionOk="0">
                  <a:moveTo>
                    <a:pt x="1" y="1"/>
                  </a:moveTo>
                  <a:lnTo>
                    <a:pt x="1089"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8"/>
            <p:cNvSpPr/>
            <p:nvPr/>
          </p:nvSpPr>
          <p:spPr>
            <a:xfrm>
              <a:off x="6653293" y="4842434"/>
              <a:ext cx="28052" cy="273106"/>
            </a:xfrm>
            <a:custGeom>
              <a:avLst/>
              <a:gdLst/>
              <a:ahLst/>
              <a:cxnLst/>
              <a:rect l="l" t="t" r="r" b="b"/>
              <a:pathLst>
                <a:path w="503" h="4897" fill="none" extrusionOk="0">
                  <a:moveTo>
                    <a:pt x="0" y="1"/>
                  </a:moveTo>
                  <a:lnTo>
                    <a:pt x="503"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8"/>
            <p:cNvSpPr/>
            <p:nvPr/>
          </p:nvSpPr>
          <p:spPr>
            <a:xfrm>
              <a:off x="6687145" y="4842434"/>
              <a:ext cx="22196" cy="277790"/>
            </a:xfrm>
            <a:custGeom>
              <a:avLst/>
              <a:gdLst/>
              <a:ahLst/>
              <a:cxnLst/>
              <a:rect l="l" t="t" r="r" b="b"/>
              <a:pathLst>
                <a:path w="398" h="4981" fill="none" extrusionOk="0">
                  <a:moveTo>
                    <a:pt x="0" y="1"/>
                  </a:moveTo>
                  <a:lnTo>
                    <a:pt x="39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8"/>
            <p:cNvSpPr/>
            <p:nvPr/>
          </p:nvSpPr>
          <p:spPr>
            <a:xfrm>
              <a:off x="6709286" y="4835463"/>
              <a:ext cx="22252" cy="280077"/>
            </a:xfrm>
            <a:custGeom>
              <a:avLst/>
              <a:gdLst/>
              <a:ahLst/>
              <a:cxnLst/>
              <a:rect l="l" t="t" r="r" b="b"/>
              <a:pathLst>
                <a:path w="399" h="5022" fill="none" extrusionOk="0">
                  <a:moveTo>
                    <a:pt x="1" y="0"/>
                  </a:moveTo>
                  <a:lnTo>
                    <a:pt x="398" y="5022"/>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8"/>
            <p:cNvSpPr/>
            <p:nvPr/>
          </p:nvSpPr>
          <p:spPr>
            <a:xfrm>
              <a:off x="6738453" y="4841263"/>
              <a:ext cx="16396" cy="274277"/>
            </a:xfrm>
            <a:custGeom>
              <a:avLst/>
              <a:gdLst/>
              <a:ahLst/>
              <a:cxnLst/>
              <a:rect l="l" t="t" r="r" b="b"/>
              <a:pathLst>
                <a:path w="294" h="4918" fill="none" extrusionOk="0">
                  <a:moveTo>
                    <a:pt x="1" y="1"/>
                  </a:moveTo>
                  <a:lnTo>
                    <a:pt x="29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8"/>
            <p:cNvSpPr/>
            <p:nvPr/>
          </p:nvSpPr>
          <p:spPr>
            <a:xfrm>
              <a:off x="6761821" y="4841263"/>
              <a:ext cx="11712" cy="278962"/>
            </a:xfrm>
            <a:custGeom>
              <a:avLst/>
              <a:gdLst/>
              <a:ahLst/>
              <a:cxnLst/>
              <a:rect l="l" t="t" r="r" b="b"/>
              <a:pathLst>
                <a:path w="210" h="5002" fill="none" extrusionOk="0">
                  <a:moveTo>
                    <a:pt x="0" y="1"/>
                  </a:moveTo>
                  <a:lnTo>
                    <a:pt x="210" y="500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8"/>
            <p:cNvSpPr/>
            <p:nvPr/>
          </p:nvSpPr>
          <p:spPr>
            <a:xfrm>
              <a:off x="6787475" y="4841263"/>
              <a:ext cx="4740" cy="274277"/>
            </a:xfrm>
            <a:custGeom>
              <a:avLst/>
              <a:gdLst/>
              <a:ahLst/>
              <a:cxnLst/>
              <a:rect l="l" t="t" r="r" b="b"/>
              <a:pathLst>
                <a:path w="85" h="4918" fill="none" extrusionOk="0">
                  <a:moveTo>
                    <a:pt x="1" y="1"/>
                  </a:moveTo>
                  <a:lnTo>
                    <a:pt x="84"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8"/>
            <p:cNvSpPr/>
            <p:nvPr/>
          </p:nvSpPr>
          <p:spPr>
            <a:xfrm>
              <a:off x="6804987" y="4841263"/>
              <a:ext cx="3569" cy="274277"/>
            </a:xfrm>
            <a:custGeom>
              <a:avLst/>
              <a:gdLst/>
              <a:ahLst/>
              <a:cxnLst/>
              <a:rect l="l" t="t" r="r" b="b"/>
              <a:pathLst>
                <a:path w="64" h="4918" fill="none" extrusionOk="0">
                  <a:moveTo>
                    <a:pt x="63" y="1"/>
                  </a:moveTo>
                  <a:lnTo>
                    <a:pt x="1" y="4918"/>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8"/>
            <p:cNvSpPr/>
            <p:nvPr/>
          </p:nvSpPr>
          <p:spPr>
            <a:xfrm>
              <a:off x="6829470"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8"/>
            <p:cNvSpPr/>
            <p:nvPr/>
          </p:nvSpPr>
          <p:spPr>
            <a:xfrm>
              <a:off x="6843468" y="4842434"/>
              <a:ext cx="56" cy="273106"/>
            </a:xfrm>
            <a:custGeom>
              <a:avLst/>
              <a:gdLst/>
              <a:ahLst/>
              <a:cxnLst/>
              <a:rect l="l" t="t" r="r" b="b"/>
              <a:pathLst>
                <a:path w="1" h="4897" fill="none" extrusionOk="0">
                  <a:moveTo>
                    <a:pt x="1"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6628810" y="4842434"/>
              <a:ext cx="33852" cy="273106"/>
            </a:xfrm>
            <a:custGeom>
              <a:avLst/>
              <a:gdLst/>
              <a:ahLst/>
              <a:cxnLst/>
              <a:rect l="l" t="t" r="r" b="b"/>
              <a:pathLst>
                <a:path w="607" h="4897" fill="none" extrusionOk="0">
                  <a:moveTo>
                    <a:pt x="0" y="1"/>
                  </a:moveTo>
                  <a:lnTo>
                    <a:pt x="607"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6601929" y="4842434"/>
              <a:ext cx="33908" cy="273106"/>
            </a:xfrm>
            <a:custGeom>
              <a:avLst/>
              <a:gdLst/>
              <a:ahLst/>
              <a:cxnLst/>
              <a:rect l="l" t="t" r="r" b="b"/>
              <a:pathLst>
                <a:path w="608" h="4897" fill="none" extrusionOk="0">
                  <a:moveTo>
                    <a:pt x="1" y="1"/>
                  </a:moveTo>
                  <a:lnTo>
                    <a:pt x="608"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6583301" y="4842434"/>
              <a:ext cx="35024" cy="277790"/>
            </a:xfrm>
            <a:custGeom>
              <a:avLst/>
              <a:gdLst/>
              <a:ahLst/>
              <a:cxnLst/>
              <a:rect l="l" t="t" r="r" b="b"/>
              <a:pathLst>
                <a:path w="628" h="4981" fill="none" extrusionOk="0">
                  <a:moveTo>
                    <a:pt x="0" y="1"/>
                  </a:moveTo>
                  <a:lnTo>
                    <a:pt x="628"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8"/>
            <p:cNvSpPr/>
            <p:nvPr/>
          </p:nvSpPr>
          <p:spPr>
            <a:xfrm>
              <a:off x="6900688" y="4842434"/>
              <a:ext cx="14054" cy="273106"/>
            </a:xfrm>
            <a:custGeom>
              <a:avLst/>
              <a:gdLst/>
              <a:ahLst/>
              <a:cxnLst/>
              <a:rect l="l" t="t" r="r" b="b"/>
              <a:pathLst>
                <a:path w="252" h="4897" fill="none" extrusionOk="0">
                  <a:moveTo>
                    <a:pt x="25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8"/>
            <p:cNvSpPr/>
            <p:nvPr/>
          </p:nvSpPr>
          <p:spPr>
            <a:xfrm>
              <a:off x="6917029" y="4842434"/>
              <a:ext cx="21025" cy="273106"/>
            </a:xfrm>
            <a:custGeom>
              <a:avLst/>
              <a:gdLst/>
              <a:ahLst/>
              <a:cxnLst/>
              <a:rect l="l" t="t" r="r" b="b"/>
              <a:pathLst>
                <a:path w="377" h="4897" fill="none" extrusionOk="0">
                  <a:moveTo>
                    <a:pt x="377"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6883177" y="4842434"/>
              <a:ext cx="7027" cy="273106"/>
            </a:xfrm>
            <a:custGeom>
              <a:avLst/>
              <a:gdLst/>
              <a:ahLst/>
              <a:cxnLst/>
              <a:rect l="l" t="t" r="r" b="b"/>
              <a:pathLst>
                <a:path w="126" h="4897" fill="none" extrusionOk="0">
                  <a:moveTo>
                    <a:pt x="12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6862151" y="4842434"/>
              <a:ext cx="5912" cy="273106"/>
            </a:xfrm>
            <a:custGeom>
              <a:avLst/>
              <a:gdLst/>
              <a:ahLst/>
              <a:cxnLst/>
              <a:rect l="l" t="t" r="r" b="b"/>
              <a:pathLst>
                <a:path w="106" h="4897" fill="none" extrusionOk="0">
                  <a:moveTo>
                    <a:pt x="1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6959024" y="4842434"/>
              <a:ext cx="26881" cy="277790"/>
            </a:xfrm>
            <a:custGeom>
              <a:avLst/>
              <a:gdLst/>
              <a:ahLst/>
              <a:cxnLst/>
              <a:rect l="l" t="t" r="r" b="b"/>
              <a:pathLst>
                <a:path w="482" h="4981" fill="none" extrusionOk="0">
                  <a:moveTo>
                    <a:pt x="482"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6981165" y="4842434"/>
              <a:ext cx="28108" cy="277790"/>
            </a:xfrm>
            <a:custGeom>
              <a:avLst/>
              <a:gdLst/>
              <a:ahLst/>
              <a:cxnLst/>
              <a:rect l="l" t="t" r="r" b="b"/>
              <a:pathLst>
                <a:path w="504" h="4981" fill="none" extrusionOk="0">
                  <a:moveTo>
                    <a:pt x="503" y="1"/>
                  </a:moveTo>
                  <a:lnTo>
                    <a:pt x="1"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6995219" y="4842434"/>
              <a:ext cx="33852" cy="277790"/>
            </a:xfrm>
            <a:custGeom>
              <a:avLst/>
              <a:gdLst/>
              <a:ahLst/>
              <a:cxnLst/>
              <a:rect l="l" t="t" r="r" b="b"/>
              <a:pathLst>
                <a:path w="607" h="4981" fill="none" extrusionOk="0">
                  <a:moveTo>
                    <a:pt x="607" y="1"/>
                  </a:moveTo>
                  <a:lnTo>
                    <a:pt x="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6536622" y="4842434"/>
              <a:ext cx="56049" cy="281304"/>
            </a:xfrm>
            <a:custGeom>
              <a:avLst/>
              <a:gdLst/>
              <a:ahLst/>
              <a:cxnLst/>
              <a:rect l="l" t="t" r="r" b="b"/>
              <a:pathLst>
                <a:path w="1005" h="5044" fill="none" extrusionOk="0">
                  <a:moveTo>
                    <a:pt x="0" y="1"/>
                  </a:moveTo>
                  <a:lnTo>
                    <a:pt x="1004" y="5043"/>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6564618" y="4842434"/>
              <a:ext cx="37366" cy="277790"/>
            </a:xfrm>
            <a:custGeom>
              <a:avLst/>
              <a:gdLst/>
              <a:ahLst/>
              <a:cxnLst/>
              <a:rect l="l" t="t" r="r" b="b"/>
              <a:pathLst>
                <a:path w="670" h="4981" fill="none" extrusionOk="0">
                  <a:moveTo>
                    <a:pt x="0" y="1"/>
                  </a:moveTo>
                  <a:lnTo>
                    <a:pt x="670" y="4980"/>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6516768" y="4849461"/>
              <a:ext cx="56049" cy="266079"/>
            </a:xfrm>
            <a:custGeom>
              <a:avLst/>
              <a:gdLst/>
              <a:ahLst/>
              <a:cxnLst/>
              <a:rect l="l" t="t" r="r" b="b"/>
              <a:pathLst>
                <a:path w="1005" h="4771" fill="none" extrusionOk="0">
                  <a:moveTo>
                    <a:pt x="0" y="0"/>
                  </a:moveTo>
                  <a:lnTo>
                    <a:pt x="1005"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7046527" y="4842434"/>
              <a:ext cx="56105" cy="273106"/>
            </a:xfrm>
            <a:custGeom>
              <a:avLst/>
              <a:gdLst/>
              <a:ahLst/>
              <a:cxnLst/>
              <a:rect l="l" t="t" r="r" b="b"/>
              <a:pathLst>
                <a:path w="1006" h="4897" fill="none" extrusionOk="0">
                  <a:moveTo>
                    <a:pt x="1005" y="1"/>
                  </a:moveTo>
                  <a:lnTo>
                    <a:pt x="1"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7066381" y="4842434"/>
              <a:ext cx="51420" cy="273106"/>
            </a:xfrm>
            <a:custGeom>
              <a:avLst/>
              <a:gdLst/>
              <a:ahLst/>
              <a:cxnLst/>
              <a:rect l="l" t="t" r="r" b="b"/>
              <a:pathLst>
                <a:path w="922" h="4897" fill="none" extrusionOk="0">
                  <a:moveTo>
                    <a:pt x="921"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7096720" y="4842434"/>
              <a:ext cx="49078" cy="273106"/>
            </a:xfrm>
            <a:custGeom>
              <a:avLst/>
              <a:gdLst/>
              <a:ahLst/>
              <a:cxnLst/>
              <a:rect l="l" t="t" r="r" b="b"/>
              <a:pathLst>
                <a:path w="880" h="4897" fill="none" extrusionOk="0">
                  <a:moveTo>
                    <a:pt x="879"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7031358" y="4845948"/>
              <a:ext cx="49078" cy="274277"/>
            </a:xfrm>
            <a:custGeom>
              <a:avLst/>
              <a:gdLst/>
              <a:ahLst/>
              <a:cxnLst/>
              <a:rect l="l" t="t" r="r" b="b"/>
              <a:pathLst>
                <a:path w="880" h="4918" fill="none" extrusionOk="0">
                  <a:moveTo>
                    <a:pt x="879"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7010388" y="4842434"/>
              <a:ext cx="45564" cy="273106"/>
            </a:xfrm>
            <a:custGeom>
              <a:avLst/>
              <a:gdLst/>
              <a:ahLst/>
              <a:cxnLst/>
              <a:rect l="l" t="t" r="r" b="b"/>
              <a:pathLst>
                <a:path w="817" h="4897" fill="none" extrusionOk="0">
                  <a:moveTo>
                    <a:pt x="816" y="1"/>
                  </a:moveTo>
                  <a:lnTo>
                    <a:pt x="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7120032" y="4849461"/>
              <a:ext cx="51420" cy="266079"/>
            </a:xfrm>
            <a:custGeom>
              <a:avLst/>
              <a:gdLst/>
              <a:ahLst/>
              <a:cxnLst/>
              <a:rect l="l" t="t" r="r" b="b"/>
              <a:pathLst>
                <a:path w="922" h="4771" fill="none" extrusionOk="0">
                  <a:moveTo>
                    <a:pt x="922" y="0"/>
                  </a:moveTo>
                  <a:lnTo>
                    <a:pt x="1" y="4771"/>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6937999" y="4845948"/>
              <a:ext cx="21081" cy="274277"/>
            </a:xfrm>
            <a:custGeom>
              <a:avLst/>
              <a:gdLst/>
              <a:ahLst/>
              <a:cxnLst/>
              <a:rect l="l" t="t" r="r" b="b"/>
              <a:pathLst>
                <a:path w="378" h="4918" fill="none" extrusionOk="0">
                  <a:moveTo>
                    <a:pt x="377" y="0"/>
                  </a:moveTo>
                  <a:lnTo>
                    <a:pt x="1" y="491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6498085" y="4842434"/>
              <a:ext cx="61905" cy="273106"/>
            </a:xfrm>
            <a:custGeom>
              <a:avLst/>
              <a:gdLst/>
              <a:ahLst/>
              <a:cxnLst/>
              <a:rect l="l" t="t" r="r" b="b"/>
              <a:pathLst>
                <a:path w="1110" h="4897" fill="none" extrusionOk="0">
                  <a:moveTo>
                    <a:pt x="1" y="1"/>
                  </a:moveTo>
                  <a:lnTo>
                    <a:pt x="1110" y="4897"/>
                  </a:lnTo>
                </a:path>
              </a:pathLst>
            </a:custGeom>
            <a:solidFill>
              <a:schemeClr val="dk1"/>
            </a:solidFill>
            <a:ln w="41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6594957" y="4859946"/>
              <a:ext cx="29223" cy="3569"/>
            </a:xfrm>
            <a:custGeom>
              <a:avLst/>
              <a:gdLst/>
              <a:ahLst/>
              <a:cxnLst/>
              <a:rect l="l" t="t" r="r" b="b"/>
              <a:pathLst>
                <a:path w="524" h="64" fill="none" extrusionOk="0">
                  <a:moveTo>
                    <a:pt x="0" y="63"/>
                  </a:moveTo>
                  <a:cubicBezTo>
                    <a:pt x="189" y="21"/>
                    <a:pt x="356" y="21"/>
                    <a:pt x="52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6587930" y="4877458"/>
              <a:ext cx="39764" cy="3569"/>
            </a:xfrm>
            <a:custGeom>
              <a:avLst/>
              <a:gdLst/>
              <a:ahLst/>
              <a:cxnLst/>
              <a:rect l="l" t="t" r="r" b="b"/>
              <a:pathLst>
                <a:path w="713" h="64" fill="none" extrusionOk="0">
                  <a:moveTo>
                    <a:pt x="1" y="63"/>
                  </a:moveTo>
                  <a:cubicBezTo>
                    <a:pt x="231" y="21"/>
                    <a:pt x="482" y="21"/>
                    <a:pt x="71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6632267" y="4854090"/>
              <a:ext cx="21081" cy="7083"/>
            </a:xfrm>
            <a:custGeom>
              <a:avLst/>
              <a:gdLst/>
              <a:ahLst/>
              <a:cxnLst/>
              <a:rect l="l" t="t" r="r" b="b"/>
              <a:pathLst>
                <a:path w="378" h="127" fill="none" extrusionOk="0">
                  <a:moveTo>
                    <a:pt x="1" y="85"/>
                  </a:moveTo>
                  <a:cubicBezTo>
                    <a:pt x="126" y="126"/>
                    <a:pt x="252"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6634610" y="4876286"/>
              <a:ext cx="17568" cy="1227"/>
            </a:xfrm>
            <a:custGeom>
              <a:avLst/>
              <a:gdLst/>
              <a:ahLst/>
              <a:cxnLst/>
              <a:rect l="l" t="t" r="r" b="b"/>
              <a:pathLst>
                <a:path w="315" h="22" fill="none" extrusionOk="0">
                  <a:moveTo>
                    <a:pt x="1" y="0"/>
                  </a:moveTo>
                  <a:cubicBezTo>
                    <a:pt x="105" y="0"/>
                    <a:pt x="210" y="0"/>
                    <a:pt x="31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6655635" y="4855261"/>
              <a:ext cx="29223" cy="4740"/>
            </a:xfrm>
            <a:custGeom>
              <a:avLst/>
              <a:gdLst/>
              <a:ahLst/>
              <a:cxnLst/>
              <a:rect l="l" t="t" r="r" b="b"/>
              <a:pathLst>
                <a:path w="524" h="85" fill="none" extrusionOk="0">
                  <a:moveTo>
                    <a:pt x="0" y="43"/>
                  </a:moveTo>
                  <a:cubicBezTo>
                    <a:pt x="168" y="1"/>
                    <a:pt x="356" y="84"/>
                    <a:pt x="52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6656806" y="4875115"/>
              <a:ext cx="25710" cy="1227"/>
            </a:xfrm>
            <a:custGeom>
              <a:avLst/>
              <a:gdLst/>
              <a:ahLst/>
              <a:cxnLst/>
              <a:rect l="l" t="t" r="r" b="b"/>
              <a:pathLst>
                <a:path w="461" h="22" fill="none" extrusionOk="0">
                  <a:moveTo>
                    <a:pt x="0" y="0"/>
                  </a:moveTo>
                  <a:cubicBezTo>
                    <a:pt x="0" y="21"/>
                    <a:pt x="42" y="21"/>
                    <a:pt x="84" y="21"/>
                  </a:cubicBezTo>
                  <a:cubicBezTo>
                    <a:pt x="209" y="21"/>
                    <a:pt x="335"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6589101" y="4893798"/>
              <a:ext cx="17568" cy="1227"/>
            </a:xfrm>
            <a:custGeom>
              <a:avLst/>
              <a:gdLst/>
              <a:ahLst/>
              <a:cxnLst/>
              <a:rect l="l" t="t" r="r" b="b"/>
              <a:pathLst>
                <a:path w="315" h="22" fill="none" extrusionOk="0">
                  <a:moveTo>
                    <a:pt x="1" y="21"/>
                  </a:moveTo>
                  <a:cubicBezTo>
                    <a:pt x="105" y="21"/>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6593786" y="4917110"/>
              <a:ext cx="16396" cy="4740"/>
            </a:xfrm>
            <a:custGeom>
              <a:avLst/>
              <a:gdLst/>
              <a:ahLst/>
              <a:cxnLst/>
              <a:rect l="l" t="t" r="r" b="b"/>
              <a:pathLst>
                <a:path w="294" h="85" fill="none" extrusionOk="0">
                  <a:moveTo>
                    <a:pt x="0" y="84"/>
                  </a:moveTo>
                  <a:cubicBezTo>
                    <a:pt x="105" y="43"/>
                    <a:pt x="189" y="22"/>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6597300" y="4940478"/>
              <a:ext cx="14054" cy="1227"/>
            </a:xfrm>
            <a:custGeom>
              <a:avLst/>
              <a:gdLst/>
              <a:ahLst/>
              <a:cxnLst/>
              <a:rect l="l" t="t" r="r" b="b"/>
              <a:pathLst>
                <a:path w="252" h="22" fill="none" extrusionOk="0">
                  <a:moveTo>
                    <a:pt x="0" y="21"/>
                  </a:moveTo>
                  <a:cubicBezTo>
                    <a:pt x="63" y="0"/>
                    <a:pt x="168" y="0"/>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6612469" y="4917110"/>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6610127" y="4893798"/>
              <a:ext cx="19854" cy="2398"/>
            </a:xfrm>
            <a:custGeom>
              <a:avLst/>
              <a:gdLst/>
              <a:ahLst/>
              <a:cxnLst/>
              <a:rect l="l" t="t" r="r" b="b"/>
              <a:pathLst>
                <a:path w="356" h="43" fill="none" extrusionOk="0">
                  <a:moveTo>
                    <a:pt x="0" y="0"/>
                  </a:moveTo>
                  <a:lnTo>
                    <a:pt x="42" y="0"/>
                  </a:lnTo>
                  <a:cubicBezTo>
                    <a:pt x="147" y="21"/>
                    <a:pt x="251" y="21"/>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a:off x="6639294" y="4915939"/>
              <a:ext cx="15225" cy="1227"/>
            </a:xfrm>
            <a:custGeom>
              <a:avLst/>
              <a:gdLst/>
              <a:ahLst/>
              <a:cxnLst/>
              <a:rect l="l" t="t" r="r" b="b"/>
              <a:pathLst>
                <a:path w="273" h="22" fill="none" extrusionOk="0">
                  <a:moveTo>
                    <a:pt x="0" y="1"/>
                  </a:moveTo>
                  <a:cubicBezTo>
                    <a:pt x="105" y="22"/>
                    <a:pt x="189"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a:off x="6634610" y="4899598"/>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a:off x="6661435" y="4913597"/>
              <a:ext cx="29223" cy="2398"/>
            </a:xfrm>
            <a:custGeom>
              <a:avLst/>
              <a:gdLst/>
              <a:ahLst/>
              <a:cxnLst/>
              <a:rect l="l" t="t" r="r" b="b"/>
              <a:pathLst>
                <a:path w="524" h="43" fill="none" extrusionOk="0">
                  <a:moveTo>
                    <a:pt x="1" y="43"/>
                  </a:moveTo>
                  <a:cubicBezTo>
                    <a:pt x="168" y="1"/>
                    <a:pt x="336" y="1"/>
                    <a:pt x="52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6659149" y="4899598"/>
              <a:ext cx="28052" cy="1227"/>
            </a:xfrm>
            <a:custGeom>
              <a:avLst/>
              <a:gdLst/>
              <a:ahLst/>
              <a:cxnLst/>
              <a:rect l="l" t="t" r="r" b="b"/>
              <a:pathLst>
                <a:path w="503" h="22" fill="none" extrusionOk="0">
                  <a:moveTo>
                    <a:pt x="0" y="22"/>
                  </a:moveTo>
                  <a:cubicBezTo>
                    <a:pt x="167" y="22"/>
                    <a:pt x="356" y="22"/>
                    <a:pt x="50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6691774" y="4886771"/>
              <a:ext cx="17568" cy="1227"/>
            </a:xfrm>
            <a:custGeom>
              <a:avLst/>
              <a:gdLst/>
              <a:ahLst/>
              <a:cxnLst/>
              <a:rect l="l" t="t" r="r" b="b"/>
              <a:pathLst>
                <a:path w="315" h="22" fill="none" extrusionOk="0">
                  <a:moveTo>
                    <a:pt x="1" y="22"/>
                  </a:moveTo>
                  <a:cubicBezTo>
                    <a:pt x="106" y="22"/>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6690659" y="4864630"/>
              <a:ext cx="18683" cy="4685"/>
            </a:xfrm>
            <a:custGeom>
              <a:avLst/>
              <a:gdLst/>
              <a:ahLst/>
              <a:cxnLst/>
              <a:rect l="l" t="t" r="r" b="b"/>
              <a:pathLst>
                <a:path w="335" h="84" fill="none" extrusionOk="0">
                  <a:moveTo>
                    <a:pt x="0" y="84"/>
                  </a:moveTo>
                  <a:cubicBezTo>
                    <a:pt x="105" y="42"/>
                    <a:pt x="209"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6694116" y="4900769"/>
              <a:ext cx="17568" cy="3569"/>
            </a:xfrm>
            <a:custGeom>
              <a:avLst/>
              <a:gdLst/>
              <a:ahLst/>
              <a:cxnLst/>
              <a:rect l="l" t="t" r="r" b="b"/>
              <a:pathLst>
                <a:path w="315" h="64" fill="none" extrusionOk="0">
                  <a:moveTo>
                    <a:pt x="1" y="1"/>
                  </a:moveTo>
                  <a:cubicBezTo>
                    <a:pt x="105" y="1"/>
                    <a:pt x="210" y="22"/>
                    <a:pt x="315"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6697630" y="4928766"/>
              <a:ext cx="17568" cy="1227"/>
            </a:xfrm>
            <a:custGeom>
              <a:avLst/>
              <a:gdLst/>
              <a:ahLst/>
              <a:cxnLst/>
              <a:rect l="l" t="t" r="r" b="b"/>
              <a:pathLst>
                <a:path w="315" h="22" fill="none" extrusionOk="0">
                  <a:moveTo>
                    <a:pt x="1" y="22"/>
                  </a:moveTo>
                  <a:cubicBezTo>
                    <a:pt x="105" y="2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6697630" y="4947449"/>
              <a:ext cx="19910" cy="1227"/>
            </a:xfrm>
            <a:custGeom>
              <a:avLst/>
              <a:gdLst/>
              <a:ahLst/>
              <a:cxnLst/>
              <a:rect l="l" t="t" r="r" b="b"/>
              <a:pathLst>
                <a:path w="357" h="22" fill="none" extrusionOk="0">
                  <a:moveTo>
                    <a:pt x="1" y="22"/>
                  </a:moveTo>
                  <a:cubicBezTo>
                    <a:pt x="126" y="22"/>
                    <a:pt x="231"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6698801" y="4970817"/>
              <a:ext cx="18739" cy="1227"/>
            </a:xfrm>
            <a:custGeom>
              <a:avLst/>
              <a:gdLst/>
              <a:ahLst/>
              <a:cxnLst/>
              <a:rect l="l" t="t" r="r" b="b"/>
              <a:pathLst>
                <a:path w="336" h="22" fill="none" extrusionOk="0">
                  <a:moveTo>
                    <a:pt x="0" y="21"/>
                  </a:moveTo>
                  <a:cubicBezTo>
                    <a:pt x="105" y="21"/>
                    <a:pt x="231"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6702315" y="4997642"/>
              <a:ext cx="18739" cy="1227"/>
            </a:xfrm>
            <a:custGeom>
              <a:avLst/>
              <a:gdLst/>
              <a:ahLst/>
              <a:cxnLst/>
              <a:rect l="l" t="t" r="r" b="b"/>
              <a:pathLst>
                <a:path w="336" h="22" fill="none" extrusionOk="0">
                  <a:moveTo>
                    <a:pt x="0" y="21"/>
                  </a:moveTo>
                  <a:cubicBezTo>
                    <a:pt x="105" y="21"/>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6650950" y="4985986"/>
              <a:ext cx="59562" cy="2398"/>
            </a:xfrm>
            <a:custGeom>
              <a:avLst/>
              <a:gdLst/>
              <a:ahLst/>
              <a:cxnLst/>
              <a:rect l="l" t="t" r="r" b="b"/>
              <a:pathLst>
                <a:path w="1068" h="43" fill="none" extrusionOk="0">
                  <a:moveTo>
                    <a:pt x="1" y="0"/>
                  </a:moveTo>
                  <a:cubicBezTo>
                    <a:pt x="356" y="0"/>
                    <a:pt x="712" y="21"/>
                    <a:pt x="106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6650950" y="4963790"/>
              <a:ext cx="49078" cy="56"/>
            </a:xfrm>
            <a:custGeom>
              <a:avLst/>
              <a:gdLst/>
              <a:ahLst/>
              <a:cxnLst/>
              <a:rect l="l" t="t" r="r" b="b"/>
              <a:pathLst>
                <a:path w="880" h="1" fill="none" extrusionOk="0">
                  <a:moveTo>
                    <a:pt x="1" y="1"/>
                  </a:moveTo>
                  <a:lnTo>
                    <a:pt x="87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6645095" y="4936964"/>
              <a:ext cx="47906" cy="5912"/>
            </a:xfrm>
            <a:custGeom>
              <a:avLst/>
              <a:gdLst/>
              <a:ahLst/>
              <a:cxnLst/>
              <a:rect l="l" t="t" r="r" b="b"/>
              <a:pathLst>
                <a:path w="859" h="106" fill="none" extrusionOk="0">
                  <a:moveTo>
                    <a:pt x="1" y="105"/>
                  </a:moveTo>
                  <a:cubicBezTo>
                    <a:pt x="294" y="63"/>
                    <a:pt x="566" y="42"/>
                    <a:pt x="85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6600757" y="4960276"/>
              <a:ext cx="19910" cy="4740"/>
            </a:xfrm>
            <a:custGeom>
              <a:avLst/>
              <a:gdLst/>
              <a:ahLst/>
              <a:cxnLst/>
              <a:rect l="l" t="t" r="r" b="b"/>
              <a:pathLst>
                <a:path w="357" h="85" fill="none" extrusionOk="0">
                  <a:moveTo>
                    <a:pt x="1" y="1"/>
                  </a:moveTo>
                  <a:cubicBezTo>
                    <a:pt x="106" y="43"/>
                    <a:pt x="252" y="64"/>
                    <a:pt x="357"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a:off x="6615927" y="4941649"/>
              <a:ext cx="22252" cy="1227"/>
            </a:xfrm>
            <a:custGeom>
              <a:avLst/>
              <a:gdLst/>
              <a:ahLst/>
              <a:cxnLst/>
              <a:rect l="l" t="t" r="r" b="b"/>
              <a:pathLst>
                <a:path w="399" h="22" fill="none" extrusionOk="0">
                  <a:moveTo>
                    <a:pt x="1" y="21"/>
                  </a:moveTo>
                  <a:cubicBezTo>
                    <a:pt x="126" y="21"/>
                    <a:pt x="252"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a:off x="6620611" y="4964961"/>
              <a:ext cx="23423" cy="56"/>
            </a:xfrm>
            <a:custGeom>
              <a:avLst/>
              <a:gdLst/>
              <a:ahLst/>
              <a:cxnLst/>
              <a:rect l="l" t="t" r="r" b="b"/>
              <a:pathLst>
                <a:path w="420" h="1" fill="none" extrusionOk="0">
                  <a:moveTo>
                    <a:pt x="1"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6605442" y="4977788"/>
              <a:ext cx="17568" cy="5912"/>
            </a:xfrm>
            <a:custGeom>
              <a:avLst/>
              <a:gdLst/>
              <a:ahLst/>
              <a:cxnLst/>
              <a:rect l="l" t="t" r="r" b="b"/>
              <a:pathLst>
                <a:path w="315" h="106" fill="none" extrusionOk="0">
                  <a:moveTo>
                    <a:pt x="1" y="1"/>
                  </a:moveTo>
                  <a:cubicBezTo>
                    <a:pt x="105" y="64"/>
                    <a:pt x="210" y="84"/>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6605442" y="4999984"/>
              <a:ext cx="17568" cy="3569"/>
            </a:xfrm>
            <a:custGeom>
              <a:avLst/>
              <a:gdLst/>
              <a:ahLst/>
              <a:cxnLst/>
              <a:rect l="l" t="t" r="r" b="b"/>
              <a:pathLst>
                <a:path w="315" h="64" fill="none" extrusionOk="0">
                  <a:moveTo>
                    <a:pt x="1" y="0"/>
                  </a:moveTo>
                  <a:cubicBezTo>
                    <a:pt x="105" y="21"/>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6608956" y="5018667"/>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6622954" y="4985986"/>
              <a:ext cx="22196" cy="56"/>
            </a:xfrm>
            <a:custGeom>
              <a:avLst/>
              <a:gdLst/>
              <a:ahLst/>
              <a:cxnLst/>
              <a:rect l="l" t="t" r="r" b="b"/>
              <a:pathLst>
                <a:path w="398" h="1" fill="none" extrusionOk="0">
                  <a:moveTo>
                    <a:pt x="0" y="0"/>
                  </a:moveTo>
                  <a:lnTo>
                    <a:pt x="39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a:off x="6624125" y="4999984"/>
              <a:ext cx="25710" cy="3569"/>
            </a:xfrm>
            <a:custGeom>
              <a:avLst/>
              <a:gdLst/>
              <a:ahLst/>
              <a:cxnLst/>
              <a:rect l="l" t="t" r="r" b="b"/>
              <a:pathLst>
                <a:path w="461" h="64" fill="none" extrusionOk="0">
                  <a:moveTo>
                    <a:pt x="0" y="63"/>
                  </a:moveTo>
                  <a:cubicBezTo>
                    <a:pt x="168" y="21"/>
                    <a:pt x="293" y="0"/>
                    <a:pt x="46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a:off x="6622954" y="5017496"/>
              <a:ext cx="24539" cy="1227"/>
            </a:xfrm>
            <a:custGeom>
              <a:avLst/>
              <a:gdLst/>
              <a:ahLst/>
              <a:cxnLst/>
              <a:rect l="l" t="t" r="r" b="b"/>
              <a:pathLst>
                <a:path w="440" h="22" fill="none" extrusionOk="0">
                  <a:moveTo>
                    <a:pt x="0" y="21"/>
                  </a:moveTo>
                  <a:lnTo>
                    <a:pt x="84" y="21"/>
                  </a:lnTo>
                  <a:cubicBezTo>
                    <a:pt x="210" y="21"/>
                    <a:pt x="31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a:off x="6715142" y="4886771"/>
              <a:ext cx="22196" cy="2398"/>
            </a:xfrm>
            <a:custGeom>
              <a:avLst/>
              <a:gdLst/>
              <a:ahLst/>
              <a:cxnLst/>
              <a:rect l="l" t="t" r="r" b="b"/>
              <a:pathLst>
                <a:path w="398" h="43" fill="none" extrusionOk="0">
                  <a:moveTo>
                    <a:pt x="0" y="1"/>
                  </a:moveTo>
                  <a:cubicBezTo>
                    <a:pt x="126" y="22"/>
                    <a:pt x="251"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a:off x="6716313" y="4906625"/>
              <a:ext cx="23368" cy="1227"/>
            </a:xfrm>
            <a:custGeom>
              <a:avLst/>
              <a:gdLst/>
              <a:ahLst/>
              <a:cxnLst/>
              <a:rect l="l" t="t" r="r" b="b"/>
              <a:pathLst>
                <a:path w="419" h="22" fill="none" extrusionOk="0">
                  <a:moveTo>
                    <a:pt x="0" y="0"/>
                  </a:moveTo>
                  <a:cubicBezTo>
                    <a:pt x="126" y="0"/>
                    <a:pt x="293" y="0"/>
                    <a:pt x="41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a:off x="6719826" y="4928766"/>
              <a:ext cx="21025" cy="1227"/>
            </a:xfrm>
            <a:custGeom>
              <a:avLst/>
              <a:gdLst/>
              <a:ahLst/>
              <a:cxnLst/>
              <a:rect l="l" t="t" r="r" b="b"/>
              <a:pathLst>
                <a:path w="377" h="22" fill="none" extrusionOk="0">
                  <a:moveTo>
                    <a:pt x="0" y="1"/>
                  </a:moveTo>
                  <a:cubicBezTo>
                    <a:pt x="126" y="1"/>
                    <a:pt x="25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a:off x="6717484" y="4948620"/>
              <a:ext cx="23368" cy="56"/>
            </a:xfrm>
            <a:custGeom>
              <a:avLst/>
              <a:gdLst/>
              <a:ahLst/>
              <a:cxnLst/>
              <a:rect l="l" t="t" r="r" b="b"/>
              <a:pathLst>
                <a:path w="419" h="1" fill="none" extrusionOk="0">
                  <a:moveTo>
                    <a:pt x="0" y="1"/>
                  </a:moveTo>
                  <a:lnTo>
                    <a:pt x="41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a:off x="6719826" y="4968474"/>
              <a:ext cx="21025" cy="2398"/>
            </a:xfrm>
            <a:custGeom>
              <a:avLst/>
              <a:gdLst/>
              <a:ahLst/>
              <a:cxnLst/>
              <a:rect l="l" t="t" r="r" b="b"/>
              <a:pathLst>
                <a:path w="377" h="43" fill="none" extrusionOk="0">
                  <a:moveTo>
                    <a:pt x="0" y="42"/>
                  </a:moveTo>
                  <a:cubicBezTo>
                    <a:pt x="126" y="21"/>
                    <a:pt x="251" y="0"/>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a:off x="6720997" y="4997642"/>
              <a:ext cx="22196" cy="1227"/>
            </a:xfrm>
            <a:custGeom>
              <a:avLst/>
              <a:gdLst/>
              <a:ahLst/>
              <a:cxnLst/>
              <a:rect l="l" t="t" r="r" b="b"/>
              <a:pathLst>
                <a:path w="398" h="22" fill="none" extrusionOk="0">
                  <a:moveTo>
                    <a:pt x="0" y="0"/>
                  </a:moveTo>
                  <a:cubicBezTo>
                    <a:pt x="126" y="0"/>
                    <a:pt x="251" y="0"/>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a:off x="6713970" y="4858775"/>
              <a:ext cx="21081" cy="56"/>
            </a:xfrm>
            <a:custGeom>
              <a:avLst/>
              <a:gdLst/>
              <a:ahLst/>
              <a:cxnLst/>
              <a:rect l="l" t="t" r="r" b="b"/>
              <a:pathLst>
                <a:path w="378"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a:off x="6733825" y="4870431"/>
              <a:ext cx="23368" cy="1227"/>
            </a:xfrm>
            <a:custGeom>
              <a:avLst/>
              <a:gdLst/>
              <a:ahLst/>
              <a:cxnLst/>
              <a:rect l="l" t="t" r="r" b="b"/>
              <a:pathLst>
                <a:path w="419" h="22" fill="none" extrusionOk="0">
                  <a:moveTo>
                    <a:pt x="21" y="1"/>
                  </a:moveTo>
                  <a:cubicBezTo>
                    <a:pt x="21" y="1"/>
                    <a:pt x="0" y="22"/>
                    <a:pt x="21" y="1"/>
                  </a:cubicBezTo>
                  <a:cubicBezTo>
                    <a:pt x="168" y="22"/>
                    <a:pt x="293" y="22"/>
                    <a:pt x="41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a:off x="6740796" y="4898427"/>
              <a:ext cx="19910" cy="1227"/>
            </a:xfrm>
            <a:custGeom>
              <a:avLst/>
              <a:gdLst/>
              <a:ahLst/>
              <a:cxnLst/>
              <a:rect l="l" t="t" r="r" b="b"/>
              <a:pathLst>
                <a:path w="357" h="22" fill="none" extrusionOk="0">
                  <a:moveTo>
                    <a:pt x="1" y="22"/>
                  </a:moveTo>
                  <a:cubicBezTo>
                    <a:pt x="105" y="22"/>
                    <a:pt x="252" y="22"/>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a:off x="6745481" y="4887942"/>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a:off x="6739625" y="4911310"/>
              <a:ext cx="18739" cy="1227"/>
            </a:xfrm>
            <a:custGeom>
              <a:avLst/>
              <a:gdLst/>
              <a:ahLst/>
              <a:cxnLst/>
              <a:rect l="l" t="t" r="r" b="b"/>
              <a:pathLst>
                <a:path w="336" h="22" fill="none" extrusionOk="0">
                  <a:moveTo>
                    <a:pt x="1" y="21"/>
                  </a:moveTo>
                  <a:cubicBezTo>
                    <a:pt x="105"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8"/>
            <p:cNvSpPr/>
            <p:nvPr/>
          </p:nvSpPr>
          <p:spPr>
            <a:xfrm>
              <a:off x="6740796" y="4931108"/>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8"/>
            <p:cNvSpPr/>
            <p:nvPr/>
          </p:nvSpPr>
          <p:spPr>
            <a:xfrm>
              <a:off x="6739625" y="4942820"/>
              <a:ext cx="21081" cy="56"/>
            </a:xfrm>
            <a:custGeom>
              <a:avLst/>
              <a:gdLst/>
              <a:ahLst/>
              <a:cxnLst/>
              <a:rect l="l" t="t" r="r" b="b"/>
              <a:pathLst>
                <a:path w="378" h="1" fill="none" extrusionOk="0">
                  <a:moveTo>
                    <a:pt x="1" y="0"/>
                  </a:move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a:off x="6739625" y="4959105"/>
              <a:ext cx="23423" cy="4740"/>
            </a:xfrm>
            <a:custGeom>
              <a:avLst/>
              <a:gdLst/>
              <a:ahLst/>
              <a:cxnLst/>
              <a:rect l="l" t="t" r="r" b="b"/>
              <a:pathLst>
                <a:path w="420" h="85" fill="none" extrusionOk="0">
                  <a:moveTo>
                    <a:pt x="1" y="85"/>
                  </a:moveTo>
                  <a:cubicBezTo>
                    <a:pt x="126" y="64"/>
                    <a:pt x="273" y="64"/>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a:off x="6737282" y="4977788"/>
              <a:ext cx="30395" cy="3569"/>
            </a:xfrm>
            <a:custGeom>
              <a:avLst/>
              <a:gdLst/>
              <a:ahLst/>
              <a:cxnLst/>
              <a:rect l="l" t="t" r="r" b="b"/>
              <a:pathLst>
                <a:path w="545" h="64" fill="none" extrusionOk="0">
                  <a:moveTo>
                    <a:pt x="1" y="64"/>
                  </a:moveTo>
                  <a:cubicBezTo>
                    <a:pt x="168" y="43"/>
                    <a:pt x="357" y="43"/>
                    <a:pt x="54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a:off x="6740796" y="4852919"/>
              <a:ext cx="17568" cy="2398"/>
            </a:xfrm>
            <a:custGeom>
              <a:avLst/>
              <a:gdLst/>
              <a:ahLst/>
              <a:cxnLst/>
              <a:rect l="l" t="t" r="r" b="b"/>
              <a:pathLst>
                <a:path w="315" h="43" fill="none" extrusionOk="0">
                  <a:moveTo>
                    <a:pt x="1" y="1"/>
                  </a:moveTo>
                  <a:cubicBezTo>
                    <a:pt x="105" y="22"/>
                    <a:pt x="210" y="43"/>
                    <a:pt x="31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a:off x="6762992" y="4869259"/>
              <a:ext cx="18739" cy="3569"/>
            </a:xfrm>
            <a:custGeom>
              <a:avLst/>
              <a:gdLst/>
              <a:ahLst/>
              <a:cxnLst/>
              <a:rect l="l" t="t" r="r" b="b"/>
              <a:pathLst>
                <a:path w="336" h="64" fill="none" extrusionOk="0">
                  <a:moveTo>
                    <a:pt x="21" y="1"/>
                  </a:moveTo>
                  <a:cubicBezTo>
                    <a:pt x="21" y="1"/>
                    <a:pt x="0" y="1"/>
                    <a:pt x="21" y="1"/>
                  </a:cubicBezTo>
                  <a:cubicBezTo>
                    <a:pt x="0" y="22"/>
                    <a:pt x="21" y="22"/>
                    <a:pt x="21" y="1"/>
                  </a:cubicBezTo>
                  <a:lnTo>
                    <a:pt x="335" y="6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a:off x="6766506" y="4857603"/>
              <a:ext cx="18683" cy="2398"/>
            </a:xfrm>
            <a:custGeom>
              <a:avLst/>
              <a:gdLst/>
              <a:ahLst/>
              <a:cxnLst/>
              <a:rect l="l" t="t" r="r" b="b"/>
              <a:pathLst>
                <a:path w="335" h="43" fill="none" extrusionOk="0">
                  <a:moveTo>
                    <a:pt x="0" y="1"/>
                  </a:moveTo>
                  <a:cubicBezTo>
                    <a:pt x="105" y="1"/>
                    <a:pt x="230" y="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a:off x="6766506" y="4894969"/>
              <a:ext cx="21025" cy="1227"/>
            </a:xfrm>
            <a:custGeom>
              <a:avLst/>
              <a:gdLst/>
              <a:ahLst/>
              <a:cxnLst/>
              <a:rect l="l" t="t" r="r" b="b"/>
              <a:pathLst>
                <a:path w="377" h="22" fill="none" extrusionOk="0">
                  <a:moveTo>
                    <a:pt x="0" y="0"/>
                  </a:moveTo>
                  <a:cubicBezTo>
                    <a:pt x="126" y="21"/>
                    <a:pt x="251" y="2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a:off x="6764163" y="4912481"/>
              <a:ext cx="23368" cy="56"/>
            </a:xfrm>
            <a:custGeom>
              <a:avLst/>
              <a:gdLst/>
              <a:ahLst/>
              <a:cxnLst/>
              <a:rect l="l" t="t" r="r" b="b"/>
              <a:pathLst>
                <a:path w="419" h="1" fill="none" extrusionOk="0">
                  <a:moveTo>
                    <a:pt x="0" y="0"/>
                  </a:moveTo>
                  <a:lnTo>
                    <a:pt x="41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a:off x="6767621" y="4927651"/>
              <a:ext cx="19910" cy="1171"/>
            </a:xfrm>
            <a:custGeom>
              <a:avLst/>
              <a:gdLst/>
              <a:ahLst/>
              <a:cxnLst/>
              <a:rect l="l" t="t" r="r" b="b"/>
              <a:pathLst>
                <a:path w="357" h="21" fill="none" extrusionOk="0">
                  <a:moveTo>
                    <a:pt x="1" y="0"/>
                  </a:moveTo>
                  <a:cubicBezTo>
                    <a:pt x="127" y="0"/>
                    <a:pt x="231" y="0"/>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a:off x="6767621" y="4947449"/>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a:off x="6766506" y="4962618"/>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a:off x="6768792" y="4977788"/>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a:off x="6768792" y="4991786"/>
              <a:ext cx="21081" cy="56"/>
            </a:xfrm>
            <a:custGeom>
              <a:avLst/>
              <a:gdLst/>
              <a:ahLst/>
              <a:cxnLst/>
              <a:rect l="l" t="t" r="r" b="b"/>
              <a:pathLst>
                <a:path w="378" h="1" fill="none" extrusionOk="0">
                  <a:moveTo>
                    <a:pt x="1" y="1"/>
                  </a:moveTo>
                  <a:lnTo>
                    <a:pt x="64" y="1"/>
                  </a:lnTo>
                  <a:lnTo>
                    <a:pt x="37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a:off x="6745481" y="5001155"/>
              <a:ext cx="16396" cy="2398"/>
            </a:xfrm>
            <a:custGeom>
              <a:avLst/>
              <a:gdLst/>
              <a:ahLst/>
              <a:cxnLst/>
              <a:rect l="l" t="t" r="r" b="b"/>
              <a:pathLst>
                <a:path w="294" h="43" fill="none" extrusionOk="0">
                  <a:moveTo>
                    <a:pt x="0" y="42"/>
                  </a:moveTo>
                  <a:cubicBezTo>
                    <a:pt x="105" y="0"/>
                    <a:pt x="189"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a:off x="6750165" y="5015154"/>
              <a:ext cx="16396" cy="1227"/>
            </a:xfrm>
            <a:custGeom>
              <a:avLst/>
              <a:gdLst/>
              <a:ahLst/>
              <a:cxnLst/>
              <a:rect l="l" t="t" r="r" b="b"/>
              <a:pathLst>
                <a:path w="294" h="22" fill="none" extrusionOk="0">
                  <a:moveTo>
                    <a:pt x="0" y="21"/>
                  </a:moveTo>
                  <a:cubicBezTo>
                    <a:pt x="105" y="21"/>
                    <a:pt x="188" y="0"/>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a:off x="6653293" y="5015154"/>
              <a:ext cx="15225" cy="2398"/>
            </a:xfrm>
            <a:custGeom>
              <a:avLst/>
              <a:gdLst/>
              <a:ahLst/>
              <a:cxnLst/>
              <a:rect l="l" t="t" r="r" b="b"/>
              <a:pathLst>
                <a:path w="273" h="43" fill="none" extrusionOk="0">
                  <a:moveTo>
                    <a:pt x="0" y="21"/>
                  </a:moveTo>
                  <a:lnTo>
                    <a:pt x="0" y="21"/>
                  </a:lnTo>
                  <a:cubicBezTo>
                    <a:pt x="0" y="42"/>
                    <a:pt x="0" y="42"/>
                    <a:pt x="0" y="21"/>
                  </a:cubicBezTo>
                  <a:cubicBezTo>
                    <a:pt x="84" y="42"/>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8"/>
            <p:cNvSpPr/>
            <p:nvPr/>
          </p:nvSpPr>
          <p:spPr>
            <a:xfrm>
              <a:off x="6670804" y="5016325"/>
              <a:ext cx="26881" cy="1227"/>
            </a:xfrm>
            <a:custGeom>
              <a:avLst/>
              <a:gdLst/>
              <a:ahLst/>
              <a:cxnLst/>
              <a:rect l="l" t="t" r="r" b="b"/>
              <a:pathLst>
                <a:path w="482" h="22" fill="none" extrusionOk="0">
                  <a:moveTo>
                    <a:pt x="0" y="0"/>
                  </a:moveTo>
                  <a:cubicBezTo>
                    <a:pt x="168" y="0"/>
                    <a:pt x="314" y="0"/>
                    <a:pt x="48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8"/>
            <p:cNvSpPr/>
            <p:nvPr/>
          </p:nvSpPr>
          <p:spPr>
            <a:xfrm>
              <a:off x="6699972" y="5026810"/>
              <a:ext cx="44393" cy="1227"/>
            </a:xfrm>
            <a:custGeom>
              <a:avLst/>
              <a:gdLst/>
              <a:ahLst/>
              <a:cxnLst/>
              <a:rect l="l" t="t" r="r" b="b"/>
              <a:pathLst>
                <a:path w="796" h="22" fill="none" extrusionOk="0">
                  <a:moveTo>
                    <a:pt x="0" y="21"/>
                  </a:moveTo>
                  <a:cubicBezTo>
                    <a:pt x="272" y="21"/>
                    <a:pt x="523" y="1"/>
                    <a:pt x="79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8"/>
            <p:cNvSpPr/>
            <p:nvPr/>
          </p:nvSpPr>
          <p:spPr>
            <a:xfrm>
              <a:off x="6612469" y="5034952"/>
              <a:ext cx="12883" cy="4740"/>
            </a:xfrm>
            <a:custGeom>
              <a:avLst/>
              <a:gdLst/>
              <a:ahLst/>
              <a:cxnLst/>
              <a:rect l="l" t="t" r="r" b="b"/>
              <a:pathLst>
                <a:path w="231" h="85" fill="none" extrusionOk="0">
                  <a:moveTo>
                    <a:pt x="0" y="1"/>
                  </a:moveTo>
                  <a:cubicBezTo>
                    <a:pt x="0" y="22"/>
                    <a:pt x="42" y="22"/>
                    <a:pt x="42" y="22"/>
                  </a:cubicBezTo>
                  <a:cubicBezTo>
                    <a:pt x="105" y="64"/>
                    <a:pt x="188" y="64"/>
                    <a:pt x="230" y="8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8"/>
            <p:cNvSpPr/>
            <p:nvPr/>
          </p:nvSpPr>
          <p:spPr>
            <a:xfrm>
              <a:off x="6615927" y="5059491"/>
              <a:ext cx="14054" cy="2398"/>
            </a:xfrm>
            <a:custGeom>
              <a:avLst/>
              <a:gdLst/>
              <a:ahLst/>
              <a:cxnLst/>
              <a:rect l="l" t="t" r="r" b="b"/>
              <a:pathLst>
                <a:path w="252" h="43" fill="none" extrusionOk="0">
                  <a:moveTo>
                    <a:pt x="1" y="42"/>
                  </a:moveTo>
                  <a:cubicBezTo>
                    <a:pt x="85" y="0"/>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8"/>
            <p:cNvSpPr/>
            <p:nvPr/>
          </p:nvSpPr>
          <p:spPr>
            <a:xfrm>
              <a:off x="6627639" y="5036123"/>
              <a:ext cx="45564" cy="5912"/>
            </a:xfrm>
            <a:custGeom>
              <a:avLst/>
              <a:gdLst/>
              <a:ahLst/>
              <a:cxnLst/>
              <a:rect l="l" t="t" r="r" b="b"/>
              <a:pathLst>
                <a:path w="817" h="106" fill="none" extrusionOk="0">
                  <a:moveTo>
                    <a:pt x="0" y="106"/>
                  </a:moveTo>
                  <a:cubicBezTo>
                    <a:pt x="251" y="85"/>
                    <a:pt x="544" y="64"/>
                    <a:pt x="81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8"/>
            <p:cNvSpPr/>
            <p:nvPr/>
          </p:nvSpPr>
          <p:spPr>
            <a:xfrm>
              <a:off x="6632267" y="5057149"/>
              <a:ext cx="40935" cy="2398"/>
            </a:xfrm>
            <a:custGeom>
              <a:avLst/>
              <a:gdLst/>
              <a:ahLst/>
              <a:cxnLst/>
              <a:rect l="l" t="t" r="r" b="b"/>
              <a:pathLst>
                <a:path w="734" h="43" fill="none" extrusionOk="0">
                  <a:moveTo>
                    <a:pt x="1" y="42"/>
                  </a:moveTo>
                  <a:cubicBezTo>
                    <a:pt x="231" y="21"/>
                    <a:pt x="461" y="21"/>
                    <a:pt x="73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8"/>
            <p:cNvSpPr/>
            <p:nvPr/>
          </p:nvSpPr>
          <p:spPr>
            <a:xfrm>
              <a:off x="6675433" y="5038466"/>
              <a:ext cx="29279" cy="1227"/>
            </a:xfrm>
            <a:custGeom>
              <a:avLst/>
              <a:gdLst/>
              <a:ahLst/>
              <a:cxnLst/>
              <a:rect l="l" t="t" r="r" b="b"/>
              <a:pathLst>
                <a:path w="525" h="22" fill="none" extrusionOk="0">
                  <a:moveTo>
                    <a:pt x="1" y="1"/>
                  </a:moveTo>
                  <a:cubicBezTo>
                    <a:pt x="189" y="1"/>
                    <a:pt x="378" y="22"/>
                    <a:pt x="52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8"/>
            <p:cNvSpPr/>
            <p:nvPr/>
          </p:nvSpPr>
          <p:spPr>
            <a:xfrm>
              <a:off x="6676605" y="5057149"/>
              <a:ext cx="23423" cy="1227"/>
            </a:xfrm>
            <a:custGeom>
              <a:avLst/>
              <a:gdLst/>
              <a:ahLst/>
              <a:cxnLst/>
              <a:rect l="l" t="t" r="r" b="b"/>
              <a:pathLst>
                <a:path w="420" h="22" fill="none" extrusionOk="0">
                  <a:moveTo>
                    <a:pt x="1" y="1"/>
                  </a:moveTo>
                  <a:lnTo>
                    <a:pt x="1" y="21"/>
                  </a:lnTo>
                  <a:cubicBezTo>
                    <a:pt x="147" y="1"/>
                    <a:pt x="294"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8"/>
            <p:cNvSpPr/>
            <p:nvPr/>
          </p:nvSpPr>
          <p:spPr>
            <a:xfrm>
              <a:off x="6615927" y="5080516"/>
              <a:ext cx="37422" cy="4685"/>
            </a:xfrm>
            <a:custGeom>
              <a:avLst/>
              <a:gdLst/>
              <a:ahLst/>
              <a:cxnLst/>
              <a:rect l="l" t="t" r="r" b="b"/>
              <a:pathLst>
                <a:path w="671" h="84" fill="none" extrusionOk="0">
                  <a:moveTo>
                    <a:pt x="1" y="84"/>
                  </a:moveTo>
                  <a:lnTo>
                    <a:pt x="1" y="84"/>
                  </a:lnTo>
                  <a:lnTo>
                    <a:pt x="294" y="84"/>
                  </a:lnTo>
                  <a:cubicBezTo>
                    <a:pt x="419" y="84"/>
                    <a:pt x="566" y="0"/>
                    <a:pt x="67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8"/>
            <p:cNvSpPr/>
            <p:nvPr/>
          </p:nvSpPr>
          <p:spPr>
            <a:xfrm>
              <a:off x="6657977" y="5073489"/>
              <a:ext cx="40879" cy="5912"/>
            </a:xfrm>
            <a:custGeom>
              <a:avLst/>
              <a:gdLst/>
              <a:ahLst/>
              <a:cxnLst/>
              <a:rect l="l" t="t" r="r" b="b"/>
              <a:pathLst>
                <a:path w="733" h="106" fill="none" extrusionOk="0">
                  <a:moveTo>
                    <a:pt x="0" y="105"/>
                  </a:moveTo>
                  <a:cubicBezTo>
                    <a:pt x="105" y="105"/>
                    <a:pt x="209" y="63"/>
                    <a:pt x="314" y="63"/>
                  </a:cubicBezTo>
                  <a:cubicBezTo>
                    <a:pt x="440" y="63"/>
                    <a:pt x="607" y="21"/>
                    <a:pt x="73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8"/>
            <p:cNvSpPr/>
            <p:nvPr/>
          </p:nvSpPr>
          <p:spPr>
            <a:xfrm>
              <a:off x="6708115" y="5050177"/>
              <a:ext cx="15225" cy="1171"/>
            </a:xfrm>
            <a:custGeom>
              <a:avLst/>
              <a:gdLst/>
              <a:ahLst/>
              <a:cxnLst/>
              <a:rect l="l" t="t" r="r" b="b"/>
              <a:pathLst>
                <a:path w="273" h="21" fill="none" extrusionOk="0">
                  <a:moveTo>
                    <a:pt x="1" y="21"/>
                  </a:moveTo>
                  <a:cubicBezTo>
                    <a:pt x="105" y="0"/>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8"/>
            <p:cNvSpPr/>
            <p:nvPr/>
          </p:nvSpPr>
          <p:spPr>
            <a:xfrm>
              <a:off x="6704657" y="5063004"/>
              <a:ext cx="17512" cy="5856"/>
            </a:xfrm>
            <a:custGeom>
              <a:avLst/>
              <a:gdLst/>
              <a:ahLst/>
              <a:cxnLst/>
              <a:rect l="l" t="t" r="r" b="b"/>
              <a:pathLst>
                <a:path w="314" h="105" fill="none" extrusionOk="0">
                  <a:moveTo>
                    <a:pt x="0" y="105"/>
                  </a:moveTo>
                  <a:cubicBezTo>
                    <a:pt x="105" y="84"/>
                    <a:pt x="209" y="42"/>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8"/>
            <p:cNvSpPr/>
            <p:nvPr/>
          </p:nvSpPr>
          <p:spPr>
            <a:xfrm>
              <a:off x="6729140" y="5051293"/>
              <a:ext cx="22252" cy="2398"/>
            </a:xfrm>
            <a:custGeom>
              <a:avLst/>
              <a:gdLst/>
              <a:ahLst/>
              <a:cxnLst/>
              <a:rect l="l" t="t" r="r" b="b"/>
              <a:pathLst>
                <a:path w="399" h="43" fill="none" extrusionOk="0">
                  <a:moveTo>
                    <a:pt x="0" y="1"/>
                  </a:moveTo>
                  <a:cubicBezTo>
                    <a:pt x="147" y="1"/>
                    <a:pt x="272" y="22"/>
                    <a:pt x="39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8"/>
            <p:cNvSpPr/>
            <p:nvPr/>
          </p:nvSpPr>
          <p:spPr>
            <a:xfrm>
              <a:off x="6729140" y="5065347"/>
              <a:ext cx="19910" cy="2342"/>
            </a:xfrm>
            <a:custGeom>
              <a:avLst/>
              <a:gdLst/>
              <a:ahLst/>
              <a:cxnLst/>
              <a:rect l="l" t="t" r="r" b="b"/>
              <a:pathLst>
                <a:path w="357" h="42" fill="none" extrusionOk="0">
                  <a:moveTo>
                    <a:pt x="0" y="0"/>
                  </a:moveTo>
                  <a:cubicBezTo>
                    <a:pt x="105" y="0"/>
                    <a:pt x="210"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8"/>
            <p:cNvSpPr/>
            <p:nvPr/>
          </p:nvSpPr>
          <p:spPr>
            <a:xfrm>
              <a:off x="6750165" y="5034952"/>
              <a:ext cx="17512" cy="56"/>
            </a:xfrm>
            <a:custGeom>
              <a:avLst/>
              <a:gdLst/>
              <a:ahLst/>
              <a:cxnLst/>
              <a:rect l="l" t="t" r="r" b="b"/>
              <a:pathLst>
                <a:path w="314" h="1" fill="none" extrusionOk="0">
                  <a:moveTo>
                    <a:pt x="0" y="1"/>
                  </a:moveTo>
                  <a:lnTo>
                    <a:pt x="31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8"/>
            <p:cNvSpPr/>
            <p:nvPr/>
          </p:nvSpPr>
          <p:spPr>
            <a:xfrm>
              <a:off x="6768792" y="5010469"/>
              <a:ext cx="17568" cy="56"/>
            </a:xfrm>
            <a:custGeom>
              <a:avLst/>
              <a:gdLst/>
              <a:ahLst/>
              <a:cxnLst/>
              <a:rect l="l" t="t" r="r" b="b"/>
              <a:pathLst>
                <a:path w="315" h="1" fill="none" extrusionOk="0">
                  <a:moveTo>
                    <a:pt x="1" y="1"/>
                  </a:move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8"/>
            <p:cNvSpPr/>
            <p:nvPr/>
          </p:nvSpPr>
          <p:spPr>
            <a:xfrm>
              <a:off x="6769964" y="502095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8"/>
            <p:cNvSpPr/>
            <p:nvPr/>
          </p:nvSpPr>
          <p:spPr>
            <a:xfrm>
              <a:off x="6769964" y="5034952"/>
              <a:ext cx="19910" cy="1227"/>
            </a:xfrm>
            <a:custGeom>
              <a:avLst/>
              <a:gdLst/>
              <a:ahLst/>
              <a:cxnLst/>
              <a:rect l="l" t="t" r="r" b="b"/>
              <a:pathLst>
                <a:path w="357" h="22" fill="none" extrusionOk="0">
                  <a:moveTo>
                    <a:pt x="1" y="22"/>
                  </a:moveTo>
                  <a:cubicBezTo>
                    <a:pt x="105" y="22"/>
                    <a:pt x="210" y="1"/>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8"/>
            <p:cNvSpPr/>
            <p:nvPr/>
          </p:nvSpPr>
          <p:spPr>
            <a:xfrm>
              <a:off x="6772306" y="5044321"/>
              <a:ext cx="15225" cy="2398"/>
            </a:xfrm>
            <a:custGeom>
              <a:avLst/>
              <a:gdLst/>
              <a:ahLst/>
              <a:cxnLst/>
              <a:rect l="l" t="t" r="r" b="b"/>
              <a:pathLst>
                <a:path w="273" h="43" fill="none" extrusionOk="0">
                  <a:moveTo>
                    <a:pt x="1" y="0"/>
                  </a:moveTo>
                  <a:cubicBezTo>
                    <a:pt x="105" y="21"/>
                    <a:pt x="168" y="21"/>
                    <a:pt x="27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8"/>
            <p:cNvSpPr/>
            <p:nvPr/>
          </p:nvSpPr>
          <p:spPr>
            <a:xfrm>
              <a:off x="6758308" y="5057149"/>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8"/>
            <p:cNvSpPr/>
            <p:nvPr/>
          </p:nvSpPr>
          <p:spPr>
            <a:xfrm>
              <a:off x="6754794" y="5068804"/>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8"/>
            <p:cNvSpPr/>
            <p:nvPr/>
          </p:nvSpPr>
          <p:spPr>
            <a:xfrm>
              <a:off x="6519110" y="4861117"/>
              <a:ext cx="17568" cy="5856"/>
            </a:xfrm>
            <a:custGeom>
              <a:avLst/>
              <a:gdLst/>
              <a:ahLst/>
              <a:cxnLst/>
              <a:rect l="l" t="t" r="r" b="b"/>
              <a:pathLst>
                <a:path w="315" h="105" fill="none" extrusionOk="0">
                  <a:moveTo>
                    <a:pt x="0" y="0"/>
                  </a:moveTo>
                  <a:cubicBezTo>
                    <a:pt x="105" y="42"/>
                    <a:pt x="209" y="63"/>
                    <a:pt x="314"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8"/>
            <p:cNvSpPr/>
            <p:nvPr/>
          </p:nvSpPr>
          <p:spPr>
            <a:xfrm>
              <a:off x="6523739" y="4877458"/>
              <a:ext cx="18739" cy="3569"/>
            </a:xfrm>
            <a:custGeom>
              <a:avLst/>
              <a:gdLst/>
              <a:ahLst/>
              <a:cxnLst/>
              <a:rect l="l" t="t" r="r" b="b"/>
              <a:pathLst>
                <a:path w="336" h="64" fill="none" extrusionOk="0">
                  <a:moveTo>
                    <a:pt x="1" y="0"/>
                  </a:moveTo>
                  <a:cubicBezTo>
                    <a:pt x="106" y="0"/>
                    <a:pt x="231" y="21"/>
                    <a:pt x="33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8"/>
            <p:cNvSpPr/>
            <p:nvPr/>
          </p:nvSpPr>
          <p:spPr>
            <a:xfrm>
              <a:off x="6542422" y="4859946"/>
              <a:ext cx="21081" cy="4740"/>
            </a:xfrm>
            <a:custGeom>
              <a:avLst/>
              <a:gdLst/>
              <a:ahLst/>
              <a:cxnLst/>
              <a:rect l="l" t="t" r="r" b="b"/>
              <a:pathLst>
                <a:path w="378" h="85" fill="none" extrusionOk="0">
                  <a:moveTo>
                    <a:pt x="1" y="84"/>
                  </a:moveTo>
                  <a:cubicBezTo>
                    <a:pt x="105" y="63"/>
                    <a:pt x="252"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8"/>
            <p:cNvSpPr/>
            <p:nvPr/>
          </p:nvSpPr>
          <p:spPr>
            <a:xfrm>
              <a:off x="6547107" y="4876286"/>
              <a:ext cx="21081" cy="4740"/>
            </a:xfrm>
            <a:custGeom>
              <a:avLst/>
              <a:gdLst/>
              <a:ahLst/>
              <a:cxnLst/>
              <a:rect l="l" t="t" r="r" b="b"/>
              <a:pathLst>
                <a:path w="378" h="85" fill="none" extrusionOk="0">
                  <a:moveTo>
                    <a:pt x="0" y="84"/>
                  </a:moveTo>
                  <a:cubicBezTo>
                    <a:pt x="105" y="42"/>
                    <a:pt x="23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8"/>
            <p:cNvSpPr/>
            <p:nvPr/>
          </p:nvSpPr>
          <p:spPr>
            <a:xfrm>
              <a:off x="6565790" y="4871602"/>
              <a:ext cx="15225" cy="1227"/>
            </a:xfrm>
            <a:custGeom>
              <a:avLst/>
              <a:gdLst/>
              <a:ahLst/>
              <a:cxnLst/>
              <a:rect l="l" t="t" r="r" b="b"/>
              <a:pathLst>
                <a:path w="273" h="22" fill="none" extrusionOk="0">
                  <a:moveTo>
                    <a:pt x="0" y="1"/>
                  </a:moveTo>
                  <a:cubicBezTo>
                    <a:pt x="84" y="1"/>
                    <a:pt x="188"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8"/>
            <p:cNvSpPr/>
            <p:nvPr/>
          </p:nvSpPr>
          <p:spPr>
            <a:xfrm>
              <a:off x="6569247" y="4858775"/>
              <a:ext cx="12939" cy="1227"/>
            </a:xfrm>
            <a:custGeom>
              <a:avLst/>
              <a:gdLst/>
              <a:ahLst/>
              <a:cxnLst/>
              <a:rect l="l" t="t" r="r" b="b"/>
              <a:pathLst>
                <a:path w="232" h="22" fill="none" extrusionOk="0">
                  <a:moveTo>
                    <a:pt x="1" y="21"/>
                  </a:moveTo>
                  <a:cubicBezTo>
                    <a:pt x="85" y="1"/>
                    <a:pt x="147" y="1"/>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8"/>
            <p:cNvSpPr/>
            <p:nvPr/>
          </p:nvSpPr>
          <p:spPr>
            <a:xfrm>
              <a:off x="6570418" y="4889113"/>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8"/>
            <p:cNvSpPr/>
            <p:nvPr/>
          </p:nvSpPr>
          <p:spPr>
            <a:xfrm>
              <a:off x="6551791" y="4904283"/>
              <a:ext cx="18683" cy="2398"/>
            </a:xfrm>
            <a:custGeom>
              <a:avLst/>
              <a:gdLst/>
              <a:ahLst/>
              <a:cxnLst/>
              <a:rect l="l" t="t" r="r" b="b"/>
              <a:pathLst>
                <a:path w="335" h="43" fill="none" extrusionOk="0">
                  <a:moveTo>
                    <a:pt x="0" y="42"/>
                  </a:moveTo>
                  <a:cubicBezTo>
                    <a:pt x="105" y="21"/>
                    <a:pt x="230" y="21"/>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8"/>
            <p:cNvSpPr/>
            <p:nvPr/>
          </p:nvSpPr>
          <p:spPr>
            <a:xfrm>
              <a:off x="6554078" y="4919452"/>
              <a:ext cx="19910" cy="56"/>
            </a:xfrm>
            <a:custGeom>
              <a:avLst/>
              <a:gdLst/>
              <a:ahLst/>
              <a:cxnLst/>
              <a:rect l="l" t="t" r="r" b="b"/>
              <a:pathLst>
                <a:path w="357" h="1" fill="none" extrusionOk="0">
                  <a:moveTo>
                    <a:pt x="1" y="1"/>
                  </a:moveTo>
                  <a:lnTo>
                    <a:pt x="35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8"/>
            <p:cNvSpPr/>
            <p:nvPr/>
          </p:nvSpPr>
          <p:spPr>
            <a:xfrm>
              <a:off x="6557591" y="4931108"/>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8"/>
            <p:cNvSpPr/>
            <p:nvPr/>
          </p:nvSpPr>
          <p:spPr>
            <a:xfrm>
              <a:off x="6573932" y="4911310"/>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8"/>
            <p:cNvSpPr/>
            <p:nvPr/>
          </p:nvSpPr>
          <p:spPr>
            <a:xfrm>
              <a:off x="6576274" y="4925308"/>
              <a:ext cx="15225" cy="2398"/>
            </a:xfrm>
            <a:custGeom>
              <a:avLst/>
              <a:gdLst/>
              <a:ahLst/>
              <a:cxnLst/>
              <a:rect l="l" t="t" r="r" b="b"/>
              <a:pathLst>
                <a:path w="273" h="43" fill="none" extrusionOk="0">
                  <a:moveTo>
                    <a:pt x="0" y="0"/>
                  </a:moveTo>
                  <a:cubicBezTo>
                    <a:pt x="84" y="0"/>
                    <a:pt x="189"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8"/>
            <p:cNvSpPr/>
            <p:nvPr/>
          </p:nvSpPr>
          <p:spPr>
            <a:xfrm>
              <a:off x="6577446" y="4945107"/>
              <a:ext cx="15225" cy="1227"/>
            </a:xfrm>
            <a:custGeom>
              <a:avLst/>
              <a:gdLst/>
              <a:ahLst/>
              <a:cxnLst/>
              <a:rect l="l" t="t" r="r" b="b"/>
              <a:pathLst>
                <a:path w="273" h="22" fill="none" extrusionOk="0">
                  <a:moveTo>
                    <a:pt x="0" y="1"/>
                  </a:moveTo>
                  <a:cubicBezTo>
                    <a:pt x="84" y="1"/>
                    <a:pt x="189" y="1"/>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8"/>
            <p:cNvSpPr/>
            <p:nvPr/>
          </p:nvSpPr>
          <p:spPr>
            <a:xfrm>
              <a:off x="6582130" y="495798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8"/>
            <p:cNvSpPr/>
            <p:nvPr/>
          </p:nvSpPr>
          <p:spPr>
            <a:xfrm>
              <a:off x="6585588" y="4969645"/>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8"/>
            <p:cNvSpPr/>
            <p:nvPr/>
          </p:nvSpPr>
          <p:spPr>
            <a:xfrm>
              <a:off x="6586759" y="4976617"/>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8"/>
            <p:cNvSpPr/>
            <p:nvPr/>
          </p:nvSpPr>
          <p:spPr>
            <a:xfrm>
              <a:off x="6583301" y="5001155"/>
              <a:ext cx="17512" cy="3514"/>
            </a:xfrm>
            <a:custGeom>
              <a:avLst/>
              <a:gdLst/>
              <a:ahLst/>
              <a:cxnLst/>
              <a:rect l="l" t="t" r="r" b="b"/>
              <a:pathLst>
                <a:path w="314" h="63" fill="none" extrusionOk="0">
                  <a:moveTo>
                    <a:pt x="0" y="0"/>
                  </a:moveTo>
                  <a:cubicBezTo>
                    <a:pt x="105" y="42"/>
                    <a:pt x="209"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8"/>
            <p:cNvSpPr/>
            <p:nvPr/>
          </p:nvSpPr>
          <p:spPr>
            <a:xfrm>
              <a:off x="6589101" y="501749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8"/>
            <p:cNvSpPr/>
            <p:nvPr/>
          </p:nvSpPr>
          <p:spPr>
            <a:xfrm>
              <a:off x="6593786" y="5033837"/>
              <a:ext cx="12883" cy="1171"/>
            </a:xfrm>
            <a:custGeom>
              <a:avLst/>
              <a:gdLst/>
              <a:ahLst/>
              <a:cxnLst/>
              <a:rect l="l" t="t" r="r" b="b"/>
              <a:pathLst>
                <a:path w="231" h="21"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8"/>
            <p:cNvSpPr/>
            <p:nvPr/>
          </p:nvSpPr>
          <p:spPr>
            <a:xfrm>
              <a:off x="6594957" y="5046664"/>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8"/>
            <p:cNvSpPr/>
            <p:nvPr/>
          </p:nvSpPr>
          <p:spPr>
            <a:xfrm>
              <a:off x="6598471" y="5063004"/>
              <a:ext cx="12883" cy="56"/>
            </a:xfrm>
            <a:custGeom>
              <a:avLst/>
              <a:gdLst/>
              <a:ahLst/>
              <a:cxnLst/>
              <a:rect l="l" t="t" r="r" b="b"/>
              <a:pathLst>
                <a:path w="231" h="1" fill="none" extrusionOk="0">
                  <a:moveTo>
                    <a:pt x="0" y="0"/>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8"/>
            <p:cNvSpPr/>
            <p:nvPr/>
          </p:nvSpPr>
          <p:spPr>
            <a:xfrm>
              <a:off x="6599586" y="5074660"/>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8"/>
            <p:cNvSpPr/>
            <p:nvPr/>
          </p:nvSpPr>
          <p:spPr>
            <a:xfrm>
              <a:off x="6599586" y="5087487"/>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8"/>
            <p:cNvSpPr/>
            <p:nvPr/>
          </p:nvSpPr>
          <p:spPr>
            <a:xfrm>
              <a:off x="6599586" y="5103828"/>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8"/>
            <p:cNvSpPr/>
            <p:nvPr/>
          </p:nvSpPr>
          <p:spPr>
            <a:xfrm>
              <a:off x="6634610" y="5096801"/>
              <a:ext cx="21081" cy="3569"/>
            </a:xfrm>
            <a:custGeom>
              <a:avLst/>
              <a:gdLst/>
              <a:ahLst/>
              <a:cxnLst/>
              <a:rect l="l" t="t" r="r" b="b"/>
              <a:pathLst>
                <a:path w="378" h="64" fill="none" extrusionOk="0">
                  <a:moveTo>
                    <a:pt x="1" y="64"/>
                  </a:moveTo>
                  <a:cubicBezTo>
                    <a:pt x="126" y="43"/>
                    <a:pt x="231" y="22"/>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8"/>
            <p:cNvSpPr/>
            <p:nvPr/>
          </p:nvSpPr>
          <p:spPr>
            <a:xfrm>
              <a:off x="6618269" y="5100314"/>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8"/>
            <p:cNvSpPr/>
            <p:nvPr/>
          </p:nvSpPr>
          <p:spPr>
            <a:xfrm>
              <a:off x="6659149" y="5097972"/>
              <a:ext cx="16341" cy="1227"/>
            </a:xfrm>
            <a:custGeom>
              <a:avLst/>
              <a:gdLst/>
              <a:ahLst/>
              <a:cxnLst/>
              <a:rect l="l" t="t" r="r" b="b"/>
              <a:pathLst>
                <a:path w="293" h="22" fill="none" extrusionOk="0">
                  <a:moveTo>
                    <a:pt x="0" y="22"/>
                  </a:moveTo>
                  <a:cubicBezTo>
                    <a:pt x="105" y="22"/>
                    <a:pt x="188"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8"/>
            <p:cNvSpPr/>
            <p:nvPr/>
          </p:nvSpPr>
          <p:spPr>
            <a:xfrm>
              <a:off x="6703486" y="5080516"/>
              <a:ext cx="22196" cy="2342"/>
            </a:xfrm>
            <a:custGeom>
              <a:avLst/>
              <a:gdLst/>
              <a:ahLst/>
              <a:cxnLst/>
              <a:rect l="l" t="t" r="r" b="b"/>
              <a:pathLst>
                <a:path w="398" h="42" fill="none" extrusionOk="0">
                  <a:moveTo>
                    <a:pt x="0" y="42"/>
                  </a:moveTo>
                  <a:cubicBezTo>
                    <a:pt x="126" y="42"/>
                    <a:pt x="251" y="21"/>
                    <a:pt x="39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8"/>
            <p:cNvSpPr/>
            <p:nvPr/>
          </p:nvSpPr>
          <p:spPr>
            <a:xfrm>
              <a:off x="6680118" y="5093343"/>
              <a:ext cx="28052" cy="1227"/>
            </a:xfrm>
            <a:custGeom>
              <a:avLst/>
              <a:gdLst/>
              <a:ahLst/>
              <a:cxnLst/>
              <a:rect l="l" t="t" r="r" b="b"/>
              <a:pathLst>
                <a:path w="503" h="22" fill="none" extrusionOk="0">
                  <a:moveTo>
                    <a:pt x="22" y="0"/>
                  </a:moveTo>
                  <a:cubicBezTo>
                    <a:pt x="1" y="21"/>
                    <a:pt x="22" y="21"/>
                    <a:pt x="22" y="0"/>
                  </a:cubicBezTo>
                  <a:cubicBezTo>
                    <a:pt x="189" y="21"/>
                    <a:pt x="335" y="21"/>
                    <a:pt x="50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8"/>
            <p:cNvSpPr/>
            <p:nvPr/>
          </p:nvSpPr>
          <p:spPr>
            <a:xfrm>
              <a:off x="6681289" y="5109684"/>
              <a:ext cx="24595" cy="1227"/>
            </a:xfrm>
            <a:custGeom>
              <a:avLst/>
              <a:gdLst/>
              <a:ahLst/>
              <a:cxnLst/>
              <a:rect l="l" t="t" r="r" b="b"/>
              <a:pathLst>
                <a:path w="441" h="22" fill="none" extrusionOk="0">
                  <a:moveTo>
                    <a:pt x="1" y="21"/>
                  </a:moveTo>
                  <a:cubicBezTo>
                    <a:pt x="168" y="21"/>
                    <a:pt x="294" y="0"/>
                    <a:pt x="44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8"/>
            <p:cNvSpPr/>
            <p:nvPr/>
          </p:nvSpPr>
          <p:spPr>
            <a:xfrm>
              <a:off x="6727969" y="5080516"/>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8"/>
            <p:cNvSpPr/>
            <p:nvPr/>
          </p:nvSpPr>
          <p:spPr>
            <a:xfrm>
              <a:off x="6705828" y="5102657"/>
              <a:ext cx="19854" cy="1227"/>
            </a:xfrm>
            <a:custGeom>
              <a:avLst/>
              <a:gdLst/>
              <a:ahLst/>
              <a:cxnLst/>
              <a:rect l="l" t="t" r="r" b="b"/>
              <a:pathLst>
                <a:path w="356" h="22" fill="none" extrusionOk="0">
                  <a:moveTo>
                    <a:pt x="0" y="1"/>
                  </a:moveTo>
                  <a:cubicBezTo>
                    <a:pt x="105" y="21"/>
                    <a:pt x="251" y="21"/>
                    <a:pt x="35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8"/>
            <p:cNvSpPr/>
            <p:nvPr/>
          </p:nvSpPr>
          <p:spPr>
            <a:xfrm>
              <a:off x="6731482" y="5099143"/>
              <a:ext cx="18739" cy="2398"/>
            </a:xfrm>
            <a:custGeom>
              <a:avLst/>
              <a:gdLst/>
              <a:ahLst/>
              <a:cxnLst/>
              <a:rect l="l" t="t" r="r" b="b"/>
              <a:pathLst>
                <a:path w="336" h="43" fill="none" extrusionOk="0">
                  <a:moveTo>
                    <a:pt x="0" y="1"/>
                  </a:moveTo>
                  <a:cubicBezTo>
                    <a:pt x="0" y="22"/>
                    <a:pt x="21" y="22"/>
                    <a:pt x="42" y="22"/>
                  </a:cubicBezTo>
                  <a:cubicBezTo>
                    <a:pt x="147" y="43"/>
                    <a:pt x="230" y="43"/>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8"/>
            <p:cNvSpPr/>
            <p:nvPr/>
          </p:nvSpPr>
          <p:spPr>
            <a:xfrm>
              <a:off x="6752452" y="5080516"/>
              <a:ext cx="19910" cy="1171"/>
            </a:xfrm>
            <a:custGeom>
              <a:avLst/>
              <a:gdLst/>
              <a:ahLst/>
              <a:cxnLst/>
              <a:rect l="l" t="t" r="r" b="b"/>
              <a:pathLst>
                <a:path w="357" h="21" fill="none" extrusionOk="0">
                  <a:moveTo>
                    <a:pt x="1" y="0"/>
                  </a:moveTo>
                  <a:cubicBezTo>
                    <a:pt x="106" y="0"/>
                    <a:pt x="252" y="21"/>
                    <a:pt x="35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8"/>
            <p:cNvSpPr/>
            <p:nvPr/>
          </p:nvSpPr>
          <p:spPr>
            <a:xfrm>
              <a:off x="6754794" y="5092172"/>
              <a:ext cx="15225" cy="1227"/>
            </a:xfrm>
            <a:custGeom>
              <a:avLst/>
              <a:gdLst/>
              <a:ahLst/>
              <a:cxnLst/>
              <a:rect l="l" t="t" r="r" b="b"/>
              <a:pathLst>
                <a:path w="273" h="22" fill="none" extrusionOk="0">
                  <a:moveTo>
                    <a:pt x="1" y="21"/>
                  </a:moveTo>
                  <a:cubicBezTo>
                    <a:pt x="105" y="21"/>
                    <a:pt x="168" y="0"/>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8"/>
            <p:cNvSpPr/>
            <p:nvPr/>
          </p:nvSpPr>
          <p:spPr>
            <a:xfrm>
              <a:off x="6755965" y="5102657"/>
              <a:ext cx="18739" cy="2398"/>
            </a:xfrm>
            <a:custGeom>
              <a:avLst/>
              <a:gdLst/>
              <a:ahLst/>
              <a:cxnLst/>
              <a:rect l="l" t="t" r="r" b="b"/>
              <a:pathLst>
                <a:path w="336" h="43" fill="none" extrusionOk="0">
                  <a:moveTo>
                    <a:pt x="1" y="42"/>
                  </a:moveTo>
                  <a:cubicBezTo>
                    <a:pt x="105" y="21"/>
                    <a:pt x="210" y="1"/>
                    <a:pt x="33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8"/>
            <p:cNvSpPr/>
            <p:nvPr/>
          </p:nvSpPr>
          <p:spPr>
            <a:xfrm>
              <a:off x="6775819" y="5085145"/>
              <a:ext cx="15225" cy="1227"/>
            </a:xfrm>
            <a:custGeom>
              <a:avLst/>
              <a:gdLst/>
              <a:ahLst/>
              <a:cxnLst/>
              <a:rect l="l" t="t" r="r" b="b"/>
              <a:pathLst>
                <a:path w="273" h="22" fill="none" extrusionOk="0">
                  <a:moveTo>
                    <a:pt x="0" y="1"/>
                  </a:moveTo>
                  <a:cubicBezTo>
                    <a:pt x="84" y="22"/>
                    <a:pt x="168" y="22"/>
                    <a:pt x="27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8"/>
            <p:cNvSpPr/>
            <p:nvPr/>
          </p:nvSpPr>
          <p:spPr>
            <a:xfrm>
              <a:off x="6775819" y="5071147"/>
              <a:ext cx="14054" cy="2398"/>
            </a:xfrm>
            <a:custGeom>
              <a:avLst/>
              <a:gdLst/>
              <a:ahLst/>
              <a:cxnLst/>
              <a:rect l="l" t="t" r="r" b="b"/>
              <a:pathLst>
                <a:path w="252" h="43" fill="none" extrusionOk="0">
                  <a:moveTo>
                    <a:pt x="0" y="1"/>
                  </a:moveTo>
                  <a:cubicBezTo>
                    <a:pt x="84" y="1"/>
                    <a:pt x="168" y="1"/>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8"/>
            <p:cNvSpPr/>
            <p:nvPr/>
          </p:nvSpPr>
          <p:spPr>
            <a:xfrm>
              <a:off x="6775819" y="5058320"/>
              <a:ext cx="15225" cy="1227"/>
            </a:xfrm>
            <a:custGeom>
              <a:avLst/>
              <a:gdLst/>
              <a:ahLst/>
              <a:cxnLst/>
              <a:rect l="l" t="t" r="r" b="b"/>
              <a:pathLst>
                <a:path w="273" h="22" fill="none" extrusionOk="0">
                  <a:moveTo>
                    <a:pt x="0" y="21"/>
                  </a:moveTo>
                  <a:cubicBezTo>
                    <a:pt x="84" y="21"/>
                    <a:pt x="189" y="0"/>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8"/>
            <p:cNvSpPr/>
            <p:nvPr/>
          </p:nvSpPr>
          <p:spPr>
            <a:xfrm>
              <a:off x="6775819" y="5099143"/>
              <a:ext cx="11712" cy="1227"/>
            </a:xfrm>
            <a:custGeom>
              <a:avLst/>
              <a:gdLst/>
              <a:ahLst/>
              <a:cxnLst/>
              <a:rect l="l" t="t" r="r" b="b"/>
              <a:pathLst>
                <a:path w="210" h="22" fill="none" extrusionOk="0">
                  <a:moveTo>
                    <a:pt x="0" y="1"/>
                  </a:move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8"/>
            <p:cNvSpPr/>
            <p:nvPr/>
          </p:nvSpPr>
          <p:spPr>
            <a:xfrm>
              <a:off x="6790989" y="5086316"/>
              <a:ext cx="12883" cy="1227"/>
            </a:xfrm>
            <a:custGeom>
              <a:avLst/>
              <a:gdLst/>
              <a:ahLst/>
              <a:cxnLst/>
              <a:rect l="l" t="t" r="r" b="b"/>
              <a:pathLst>
                <a:path w="231" h="22" fill="none" extrusionOk="0">
                  <a:moveTo>
                    <a:pt x="0" y="22"/>
                  </a:moveTo>
                  <a:cubicBezTo>
                    <a:pt x="84" y="22"/>
                    <a:pt x="147"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8"/>
            <p:cNvSpPr/>
            <p:nvPr/>
          </p:nvSpPr>
          <p:spPr>
            <a:xfrm>
              <a:off x="6792160" y="5069976"/>
              <a:ext cx="11712" cy="1227"/>
            </a:xfrm>
            <a:custGeom>
              <a:avLst/>
              <a:gdLst/>
              <a:ahLst/>
              <a:cxnLst/>
              <a:rect l="l" t="t" r="r" b="b"/>
              <a:pathLst>
                <a:path w="210" h="22" fill="none" extrusionOk="0">
                  <a:moveTo>
                    <a:pt x="0" y="22"/>
                  </a:moveTo>
                  <a:lnTo>
                    <a:pt x="189" y="22"/>
                  </a:lnTo>
                  <a:cubicBezTo>
                    <a:pt x="189" y="22"/>
                    <a:pt x="210"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8"/>
            <p:cNvSpPr/>
            <p:nvPr/>
          </p:nvSpPr>
          <p:spPr>
            <a:xfrm>
              <a:off x="6792160" y="5059491"/>
              <a:ext cx="11712" cy="2398"/>
            </a:xfrm>
            <a:custGeom>
              <a:avLst/>
              <a:gdLst/>
              <a:ahLst/>
              <a:cxnLst/>
              <a:rect l="l" t="t" r="r" b="b"/>
              <a:pathLst>
                <a:path w="210" h="43" fill="none" extrusionOk="0">
                  <a:moveTo>
                    <a:pt x="0" y="42"/>
                  </a:moveTo>
                  <a:cubicBezTo>
                    <a:pt x="84" y="0"/>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8"/>
            <p:cNvSpPr/>
            <p:nvPr/>
          </p:nvSpPr>
          <p:spPr>
            <a:xfrm>
              <a:off x="6792160" y="5047835"/>
              <a:ext cx="11712" cy="2342"/>
            </a:xfrm>
            <a:custGeom>
              <a:avLst/>
              <a:gdLst/>
              <a:ahLst/>
              <a:cxnLst/>
              <a:rect l="l" t="t" r="r" b="b"/>
              <a:pathLst>
                <a:path w="210" h="42" fill="none" extrusionOk="0">
                  <a:moveTo>
                    <a:pt x="0" y="0"/>
                  </a:moveTo>
                  <a:cubicBezTo>
                    <a:pt x="84" y="0"/>
                    <a:pt x="126" y="0"/>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8"/>
            <p:cNvSpPr/>
            <p:nvPr/>
          </p:nvSpPr>
          <p:spPr>
            <a:xfrm>
              <a:off x="6792160" y="5034952"/>
              <a:ext cx="11712" cy="1227"/>
            </a:xfrm>
            <a:custGeom>
              <a:avLst/>
              <a:gdLst/>
              <a:ahLst/>
              <a:cxnLst/>
              <a:rect l="l" t="t" r="r" b="b"/>
              <a:pathLst>
                <a:path w="210" h="22" fill="none" extrusionOk="0">
                  <a:moveTo>
                    <a:pt x="0" y="22"/>
                  </a:moveTo>
                  <a:cubicBezTo>
                    <a:pt x="63" y="1"/>
                    <a:pt x="126" y="1"/>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8"/>
            <p:cNvSpPr/>
            <p:nvPr/>
          </p:nvSpPr>
          <p:spPr>
            <a:xfrm>
              <a:off x="6792160" y="5020954"/>
              <a:ext cx="8198" cy="56"/>
            </a:xfrm>
            <a:custGeom>
              <a:avLst/>
              <a:gdLst/>
              <a:ahLst/>
              <a:cxnLst/>
              <a:rect l="l" t="t" r="r" b="b"/>
              <a:pathLst>
                <a:path w="147" h="1" fill="none" extrusionOk="0">
                  <a:moveTo>
                    <a:pt x="0" y="1"/>
                  </a:moveTo>
                  <a:lnTo>
                    <a:pt x="14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8"/>
            <p:cNvSpPr/>
            <p:nvPr/>
          </p:nvSpPr>
          <p:spPr>
            <a:xfrm>
              <a:off x="6793331" y="5006956"/>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8"/>
            <p:cNvSpPr/>
            <p:nvPr/>
          </p:nvSpPr>
          <p:spPr>
            <a:xfrm>
              <a:off x="6792160" y="4989444"/>
              <a:ext cx="10541" cy="2398"/>
            </a:xfrm>
            <a:custGeom>
              <a:avLst/>
              <a:gdLst/>
              <a:ahLst/>
              <a:cxnLst/>
              <a:rect l="l" t="t" r="r" b="b"/>
              <a:pathLst>
                <a:path w="189" h="43" fill="none" extrusionOk="0">
                  <a:moveTo>
                    <a:pt x="0" y="43"/>
                  </a:moveTo>
                  <a:cubicBezTo>
                    <a:pt x="63" y="43"/>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8"/>
            <p:cNvSpPr/>
            <p:nvPr/>
          </p:nvSpPr>
          <p:spPr>
            <a:xfrm>
              <a:off x="6790989" y="4980130"/>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8"/>
            <p:cNvSpPr/>
            <p:nvPr/>
          </p:nvSpPr>
          <p:spPr>
            <a:xfrm>
              <a:off x="6790989" y="4962618"/>
              <a:ext cx="12883" cy="1227"/>
            </a:xfrm>
            <a:custGeom>
              <a:avLst/>
              <a:gdLst/>
              <a:ahLst/>
              <a:cxnLst/>
              <a:rect l="l" t="t" r="r" b="b"/>
              <a:pathLst>
                <a:path w="231" h="22" fill="none" extrusionOk="0">
                  <a:moveTo>
                    <a:pt x="0" y="1"/>
                  </a:moveTo>
                  <a:lnTo>
                    <a:pt x="0" y="1"/>
                  </a:lnTo>
                  <a:lnTo>
                    <a:pt x="0" y="1"/>
                  </a:lnTo>
                  <a:cubicBezTo>
                    <a:pt x="84" y="22"/>
                    <a:pt x="147" y="22"/>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8"/>
            <p:cNvSpPr/>
            <p:nvPr/>
          </p:nvSpPr>
          <p:spPr>
            <a:xfrm>
              <a:off x="6790989" y="4947449"/>
              <a:ext cx="14054" cy="1227"/>
            </a:xfrm>
            <a:custGeom>
              <a:avLst/>
              <a:gdLst/>
              <a:ahLst/>
              <a:cxnLst/>
              <a:rect l="l" t="t" r="r" b="b"/>
              <a:pathLst>
                <a:path w="252" h="22" fill="none" extrusionOk="0">
                  <a:moveTo>
                    <a:pt x="0" y="22"/>
                  </a:moveTo>
                  <a:lnTo>
                    <a:pt x="231" y="22"/>
                  </a:lnTo>
                  <a:cubicBezTo>
                    <a:pt x="231" y="22"/>
                    <a:pt x="252"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8"/>
            <p:cNvSpPr/>
            <p:nvPr/>
          </p:nvSpPr>
          <p:spPr>
            <a:xfrm>
              <a:off x="6790989" y="4934622"/>
              <a:ext cx="12883" cy="1227"/>
            </a:xfrm>
            <a:custGeom>
              <a:avLst/>
              <a:gdLst/>
              <a:ahLst/>
              <a:cxnLst/>
              <a:rect l="l" t="t" r="r" b="b"/>
              <a:pathLst>
                <a:path w="231" h="22" fill="none" extrusionOk="0">
                  <a:moveTo>
                    <a:pt x="0" y="21"/>
                  </a:moveTo>
                  <a:cubicBezTo>
                    <a:pt x="84" y="21"/>
                    <a:pt x="147" y="2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8"/>
            <p:cNvSpPr/>
            <p:nvPr/>
          </p:nvSpPr>
          <p:spPr>
            <a:xfrm>
              <a:off x="6789818" y="4919452"/>
              <a:ext cx="15225" cy="2398"/>
            </a:xfrm>
            <a:custGeom>
              <a:avLst/>
              <a:gdLst/>
              <a:ahLst/>
              <a:cxnLst/>
              <a:rect l="l" t="t" r="r" b="b"/>
              <a:pathLst>
                <a:path w="273" h="43" fill="none" extrusionOk="0">
                  <a:moveTo>
                    <a:pt x="1" y="42"/>
                  </a:moveTo>
                  <a:lnTo>
                    <a:pt x="252" y="42"/>
                  </a:lnTo>
                  <a:cubicBezTo>
                    <a:pt x="273" y="42"/>
                    <a:pt x="273" y="4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8"/>
            <p:cNvSpPr/>
            <p:nvPr/>
          </p:nvSpPr>
          <p:spPr>
            <a:xfrm>
              <a:off x="6789818" y="4907796"/>
              <a:ext cx="14054" cy="2398"/>
            </a:xfrm>
            <a:custGeom>
              <a:avLst/>
              <a:gdLst/>
              <a:ahLst/>
              <a:cxnLst/>
              <a:rect l="l" t="t" r="r" b="b"/>
              <a:pathLst>
                <a:path w="252" h="43" fill="none" extrusionOk="0">
                  <a:moveTo>
                    <a:pt x="1" y="0"/>
                  </a:moveTo>
                  <a:cubicBezTo>
                    <a:pt x="63" y="42"/>
                    <a:pt x="147"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8"/>
            <p:cNvSpPr/>
            <p:nvPr/>
          </p:nvSpPr>
          <p:spPr>
            <a:xfrm>
              <a:off x="6790989" y="4896141"/>
              <a:ext cx="14054" cy="56"/>
            </a:xfrm>
            <a:custGeom>
              <a:avLst/>
              <a:gdLst/>
              <a:ahLst/>
              <a:cxnLst/>
              <a:rect l="l" t="t" r="r" b="b"/>
              <a:pathLst>
                <a:path w="252" h="1" fill="none" extrusionOk="0">
                  <a:moveTo>
                    <a:pt x="0"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8"/>
            <p:cNvSpPr/>
            <p:nvPr/>
          </p:nvSpPr>
          <p:spPr>
            <a:xfrm>
              <a:off x="6787475" y="488677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8"/>
            <p:cNvSpPr/>
            <p:nvPr/>
          </p:nvSpPr>
          <p:spPr>
            <a:xfrm>
              <a:off x="6789818" y="4875115"/>
              <a:ext cx="14054" cy="1227"/>
            </a:xfrm>
            <a:custGeom>
              <a:avLst/>
              <a:gdLst/>
              <a:ahLst/>
              <a:cxnLst/>
              <a:rect l="l" t="t" r="r" b="b"/>
              <a:pathLst>
                <a:path w="252" h="22"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8"/>
            <p:cNvSpPr/>
            <p:nvPr/>
          </p:nvSpPr>
          <p:spPr>
            <a:xfrm>
              <a:off x="6787475"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8"/>
            <p:cNvSpPr/>
            <p:nvPr/>
          </p:nvSpPr>
          <p:spPr>
            <a:xfrm>
              <a:off x="6809672" y="4869259"/>
              <a:ext cx="21025" cy="1227"/>
            </a:xfrm>
            <a:custGeom>
              <a:avLst/>
              <a:gdLst/>
              <a:ahLst/>
              <a:cxnLst/>
              <a:rect l="l" t="t" r="r" b="b"/>
              <a:pathLst>
                <a:path w="377" h="22" fill="none" extrusionOk="0">
                  <a:moveTo>
                    <a:pt x="0" y="22"/>
                  </a:moveTo>
                  <a:cubicBezTo>
                    <a:pt x="0" y="1"/>
                    <a:pt x="21" y="1"/>
                    <a:pt x="63" y="1"/>
                  </a:cubicBez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8"/>
            <p:cNvSpPr/>
            <p:nvPr/>
          </p:nvSpPr>
          <p:spPr>
            <a:xfrm>
              <a:off x="6810843" y="4889113"/>
              <a:ext cx="17512" cy="1227"/>
            </a:xfrm>
            <a:custGeom>
              <a:avLst/>
              <a:gdLst/>
              <a:ahLst/>
              <a:cxnLst/>
              <a:rect l="l" t="t" r="r" b="b"/>
              <a:pathLst>
                <a:path w="314" h="22" fill="none" extrusionOk="0">
                  <a:moveTo>
                    <a:pt x="42" y="1"/>
                  </a:moveTo>
                  <a:cubicBezTo>
                    <a:pt x="0" y="1"/>
                    <a:pt x="0" y="21"/>
                    <a:pt x="0" y="21"/>
                  </a:cubicBezTo>
                  <a:lnTo>
                    <a:pt x="314"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8"/>
            <p:cNvSpPr/>
            <p:nvPr/>
          </p:nvSpPr>
          <p:spPr>
            <a:xfrm>
              <a:off x="6808501" y="4904283"/>
              <a:ext cx="16396" cy="1227"/>
            </a:xfrm>
            <a:custGeom>
              <a:avLst/>
              <a:gdLst/>
              <a:ahLst/>
              <a:cxnLst/>
              <a:rect l="l" t="t" r="r" b="b"/>
              <a:pathLst>
                <a:path w="294" h="22" fill="none" extrusionOk="0">
                  <a:moveTo>
                    <a:pt x="0" y="1"/>
                  </a:moveTo>
                  <a:cubicBezTo>
                    <a:pt x="105" y="21"/>
                    <a:pt x="210"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8"/>
            <p:cNvSpPr/>
            <p:nvPr/>
          </p:nvSpPr>
          <p:spPr>
            <a:xfrm>
              <a:off x="6809672" y="4915939"/>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8"/>
            <p:cNvSpPr/>
            <p:nvPr/>
          </p:nvSpPr>
          <p:spPr>
            <a:xfrm>
              <a:off x="6810843" y="4925308"/>
              <a:ext cx="15225" cy="2398"/>
            </a:xfrm>
            <a:custGeom>
              <a:avLst/>
              <a:gdLst/>
              <a:ahLst/>
              <a:cxnLst/>
              <a:rect l="l" t="t" r="r" b="b"/>
              <a:pathLst>
                <a:path w="273" h="43" fill="none" extrusionOk="0">
                  <a:moveTo>
                    <a:pt x="0" y="0"/>
                  </a:moveTo>
                  <a:cubicBezTo>
                    <a:pt x="84" y="0"/>
                    <a:pt x="188" y="0"/>
                    <a:pt x="27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8"/>
            <p:cNvSpPr/>
            <p:nvPr/>
          </p:nvSpPr>
          <p:spPr>
            <a:xfrm>
              <a:off x="6809672" y="493696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8"/>
            <p:cNvSpPr/>
            <p:nvPr/>
          </p:nvSpPr>
          <p:spPr>
            <a:xfrm>
              <a:off x="6809672" y="4953305"/>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8"/>
            <p:cNvSpPr/>
            <p:nvPr/>
          </p:nvSpPr>
          <p:spPr>
            <a:xfrm>
              <a:off x="6808501" y="4971988"/>
              <a:ext cx="18739" cy="2342"/>
            </a:xfrm>
            <a:custGeom>
              <a:avLst/>
              <a:gdLst/>
              <a:ahLst/>
              <a:cxnLst/>
              <a:rect l="l" t="t" r="r" b="b"/>
              <a:pathLst>
                <a:path w="336" h="42" fill="none" extrusionOk="0">
                  <a:moveTo>
                    <a:pt x="0" y="0"/>
                  </a:moveTo>
                  <a:cubicBezTo>
                    <a:pt x="105" y="42"/>
                    <a:pt x="21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8"/>
            <p:cNvSpPr/>
            <p:nvPr/>
          </p:nvSpPr>
          <p:spPr>
            <a:xfrm>
              <a:off x="6809672" y="4982472"/>
              <a:ext cx="15225" cy="3569"/>
            </a:xfrm>
            <a:custGeom>
              <a:avLst/>
              <a:gdLst/>
              <a:ahLst/>
              <a:cxnLst/>
              <a:rect l="l" t="t" r="r" b="b"/>
              <a:pathLst>
                <a:path w="273" h="64" fill="none" extrusionOk="0">
                  <a:moveTo>
                    <a:pt x="0" y="63"/>
                  </a:moveTo>
                  <a:cubicBezTo>
                    <a:pt x="105" y="63"/>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8"/>
            <p:cNvSpPr/>
            <p:nvPr/>
          </p:nvSpPr>
          <p:spPr>
            <a:xfrm>
              <a:off x="6808501" y="4997642"/>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8"/>
            <p:cNvSpPr/>
            <p:nvPr/>
          </p:nvSpPr>
          <p:spPr>
            <a:xfrm>
              <a:off x="6807329" y="5011640"/>
              <a:ext cx="14054" cy="3569"/>
            </a:xfrm>
            <a:custGeom>
              <a:avLst/>
              <a:gdLst/>
              <a:ahLst/>
              <a:cxnLst/>
              <a:rect l="l" t="t" r="r" b="b"/>
              <a:pathLst>
                <a:path w="252" h="64" fill="none" extrusionOk="0">
                  <a:moveTo>
                    <a:pt x="0" y="63"/>
                  </a:moveTo>
                  <a:cubicBezTo>
                    <a:pt x="63" y="21"/>
                    <a:pt x="168" y="21"/>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8"/>
            <p:cNvSpPr/>
            <p:nvPr/>
          </p:nvSpPr>
          <p:spPr>
            <a:xfrm>
              <a:off x="6808501" y="5020954"/>
              <a:ext cx="16396" cy="2398"/>
            </a:xfrm>
            <a:custGeom>
              <a:avLst/>
              <a:gdLst/>
              <a:ahLst/>
              <a:cxnLst/>
              <a:rect l="l" t="t" r="r" b="b"/>
              <a:pathLst>
                <a:path w="294" h="43" fill="none" extrusionOk="0">
                  <a:moveTo>
                    <a:pt x="0" y="22"/>
                  </a:moveTo>
                  <a:cubicBezTo>
                    <a:pt x="105" y="43"/>
                    <a:pt x="189" y="43"/>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8"/>
            <p:cNvSpPr/>
            <p:nvPr/>
          </p:nvSpPr>
          <p:spPr>
            <a:xfrm>
              <a:off x="6831812" y="4876286"/>
              <a:ext cx="11712" cy="56"/>
            </a:xfrm>
            <a:custGeom>
              <a:avLst/>
              <a:gdLst/>
              <a:ahLst/>
              <a:cxnLst/>
              <a:rect l="l" t="t" r="r" b="b"/>
              <a:pathLst>
                <a:path w="210" h="1" fill="none" extrusionOk="0">
                  <a:moveTo>
                    <a:pt x="1" y="0"/>
                  </a:move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8"/>
            <p:cNvSpPr/>
            <p:nvPr/>
          </p:nvSpPr>
          <p:spPr>
            <a:xfrm>
              <a:off x="6844640" y="4863459"/>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8"/>
            <p:cNvSpPr/>
            <p:nvPr/>
          </p:nvSpPr>
          <p:spPr>
            <a:xfrm>
              <a:off x="6845811" y="4876286"/>
              <a:ext cx="15225" cy="1227"/>
            </a:xfrm>
            <a:custGeom>
              <a:avLst/>
              <a:gdLst/>
              <a:ahLst/>
              <a:cxnLst/>
              <a:rect l="l" t="t" r="r" b="b"/>
              <a:pathLst>
                <a:path w="273" h="22" fill="none" extrusionOk="0">
                  <a:moveTo>
                    <a:pt x="1" y="0"/>
                  </a:moveTo>
                  <a:cubicBezTo>
                    <a:pt x="85"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8"/>
            <p:cNvSpPr/>
            <p:nvPr/>
          </p:nvSpPr>
          <p:spPr>
            <a:xfrm>
              <a:off x="6845811" y="4889113"/>
              <a:ext cx="17568" cy="1227"/>
            </a:xfrm>
            <a:custGeom>
              <a:avLst/>
              <a:gdLst/>
              <a:ahLst/>
              <a:cxnLst/>
              <a:rect l="l" t="t" r="r" b="b"/>
              <a:pathLst>
                <a:path w="315" h="22" fill="none" extrusionOk="0">
                  <a:moveTo>
                    <a:pt x="1" y="21"/>
                  </a:moveTo>
                  <a:cubicBezTo>
                    <a:pt x="105" y="21"/>
                    <a:pt x="210"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8"/>
            <p:cNvSpPr/>
            <p:nvPr/>
          </p:nvSpPr>
          <p:spPr>
            <a:xfrm>
              <a:off x="6848153" y="4905454"/>
              <a:ext cx="17568" cy="1227"/>
            </a:xfrm>
            <a:custGeom>
              <a:avLst/>
              <a:gdLst/>
              <a:ahLst/>
              <a:cxnLst/>
              <a:rect l="l" t="t" r="r" b="b"/>
              <a:pathLst>
                <a:path w="315" h="22" fill="none" extrusionOk="0">
                  <a:moveTo>
                    <a:pt x="1" y="21"/>
                  </a:moveTo>
                  <a:cubicBezTo>
                    <a:pt x="1" y="0"/>
                    <a:pt x="1" y="0"/>
                    <a:pt x="1" y="21"/>
                  </a:cubicBezTo>
                  <a:lnTo>
                    <a:pt x="1" y="21"/>
                  </a:lnTo>
                  <a:cubicBezTo>
                    <a:pt x="105"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8"/>
            <p:cNvSpPr/>
            <p:nvPr/>
          </p:nvSpPr>
          <p:spPr>
            <a:xfrm>
              <a:off x="6832984" y="489614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8"/>
            <p:cNvSpPr/>
            <p:nvPr/>
          </p:nvSpPr>
          <p:spPr>
            <a:xfrm>
              <a:off x="6832984" y="4921795"/>
              <a:ext cx="5912" cy="1227"/>
            </a:xfrm>
            <a:custGeom>
              <a:avLst/>
              <a:gdLst/>
              <a:ahLst/>
              <a:cxnLst/>
              <a:rect l="l" t="t" r="r" b="b"/>
              <a:pathLst>
                <a:path w="106" h="22" fill="none" extrusionOk="0">
                  <a:moveTo>
                    <a:pt x="1" y="0"/>
                  </a:moveTo>
                  <a:cubicBezTo>
                    <a:pt x="22" y="21"/>
                    <a:pt x="84" y="21"/>
                    <a:pt x="10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8"/>
            <p:cNvSpPr/>
            <p:nvPr/>
          </p:nvSpPr>
          <p:spPr>
            <a:xfrm>
              <a:off x="6844640" y="4922966"/>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6843468" y="4935793"/>
              <a:ext cx="17568" cy="3569"/>
            </a:xfrm>
            <a:custGeom>
              <a:avLst/>
              <a:gdLst/>
              <a:ahLst/>
              <a:cxnLst/>
              <a:rect l="l" t="t" r="r" b="b"/>
              <a:pathLst>
                <a:path w="315" h="64" fill="none" extrusionOk="0">
                  <a:moveTo>
                    <a:pt x="1" y="21"/>
                  </a:moveTo>
                  <a:cubicBezTo>
                    <a:pt x="106" y="63"/>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6830641" y="4940478"/>
              <a:ext cx="5912" cy="56"/>
            </a:xfrm>
            <a:custGeom>
              <a:avLst/>
              <a:gdLst/>
              <a:ahLst/>
              <a:cxnLst/>
              <a:rect l="l" t="t" r="r" b="b"/>
              <a:pathLst>
                <a:path w="106" h="1" fill="none" extrusionOk="0">
                  <a:moveTo>
                    <a:pt x="1" y="0"/>
                  </a:move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6831812" y="4954476"/>
              <a:ext cx="31566" cy="56"/>
            </a:xfrm>
            <a:custGeom>
              <a:avLst/>
              <a:gdLst/>
              <a:ahLst/>
              <a:cxnLst/>
              <a:rect l="l" t="t" r="r" b="b"/>
              <a:pathLst>
                <a:path w="566" h="1" fill="none" extrusionOk="0">
                  <a:moveTo>
                    <a:pt x="1" y="0"/>
                  </a:moveTo>
                  <a:lnTo>
                    <a:pt x="210" y="0"/>
                  </a:lnTo>
                  <a:lnTo>
                    <a:pt x="56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6845811" y="4968474"/>
              <a:ext cx="19910" cy="2398"/>
            </a:xfrm>
            <a:custGeom>
              <a:avLst/>
              <a:gdLst/>
              <a:ahLst/>
              <a:cxnLst/>
              <a:rect l="l" t="t" r="r" b="b"/>
              <a:pathLst>
                <a:path w="357" h="43" fill="none" extrusionOk="0">
                  <a:moveTo>
                    <a:pt x="1" y="42"/>
                  </a:moveTo>
                  <a:cubicBezTo>
                    <a:pt x="105" y="21"/>
                    <a:pt x="252" y="0"/>
                    <a:pt x="35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6831812" y="4969645"/>
              <a:ext cx="11712" cy="2398"/>
            </a:xfrm>
            <a:custGeom>
              <a:avLst/>
              <a:gdLst/>
              <a:ahLst/>
              <a:cxnLst/>
              <a:rect l="l" t="t" r="r" b="b"/>
              <a:pathLst>
                <a:path w="210" h="43" fill="none" extrusionOk="0">
                  <a:moveTo>
                    <a:pt x="1" y="42"/>
                  </a:moveTo>
                  <a:cubicBezTo>
                    <a:pt x="84" y="42"/>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6830641" y="4989444"/>
              <a:ext cx="11767" cy="2398"/>
            </a:xfrm>
            <a:custGeom>
              <a:avLst/>
              <a:gdLst/>
              <a:ahLst/>
              <a:cxnLst/>
              <a:rect l="l" t="t" r="r" b="b"/>
              <a:pathLst>
                <a:path w="211" h="43" fill="none" extrusionOk="0">
                  <a:moveTo>
                    <a:pt x="1" y="1"/>
                  </a:moveTo>
                  <a:cubicBezTo>
                    <a:pt x="43" y="43"/>
                    <a:pt x="126"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6845811" y="4988328"/>
              <a:ext cx="17568" cy="56"/>
            </a:xfrm>
            <a:custGeom>
              <a:avLst/>
              <a:gdLst/>
              <a:ahLst/>
              <a:cxnLst/>
              <a:rect l="l" t="t" r="r" b="b"/>
              <a:pathLst>
                <a:path w="315" h="1" fill="none" extrusionOk="0">
                  <a:moveTo>
                    <a:pt x="1" y="0"/>
                  </a:moveTo>
                  <a:lnTo>
                    <a:pt x="31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6844640" y="5006956"/>
              <a:ext cx="17568" cy="2398"/>
            </a:xfrm>
            <a:custGeom>
              <a:avLst/>
              <a:gdLst/>
              <a:ahLst/>
              <a:cxnLst/>
              <a:rect l="l" t="t" r="r" b="b"/>
              <a:pathLst>
                <a:path w="315" h="43" fill="none" extrusionOk="0">
                  <a:moveTo>
                    <a:pt x="1" y="43"/>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6845811" y="5022125"/>
              <a:ext cx="19910" cy="2398"/>
            </a:xfrm>
            <a:custGeom>
              <a:avLst/>
              <a:gdLst/>
              <a:ahLst/>
              <a:cxnLst/>
              <a:rect l="l" t="t" r="r" b="b"/>
              <a:pathLst>
                <a:path w="357" h="43" fill="none" extrusionOk="0">
                  <a:moveTo>
                    <a:pt x="43" y="22"/>
                  </a:moveTo>
                  <a:cubicBezTo>
                    <a:pt x="1" y="22"/>
                    <a:pt x="1" y="43"/>
                    <a:pt x="43" y="22"/>
                  </a:cubicBezTo>
                  <a:cubicBezTo>
                    <a:pt x="43" y="43"/>
                    <a:pt x="43" y="43"/>
                    <a:pt x="43" y="22"/>
                  </a:cubicBezTo>
                  <a:cubicBezTo>
                    <a:pt x="168" y="22"/>
                    <a:pt x="252"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6848153" y="5036123"/>
              <a:ext cx="14054" cy="2398"/>
            </a:xfrm>
            <a:custGeom>
              <a:avLst/>
              <a:gdLst/>
              <a:ahLst/>
              <a:cxnLst/>
              <a:rect l="l" t="t" r="r" b="b"/>
              <a:pathLst>
                <a:path w="252" h="43" fill="none" extrusionOk="0">
                  <a:moveTo>
                    <a:pt x="1" y="43"/>
                  </a:moveTo>
                  <a:cubicBezTo>
                    <a:pt x="63" y="43"/>
                    <a:pt x="168"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6831812" y="5030323"/>
              <a:ext cx="8254" cy="2398"/>
            </a:xfrm>
            <a:custGeom>
              <a:avLst/>
              <a:gdLst/>
              <a:ahLst/>
              <a:cxnLst/>
              <a:rect l="l" t="t" r="r" b="b"/>
              <a:pathLst>
                <a:path w="148" h="43" fill="none" extrusionOk="0">
                  <a:moveTo>
                    <a:pt x="1" y="42"/>
                  </a:moveTo>
                  <a:cubicBezTo>
                    <a:pt x="43" y="42"/>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6831812" y="5040808"/>
              <a:ext cx="7083" cy="1227"/>
            </a:xfrm>
            <a:custGeom>
              <a:avLst/>
              <a:gdLst/>
              <a:ahLst/>
              <a:cxnLst/>
              <a:rect l="l" t="t" r="r" b="b"/>
              <a:pathLst>
                <a:path w="127" h="22" fill="none" extrusionOk="0">
                  <a:moveTo>
                    <a:pt x="1" y="22"/>
                  </a:moveTo>
                  <a:cubicBezTo>
                    <a:pt x="43" y="22"/>
                    <a:pt x="105"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6831812" y="501749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6807329" y="5058320"/>
              <a:ext cx="21025" cy="1227"/>
            </a:xfrm>
            <a:custGeom>
              <a:avLst/>
              <a:gdLst/>
              <a:ahLst/>
              <a:cxnLst/>
              <a:rect l="l" t="t" r="r" b="b"/>
              <a:pathLst>
                <a:path w="377" h="22" fill="none" extrusionOk="0">
                  <a:moveTo>
                    <a:pt x="0" y="21"/>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6808501" y="5043150"/>
              <a:ext cx="14054" cy="4740"/>
            </a:xfrm>
            <a:custGeom>
              <a:avLst/>
              <a:gdLst/>
              <a:ahLst/>
              <a:cxnLst/>
              <a:rect l="l" t="t" r="r" b="b"/>
              <a:pathLst>
                <a:path w="252" h="85" fill="none" extrusionOk="0">
                  <a:moveTo>
                    <a:pt x="0" y="84"/>
                  </a:moveTo>
                  <a:cubicBezTo>
                    <a:pt x="84" y="63"/>
                    <a:pt x="189" y="42"/>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6807329" y="5032665"/>
              <a:ext cx="19910" cy="5856"/>
            </a:xfrm>
            <a:custGeom>
              <a:avLst/>
              <a:gdLst/>
              <a:ahLst/>
              <a:cxnLst/>
              <a:rect l="l" t="t" r="r" b="b"/>
              <a:pathLst>
                <a:path w="357" h="105" fill="none" extrusionOk="0">
                  <a:moveTo>
                    <a:pt x="0" y="105"/>
                  </a:moveTo>
                  <a:cubicBezTo>
                    <a:pt x="126" y="42"/>
                    <a:pt x="231" y="21"/>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6808501" y="5071147"/>
              <a:ext cx="17568" cy="2398"/>
            </a:xfrm>
            <a:custGeom>
              <a:avLst/>
              <a:gdLst/>
              <a:ahLst/>
              <a:cxnLst/>
              <a:rect l="l" t="t" r="r" b="b"/>
              <a:pathLst>
                <a:path w="315" h="43" fill="none" extrusionOk="0">
                  <a:moveTo>
                    <a:pt x="0" y="42"/>
                  </a:moveTo>
                  <a:cubicBezTo>
                    <a:pt x="105" y="42"/>
                    <a:pt x="210" y="1"/>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6809672" y="5080516"/>
              <a:ext cx="17568" cy="1171"/>
            </a:xfrm>
            <a:custGeom>
              <a:avLst/>
              <a:gdLst/>
              <a:ahLst/>
              <a:cxnLst/>
              <a:rect l="l" t="t" r="r" b="b"/>
              <a:pathLst>
                <a:path w="315" h="21" fill="none" extrusionOk="0">
                  <a:moveTo>
                    <a:pt x="0" y="21"/>
                  </a:moveTo>
                  <a:cubicBezTo>
                    <a:pt x="105" y="21"/>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6810843" y="5094514"/>
              <a:ext cx="16396" cy="56"/>
            </a:xfrm>
            <a:custGeom>
              <a:avLst/>
              <a:gdLst/>
              <a:ahLst/>
              <a:cxnLst/>
              <a:rect l="l" t="t" r="r" b="b"/>
              <a:pathLst>
                <a:path w="294" h="1" fill="none" extrusionOk="0">
                  <a:moveTo>
                    <a:pt x="0"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6810843" y="5108513"/>
              <a:ext cx="15225" cy="1227"/>
            </a:xfrm>
            <a:custGeom>
              <a:avLst/>
              <a:gdLst/>
              <a:ahLst/>
              <a:cxnLst/>
              <a:rect l="l" t="t" r="r" b="b"/>
              <a:pathLst>
                <a:path w="273" h="22" fill="none" extrusionOk="0">
                  <a:moveTo>
                    <a:pt x="0" y="0"/>
                  </a:moveTo>
                  <a:cubicBezTo>
                    <a:pt x="84" y="21"/>
                    <a:pt x="188"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6792160" y="5100314"/>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6575103" y="5096801"/>
              <a:ext cx="10541" cy="2398"/>
            </a:xfrm>
            <a:custGeom>
              <a:avLst/>
              <a:gdLst/>
              <a:ahLst/>
              <a:cxnLst/>
              <a:rect l="l" t="t" r="r" b="b"/>
              <a:pathLst>
                <a:path w="189" h="43" fill="none" extrusionOk="0">
                  <a:moveTo>
                    <a:pt x="1" y="43"/>
                  </a:moveTo>
                  <a:cubicBezTo>
                    <a:pt x="1" y="43"/>
                    <a:pt x="126" y="22"/>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6580959" y="5071147"/>
              <a:ext cx="14054" cy="4740"/>
            </a:xfrm>
            <a:custGeom>
              <a:avLst/>
              <a:gdLst/>
              <a:ahLst/>
              <a:cxnLst/>
              <a:rect l="l" t="t" r="r" b="b"/>
              <a:pathLst>
                <a:path w="252" h="85" fill="none" extrusionOk="0">
                  <a:moveTo>
                    <a:pt x="0" y="84"/>
                  </a:moveTo>
                  <a:cubicBezTo>
                    <a:pt x="84" y="63"/>
                    <a:pt x="147" y="42"/>
                    <a:pt x="25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6586759" y="5088659"/>
              <a:ext cx="7083" cy="2398"/>
            </a:xfrm>
            <a:custGeom>
              <a:avLst/>
              <a:gdLst/>
              <a:ahLst/>
              <a:cxnLst/>
              <a:rect l="l" t="t" r="r" b="b"/>
              <a:pathLst>
                <a:path w="127" h="43" fill="none" extrusionOk="0">
                  <a:moveTo>
                    <a:pt x="1" y="42"/>
                  </a:moveTo>
                  <a:cubicBezTo>
                    <a:pt x="43" y="42"/>
                    <a:pt x="84" y="42"/>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6589101" y="5100314"/>
              <a:ext cx="10541" cy="4740"/>
            </a:xfrm>
            <a:custGeom>
              <a:avLst/>
              <a:gdLst/>
              <a:ahLst/>
              <a:cxnLst/>
              <a:rect l="l" t="t" r="r" b="b"/>
              <a:pathLst>
                <a:path w="189" h="85" fill="none" extrusionOk="0">
                  <a:moveTo>
                    <a:pt x="1" y="84"/>
                  </a:moveTo>
                  <a:cubicBezTo>
                    <a:pt x="63" y="63"/>
                    <a:pt x="147" y="43"/>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6579788" y="5052464"/>
              <a:ext cx="9369" cy="1227"/>
            </a:xfrm>
            <a:custGeom>
              <a:avLst/>
              <a:gdLst/>
              <a:ahLst/>
              <a:cxnLst/>
              <a:rect l="l" t="t" r="r" b="b"/>
              <a:pathLst>
                <a:path w="168" h="22" fill="none" extrusionOk="0">
                  <a:moveTo>
                    <a:pt x="0" y="22"/>
                  </a:moveTo>
                  <a:cubicBezTo>
                    <a:pt x="42" y="22"/>
                    <a:pt x="126"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6576274" y="5038466"/>
              <a:ext cx="12883" cy="3569"/>
            </a:xfrm>
            <a:custGeom>
              <a:avLst/>
              <a:gdLst/>
              <a:ahLst/>
              <a:cxnLst/>
              <a:rect l="l" t="t" r="r" b="b"/>
              <a:pathLst>
                <a:path w="231" h="64" fill="none" extrusionOk="0">
                  <a:moveTo>
                    <a:pt x="0" y="64"/>
                  </a:moveTo>
                  <a:cubicBezTo>
                    <a:pt x="0" y="43"/>
                    <a:pt x="21" y="43"/>
                    <a:pt x="63" y="22"/>
                  </a:cubicBezTo>
                  <a:cubicBezTo>
                    <a:pt x="105"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6575103" y="5023296"/>
              <a:ext cx="11712" cy="3569"/>
            </a:xfrm>
            <a:custGeom>
              <a:avLst/>
              <a:gdLst/>
              <a:ahLst/>
              <a:cxnLst/>
              <a:rect l="l" t="t" r="r" b="b"/>
              <a:pathLst>
                <a:path w="210" h="64" fill="none" extrusionOk="0">
                  <a:moveTo>
                    <a:pt x="1" y="64"/>
                  </a:moveTo>
                  <a:cubicBezTo>
                    <a:pt x="84" y="22"/>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6570418" y="5010469"/>
              <a:ext cx="12939" cy="2398"/>
            </a:xfrm>
            <a:custGeom>
              <a:avLst/>
              <a:gdLst/>
              <a:ahLst/>
              <a:cxnLst/>
              <a:rect l="l" t="t" r="r" b="b"/>
              <a:pathLst>
                <a:path w="232" h="43" fill="none" extrusionOk="0">
                  <a:moveTo>
                    <a:pt x="1" y="42"/>
                  </a:moveTo>
                  <a:cubicBezTo>
                    <a:pt x="85" y="22"/>
                    <a:pt x="168"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6568132" y="4995300"/>
              <a:ext cx="12883" cy="3569"/>
            </a:xfrm>
            <a:custGeom>
              <a:avLst/>
              <a:gdLst/>
              <a:ahLst/>
              <a:cxnLst/>
              <a:rect l="l" t="t" r="r" b="b"/>
              <a:pathLst>
                <a:path w="231" h="64" fill="none" extrusionOk="0">
                  <a:moveTo>
                    <a:pt x="0" y="63"/>
                  </a:moveTo>
                  <a:cubicBezTo>
                    <a:pt x="63" y="42"/>
                    <a:pt x="146" y="42"/>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6565790" y="4983644"/>
              <a:ext cx="11712" cy="3569"/>
            </a:xfrm>
            <a:custGeom>
              <a:avLst/>
              <a:gdLst/>
              <a:ahLst/>
              <a:cxnLst/>
              <a:rect l="l" t="t" r="r" b="b"/>
              <a:pathLst>
                <a:path w="210" h="64" fill="none" extrusionOk="0">
                  <a:moveTo>
                    <a:pt x="0" y="63"/>
                  </a:moveTo>
                  <a:lnTo>
                    <a:pt x="0" y="63"/>
                  </a:lnTo>
                  <a:lnTo>
                    <a:pt x="0" y="63"/>
                  </a:ln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6563447" y="4969645"/>
              <a:ext cx="14054" cy="2398"/>
            </a:xfrm>
            <a:custGeom>
              <a:avLst/>
              <a:gdLst/>
              <a:ahLst/>
              <a:cxnLst/>
              <a:rect l="l" t="t" r="r" b="b"/>
              <a:pathLst>
                <a:path w="252" h="43" fill="none" extrusionOk="0">
                  <a:moveTo>
                    <a:pt x="0" y="42"/>
                  </a:moveTo>
                  <a:cubicBezTo>
                    <a:pt x="84"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6558763" y="4957989"/>
              <a:ext cx="16396" cy="4685"/>
            </a:xfrm>
            <a:custGeom>
              <a:avLst/>
              <a:gdLst/>
              <a:ahLst/>
              <a:cxnLst/>
              <a:rect l="l" t="t" r="r" b="b"/>
              <a:pathLst>
                <a:path w="294" h="84" fill="none" extrusionOk="0">
                  <a:moveTo>
                    <a:pt x="1" y="84"/>
                  </a:moveTo>
                  <a:cubicBezTo>
                    <a:pt x="84" y="42"/>
                    <a:pt x="189" y="21"/>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6559934" y="4948620"/>
              <a:ext cx="14054" cy="2398"/>
            </a:xfrm>
            <a:custGeom>
              <a:avLst/>
              <a:gdLst/>
              <a:ahLst/>
              <a:cxnLst/>
              <a:rect l="l" t="t" r="r" b="b"/>
              <a:pathLst>
                <a:path w="252" h="43" fill="none" extrusionOk="0">
                  <a:moveTo>
                    <a:pt x="1" y="42"/>
                  </a:moveTo>
                  <a:cubicBezTo>
                    <a:pt x="84" y="42"/>
                    <a:pt x="168" y="42"/>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6554078" y="5010469"/>
              <a:ext cx="15225" cy="2398"/>
            </a:xfrm>
            <a:custGeom>
              <a:avLst/>
              <a:gdLst/>
              <a:ahLst/>
              <a:cxnLst/>
              <a:rect l="l" t="t" r="r" b="b"/>
              <a:pathLst>
                <a:path w="273" h="43" fill="none" extrusionOk="0">
                  <a:moveTo>
                    <a:pt x="1" y="22"/>
                  </a:moveTo>
                  <a:cubicBezTo>
                    <a:pt x="85" y="4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6558763" y="5030323"/>
              <a:ext cx="12883" cy="2398"/>
            </a:xfrm>
            <a:custGeom>
              <a:avLst/>
              <a:gdLst/>
              <a:ahLst/>
              <a:cxnLst/>
              <a:rect l="l" t="t" r="r" b="b"/>
              <a:pathLst>
                <a:path w="231" h="43" fill="none" extrusionOk="0">
                  <a:moveTo>
                    <a:pt x="1" y="42"/>
                  </a:moveTo>
                  <a:cubicBezTo>
                    <a:pt x="84" y="42"/>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6563447" y="5046664"/>
              <a:ext cx="12883" cy="1227"/>
            </a:xfrm>
            <a:custGeom>
              <a:avLst/>
              <a:gdLst/>
              <a:ahLst/>
              <a:cxnLst/>
              <a:rect l="l" t="t" r="r" b="b"/>
              <a:pathLst>
                <a:path w="231" h="22" fill="none" extrusionOk="0">
                  <a:moveTo>
                    <a:pt x="0" y="0"/>
                  </a:moveTo>
                  <a:cubicBezTo>
                    <a:pt x="0" y="0"/>
                    <a:pt x="0" y="21"/>
                    <a:pt x="21" y="21"/>
                  </a:cubicBezTo>
                  <a:lnTo>
                    <a:pt x="230"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6569247" y="5068804"/>
              <a:ext cx="11767" cy="4740"/>
            </a:xfrm>
            <a:custGeom>
              <a:avLst/>
              <a:gdLst/>
              <a:ahLst/>
              <a:cxnLst/>
              <a:rect l="l" t="t" r="r" b="b"/>
              <a:pathLst>
                <a:path w="211" h="85" fill="none" extrusionOk="0">
                  <a:moveTo>
                    <a:pt x="1" y="84"/>
                  </a:moveTo>
                  <a:cubicBezTo>
                    <a:pt x="85" y="84"/>
                    <a:pt x="147" y="43"/>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6569247" y="5080516"/>
              <a:ext cx="11767" cy="4685"/>
            </a:xfrm>
            <a:custGeom>
              <a:avLst/>
              <a:gdLst/>
              <a:ahLst/>
              <a:cxnLst/>
              <a:rect l="l" t="t" r="r" b="b"/>
              <a:pathLst>
                <a:path w="211" h="84" fill="none" extrusionOk="0">
                  <a:moveTo>
                    <a:pt x="1" y="84"/>
                  </a:moveTo>
                  <a:lnTo>
                    <a:pt x="43" y="84"/>
                  </a:lnTo>
                  <a:lnTo>
                    <a:pt x="21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6533108" y="4906625"/>
              <a:ext cx="11712" cy="4740"/>
            </a:xfrm>
            <a:custGeom>
              <a:avLst/>
              <a:gdLst/>
              <a:ahLst/>
              <a:cxnLst/>
              <a:rect l="l" t="t" r="r" b="b"/>
              <a:pathLst>
                <a:path w="210" h="85" fill="none" extrusionOk="0">
                  <a:moveTo>
                    <a:pt x="0" y="84"/>
                  </a:moveTo>
                  <a:lnTo>
                    <a:pt x="0" y="84"/>
                  </a:lnTo>
                  <a:lnTo>
                    <a:pt x="0" y="84"/>
                  </a:lnTo>
                  <a:cubicBezTo>
                    <a:pt x="63" y="21"/>
                    <a:pt x="126"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6529595" y="4894969"/>
              <a:ext cx="16396" cy="4685"/>
            </a:xfrm>
            <a:custGeom>
              <a:avLst/>
              <a:gdLst/>
              <a:ahLst/>
              <a:cxnLst/>
              <a:rect l="l" t="t" r="r" b="b"/>
              <a:pathLst>
                <a:path w="294" h="84" fill="none" extrusionOk="0">
                  <a:moveTo>
                    <a:pt x="1" y="84"/>
                  </a:moveTo>
                  <a:cubicBezTo>
                    <a:pt x="21" y="63"/>
                    <a:pt x="63" y="63"/>
                    <a:pt x="84" y="63"/>
                  </a:cubicBezTo>
                  <a:cubicBezTo>
                    <a:pt x="147" y="21"/>
                    <a:pt x="210"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6535451" y="4922966"/>
              <a:ext cx="12883" cy="4740"/>
            </a:xfrm>
            <a:custGeom>
              <a:avLst/>
              <a:gdLst/>
              <a:ahLst/>
              <a:cxnLst/>
              <a:rect l="l" t="t" r="r" b="b"/>
              <a:pathLst>
                <a:path w="231" h="85" fill="none" extrusionOk="0">
                  <a:moveTo>
                    <a:pt x="0" y="84"/>
                  </a:moveTo>
                  <a:lnTo>
                    <a:pt x="230"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6538908" y="4940478"/>
              <a:ext cx="11767" cy="2398"/>
            </a:xfrm>
            <a:custGeom>
              <a:avLst/>
              <a:gdLst/>
              <a:ahLst/>
              <a:cxnLst/>
              <a:rect l="l" t="t" r="r" b="b"/>
              <a:pathLst>
                <a:path w="211" h="43" fill="none" extrusionOk="0">
                  <a:moveTo>
                    <a:pt x="1" y="21"/>
                  </a:moveTo>
                  <a:cubicBezTo>
                    <a:pt x="1" y="21"/>
                    <a:pt x="1" y="42"/>
                    <a:pt x="1" y="21"/>
                  </a:cubicBezTo>
                  <a:cubicBezTo>
                    <a:pt x="1" y="42"/>
                    <a:pt x="1" y="42"/>
                    <a:pt x="1" y="21"/>
                  </a:cubicBezTo>
                  <a:cubicBezTo>
                    <a:pt x="64"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6541251" y="4957989"/>
              <a:ext cx="12883" cy="1171"/>
            </a:xfrm>
            <a:custGeom>
              <a:avLst/>
              <a:gdLst/>
              <a:ahLst/>
              <a:cxnLst/>
              <a:rect l="l" t="t" r="r" b="b"/>
              <a:pathLst>
                <a:path w="231" h="21" fill="none" extrusionOk="0">
                  <a:moveTo>
                    <a:pt x="1" y="21"/>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6545935" y="4971988"/>
              <a:ext cx="12883" cy="3514"/>
            </a:xfrm>
            <a:custGeom>
              <a:avLst/>
              <a:gdLst/>
              <a:ahLst/>
              <a:cxnLst/>
              <a:rect l="l" t="t" r="r" b="b"/>
              <a:pathLst>
                <a:path w="231" h="63" fill="none" extrusionOk="0">
                  <a:moveTo>
                    <a:pt x="0"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6548278" y="4987157"/>
              <a:ext cx="14054" cy="1227"/>
            </a:xfrm>
            <a:custGeom>
              <a:avLst/>
              <a:gdLst/>
              <a:ahLst/>
              <a:cxnLst/>
              <a:rect l="l" t="t" r="r" b="b"/>
              <a:pathLst>
                <a:path w="252" h="22" fill="none" extrusionOk="0">
                  <a:moveTo>
                    <a:pt x="0" y="21"/>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6550620" y="4998813"/>
              <a:ext cx="12883" cy="1227"/>
            </a:xfrm>
            <a:custGeom>
              <a:avLst/>
              <a:gdLst/>
              <a:ahLst/>
              <a:cxnLst/>
              <a:rect l="l" t="t" r="r" b="b"/>
              <a:pathLst>
                <a:path w="231" h="22" fill="none" extrusionOk="0">
                  <a:moveTo>
                    <a:pt x="0" y="21"/>
                  </a:moveTo>
                  <a:cubicBezTo>
                    <a:pt x="63" y="21"/>
                    <a:pt x="147" y="0"/>
                    <a:pt x="23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6869178" y="4892627"/>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6869178" y="490662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6891319" y="4892627"/>
              <a:ext cx="12939" cy="1227"/>
            </a:xfrm>
            <a:custGeom>
              <a:avLst/>
              <a:gdLst/>
              <a:ahLst/>
              <a:cxnLst/>
              <a:rect l="l" t="t" r="r" b="b"/>
              <a:pathLst>
                <a:path w="232" h="22" fill="none" extrusionOk="0">
                  <a:moveTo>
                    <a:pt x="1" y="21"/>
                  </a:moveTo>
                  <a:cubicBezTo>
                    <a:pt x="8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6891319" y="4878629"/>
              <a:ext cx="16396" cy="4685"/>
            </a:xfrm>
            <a:custGeom>
              <a:avLst/>
              <a:gdLst/>
              <a:ahLst/>
              <a:cxnLst/>
              <a:rect l="l" t="t" r="r" b="b"/>
              <a:pathLst>
                <a:path w="294" h="84" fill="none" extrusionOk="0">
                  <a:moveTo>
                    <a:pt x="1" y="84"/>
                  </a:moveTo>
                  <a:cubicBezTo>
                    <a:pt x="85" y="63"/>
                    <a:pt x="189" y="42"/>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6890148" y="4870431"/>
              <a:ext cx="17568" cy="1227"/>
            </a:xfrm>
            <a:custGeom>
              <a:avLst/>
              <a:gdLst/>
              <a:ahLst/>
              <a:cxnLst/>
              <a:rect l="l" t="t" r="r" b="b"/>
              <a:pathLst>
                <a:path w="315" h="22" fill="none" extrusionOk="0">
                  <a:moveTo>
                    <a:pt x="1" y="22"/>
                  </a:moveTo>
                  <a:cubicBezTo>
                    <a:pt x="1" y="1"/>
                    <a:pt x="22" y="1"/>
                    <a:pt x="43" y="1"/>
                  </a:cubicBezTo>
                  <a:lnTo>
                    <a:pt x="31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6890148" y="4858775"/>
              <a:ext cx="17568" cy="1227"/>
            </a:xfrm>
            <a:custGeom>
              <a:avLst/>
              <a:gdLst/>
              <a:ahLst/>
              <a:cxnLst/>
              <a:rect l="l" t="t" r="r" b="b"/>
              <a:pathLst>
                <a:path w="315" h="22" fill="none" extrusionOk="0">
                  <a:moveTo>
                    <a:pt x="1" y="21"/>
                  </a:moveTo>
                  <a:cubicBezTo>
                    <a:pt x="1" y="1"/>
                    <a:pt x="1" y="1"/>
                    <a:pt x="1" y="21"/>
                  </a:cubicBezTo>
                  <a:cubicBezTo>
                    <a:pt x="126" y="1"/>
                    <a:pt x="231" y="1"/>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6912344" y="4866917"/>
              <a:ext cx="18739" cy="5912"/>
            </a:xfrm>
            <a:custGeom>
              <a:avLst/>
              <a:gdLst/>
              <a:ahLst/>
              <a:cxnLst/>
              <a:rect l="l" t="t" r="r" b="b"/>
              <a:pathLst>
                <a:path w="336" h="106" fill="none" extrusionOk="0">
                  <a:moveTo>
                    <a:pt x="0" y="106"/>
                  </a:moveTo>
                  <a:cubicBezTo>
                    <a:pt x="105" y="85"/>
                    <a:pt x="210" y="64"/>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6912344" y="4886771"/>
              <a:ext cx="18739" cy="3569"/>
            </a:xfrm>
            <a:custGeom>
              <a:avLst/>
              <a:gdLst/>
              <a:ahLst/>
              <a:cxnLst/>
              <a:rect l="l" t="t" r="r" b="b"/>
              <a:pathLst>
                <a:path w="336" h="64" fill="none" extrusionOk="0">
                  <a:moveTo>
                    <a:pt x="0" y="63"/>
                  </a:moveTo>
                  <a:cubicBezTo>
                    <a:pt x="105" y="43"/>
                    <a:pt x="231" y="43"/>
                    <a:pt x="33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6914687" y="4901941"/>
              <a:ext cx="21025" cy="3569"/>
            </a:xfrm>
            <a:custGeom>
              <a:avLst/>
              <a:gdLst/>
              <a:ahLst/>
              <a:cxnLst/>
              <a:rect l="l" t="t" r="r" b="b"/>
              <a:pathLst>
                <a:path w="377" h="64" fill="none" extrusionOk="0">
                  <a:moveTo>
                    <a:pt x="0" y="63"/>
                  </a:moveTo>
                  <a:cubicBezTo>
                    <a:pt x="126" y="63"/>
                    <a:pt x="230"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6890148" y="4906625"/>
              <a:ext cx="18739" cy="1227"/>
            </a:xfrm>
            <a:custGeom>
              <a:avLst/>
              <a:gdLst/>
              <a:ahLst/>
              <a:cxnLst/>
              <a:rect l="l" t="t" r="r" b="b"/>
              <a:pathLst>
                <a:path w="336" h="22" fill="none" extrusionOk="0">
                  <a:moveTo>
                    <a:pt x="1" y="21"/>
                  </a:moveTo>
                  <a:cubicBezTo>
                    <a:pt x="106" y="21"/>
                    <a:pt x="231" y="21"/>
                    <a:pt x="33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6889032" y="4924137"/>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6871521" y="4924137"/>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6866836" y="4941649"/>
              <a:ext cx="14054" cy="1227"/>
            </a:xfrm>
            <a:custGeom>
              <a:avLst/>
              <a:gdLst/>
              <a:ahLst/>
              <a:cxnLst/>
              <a:rect l="l" t="t" r="r" b="b"/>
              <a:pathLst>
                <a:path w="252" h="22" fill="none" extrusionOk="0">
                  <a:moveTo>
                    <a:pt x="0" y="0"/>
                  </a:moveTo>
                  <a:cubicBezTo>
                    <a:pt x="84" y="21"/>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6865665" y="4878629"/>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6869178" y="4869259"/>
              <a:ext cx="15225" cy="1227"/>
            </a:xfrm>
            <a:custGeom>
              <a:avLst/>
              <a:gdLst/>
              <a:ahLst/>
              <a:cxnLst/>
              <a:rect l="l" t="t" r="r" b="b"/>
              <a:pathLst>
                <a:path w="273" h="22" fill="none" extrusionOk="0">
                  <a:moveTo>
                    <a:pt x="0" y="22"/>
                  </a:moveTo>
                  <a:cubicBezTo>
                    <a:pt x="84" y="1"/>
                    <a:pt x="189"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6871521" y="4858775"/>
              <a:ext cx="12883" cy="1227"/>
            </a:xfrm>
            <a:custGeom>
              <a:avLst/>
              <a:gdLst/>
              <a:ahLst/>
              <a:cxnLst/>
              <a:rect l="l" t="t" r="r" b="b"/>
              <a:pathLst>
                <a:path w="231" h="22" fill="none" extrusionOk="0">
                  <a:moveTo>
                    <a:pt x="0" y="21"/>
                  </a:moveTo>
                  <a:cubicBezTo>
                    <a:pt x="63" y="21"/>
                    <a:pt x="147" y="1"/>
                    <a:pt x="23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6869178" y="4956818"/>
              <a:ext cx="14054" cy="56"/>
            </a:xfrm>
            <a:custGeom>
              <a:avLst/>
              <a:gdLst/>
              <a:ahLst/>
              <a:cxnLst/>
              <a:rect l="l" t="t" r="r" b="b"/>
              <a:pathLst>
                <a:path w="252" h="1" fill="none" extrusionOk="0">
                  <a:moveTo>
                    <a:pt x="0" y="0"/>
                  </a:moveTo>
                  <a:lnTo>
                    <a:pt x="63" y="0"/>
                  </a:ln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6868007" y="4963790"/>
              <a:ext cx="11712" cy="1227"/>
            </a:xfrm>
            <a:custGeom>
              <a:avLst/>
              <a:gdLst/>
              <a:ahLst/>
              <a:cxnLst/>
              <a:rect l="l" t="t" r="r" b="b"/>
              <a:pathLst>
                <a:path w="210" h="22" fill="none" extrusionOk="0">
                  <a:moveTo>
                    <a:pt x="0" y="1"/>
                  </a:moveTo>
                  <a:cubicBezTo>
                    <a:pt x="0" y="1"/>
                    <a:pt x="0" y="22"/>
                    <a:pt x="0" y="1"/>
                  </a:cubicBezTo>
                  <a:cubicBezTo>
                    <a:pt x="84" y="22"/>
                    <a:pt x="168"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6866836" y="4982472"/>
              <a:ext cx="14054" cy="3569"/>
            </a:xfrm>
            <a:custGeom>
              <a:avLst/>
              <a:gdLst/>
              <a:ahLst/>
              <a:cxnLst/>
              <a:rect l="l" t="t" r="r" b="b"/>
              <a:pathLst>
                <a:path w="252" h="64" fill="none" extrusionOk="0">
                  <a:moveTo>
                    <a:pt x="0" y="21"/>
                  </a:moveTo>
                  <a:cubicBezTo>
                    <a:pt x="84" y="63"/>
                    <a:pt x="189" y="21"/>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6866836" y="4994128"/>
              <a:ext cx="12883" cy="1227"/>
            </a:xfrm>
            <a:custGeom>
              <a:avLst/>
              <a:gdLst/>
              <a:ahLst/>
              <a:cxnLst/>
              <a:rect l="l" t="t" r="r" b="b"/>
              <a:pathLst>
                <a:path w="231" h="22" fill="none" extrusionOk="0">
                  <a:moveTo>
                    <a:pt x="0" y="1"/>
                  </a:moveTo>
                  <a:cubicBezTo>
                    <a:pt x="84"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6868007" y="5009298"/>
              <a:ext cx="12883" cy="56"/>
            </a:xfrm>
            <a:custGeom>
              <a:avLst/>
              <a:gdLst/>
              <a:ahLst/>
              <a:cxnLst/>
              <a:rect l="l" t="t" r="r" b="b"/>
              <a:pathLst>
                <a:path w="231" h="1" fill="none" extrusionOk="0">
                  <a:moveTo>
                    <a:pt x="0"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6865665" y="5024467"/>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6890148" y="4992957"/>
              <a:ext cx="12939" cy="2398"/>
            </a:xfrm>
            <a:custGeom>
              <a:avLst/>
              <a:gdLst/>
              <a:ahLst/>
              <a:cxnLst/>
              <a:rect l="l" t="t" r="r" b="b"/>
              <a:pathLst>
                <a:path w="232" h="43" fill="none" extrusionOk="0">
                  <a:moveTo>
                    <a:pt x="1" y="1"/>
                  </a:moveTo>
                  <a:cubicBezTo>
                    <a:pt x="85" y="1"/>
                    <a:pt x="147" y="22"/>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6889032" y="4981301"/>
              <a:ext cx="15225" cy="4740"/>
            </a:xfrm>
            <a:custGeom>
              <a:avLst/>
              <a:gdLst/>
              <a:ahLst/>
              <a:cxnLst/>
              <a:rect l="l" t="t" r="r" b="b"/>
              <a:pathLst>
                <a:path w="273" h="85" fill="none" extrusionOk="0">
                  <a:moveTo>
                    <a:pt x="0" y="84"/>
                  </a:moveTo>
                  <a:cubicBezTo>
                    <a:pt x="63" y="21"/>
                    <a:pt x="167" y="1"/>
                    <a:pt x="27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6889032" y="4966132"/>
              <a:ext cx="14054" cy="56"/>
            </a:xfrm>
            <a:custGeom>
              <a:avLst/>
              <a:gdLst/>
              <a:ahLst/>
              <a:cxnLst/>
              <a:rect l="l" t="t" r="r" b="b"/>
              <a:pathLst>
                <a:path w="252" h="1" fill="none" extrusionOk="0">
                  <a:moveTo>
                    <a:pt x="0" y="1"/>
                  </a:moveTo>
                  <a:lnTo>
                    <a:pt x="25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6889032" y="4952134"/>
              <a:ext cx="17512" cy="2398"/>
            </a:xfrm>
            <a:custGeom>
              <a:avLst/>
              <a:gdLst/>
              <a:ahLst/>
              <a:cxnLst/>
              <a:rect l="l" t="t" r="r" b="b"/>
              <a:pathLst>
                <a:path w="314" h="43" fill="none" extrusionOk="0">
                  <a:moveTo>
                    <a:pt x="0" y="42"/>
                  </a:moveTo>
                  <a:cubicBezTo>
                    <a:pt x="105" y="42"/>
                    <a:pt x="209" y="21"/>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6889032" y="4939306"/>
              <a:ext cx="15225" cy="1227"/>
            </a:xfrm>
            <a:custGeom>
              <a:avLst/>
              <a:gdLst/>
              <a:ahLst/>
              <a:cxnLst/>
              <a:rect l="l" t="t" r="r" b="b"/>
              <a:pathLst>
                <a:path w="273" h="22" fill="none" extrusionOk="0">
                  <a:moveTo>
                    <a:pt x="0" y="21"/>
                  </a:moveTo>
                  <a:cubicBezTo>
                    <a:pt x="105" y="21"/>
                    <a:pt x="167"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6913516" y="4921795"/>
              <a:ext cx="14054" cy="3569"/>
            </a:xfrm>
            <a:custGeom>
              <a:avLst/>
              <a:gdLst/>
              <a:ahLst/>
              <a:cxnLst/>
              <a:rect l="l" t="t" r="r" b="b"/>
              <a:pathLst>
                <a:path w="252" h="64" fill="none" extrusionOk="0">
                  <a:moveTo>
                    <a:pt x="0" y="63"/>
                  </a:moveTo>
                  <a:cubicBezTo>
                    <a:pt x="0" y="42"/>
                    <a:pt x="21" y="42"/>
                    <a:pt x="21" y="42"/>
                  </a:cubicBezTo>
                  <a:cubicBezTo>
                    <a:pt x="105" y="21"/>
                    <a:pt x="189"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6912344" y="4942820"/>
              <a:ext cx="14054" cy="4685"/>
            </a:xfrm>
            <a:custGeom>
              <a:avLst/>
              <a:gdLst/>
              <a:ahLst/>
              <a:cxnLst/>
              <a:rect l="l" t="t" r="r" b="b"/>
              <a:pathLst>
                <a:path w="252" h="84" fill="none" extrusionOk="0">
                  <a:moveTo>
                    <a:pt x="0" y="84"/>
                  </a:moveTo>
                  <a:cubicBezTo>
                    <a:pt x="105" y="84"/>
                    <a:pt x="168"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6913516" y="4933451"/>
              <a:ext cx="16396" cy="3569"/>
            </a:xfrm>
            <a:custGeom>
              <a:avLst/>
              <a:gdLst/>
              <a:ahLst/>
              <a:cxnLst/>
              <a:rect l="l" t="t" r="r" b="b"/>
              <a:pathLst>
                <a:path w="294" h="64" fill="none" extrusionOk="0">
                  <a:moveTo>
                    <a:pt x="0" y="63"/>
                  </a:moveTo>
                  <a:cubicBezTo>
                    <a:pt x="84" y="22"/>
                    <a:pt x="189" y="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6910002" y="4960276"/>
              <a:ext cx="17568" cy="4740"/>
            </a:xfrm>
            <a:custGeom>
              <a:avLst/>
              <a:gdLst/>
              <a:ahLst/>
              <a:cxnLst/>
              <a:rect l="l" t="t" r="r" b="b"/>
              <a:pathLst>
                <a:path w="315" h="85" fill="none" extrusionOk="0">
                  <a:moveTo>
                    <a:pt x="1" y="85"/>
                  </a:moveTo>
                  <a:cubicBezTo>
                    <a:pt x="105" y="85"/>
                    <a:pt x="210" y="64"/>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6910002" y="4971988"/>
              <a:ext cx="16396" cy="4685"/>
            </a:xfrm>
            <a:custGeom>
              <a:avLst/>
              <a:gdLst/>
              <a:ahLst/>
              <a:cxnLst/>
              <a:rect l="l" t="t" r="r" b="b"/>
              <a:pathLst>
                <a:path w="294" h="84" fill="none" extrusionOk="0">
                  <a:moveTo>
                    <a:pt x="1" y="84"/>
                  </a:moveTo>
                  <a:cubicBezTo>
                    <a:pt x="105" y="84"/>
                    <a:pt x="210" y="63"/>
                    <a:pt x="29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6907660" y="4991786"/>
              <a:ext cx="17568" cy="2398"/>
            </a:xfrm>
            <a:custGeom>
              <a:avLst/>
              <a:gdLst/>
              <a:ahLst/>
              <a:cxnLst/>
              <a:rect l="l" t="t" r="r" b="b"/>
              <a:pathLst>
                <a:path w="315" h="43" fill="none" extrusionOk="0">
                  <a:moveTo>
                    <a:pt x="1" y="43"/>
                  </a:moveTo>
                  <a:cubicBezTo>
                    <a:pt x="105" y="43"/>
                    <a:pt x="210" y="22"/>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6886690" y="5011640"/>
              <a:ext cx="16396" cy="1227"/>
            </a:xfrm>
            <a:custGeom>
              <a:avLst/>
              <a:gdLst/>
              <a:ahLst/>
              <a:cxnLst/>
              <a:rect l="l" t="t" r="r" b="b"/>
              <a:pathLst>
                <a:path w="294" h="22" fill="none" extrusionOk="0">
                  <a:moveTo>
                    <a:pt x="0" y="1"/>
                  </a:moveTo>
                  <a:cubicBezTo>
                    <a:pt x="105" y="21"/>
                    <a:pt x="188" y="21"/>
                    <a:pt x="29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6908831" y="5003498"/>
              <a:ext cx="15225" cy="2342"/>
            </a:xfrm>
            <a:custGeom>
              <a:avLst/>
              <a:gdLst/>
              <a:ahLst/>
              <a:cxnLst/>
              <a:rect l="l" t="t" r="r" b="b"/>
              <a:pathLst>
                <a:path w="273" h="42" fill="none" extrusionOk="0">
                  <a:moveTo>
                    <a:pt x="1" y="42"/>
                  </a:moveTo>
                  <a:cubicBezTo>
                    <a:pt x="84" y="42"/>
                    <a:pt x="189"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6907660" y="5013983"/>
              <a:ext cx="14054" cy="4740"/>
            </a:xfrm>
            <a:custGeom>
              <a:avLst/>
              <a:gdLst/>
              <a:ahLst/>
              <a:cxnLst/>
              <a:rect l="l" t="t" r="r" b="b"/>
              <a:pathLst>
                <a:path w="252" h="85" fill="none" extrusionOk="0">
                  <a:moveTo>
                    <a:pt x="1" y="84"/>
                  </a:moveTo>
                  <a:cubicBezTo>
                    <a:pt x="105" y="84"/>
                    <a:pt x="189" y="63"/>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6866836" y="5034952"/>
              <a:ext cx="14054" cy="3569"/>
            </a:xfrm>
            <a:custGeom>
              <a:avLst/>
              <a:gdLst/>
              <a:ahLst/>
              <a:cxnLst/>
              <a:rect l="l" t="t" r="r" b="b"/>
              <a:pathLst>
                <a:path w="252" h="64" fill="none" extrusionOk="0">
                  <a:moveTo>
                    <a:pt x="0" y="64"/>
                  </a:moveTo>
                  <a:cubicBezTo>
                    <a:pt x="84" y="22"/>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6866836" y="5046664"/>
              <a:ext cx="14054" cy="3514"/>
            </a:xfrm>
            <a:custGeom>
              <a:avLst/>
              <a:gdLst/>
              <a:ahLst/>
              <a:cxnLst/>
              <a:rect l="l" t="t" r="r" b="b"/>
              <a:pathLst>
                <a:path w="252" h="63" fill="none" extrusionOk="0">
                  <a:moveTo>
                    <a:pt x="0" y="63"/>
                  </a:moveTo>
                  <a:cubicBezTo>
                    <a:pt x="84" y="21"/>
                    <a:pt x="189"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6886690" y="5033837"/>
              <a:ext cx="14054" cy="1171"/>
            </a:xfrm>
            <a:custGeom>
              <a:avLst/>
              <a:gdLst/>
              <a:ahLst/>
              <a:cxnLst/>
              <a:rect l="l" t="t" r="r" b="b"/>
              <a:pathLst>
                <a:path w="252" h="21" fill="none" extrusionOk="0">
                  <a:moveTo>
                    <a:pt x="0" y="0"/>
                  </a:moveTo>
                  <a:cubicBezTo>
                    <a:pt x="84" y="21"/>
                    <a:pt x="168" y="21"/>
                    <a:pt x="25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6885519" y="5046664"/>
              <a:ext cx="15225" cy="1227"/>
            </a:xfrm>
            <a:custGeom>
              <a:avLst/>
              <a:gdLst/>
              <a:ahLst/>
              <a:cxnLst/>
              <a:rect l="l" t="t" r="r" b="b"/>
              <a:pathLst>
                <a:path w="273" h="22" fill="none" extrusionOk="0">
                  <a:moveTo>
                    <a:pt x="0" y="21"/>
                  </a:moveTo>
                  <a:cubicBezTo>
                    <a:pt x="84" y="21"/>
                    <a:pt x="189" y="21"/>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6908831" y="5032665"/>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6906489" y="5047835"/>
              <a:ext cx="14054" cy="2342"/>
            </a:xfrm>
            <a:custGeom>
              <a:avLst/>
              <a:gdLst/>
              <a:ahLst/>
              <a:cxnLst/>
              <a:rect l="l" t="t" r="r" b="b"/>
              <a:pathLst>
                <a:path w="252" h="42" fill="none" extrusionOk="0">
                  <a:moveTo>
                    <a:pt x="1" y="42"/>
                  </a:moveTo>
                  <a:cubicBezTo>
                    <a:pt x="64" y="42"/>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6906489" y="506417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6906489" y="5077003"/>
              <a:ext cx="11767" cy="2398"/>
            </a:xfrm>
            <a:custGeom>
              <a:avLst/>
              <a:gdLst/>
              <a:ahLst/>
              <a:cxnLst/>
              <a:rect l="l" t="t" r="r" b="b"/>
              <a:pathLst>
                <a:path w="211" h="43" fill="none" extrusionOk="0">
                  <a:moveTo>
                    <a:pt x="1" y="0"/>
                  </a:moveTo>
                  <a:cubicBezTo>
                    <a:pt x="64" y="42"/>
                    <a:pt x="147"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6903031" y="5094514"/>
              <a:ext cx="15225" cy="2342"/>
            </a:xfrm>
            <a:custGeom>
              <a:avLst/>
              <a:gdLst/>
              <a:ahLst/>
              <a:cxnLst/>
              <a:rect l="l" t="t" r="r" b="b"/>
              <a:pathLst>
                <a:path w="273" h="42" fill="none" extrusionOk="0">
                  <a:moveTo>
                    <a:pt x="0" y="42"/>
                  </a:moveTo>
                  <a:cubicBezTo>
                    <a:pt x="84" y="42"/>
                    <a:pt x="188" y="42"/>
                    <a:pt x="27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6884348" y="5080516"/>
              <a:ext cx="16396" cy="4685"/>
            </a:xfrm>
            <a:custGeom>
              <a:avLst/>
              <a:gdLst/>
              <a:ahLst/>
              <a:cxnLst/>
              <a:rect l="l" t="t" r="r" b="b"/>
              <a:pathLst>
                <a:path w="294" h="84" fill="none" extrusionOk="0">
                  <a:moveTo>
                    <a:pt x="0" y="84"/>
                  </a:moveTo>
                  <a:cubicBezTo>
                    <a:pt x="105" y="42"/>
                    <a:pt x="189" y="21"/>
                    <a:pt x="29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6884348" y="5067633"/>
              <a:ext cx="17568" cy="2398"/>
            </a:xfrm>
            <a:custGeom>
              <a:avLst/>
              <a:gdLst/>
              <a:ahLst/>
              <a:cxnLst/>
              <a:rect l="l" t="t" r="r" b="b"/>
              <a:pathLst>
                <a:path w="315" h="43" fill="none" extrusionOk="0">
                  <a:moveTo>
                    <a:pt x="0" y="43"/>
                  </a:moveTo>
                  <a:cubicBezTo>
                    <a:pt x="105" y="43"/>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6863323" y="5068804"/>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6865665" y="5085145"/>
              <a:ext cx="12883" cy="1227"/>
            </a:xfrm>
            <a:custGeom>
              <a:avLst/>
              <a:gdLst/>
              <a:ahLst/>
              <a:cxnLst/>
              <a:rect l="l" t="t" r="r" b="b"/>
              <a:pathLst>
                <a:path w="231" h="22" fill="none" extrusionOk="0">
                  <a:moveTo>
                    <a:pt x="1" y="1"/>
                  </a:moveTo>
                  <a:cubicBezTo>
                    <a:pt x="63"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6865665" y="509451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6844640" y="5085145"/>
              <a:ext cx="16396" cy="1227"/>
            </a:xfrm>
            <a:custGeom>
              <a:avLst/>
              <a:gdLst/>
              <a:ahLst/>
              <a:cxnLst/>
              <a:rect l="l" t="t" r="r" b="b"/>
              <a:pathLst>
                <a:path w="294" h="22" fill="none" extrusionOk="0">
                  <a:moveTo>
                    <a:pt x="1" y="22"/>
                  </a:moveTo>
                  <a:cubicBezTo>
                    <a:pt x="106" y="22"/>
                    <a:pt x="189"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6844640" y="5100314"/>
              <a:ext cx="12939" cy="2398"/>
            </a:xfrm>
            <a:custGeom>
              <a:avLst/>
              <a:gdLst/>
              <a:ahLst/>
              <a:cxnLst/>
              <a:rect l="l" t="t" r="r" b="b"/>
              <a:pathLst>
                <a:path w="232" h="43" fill="none" extrusionOk="0">
                  <a:moveTo>
                    <a:pt x="1" y="43"/>
                  </a:moveTo>
                  <a:cubicBezTo>
                    <a:pt x="85" y="43"/>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6832984" y="5077003"/>
              <a:ext cx="10541" cy="2398"/>
            </a:xfrm>
            <a:custGeom>
              <a:avLst/>
              <a:gdLst/>
              <a:ahLst/>
              <a:cxnLst/>
              <a:rect l="l" t="t" r="r" b="b"/>
              <a:pathLst>
                <a:path w="189" h="43" fill="none" extrusionOk="0">
                  <a:moveTo>
                    <a:pt x="1" y="0"/>
                  </a:moveTo>
                  <a:cubicBezTo>
                    <a:pt x="63" y="0"/>
                    <a:pt x="126" y="42"/>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6831812" y="5093343"/>
              <a:ext cx="7083" cy="1227"/>
            </a:xfrm>
            <a:custGeom>
              <a:avLst/>
              <a:gdLst/>
              <a:ahLst/>
              <a:cxnLst/>
              <a:rect l="l" t="t" r="r" b="b"/>
              <a:pathLst>
                <a:path w="127" h="22" fill="none" extrusionOk="0">
                  <a:moveTo>
                    <a:pt x="1" y="0"/>
                  </a:moveTo>
                  <a:lnTo>
                    <a:pt x="1" y="0"/>
                  </a:lnTo>
                  <a:lnTo>
                    <a:pt x="1" y="0"/>
                  </a:lnTo>
                  <a:cubicBezTo>
                    <a:pt x="43" y="21"/>
                    <a:pt x="84" y="21"/>
                    <a:pt x="12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6832984" y="5061833"/>
              <a:ext cx="5912" cy="56"/>
            </a:xfrm>
            <a:custGeom>
              <a:avLst/>
              <a:gdLst/>
              <a:ahLst/>
              <a:cxnLst/>
              <a:rect l="l" t="t" r="r" b="b"/>
              <a:pathLst>
                <a:path w="106" h="1" fill="none" extrusionOk="0">
                  <a:moveTo>
                    <a:pt x="1" y="0"/>
                  </a:moveTo>
                  <a:lnTo>
                    <a:pt x="1" y="0"/>
                  </a:lnTo>
                  <a:lnTo>
                    <a:pt x="1" y="0"/>
                  </a:lnTo>
                  <a:lnTo>
                    <a:pt x="10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6845811" y="505597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6845811" y="5071147"/>
              <a:ext cx="14054" cy="56"/>
            </a:xfrm>
            <a:custGeom>
              <a:avLst/>
              <a:gdLst/>
              <a:ahLst/>
              <a:cxnLst/>
              <a:rect l="l" t="t" r="r" b="b"/>
              <a:pathLst>
                <a:path w="252" h="1" fill="none" extrusionOk="0">
                  <a:moveTo>
                    <a:pt x="1" y="1"/>
                  </a:move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6885519" y="5100314"/>
              <a:ext cx="11712" cy="2398"/>
            </a:xfrm>
            <a:custGeom>
              <a:avLst/>
              <a:gdLst/>
              <a:ahLst/>
              <a:cxnLst/>
              <a:rect l="l" t="t" r="r" b="b"/>
              <a:pathLst>
                <a:path w="210" h="43" fill="none" extrusionOk="0">
                  <a:moveTo>
                    <a:pt x="0" y="1"/>
                  </a:moveTo>
                  <a:cubicBezTo>
                    <a:pt x="84" y="43"/>
                    <a:pt x="126" y="43"/>
                    <a:pt x="20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6901860" y="5110855"/>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6955510" y="4896141"/>
              <a:ext cx="21081" cy="3514"/>
            </a:xfrm>
            <a:custGeom>
              <a:avLst/>
              <a:gdLst/>
              <a:ahLst/>
              <a:cxnLst/>
              <a:rect l="l" t="t" r="r" b="b"/>
              <a:pathLst>
                <a:path w="378" h="63" fill="none" extrusionOk="0">
                  <a:moveTo>
                    <a:pt x="22" y="0"/>
                  </a:moveTo>
                  <a:cubicBezTo>
                    <a:pt x="22" y="0"/>
                    <a:pt x="1" y="0"/>
                    <a:pt x="1" y="42"/>
                  </a:cubicBezTo>
                  <a:cubicBezTo>
                    <a:pt x="126" y="42"/>
                    <a:pt x="231" y="42"/>
                    <a:pt x="37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6954339" y="4913597"/>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6955510" y="4929937"/>
              <a:ext cx="18739" cy="56"/>
            </a:xfrm>
            <a:custGeom>
              <a:avLst/>
              <a:gdLst/>
              <a:ahLst/>
              <a:cxnLst/>
              <a:rect l="l" t="t" r="r" b="b"/>
              <a:pathLst>
                <a:path w="336" h="1" fill="none" extrusionOk="0">
                  <a:moveTo>
                    <a:pt x="1" y="1"/>
                  </a:moveTo>
                  <a:lnTo>
                    <a:pt x="335"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6950826" y="4940478"/>
              <a:ext cx="21081" cy="1227"/>
            </a:xfrm>
            <a:custGeom>
              <a:avLst/>
              <a:gdLst/>
              <a:ahLst/>
              <a:cxnLst/>
              <a:rect l="l" t="t" r="r" b="b"/>
              <a:pathLst>
                <a:path w="378" h="22" fill="none" extrusionOk="0">
                  <a:moveTo>
                    <a:pt x="1" y="0"/>
                  </a:moveTo>
                  <a:cubicBezTo>
                    <a:pt x="147" y="21"/>
                    <a:pt x="252" y="0"/>
                    <a:pt x="37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6953168" y="4948620"/>
              <a:ext cx="21081" cy="2398"/>
            </a:xfrm>
            <a:custGeom>
              <a:avLst/>
              <a:gdLst/>
              <a:ahLst/>
              <a:cxnLst/>
              <a:rect l="l" t="t" r="r" b="b"/>
              <a:pathLst>
                <a:path w="378" h="43" fill="none" extrusionOk="0">
                  <a:moveTo>
                    <a:pt x="1" y="1"/>
                  </a:moveTo>
                  <a:cubicBezTo>
                    <a:pt x="22" y="42"/>
                    <a:pt x="43" y="42"/>
                    <a:pt x="64" y="42"/>
                  </a:cubicBezTo>
                  <a:lnTo>
                    <a:pt x="377"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6953168" y="4964961"/>
              <a:ext cx="18739" cy="1227"/>
            </a:xfrm>
            <a:custGeom>
              <a:avLst/>
              <a:gdLst/>
              <a:ahLst/>
              <a:cxnLst/>
              <a:rect l="l" t="t" r="r" b="b"/>
              <a:pathLst>
                <a:path w="336" h="22" fill="none" extrusionOk="0">
                  <a:moveTo>
                    <a:pt x="1" y="1"/>
                  </a:moveTo>
                  <a:cubicBezTo>
                    <a:pt x="105" y="22"/>
                    <a:pt x="210"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6950826" y="4974274"/>
              <a:ext cx="19910" cy="1227"/>
            </a:xfrm>
            <a:custGeom>
              <a:avLst/>
              <a:gdLst/>
              <a:ahLst/>
              <a:cxnLst/>
              <a:rect l="l" t="t" r="r" b="b"/>
              <a:pathLst>
                <a:path w="357" h="22" fill="none" extrusionOk="0">
                  <a:moveTo>
                    <a:pt x="1" y="1"/>
                  </a:moveTo>
                  <a:cubicBezTo>
                    <a:pt x="1" y="22"/>
                    <a:pt x="43" y="22"/>
                    <a:pt x="43" y="22"/>
                  </a:cubicBezTo>
                  <a:lnTo>
                    <a:pt x="357" y="2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6950826" y="4989444"/>
              <a:ext cx="17568" cy="2398"/>
            </a:xfrm>
            <a:custGeom>
              <a:avLst/>
              <a:gdLst/>
              <a:ahLst/>
              <a:cxnLst/>
              <a:rect l="l" t="t" r="r" b="b"/>
              <a:pathLst>
                <a:path w="315" h="43" fill="none" extrusionOk="0">
                  <a:moveTo>
                    <a:pt x="1" y="1"/>
                  </a:moveTo>
                  <a:cubicBezTo>
                    <a:pt x="106" y="43"/>
                    <a:pt x="210" y="43"/>
                    <a:pt x="315"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6948539" y="5010469"/>
              <a:ext cx="16396" cy="1227"/>
            </a:xfrm>
            <a:custGeom>
              <a:avLst/>
              <a:gdLst/>
              <a:ahLst/>
              <a:cxnLst/>
              <a:rect l="l" t="t" r="r" b="b"/>
              <a:pathLst>
                <a:path w="294" h="22" fill="none" extrusionOk="0">
                  <a:moveTo>
                    <a:pt x="0" y="1"/>
                  </a:moveTo>
                  <a:cubicBezTo>
                    <a:pt x="105" y="1"/>
                    <a:pt x="20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6956682" y="4884429"/>
              <a:ext cx="19910" cy="2398"/>
            </a:xfrm>
            <a:custGeom>
              <a:avLst/>
              <a:gdLst/>
              <a:ahLst/>
              <a:cxnLst/>
              <a:rect l="l" t="t" r="r" b="b"/>
              <a:pathLst>
                <a:path w="357" h="43" fill="none" extrusionOk="0">
                  <a:moveTo>
                    <a:pt x="1" y="1"/>
                  </a:moveTo>
                  <a:lnTo>
                    <a:pt x="147" y="1"/>
                  </a:lnTo>
                  <a:cubicBezTo>
                    <a:pt x="210" y="1"/>
                    <a:pt x="273" y="43"/>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6956682" y="4876286"/>
              <a:ext cx="21081" cy="1227"/>
            </a:xfrm>
            <a:custGeom>
              <a:avLst/>
              <a:gdLst/>
              <a:ahLst/>
              <a:cxnLst/>
              <a:rect l="l" t="t" r="r" b="b"/>
              <a:pathLst>
                <a:path w="378" h="22" fill="none" extrusionOk="0">
                  <a:moveTo>
                    <a:pt x="1" y="21"/>
                  </a:moveTo>
                  <a:cubicBezTo>
                    <a:pt x="42" y="0"/>
                    <a:pt x="63" y="0"/>
                    <a:pt x="84" y="0"/>
                  </a:cubicBezTo>
                  <a:lnTo>
                    <a:pt x="37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6960195" y="4864630"/>
              <a:ext cx="18739" cy="56"/>
            </a:xfrm>
            <a:custGeom>
              <a:avLst/>
              <a:gdLst/>
              <a:ahLst/>
              <a:cxnLst/>
              <a:rect l="l" t="t" r="r" b="b"/>
              <a:pathLst>
                <a:path w="336" h="1" fill="none" extrusionOk="0">
                  <a:moveTo>
                    <a:pt x="0"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6959024" y="4855261"/>
              <a:ext cx="21081" cy="3569"/>
            </a:xfrm>
            <a:custGeom>
              <a:avLst/>
              <a:gdLst/>
              <a:ahLst/>
              <a:cxnLst/>
              <a:rect l="l" t="t" r="r" b="b"/>
              <a:pathLst>
                <a:path w="378" h="64" fill="none" extrusionOk="0">
                  <a:moveTo>
                    <a:pt x="0" y="64"/>
                  </a:moveTo>
                  <a:cubicBezTo>
                    <a:pt x="0" y="43"/>
                    <a:pt x="21" y="43"/>
                    <a:pt x="42" y="43"/>
                  </a:cubicBezTo>
                  <a:cubicBezTo>
                    <a:pt x="147" y="43"/>
                    <a:pt x="272" y="43"/>
                    <a:pt x="37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6982336" y="4886771"/>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6982336" y="4899598"/>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6983507" y="4906625"/>
              <a:ext cx="16396" cy="1227"/>
            </a:xfrm>
            <a:custGeom>
              <a:avLst/>
              <a:gdLst/>
              <a:ahLst/>
              <a:cxnLst/>
              <a:rect l="l" t="t" r="r" b="b"/>
              <a:pathLst>
                <a:path w="294" h="22" fill="none" extrusionOk="0">
                  <a:moveTo>
                    <a:pt x="1" y="0"/>
                  </a:moveTo>
                  <a:cubicBezTo>
                    <a:pt x="105" y="2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6985849" y="4863459"/>
              <a:ext cx="16396" cy="1227"/>
            </a:xfrm>
            <a:custGeom>
              <a:avLst/>
              <a:gdLst/>
              <a:ahLst/>
              <a:cxnLst/>
              <a:rect l="l" t="t" r="r" b="b"/>
              <a:pathLst>
                <a:path w="294" h="22" fill="none" extrusionOk="0">
                  <a:moveTo>
                    <a:pt x="1" y="21"/>
                  </a:moveTo>
                  <a:cubicBezTo>
                    <a:pt x="105" y="0"/>
                    <a:pt x="210"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6985849" y="4854090"/>
              <a:ext cx="17568" cy="1227"/>
            </a:xfrm>
            <a:custGeom>
              <a:avLst/>
              <a:gdLst/>
              <a:ahLst/>
              <a:cxnLst/>
              <a:rect l="l" t="t" r="r" b="b"/>
              <a:pathLst>
                <a:path w="315" h="22" fill="none" extrusionOk="0">
                  <a:moveTo>
                    <a:pt x="1" y="22"/>
                  </a:moveTo>
                  <a:cubicBezTo>
                    <a:pt x="105" y="1"/>
                    <a:pt x="210"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6980049" y="4924137"/>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6976536" y="4934622"/>
              <a:ext cx="19854" cy="1227"/>
            </a:xfrm>
            <a:custGeom>
              <a:avLst/>
              <a:gdLst/>
              <a:ahLst/>
              <a:cxnLst/>
              <a:rect l="l" t="t" r="r" b="b"/>
              <a:pathLst>
                <a:path w="356" h="22" fill="none" extrusionOk="0">
                  <a:moveTo>
                    <a:pt x="21" y="1"/>
                  </a:moveTo>
                  <a:cubicBezTo>
                    <a:pt x="21" y="1"/>
                    <a:pt x="0" y="1"/>
                    <a:pt x="21" y="1"/>
                  </a:cubicBezTo>
                  <a:cubicBezTo>
                    <a:pt x="21" y="21"/>
                    <a:pt x="21" y="21"/>
                    <a:pt x="21" y="1"/>
                  </a:cubicBezTo>
                  <a:cubicBezTo>
                    <a:pt x="147" y="21"/>
                    <a:pt x="251" y="21"/>
                    <a:pt x="356"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6977707" y="4952134"/>
              <a:ext cx="18683" cy="2398"/>
            </a:xfrm>
            <a:custGeom>
              <a:avLst/>
              <a:gdLst/>
              <a:ahLst/>
              <a:cxnLst/>
              <a:rect l="l" t="t" r="r" b="b"/>
              <a:pathLst>
                <a:path w="335" h="43" fill="none" extrusionOk="0">
                  <a:moveTo>
                    <a:pt x="0" y="21"/>
                  </a:moveTo>
                  <a:cubicBezTo>
                    <a:pt x="105" y="42"/>
                    <a:pt x="230" y="21"/>
                    <a:pt x="33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6977707" y="4971988"/>
              <a:ext cx="18683" cy="2342"/>
            </a:xfrm>
            <a:custGeom>
              <a:avLst/>
              <a:gdLst/>
              <a:ahLst/>
              <a:cxnLst/>
              <a:rect l="l" t="t" r="r" b="b"/>
              <a:pathLst>
                <a:path w="335" h="42" fill="none" extrusionOk="0">
                  <a:moveTo>
                    <a:pt x="0" y="0"/>
                  </a:moveTo>
                  <a:cubicBezTo>
                    <a:pt x="105" y="42"/>
                    <a:pt x="230"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6973022" y="4983644"/>
              <a:ext cx="18739" cy="2398"/>
            </a:xfrm>
            <a:custGeom>
              <a:avLst/>
              <a:gdLst/>
              <a:ahLst/>
              <a:cxnLst/>
              <a:rect l="l" t="t" r="r" b="b"/>
              <a:pathLst>
                <a:path w="336" h="43" fill="none" extrusionOk="0">
                  <a:moveTo>
                    <a:pt x="1" y="0"/>
                  </a:moveTo>
                  <a:cubicBezTo>
                    <a:pt x="105" y="42"/>
                    <a:pt x="231" y="4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6967166" y="4995300"/>
              <a:ext cx="21081" cy="3569"/>
            </a:xfrm>
            <a:custGeom>
              <a:avLst/>
              <a:gdLst/>
              <a:ahLst/>
              <a:cxnLst/>
              <a:rect l="l" t="t" r="r" b="b"/>
              <a:pathLst>
                <a:path w="378" h="64" fill="none" extrusionOk="0">
                  <a:moveTo>
                    <a:pt x="1" y="63"/>
                  </a:moveTo>
                  <a:cubicBezTo>
                    <a:pt x="126" y="63"/>
                    <a:pt x="231" y="42"/>
                    <a:pt x="37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6971851" y="5011640"/>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6970680" y="50268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6968337" y="5038466"/>
              <a:ext cx="19910" cy="1227"/>
            </a:xfrm>
            <a:custGeom>
              <a:avLst/>
              <a:gdLst/>
              <a:ahLst/>
              <a:cxnLst/>
              <a:rect l="l" t="t" r="r" b="b"/>
              <a:pathLst>
                <a:path w="357" h="22" fill="none" extrusionOk="0">
                  <a:moveTo>
                    <a:pt x="1" y="1"/>
                  </a:moveTo>
                  <a:cubicBezTo>
                    <a:pt x="105" y="22"/>
                    <a:pt x="210" y="22"/>
                    <a:pt x="35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6948539" y="5029152"/>
              <a:ext cx="14054" cy="1227"/>
            </a:xfrm>
            <a:custGeom>
              <a:avLst/>
              <a:gdLst/>
              <a:ahLst/>
              <a:cxnLst/>
              <a:rect l="l" t="t" r="r" b="b"/>
              <a:pathLst>
                <a:path w="252" h="22" fill="none" extrusionOk="0">
                  <a:moveTo>
                    <a:pt x="0" y="0"/>
                  </a:moveTo>
                  <a:cubicBezTo>
                    <a:pt x="84" y="0"/>
                    <a:pt x="18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6943854" y="5047835"/>
              <a:ext cx="12883" cy="2342"/>
            </a:xfrm>
            <a:custGeom>
              <a:avLst/>
              <a:gdLst/>
              <a:ahLst/>
              <a:cxnLst/>
              <a:rect l="l" t="t" r="r" b="b"/>
              <a:pathLst>
                <a:path w="231" h="42" fill="none" extrusionOk="0">
                  <a:moveTo>
                    <a:pt x="0" y="42"/>
                  </a:moveTo>
                  <a:cubicBezTo>
                    <a:pt x="21" y="0"/>
                    <a:pt x="63" y="0"/>
                    <a:pt x="84" y="42"/>
                  </a:cubicBezTo>
                  <a:lnTo>
                    <a:pt x="231"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6967166" y="5053635"/>
              <a:ext cx="18739" cy="56"/>
            </a:xfrm>
            <a:custGeom>
              <a:avLst/>
              <a:gdLst/>
              <a:ahLst/>
              <a:cxnLst/>
              <a:rect l="l" t="t" r="r" b="b"/>
              <a:pathLst>
                <a:path w="336" h="1" fill="none" extrusionOk="0">
                  <a:moveTo>
                    <a:pt x="1" y="1"/>
                  </a:moveTo>
                  <a:lnTo>
                    <a:pt x="33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6925171" y="5046664"/>
              <a:ext cx="16396" cy="56"/>
            </a:xfrm>
            <a:custGeom>
              <a:avLst/>
              <a:gdLst/>
              <a:ahLst/>
              <a:cxnLst/>
              <a:rect l="l" t="t" r="r" b="b"/>
              <a:pathLst>
                <a:path w="294" h="1" fill="none" extrusionOk="0">
                  <a:moveTo>
                    <a:pt x="1" y="0"/>
                  </a:move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6925171" y="5032665"/>
              <a:ext cx="16396" cy="1227"/>
            </a:xfrm>
            <a:custGeom>
              <a:avLst/>
              <a:gdLst/>
              <a:ahLst/>
              <a:cxnLst/>
              <a:rect l="l" t="t" r="r" b="b"/>
              <a:pathLst>
                <a:path w="294" h="22" fill="none" extrusionOk="0">
                  <a:moveTo>
                    <a:pt x="1" y="21"/>
                  </a:moveTo>
                  <a:cubicBezTo>
                    <a:pt x="105" y="0"/>
                    <a:pt x="189" y="0"/>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6927514" y="5020954"/>
              <a:ext cx="16396" cy="1227"/>
            </a:xfrm>
            <a:custGeom>
              <a:avLst/>
              <a:gdLst/>
              <a:ahLst/>
              <a:cxnLst/>
              <a:rect l="l" t="t" r="r" b="b"/>
              <a:pathLst>
                <a:path w="294" h="22" fill="none" extrusionOk="0">
                  <a:moveTo>
                    <a:pt x="0" y="1"/>
                  </a:moveTo>
                  <a:cubicBezTo>
                    <a:pt x="105" y="1"/>
                    <a:pt x="189" y="22"/>
                    <a:pt x="29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8"/>
            <p:cNvSpPr/>
            <p:nvPr/>
          </p:nvSpPr>
          <p:spPr>
            <a:xfrm>
              <a:off x="6931027" y="5009298"/>
              <a:ext cx="12883" cy="1227"/>
            </a:xfrm>
            <a:custGeom>
              <a:avLst/>
              <a:gdLst/>
              <a:ahLst/>
              <a:cxnLst/>
              <a:rect l="l" t="t" r="r" b="b"/>
              <a:pathLst>
                <a:path w="231" h="22" fill="none" extrusionOk="0">
                  <a:moveTo>
                    <a:pt x="0" y="1"/>
                  </a:moveTo>
                  <a:cubicBezTo>
                    <a:pt x="84" y="1"/>
                    <a:pt x="147" y="1"/>
                    <a:pt x="23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8"/>
            <p:cNvSpPr/>
            <p:nvPr/>
          </p:nvSpPr>
          <p:spPr>
            <a:xfrm>
              <a:off x="693102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6929856" y="4983644"/>
              <a:ext cx="14054" cy="56"/>
            </a:xfrm>
            <a:custGeom>
              <a:avLst/>
              <a:gdLst/>
              <a:ahLst/>
              <a:cxnLst/>
              <a:rect l="l" t="t" r="r" b="b"/>
              <a:pathLst>
                <a:path w="252" h="1" fill="none" extrusionOk="0">
                  <a:moveTo>
                    <a:pt x="0" y="0"/>
                  </a:moveTo>
                  <a:lnTo>
                    <a:pt x="25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6931027" y="4966132"/>
              <a:ext cx="14054" cy="3569"/>
            </a:xfrm>
            <a:custGeom>
              <a:avLst/>
              <a:gdLst/>
              <a:ahLst/>
              <a:cxnLst/>
              <a:rect l="l" t="t" r="r" b="b"/>
              <a:pathLst>
                <a:path w="252" h="64" fill="none" extrusionOk="0">
                  <a:moveTo>
                    <a:pt x="0" y="1"/>
                  </a:moveTo>
                  <a:cubicBezTo>
                    <a:pt x="84" y="42"/>
                    <a:pt x="147" y="42"/>
                    <a:pt x="25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6933370" y="4957989"/>
              <a:ext cx="14054" cy="1171"/>
            </a:xfrm>
            <a:custGeom>
              <a:avLst/>
              <a:gdLst/>
              <a:ahLst/>
              <a:cxnLst/>
              <a:rect l="l" t="t" r="r" b="b"/>
              <a:pathLst>
                <a:path w="252" h="21" fill="none" extrusionOk="0">
                  <a:moveTo>
                    <a:pt x="0" y="0"/>
                  </a:moveTo>
                  <a:cubicBezTo>
                    <a:pt x="84" y="0"/>
                    <a:pt x="168" y="21"/>
                    <a:pt x="25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6933370" y="4948620"/>
              <a:ext cx="14054" cy="2398"/>
            </a:xfrm>
            <a:custGeom>
              <a:avLst/>
              <a:gdLst/>
              <a:ahLst/>
              <a:cxnLst/>
              <a:rect l="l" t="t" r="r" b="b"/>
              <a:pathLst>
                <a:path w="252" h="43" fill="none" extrusionOk="0">
                  <a:moveTo>
                    <a:pt x="0" y="42"/>
                  </a:moveTo>
                  <a:cubicBezTo>
                    <a:pt x="84" y="1"/>
                    <a:pt x="168" y="1"/>
                    <a:pt x="25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6933370" y="4936964"/>
              <a:ext cx="16396" cy="2398"/>
            </a:xfrm>
            <a:custGeom>
              <a:avLst/>
              <a:gdLst/>
              <a:ahLst/>
              <a:cxnLst/>
              <a:rect l="l" t="t" r="r" b="b"/>
              <a:pathLst>
                <a:path w="294" h="43" fill="none" extrusionOk="0">
                  <a:moveTo>
                    <a:pt x="0" y="42"/>
                  </a:moveTo>
                  <a:cubicBezTo>
                    <a:pt x="0" y="0"/>
                    <a:pt x="63" y="0"/>
                    <a:pt x="84" y="0"/>
                  </a:cubicBez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6935656" y="4922966"/>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6935656" y="4911310"/>
              <a:ext cx="12939" cy="1227"/>
            </a:xfrm>
            <a:custGeom>
              <a:avLst/>
              <a:gdLst/>
              <a:ahLst/>
              <a:cxnLst/>
              <a:rect l="l" t="t" r="r" b="b"/>
              <a:pathLst>
                <a:path w="232" h="22" fill="none" extrusionOk="0">
                  <a:moveTo>
                    <a:pt x="1" y="0"/>
                  </a:moveTo>
                  <a:cubicBezTo>
                    <a:pt x="6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6936827" y="4899598"/>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6936827" y="4889113"/>
              <a:ext cx="12939" cy="56"/>
            </a:xfrm>
            <a:custGeom>
              <a:avLst/>
              <a:gdLst/>
              <a:ahLst/>
              <a:cxnLst/>
              <a:rect l="l" t="t" r="r" b="b"/>
              <a:pathLst>
                <a:path w="232" h="1" fill="none" extrusionOk="0">
                  <a:moveTo>
                    <a:pt x="1" y="1"/>
                  </a:moveTo>
                  <a:lnTo>
                    <a:pt x="231"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6939170" y="4876286"/>
              <a:ext cx="15225" cy="1227"/>
            </a:xfrm>
            <a:custGeom>
              <a:avLst/>
              <a:gdLst/>
              <a:ahLst/>
              <a:cxnLst/>
              <a:rect l="l" t="t" r="r" b="b"/>
              <a:pathLst>
                <a:path w="273" h="22" fill="none" extrusionOk="0">
                  <a:moveTo>
                    <a:pt x="1" y="21"/>
                  </a:moveTo>
                  <a:cubicBezTo>
                    <a:pt x="1" y="0"/>
                    <a:pt x="64" y="0"/>
                    <a:pt x="84" y="0"/>
                  </a:cubicBez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6936827" y="4859946"/>
              <a:ext cx="17568" cy="5912"/>
            </a:xfrm>
            <a:custGeom>
              <a:avLst/>
              <a:gdLst/>
              <a:ahLst/>
              <a:cxnLst/>
              <a:rect l="l" t="t" r="r" b="b"/>
              <a:pathLst>
                <a:path w="315" h="106" fill="none" extrusionOk="0">
                  <a:moveTo>
                    <a:pt x="1" y="105"/>
                  </a:moveTo>
                  <a:cubicBezTo>
                    <a:pt x="1" y="84"/>
                    <a:pt x="22" y="84"/>
                    <a:pt x="43" y="63"/>
                  </a:cubicBezTo>
                  <a:cubicBezTo>
                    <a:pt x="126" y="21"/>
                    <a:pt x="210" y="21"/>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6921658" y="5092172"/>
              <a:ext cx="14054" cy="1227"/>
            </a:xfrm>
            <a:custGeom>
              <a:avLst/>
              <a:gdLst/>
              <a:ahLst/>
              <a:cxnLst/>
              <a:rect l="l" t="t" r="r" b="b"/>
              <a:pathLst>
                <a:path w="252" h="22" fill="none" extrusionOk="0">
                  <a:moveTo>
                    <a:pt x="1" y="0"/>
                  </a:moveTo>
                  <a:cubicBezTo>
                    <a:pt x="85" y="0"/>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6921658" y="5079345"/>
              <a:ext cx="16396" cy="1227"/>
            </a:xfrm>
            <a:custGeom>
              <a:avLst/>
              <a:gdLst/>
              <a:ahLst/>
              <a:cxnLst/>
              <a:rect l="l" t="t" r="r" b="b"/>
              <a:pathLst>
                <a:path w="294" h="22" fill="none" extrusionOk="0">
                  <a:moveTo>
                    <a:pt x="1" y="21"/>
                  </a:moveTo>
                  <a:cubicBezTo>
                    <a:pt x="1" y="0"/>
                    <a:pt x="43" y="0"/>
                    <a:pt x="64" y="0"/>
                  </a:cubicBezTo>
                  <a:lnTo>
                    <a:pt x="29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6924000" y="5064176"/>
              <a:ext cx="14054" cy="1171"/>
            </a:xfrm>
            <a:custGeom>
              <a:avLst/>
              <a:gdLst/>
              <a:ahLst/>
              <a:cxnLst/>
              <a:rect l="l" t="t" r="r" b="b"/>
              <a:pathLst>
                <a:path w="252" h="21" fill="none" extrusionOk="0">
                  <a:moveTo>
                    <a:pt x="1" y="21"/>
                  </a:moveTo>
                  <a:cubicBezTo>
                    <a:pt x="63" y="0"/>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6943854" y="5075831"/>
              <a:ext cx="15225" cy="1227"/>
            </a:xfrm>
            <a:custGeom>
              <a:avLst/>
              <a:gdLst/>
              <a:ahLst/>
              <a:cxnLst/>
              <a:rect l="l" t="t" r="r" b="b"/>
              <a:pathLst>
                <a:path w="273" h="22" fill="none" extrusionOk="0">
                  <a:moveTo>
                    <a:pt x="0" y="0"/>
                  </a:moveTo>
                  <a:cubicBezTo>
                    <a:pt x="84" y="0"/>
                    <a:pt x="189"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6945026" y="5065347"/>
              <a:ext cx="15225" cy="0"/>
            </a:xfrm>
            <a:custGeom>
              <a:avLst/>
              <a:gdLst/>
              <a:ahLst/>
              <a:cxnLst/>
              <a:rect l="l" t="t" r="r" b="b"/>
              <a:pathLst>
                <a:path w="273"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6942683" y="5088659"/>
              <a:ext cx="16396" cy="56"/>
            </a:xfrm>
            <a:custGeom>
              <a:avLst/>
              <a:gdLst/>
              <a:ahLst/>
              <a:cxnLst/>
              <a:rect l="l" t="t" r="r" b="b"/>
              <a:pathLst>
                <a:path w="294" h="1" fill="none" extrusionOk="0">
                  <a:moveTo>
                    <a:pt x="1" y="0"/>
                  </a:moveTo>
                  <a:lnTo>
                    <a:pt x="29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6941512" y="5103828"/>
              <a:ext cx="15225" cy="1227"/>
            </a:xfrm>
            <a:custGeom>
              <a:avLst/>
              <a:gdLst/>
              <a:ahLst/>
              <a:cxnLst/>
              <a:rect l="l" t="t" r="r" b="b"/>
              <a:pathLst>
                <a:path w="273" h="22" fill="none" extrusionOk="0">
                  <a:moveTo>
                    <a:pt x="1" y="21"/>
                  </a:moveTo>
                  <a:cubicBezTo>
                    <a:pt x="105" y="21"/>
                    <a:pt x="210" y="21"/>
                    <a:pt x="273"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6962537" y="5088659"/>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6965995" y="5077003"/>
              <a:ext cx="17568" cy="2398"/>
            </a:xfrm>
            <a:custGeom>
              <a:avLst/>
              <a:gdLst/>
              <a:ahLst/>
              <a:cxnLst/>
              <a:rect l="l" t="t" r="r" b="b"/>
              <a:pathLst>
                <a:path w="315" h="43" fill="none" extrusionOk="0">
                  <a:moveTo>
                    <a:pt x="1" y="42"/>
                  </a:moveTo>
                  <a:cubicBezTo>
                    <a:pt x="106" y="0"/>
                    <a:pt x="210" y="0"/>
                    <a:pt x="315"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6964880" y="5106170"/>
              <a:ext cx="17512" cy="56"/>
            </a:xfrm>
            <a:custGeom>
              <a:avLst/>
              <a:gdLst/>
              <a:ahLst/>
              <a:cxnLst/>
              <a:rect l="l" t="t" r="r" b="b"/>
              <a:pathLst>
                <a:path w="314" h="1" fill="none" extrusionOk="0">
                  <a:moveTo>
                    <a:pt x="0" y="0"/>
                  </a:moveTo>
                  <a:lnTo>
                    <a:pt x="314"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6991705" y="5057149"/>
              <a:ext cx="8198" cy="2398"/>
            </a:xfrm>
            <a:custGeom>
              <a:avLst/>
              <a:gdLst/>
              <a:ahLst/>
              <a:cxnLst/>
              <a:rect l="l" t="t" r="r" b="b"/>
              <a:pathLst>
                <a:path w="147" h="43" fill="none" extrusionOk="0">
                  <a:moveTo>
                    <a:pt x="0" y="42"/>
                  </a:moveTo>
                  <a:cubicBezTo>
                    <a:pt x="63" y="21"/>
                    <a:pt x="105" y="21"/>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6989363" y="5073489"/>
              <a:ext cx="8198" cy="56"/>
            </a:xfrm>
            <a:custGeom>
              <a:avLst/>
              <a:gdLst/>
              <a:ahLst/>
              <a:cxnLst/>
              <a:rect l="l" t="t" r="r" b="b"/>
              <a:pathLst>
                <a:path w="147" h="1" fill="none" extrusionOk="0">
                  <a:moveTo>
                    <a:pt x="0"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6984678" y="5088659"/>
              <a:ext cx="12883" cy="2398"/>
            </a:xfrm>
            <a:custGeom>
              <a:avLst/>
              <a:gdLst/>
              <a:ahLst/>
              <a:cxnLst/>
              <a:rect l="l" t="t" r="r" b="b"/>
              <a:pathLst>
                <a:path w="231" h="43" fill="none" extrusionOk="0">
                  <a:moveTo>
                    <a:pt x="1" y="0"/>
                  </a:moveTo>
                  <a:cubicBezTo>
                    <a:pt x="84" y="42"/>
                    <a:pt x="168"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6983507" y="5106170"/>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6991705" y="5038466"/>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6991705" y="5024467"/>
              <a:ext cx="14054" cy="2398"/>
            </a:xfrm>
            <a:custGeom>
              <a:avLst/>
              <a:gdLst/>
              <a:ahLst/>
              <a:cxnLst/>
              <a:rect l="l" t="t" r="r" b="b"/>
              <a:pathLst>
                <a:path w="252" h="43" fill="none" extrusionOk="0">
                  <a:moveTo>
                    <a:pt x="0" y="43"/>
                  </a:moveTo>
                  <a:cubicBezTo>
                    <a:pt x="84" y="1"/>
                    <a:pt x="168" y="1"/>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6995219" y="5016325"/>
              <a:ext cx="10541" cy="56"/>
            </a:xfrm>
            <a:custGeom>
              <a:avLst/>
              <a:gdLst/>
              <a:ahLst/>
              <a:cxnLst/>
              <a:rect l="l" t="t" r="r" b="b"/>
              <a:pathLst>
                <a:path w="189" h="1" fill="none" extrusionOk="0">
                  <a:moveTo>
                    <a:pt x="0" y="0"/>
                  </a:moveTo>
                  <a:lnTo>
                    <a:pt x="188"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6996334" y="5005784"/>
              <a:ext cx="12939" cy="1227"/>
            </a:xfrm>
            <a:custGeom>
              <a:avLst/>
              <a:gdLst/>
              <a:ahLst/>
              <a:cxnLst/>
              <a:rect l="l" t="t" r="r" b="b"/>
              <a:pathLst>
                <a:path w="232" h="22" fill="none" extrusionOk="0">
                  <a:moveTo>
                    <a:pt x="1" y="1"/>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6996334" y="4988328"/>
              <a:ext cx="10596" cy="1171"/>
            </a:xfrm>
            <a:custGeom>
              <a:avLst/>
              <a:gdLst/>
              <a:ahLst/>
              <a:cxnLst/>
              <a:rect l="l" t="t" r="r" b="b"/>
              <a:pathLst>
                <a:path w="190" h="21" fill="none" extrusionOk="0">
                  <a:moveTo>
                    <a:pt x="1" y="21"/>
                  </a:moveTo>
                  <a:cubicBezTo>
                    <a:pt x="64" y="0"/>
                    <a:pt x="12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6997505" y="4977788"/>
              <a:ext cx="11767" cy="56"/>
            </a:xfrm>
            <a:custGeom>
              <a:avLst/>
              <a:gdLst/>
              <a:ahLst/>
              <a:cxnLst/>
              <a:rect l="l" t="t" r="r" b="b"/>
              <a:pathLst>
                <a:path w="211"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6999847" y="4966132"/>
              <a:ext cx="11712" cy="56"/>
            </a:xfrm>
            <a:custGeom>
              <a:avLst/>
              <a:gdLst/>
              <a:ahLst/>
              <a:cxnLst/>
              <a:rect l="l" t="t" r="r" b="b"/>
              <a:pathLst>
                <a:path w="210" h="1" fill="none" extrusionOk="0">
                  <a:moveTo>
                    <a:pt x="1"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7001019" y="4957989"/>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7001019" y="4942820"/>
              <a:ext cx="10541" cy="2342"/>
            </a:xfrm>
            <a:custGeom>
              <a:avLst/>
              <a:gdLst/>
              <a:ahLst/>
              <a:cxnLst/>
              <a:rect l="l" t="t" r="r" b="b"/>
              <a:pathLst>
                <a:path w="189" h="42" fill="none" extrusionOk="0">
                  <a:moveTo>
                    <a:pt x="1" y="0"/>
                  </a:moveTo>
                  <a:cubicBezTo>
                    <a:pt x="43" y="0"/>
                    <a:pt x="126" y="0"/>
                    <a:pt x="18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7001019" y="4933451"/>
              <a:ext cx="11712" cy="1227"/>
            </a:xfrm>
            <a:custGeom>
              <a:avLst/>
              <a:gdLst/>
              <a:ahLst/>
              <a:cxnLst/>
              <a:rect l="l" t="t" r="r" b="b"/>
              <a:pathLst>
                <a:path w="210" h="22" fill="none" extrusionOk="0">
                  <a:moveTo>
                    <a:pt x="1" y="22"/>
                  </a:moveTo>
                  <a:cubicBezTo>
                    <a:pt x="1" y="1"/>
                    <a:pt x="22" y="1"/>
                    <a:pt x="43" y="1"/>
                  </a:cubicBez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7003361" y="4922966"/>
              <a:ext cx="10541" cy="1227"/>
            </a:xfrm>
            <a:custGeom>
              <a:avLst/>
              <a:gdLst/>
              <a:ahLst/>
              <a:cxnLst/>
              <a:rect l="l" t="t" r="r" b="b"/>
              <a:pathLst>
                <a:path w="189" h="22" fill="none" extrusionOk="0">
                  <a:moveTo>
                    <a:pt x="1" y="0"/>
                  </a:moveTo>
                  <a:cubicBezTo>
                    <a:pt x="63" y="0"/>
                    <a:pt x="147" y="0"/>
                    <a:pt x="189"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7003361" y="4911310"/>
              <a:ext cx="12883" cy="2342"/>
            </a:xfrm>
            <a:custGeom>
              <a:avLst/>
              <a:gdLst/>
              <a:ahLst/>
              <a:cxnLst/>
              <a:rect l="l" t="t" r="r" b="b"/>
              <a:pathLst>
                <a:path w="231" h="42" fill="none" extrusionOk="0">
                  <a:moveTo>
                    <a:pt x="1" y="42"/>
                  </a:moveTo>
                  <a:cubicBezTo>
                    <a:pt x="1" y="21"/>
                    <a:pt x="21" y="21"/>
                    <a:pt x="21" y="21"/>
                  </a:cubicBezTo>
                  <a:cubicBezTo>
                    <a:pt x="105"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7005703" y="4898427"/>
              <a:ext cx="11712" cy="1227"/>
            </a:xfrm>
            <a:custGeom>
              <a:avLst/>
              <a:gdLst/>
              <a:ahLst/>
              <a:cxnLst/>
              <a:rect l="l" t="t" r="r" b="b"/>
              <a:pathLst>
                <a:path w="210" h="22" fill="none" extrusionOk="0">
                  <a:moveTo>
                    <a:pt x="0" y="1"/>
                  </a:moveTo>
                  <a:cubicBezTo>
                    <a:pt x="63" y="1"/>
                    <a:pt x="126" y="1"/>
                    <a:pt x="210"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7008046" y="4883258"/>
              <a:ext cx="11712" cy="1227"/>
            </a:xfrm>
            <a:custGeom>
              <a:avLst/>
              <a:gdLst/>
              <a:ahLst/>
              <a:cxnLst/>
              <a:rect l="l" t="t" r="r" b="b"/>
              <a:pathLst>
                <a:path w="210" h="22" fill="none" extrusionOk="0">
                  <a:moveTo>
                    <a:pt x="0" y="22"/>
                  </a:moveTo>
                  <a:cubicBezTo>
                    <a:pt x="84" y="1"/>
                    <a:pt x="168" y="1"/>
                    <a:pt x="209"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7008046"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7012675" y="4857603"/>
              <a:ext cx="12939" cy="1227"/>
            </a:xfrm>
            <a:custGeom>
              <a:avLst/>
              <a:gdLst/>
              <a:ahLst/>
              <a:cxnLst/>
              <a:rect l="l" t="t" r="r" b="b"/>
              <a:pathLst>
                <a:path w="232" h="22" fill="none" extrusionOk="0">
                  <a:moveTo>
                    <a:pt x="1" y="22"/>
                  </a:moveTo>
                  <a:cubicBezTo>
                    <a:pt x="85" y="1"/>
                    <a:pt x="147" y="1"/>
                    <a:pt x="23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7025557" y="4883258"/>
              <a:ext cx="22196" cy="1227"/>
            </a:xfrm>
            <a:custGeom>
              <a:avLst/>
              <a:gdLst/>
              <a:ahLst/>
              <a:cxnLst/>
              <a:rect l="l" t="t" r="r" b="b"/>
              <a:pathLst>
                <a:path w="398" h="22" fill="none" extrusionOk="0">
                  <a:moveTo>
                    <a:pt x="0" y="1"/>
                  </a:moveTo>
                  <a:cubicBezTo>
                    <a:pt x="126" y="1"/>
                    <a:pt x="272" y="22"/>
                    <a:pt x="39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7025557" y="4894969"/>
              <a:ext cx="17512" cy="2342"/>
            </a:xfrm>
            <a:custGeom>
              <a:avLst/>
              <a:gdLst/>
              <a:ahLst/>
              <a:cxnLst/>
              <a:rect l="l" t="t" r="r" b="b"/>
              <a:pathLst>
                <a:path w="314" h="42" fill="none" extrusionOk="0">
                  <a:moveTo>
                    <a:pt x="0" y="0"/>
                  </a:moveTo>
                  <a:cubicBezTo>
                    <a:pt x="105" y="21"/>
                    <a:pt x="209" y="42"/>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7023215" y="4912481"/>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7018530" y="4925308"/>
              <a:ext cx="19910" cy="2398"/>
            </a:xfrm>
            <a:custGeom>
              <a:avLst/>
              <a:gdLst/>
              <a:ahLst/>
              <a:cxnLst/>
              <a:rect l="l" t="t" r="r" b="b"/>
              <a:pathLst>
                <a:path w="357" h="43" fill="none" extrusionOk="0">
                  <a:moveTo>
                    <a:pt x="1" y="0"/>
                  </a:moveTo>
                  <a:cubicBezTo>
                    <a:pt x="126" y="0"/>
                    <a:pt x="231" y="42"/>
                    <a:pt x="356"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7018530" y="4941649"/>
              <a:ext cx="18739" cy="56"/>
            </a:xfrm>
            <a:custGeom>
              <a:avLst/>
              <a:gdLst/>
              <a:ahLst/>
              <a:cxnLst/>
              <a:rect l="l" t="t" r="r" b="b"/>
              <a:pathLst>
                <a:path w="336" h="1" fill="none" extrusionOk="0">
                  <a:moveTo>
                    <a:pt x="1" y="0"/>
                  </a:moveTo>
                  <a:lnTo>
                    <a:pt x="335"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7017359" y="4953305"/>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7017359" y="4964961"/>
              <a:ext cx="17568" cy="3569"/>
            </a:xfrm>
            <a:custGeom>
              <a:avLst/>
              <a:gdLst/>
              <a:ahLst/>
              <a:cxnLst/>
              <a:rect l="l" t="t" r="r" b="b"/>
              <a:pathLst>
                <a:path w="315" h="64" fill="none" extrusionOk="0">
                  <a:moveTo>
                    <a:pt x="1" y="1"/>
                  </a:moveTo>
                  <a:cubicBezTo>
                    <a:pt x="105" y="22"/>
                    <a:pt x="210" y="6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7013846" y="498130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7025557" y="4865802"/>
              <a:ext cx="19854" cy="2342"/>
            </a:xfrm>
            <a:custGeom>
              <a:avLst/>
              <a:gdLst/>
              <a:ahLst/>
              <a:cxnLst/>
              <a:rect l="l" t="t" r="r" b="b"/>
              <a:pathLst>
                <a:path w="356" h="42" fill="none" extrusionOk="0">
                  <a:moveTo>
                    <a:pt x="0" y="0"/>
                  </a:moveTo>
                  <a:cubicBezTo>
                    <a:pt x="105" y="21"/>
                    <a:pt x="230" y="21"/>
                    <a:pt x="335" y="42"/>
                  </a:cubicBezTo>
                  <a:lnTo>
                    <a:pt x="356" y="42"/>
                  </a:lnTo>
                  <a:lnTo>
                    <a:pt x="356" y="42"/>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7026729" y="4858775"/>
              <a:ext cx="21025" cy="1227"/>
            </a:xfrm>
            <a:custGeom>
              <a:avLst/>
              <a:gdLst/>
              <a:ahLst/>
              <a:cxnLst/>
              <a:rect l="l" t="t" r="r" b="b"/>
              <a:pathLst>
                <a:path w="377" h="22" fill="none" extrusionOk="0">
                  <a:moveTo>
                    <a:pt x="0" y="1"/>
                  </a:moveTo>
                  <a:cubicBezTo>
                    <a:pt x="146" y="1"/>
                    <a:pt x="272" y="1"/>
                    <a:pt x="377"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7011503" y="5004613"/>
              <a:ext cx="14110" cy="1227"/>
            </a:xfrm>
            <a:custGeom>
              <a:avLst/>
              <a:gdLst/>
              <a:ahLst/>
              <a:cxnLst/>
              <a:rect l="l" t="t" r="r" b="b"/>
              <a:pathLst>
                <a:path w="253" h="22" fill="none" extrusionOk="0">
                  <a:moveTo>
                    <a:pt x="1" y="22"/>
                  </a:moveTo>
                  <a:cubicBezTo>
                    <a:pt x="1" y="1"/>
                    <a:pt x="22" y="1"/>
                    <a:pt x="43" y="1"/>
                  </a:cubicBezTo>
                  <a:lnTo>
                    <a:pt x="25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7009217" y="5020954"/>
              <a:ext cx="14054" cy="2398"/>
            </a:xfrm>
            <a:custGeom>
              <a:avLst/>
              <a:gdLst/>
              <a:ahLst/>
              <a:cxnLst/>
              <a:rect l="l" t="t" r="r" b="b"/>
              <a:pathLst>
                <a:path w="252" h="43" fill="none" extrusionOk="0">
                  <a:moveTo>
                    <a:pt x="0" y="1"/>
                  </a:moveTo>
                  <a:cubicBezTo>
                    <a:pt x="84" y="22"/>
                    <a:pt x="168" y="22"/>
                    <a:pt x="25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7008046" y="5036123"/>
              <a:ext cx="12883" cy="2398"/>
            </a:xfrm>
            <a:custGeom>
              <a:avLst/>
              <a:gdLst/>
              <a:ahLst/>
              <a:cxnLst/>
              <a:rect l="l" t="t" r="r" b="b"/>
              <a:pathLst>
                <a:path w="231" h="43" fill="none" extrusionOk="0">
                  <a:moveTo>
                    <a:pt x="0" y="1"/>
                  </a:moveTo>
                  <a:cubicBezTo>
                    <a:pt x="84" y="43"/>
                    <a:pt x="168" y="43"/>
                    <a:pt x="230"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7006875" y="5050177"/>
              <a:ext cx="10541" cy="0"/>
            </a:xfrm>
            <a:custGeom>
              <a:avLst/>
              <a:gdLst/>
              <a:ahLst/>
              <a:cxnLst/>
              <a:rect l="l" t="t" r="r" b="b"/>
              <a:pathLst>
                <a:path w="189" fill="none" extrusionOk="0">
                  <a:moveTo>
                    <a:pt x="0"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7005703" y="5059491"/>
              <a:ext cx="11712" cy="2398"/>
            </a:xfrm>
            <a:custGeom>
              <a:avLst/>
              <a:gdLst/>
              <a:ahLst/>
              <a:cxnLst/>
              <a:rect l="l" t="t" r="r" b="b"/>
              <a:pathLst>
                <a:path w="210" h="43" fill="none" extrusionOk="0">
                  <a:moveTo>
                    <a:pt x="0" y="0"/>
                  </a:moveTo>
                  <a:cubicBezTo>
                    <a:pt x="42" y="42"/>
                    <a:pt x="126" y="42"/>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7005703" y="5079345"/>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7001019" y="5092172"/>
              <a:ext cx="11712" cy="1227"/>
            </a:xfrm>
            <a:custGeom>
              <a:avLst/>
              <a:gdLst/>
              <a:ahLst/>
              <a:cxnLst/>
              <a:rect l="l" t="t" r="r" b="b"/>
              <a:pathLst>
                <a:path w="210" h="22" fill="none" extrusionOk="0">
                  <a:moveTo>
                    <a:pt x="1" y="0"/>
                  </a:moveTo>
                  <a:cubicBezTo>
                    <a:pt x="84" y="21"/>
                    <a:pt x="126"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6997505" y="5104999"/>
              <a:ext cx="14054" cy="1227"/>
            </a:xfrm>
            <a:custGeom>
              <a:avLst/>
              <a:gdLst/>
              <a:ahLst/>
              <a:cxnLst/>
              <a:rect l="l" t="t" r="r" b="b"/>
              <a:pathLst>
                <a:path w="252" h="22" fill="none" extrusionOk="0">
                  <a:moveTo>
                    <a:pt x="43" y="0"/>
                  </a:moveTo>
                  <a:cubicBezTo>
                    <a:pt x="1" y="0"/>
                    <a:pt x="1" y="0"/>
                    <a:pt x="43" y="0"/>
                  </a:cubicBezTo>
                  <a:cubicBezTo>
                    <a:pt x="85"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7018530" y="5091001"/>
              <a:ext cx="10541" cy="56"/>
            </a:xfrm>
            <a:custGeom>
              <a:avLst/>
              <a:gdLst/>
              <a:ahLst/>
              <a:cxnLst/>
              <a:rect l="l" t="t" r="r" b="b"/>
              <a:pathLst>
                <a:path w="189" h="1" fill="none" extrusionOk="0">
                  <a:moveTo>
                    <a:pt x="1" y="0"/>
                  </a:moveTo>
                  <a:lnTo>
                    <a:pt x="18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7019702" y="5075831"/>
              <a:ext cx="12883" cy="56"/>
            </a:xfrm>
            <a:custGeom>
              <a:avLst/>
              <a:gdLst/>
              <a:ahLst/>
              <a:cxnLst/>
              <a:rect l="l" t="t" r="r" b="b"/>
              <a:pathLst>
                <a:path w="231" h="1" fill="none" extrusionOk="0">
                  <a:moveTo>
                    <a:pt x="0"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7017359" y="5104999"/>
              <a:ext cx="14054" cy="1227"/>
            </a:xfrm>
            <a:custGeom>
              <a:avLst/>
              <a:gdLst/>
              <a:ahLst/>
              <a:cxnLst/>
              <a:rect l="l" t="t" r="r" b="b"/>
              <a:pathLst>
                <a:path w="252" h="22" fill="none" extrusionOk="0">
                  <a:moveTo>
                    <a:pt x="1" y="21"/>
                  </a:moveTo>
                  <a:cubicBezTo>
                    <a:pt x="63" y="21"/>
                    <a:pt x="168" y="0"/>
                    <a:pt x="252"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7023215" y="5057149"/>
              <a:ext cx="15225" cy="56"/>
            </a:xfrm>
            <a:custGeom>
              <a:avLst/>
              <a:gdLst/>
              <a:ahLst/>
              <a:cxnLst/>
              <a:rect l="l" t="t" r="r" b="b"/>
              <a:pathLst>
                <a:path w="273" h="1" fill="none" extrusionOk="0">
                  <a:moveTo>
                    <a:pt x="0" y="1"/>
                  </a:moveTo>
                  <a:lnTo>
                    <a:pt x="272"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7025557" y="5047835"/>
              <a:ext cx="15225" cy="56"/>
            </a:xfrm>
            <a:custGeom>
              <a:avLst/>
              <a:gdLst/>
              <a:ahLst/>
              <a:cxnLst/>
              <a:rect l="l" t="t" r="r" b="b"/>
              <a:pathLst>
                <a:path w="273" h="1" fill="none" extrusionOk="0">
                  <a:moveTo>
                    <a:pt x="0" y="0"/>
                  </a:moveTo>
                  <a:lnTo>
                    <a:pt x="27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7025557" y="5039637"/>
              <a:ext cx="17512" cy="1227"/>
            </a:xfrm>
            <a:custGeom>
              <a:avLst/>
              <a:gdLst/>
              <a:ahLst/>
              <a:cxnLst/>
              <a:rect l="l" t="t" r="r" b="b"/>
              <a:pathLst>
                <a:path w="314" h="22" fill="none" extrusionOk="0">
                  <a:moveTo>
                    <a:pt x="0" y="1"/>
                  </a:moveTo>
                  <a:cubicBezTo>
                    <a:pt x="105" y="1"/>
                    <a:pt x="209"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7030186" y="5022125"/>
              <a:ext cx="14054" cy="1227"/>
            </a:xfrm>
            <a:custGeom>
              <a:avLst/>
              <a:gdLst/>
              <a:ahLst/>
              <a:cxnLst/>
              <a:rect l="l" t="t" r="r" b="b"/>
              <a:pathLst>
                <a:path w="252" h="22" fill="none" extrusionOk="0">
                  <a:moveTo>
                    <a:pt x="1" y="22"/>
                  </a:moveTo>
                  <a:cubicBezTo>
                    <a:pt x="84" y="1"/>
                    <a:pt x="189" y="1"/>
                    <a:pt x="252"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7032529" y="5005784"/>
              <a:ext cx="14054" cy="1227"/>
            </a:xfrm>
            <a:custGeom>
              <a:avLst/>
              <a:gdLst/>
              <a:ahLst/>
              <a:cxnLst/>
              <a:rect l="l" t="t" r="r" b="b"/>
              <a:pathLst>
                <a:path w="252" h="22" fill="none" extrusionOk="0">
                  <a:moveTo>
                    <a:pt x="1" y="1"/>
                  </a:moveTo>
                  <a:cubicBezTo>
                    <a:pt x="84" y="1"/>
                    <a:pt x="168" y="1"/>
                    <a:pt x="252"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7036042" y="4983644"/>
              <a:ext cx="17568" cy="3569"/>
            </a:xfrm>
            <a:custGeom>
              <a:avLst/>
              <a:gdLst/>
              <a:ahLst/>
              <a:cxnLst/>
              <a:rect l="l" t="t" r="r" b="b"/>
              <a:pathLst>
                <a:path w="315" h="64" fill="none" extrusionOk="0">
                  <a:moveTo>
                    <a:pt x="0" y="0"/>
                  </a:moveTo>
                  <a:cubicBezTo>
                    <a:pt x="105" y="0"/>
                    <a:pt x="210" y="42"/>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7037213" y="4971988"/>
              <a:ext cx="18739" cy="3514"/>
            </a:xfrm>
            <a:custGeom>
              <a:avLst/>
              <a:gdLst/>
              <a:ahLst/>
              <a:cxnLst/>
              <a:rect l="l" t="t" r="r" b="b"/>
              <a:pathLst>
                <a:path w="336" h="63" fill="none" extrusionOk="0">
                  <a:moveTo>
                    <a:pt x="0" y="42"/>
                  </a:moveTo>
                  <a:cubicBezTo>
                    <a:pt x="0" y="0"/>
                    <a:pt x="21" y="0"/>
                    <a:pt x="21" y="0"/>
                  </a:cubicBezTo>
                  <a:cubicBezTo>
                    <a:pt x="126"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7037213" y="4960276"/>
              <a:ext cx="21025" cy="3569"/>
            </a:xfrm>
            <a:custGeom>
              <a:avLst/>
              <a:gdLst/>
              <a:ahLst/>
              <a:cxnLst/>
              <a:rect l="l" t="t" r="r" b="b"/>
              <a:pathLst>
                <a:path w="377" h="64" fill="none" extrusionOk="0">
                  <a:moveTo>
                    <a:pt x="0" y="1"/>
                  </a:moveTo>
                  <a:cubicBezTo>
                    <a:pt x="126" y="1"/>
                    <a:pt x="272" y="1"/>
                    <a:pt x="377"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7040727" y="4948620"/>
              <a:ext cx="18683" cy="3569"/>
            </a:xfrm>
            <a:custGeom>
              <a:avLst/>
              <a:gdLst/>
              <a:ahLst/>
              <a:cxnLst/>
              <a:rect l="l" t="t" r="r" b="b"/>
              <a:pathLst>
                <a:path w="335" h="64" fill="none" extrusionOk="0">
                  <a:moveTo>
                    <a:pt x="0" y="42"/>
                  </a:moveTo>
                  <a:cubicBezTo>
                    <a:pt x="105" y="1"/>
                    <a:pt x="230" y="1"/>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7044185" y="4934622"/>
              <a:ext cx="16396" cy="1227"/>
            </a:xfrm>
            <a:custGeom>
              <a:avLst/>
              <a:gdLst/>
              <a:ahLst/>
              <a:cxnLst/>
              <a:rect l="l" t="t" r="r" b="b"/>
              <a:pathLst>
                <a:path w="294" h="22" fill="none" extrusionOk="0">
                  <a:moveTo>
                    <a:pt x="1" y="1"/>
                  </a:moveTo>
                  <a:cubicBezTo>
                    <a:pt x="105" y="1"/>
                    <a:pt x="189" y="21"/>
                    <a:pt x="29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7046527" y="4917110"/>
              <a:ext cx="15225" cy="56"/>
            </a:xfrm>
            <a:custGeom>
              <a:avLst/>
              <a:gdLst/>
              <a:ahLst/>
              <a:cxnLst/>
              <a:rect l="l" t="t" r="r" b="b"/>
              <a:pathLst>
                <a:path w="273" h="1" fill="none" extrusionOk="0">
                  <a:moveTo>
                    <a:pt x="1" y="1"/>
                  </a:moveTo>
                  <a:lnTo>
                    <a:pt x="273"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7048869" y="4901941"/>
              <a:ext cx="18739" cy="2398"/>
            </a:xfrm>
            <a:custGeom>
              <a:avLst/>
              <a:gdLst/>
              <a:ahLst/>
              <a:cxnLst/>
              <a:rect l="l" t="t" r="r" b="b"/>
              <a:pathLst>
                <a:path w="336" h="43" fill="none" extrusionOk="0">
                  <a:moveTo>
                    <a:pt x="1" y="43"/>
                  </a:moveTo>
                  <a:cubicBezTo>
                    <a:pt x="1" y="1"/>
                    <a:pt x="21" y="1"/>
                    <a:pt x="63" y="1"/>
                  </a:cubicBezTo>
                  <a:cubicBezTo>
                    <a:pt x="168" y="1"/>
                    <a:pt x="231"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7052383" y="4886771"/>
              <a:ext cx="17568" cy="1227"/>
            </a:xfrm>
            <a:custGeom>
              <a:avLst/>
              <a:gdLst/>
              <a:ahLst/>
              <a:cxnLst/>
              <a:rect l="l" t="t" r="r" b="b"/>
              <a:pathLst>
                <a:path w="315" h="22" fill="none" extrusionOk="0">
                  <a:moveTo>
                    <a:pt x="0" y="1"/>
                  </a:moveTo>
                  <a:cubicBezTo>
                    <a:pt x="105" y="1"/>
                    <a:pt x="210" y="1"/>
                    <a:pt x="31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7054725" y="4870431"/>
              <a:ext cx="18683" cy="2398"/>
            </a:xfrm>
            <a:custGeom>
              <a:avLst/>
              <a:gdLst/>
              <a:ahLst/>
              <a:cxnLst/>
              <a:rect l="l" t="t" r="r" b="b"/>
              <a:pathLst>
                <a:path w="335" h="43" fill="none" extrusionOk="0">
                  <a:moveTo>
                    <a:pt x="0" y="22"/>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7058183" y="4859946"/>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7081551" y="4866917"/>
              <a:ext cx="14054" cy="3569"/>
            </a:xfrm>
            <a:custGeom>
              <a:avLst/>
              <a:gdLst/>
              <a:ahLst/>
              <a:cxnLst/>
              <a:rect l="l" t="t" r="r" b="b"/>
              <a:pathLst>
                <a:path w="252" h="64" fill="none" extrusionOk="0">
                  <a:moveTo>
                    <a:pt x="0" y="1"/>
                  </a:moveTo>
                  <a:cubicBezTo>
                    <a:pt x="105" y="1"/>
                    <a:pt x="168" y="1"/>
                    <a:pt x="251"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7082722" y="4855261"/>
              <a:ext cx="12883" cy="3569"/>
            </a:xfrm>
            <a:custGeom>
              <a:avLst/>
              <a:gdLst/>
              <a:ahLst/>
              <a:cxnLst/>
              <a:rect l="l" t="t" r="r" b="b"/>
              <a:pathLst>
                <a:path w="231" h="64" fill="none" extrusionOk="0">
                  <a:moveTo>
                    <a:pt x="0" y="43"/>
                  </a:moveTo>
                  <a:cubicBezTo>
                    <a:pt x="84" y="1"/>
                    <a:pt x="147" y="43"/>
                    <a:pt x="230"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7076866" y="4882086"/>
              <a:ext cx="15225" cy="1227"/>
            </a:xfrm>
            <a:custGeom>
              <a:avLst/>
              <a:gdLst/>
              <a:ahLst/>
              <a:cxnLst/>
              <a:rect l="l" t="t" r="r" b="b"/>
              <a:pathLst>
                <a:path w="273" h="22" fill="none" extrusionOk="0">
                  <a:moveTo>
                    <a:pt x="1" y="1"/>
                  </a:moveTo>
                  <a:cubicBezTo>
                    <a:pt x="105" y="22"/>
                    <a:pt x="168" y="22"/>
                    <a:pt x="273"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7073352" y="4899598"/>
              <a:ext cx="16396" cy="1227"/>
            </a:xfrm>
            <a:custGeom>
              <a:avLst/>
              <a:gdLst/>
              <a:ahLst/>
              <a:cxnLst/>
              <a:rect l="l" t="t" r="r" b="b"/>
              <a:pathLst>
                <a:path w="294" h="22" fill="none" extrusionOk="0">
                  <a:moveTo>
                    <a:pt x="1" y="1"/>
                  </a:moveTo>
                  <a:cubicBezTo>
                    <a:pt x="106" y="22"/>
                    <a:pt x="189" y="22"/>
                    <a:pt x="294"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7069895" y="4918281"/>
              <a:ext cx="14054" cy="1227"/>
            </a:xfrm>
            <a:custGeom>
              <a:avLst/>
              <a:gdLst/>
              <a:ahLst/>
              <a:cxnLst/>
              <a:rect l="l" t="t" r="r" b="b"/>
              <a:pathLst>
                <a:path w="252" h="22" fill="none" extrusionOk="0">
                  <a:moveTo>
                    <a:pt x="0" y="1"/>
                  </a:moveTo>
                  <a:cubicBezTo>
                    <a:pt x="63" y="22"/>
                    <a:pt x="168" y="22"/>
                    <a:pt x="251"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7065210" y="4939306"/>
              <a:ext cx="14054" cy="1227"/>
            </a:xfrm>
            <a:custGeom>
              <a:avLst/>
              <a:gdLst/>
              <a:ahLst/>
              <a:cxnLst/>
              <a:rect l="l" t="t" r="r" b="b"/>
              <a:pathLst>
                <a:path w="252" h="22" fill="none" extrusionOk="0">
                  <a:moveTo>
                    <a:pt x="0" y="0"/>
                  </a:moveTo>
                  <a:cubicBezTo>
                    <a:pt x="84" y="21"/>
                    <a:pt x="189"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7060525" y="4956818"/>
              <a:ext cx="15225" cy="1227"/>
            </a:xfrm>
            <a:custGeom>
              <a:avLst/>
              <a:gdLst/>
              <a:ahLst/>
              <a:cxnLst/>
              <a:rect l="l" t="t" r="r" b="b"/>
              <a:pathLst>
                <a:path w="273" h="22" fill="none" extrusionOk="0">
                  <a:moveTo>
                    <a:pt x="1" y="0"/>
                  </a:moveTo>
                  <a:lnTo>
                    <a:pt x="1" y="0"/>
                  </a:lnTo>
                  <a:cubicBezTo>
                    <a:pt x="84" y="21"/>
                    <a:pt x="189" y="21"/>
                    <a:pt x="27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7058183" y="4970817"/>
              <a:ext cx="14110" cy="1227"/>
            </a:xfrm>
            <a:custGeom>
              <a:avLst/>
              <a:gdLst/>
              <a:ahLst/>
              <a:cxnLst/>
              <a:rect l="l" t="t" r="r" b="b"/>
              <a:pathLst>
                <a:path w="253" h="22" fill="none" extrusionOk="0">
                  <a:moveTo>
                    <a:pt x="1" y="0"/>
                  </a:moveTo>
                  <a:cubicBezTo>
                    <a:pt x="64" y="21"/>
                    <a:pt x="168" y="21"/>
                    <a:pt x="25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7054725" y="4987157"/>
              <a:ext cx="12883" cy="1227"/>
            </a:xfrm>
            <a:custGeom>
              <a:avLst/>
              <a:gdLst/>
              <a:ahLst/>
              <a:cxnLst/>
              <a:rect l="l" t="t" r="r" b="b"/>
              <a:pathLst>
                <a:path w="231" h="22" fill="none" extrusionOk="0">
                  <a:moveTo>
                    <a:pt x="0" y="0"/>
                  </a:moveTo>
                  <a:cubicBezTo>
                    <a:pt x="84" y="0"/>
                    <a:pt x="147" y="0"/>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7052383" y="5016325"/>
              <a:ext cx="14054" cy="1227"/>
            </a:xfrm>
            <a:custGeom>
              <a:avLst/>
              <a:gdLst/>
              <a:ahLst/>
              <a:cxnLst/>
              <a:rect l="l" t="t" r="r" b="b"/>
              <a:pathLst>
                <a:path w="252" h="22" fill="none" extrusionOk="0">
                  <a:moveTo>
                    <a:pt x="0" y="0"/>
                  </a:moveTo>
                  <a:cubicBezTo>
                    <a:pt x="42" y="0"/>
                    <a:pt x="126" y="21"/>
                    <a:pt x="168" y="21"/>
                  </a:cubicBezTo>
                  <a:lnTo>
                    <a:pt x="251"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7054725" y="5001155"/>
              <a:ext cx="11712" cy="2398"/>
            </a:xfrm>
            <a:custGeom>
              <a:avLst/>
              <a:gdLst/>
              <a:ahLst/>
              <a:cxnLst/>
              <a:rect l="l" t="t" r="r" b="b"/>
              <a:pathLst>
                <a:path w="210" h="43" fill="none" extrusionOk="0">
                  <a:moveTo>
                    <a:pt x="0" y="0"/>
                  </a:moveTo>
                  <a:cubicBezTo>
                    <a:pt x="84" y="0"/>
                    <a:pt x="126" y="42"/>
                    <a:pt x="20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7050040" y="5034952"/>
              <a:ext cx="10541" cy="56"/>
            </a:xfrm>
            <a:custGeom>
              <a:avLst/>
              <a:gdLst/>
              <a:ahLst/>
              <a:cxnLst/>
              <a:rect l="l" t="t" r="r" b="b"/>
              <a:pathLst>
                <a:path w="189" h="1" fill="none" extrusionOk="0">
                  <a:moveTo>
                    <a:pt x="0" y="1"/>
                  </a:moveTo>
                  <a:lnTo>
                    <a:pt x="18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7044185" y="5045493"/>
              <a:ext cx="14054" cy="2398"/>
            </a:xfrm>
            <a:custGeom>
              <a:avLst/>
              <a:gdLst/>
              <a:ahLst/>
              <a:cxnLst/>
              <a:rect l="l" t="t" r="r" b="b"/>
              <a:pathLst>
                <a:path w="252" h="43" fill="none" extrusionOk="0">
                  <a:moveTo>
                    <a:pt x="1" y="0"/>
                  </a:moveTo>
                  <a:cubicBezTo>
                    <a:pt x="85" y="21"/>
                    <a:pt x="168" y="42"/>
                    <a:pt x="252"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7043013" y="5057149"/>
              <a:ext cx="11767" cy="4740"/>
            </a:xfrm>
            <a:custGeom>
              <a:avLst/>
              <a:gdLst/>
              <a:ahLst/>
              <a:cxnLst/>
              <a:rect l="l" t="t" r="r" b="b"/>
              <a:pathLst>
                <a:path w="211" h="85" fill="none" extrusionOk="0">
                  <a:moveTo>
                    <a:pt x="1" y="1"/>
                  </a:moveTo>
                  <a:cubicBezTo>
                    <a:pt x="64" y="42"/>
                    <a:pt x="126" y="84"/>
                    <a:pt x="210"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7041898" y="5068804"/>
              <a:ext cx="11712" cy="2398"/>
            </a:xfrm>
            <a:custGeom>
              <a:avLst/>
              <a:gdLst/>
              <a:ahLst/>
              <a:cxnLst/>
              <a:rect l="l" t="t" r="r" b="b"/>
              <a:pathLst>
                <a:path w="210" h="43" fill="none" extrusionOk="0">
                  <a:moveTo>
                    <a:pt x="0" y="1"/>
                  </a:moveTo>
                  <a:cubicBezTo>
                    <a:pt x="0" y="1"/>
                    <a:pt x="0" y="22"/>
                    <a:pt x="0" y="1"/>
                  </a:cubicBezTo>
                  <a:cubicBezTo>
                    <a:pt x="0" y="22"/>
                    <a:pt x="0" y="22"/>
                    <a:pt x="0" y="1"/>
                  </a:cubicBezTo>
                  <a:cubicBezTo>
                    <a:pt x="84" y="43"/>
                    <a:pt x="126" y="43"/>
                    <a:pt x="209"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7036042" y="5087487"/>
              <a:ext cx="12883" cy="3569"/>
            </a:xfrm>
            <a:custGeom>
              <a:avLst/>
              <a:gdLst/>
              <a:ahLst/>
              <a:cxnLst/>
              <a:rect l="l" t="t" r="r" b="b"/>
              <a:pathLst>
                <a:path w="231" h="64" fill="none" extrusionOk="0">
                  <a:moveTo>
                    <a:pt x="0" y="1"/>
                  </a:moveTo>
                  <a:cubicBezTo>
                    <a:pt x="84" y="21"/>
                    <a:pt x="147" y="21"/>
                    <a:pt x="231"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7082722" y="4941649"/>
              <a:ext cx="12883" cy="1227"/>
            </a:xfrm>
            <a:custGeom>
              <a:avLst/>
              <a:gdLst/>
              <a:ahLst/>
              <a:cxnLst/>
              <a:rect l="l" t="t" r="r" b="b"/>
              <a:pathLst>
                <a:path w="231" h="22" fill="none" extrusionOk="0">
                  <a:moveTo>
                    <a:pt x="0" y="0"/>
                  </a:moveTo>
                  <a:cubicBezTo>
                    <a:pt x="84" y="0"/>
                    <a:pt x="147" y="21"/>
                    <a:pt x="230"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7088522" y="4922966"/>
              <a:ext cx="8254" cy="56"/>
            </a:xfrm>
            <a:custGeom>
              <a:avLst/>
              <a:gdLst/>
              <a:ahLst/>
              <a:cxnLst/>
              <a:rect l="l" t="t" r="r" b="b"/>
              <a:pathLst>
                <a:path w="148" h="1" fill="none" extrusionOk="0">
                  <a:moveTo>
                    <a:pt x="1" y="0"/>
                  </a:moveTo>
                  <a:lnTo>
                    <a:pt x="147"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7081551" y="4959105"/>
              <a:ext cx="9369" cy="1227"/>
            </a:xfrm>
            <a:custGeom>
              <a:avLst/>
              <a:gdLst/>
              <a:ahLst/>
              <a:cxnLst/>
              <a:rect l="l" t="t" r="r" b="b"/>
              <a:pathLst>
                <a:path w="168" h="22" fill="none" extrusionOk="0">
                  <a:moveTo>
                    <a:pt x="0" y="1"/>
                  </a:moveTo>
                  <a:cubicBezTo>
                    <a:pt x="42" y="1"/>
                    <a:pt x="126" y="1"/>
                    <a:pt x="168"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7076866" y="4975445"/>
              <a:ext cx="12883" cy="2398"/>
            </a:xfrm>
            <a:custGeom>
              <a:avLst/>
              <a:gdLst/>
              <a:ahLst/>
              <a:cxnLst/>
              <a:rect l="l" t="t" r="r" b="b"/>
              <a:pathLst>
                <a:path w="231" h="43" fill="none" extrusionOk="0">
                  <a:moveTo>
                    <a:pt x="1" y="1"/>
                  </a:moveTo>
                  <a:cubicBezTo>
                    <a:pt x="1" y="1"/>
                    <a:pt x="1" y="22"/>
                    <a:pt x="22" y="22"/>
                  </a:cubicBezTo>
                  <a:cubicBezTo>
                    <a:pt x="105" y="43"/>
                    <a:pt x="168" y="43"/>
                    <a:pt x="23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7072237" y="4995300"/>
              <a:ext cx="12883" cy="56"/>
            </a:xfrm>
            <a:custGeom>
              <a:avLst/>
              <a:gdLst/>
              <a:ahLst/>
              <a:cxnLst/>
              <a:rect l="l" t="t" r="r" b="b"/>
              <a:pathLst>
                <a:path w="231" h="1" fill="none" extrusionOk="0">
                  <a:moveTo>
                    <a:pt x="0" y="1"/>
                  </a:moveTo>
                  <a:lnTo>
                    <a:pt x="23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7069895" y="5011640"/>
              <a:ext cx="10541" cy="2398"/>
            </a:xfrm>
            <a:custGeom>
              <a:avLst/>
              <a:gdLst/>
              <a:ahLst/>
              <a:cxnLst/>
              <a:rect l="l" t="t" r="r" b="b"/>
              <a:pathLst>
                <a:path w="189" h="43" fill="none" extrusionOk="0">
                  <a:moveTo>
                    <a:pt x="21" y="1"/>
                  </a:moveTo>
                  <a:cubicBezTo>
                    <a:pt x="0" y="1"/>
                    <a:pt x="0" y="21"/>
                    <a:pt x="21" y="1"/>
                  </a:cubicBezTo>
                  <a:cubicBezTo>
                    <a:pt x="63" y="21"/>
                    <a:pt x="126" y="42"/>
                    <a:pt x="188"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7066381" y="5027981"/>
              <a:ext cx="12883" cy="1227"/>
            </a:xfrm>
            <a:custGeom>
              <a:avLst/>
              <a:gdLst/>
              <a:ahLst/>
              <a:cxnLst/>
              <a:rect l="l" t="t" r="r" b="b"/>
              <a:pathLst>
                <a:path w="231" h="22" fill="none" extrusionOk="0">
                  <a:moveTo>
                    <a:pt x="0" y="0"/>
                  </a:moveTo>
                  <a:cubicBezTo>
                    <a:pt x="84" y="21"/>
                    <a:pt x="168" y="21"/>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7090864" y="4899598"/>
              <a:ext cx="14054" cy="2398"/>
            </a:xfrm>
            <a:custGeom>
              <a:avLst/>
              <a:gdLst/>
              <a:ahLst/>
              <a:cxnLst/>
              <a:rect l="l" t="t" r="r" b="b"/>
              <a:pathLst>
                <a:path w="252" h="43" fill="none" extrusionOk="0">
                  <a:moveTo>
                    <a:pt x="1" y="1"/>
                  </a:moveTo>
                  <a:cubicBezTo>
                    <a:pt x="84" y="1"/>
                    <a:pt x="168" y="1"/>
                    <a:pt x="252"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7096720" y="4882086"/>
              <a:ext cx="11712" cy="56"/>
            </a:xfrm>
            <a:custGeom>
              <a:avLst/>
              <a:gdLst/>
              <a:ahLst/>
              <a:cxnLst/>
              <a:rect l="l" t="t" r="r" b="b"/>
              <a:pathLst>
                <a:path w="210" h="1" fill="none" extrusionOk="0">
                  <a:moveTo>
                    <a:pt x="0" y="1"/>
                  </a:moveTo>
                  <a:lnTo>
                    <a:pt x="21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7099062" y="4869259"/>
              <a:ext cx="9369" cy="56"/>
            </a:xfrm>
            <a:custGeom>
              <a:avLst/>
              <a:gdLst/>
              <a:ahLst/>
              <a:cxnLst/>
              <a:rect l="l" t="t" r="r" b="b"/>
              <a:pathLst>
                <a:path w="168" h="1" fill="none" extrusionOk="0">
                  <a:moveTo>
                    <a:pt x="0" y="1"/>
                  </a:moveTo>
                  <a:lnTo>
                    <a:pt x="16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7101405" y="4858775"/>
              <a:ext cx="10541" cy="1227"/>
            </a:xfrm>
            <a:custGeom>
              <a:avLst/>
              <a:gdLst/>
              <a:ahLst/>
              <a:cxnLst/>
              <a:rect l="l" t="t" r="r" b="b"/>
              <a:pathLst>
                <a:path w="189" h="22" fill="none" extrusionOk="0">
                  <a:moveTo>
                    <a:pt x="0" y="1"/>
                  </a:moveTo>
                  <a:cubicBezTo>
                    <a:pt x="63" y="1"/>
                    <a:pt x="126" y="1"/>
                    <a:pt x="18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7060525" y="5050177"/>
              <a:ext cx="12883" cy="0"/>
            </a:xfrm>
            <a:custGeom>
              <a:avLst/>
              <a:gdLst/>
              <a:ahLst/>
              <a:cxnLst/>
              <a:rect l="l" t="t" r="r" b="b"/>
              <a:pathLst>
                <a:path w="23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7059354" y="5063004"/>
              <a:ext cx="12939" cy="56"/>
            </a:xfrm>
            <a:custGeom>
              <a:avLst/>
              <a:gdLst/>
              <a:ahLst/>
              <a:cxnLst/>
              <a:rect l="l" t="t" r="r" b="b"/>
              <a:pathLst>
                <a:path w="232"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7055896" y="5079345"/>
              <a:ext cx="16396" cy="1227"/>
            </a:xfrm>
            <a:custGeom>
              <a:avLst/>
              <a:gdLst/>
              <a:ahLst/>
              <a:cxnLst/>
              <a:rect l="l" t="t" r="r" b="b"/>
              <a:pathLst>
                <a:path w="294" h="22" fill="none" extrusionOk="0">
                  <a:moveTo>
                    <a:pt x="0" y="0"/>
                  </a:moveTo>
                  <a:cubicBezTo>
                    <a:pt x="105" y="0"/>
                    <a:pt x="188" y="21"/>
                    <a:pt x="293"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7052383" y="5093343"/>
              <a:ext cx="15225" cy="1227"/>
            </a:xfrm>
            <a:custGeom>
              <a:avLst/>
              <a:gdLst/>
              <a:ahLst/>
              <a:cxnLst/>
              <a:rect l="l" t="t" r="r" b="b"/>
              <a:pathLst>
                <a:path w="273" h="22" fill="none" extrusionOk="0">
                  <a:moveTo>
                    <a:pt x="0" y="0"/>
                  </a:moveTo>
                  <a:cubicBezTo>
                    <a:pt x="105" y="21"/>
                    <a:pt x="168" y="21"/>
                    <a:pt x="272"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7048869" y="5108513"/>
              <a:ext cx="12883" cy="56"/>
            </a:xfrm>
            <a:custGeom>
              <a:avLst/>
              <a:gdLst/>
              <a:ahLst/>
              <a:cxnLst/>
              <a:rect l="l" t="t" r="r" b="b"/>
              <a:pathLst>
                <a:path w="231" h="1" fill="none" extrusionOk="0">
                  <a:moveTo>
                    <a:pt x="1" y="0"/>
                  </a:moveTo>
                  <a:lnTo>
                    <a:pt x="231"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7075695" y="5086316"/>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7078037" y="5068804"/>
              <a:ext cx="21081" cy="56"/>
            </a:xfrm>
            <a:custGeom>
              <a:avLst/>
              <a:gdLst/>
              <a:ahLst/>
              <a:cxnLst/>
              <a:rect l="l" t="t" r="r" b="b"/>
              <a:pathLst>
                <a:path w="378" h="1" fill="none" extrusionOk="0">
                  <a:moveTo>
                    <a:pt x="1"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7081551" y="5051293"/>
              <a:ext cx="24539" cy="1227"/>
            </a:xfrm>
            <a:custGeom>
              <a:avLst/>
              <a:gdLst/>
              <a:ahLst/>
              <a:cxnLst/>
              <a:rect l="l" t="t" r="r" b="b"/>
              <a:pathLst>
                <a:path w="440" h="22" fill="none" extrusionOk="0">
                  <a:moveTo>
                    <a:pt x="21" y="22"/>
                  </a:moveTo>
                  <a:cubicBezTo>
                    <a:pt x="0" y="22"/>
                    <a:pt x="0" y="1"/>
                    <a:pt x="21" y="22"/>
                  </a:cubicBezTo>
                  <a:cubicBezTo>
                    <a:pt x="21" y="1"/>
                    <a:pt x="21" y="1"/>
                    <a:pt x="42" y="1"/>
                  </a:cubicBezTo>
                  <a:lnTo>
                    <a:pt x="440"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7087406" y="5032665"/>
              <a:ext cx="21025" cy="1227"/>
            </a:xfrm>
            <a:custGeom>
              <a:avLst/>
              <a:gdLst/>
              <a:ahLst/>
              <a:cxnLst/>
              <a:rect l="l" t="t" r="r" b="b"/>
              <a:pathLst>
                <a:path w="377" h="22" fill="none" extrusionOk="0">
                  <a:moveTo>
                    <a:pt x="21" y="21"/>
                  </a:moveTo>
                  <a:cubicBezTo>
                    <a:pt x="21" y="21"/>
                    <a:pt x="0" y="0"/>
                    <a:pt x="21" y="21"/>
                  </a:cubicBezTo>
                  <a:lnTo>
                    <a:pt x="377" y="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7087406" y="5015154"/>
              <a:ext cx="21025" cy="2398"/>
            </a:xfrm>
            <a:custGeom>
              <a:avLst/>
              <a:gdLst/>
              <a:ahLst/>
              <a:cxnLst/>
              <a:rect l="l" t="t" r="r" b="b"/>
              <a:pathLst>
                <a:path w="377" h="43" fill="none" extrusionOk="0">
                  <a:moveTo>
                    <a:pt x="0" y="21"/>
                  </a:moveTo>
                  <a:cubicBezTo>
                    <a:pt x="126" y="0"/>
                    <a:pt x="251" y="21"/>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7094378" y="4992957"/>
              <a:ext cx="19910" cy="2398"/>
            </a:xfrm>
            <a:custGeom>
              <a:avLst/>
              <a:gdLst/>
              <a:ahLst/>
              <a:cxnLst/>
              <a:rect l="l" t="t" r="r" b="b"/>
              <a:pathLst>
                <a:path w="357" h="43" fill="none" extrusionOk="0">
                  <a:moveTo>
                    <a:pt x="1" y="1"/>
                  </a:moveTo>
                  <a:cubicBezTo>
                    <a:pt x="126" y="22"/>
                    <a:pt x="231" y="22"/>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7094378" y="4981301"/>
              <a:ext cx="22252" cy="1227"/>
            </a:xfrm>
            <a:custGeom>
              <a:avLst/>
              <a:gdLst/>
              <a:ahLst/>
              <a:cxnLst/>
              <a:rect l="l" t="t" r="r" b="b"/>
              <a:pathLst>
                <a:path w="399" h="22" fill="none" extrusionOk="0">
                  <a:moveTo>
                    <a:pt x="1" y="21"/>
                  </a:moveTo>
                  <a:cubicBezTo>
                    <a:pt x="126" y="1"/>
                    <a:pt x="252" y="1"/>
                    <a:pt x="39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7095549" y="4969645"/>
              <a:ext cx="23368" cy="2398"/>
            </a:xfrm>
            <a:custGeom>
              <a:avLst/>
              <a:gdLst/>
              <a:ahLst/>
              <a:cxnLst/>
              <a:rect l="l" t="t" r="r" b="b"/>
              <a:pathLst>
                <a:path w="419" h="43" fill="none" extrusionOk="0">
                  <a:moveTo>
                    <a:pt x="0" y="42"/>
                  </a:moveTo>
                  <a:cubicBezTo>
                    <a:pt x="21" y="21"/>
                    <a:pt x="63" y="21"/>
                    <a:pt x="84" y="21"/>
                  </a:cubicBezTo>
                  <a:cubicBezTo>
                    <a:pt x="189" y="0"/>
                    <a:pt x="293"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7101405" y="4950962"/>
              <a:ext cx="18683" cy="1227"/>
            </a:xfrm>
            <a:custGeom>
              <a:avLst/>
              <a:gdLst/>
              <a:ahLst/>
              <a:cxnLst/>
              <a:rect l="l" t="t" r="r" b="b"/>
              <a:pathLst>
                <a:path w="335" h="22"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7104862" y="4928766"/>
              <a:ext cx="21081" cy="2398"/>
            </a:xfrm>
            <a:custGeom>
              <a:avLst/>
              <a:gdLst/>
              <a:ahLst/>
              <a:cxnLst/>
              <a:rect l="l" t="t" r="r" b="b"/>
              <a:pathLst>
                <a:path w="378" h="43" fill="none" extrusionOk="0">
                  <a:moveTo>
                    <a:pt x="1" y="43"/>
                  </a:moveTo>
                  <a:cubicBezTo>
                    <a:pt x="1" y="22"/>
                    <a:pt x="22" y="22"/>
                    <a:pt x="22" y="22"/>
                  </a:cubicBezTo>
                  <a:cubicBezTo>
                    <a:pt x="147" y="1"/>
                    <a:pt x="273" y="22"/>
                    <a:pt x="378"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7107205" y="4918281"/>
              <a:ext cx="21081" cy="1227"/>
            </a:xfrm>
            <a:custGeom>
              <a:avLst/>
              <a:gdLst/>
              <a:ahLst/>
              <a:cxnLst/>
              <a:rect l="l" t="t" r="r" b="b"/>
              <a:pathLst>
                <a:path w="378" h="22" fill="none" extrusionOk="0">
                  <a:moveTo>
                    <a:pt x="1" y="1"/>
                  </a:moveTo>
                  <a:cubicBezTo>
                    <a:pt x="126" y="1"/>
                    <a:pt x="231" y="1"/>
                    <a:pt x="377"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7111889" y="4901941"/>
              <a:ext cx="17568" cy="3569"/>
            </a:xfrm>
            <a:custGeom>
              <a:avLst/>
              <a:gdLst/>
              <a:ahLst/>
              <a:cxnLst/>
              <a:rect l="l" t="t" r="r" b="b"/>
              <a:pathLst>
                <a:path w="315" h="64" fill="none" extrusionOk="0">
                  <a:moveTo>
                    <a:pt x="0" y="1"/>
                  </a:moveTo>
                  <a:cubicBezTo>
                    <a:pt x="105" y="1"/>
                    <a:pt x="210" y="43"/>
                    <a:pt x="314"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7113061" y="4887942"/>
              <a:ext cx="18739" cy="2398"/>
            </a:xfrm>
            <a:custGeom>
              <a:avLst/>
              <a:gdLst/>
              <a:ahLst/>
              <a:cxnLst/>
              <a:rect l="l" t="t" r="r" b="b"/>
              <a:pathLst>
                <a:path w="336" h="43" fill="none" extrusionOk="0">
                  <a:moveTo>
                    <a:pt x="0" y="1"/>
                  </a:moveTo>
                  <a:cubicBezTo>
                    <a:pt x="105" y="1"/>
                    <a:pt x="231" y="22"/>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7113061" y="4875115"/>
              <a:ext cx="18739" cy="2398"/>
            </a:xfrm>
            <a:custGeom>
              <a:avLst/>
              <a:gdLst/>
              <a:ahLst/>
              <a:cxnLst/>
              <a:rect l="l" t="t" r="r" b="b"/>
              <a:pathLst>
                <a:path w="336" h="43" fill="none" extrusionOk="0">
                  <a:moveTo>
                    <a:pt x="0" y="21"/>
                  </a:moveTo>
                  <a:cubicBezTo>
                    <a:pt x="105" y="0"/>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7116574" y="4865802"/>
              <a:ext cx="18683" cy="1171"/>
            </a:xfrm>
            <a:custGeom>
              <a:avLst/>
              <a:gdLst/>
              <a:ahLst/>
              <a:cxnLst/>
              <a:rect l="l" t="t" r="r" b="b"/>
              <a:pathLst>
                <a:path w="335" h="21" fill="none" extrusionOk="0">
                  <a:moveTo>
                    <a:pt x="0" y="0"/>
                  </a:moveTo>
                  <a:cubicBezTo>
                    <a:pt x="105" y="0"/>
                    <a:pt x="230" y="0"/>
                    <a:pt x="335"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7116574" y="4855261"/>
              <a:ext cx="18683" cy="2398"/>
            </a:xfrm>
            <a:custGeom>
              <a:avLst/>
              <a:gdLst/>
              <a:ahLst/>
              <a:cxnLst/>
              <a:rect l="l" t="t" r="r" b="b"/>
              <a:pathLst>
                <a:path w="335" h="43" fill="none" extrusionOk="0">
                  <a:moveTo>
                    <a:pt x="0" y="43"/>
                  </a:moveTo>
                  <a:cubicBezTo>
                    <a:pt x="105" y="1"/>
                    <a:pt x="230" y="1"/>
                    <a:pt x="335"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7142228" y="4875115"/>
              <a:ext cx="18739" cy="2398"/>
            </a:xfrm>
            <a:custGeom>
              <a:avLst/>
              <a:gdLst/>
              <a:ahLst/>
              <a:cxnLst/>
              <a:rect l="l" t="t" r="r" b="b"/>
              <a:pathLst>
                <a:path w="336" h="43" fill="none" extrusionOk="0">
                  <a:moveTo>
                    <a:pt x="0" y="0"/>
                  </a:moveTo>
                  <a:cubicBezTo>
                    <a:pt x="105" y="21"/>
                    <a:pt x="231" y="21"/>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7145742" y="4861117"/>
              <a:ext cx="18683" cy="3569"/>
            </a:xfrm>
            <a:custGeom>
              <a:avLst/>
              <a:gdLst/>
              <a:ahLst/>
              <a:cxnLst/>
              <a:rect l="l" t="t" r="r" b="b"/>
              <a:pathLst>
                <a:path w="335" h="64" fill="none" extrusionOk="0">
                  <a:moveTo>
                    <a:pt x="0" y="42"/>
                  </a:moveTo>
                  <a:cubicBezTo>
                    <a:pt x="105" y="0"/>
                    <a:pt x="230" y="42"/>
                    <a:pt x="335"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7145742" y="4854090"/>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7139886" y="4892627"/>
              <a:ext cx="17568" cy="1227"/>
            </a:xfrm>
            <a:custGeom>
              <a:avLst/>
              <a:gdLst/>
              <a:ahLst/>
              <a:cxnLst/>
              <a:rect l="l" t="t" r="r" b="b"/>
              <a:pathLst>
                <a:path w="315" h="22" fill="none" extrusionOk="0">
                  <a:moveTo>
                    <a:pt x="1" y="0"/>
                  </a:moveTo>
                  <a:cubicBezTo>
                    <a:pt x="105" y="21"/>
                    <a:pt x="210" y="21"/>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7135201" y="4901941"/>
              <a:ext cx="19910" cy="4740"/>
            </a:xfrm>
            <a:custGeom>
              <a:avLst/>
              <a:gdLst/>
              <a:ahLst/>
              <a:cxnLst/>
              <a:rect l="l" t="t" r="r" b="b"/>
              <a:pathLst>
                <a:path w="357" h="85" fill="none" extrusionOk="0">
                  <a:moveTo>
                    <a:pt x="1" y="1"/>
                  </a:moveTo>
                  <a:cubicBezTo>
                    <a:pt x="126" y="43"/>
                    <a:pt x="231" y="63"/>
                    <a:pt x="357"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7130572" y="4917110"/>
              <a:ext cx="26881" cy="2398"/>
            </a:xfrm>
            <a:custGeom>
              <a:avLst/>
              <a:gdLst/>
              <a:ahLst/>
              <a:cxnLst/>
              <a:rect l="l" t="t" r="r" b="b"/>
              <a:pathLst>
                <a:path w="482" h="43" fill="none" extrusionOk="0">
                  <a:moveTo>
                    <a:pt x="0" y="1"/>
                  </a:moveTo>
                  <a:cubicBezTo>
                    <a:pt x="168" y="22"/>
                    <a:pt x="314" y="22"/>
                    <a:pt x="481"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6920487" y="4851748"/>
              <a:ext cx="16396" cy="2398"/>
            </a:xfrm>
            <a:custGeom>
              <a:avLst/>
              <a:gdLst/>
              <a:ahLst/>
              <a:cxnLst/>
              <a:rect l="l" t="t" r="r" b="b"/>
              <a:pathLst>
                <a:path w="294" h="43" fill="none" extrusionOk="0">
                  <a:moveTo>
                    <a:pt x="1" y="43"/>
                  </a:moveTo>
                  <a:cubicBezTo>
                    <a:pt x="1" y="43"/>
                    <a:pt x="22" y="43"/>
                    <a:pt x="22" y="22"/>
                  </a:cubicBezTo>
                  <a:cubicBezTo>
                    <a:pt x="106" y="22"/>
                    <a:pt x="210" y="22"/>
                    <a:pt x="29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6810843" y="4852919"/>
              <a:ext cx="19854" cy="56"/>
            </a:xfrm>
            <a:custGeom>
              <a:avLst/>
              <a:gdLst/>
              <a:ahLst/>
              <a:cxnLst/>
              <a:rect l="l" t="t" r="r" b="b"/>
              <a:pathLst>
                <a:path w="356" h="1" fill="none" extrusionOk="0">
                  <a:moveTo>
                    <a:pt x="0"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6843468" y="4852919"/>
              <a:ext cx="22252" cy="56"/>
            </a:xfrm>
            <a:custGeom>
              <a:avLst/>
              <a:gdLst/>
              <a:ahLst/>
              <a:cxnLst/>
              <a:rect l="l" t="t" r="r" b="b"/>
              <a:pathLst>
                <a:path w="399" h="1" fill="none" extrusionOk="0">
                  <a:moveTo>
                    <a:pt x="1" y="1"/>
                  </a:moveTo>
                  <a:lnTo>
                    <a:pt x="399"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7071066" y="5099143"/>
              <a:ext cx="21025" cy="56"/>
            </a:xfrm>
            <a:custGeom>
              <a:avLst/>
              <a:gdLst/>
              <a:ahLst/>
              <a:cxnLst/>
              <a:rect l="l" t="t" r="r" b="b"/>
              <a:pathLst>
                <a:path w="377" h="1" fill="none" extrusionOk="0">
                  <a:moveTo>
                    <a:pt x="0" y="1"/>
                  </a:moveTo>
                  <a:lnTo>
                    <a:pt x="377"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7071066" y="5109684"/>
              <a:ext cx="24539" cy="1227"/>
            </a:xfrm>
            <a:custGeom>
              <a:avLst/>
              <a:gdLst/>
              <a:ahLst/>
              <a:cxnLst/>
              <a:rect l="l" t="t" r="r" b="b"/>
              <a:pathLst>
                <a:path w="440" h="22" fill="none" extrusionOk="0">
                  <a:moveTo>
                    <a:pt x="0" y="0"/>
                  </a:moveTo>
                  <a:cubicBezTo>
                    <a:pt x="147" y="21"/>
                    <a:pt x="272" y="21"/>
                    <a:pt x="43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7106034" y="5086316"/>
              <a:ext cx="17568" cy="2398"/>
            </a:xfrm>
            <a:custGeom>
              <a:avLst/>
              <a:gdLst/>
              <a:ahLst/>
              <a:cxnLst/>
              <a:rect l="l" t="t" r="r" b="b"/>
              <a:pathLst>
                <a:path w="315" h="43" fill="none" extrusionOk="0">
                  <a:moveTo>
                    <a:pt x="1" y="1"/>
                  </a:moveTo>
                  <a:cubicBezTo>
                    <a:pt x="105" y="22"/>
                    <a:pt x="210" y="42"/>
                    <a:pt x="31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7101405" y="5096801"/>
              <a:ext cx="19854" cy="3569"/>
            </a:xfrm>
            <a:custGeom>
              <a:avLst/>
              <a:gdLst/>
              <a:ahLst/>
              <a:cxnLst/>
              <a:rect l="l" t="t" r="r" b="b"/>
              <a:pathLst>
                <a:path w="356" h="64" fill="none" extrusionOk="0">
                  <a:moveTo>
                    <a:pt x="0" y="22"/>
                  </a:moveTo>
                  <a:cubicBezTo>
                    <a:pt x="21" y="1"/>
                    <a:pt x="21" y="22"/>
                    <a:pt x="63" y="22"/>
                  </a:cubicBezTo>
                  <a:cubicBezTo>
                    <a:pt x="168" y="43"/>
                    <a:pt x="272" y="64"/>
                    <a:pt x="356"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7099062" y="5106170"/>
              <a:ext cx="18739" cy="4740"/>
            </a:xfrm>
            <a:custGeom>
              <a:avLst/>
              <a:gdLst/>
              <a:ahLst/>
              <a:cxnLst/>
              <a:rect l="l" t="t" r="r" b="b"/>
              <a:pathLst>
                <a:path w="336" h="85" fill="none" extrusionOk="0">
                  <a:moveTo>
                    <a:pt x="0" y="0"/>
                  </a:moveTo>
                  <a:cubicBezTo>
                    <a:pt x="42" y="63"/>
                    <a:pt x="105" y="84"/>
                    <a:pt x="147" y="84"/>
                  </a:cubicBezTo>
                  <a:lnTo>
                    <a:pt x="33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8"/>
            <p:cNvSpPr/>
            <p:nvPr/>
          </p:nvSpPr>
          <p:spPr>
            <a:xfrm>
              <a:off x="7107205" y="5069976"/>
              <a:ext cx="18739" cy="1227"/>
            </a:xfrm>
            <a:custGeom>
              <a:avLst/>
              <a:gdLst/>
              <a:ahLst/>
              <a:cxnLst/>
              <a:rect l="l" t="t" r="r" b="b"/>
              <a:pathLst>
                <a:path w="336" h="22" fill="none" extrusionOk="0">
                  <a:moveTo>
                    <a:pt x="1" y="1"/>
                  </a:moveTo>
                  <a:cubicBezTo>
                    <a:pt x="105" y="1"/>
                    <a:pt x="231" y="22"/>
                    <a:pt x="336"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8"/>
            <p:cNvSpPr/>
            <p:nvPr/>
          </p:nvSpPr>
          <p:spPr>
            <a:xfrm>
              <a:off x="7110718" y="5058320"/>
              <a:ext cx="17568" cy="1227"/>
            </a:xfrm>
            <a:custGeom>
              <a:avLst/>
              <a:gdLst/>
              <a:ahLst/>
              <a:cxnLst/>
              <a:rect l="l" t="t" r="r" b="b"/>
              <a:pathLst>
                <a:path w="315" h="22" fill="none" extrusionOk="0">
                  <a:moveTo>
                    <a:pt x="1" y="21"/>
                  </a:moveTo>
                  <a:cubicBezTo>
                    <a:pt x="105" y="0"/>
                    <a:pt x="210" y="0"/>
                    <a:pt x="314"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8"/>
            <p:cNvSpPr/>
            <p:nvPr/>
          </p:nvSpPr>
          <p:spPr>
            <a:xfrm>
              <a:off x="7111889" y="5044321"/>
              <a:ext cx="18739" cy="2398"/>
            </a:xfrm>
            <a:custGeom>
              <a:avLst/>
              <a:gdLst/>
              <a:ahLst/>
              <a:cxnLst/>
              <a:rect l="l" t="t" r="r" b="b"/>
              <a:pathLst>
                <a:path w="336" h="43" fill="none" extrusionOk="0">
                  <a:moveTo>
                    <a:pt x="0" y="21"/>
                  </a:moveTo>
                  <a:cubicBezTo>
                    <a:pt x="105" y="0"/>
                    <a:pt x="231" y="0"/>
                    <a:pt x="335"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8"/>
            <p:cNvSpPr/>
            <p:nvPr/>
          </p:nvSpPr>
          <p:spPr>
            <a:xfrm>
              <a:off x="7113061" y="5030323"/>
              <a:ext cx="21025" cy="3569"/>
            </a:xfrm>
            <a:custGeom>
              <a:avLst/>
              <a:gdLst/>
              <a:ahLst/>
              <a:cxnLst/>
              <a:rect l="l" t="t" r="r" b="b"/>
              <a:pathLst>
                <a:path w="377" h="64" fill="none" extrusionOk="0">
                  <a:moveTo>
                    <a:pt x="0" y="42"/>
                  </a:moveTo>
                  <a:cubicBezTo>
                    <a:pt x="105" y="0"/>
                    <a:pt x="231" y="63"/>
                    <a:pt x="37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8"/>
            <p:cNvSpPr/>
            <p:nvPr/>
          </p:nvSpPr>
          <p:spPr>
            <a:xfrm>
              <a:off x="7116574" y="5018667"/>
              <a:ext cx="17512" cy="2342"/>
            </a:xfrm>
            <a:custGeom>
              <a:avLst/>
              <a:gdLst/>
              <a:ahLst/>
              <a:cxnLst/>
              <a:rect l="l" t="t" r="r" b="b"/>
              <a:pathLst>
                <a:path w="314" h="42" fill="none" extrusionOk="0">
                  <a:moveTo>
                    <a:pt x="0" y="0"/>
                  </a:moveTo>
                  <a:cubicBezTo>
                    <a:pt x="105" y="0"/>
                    <a:pt x="209" y="0"/>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8"/>
            <p:cNvSpPr/>
            <p:nvPr/>
          </p:nvSpPr>
          <p:spPr>
            <a:xfrm>
              <a:off x="7121203" y="5004613"/>
              <a:ext cx="17568" cy="1227"/>
            </a:xfrm>
            <a:custGeom>
              <a:avLst/>
              <a:gdLst/>
              <a:ahLst/>
              <a:cxnLst/>
              <a:rect l="l" t="t" r="r" b="b"/>
              <a:pathLst>
                <a:path w="315" h="22" fill="none" extrusionOk="0">
                  <a:moveTo>
                    <a:pt x="1" y="1"/>
                  </a:moveTo>
                  <a:cubicBezTo>
                    <a:pt x="126" y="1"/>
                    <a:pt x="231" y="1"/>
                    <a:pt x="315" y="2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8"/>
            <p:cNvSpPr/>
            <p:nvPr/>
          </p:nvSpPr>
          <p:spPr>
            <a:xfrm>
              <a:off x="7123545" y="4988328"/>
              <a:ext cx="17568" cy="4685"/>
            </a:xfrm>
            <a:custGeom>
              <a:avLst/>
              <a:gdLst/>
              <a:ahLst/>
              <a:cxnLst/>
              <a:rect l="l" t="t" r="r" b="b"/>
              <a:pathLst>
                <a:path w="315" h="84" fill="none" extrusionOk="0">
                  <a:moveTo>
                    <a:pt x="1" y="0"/>
                  </a:moveTo>
                  <a:lnTo>
                    <a:pt x="31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8"/>
            <p:cNvSpPr/>
            <p:nvPr/>
          </p:nvSpPr>
          <p:spPr>
            <a:xfrm>
              <a:off x="7121203" y="4981301"/>
              <a:ext cx="22252" cy="3569"/>
            </a:xfrm>
            <a:custGeom>
              <a:avLst/>
              <a:gdLst/>
              <a:ahLst/>
              <a:cxnLst/>
              <a:rect l="l" t="t" r="r" b="b"/>
              <a:pathLst>
                <a:path w="399" h="64" fill="none" extrusionOk="0">
                  <a:moveTo>
                    <a:pt x="1" y="1"/>
                  </a:moveTo>
                  <a:cubicBezTo>
                    <a:pt x="64" y="1"/>
                    <a:pt x="126" y="1"/>
                    <a:pt x="168" y="21"/>
                  </a:cubicBezTo>
                  <a:cubicBezTo>
                    <a:pt x="252" y="42"/>
                    <a:pt x="315" y="42"/>
                    <a:pt x="398"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8"/>
            <p:cNvSpPr/>
            <p:nvPr/>
          </p:nvSpPr>
          <p:spPr>
            <a:xfrm>
              <a:off x="7123545" y="4970817"/>
              <a:ext cx="22252" cy="4685"/>
            </a:xfrm>
            <a:custGeom>
              <a:avLst/>
              <a:gdLst/>
              <a:ahLst/>
              <a:cxnLst/>
              <a:rect l="l" t="t" r="r" b="b"/>
              <a:pathLst>
                <a:path w="399" h="84" fill="none" extrusionOk="0">
                  <a:moveTo>
                    <a:pt x="1" y="0"/>
                  </a:moveTo>
                  <a:lnTo>
                    <a:pt x="398"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8"/>
            <p:cNvSpPr/>
            <p:nvPr/>
          </p:nvSpPr>
          <p:spPr>
            <a:xfrm>
              <a:off x="7125888" y="4963790"/>
              <a:ext cx="21081" cy="2398"/>
            </a:xfrm>
            <a:custGeom>
              <a:avLst/>
              <a:gdLst/>
              <a:ahLst/>
              <a:cxnLst/>
              <a:rect l="l" t="t" r="r" b="b"/>
              <a:pathLst>
                <a:path w="378" h="43" fill="none" extrusionOk="0">
                  <a:moveTo>
                    <a:pt x="1" y="1"/>
                  </a:moveTo>
                  <a:cubicBezTo>
                    <a:pt x="147" y="1"/>
                    <a:pt x="252" y="22"/>
                    <a:pt x="37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8"/>
            <p:cNvSpPr/>
            <p:nvPr/>
          </p:nvSpPr>
          <p:spPr>
            <a:xfrm>
              <a:off x="7128230" y="4950962"/>
              <a:ext cx="21025" cy="5912"/>
            </a:xfrm>
            <a:custGeom>
              <a:avLst/>
              <a:gdLst/>
              <a:ahLst/>
              <a:cxnLst/>
              <a:rect l="l" t="t" r="r" b="b"/>
              <a:pathLst>
                <a:path w="377" h="106" fill="none" extrusionOk="0">
                  <a:moveTo>
                    <a:pt x="0" y="21"/>
                  </a:moveTo>
                  <a:cubicBezTo>
                    <a:pt x="126" y="0"/>
                    <a:pt x="251" y="63"/>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8"/>
            <p:cNvSpPr/>
            <p:nvPr/>
          </p:nvSpPr>
          <p:spPr>
            <a:xfrm>
              <a:off x="7128230" y="4942820"/>
              <a:ext cx="19910" cy="3514"/>
            </a:xfrm>
            <a:custGeom>
              <a:avLst/>
              <a:gdLst/>
              <a:ahLst/>
              <a:cxnLst/>
              <a:rect l="l" t="t" r="r" b="b"/>
              <a:pathLst>
                <a:path w="357" h="63" fill="none" extrusionOk="0">
                  <a:moveTo>
                    <a:pt x="0" y="0"/>
                  </a:moveTo>
                  <a:cubicBezTo>
                    <a:pt x="126" y="42"/>
                    <a:pt x="231" y="42"/>
                    <a:pt x="356"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8"/>
            <p:cNvSpPr/>
            <p:nvPr/>
          </p:nvSpPr>
          <p:spPr>
            <a:xfrm>
              <a:off x="7131744" y="4934622"/>
              <a:ext cx="17512" cy="2398"/>
            </a:xfrm>
            <a:custGeom>
              <a:avLst/>
              <a:gdLst/>
              <a:ahLst/>
              <a:cxnLst/>
              <a:rect l="l" t="t" r="r" b="b"/>
              <a:pathLst>
                <a:path w="314" h="43" fill="none" extrusionOk="0">
                  <a:moveTo>
                    <a:pt x="0" y="1"/>
                  </a:moveTo>
                  <a:cubicBezTo>
                    <a:pt x="105" y="42"/>
                    <a:pt x="209" y="21"/>
                    <a:pt x="314"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8"/>
            <p:cNvSpPr/>
            <p:nvPr/>
          </p:nvSpPr>
          <p:spPr>
            <a:xfrm>
              <a:off x="7165540" y="4894969"/>
              <a:ext cx="35079" cy="2342"/>
            </a:xfrm>
            <a:custGeom>
              <a:avLst/>
              <a:gdLst/>
              <a:ahLst/>
              <a:cxnLst/>
              <a:rect l="l" t="t" r="r" b="b"/>
              <a:pathLst>
                <a:path w="629" h="42" fill="none" extrusionOk="0">
                  <a:moveTo>
                    <a:pt x="1" y="0"/>
                  </a:moveTo>
                  <a:cubicBezTo>
                    <a:pt x="189" y="21"/>
                    <a:pt x="440" y="21"/>
                    <a:pt x="629"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8"/>
            <p:cNvSpPr/>
            <p:nvPr/>
          </p:nvSpPr>
          <p:spPr>
            <a:xfrm>
              <a:off x="7169054" y="4882086"/>
              <a:ext cx="32737" cy="2398"/>
            </a:xfrm>
            <a:custGeom>
              <a:avLst/>
              <a:gdLst/>
              <a:ahLst/>
              <a:cxnLst/>
              <a:rect l="l" t="t" r="r" b="b"/>
              <a:pathLst>
                <a:path w="587" h="43" fill="none" extrusionOk="0">
                  <a:moveTo>
                    <a:pt x="1" y="1"/>
                  </a:moveTo>
                  <a:cubicBezTo>
                    <a:pt x="168" y="1"/>
                    <a:pt x="440" y="22"/>
                    <a:pt x="587" y="4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8"/>
            <p:cNvSpPr/>
            <p:nvPr/>
          </p:nvSpPr>
          <p:spPr>
            <a:xfrm>
              <a:off x="7170225" y="4866917"/>
              <a:ext cx="35079" cy="5912"/>
            </a:xfrm>
            <a:custGeom>
              <a:avLst/>
              <a:gdLst/>
              <a:ahLst/>
              <a:cxnLst/>
              <a:rect l="l" t="t" r="r" b="b"/>
              <a:pathLst>
                <a:path w="629" h="106" fill="none" extrusionOk="0">
                  <a:moveTo>
                    <a:pt x="1" y="43"/>
                  </a:moveTo>
                  <a:cubicBezTo>
                    <a:pt x="210" y="1"/>
                    <a:pt x="419" y="43"/>
                    <a:pt x="628" y="10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8"/>
            <p:cNvSpPr/>
            <p:nvPr/>
          </p:nvSpPr>
          <p:spPr>
            <a:xfrm>
              <a:off x="7172567" y="4855261"/>
              <a:ext cx="40879" cy="3569"/>
            </a:xfrm>
            <a:custGeom>
              <a:avLst/>
              <a:gdLst/>
              <a:ahLst/>
              <a:cxnLst/>
              <a:rect l="l" t="t" r="r" b="b"/>
              <a:pathLst>
                <a:path w="733" h="64" fill="none" extrusionOk="0">
                  <a:moveTo>
                    <a:pt x="0" y="43"/>
                  </a:moveTo>
                  <a:cubicBezTo>
                    <a:pt x="189" y="1"/>
                    <a:pt x="544" y="43"/>
                    <a:pt x="733" y="6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8"/>
            <p:cNvSpPr/>
            <p:nvPr/>
          </p:nvSpPr>
          <p:spPr>
            <a:xfrm>
              <a:off x="7163254" y="4911310"/>
              <a:ext cx="36195" cy="56"/>
            </a:xfrm>
            <a:custGeom>
              <a:avLst/>
              <a:gdLst/>
              <a:ahLst/>
              <a:cxnLst/>
              <a:rect l="l" t="t" r="r" b="b"/>
              <a:pathLst>
                <a:path w="649" h="1" fill="none" extrusionOk="0">
                  <a:moveTo>
                    <a:pt x="0" y="0"/>
                  </a:moveTo>
                  <a:lnTo>
                    <a:pt x="64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8"/>
            <p:cNvSpPr/>
            <p:nvPr/>
          </p:nvSpPr>
          <p:spPr>
            <a:xfrm>
              <a:off x="7158569" y="4924137"/>
              <a:ext cx="35079" cy="1227"/>
            </a:xfrm>
            <a:custGeom>
              <a:avLst/>
              <a:gdLst/>
              <a:ahLst/>
              <a:cxnLst/>
              <a:rect l="l" t="t" r="r" b="b"/>
              <a:pathLst>
                <a:path w="629" h="22" fill="none" extrusionOk="0">
                  <a:moveTo>
                    <a:pt x="0" y="0"/>
                  </a:moveTo>
                  <a:cubicBezTo>
                    <a:pt x="168" y="0"/>
                    <a:pt x="440" y="0"/>
                    <a:pt x="628"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8"/>
            <p:cNvSpPr/>
            <p:nvPr/>
          </p:nvSpPr>
          <p:spPr>
            <a:xfrm>
              <a:off x="7152713" y="4936964"/>
              <a:ext cx="29223" cy="8198"/>
            </a:xfrm>
            <a:custGeom>
              <a:avLst/>
              <a:gdLst/>
              <a:ahLst/>
              <a:cxnLst/>
              <a:rect l="l" t="t" r="r" b="b"/>
              <a:pathLst>
                <a:path w="524" h="147" fill="none" extrusionOk="0">
                  <a:moveTo>
                    <a:pt x="1" y="0"/>
                  </a:moveTo>
                  <a:cubicBezTo>
                    <a:pt x="189" y="42"/>
                    <a:pt x="356" y="84"/>
                    <a:pt x="524" y="147"/>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8"/>
            <p:cNvSpPr/>
            <p:nvPr/>
          </p:nvSpPr>
          <p:spPr>
            <a:xfrm>
              <a:off x="7152713" y="4947449"/>
              <a:ext cx="33908" cy="7083"/>
            </a:xfrm>
            <a:custGeom>
              <a:avLst/>
              <a:gdLst/>
              <a:ahLst/>
              <a:cxnLst/>
              <a:rect l="l" t="t" r="r" b="b"/>
              <a:pathLst>
                <a:path w="608" h="127" fill="none" extrusionOk="0">
                  <a:moveTo>
                    <a:pt x="1" y="1"/>
                  </a:moveTo>
                  <a:cubicBezTo>
                    <a:pt x="189" y="63"/>
                    <a:pt x="419" y="105"/>
                    <a:pt x="608" y="126"/>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8"/>
            <p:cNvSpPr/>
            <p:nvPr/>
          </p:nvSpPr>
          <p:spPr>
            <a:xfrm>
              <a:off x="7150371" y="4957989"/>
              <a:ext cx="28108" cy="4685"/>
            </a:xfrm>
            <a:custGeom>
              <a:avLst/>
              <a:gdLst/>
              <a:ahLst/>
              <a:cxnLst/>
              <a:rect l="l" t="t" r="r" b="b"/>
              <a:pathLst>
                <a:path w="504" h="84" fill="none" extrusionOk="0">
                  <a:moveTo>
                    <a:pt x="1" y="0"/>
                  </a:moveTo>
                  <a:lnTo>
                    <a:pt x="85" y="0"/>
                  </a:lnTo>
                  <a:cubicBezTo>
                    <a:pt x="231" y="21"/>
                    <a:pt x="357" y="42"/>
                    <a:pt x="503"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8"/>
            <p:cNvSpPr/>
            <p:nvPr/>
          </p:nvSpPr>
          <p:spPr>
            <a:xfrm>
              <a:off x="7149200" y="4970817"/>
              <a:ext cx="32737" cy="3514"/>
            </a:xfrm>
            <a:custGeom>
              <a:avLst/>
              <a:gdLst/>
              <a:ahLst/>
              <a:cxnLst/>
              <a:rect l="l" t="t" r="r" b="b"/>
              <a:pathLst>
                <a:path w="587" h="63" fill="none" extrusionOk="0">
                  <a:moveTo>
                    <a:pt x="1" y="0"/>
                  </a:moveTo>
                  <a:cubicBezTo>
                    <a:pt x="168" y="0"/>
                    <a:pt x="440" y="21"/>
                    <a:pt x="587"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8"/>
            <p:cNvSpPr/>
            <p:nvPr/>
          </p:nvSpPr>
          <p:spPr>
            <a:xfrm>
              <a:off x="7148084" y="4980130"/>
              <a:ext cx="33852" cy="2398"/>
            </a:xfrm>
            <a:custGeom>
              <a:avLst/>
              <a:gdLst/>
              <a:ahLst/>
              <a:cxnLst/>
              <a:rect l="l" t="t" r="r" b="b"/>
              <a:pathLst>
                <a:path w="607" h="43" fill="none" extrusionOk="0">
                  <a:moveTo>
                    <a:pt x="0" y="1"/>
                  </a:moveTo>
                  <a:cubicBezTo>
                    <a:pt x="167" y="22"/>
                    <a:pt x="439" y="42"/>
                    <a:pt x="607"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8"/>
            <p:cNvSpPr/>
            <p:nvPr/>
          </p:nvSpPr>
          <p:spPr>
            <a:xfrm>
              <a:off x="7143399" y="4991786"/>
              <a:ext cx="32737" cy="5912"/>
            </a:xfrm>
            <a:custGeom>
              <a:avLst/>
              <a:gdLst/>
              <a:ahLst/>
              <a:cxnLst/>
              <a:rect l="l" t="t" r="r" b="b"/>
              <a:pathLst>
                <a:path w="587" h="106" fill="none" extrusionOk="0">
                  <a:moveTo>
                    <a:pt x="0" y="1"/>
                  </a:moveTo>
                  <a:cubicBezTo>
                    <a:pt x="189" y="64"/>
                    <a:pt x="398" y="22"/>
                    <a:pt x="586"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8"/>
            <p:cNvSpPr/>
            <p:nvPr/>
          </p:nvSpPr>
          <p:spPr>
            <a:xfrm>
              <a:off x="7142228" y="5011640"/>
              <a:ext cx="29223" cy="4740"/>
            </a:xfrm>
            <a:custGeom>
              <a:avLst/>
              <a:gdLst/>
              <a:ahLst/>
              <a:cxnLst/>
              <a:rect l="l" t="t" r="r" b="b"/>
              <a:pathLst>
                <a:path w="524" h="85" fill="none" extrusionOk="0">
                  <a:moveTo>
                    <a:pt x="0" y="1"/>
                  </a:moveTo>
                  <a:cubicBezTo>
                    <a:pt x="189" y="21"/>
                    <a:pt x="335" y="42"/>
                    <a:pt x="524" y="84"/>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8"/>
            <p:cNvSpPr/>
            <p:nvPr/>
          </p:nvSpPr>
          <p:spPr>
            <a:xfrm>
              <a:off x="7139886" y="5029152"/>
              <a:ext cx="30395" cy="4740"/>
            </a:xfrm>
            <a:custGeom>
              <a:avLst/>
              <a:gdLst/>
              <a:ahLst/>
              <a:cxnLst/>
              <a:rect l="l" t="t" r="r" b="b"/>
              <a:pathLst>
                <a:path w="545" h="85" fill="none" extrusionOk="0">
                  <a:moveTo>
                    <a:pt x="1" y="0"/>
                  </a:moveTo>
                  <a:lnTo>
                    <a:pt x="1" y="0"/>
                  </a:lnTo>
                  <a:lnTo>
                    <a:pt x="1" y="0"/>
                  </a:lnTo>
                  <a:lnTo>
                    <a:pt x="545" y="84"/>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8"/>
            <p:cNvSpPr/>
            <p:nvPr/>
          </p:nvSpPr>
          <p:spPr>
            <a:xfrm>
              <a:off x="7142228" y="5022125"/>
              <a:ext cx="26881" cy="5912"/>
            </a:xfrm>
            <a:custGeom>
              <a:avLst/>
              <a:gdLst/>
              <a:ahLst/>
              <a:cxnLst/>
              <a:rect l="l" t="t" r="r" b="b"/>
              <a:pathLst>
                <a:path w="482" h="106" fill="none" extrusionOk="0">
                  <a:moveTo>
                    <a:pt x="0" y="1"/>
                  </a:moveTo>
                  <a:cubicBezTo>
                    <a:pt x="147" y="22"/>
                    <a:pt x="314" y="43"/>
                    <a:pt x="482"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8"/>
            <p:cNvSpPr/>
            <p:nvPr/>
          </p:nvSpPr>
          <p:spPr>
            <a:xfrm>
              <a:off x="7130572" y="5075831"/>
              <a:ext cx="32737" cy="1227"/>
            </a:xfrm>
            <a:custGeom>
              <a:avLst/>
              <a:gdLst/>
              <a:ahLst/>
              <a:cxnLst/>
              <a:rect l="l" t="t" r="r" b="b"/>
              <a:pathLst>
                <a:path w="587" h="22" fill="none" extrusionOk="0">
                  <a:moveTo>
                    <a:pt x="0" y="0"/>
                  </a:moveTo>
                  <a:cubicBezTo>
                    <a:pt x="189" y="21"/>
                    <a:pt x="377" y="21"/>
                    <a:pt x="544" y="0"/>
                  </a:cubicBezTo>
                  <a:lnTo>
                    <a:pt x="58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8"/>
            <p:cNvSpPr/>
            <p:nvPr/>
          </p:nvSpPr>
          <p:spPr>
            <a:xfrm>
              <a:off x="7135201" y="5061833"/>
              <a:ext cx="25766" cy="1227"/>
            </a:xfrm>
            <a:custGeom>
              <a:avLst/>
              <a:gdLst/>
              <a:ahLst/>
              <a:cxnLst/>
              <a:rect l="l" t="t" r="r" b="b"/>
              <a:pathLst>
                <a:path w="462" h="22" fill="none" extrusionOk="0">
                  <a:moveTo>
                    <a:pt x="22" y="0"/>
                  </a:moveTo>
                  <a:cubicBezTo>
                    <a:pt x="22" y="0"/>
                    <a:pt x="1" y="0"/>
                    <a:pt x="22" y="0"/>
                  </a:cubicBezTo>
                  <a:cubicBezTo>
                    <a:pt x="1" y="0"/>
                    <a:pt x="22" y="0"/>
                    <a:pt x="22" y="0"/>
                  </a:cubicBezTo>
                  <a:cubicBezTo>
                    <a:pt x="168" y="21"/>
                    <a:pt x="315" y="21"/>
                    <a:pt x="46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8"/>
            <p:cNvSpPr/>
            <p:nvPr/>
          </p:nvSpPr>
          <p:spPr>
            <a:xfrm>
              <a:off x="7134030" y="5050177"/>
              <a:ext cx="25766" cy="2342"/>
            </a:xfrm>
            <a:custGeom>
              <a:avLst/>
              <a:gdLst/>
              <a:ahLst/>
              <a:cxnLst/>
              <a:rect l="l" t="t" r="r" b="b"/>
              <a:pathLst>
                <a:path w="462" h="42" fill="none" extrusionOk="0">
                  <a:moveTo>
                    <a:pt x="1" y="0"/>
                  </a:moveTo>
                  <a:cubicBezTo>
                    <a:pt x="147" y="0"/>
                    <a:pt x="294" y="21"/>
                    <a:pt x="461"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8"/>
            <p:cNvSpPr/>
            <p:nvPr/>
          </p:nvSpPr>
          <p:spPr>
            <a:xfrm>
              <a:off x="7136372" y="5040808"/>
              <a:ext cx="28052" cy="2398"/>
            </a:xfrm>
            <a:custGeom>
              <a:avLst/>
              <a:gdLst/>
              <a:ahLst/>
              <a:cxnLst/>
              <a:rect l="l" t="t" r="r" b="b"/>
              <a:pathLst>
                <a:path w="503" h="43" fill="none" extrusionOk="0">
                  <a:moveTo>
                    <a:pt x="1" y="1"/>
                  </a:moveTo>
                  <a:cubicBezTo>
                    <a:pt x="126" y="22"/>
                    <a:pt x="377" y="22"/>
                    <a:pt x="503" y="42"/>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8"/>
            <p:cNvSpPr/>
            <p:nvPr/>
          </p:nvSpPr>
          <p:spPr>
            <a:xfrm>
              <a:off x="7128230" y="5092172"/>
              <a:ext cx="21025" cy="5856"/>
            </a:xfrm>
            <a:custGeom>
              <a:avLst/>
              <a:gdLst/>
              <a:ahLst/>
              <a:cxnLst/>
              <a:rect l="l" t="t" r="r" b="b"/>
              <a:pathLst>
                <a:path w="377" h="105" fill="none" extrusionOk="0">
                  <a:moveTo>
                    <a:pt x="0" y="0"/>
                  </a:moveTo>
                  <a:cubicBezTo>
                    <a:pt x="0" y="21"/>
                    <a:pt x="42" y="21"/>
                    <a:pt x="63" y="42"/>
                  </a:cubicBezTo>
                  <a:cubicBezTo>
                    <a:pt x="147" y="63"/>
                    <a:pt x="335" y="105"/>
                    <a:pt x="377"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8"/>
            <p:cNvSpPr/>
            <p:nvPr/>
          </p:nvSpPr>
          <p:spPr>
            <a:xfrm>
              <a:off x="7124717" y="5106170"/>
              <a:ext cx="23423" cy="3569"/>
            </a:xfrm>
            <a:custGeom>
              <a:avLst/>
              <a:gdLst/>
              <a:ahLst/>
              <a:cxnLst/>
              <a:rect l="l" t="t" r="r" b="b"/>
              <a:pathLst>
                <a:path w="420" h="64" fill="none" extrusionOk="0">
                  <a:moveTo>
                    <a:pt x="1" y="0"/>
                  </a:moveTo>
                  <a:cubicBezTo>
                    <a:pt x="105" y="0"/>
                    <a:pt x="314" y="63"/>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8"/>
            <p:cNvSpPr/>
            <p:nvPr/>
          </p:nvSpPr>
          <p:spPr>
            <a:xfrm>
              <a:off x="6533108" y="5103828"/>
              <a:ext cx="21025" cy="2398"/>
            </a:xfrm>
            <a:custGeom>
              <a:avLst/>
              <a:gdLst/>
              <a:ahLst/>
              <a:cxnLst/>
              <a:rect l="l" t="t" r="r" b="b"/>
              <a:pathLst>
                <a:path w="377" h="43" fill="none" extrusionOk="0">
                  <a:moveTo>
                    <a:pt x="0" y="42"/>
                  </a:moveTo>
                  <a:cubicBezTo>
                    <a:pt x="126" y="21"/>
                    <a:pt x="251" y="21"/>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8"/>
            <p:cNvSpPr/>
            <p:nvPr/>
          </p:nvSpPr>
          <p:spPr>
            <a:xfrm>
              <a:off x="6534280" y="5093343"/>
              <a:ext cx="19854" cy="1227"/>
            </a:xfrm>
            <a:custGeom>
              <a:avLst/>
              <a:gdLst/>
              <a:ahLst/>
              <a:cxnLst/>
              <a:rect l="l" t="t" r="r" b="b"/>
              <a:pathLst>
                <a:path w="356" h="22" fill="none" extrusionOk="0">
                  <a:moveTo>
                    <a:pt x="0" y="21"/>
                  </a:moveTo>
                  <a:cubicBezTo>
                    <a:pt x="126" y="0"/>
                    <a:pt x="230" y="0"/>
                    <a:pt x="356"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8"/>
            <p:cNvSpPr/>
            <p:nvPr/>
          </p:nvSpPr>
          <p:spPr>
            <a:xfrm>
              <a:off x="6528424" y="5082803"/>
              <a:ext cx="19910" cy="56"/>
            </a:xfrm>
            <a:custGeom>
              <a:avLst/>
              <a:gdLst/>
              <a:ahLst/>
              <a:cxnLst/>
              <a:rect l="l" t="t" r="r" b="b"/>
              <a:pathLst>
                <a:path w="357" h="1" fill="none" extrusionOk="0">
                  <a:moveTo>
                    <a:pt x="1" y="1"/>
                  </a:moveTo>
                  <a:lnTo>
                    <a:pt x="356"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8"/>
            <p:cNvSpPr/>
            <p:nvPr/>
          </p:nvSpPr>
          <p:spPr>
            <a:xfrm>
              <a:off x="6524910" y="5067633"/>
              <a:ext cx="22252" cy="56"/>
            </a:xfrm>
            <a:custGeom>
              <a:avLst/>
              <a:gdLst/>
              <a:ahLst/>
              <a:cxnLst/>
              <a:rect l="l" t="t" r="r" b="b"/>
              <a:pathLst>
                <a:path w="399" h="1" fill="none" extrusionOk="0">
                  <a:moveTo>
                    <a:pt x="1" y="1"/>
                  </a:moveTo>
                  <a:lnTo>
                    <a:pt x="398"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8"/>
            <p:cNvSpPr/>
            <p:nvPr/>
          </p:nvSpPr>
          <p:spPr>
            <a:xfrm>
              <a:off x="6519110" y="5055977"/>
              <a:ext cx="23368" cy="1227"/>
            </a:xfrm>
            <a:custGeom>
              <a:avLst/>
              <a:gdLst/>
              <a:ahLst/>
              <a:cxnLst/>
              <a:rect l="l" t="t" r="r" b="b"/>
              <a:pathLst>
                <a:path w="419" h="22" fill="none" extrusionOk="0">
                  <a:moveTo>
                    <a:pt x="0" y="22"/>
                  </a:moveTo>
                  <a:cubicBezTo>
                    <a:pt x="147" y="1"/>
                    <a:pt x="293" y="1"/>
                    <a:pt x="41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8"/>
            <p:cNvSpPr/>
            <p:nvPr/>
          </p:nvSpPr>
          <p:spPr>
            <a:xfrm>
              <a:off x="6521452" y="5044321"/>
              <a:ext cx="23368" cy="1227"/>
            </a:xfrm>
            <a:custGeom>
              <a:avLst/>
              <a:gdLst/>
              <a:ahLst/>
              <a:cxnLst/>
              <a:rect l="l" t="t" r="r" b="b"/>
              <a:pathLst>
                <a:path w="419" h="22" fill="none" extrusionOk="0">
                  <a:moveTo>
                    <a:pt x="0" y="21"/>
                  </a:moveTo>
                  <a:cubicBezTo>
                    <a:pt x="126" y="0"/>
                    <a:pt x="251" y="0"/>
                    <a:pt x="41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8"/>
            <p:cNvSpPr/>
            <p:nvPr/>
          </p:nvSpPr>
          <p:spPr>
            <a:xfrm>
              <a:off x="6519110" y="5032665"/>
              <a:ext cx="19854" cy="56"/>
            </a:xfrm>
            <a:custGeom>
              <a:avLst/>
              <a:gdLst/>
              <a:ahLst/>
              <a:cxnLst/>
              <a:rect l="l" t="t" r="r" b="b"/>
              <a:pathLst>
                <a:path w="356" h="1" fill="none" extrusionOk="0">
                  <a:moveTo>
                    <a:pt x="0" y="0"/>
                  </a:moveTo>
                  <a:lnTo>
                    <a:pt x="356"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8"/>
            <p:cNvSpPr/>
            <p:nvPr/>
          </p:nvSpPr>
          <p:spPr>
            <a:xfrm>
              <a:off x="6515597" y="5018667"/>
              <a:ext cx="21081" cy="2342"/>
            </a:xfrm>
            <a:custGeom>
              <a:avLst/>
              <a:gdLst/>
              <a:ahLst/>
              <a:cxnLst/>
              <a:rect l="l" t="t" r="r" b="b"/>
              <a:pathLst>
                <a:path w="378" h="42" fill="none" extrusionOk="0">
                  <a:moveTo>
                    <a:pt x="0" y="42"/>
                  </a:moveTo>
                  <a:cubicBezTo>
                    <a:pt x="126" y="42"/>
                    <a:pt x="252" y="42"/>
                    <a:pt x="37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8"/>
            <p:cNvSpPr/>
            <p:nvPr/>
          </p:nvSpPr>
          <p:spPr>
            <a:xfrm>
              <a:off x="6545935" y="5039637"/>
              <a:ext cx="10541" cy="1227"/>
            </a:xfrm>
            <a:custGeom>
              <a:avLst/>
              <a:gdLst/>
              <a:ahLst/>
              <a:cxnLst/>
              <a:rect l="l" t="t" r="r" b="b"/>
              <a:pathLst>
                <a:path w="189" h="22" fill="none" extrusionOk="0">
                  <a:moveTo>
                    <a:pt x="0" y="22"/>
                  </a:moveTo>
                  <a:cubicBezTo>
                    <a:pt x="42" y="22"/>
                    <a:pt x="126" y="1"/>
                    <a:pt x="189"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8"/>
            <p:cNvSpPr/>
            <p:nvPr/>
          </p:nvSpPr>
          <p:spPr>
            <a:xfrm>
              <a:off x="6548278" y="5051293"/>
              <a:ext cx="9369" cy="1227"/>
            </a:xfrm>
            <a:custGeom>
              <a:avLst/>
              <a:gdLst/>
              <a:ahLst/>
              <a:cxnLst/>
              <a:rect l="l" t="t" r="r" b="b"/>
              <a:pathLst>
                <a:path w="168" h="22" fill="none" extrusionOk="0">
                  <a:moveTo>
                    <a:pt x="0" y="22"/>
                  </a:moveTo>
                  <a:cubicBezTo>
                    <a:pt x="63" y="22"/>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8"/>
            <p:cNvSpPr/>
            <p:nvPr/>
          </p:nvSpPr>
          <p:spPr>
            <a:xfrm>
              <a:off x="6551791" y="5063004"/>
              <a:ext cx="10541" cy="2342"/>
            </a:xfrm>
            <a:custGeom>
              <a:avLst/>
              <a:gdLst/>
              <a:ahLst/>
              <a:cxnLst/>
              <a:rect l="l" t="t" r="r" b="b"/>
              <a:pathLst>
                <a:path w="189" h="42" fill="none" extrusionOk="0">
                  <a:moveTo>
                    <a:pt x="0" y="42"/>
                  </a:moveTo>
                  <a:cubicBezTo>
                    <a:pt x="42"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8"/>
            <p:cNvSpPr/>
            <p:nvPr/>
          </p:nvSpPr>
          <p:spPr>
            <a:xfrm>
              <a:off x="6554078" y="5075831"/>
              <a:ext cx="8254" cy="1227"/>
            </a:xfrm>
            <a:custGeom>
              <a:avLst/>
              <a:gdLst/>
              <a:ahLst/>
              <a:cxnLst/>
              <a:rect l="l" t="t" r="r" b="b"/>
              <a:pathLst>
                <a:path w="148" h="22" fill="none" extrusionOk="0">
                  <a:moveTo>
                    <a:pt x="1" y="21"/>
                  </a:moveTo>
                  <a:cubicBezTo>
                    <a:pt x="64" y="21"/>
                    <a:pt x="106"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8"/>
            <p:cNvSpPr/>
            <p:nvPr/>
          </p:nvSpPr>
          <p:spPr>
            <a:xfrm>
              <a:off x="6557591" y="5088659"/>
              <a:ext cx="8254" cy="3569"/>
            </a:xfrm>
            <a:custGeom>
              <a:avLst/>
              <a:gdLst/>
              <a:ahLst/>
              <a:cxnLst/>
              <a:rect l="l" t="t" r="r" b="b"/>
              <a:pathLst>
                <a:path w="148" h="64" fill="none" extrusionOk="0">
                  <a:moveTo>
                    <a:pt x="1" y="63"/>
                  </a:moveTo>
                  <a:cubicBezTo>
                    <a:pt x="43" y="63"/>
                    <a:pt x="105" y="42"/>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8"/>
            <p:cNvSpPr/>
            <p:nvPr/>
          </p:nvSpPr>
          <p:spPr>
            <a:xfrm>
              <a:off x="6562276" y="5100314"/>
              <a:ext cx="8198" cy="3569"/>
            </a:xfrm>
            <a:custGeom>
              <a:avLst/>
              <a:gdLst/>
              <a:ahLst/>
              <a:cxnLst/>
              <a:rect l="l" t="t" r="r" b="b"/>
              <a:pathLst>
                <a:path w="147" h="64" fill="none" extrusionOk="0">
                  <a:moveTo>
                    <a:pt x="0" y="63"/>
                  </a:moveTo>
                  <a:cubicBezTo>
                    <a:pt x="42" y="63"/>
                    <a:pt x="105" y="43"/>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8"/>
            <p:cNvSpPr/>
            <p:nvPr/>
          </p:nvSpPr>
          <p:spPr>
            <a:xfrm>
              <a:off x="6564618" y="5110855"/>
              <a:ext cx="10541" cy="3514"/>
            </a:xfrm>
            <a:custGeom>
              <a:avLst/>
              <a:gdLst/>
              <a:ahLst/>
              <a:cxnLst/>
              <a:rect l="l" t="t" r="r" b="b"/>
              <a:pathLst>
                <a:path w="189" h="63" fill="none" extrusionOk="0">
                  <a:moveTo>
                    <a:pt x="0" y="63"/>
                  </a:moveTo>
                  <a:cubicBezTo>
                    <a:pt x="63" y="21"/>
                    <a:pt x="105" y="0"/>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8"/>
            <p:cNvSpPr/>
            <p:nvPr/>
          </p:nvSpPr>
          <p:spPr>
            <a:xfrm>
              <a:off x="6516768" y="5005784"/>
              <a:ext cx="17568" cy="1227"/>
            </a:xfrm>
            <a:custGeom>
              <a:avLst/>
              <a:gdLst/>
              <a:ahLst/>
              <a:cxnLst/>
              <a:rect l="l" t="t" r="r" b="b"/>
              <a:pathLst>
                <a:path w="315" h="22" fill="none" extrusionOk="0">
                  <a:moveTo>
                    <a:pt x="0" y="22"/>
                  </a:moveTo>
                  <a:cubicBezTo>
                    <a:pt x="105" y="22"/>
                    <a:pt x="210" y="22"/>
                    <a:pt x="314"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8"/>
            <p:cNvSpPr/>
            <p:nvPr/>
          </p:nvSpPr>
          <p:spPr>
            <a:xfrm>
              <a:off x="6513254" y="4997642"/>
              <a:ext cx="17568" cy="1227"/>
            </a:xfrm>
            <a:custGeom>
              <a:avLst/>
              <a:gdLst/>
              <a:ahLst/>
              <a:cxnLst/>
              <a:rect l="l" t="t" r="r" b="b"/>
              <a:pathLst>
                <a:path w="315" h="22" fill="none" extrusionOk="0">
                  <a:moveTo>
                    <a:pt x="1" y="21"/>
                  </a:moveTo>
                  <a:cubicBezTo>
                    <a:pt x="105" y="21"/>
                    <a:pt x="210" y="0"/>
                    <a:pt x="314"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8"/>
            <p:cNvSpPr/>
            <p:nvPr/>
          </p:nvSpPr>
          <p:spPr>
            <a:xfrm>
              <a:off x="6510912" y="4983644"/>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8"/>
            <p:cNvSpPr/>
            <p:nvPr/>
          </p:nvSpPr>
          <p:spPr>
            <a:xfrm>
              <a:off x="6529595" y="4980130"/>
              <a:ext cx="7083" cy="1227"/>
            </a:xfrm>
            <a:custGeom>
              <a:avLst/>
              <a:gdLst/>
              <a:ahLst/>
              <a:cxnLst/>
              <a:rect l="l" t="t" r="r" b="b"/>
              <a:pathLst>
                <a:path w="127" h="22" fill="none" extrusionOk="0">
                  <a:moveTo>
                    <a:pt x="1" y="22"/>
                  </a:moveTo>
                  <a:cubicBezTo>
                    <a:pt x="63" y="22"/>
                    <a:pt x="84" y="22"/>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8"/>
            <p:cNvSpPr/>
            <p:nvPr/>
          </p:nvSpPr>
          <p:spPr>
            <a:xfrm>
              <a:off x="6535451" y="4992957"/>
              <a:ext cx="9369" cy="2398"/>
            </a:xfrm>
            <a:custGeom>
              <a:avLst/>
              <a:gdLst/>
              <a:ahLst/>
              <a:cxnLst/>
              <a:rect l="l" t="t" r="r" b="b"/>
              <a:pathLst>
                <a:path w="168" h="43" fill="none" extrusionOk="0">
                  <a:moveTo>
                    <a:pt x="0" y="43"/>
                  </a:moveTo>
                  <a:cubicBezTo>
                    <a:pt x="63" y="43"/>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8"/>
            <p:cNvSpPr/>
            <p:nvPr/>
          </p:nvSpPr>
          <p:spPr>
            <a:xfrm>
              <a:off x="6538908" y="5004613"/>
              <a:ext cx="8254" cy="2398"/>
            </a:xfrm>
            <a:custGeom>
              <a:avLst/>
              <a:gdLst/>
              <a:ahLst/>
              <a:cxnLst/>
              <a:rect l="l" t="t" r="r" b="b"/>
              <a:pathLst>
                <a:path w="148" h="43" fill="none" extrusionOk="0">
                  <a:moveTo>
                    <a:pt x="1" y="43"/>
                  </a:moveTo>
                  <a:cubicBezTo>
                    <a:pt x="43" y="43"/>
                    <a:pt x="106" y="22"/>
                    <a:pt x="147"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8"/>
            <p:cNvSpPr/>
            <p:nvPr/>
          </p:nvSpPr>
          <p:spPr>
            <a:xfrm>
              <a:off x="6540080" y="5015154"/>
              <a:ext cx="8254" cy="2398"/>
            </a:xfrm>
            <a:custGeom>
              <a:avLst/>
              <a:gdLst/>
              <a:ahLst/>
              <a:cxnLst/>
              <a:rect l="l" t="t" r="r" b="b"/>
              <a:pathLst>
                <a:path w="148" h="43" fill="none" extrusionOk="0">
                  <a:moveTo>
                    <a:pt x="1" y="42"/>
                  </a:moveTo>
                  <a:cubicBezTo>
                    <a:pt x="43" y="21"/>
                    <a:pt x="105" y="21"/>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8"/>
            <p:cNvSpPr/>
            <p:nvPr/>
          </p:nvSpPr>
          <p:spPr>
            <a:xfrm>
              <a:off x="6544764" y="5026810"/>
              <a:ext cx="7083" cy="1227"/>
            </a:xfrm>
            <a:custGeom>
              <a:avLst/>
              <a:gdLst/>
              <a:ahLst/>
              <a:cxnLst/>
              <a:rect l="l" t="t" r="r" b="b"/>
              <a:pathLst>
                <a:path w="127" h="22" fill="none" extrusionOk="0">
                  <a:moveTo>
                    <a:pt x="1" y="21"/>
                  </a:moveTo>
                  <a:cubicBezTo>
                    <a:pt x="42" y="21"/>
                    <a:pt x="63" y="21"/>
                    <a:pt x="126"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8"/>
            <p:cNvSpPr/>
            <p:nvPr/>
          </p:nvSpPr>
          <p:spPr>
            <a:xfrm>
              <a:off x="6482915" y="4855261"/>
              <a:ext cx="16396" cy="56"/>
            </a:xfrm>
            <a:custGeom>
              <a:avLst/>
              <a:gdLst/>
              <a:ahLst/>
              <a:cxnLst/>
              <a:rect l="l" t="t" r="r" b="b"/>
              <a:pathLst>
                <a:path w="294" h="1" fill="none" extrusionOk="0">
                  <a:moveTo>
                    <a:pt x="1" y="1"/>
                  </a:moveTo>
                  <a:lnTo>
                    <a:pt x="294" y="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8"/>
            <p:cNvSpPr/>
            <p:nvPr/>
          </p:nvSpPr>
          <p:spPr>
            <a:xfrm>
              <a:off x="6484087" y="4864630"/>
              <a:ext cx="14054" cy="56"/>
            </a:xfrm>
            <a:custGeom>
              <a:avLst/>
              <a:gdLst/>
              <a:ahLst/>
              <a:cxnLst/>
              <a:rect l="l" t="t" r="r" b="b"/>
              <a:pathLst>
                <a:path w="252" h="1" fill="none" extrusionOk="0">
                  <a:moveTo>
                    <a:pt x="1" y="0"/>
                  </a:moveTo>
                  <a:lnTo>
                    <a:pt x="252"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8"/>
            <p:cNvSpPr/>
            <p:nvPr/>
          </p:nvSpPr>
          <p:spPr>
            <a:xfrm>
              <a:off x="6488771" y="4875115"/>
              <a:ext cx="11712" cy="2398"/>
            </a:xfrm>
            <a:custGeom>
              <a:avLst/>
              <a:gdLst/>
              <a:ahLst/>
              <a:cxnLst/>
              <a:rect l="l" t="t" r="r" b="b"/>
              <a:pathLst>
                <a:path w="210" h="43" fill="none" extrusionOk="0">
                  <a:moveTo>
                    <a:pt x="0" y="42"/>
                  </a:moveTo>
                  <a:cubicBezTo>
                    <a:pt x="84" y="42"/>
                    <a:pt x="168" y="42"/>
                    <a:pt x="20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8"/>
            <p:cNvSpPr/>
            <p:nvPr/>
          </p:nvSpPr>
          <p:spPr>
            <a:xfrm>
              <a:off x="6492229" y="4886771"/>
              <a:ext cx="12939" cy="3569"/>
            </a:xfrm>
            <a:custGeom>
              <a:avLst/>
              <a:gdLst/>
              <a:ahLst/>
              <a:cxnLst/>
              <a:rect l="l" t="t" r="r" b="b"/>
              <a:pathLst>
                <a:path w="232" h="64" fill="none" extrusionOk="0">
                  <a:moveTo>
                    <a:pt x="1" y="43"/>
                  </a:moveTo>
                  <a:cubicBezTo>
                    <a:pt x="64" y="63"/>
                    <a:pt x="147" y="43"/>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8"/>
            <p:cNvSpPr/>
            <p:nvPr/>
          </p:nvSpPr>
          <p:spPr>
            <a:xfrm>
              <a:off x="6493400" y="4900769"/>
              <a:ext cx="12939" cy="1227"/>
            </a:xfrm>
            <a:custGeom>
              <a:avLst/>
              <a:gdLst/>
              <a:ahLst/>
              <a:cxnLst/>
              <a:rect l="l" t="t" r="r" b="b"/>
              <a:pathLst>
                <a:path w="232" h="22" fill="none" extrusionOk="0">
                  <a:moveTo>
                    <a:pt x="1" y="22"/>
                  </a:moveTo>
                  <a:cubicBezTo>
                    <a:pt x="85" y="22"/>
                    <a:pt x="147" y="22"/>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8"/>
            <p:cNvSpPr/>
            <p:nvPr/>
          </p:nvSpPr>
          <p:spPr>
            <a:xfrm>
              <a:off x="6495742" y="4911310"/>
              <a:ext cx="15225" cy="56"/>
            </a:xfrm>
            <a:custGeom>
              <a:avLst/>
              <a:gdLst/>
              <a:ahLst/>
              <a:cxnLst/>
              <a:rect l="l" t="t" r="r" b="b"/>
              <a:pathLst>
                <a:path w="273" h="1" fill="none" extrusionOk="0">
                  <a:moveTo>
                    <a:pt x="1" y="0"/>
                  </a:moveTo>
                  <a:lnTo>
                    <a:pt x="273"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8"/>
            <p:cNvSpPr/>
            <p:nvPr/>
          </p:nvSpPr>
          <p:spPr>
            <a:xfrm>
              <a:off x="6500427" y="4922966"/>
              <a:ext cx="12883" cy="1227"/>
            </a:xfrm>
            <a:custGeom>
              <a:avLst/>
              <a:gdLst/>
              <a:ahLst/>
              <a:cxnLst/>
              <a:rect l="l" t="t" r="r" b="b"/>
              <a:pathLst>
                <a:path w="231" h="22" fill="none" extrusionOk="0">
                  <a:moveTo>
                    <a:pt x="0" y="0"/>
                  </a:moveTo>
                  <a:cubicBezTo>
                    <a:pt x="84" y="0"/>
                    <a:pt x="147" y="0"/>
                    <a:pt x="231" y="2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8"/>
            <p:cNvSpPr/>
            <p:nvPr/>
          </p:nvSpPr>
          <p:spPr>
            <a:xfrm>
              <a:off x="6503941" y="4939306"/>
              <a:ext cx="11712" cy="56"/>
            </a:xfrm>
            <a:custGeom>
              <a:avLst/>
              <a:gdLst/>
              <a:ahLst/>
              <a:cxnLst/>
              <a:rect l="l" t="t" r="r" b="b"/>
              <a:pathLst>
                <a:path w="210" h="1" fill="none" extrusionOk="0">
                  <a:moveTo>
                    <a:pt x="0" y="0"/>
                  </a:moveTo>
                  <a:lnTo>
                    <a:pt x="209" y="0"/>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8"/>
            <p:cNvSpPr/>
            <p:nvPr/>
          </p:nvSpPr>
          <p:spPr>
            <a:xfrm>
              <a:off x="6506283" y="4952134"/>
              <a:ext cx="10541" cy="1227"/>
            </a:xfrm>
            <a:custGeom>
              <a:avLst/>
              <a:gdLst/>
              <a:ahLst/>
              <a:cxnLst/>
              <a:rect l="l" t="t" r="r" b="b"/>
              <a:pathLst>
                <a:path w="189" h="22" fill="none" extrusionOk="0">
                  <a:moveTo>
                    <a:pt x="0" y="21"/>
                  </a:moveTo>
                  <a:cubicBezTo>
                    <a:pt x="63" y="21"/>
                    <a:pt x="126" y="21"/>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8"/>
            <p:cNvSpPr/>
            <p:nvPr/>
          </p:nvSpPr>
          <p:spPr>
            <a:xfrm>
              <a:off x="6507398" y="4964961"/>
              <a:ext cx="15225" cy="1227"/>
            </a:xfrm>
            <a:custGeom>
              <a:avLst/>
              <a:gdLst/>
              <a:ahLst/>
              <a:cxnLst/>
              <a:rect l="l" t="t" r="r" b="b"/>
              <a:pathLst>
                <a:path w="273" h="22" fill="none" extrusionOk="0">
                  <a:moveTo>
                    <a:pt x="1" y="1"/>
                  </a:moveTo>
                  <a:cubicBezTo>
                    <a:pt x="85" y="22"/>
                    <a:pt x="189" y="22"/>
                    <a:pt x="273"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8"/>
            <p:cNvSpPr/>
            <p:nvPr/>
          </p:nvSpPr>
          <p:spPr>
            <a:xfrm>
              <a:off x="6524910" y="4950962"/>
              <a:ext cx="11767" cy="2398"/>
            </a:xfrm>
            <a:custGeom>
              <a:avLst/>
              <a:gdLst/>
              <a:ahLst/>
              <a:cxnLst/>
              <a:rect l="l" t="t" r="r" b="b"/>
              <a:pathLst>
                <a:path w="211" h="43" fill="none" extrusionOk="0">
                  <a:moveTo>
                    <a:pt x="1" y="21"/>
                  </a:moveTo>
                  <a:cubicBezTo>
                    <a:pt x="43" y="42"/>
                    <a:pt x="85" y="42"/>
                    <a:pt x="105" y="21"/>
                  </a:cubicBezTo>
                  <a:cubicBezTo>
                    <a:pt x="147" y="0"/>
                    <a:pt x="189" y="0"/>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8"/>
            <p:cNvSpPr/>
            <p:nvPr/>
          </p:nvSpPr>
          <p:spPr>
            <a:xfrm>
              <a:off x="6527253" y="4959105"/>
              <a:ext cx="11712" cy="3569"/>
            </a:xfrm>
            <a:custGeom>
              <a:avLst/>
              <a:gdLst/>
              <a:ahLst/>
              <a:cxnLst/>
              <a:rect l="l" t="t" r="r" b="b"/>
              <a:pathLst>
                <a:path w="210" h="64" fill="none" extrusionOk="0">
                  <a:moveTo>
                    <a:pt x="1" y="22"/>
                  </a:moveTo>
                  <a:cubicBezTo>
                    <a:pt x="63" y="64"/>
                    <a:pt x="126" y="22"/>
                    <a:pt x="210"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8"/>
            <p:cNvSpPr/>
            <p:nvPr/>
          </p:nvSpPr>
          <p:spPr>
            <a:xfrm>
              <a:off x="6529595" y="4968474"/>
              <a:ext cx="8254" cy="1227"/>
            </a:xfrm>
            <a:custGeom>
              <a:avLst/>
              <a:gdLst/>
              <a:ahLst/>
              <a:cxnLst/>
              <a:rect l="l" t="t" r="r" b="b"/>
              <a:pathLst>
                <a:path w="148" h="22" fill="none" extrusionOk="0">
                  <a:moveTo>
                    <a:pt x="1" y="21"/>
                  </a:moveTo>
                  <a:cubicBezTo>
                    <a:pt x="63" y="21"/>
                    <a:pt x="105" y="0"/>
                    <a:pt x="147"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8"/>
            <p:cNvSpPr/>
            <p:nvPr/>
          </p:nvSpPr>
          <p:spPr>
            <a:xfrm>
              <a:off x="6503941" y="4854090"/>
              <a:ext cx="9369" cy="1227"/>
            </a:xfrm>
            <a:custGeom>
              <a:avLst/>
              <a:gdLst/>
              <a:ahLst/>
              <a:cxnLst/>
              <a:rect l="l" t="t" r="r" b="b"/>
              <a:pathLst>
                <a:path w="168" h="22" fill="none" extrusionOk="0">
                  <a:moveTo>
                    <a:pt x="0" y="22"/>
                  </a:moveTo>
                  <a:cubicBezTo>
                    <a:pt x="42" y="22"/>
                    <a:pt x="126" y="1"/>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8"/>
            <p:cNvSpPr/>
            <p:nvPr/>
          </p:nvSpPr>
          <p:spPr>
            <a:xfrm>
              <a:off x="6503941" y="4861117"/>
              <a:ext cx="9369" cy="3569"/>
            </a:xfrm>
            <a:custGeom>
              <a:avLst/>
              <a:gdLst/>
              <a:ahLst/>
              <a:cxnLst/>
              <a:rect l="l" t="t" r="r" b="b"/>
              <a:pathLst>
                <a:path w="168" h="64" fill="none" extrusionOk="0">
                  <a:moveTo>
                    <a:pt x="0" y="63"/>
                  </a:moveTo>
                  <a:cubicBezTo>
                    <a:pt x="42" y="63"/>
                    <a:pt x="126" y="42"/>
                    <a:pt x="16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8"/>
            <p:cNvSpPr/>
            <p:nvPr/>
          </p:nvSpPr>
          <p:spPr>
            <a:xfrm>
              <a:off x="6506283" y="4870431"/>
              <a:ext cx="10541" cy="1227"/>
            </a:xfrm>
            <a:custGeom>
              <a:avLst/>
              <a:gdLst/>
              <a:ahLst/>
              <a:cxnLst/>
              <a:rect l="l" t="t" r="r" b="b"/>
              <a:pathLst>
                <a:path w="189" h="22" fill="none" extrusionOk="0">
                  <a:moveTo>
                    <a:pt x="0" y="22"/>
                  </a:moveTo>
                  <a:cubicBezTo>
                    <a:pt x="63" y="22"/>
                    <a:pt x="126" y="22"/>
                    <a:pt x="18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8"/>
            <p:cNvSpPr/>
            <p:nvPr/>
          </p:nvSpPr>
          <p:spPr>
            <a:xfrm>
              <a:off x="6507398" y="4880971"/>
              <a:ext cx="11767" cy="2342"/>
            </a:xfrm>
            <a:custGeom>
              <a:avLst/>
              <a:gdLst/>
              <a:ahLst/>
              <a:cxnLst/>
              <a:rect l="l" t="t" r="r" b="b"/>
              <a:pathLst>
                <a:path w="211" h="42" fill="none" extrusionOk="0">
                  <a:moveTo>
                    <a:pt x="1" y="42"/>
                  </a:moveTo>
                  <a:cubicBezTo>
                    <a:pt x="85" y="42"/>
                    <a:pt x="147" y="21"/>
                    <a:pt x="210"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8"/>
            <p:cNvSpPr/>
            <p:nvPr/>
          </p:nvSpPr>
          <p:spPr>
            <a:xfrm>
              <a:off x="6510912" y="4890285"/>
              <a:ext cx="12883" cy="3569"/>
            </a:xfrm>
            <a:custGeom>
              <a:avLst/>
              <a:gdLst/>
              <a:ahLst/>
              <a:cxnLst/>
              <a:rect l="l" t="t" r="r" b="b"/>
              <a:pathLst>
                <a:path w="231" h="64" fill="none" extrusionOk="0">
                  <a:moveTo>
                    <a:pt x="1" y="63"/>
                  </a:moveTo>
                  <a:cubicBezTo>
                    <a:pt x="84" y="63"/>
                    <a:pt x="147" y="42"/>
                    <a:pt x="231"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8"/>
            <p:cNvSpPr/>
            <p:nvPr/>
          </p:nvSpPr>
          <p:spPr>
            <a:xfrm>
              <a:off x="6512083" y="4900769"/>
              <a:ext cx="12883" cy="3569"/>
            </a:xfrm>
            <a:custGeom>
              <a:avLst/>
              <a:gdLst/>
              <a:ahLst/>
              <a:cxnLst/>
              <a:rect l="l" t="t" r="r" b="b"/>
              <a:pathLst>
                <a:path w="231" h="64" fill="none" extrusionOk="0">
                  <a:moveTo>
                    <a:pt x="1" y="64"/>
                  </a:moveTo>
                  <a:cubicBezTo>
                    <a:pt x="84" y="22"/>
                    <a:pt x="168" y="1"/>
                    <a:pt x="231"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8"/>
            <p:cNvSpPr/>
            <p:nvPr/>
          </p:nvSpPr>
          <p:spPr>
            <a:xfrm>
              <a:off x="6516768" y="4910139"/>
              <a:ext cx="10541" cy="1227"/>
            </a:xfrm>
            <a:custGeom>
              <a:avLst/>
              <a:gdLst/>
              <a:ahLst/>
              <a:cxnLst/>
              <a:rect l="l" t="t" r="r" b="b"/>
              <a:pathLst>
                <a:path w="189" h="22" fill="none" extrusionOk="0">
                  <a:moveTo>
                    <a:pt x="0" y="21"/>
                  </a:moveTo>
                  <a:cubicBezTo>
                    <a:pt x="42" y="21"/>
                    <a:pt x="126" y="21"/>
                    <a:pt x="189"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8"/>
            <p:cNvSpPr/>
            <p:nvPr/>
          </p:nvSpPr>
          <p:spPr>
            <a:xfrm>
              <a:off x="6517939" y="4919452"/>
              <a:ext cx="9369" cy="3569"/>
            </a:xfrm>
            <a:custGeom>
              <a:avLst/>
              <a:gdLst/>
              <a:ahLst/>
              <a:cxnLst/>
              <a:rect l="l" t="t" r="r" b="b"/>
              <a:pathLst>
                <a:path w="168" h="64" fill="none" extrusionOk="0">
                  <a:moveTo>
                    <a:pt x="0" y="63"/>
                  </a:moveTo>
                  <a:cubicBezTo>
                    <a:pt x="63" y="63"/>
                    <a:pt x="105" y="63"/>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8"/>
            <p:cNvSpPr/>
            <p:nvPr/>
          </p:nvSpPr>
          <p:spPr>
            <a:xfrm>
              <a:off x="6519110" y="4929937"/>
              <a:ext cx="9369" cy="3569"/>
            </a:xfrm>
            <a:custGeom>
              <a:avLst/>
              <a:gdLst/>
              <a:ahLst/>
              <a:cxnLst/>
              <a:rect l="l" t="t" r="r" b="b"/>
              <a:pathLst>
                <a:path w="168" h="64" fill="none" extrusionOk="0">
                  <a:moveTo>
                    <a:pt x="0" y="64"/>
                  </a:moveTo>
                  <a:cubicBezTo>
                    <a:pt x="63" y="64"/>
                    <a:pt x="105" y="22"/>
                    <a:pt x="168" y="1"/>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8"/>
            <p:cNvSpPr/>
            <p:nvPr/>
          </p:nvSpPr>
          <p:spPr>
            <a:xfrm>
              <a:off x="6522624" y="4939306"/>
              <a:ext cx="10541" cy="1227"/>
            </a:xfrm>
            <a:custGeom>
              <a:avLst/>
              <a:gdLst/>
              <a:ahLst/>
              <a:cxnLst/>
              <a:rect l="l" t="t" r="r" b="b"/>
              <a:pathLst>
                <a:path w="189" h="22" fill="none" extrusionOk="0">
                  <a:moveTo>
                    <a:pt x="0" y="21"/>
                  </a:moveTo>
                  <a:cubicBezTo>
                    <a:pt x="42" y="21"/>
                    <a:pt x="105" y="0"/>
                    <a:pt x="188" y="0"/>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8"/>
            <p:cNvSpPr/>
            <p:nvPr/>
          </p:nvSpPr>
          <p:spPr>
            <a:xfrm>
              <a:off x="7158569" y="4931108"/>
              <a:ext cx="31566" cy="5912"/>
            </a:xfrm>
            <a:custGeom>
              <a:avLst/>
              <a:gdLst/>
              <a:ahLst/>
              <a:cxnLst/>
              <a:rect l="l" t="t" r="r" b="b"/>
              <a:pathLst>
                <a:path w="566" h="106" fill="none" extrusionOk="0">
                  <a:moveTo>
                    <a:pt x="0" y="1"/>
                  </a:moveTo>
                  <a:cubicBezTo>
                    <a:pt x="84" y="43"/>
                    <a:pt x="168" y="43"/>
                    <a:pt x="251" y="43"/>
                  </a:cubicBezTo>
                  <a:cubicBezTo>
                    <a:pt x="314" y="43"/>
                    <a:pt x="335" y="64"/>
                    <a:pt x="377" y="64"/>
                  </a:cubicBezTo>
                  <a:cubicBezTo>
                    <a:pt x="440" y="84"/>
                    <a:pt x="523" y="84"/>
                    <a:pt x="565" y="105"/>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8"/>
            <p:cNvSpPr/>
            <p:nvPr/>
          </p:nvSpPr>
          <p:spPr>
            <a:xfrm>
              <a:off x="7130572" y="5085145"/>
              <a:ext cx="23368" cy="3569"/>
            </a:xfrm>
            <a:custGeom>
              <a:avLst/>
              <a:gdLst/>
              <a:ahLst/>
              <a:cxnLst/>
              <a:rect l="l" t="t" r="r" b="b"/>
              <a:pathLst>
                <a:path w="419" h="64" fill="none" extrusionOk="0">
                  <a:moveTo>
                    <a:pt x="0" y="1"/>
                  </a:moveTo>
                  <a:cubicBezTo>
                    <a:pt x="126" y="63"/>
                    <a:pt x="314" y="1"/>
                    <a:pt x="419" y="63"/>
                  </a:cubicBez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8"/>
            <p:cNvSpPr/>
            <p:nvPr/>
          </p:nvSpPr>
          <p:spPr>
            <a:xfrm>
              <a:off x="6470088" y="4823751"/>
              <a:ext cx="758528" cy="25766"/>
            </a:xfrm>
            <a:custGeom>
              <a:avLst/>
              <a:gdLst/>
              <a:ahLst/>
              <a:cxnLst/>
              <a:rect l="l" t="t" r="r" b="b"/>
              <a:pathLst>
                <a:path w="13601" h="462" extrusionOk="0">
                  <a:moveTo>
                    <a:pt x="231" y="1"/>
                  </a:moveTo>
                  <a:cubicBezTo>
                    <a:pt x="105" y="1"/>
                    <a:pt x="0" y="105"/>
                    <a:pt x="0" y="231"/>
                  </a:cubicBezTo>
                  <a:cubicBezTo>
                    <a:pt x="0" y="357"/>
                    <a:pt x="105" y="461"/>
                    <a:pt x="231" y="461"/>
                  </a:cubicBezTo>
                  <a:lnTo>
                    <a:pt x="13329" y="461"/>
                  </a:lnTo>
                  <a:cubicBezTo>
                    <a:pt x="13496" y="461"/>
                    <a:pt x="13601" y="336"/>
                    <a:pt x="13601" y="231"/>
                  </a:cubicBezTo>
                  <a:cubicBezTo>
                    <a:pt x="13601" y="105"/>
                    <a:pt x="13496" y="1"/>
                    <a:pt x="13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8"/>
            <p:cNvSpPr/>
            <p:nvPr/>
          </p:nvSpPr>
          <p:spPr>
            <a:xfrm>
              <a:off x="6536622" y="5116655"/>
              <a:ext cx="616147" cy="26881"/>
            </a:xfrm>
            <a:custGeom>
              <a:avLst/>
              <a:gdLst/>
              <a:ahLst/>
              <a:cxnLst/>
              <a:rect l="l" t="t" r="r" b="b"/>
              <a:pathLst>
                <a:path w="11048" h="482" extrusionOk="0">
                  <a:moveTo>
                    <a:pt x="251" y="1"/>
                  </a:moveTo>
                  <a:cubicBezTo>
                    <a:pt x="105" y="1"/>
                    <a:pt x="0" y="105"/>
                    <a:pt x="0" y="231"/>
                  </a:cubicBezTo>
                  <a:cubicBezTo>
                    <a:pt x="0" y="377"/>
                    <a:pt x="105" y="482"/>
                    <a:pt x="251" y="482"/>
                  </a:cubicBezTo>
                  <a:lnTo>
                    <a:pt x="10818" y="482"/>
                  </a:lnTo>
                  <a:cubicBezTo>
                    <a:pt x="10943" y="482"/>
                    <a:pt x="11048" y="335"/>
                    <a:pt x="11027" y="231"/>
                  </a:cubicBezTo>
                  <a:cubicBezTo>
                    <a:pt x="11027" y="105"/>
                    <a:pt x="10922" y="1"/>
                    <a:pt x="1077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8"/>
            <p:cNvSpPr/>
            <p:nvPr/>
          </p:nvSpPr>
          <p:spPr>
            <a:xfrm>
              <a:off x="7030186" y="4848290"/>
              <a:ext cx="18739" cy="56"/>
            </a:xfrm>
            <a:custGeom>
              <a:avLst/>
              <a:gdLst/>
              <a:ahLst/>
              <a:cxnLst/>
              <a:rect l="l" t="t" r="r" b="b"/>
              <a:pathLst>
                <a:path w="336" h="1" fill="none" extrusionOk="0">
                  <a:moveTo>
                    <a:pt x="1" y="0"/>
                  </a:moveTo>
                  <a:lnTo>
                    <a:pt x="336" y="0"/>
                  </a:lnTo>
                </a:path>
              </a:pathLst>
            </a:custGeom>
            <a:solidFill>
              <a:schemeClr val="dk1"/>
            </a:solidFill>
            <a:ln w="6800" cap="rnd" cmpd="sng">
              <a:solidFill>
                <a:srgbClr val="2F2B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8"/>
            <p:cNvSpPr/>
            <p:nvPr/>
          </p:nvSpPr>
          <p:spPr>
            <a:xfrm>
              <a:off x="6494571" y="4852919"/>
              <a:ext cx="36250" cy="23423"/>
            </a:xfrm>
            <a:custGeom>
              <a:avLst/>
              <a:gdLst/>
              <a:ahLst/>
              <a:cxnLst/>
              <a:rect l="l" t="t" r="r" b="b"/>
              <a:pathLst>
                <a:path w="650" h="420" fill="none" extrusionOk="0">
                  <a:moveTo>
                    <a:pt x="1" y="419"/>
                  </a:moveTo>
                  <a:cubicBezTo>
                    <a:pt x="210" y="252"/>
                    <a:pt x="440" y="126"/>
                    <a:pt x="6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8"/>
            <p:cNvSpPr/>
            <p:nvPr/>
          </p:nvSpPr>
          <p:spPr>
            <a:xfrm>
              <a:off x="6498085" y="4858775"/>
              <a:ext cx="50249" cy="37422"/>
            </a:xfrm>
            <a:custGeom>
              <a:avLst/>
              <a:gdLst/>
              <a:ahLst/>
              <a:cxnLst/>
              <a:rect l="l" t="t" r="r" b="b"/>
              <a:pathLst>
                <a:path w="901" h="671" fill="none" extrusionOk="0">
                  <a:moveTo>
                    <a:pt x="1" y="670"/>
                  </a:moveTo>
                  <a:cubicBezTo>
                    <a:pt x="22" y="607"/>
                    <a:pt x="105" y="545"/>
                    <a:pt x="147" y="503"/>
                  </a:cubicBezTo>
                  <a:cubicBezTo>
                    <a:pt x="377" y="314"/>
                    <a:pt x="649" y="126"/>
                    <a:pt x="90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8"/>
            <p:cNvSpPr/>
            <p:nvPr/>
          </p:nvSpPr>
          <p:spPr>
            <a:xfrm>
              <a:off x="6500427" y="4859946"/>
              <a:ext cx="70047" cy="56049"/>
            </a:xfrm>
            <a:custGeom>
              <a:avLst/>
              <a:gdLst/>
              <a:ahLst/>
              <a:cxnLst/>
              <a:rect l="l" t="t" r="r" b="b"/>
              <a:pathLst>
                <a:path w="1256" h="1005" fill="none" extrusionOk="0">
                  <a:moveTo>
                    <a:pt x="0" y="1005"/>
                  </a:moveTo>
                  <a:cubicBezTo>
                    <a:pt x="398" y="628"/>
                    <a:pt x="816" y="314"/>
                    <a:pt x="125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8"/>
            <p:cNvSpPr/>
            <p:nvPr/>
          </p:nvSpPr>
          <p:spPr>
            <a:xfrm>
              <a:off x="6503941" y="4866917"/>
              <a:ext cx="91072" cy="73616"/>
            </a:xfrm>
            <a:custGeom>
              <a:avLst/>
              <a:gdLst/>
              <a:ahLst/>
              <a:cxnLst/>
              <a:rect l="l" t="t" r="r" b="b"/>
              <a:pathLst>
                <a:path w="1633" h="1320" fill="none" extrusionOk="0">
                  <a:moveTo>
                    <a:pt x="0" y="1319"/>
                  </a:moveTo>
                  <a:cubicBezTo>
                    <a:pt x="523" y="880"/>
                    <a:pt x="1088" y="419"/>
                    <a:pt x="163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8"/>
            <p:cNvSpPr/>
            <p:nvPr/>
          </p:nvSpPr>
          <p:spPr>
            <a:xfrm>
              <a:off x="6517939" y="4861117"/>
              <a:ext cx="121411" cy="99215"/>
            </a:xfrm>
            <a:custGeom>
              <a:avLst/>
              <a:gdLst/>
              <a:ahLst/>
              <a:cxnLst/>
              <a:rect l="l" t="t" r="r" b="b"/>
              <a:pathLst>
                <a:path w="2177" h="1779" fill="none" extrusionOk="0">
                  <a:moveTo>
                    <a:pt x="0" y="1779"/>
                  </a:moveTo>
                  <a:cubicBezTo>
                    <a:pt x="691" y="1130"/>
                    <a:pt x="1381" y="523"/>
                    <a:pt x="2176"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8"/>
            <p:cNvSpPr/>
            <p:nvPr/>
          </p:nvSpPr>
          <p:spPr>
            <a:xfrm>
              <a:off x="6524910" y="4871602"/>
              <a:ext cx="136581" cy="117898"/>
            </a:xfrm>
            <a:custGeom>
              <a:avLst/>
              <a:gdLst/>
              <a:ahLst/>
              <a:cxnLst/>
              <a:rect l="l" t="t" r="r" b="b"/>
              <a:pathLst>
                <a:path w="2449" h="2114" fill="none" extrusionOk="0">
                  <a:moveTo>
                    <a:pt x="1" y="2114"/>
                  </a:moveTo>
                  <a:cubicBezTo>
                    <a:pt x="775" y="1361"/>
                    <a:pt x="1570" y="649"/>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8"/>
            <p:cNvSpPr/>
            <p:nvPr/>
          </p:nvSpPr>
          <p:spPr>
            <a:xfrm>
              <a:off x="6542422" y="4889113"/>
              <a:ext cx="136581" cy="115555"/>
            </a:xfrm>
            <a:custGeom>
              <a:avLst/>
              <a:gdLst/>
              <a:ahLst/>
              <a:cxnLst/>
              <a:rect l="l" t="t" r="r" b="b"/>
              <a:pathLst>
                <a:path w="2449" h="2072" fill="none" extrusionOk="0">
                  <a:moveTo>
                    <a:pt x="1" y="2072"/>
                  </a:moveTo>
                  <a:cubicBezTo>
                    <a:pt x="733" y="1319"/>
                    <a:pt x="1549" y="607"/>
                    <a:pt x="244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8"/>
            <p:cNvSpPr/>
            <p:nvPr/>
          </p:nvSpPr>
          <p:spPr>
            <a:xfrm>
              <a:off x="6533108" y="4898427"/>
              <a:ext cx="166920" cy="148292"/>
            </a:xfrm>
            <a:custGeom>
              <a:avLst/>
              <a:gdLst/>
              <a:ahLst/>
              <a:cxnLst/>
              <a:rect l="l" t="t" r="r" b="b"/>
              <a:pathLst>
                <a:path w="2993" h="2659" fill="none" extrusionOk="0">
                  <a:moveTo>
                    <a:pt x="0" y="2658"/>
                  </a:moveTo>
                  <a:cubicBezTo>
                    <a:pt x="984" y="1779"/>
                    <a:pt x="1988" y="880"/>
                    <a:pt x="2992"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8"/>
            <p:cNvSpPr/>
            <p:nvPr/>
          </p:nvSpPr>
          <p:spPr>
            <a:xfrm>
              <a:off x="6528424" y="4919452"/>
              <a:ext cx="183260" cy="161120"/>
            </a:xfrm>
            <a:custGeom>
              <a:avLst/>
              <a:gdLst/>
              <a:ahLst/>
              <a:cxnLst/>
              <a:rect l="l" t="t" r="r" b="b"/>
              <a:pathLst>
                <a:path w="3286" h="2889" fill="none" extrusionOk="0">
                  <a:moveTo>
                    <a:pt x="1" y="2888"/>
                  </a:moveTo>
                  <a:cubicBezTo>
                    <a:pt x="1068" y="1884"/>
                    <a:pt x="2177" y="921"/>
                    <a:pt x="32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8"/>
            <p:cNvSpPr/>
            <p:nvPr/>
          </p:nvSpPr>
          <p:spPr>
            <a:xfrm>
              <a:off x="6550620" y="4948620"/>
              <a:ext cx="165748" cy="143608"/>
            </a:xfrm>
            <a:custGeom>
              <a:avLst/>
              <a:gdLst/>
              <a:ahLst/>
              <a:cxnLst/>
              <a:rect l="l" t="t" r="r" b="b"/>
              <a:pathLst>
                <a:path w="2972" h="2575" fill="none" extrusionOk="0">
                  <a:moveTo>
                    <a:pt x="0" y="2574"/>
                  </a:moveTo>
                  <a:cubicBezTo>
                    <a:pt x="984" y="1695"/>
                    <a:pt x="1988" y="879"/>
                    <a:pt x="297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8"/>
            <p:cNvSpPr/>
            <p:nvPr/>
          </p:nvSpPr>
          <p:spPr>
            <a:xfrm>
              <a:off x="6569247" y="4957989"/>
              <a:ext cx="173947" cy="147065"/>
            </a:xfrm>
            <a:custGeom>
              <a:avLst/>
              <a:gdLst/>
              <a:ahLst/>
              <a:cxnLst/>
              <a:rect l="l" t="t" r="r" b="b"/>
              <a:pathLst>
                <a:path w="3119" h="2637" fill="none" extrusionOk="0">
                  <a:moveTo>
                    <a:pt x="1" y="2636"/>
                  </a:moveTo>
                  <a:cubicBezTo>
                    <a:pt x="1026" y="1716"/>
                    <a:pt x="2031" y="837"/>
                    <a:pt x="311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8"/>
            <p:cNvSpPr/>
            <p:nvPr/>
          </p:nvSpPr>
          <p:spPr>
            <a:xfrm>
              <a:off x="6593786" y="4981301"/>
              <a:ext cx="156435" cy="134238"/>
            </a:xfrm>
            <a:custGeom>
              <a:avLst/>
              <a:gdLst/>
              <a:ahLst/>
              <a:cxnLst/>
              <a:rect l="l" t="t" r="r" b="b"/>
              <a:pathLst>
                <a:path w="2805" h="2407" fill="none" extrusionOk="0">
                  <a:moveTo>
                    <a:pt x="0" y="2407"/>
                  </a:moveTo>
                  <a:cubicBezTo>
                    <a:pt x="921" y="1570"/>
                    <a:pt x="1842" y="775"/>
                    <a:pt x="2804"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8"/>
            <p:cNvSpPr/>
            <p:nvPr/>
          </p:nvSpPr>
          <p:spPr>
            <a:xfrm>
              <a:off x="6639294" y="4995300"/>
              <a:ext cx="135410" cy="114440"/>
            </a:xfrm>
            <a:custGeom>
              <a:avLst/>
              <a:gdLst/>
              <a:ahLst/>
              <a:cxnLst/>
              <a:rect l="l" t="t" r="r" b="b"/>
              <a:pathLst>
                <a:path w="2428" h="2052" fill="none" extrusionOk="0">
                  <a:moveTo>
                    <a:pt x="0" y="2051"/>
                  </a:moveTo>
                  <a:cubicBezTo>
                    <a:pt x="775" y="1340"/>
                    <a:pt x="1591" y="670"/>
                    <a:pt x="242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8"/>
            <p:cNvSpPr/>
            <p:nvPr/>
          </p:nvSpPr>
          <p:spPr>
            <a:xfrm>
              <a:off x="6676605" y="5010469"/>
              <a:ext cx="126096" cy="112098"/>
            </a:xfrm>
            <a:custGeom>
              <a:avLst/>
              <a:gdLst/>
              <a:ahLst/>
              <a:cxnLst/>
              <a:rect l="l" t="t" r="r" b="b"/>
              <a:pathLst>
                <a:path w="2261" h="2010" fill="none" extrusionOk="0">
                  <a:moveTo>
                    <a:pt x="1" y="2009"/>
                  </a:moveTo>
                  <a:cubicBezTo>
                    <a:pt x="712" y="1298"/>
                    <a:pt x="1466" y="628"/>
                    <a:pt x="226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8"/>
            <p:cNvSpPr/>
            <p:nvPr/>
          </p:nvSpPr>
          <p:spPr>
            <a:xfrm>
              <a:off x="6708115" y="5013983"/>
              <a:ext cx="112098" cy="107413"/>
            </a:xfrm>
            <a:custGeom>
              <a:avLst/>
              <a:gdLst/>
              <a:ahLst/>
              <a:cxnLst/>
              <a:rect l="l" t="t" r="r" b="b"/>
              <a:pathLst>
                <a:path w="2010" h="1926" fill="none" extrusionOk="0">
                  <a:moveTo>
                    <a:pt x="1" y="1925"/>
                  </a:moveTo>
                  <a:cubicBezTo>
                    <a:pt x="670" y="1298"/>
                    <a:pt x="1361" y="649"/>
                    <a:pt x="201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8"/>
            <p:cNvSpPr/>
            <p:nvPr/>
          </p:nvSpPr>
          <p:spPr>
            <a:xfrm>
              <a:off x="6750165" y="5023296"/>
              <a:ext cx="92244" cy="87615"/>
            </a:xfrm>
            <a:custGeom>
              <a:avLst/>
              <a:gdLst/>
              <a:ahLst/>
              <a:cxnLst/>
              <a:rect l="l" t="t" r="r" b="b"/>
              <a:pathLst>
                <a:path w="1654" h="1571" fill="none" extrusionOk="0">
                  <a:moveTo>
                    <a:pt x="0" y="1570"/>
                  </a:moveTo>
                  <a:lnTo>
                    <a:pt x="1653" y="1"/>
                  </a:ln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8"/>
            <p:cNvSpPr/>
            <p:nvPr/>
          </p:nvSpPr>
          <p:spPr>
            <a:xfrm>
              <a:off x="6783962" y="5023296"/>
              <a:ext cx="99271" cy="93415"/>
            </a:xfrm>
            <a:custGeom>
              <a:avLst/>
              <a:gdLst/>
              <a:ahLst/>
              <a:cxnLst/>
              <a:rect l="l" t="t" r="r" b="b"/>
              <a:pathLst>
                <a:path w="1780" h="1675" fill="none" extrusionOk="0">
                  <a:moveTo>
                    <a:pt x="1" y="1675"/>
                  </a:moveTo>
                  <a:cubicBezTo>
                    <a:pt x="545" y="1110"/>
                    <a:pt x="1152" y="524"/>
                    <a:pt x="177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8"/>
            <p:cNvSpPr/>
            <p:nvPr/>
          </p:nvSpPr>
          <p:spPr>
            <a:xfrm>
              <a:off x="6807329" y="5040808"/>
              <a:ext cx="82874" cy="91072"/>
            </a:xfrm>
            <a:custGeom>
              <a:avLst/>
              <a:gdLst/>
              <a:ahLst/>
              <a:cxnLst/>
              <a:rect l="l" t="t" r="r" b="b"/>
              <a:pathLst>
                <a:path w="1486" h="1633" fill="none" extrusionOk="0">
                  <a:moveTo>
                    <a:pt x="0" y="1633"/>
                  </a:moveTo>
                  <a:cubicBezTo>
                    <a:pt x="42" y="1528"/>
                    <a:pt x="126" y="1423"/>
                    <a:pt x="210" y="1340"/>
                  </a:cubicBezTo>
                  <a:cubicBezTo>
                    <a:pt x="607" y="900"/>
                    <a:pt x="1067" y="440"/>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8"/>
            <p:cNvSpPr/>
            <p:nvPr/>
          </p:nvSpPr>
          <p:spPr>
            <a:xfrm>
              <a:off x="6844640" y="5027981"/>
              <a:ext cx="85272" cy="89901"/>
            </a:xfrm>
            <a:custGeom>
              <a:avLst/>
              <a:gdLst/>
              <a:ahLst/>
              <a:cxnLst/>
              <a:rect l="l" t="t" r="r" b="b"/>
              <a:pathLst>
                <a:path w="1529" h="1612" fill="none" extrusionOk="0">
                  <a:moveTo>
                    <a:pt x="1" y="1612"/>
                  </a:moveTo>
                  <a:cubicBezTo>
                    <a:pt x="482" y="1047"/>
                    <a:pt x="1005" y="524"/>
                    <a:pt x="1528"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8"/>
            <p:cNvSpPr/>
            <p:nvPr/>
          </p:nvSpPr>
          <p:spPr>
            <a:xfrm>
              <a:off x="6883177" y="5029152"/>
              <a:ext cx="75903" cy="86388"/>
            </a:xfrm>
            <a:custGeom>
              <a:avLst/>
              <a:gdLst/>
              <a:ahLst/>
              <a:cxnLst/>
              <a:rect l="l" t="t" r="r" b="b"/>
              <a:pathLst>
                <a:path w="1361" h="1549" fill="none" extrusionOk="0">
                  <a:moveTo>
                    <a:pt x="0" y="1549"/>
                  </a:moveTo>
                  <a:cubicBezTo>
                    <a:pt x="419" y="1005"/>
                    <a:pt x="858" y="503"/>
                    <a:pt x="136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8"/>
            <p:cNvSpPr/>
            <p:nvPr/>
          </p:nvSpPr>
          <p:spPr>
            <a:xfrm>
              <a:off x="6914687" y="5034952"/>
              <a:ext cx="70047" cy="79416"/>
            </a:xfrm>
            <a:custGeom>
              <a:avLst/>
              <a:gdLst/>
              <a:ahLst/>
              <a:cxnLst/>
              <a:rect l="l" t="t" r="r" b="b"/>
              <a:pathLst>
                <a:path w="1256" h="1424" fill="none" extrusionOk="0">
                  <a:moveTo>
                    <a:pt x="0" y="1424"/>
                  </a:moveTo>
                  <a:cubicBezTo>
                    <a:pt x="398" y="922"/>
                    <a:pt x="816" y="440"/>
                    <a:pt x="125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8"/>
            <p:cNvSpPr/>
            <p:nvPr/>
          </p:nvSpPr>
          <p:spPr>
            <a:xfrm>
              <a:off x="6943854" y="5039637"/>
              <a:ext cx="64247" cy="78245"/>
            </a:xfrm>
            <a:custGeom>
              <a:avLst/>
              <a:gdLst/>
              <a:ahLst/>
              <a:cxnLst/>
              <a:rect l="l" t="t" r="r" b="b"/>
              <a:pathLst>
                <a:path w="1152" h="1403" fill="none" extrusionOk="0">
                  <a:moveTo>
                    <a:pt x="0" y="1403"/>
                  </a:moveTo>
                  <a:cubicBezTo>
                    <a:pt x="105" y="1298"/>
                    <a:pt x="189" y="1172"/>
                    <a:pt x="272" y="1047"/>
                  </a:cubicBezTo>
                  <a:cubicBezTo>
                    <a:pt x="524" y="649"/>
                    <a:pt x="816" y="315"/>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8"/>
            <p:cNvSpPr/>
            <p:nvPr/>
          </p:nvSpPr>
          <p:spPr>
            <a:xfrm>
              <a:off x="6968337" y="5041979"/>
              <a:ext cx="63076" cy="73561"/>
            </a:xfrm>
            <a:custGeom>
              <a:avLst/>
              <a:gdLst/>
              <a:ahLst/>
              <a:cxnLst/>
              <a:rect l="l" t="t" r="r" b="b"/>
              <a:pathLst>
                <a:path w="1131" h="1319" fill="none" extrusionOk="0">
                  <a:moveTo>
                    <a:pt x="1" y="1319"/>
                  </a:moveTo>
                  <a:cubicBezTo>
                    <a:pt x="315" y="837"/>
                    <a:pt x="712" y="398"/>
                    <a:pt x="113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8"/>
            <p:cNvSpPr/>
            <p:nvPr/>
          </p:nvSpPr>
          <p:spPr>
            <a:xfrm>
              <a:off x="6991705" y="5040808"/>
              <a:ext cx="64247" cy="79416"/>
            </a:xfrm>
            <a:custGeom>
              <a:avLst/>
              <a:gdLst/>
              <a:ahLst/>
              <a:cxnLst/>
              <a:rect l="l" t="t" r="r" b="b"/>
              <a:pathLst>
                <a:path w="1152" h="1424" fill="none" extrusionOk="0">
                  <a:moveTo>
                    <a:pt x="0" y="1423"/>
                  </a:moveTo>
                  <a:cubicBezTo>
                    <a:pt x="377" y="942"/>
                    <a:pt x="774" y="482"/>
                    <a:pt x="11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8"/>
            <p:cNvSpPr/>
            <p:nvPr/>
          </p:nvSpPr>
          <p:spPr>
            <a:xfrm>
              <a:off x="7026729" y="5039637"/>
              <a:ext cx="63020" cy="80588"/>
            </a:xfrm>
            <a:custGeom>
              <a:avLst/>
              <a:gdLst/>
              <a:ahLst/>
              <a:cxnLst/>
              <a:rect l="l" t="t" r="r" b="b"/>
              <a:pathLst>
                <a:path w="1130" h="1445" fill="none" extrusionOk="0">
                  <a:moveTo>
                    <a:pt x="0" y="1444"/>
                  </a:moveTo>
                  <a:cubicBezTo>
                    <a:pt x="272" y="1068"/>
                    <a:pt x="523" y="733"/>
                    <a:pt x="795" y="356"/>
                  </a:cubicBezTo>
                  <a:cubicBezTo>
                    <a:pt x="900" y="231"/>
                    <a:pt x="1004" y="105"/>
                    <a:pt x="113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8"/>
            <p:cNvSpPr/>
            <p:nvPr/>
          </p:nvSpPr>
          <p:spPr>
            <a:xfrm>
              <a:off x="7055896" y="5041979"/>
              <a:ext cx="60734" cy="73561"/>
            </a:xfrm>
            <a:custGeom>
              <a:avLst/>
              <a:gdLst/>
              <a:ahLst/>
              <a:cxnLst/>
              <a:rect l="l" t="t" r="r" b="b"/>
              <a:pathLst>
                <a:path w="1089" h="1319" fill="none" extrusionOk="0">
                  <a:moveTo>
                    <a:pt x="0" y="1319"/>
                  </a:moveTo>
                  <a:cubicBezTo>
                    <a:pt x="356" y="879"/>
                    <a:pt x="691" y="419"/>
                    <a:pt x="10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8"/>
            <p:cNvSpPr/>
            <p:nvPr/>
          </p:nvSpPr>
          <p:spPr>
            <a:xfrm>
              <a:off x="7083893" y="5043150"/>
              <a:ext cx="56049" cy="74732"/>
            </a:xfrm>
            <a:custGeom>
              <a:avLst/>
              <a:gdLst/>
              <a:ahLst/>
              <a:cxnLst/>
              <a:rect l="l" t="t" r="r" b="b"/>
              <a:pathLst>
                <a:path w="1005" h="1340" fill="none" extrusionOk="0">
                  <a:moveTo>
                    <a:pt x="0" y="1340"/>
                  </a:moveTo>
                  <a:cubicBezTo>
                    <a:pt x="84" y="1109"/>
                    <a:pt x="272" y="921"/>
                    <a:pt x="398" y="754"/>
                  </a:cubicBezTo>
                  <a:cubicBezTo>
                    <a:pt x="565" y="482"/>
                    <a:pt x="712" y="168"/>
                    <a:pt x="100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8"/>
            <p:cNvSpPr/>
            <p:nvPr/>
          </p:nvSpPr>
          <p:spPr>
            <a:xfrm>
              <a:off x="7110718" y="5058320"/>
              <a:ext cx="43222" cy="59562"/>
            </a:xfrm>
            <a:custGeom>
              <a:avLst/>
              <a:gdLst/>
              <a:ahLst/>
              <a:cxnLst/>
              <a:rect l="l" t="t" r="r" b="b"/>
              <a:pathLst>
                <a:path w="775" h="1068" fill="none" extrusionOk="0">
                  <a:moveTo>
                    <a:pt x="1" y="1068"/>
                  </a:moveTo>
                  <a:cubicBezTo>
                    <a:pt x="147" y="754"/>
                    <a:pt x="356" y="482"/>
                    <a:pt x="628" y="210"/>
                  </a:cubicBezTo>
                  <a:cubicBezTo>
                    <a:pt x="670" y="168"/>
                    <a:pt x="754" y="84"/>
                    <a:pt x="775"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8"/>
            <p:cNvSpPr/>
            <p:nvPr/>
          </p:nvSpPr>
          <p:spPr>
            <a:xfrm>
              <a:off x="6676605" y="4841263"/>
              <a:ext cx="31566" cy="28052"/>
            </a:xfrm>
            <a:custGeom>
              <a:avLst/>
              <a:gdLst/>
              <a:ahLst/>
              <a:cxnLst/>
              <a:rect l="l" t="t" r="r" b="b"/>
              <a:pathLst>
                <a:path w="566" h="503" fill="none" extrusionOk="0">
                  <a:moveTo>
                    <a:pt x="1" y="503"/>
                  </a:moveTo>
                  <a:cubicBezTo>
                    <a:pt x="189" y="335"/>
                    <a:pt x="378" y="189"/>
                    <a:pt x="56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38"/>
            <p:cNvSpPr/>
            <p:nvPr/>
          </p:nvSpPr>
          <p:spPr>
            <a:xfrm>
              <a:off x="6691774" y="4840092"/>
              <a:ext cx="37422" cy="31566"/>
            </a:xfrm>
            <a:custGeom>
              <a:avLst/>
              <a:gdLst/>
              <a:ahLst/>
              <a:cxnLst/>
              <a:rect l="l" t="t" r="r" b="b"/>
              <a:pathLst>
                <a:path w="671" h="566" fill="none" extrusionOk="0">
                  <a:moveTo>
                    <a:pt x="1" y="566"/>
                  </a:moveTo>
                  <a:cubicBezTo>
                    <a:pt x="231" y="377"/>
                    <a:pt x="461" y="168"/>
                    <a:pt x="670"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38"/>
            <p:cNvSpPr/>
            <p:nvPr/>
          </p:nvSpPr>
          <p:spPr>
            <a:xfrm>
              <a:off x="6703486" y="4849461"/>
              <a:ext cx="54878" cy="45564"/>
            </a:xfrm>
            <a:custGeom>
              <a:avLst/>
              <a:gdLst/>
              <a:ahLst/>
              <a:cxnLst/>
              <a:rect l="l" t="t" r="r" b="b"/>
              <a:pathLst>
                <a:path w="984" h="817" fill="none" extrusionOk="0">
                  <a:moveTo>
                    <a:pt x="0" y="816"/>
                  </a:moveTo>
                  <a:cubicBezTo>
                    <a:pt x="314" y="523"/>
                    <a:pt x="649" y="272"/>
                    <a:pt x="98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8"/>
            <p:cNvSpPr/>
            <p:nvPr/>
          </p:nvSpPr>
          <p:spPr>
            <a:xfrm>
              <a:off x="6727969" y="4843605"/>
              <a:ext cx="73561" cy="61905"/>
            </a:xfrm>
            <a:custGeom>
              <a:avLst/>
              <a:gdLst/>
              <a:ahLst/>
              <a:cxnLst/>
              <a:rect l="l" t="t" r="r" b="b"/>
              <a:pathLst>
                <a:path w="1319" h="1110" fill="none" extrusionOk="0">
                  <a:moveTo>
                    <a:pt x="1" y="1109"/>
                  </a:moveTo>
                  <a:cubicBezTo>
                    <a:pt x="398" y="712"/>
                    <a:pt x="838" y="356"/>
                    <a:pt x="1319"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8"/>
            <p:cNvSpPr/>
            <p:nvPr/>
          </p:nvSpPr>
          <p:spPr>
            <a:xfrm>
              <a:off x="6744309" y="4847119"/>
              <a:ext cx="96928" cy="80588"/>
            </a:xfrm>
            <a:custGeom>
              <a:avLst/>
              <a:gdLst/>
              <a:ahLst/>
              <a:cxnLst/>
              <a:rect l="l" t="t" r="r" b="b"/>
              <a:pathLst>
                <a:path w="1738" h="1445" fill="none" extrusionOk="0">
                  <a:moveTo>
                    <a:pt x="0" y="1444"/>
                  </a:moveTo>
                  <a:cubicBezTo>
                    <a:pt x="189" y="1277"/>
                    <a:pt x="356" y="1088"/>
                    <a:pt x="545" y="942"/>
                  </a:cubicBezTo>
                  <a:cubicBezTo>
                    <a:pt x="921" y="607"/>
                    <a:pt x="1298" y="251"/>
                    <a:pt x="1737"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8"/>
            <p:cNvSpPr/>
            <p:nvPr/>
          </p:nvSpPr>
          <p:spPr>
            <a:xfrm>
              <a:off x="6758308" y="4855261"/>
              <a:ext cx="114440" cy="102784"/>
            </a:xfrm>
            <a:custGeom>
              <a:avLst/>
              <a:gdLst/>
              <a:ahLst/>
              <a:cxnLst/>
              <a:rect l="l" t="t" r="r" b="b"/>
              <a:pathLst>
                <a:path w="2052" h="1843" fill="none" extrusionOk="0">
                  <a:moveTo>
                    <a:pt x="1" y="1842"/>
                  </a:moveTo>
                  <a:cubicBezTo>
                    <a:pt x="607" y="1152"/>
                    <a:pt x="1319" y="566"/>
                    <a:pt x="2051"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8"/>
            <p:cNvSpPr/>
            <p:nvPr/>
          </p:nvSpPr>
          <p:spPr>
            <a:xfrm>
              <a:off x="6772306" y="4887942"/>
              <a:ext cx="110927" cy="95757"/>
            </a:xfrm>
            <a:custGeom>
              <a:avLst/>
              <a:gdLst/>
              <a:ahLst/>
              <a:cxnLst/>
              <a:rect l="l" t="t" r="r" b="b"/>
              <a:pathLst>
                <a:path w="1989" h="1717" fill="none" extrusionOk="0">
                  <a:moveTo>
                    <a:pt x="1" y="1716"/>
                  </a:moveTo>
                  <a:cubicBezTo>
                    <a:pt x="628" y="1089"/>
                    <a:pt x="1277" y="524"/>
                    <a:pt x="1988"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8"/>
            <p:cNvSpPr/>
            <p:nvPr/>
          </p:nvSpPr>
          <p:spPr>
            <a:xfrm>
              <a:off x="6803816" y="4906625"/>
              <a:ext cx="100442" cy="87559"/>
            </a:xfrm>
            <a:custGeom>
              <a:avLst/>
              <a:gdLst/>
              <a:ahLst/>
              <a:cxnLst/>
              <a:rect l="l" t="t" r="r" b="b"/>
              <a:pathLst>
                <a:path w="1801" h="1570" fill="none" extrusionOk="0">
                  <a:moveTo>
                    <a:pt x="1" y="1570"/>
                  </a:moveTo>
                  <a:cubicBezTo>
                    <a:pt x="545" y="1005"/>
                    <a:pt x="1151" y="482"/>
                    <a:pt x="1800"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8"/>
            <p:cNvSpPr/>
            <p:nvPr/>
          </p:nvSpPr>
          <p:spPr>
            <a:xfrm>
              <a:off x="6848153" y="4917110"/>
              <a:ext cx="82930" cy="75903"/>
            </a:xfrm>
            <a:custGeom>
              <a:avLst/>
              <a:gdLst/>
              <a:ahLst/>
              <a:cxnLst/>
              <a:rect l="l" t="t" r="r" b="b"/>
              <a:pathLst>
                <a:path w="1487" h="1361" fill="none" extrusionOk="0">
                  <a:moveTo>
                    <a:pt x="1" y="1361"/>
                  </a:moveTo>
                  <a:cubicBezTo>
                    <a:pt x="440" y="859"/>
                    <a:pt x="942" y="419"/>
                    <a:pt x="1486"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8"/>
            <p:cNvSpPr/>
            <p:nvPr/>
          </p:nvSpPr>
          <p:spPr>
            <a:xfrm>
              <a:off x="6885519" y="4929937"/>
              <a:ext cx="68876" cy="67761"/>
            </a:xfrm>
            <a:custGeom>
              <a:avLst/>
              <a:gdLst/>
              <a:ahLst/>
              <a:cxnLst/>
              <a:rect l="l" t="t" r="r" b="b"/>
              <a:pathLst>
                <a:path w="1235" h="1215" fill="none" extrusionOk="0">
                  <a:moveTo>
                    <a:pt x="0" y="1214"/>
                  </a:moveTo>
                  <a:cubicBezTo>
                    <a:pt x="335" y="754"/>
                    <a:pt x="753" y="336"/>
                    <a:pt x="1235" y="1"/>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8"/>
            <p:cNvSpPr/>
            <p:nvPr/>
          </p:nvSpPr>
          <p:spPr>
            <a:xfrm>
              <a:off x="6908831" y="4940478"/>
              <a:ext cx="67761" cy="70047"/>
            </a:xfrm>
            <a:custGeom>
              <a:avLst/>
              <a:gdLst/>
              <a:ahLst/>
              <a:cxnLst/>
              <a:rect l="l" t="t" r="r" b="b"/>
              <a:pathLst>
                <a:path w="1215" h="1256" fill="none" extrusionOk="0">
                  <a:moveTo>
                    <a:pt x="1" y="1256"/>
                  </a:moveTo>
                  <a:cubicBezTo>
                    <a:pt x="231" y="963"/>
                    <a:pt x="503" y="649"/>
                    <a:pt x="754" y="356"/>
                  </a:cubicBezTo>
                  <a:cubicBezTo>
                    <a:pt x="900" y="230"/>
                    <a:pt x="1026" y="84"/>
                    <a:pt x="121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8"/>
            <p:cNvSpPr/>
            <p:nvPr/>
          </p:nvSpPr>
          <p:spPr>
            <a:xfrm>
              <a:off x="6941512" y="4950962"/>
              <a:ext cx="60734" cy="59562"/>
            </a:xfrm>
            <a:custGeom>
              <a:avLst/>
              <a:gdLst/>
              <a:ahLst/>
              <a:cxnLst/>
              <a:rect l="l" t="t" r="r" b="b"/>
              <a:pathLst>
                <a:path w="1089" h="1068" fill="none" extrusionOk="0">
                  <a:moveTo>
                    <a:pt x="1" y="1068"/>
                  </a:moveTo>
                  <a:cubicBezTo>
                    <a:pt x="356" y="691"/>
                    <a:pt x="733" y="335"/>
                    <a:pt x="1089"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8"/>
            <p:cNvSpPr/>
            <p:nvPr/>
          </p:nvSpPr>
          <p:spPr>
            <a:xfrm>
              <a:off x="6977707" y="4968474"/>
              <a:ext cx="43222" cy="44393"/>
            </a:xfrm>
            <a:custGeom>
              <a:avLst/>
              <a:gdLst/>
              <a:ahLst/>
              <a:cxnLst/>
              <a:rect l="l" t="t" r="r" b="b"/>
              <a:pathLst>
                <a:path w="775" h="796" fill="none" extrusionOk="0">
                  <a:moveTo>
                    <a:pt x="0" y="795"/>
                  </a:moveTo>
                  <a:cubicBezTo>
                    <a:pt x="209" y="482"/>
                    <a:pt x="461" y="231"/>
                    <a:pt x="774" y="0"/>
                  </a:cubicBezTo>
                </a:path>
              </a:pathLst>
            </a:custGeom>
            <a:solidFill>
              <a:schemeClr val="dk1"/>
            </a:solidFill>
            <a:ln w="2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8"/>
            <p:cNvSpPr/>
            <p:nvPr/>
          </p:nvSpPr>
          <p:spPr>
            <a:xfrm>
              <a:off x="7082722" y="5020954"/>
              <a:ext cx="37366" cy="12939"/>
            </a:xfrm>
            <a:custGeom>
              <a:avLst/>
              <a:gdLst/>
              <a:ahLst/>
              <a:cxnLst/>
              <a:rect l="l" t="t" r="r" b="b"/>
              <a:pathLst>
                <a:path w="670" h="232" fill="none" extrusionOk="0">
                  <a:moveTo>
                    <a:pt x="21" y="231"/>
                  </a:moveTo>
                  <a:cubicBezTo>
                    <a:pt x="21" y="231"/>
                    <a:pt x="0" y="231"/>
                    <a:pt x="21" y="231"/>
                  </a:cubicBezTo>
                  <a:lnTo>
                    <a:pt x="21" y="231"/>
                  </a:lnTo>
                  <a:cubicBezTo>
                    <a:pt x="230" y="126"/>
                    <a:pt x="461" y="43"/>
                    <a:pt x="670" y="1"/>
                  </a:cubicBezTo>
                </a:path>
              </a:pathLst>
            </a:custGeom>
            <a:solidFill>
              <a:schemeClr val="dk1"/>
            </a:solidFill>
            <a:ln w="21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8"/>
            <p:cNvSpPr/>
            <p:nvPr/>
          </p:nvSpPr>
          <p:spPr>
            <a:xfrm>
              <a:off x="6178355" y="3770033"/>
              <a:ext cx="450510" cy="777490"/>
            </a:xfrm>
            <a:custGeom>
              <a:avLst/>
              <a:gdLst/>
              <a:ahLst/>
              <a:cxnLst/>
              <a:rect l="l" t="t" r="r" b="b"/>
              <a:pathLst>
                <a:path w="8078" h="13941" extrusionOk="0">
                  <a:moveTo>
                    <a:pt x="21" y="1"/>
                  </a:moveTo>
                  <a:lnTo>
                    <a:pt x="21" y="1"/>
                  </a:lnTo>
                  <a:cubicBezTo>
                    <a:pt x="1" y="1319"/>
                    <a:pt x="21" y="2637"/>
                    <a:pt x="147" y="3914"/>
                  </a:cubicBezTo>
                  <a:cubicBezTo>
                    <a:pt x="231" y="5232"/>
                    <a:pt x="398" y="6550"/>
                    <a:pt x="649" y="7847"/>
                  </a:cubicBezTo>
                  <a:cubicBezTo>
                    <a:pt x="921" y="9165"/>
                    <a:pt x="1256" y="10442"/>
                    <a:pt x="1842" y="11655"/>
                  </a:cubicBezTo>
                  <a:cubicBezTo>
                    <a:pt x="2135" y="12241"/>
                    <a:pt x="2511" y="12827"/>
                    <a:pt x="3034" y="13266"/>
                  </a:cubicBezTo>
                  <a:cubicBezTo>
                    <a:pt x="3469" y="13664"/>
                    <a:pt x="4075" y="13924"/>
                    <a:pt x="4682" y="13924"/>
                  </a:cubicBezTo>
                  <a:cubicBezTo>
                    <a:pt x="4747" y="13924"/>
                    <a:pt x="4811" y="13921"/>
                    <a:pt x="4876" y="13915"/>
                  </a:cubicBezTo>
                  <a:cubicBezTo>
                    <a:pt x="4974" y="13932"/>
                    <a:pt x="5070" y="13940"/>
                    <a:pt x="5165" y="13940"/>
                  </a:cubicBezTo>
                  <a:cubicBezTo>
                    <a:pt x="5416" y="13940"/>
                    <a:pt x="5658" y="13886"/>
                    <a:pt x="5901" y="13810"/>
                  </a:cubicBezTo>
                  <a:cubicBezTo>
                    <a:pt x="6215" y="13748"/>
                    <a:pt x="6529" y="13580"/>
                    <a:pt x="6822" y="13371"/>
                  </a:cubicBezTo>
                  <a:cubicBezTo>
                    <a:pt x="7115" y="13162"/>
                    <a:pt x="7345" y="12932"/>
                    <a:pt x="7554" y="12660"/>
                  </a:cubicBezTo>
                  <a:cubicBezTo>
                    <a:pt x="7659" y="12534"/>
                    <a:pt x="7742" y="12388"/>
                    <a:pt x="7847" y="12241"/>
                  </a:cubicBezTo>
                  <a:cubicBezTo>
                    <a:pt x="7931" y="12116"/>
                    <a:pt x="7993" y="11969"/>
                    <a:pt x="8077" y="11802"/>
                  </a:cubicBezTo>
                  <a:lnTo>
                    <a:pt x="8077" y="11802"/>
                  </a:lnTo>
                  <a:cubicBezTo>
                    <a:pt x="7972" y="11969"/>
                    <a:pt x="7889" y="12095"/>
                    <a:pt x="7826" y="12241"/>
                  </a:cubicBezTo>
                  <a:cubicBezTo>
                    <a:pt x="7700" y="12408"/>
                    <a:pt x="7617" y="12534"/>
                    <a:pt x="7491" y="12660"/>
                  </a:cubicBezTo>
                  <a:cubicBezTo>
                    <a:pt x="7303" y="12932"/>
                    <a:pt x="7031" y="13162"/>
                    <a:pt x="6780" y="13350"/>
                  </a:cubicBezTo>
                  <a:cubicBezTo>
                    <a:pt x="6487" y="13538"/>
                    <a:pt x="6173" y="13685"/>
                    <a:pt x="5859" y="13769"/>
                  </a:cubicBezTo>
                  <a:cubicBezTo>
                    <a:pt x="5603" y="13832"/>
                    <a:pt x="5335" y="13860"/>
                    <a:pt x="5083" y="13860"/>
                  </a:cubicBezTo>
                  <a:cubicBezTo>
                    <a:pt x="5005" y="13860"/>
                    <a:pt x="4929" y="13857"/>
                    <a:pt x="4855" y="13852"/>
                  </a:cubicBezTo>
                  <a:cubicBezTo>
                    <a:pt x="4813" y="13855"/>
                    <a:pt x="4772" y="13856"/>
                    <a:pt x="4731" y="13856"/>
                  </a:cubicBezTo>
                  <a:cubicBezTo>
                    <a:pt x="4127" y="13856"/>
                    <a:pt x="3548" y="13574"/>
                    <a:pt x="3097" y="13183"/>
                  </a:cubicBezTo>
                  <a:cubicBezTo>
                    <a:pt x="2616" y="12764"/>
                    <a:pt x="2239" y="12199"/>
                    <a:pt x="1946" y="11613"/>
                  </a:cubicBezTo>
                  <a:cubicBezTo>
                    <a:pt x="1674" y="11048"/>
                    <a:pt x="1423" y="10421"/>
                    <a:pt x="1256" y="9793"/>
                  </a:cubicBezTo>
                  <a:cubicBezTo>
                    <a:pt x="1068" y="9165"/>
                    <a:pt x="900" y="8538"/>
                    <a:pt x="775" y="7889"/>
                  </a:cubicBezTo>
                  <a:cubicBezTo>
                    <a:pt x="524" y="6571"/>
                    <a:pt x="356" y="5274"/>
                    <a:pt x="231" y="3955"/>
                  </a:cubicBezTo>
                  <a:cubicBezTo>
                    <a:pt x="126" y="2637"/>
                    <a:pt x="42" y="1340"/>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8"/>
            <p:cNvSpPr/>
            <p:nvPr/>
          </p:nvSpPr>
          <p:spPr>
            <a:xfrm>
              <a:off x="5927446" y="3384997"/>
              <a:ext cx="671025" cy="1221419"/>
            </a:xfrm>
            <a:custGeom>
              <a:avLst/>
              <a:gdLst/>
              <a:ahLst/>
              <a:cxnLst/>
              <a:rect l="l" t="t" r="r" b="b"/>
              <a:pathLst>
                <a:path w="12032" h="21901" extrusionOk="0">
                  <a:moveTo>
                    <a:pt x="106" y="0"/>
                  </a:moveTo>
                  <a:cubicBezTo>
                    <a:pt x="1" y="2030"/>
                    <a:pt x="1" y="4059"/>
                    <a:pt x="106" y="6110"/>
                  </a:cubicBezTo>
                  <a:cubicBezTo>
                    <a:pt x="168" y="8139"/>
                    <a:pt x="357" y="10148"/>
                    <a:pt x="671" y="12178"/>
                  </a:cubicBezTo>
                  <a:cubicBezTo>
                    <a:pt x="984" y="14165"/>
                    <a:pt x="1466" y="16174"/>
                    <a:pt x="2303" y="18036"/>
                  </a:cubicBezTo>
                  <a:cubicBezTo>
                    <a:pt x="2721" y="18936"/>
                    <a:pt x="3244" y="19836"/>
                    <a:pt x="3976" y="20568"/>
                  </a:cubicBezTo>
                  <a:cubicBezTo>
                    <a:pt x="4667" y="21300"/>
                    <a:pt x="5650" y="21823"/>
                    <a:pt x="6697" y="21865"/>
                  </a:cubicBezTo>
                  <a:cubicBezTo>
                    <a:pt x="6901" y="21889"/>
                    <a:pt x="7105" y="21900"/>
                    <a:pt x="7309" y="21900"/>
                  </a:cubicBezTo>
                  <a:cubicBezTo>
                    <a:pt x="7649" y="21900"/>
                    <a:pt x="7989" y="21868"/>
                    <a:pt x="8329" y="21802"/>
                  </a:cubicBezTo>
                  <a:cubicBezTo>
                    <a:pt x="8893" y="21698"/>
                    <a:pt x="9417" y="21509"/>
                    <a:pt x="9877" y="21217"/>
                  </a:cubicBezTo>
                  <a:cubicBezTo>
                    <a:pt x="10358" y="20924"/>
                    <a:pt x="10798" y="20568"/>
                    <a:pt x="11132" y="20149"/>
                  </a:cubicBezTo>
                  <a:cubicBezTo>
                    <a:pt x="11342" y="19961"/>
                    <a:pt x="11488" y="19731"/>
                    <a:pt x="11634" y="19501"/>
                  </a:cubicBezTo>
                  <a:cubicBezTo>
                    <a:pt x="11802" y="19250"/>
                    <a:pt x="11906" y="18999"/>
                    <a:pt x="12032" y="18769"/>
                  </a:cubicBezTo>
                  <a:lnTo>
                    <a:pt x="12032" y="18769"/>
                  </a:lnTo>
                  <a:cubicBezTo>
                    <a:pt x="11906" y="18999"/>
                    <a:pt x="11802" y="19229"/>
                    <a:pt x="11634" y="19459"/>
                  </a:cubicBezTo>
                  <a:cubicBezTo>
                    <a:pt x="11467" y="19710"/>
                    <a:pt x="11321" y="19940"/>
                    <a:pt x="11132" y="20129"/>
                  </a:cubicBezTo>
                  <a:cubicBezTo>
                    <a:pt x="10798" y="20547"/>
                    <a:pt x="10358" y="20882"/>
                    <a:pt x="9877" y="21133"/>
                  </a:cubicBezTo>
                  <a:cubicBezTo>
                    <a:pt x="9417" y="21405"/>
                    <a:pt x="8893" y="21593"/>
                    <a:pt x="8370" y="21698"/>
                  </a:cubicBezTo>
                  <a:cubicBezTo>
                    <a:pt x="8041" y="21759"/>
                    <a:pt x="7719" y="21791"/>
                    <a:pt x="7404" y="21791"/>
                  </a:cubicBezTo>
                  <a:cubicBezTo>
                    <a:pt x="7179" y="21791"/>
                    <a:pt x="6957" y="21775"/>
                    <a:pt x="6738" y="21740"/>
                  </a:cubicBezTo>
                  <a:cubicBezTo>
                    <a:pt x="6236" y="21719"/>
                    <a:pt x="5755" y="21593"/>
                    <a:pt x="5295" y="21342"/>
                  </a:cubicBezTo>
                  <a:cubicBezTo>
                    <a:pt x="4855" y="21112"/>
                    <a:pt x="4479" y="20819"/>
                    <a:pt x="4102" y="20463"/>
                  </a:cubicBezTo>
                  <a:cubicBezTo>
                    <a:pt x="3391" y="19752"/>
                    <a:pt x="2867" y="18873"/>
                    <a:pt x="2449" y="17952"/>
                  </a:cubicBezTo>
                  <a:cubicBezTo>
                    <a:pt x="2031" y="17032"/>
                    <a:pt x="1717" y="16069"/>
                    <a:pt x="1466" y="15107"/>
                  </a:cubicBezTo>
                  <a:cubicBezTo>
                    <a:pt x="1194" y="14123"/>
                    <a:pt x="984" y="13140"/>
                    <a:pt x="838" y="12136"/>
                  </a:cubicBezTo>
                  <a:cubicBezTo>
                    <a:pt x="524" y="10148"/>
                    <a:pt x="315" y="8118"/>
                    <a:pt x="210" y="6110"/>
                  </a:cubicBezTo>
                  <a:cubicBezTo>
                    <a:pt x="106" y="4059"/>
                    <a:pt x="43" y="2051"/>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8"/>
            <p:cNvSpPr/>
            <p:nvPr/>
          </p:nvSpPr>
          <p:spPr>
            <a:xfrm>
              <a:off x="5961299" y="3541320"/>
              <a:ext cx="683852" cy="1147747"/>
            </a:xfrm>
            <a:custGeom>
              <a:avLst/>
              <a:gdLst/>
              <a:ahLst/>
              <a:cxnLst/>
              <a:rect l="l" t="t" r="r" b="b"/>
              <a:pathLst>
                <a:path w="12262" h="20580" extrusionOk="0">
                  <a:moveTo>
                    <a:pt x="105" y="1"/>
                  </a:moveTo>
                  <a:cubicBezTo>
                    <a:pt x="1" y="2595"/>
                    <a:pt x="64" y="5169"/>
                    <a:pt x="356" y="7659"/>
                  </a:cubicBezTo>
                  <a:cubicBezTo>
                    <a:pt x="461" y="8956"/>
                    <a:pt x="649" y="10232"/>
                    <a:pt x="880" y="11509"/>
                  </a:cubicBezTo>
                  <a:cubicBezTo>
                    <a:pt x="1110" y="12785"/>
                    <a:pt x="1424" y="14041"/>
                    <a:pt x="1842" y="15275"/>
                  </a:cubicBezTo>
                  <a:cubicBezTo>
                    <a:pt x="2281" y="16489"/>
                    <a:pt x="2867" y="17681"/>
                    <a:pt x="3683" y="18706"/>
                  </a:cubicBezTo>
                  <a:cubicBezTo>
                    <a:pt x="4102" y="19209"/>
                    <a:pt x="4562" y="19669"/>
                    <a:pt x="5148" y="19983"/>
                  </a:cubicBezTo>
                  <a:cubicBezTo>
                    <a:pt x="5399" y="20150"/>
                    <a:pt x="5713" y="20276"/>
                    <a:pt x="6027" y="20380"/>
                  </a:cubicBezTo>
                  <a:cubicBezTo>
                    <a:pt x="6341" y="20485"/>
                    <a:pt x="6654" y="20527"/>
                    <a:pt x="6989" y="20569"/>
                  </a:cubicBezTo>
                  <a:cubicBezTo>
                    <a:pt x="7099" y="20576"/>
                    <a:pt x="7209" y="20579"/>
                    <a:pt x="7319" y="20579"/>
                  </a:cubicBezTo>
                  <a:cubicBezTo>
                    <a:pt x="7877" y="20579"/>
                    <a:pt x="8428" y="20489"/>
                    <a:pt x="8935" y="20297"/>
                  </a:cubicBezTo>
                  <a:cubicBezTo>
                    <a:pt x="9542" y="20087"/>
                    <a:pt x="10107" y="19753"/>
                    <a:pt x="10609" y="19334"/>
                  </a:cubicBezTo>
                  <a:cubicBezTo>
                    <a:pt x="11111" y="18916"/>
                    <a:pt x="11509" y="18372"/>
                    <a:pt x="11760" y="17786"/>
                  </a:cubicBezTo>
                  <a:cubicBezTo>
                    <a:pt x="12053" y="17221"/>
                    <a:pt x="12157" y="16551"/>
                    <a:pt x="12262" y="15924"/>
                  </a:cubicBezTo>
                  <a:lnTo>
                    <a:pt x="12262" y="15924"/>
                  </a:lnTo>
                  <a:cubicBezTo>
                    <a:pt x="12136" y="16593"/>
                    <a:pt x="12032" y="17221"/>
                    <a:pt x="11718" y="17786"/>
                  </a:cubicBezTo>
                  <a:cubicBezTo>
                    <a:pt x="11425" y="18372"/>
                    <a:pt x="11027" y="18895"/>
                    <a:pt x="10525" y="19313"/>
                  </a:cubicBezTo>
                  <a:cubicBezTo>
                    <a:pt x="10044" y="19732"/>
                    <a:pt x="9458" y="20046"/>
                    <a:pt x="8851" y="20255"/>
                  </a:cubicBezTo>
                  <a:cubicBezTo>
                    <a:pt x="8378" y="20424"/>
                    <a:pt x="7851" y="20497"/>
                    <a:pt x="7335" y="20497"/>
                  </a:cubicBezTo>
                  <a:cubicBezTo>
                    <a:pt x="7212" y="20497"/>
                    <a:pt x="7089" y="20493"/>
                    <a:pt x="6968" y="20485"/>
                  </a:cubicBezTo>
                  <a:cubicBezTo>
                    <a:pt x="6320" y="20422"/>
                    <a:pt x="5713" y="20255"/>
                    <a:pt x="5169" y="19899"/>
                  </a:cubicBezTo>
                  <a:cubicBezTo>
                    <a:pt x="4625" y="19585"/>
                    <a:pt x="4165" y="19146"/>
                    <a:pt x="3767" y="18644"/>
                  </a:cubicBezTo>
                  <a:cubicBezTo>
                    <a:pt x="2951" y="17660"/>
                    <a:pt x="2407" y="16489"/>
                    <a:pt x="1988" y="15275"/>
                  </a:cubicBezTo>
                  <a:cubicBezTo>
                    <a:pt x="1110" y="12848"/>
                    <a:pt x="733" y="10274"/>
                    <a:pt x="440" y="7722"/>
                  </a:cubicBezTo>
                  <a:cubicBezTo>
                    <a:pt x="273" y="6445"/>
                    <a:pt x="210" y="5148"/>
                    <a:pt x="147" y="3872"/>
                  </a:cubicBezTo>
                  <a:cubicBezTo>
                    <a:pt x="105" y="2595"/>
                    <a:pt x="64" y="1277"/>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8"/>
            <p:cNvSpPr/>
            <p:nvPr/>
          </p:nvSpPr>
          <p:spPr>
            <a:xfrm>
              <a:off x="7562288" y="3768583"/>
              <a:ext cx="122582" cy="403106"/>
            </a:xfrm>
            <a:custGeom>
              <a:avLst/>
              <a:gdLst/>
              <a:ahLst/>
              <a:cxnLst/>
              <a:rect l="l" t="t" r="r" b="b"/>
              <a:pathLst>
                <a:path w="2198" h="7228" extrusionOk="0">
                  <a:moveTo>
                    <a:pt x="1138" y="1"/>
                  </a:moveTo>
                  <a:cubicBezTo>
                    <a:pt x="1109" y="1"/>
                    <a:pt x="1079" y="2"/>
                    <a:pt x="1047" y="6"/>
                  </a:cubicBezTo>
                  <a:cubicBezTo>
                    <a:pt x="859" y="27"/>
                    <a:pt x="733" y="194"/>
                    <a:pt x="650" y="320"/>
                  </a:cubicBezTo>
                  <a:cubicBezTo>
                    <a:pt x="587" y="445"/>
                    <a:pt x="524" y="613"/>
                    <a:pt x="440" y="759"/>
                  </a:cubicBezTo>
                  <a:cubicBezTo>
                    <a:pt x="189" y="1387"/>
                    <a:pt x="64" y="2056"/>
                    <a:pt x="22" y="2705"/>
                  </a:cubicBezTo>
                  <a:cubicBezTo>
                    <a:pt x="85" y="2056"/>
                    <a:pt x="210" y="1366"/>
                    <a:pt x="419" y="843"/>
                  </a:cubicBezTo>
                  <a:cubicBezTo>
                    <a:pt x="503" y="675"/>
                    <a:pt x="587" y="529"/>
                    <a:pt x="650" y="403"/>
                  </a:cubicBezTo>
                  <a:cubicBezTo>
                    <a:pt x="733" y="236"/>
                    <a:pt x="859" y="131"/>
                    <a:pt x="1026" y="110"/>
                  </a:cubicBezTo>
                  <a:cubicBezTo>
                    <a:pt x="1047" y="107"/>
                    <a:pt x="1069" y="105"/>
                    <a:pt x="1092" y="105"/>
                  </a:cubicBezTo>
                  <a:cubicBezTo>
                    <a:pt x="1206" y="105"/>
                    <a:pt x="1340" y="149"/>
                    <a:pt x="1445" y="236"/>
                  </a:cubicBezTo>
                  <a:cubicBezTo>
                    <a:pt x="1570" y="341"/>
                    <a:pt x="1654" y="466"/>
                    <a:pt x="1738" y="613"/>
                  </a:cubicBezTo>
                  <a:cubicBezTo>
                    <a:pt x="1989" y="1219"/>
                    <a:pt x="2010" y="1868"/>
                    <a:pt x="2010" y="2517"/>
                  </a:cubicBezTo>
                  <a:cubicBezTo>
                    <a:pt x="2010" y="3165"/>
                    <a:pt x="1989" y="3835"/>
                    <a:pt x="1947" y="4484"/>
                  </a:cubicBezTo>
                  <a:cubicBezTo>
                    <a:pt x="1884" y="5132"/>
                    <a:pt x="1863" y="5781"/>
                    <a:pt x="1675" y="6408"/>
                  </a:cubicBezTo>
                  <a:cubicBezTo>
                    <a:pt x="1633" y="6576"/>
                    <a:pt x="1570" y="6722"/>
                    <a:pt x="1487" y="6869"/>
                  </a:cubicBezTo>
                  <a:cubicBezTo>
                    <a:pt x="1424" y="6994"/>
                    <a:pt x="1277" y="7099"/>
                    <a:pt x="1152" y="7120"/>
                  </a:cubicBezTo>
                  <a:cubicBezTo>
                    <a:pt x="1136" y="7123"/>
                    <a:pt x="1119" y="7124"/>
                    <a:pt x="1101" y="7124"/>
                  </a:cubicBezTo>
                  <a:cubicBezTo>
                    <a:pt x="984" y="7124"/>
                    <a:pt x="845" y="7065"/>
                    <a:pt x="754" y="6973"/>
                  </a:cubicBezTo>
                  <a:cubicBezTo>
                    <a:pt x="650" y="6869"/>
                    <a:pt x="587" y="6701"/>
                    <a:pt x="503" y="6576"/>
                  </a:cubicBezTo>
                  <a:cubicBezTo>
                    <a:pt x="378" y="6283"/>
                    <a:pt x="294" y="5948"/>
                    <a:pt x="231" y="5634"/>
                  </a:cubicBezTo>
                  <a:cubicBezTo>
                    <a:pt x="189" y="5320"/>
                    <a:pt x="168" y="4986"/>
                    <a:pt x="106" y="4672"/>
                  </a:cubicBezTo>
                  <a:cubicBezTo>
                    <a:pt x="64" y="4002"/>
                    <a:pt x="1" y="3354"/>
                    <a:pt x="22" y="2706"/>
                  </a:cubicBezTo>
                  <a:lnTo>
                    <a:pt x="22" y="2706"/>
                  </a:lnTo>
                  <a:cubicBezTo>
                    <a:pt x="1" y="3354"/>
                    <a:pt x="22" y="4002"/>
                    <a:pt x="85" y="4672"/>
                  </a:cubicBezTo>
                  <a:cubicBezTo>
                    <a:pt x="106" y="5007"/>
                    <a:pt x="126" y="5320"/>
                    <a:pt x="189" y="5655"/>
                  </a:cubicBezTo>
                  <a:cubicBezTo>
                    <a:pt x="231" y="5990"/>
                    <a:pt x="315" y="6304"/>
                    <a:pt x="440" y="6618"/>
                  </a:cubicBezTo>
                  <a:cubicBezTo>
                    <a:pt x="524" y="6785"/>
                    <a:pt x="608" y="6911"/>
                    <a:pt x="733" y="7036"/>
                  </a:cubicBezTo>
                  <a:cubicBezTo>
                    <a:pt x="848" y="7132"/>
                    <a:pt x="1015" y="7227"/>
                    <a:pt x="1186" y="7227"/>
                  </a:cubicBezTo>
                  <a:cubicBezTo>
                    <a:pt x="1203" y="7227"/>
                    <a:pt x="1219" y="7226"/>
                    <a:pt x="1235" y="7225"/>
                  </a:cubicBezTo>
                  <a:cubicBezTo>
                    <a:pt x="1424" y="7204"/>
                    <a:pt x="1570" y="7036"/>
                    <a:pt x="1654" y="6911"/>
                  </a:cubicBezTo>
                  <a:cubicBezTo>
                    <a:pt x="1759" y="6764"/>
                    <a:pt x="1800" y="6597"/>
                    <a:pt x="1863" y="6450"/>
                  </a:cubicBezTo>
                  <a:cubicBezTo>
                    <a:pt x="2072" y="5781"/>
                    <a:pt x="2093" y="5132"/>
                    <a:pt x="2156" y="4484"/>
                  </a:cubicBezTo>
                  <a:cubicBezTo>
                    <a:pt x="2177" y="3793"/>
                    <a:pt x="2198" y="3144"/>
                    <a:pt x="2198" y="2496"/>
                  </a:cubicBezTo>
                  <a:cubicBezTo>
                    <a:pt x="2198" y="1847"/>
                    <a:pt x="2156" y="1157"/>
                    <a:pt x="1863" y="529"/>
                  </a:cubicBezTo>
                  <a:cubicBezTo>
                    <a:pt x="1779" y="382"/>
                    <a:pt x="1675" y="236"/>
                    <a:pt x="1549" y="131"/>
                  </a:cubicBezTo>
                  <a:cubicBezTo>
                    <a:pt x="1410" y="44"/>
                    <a:pt x="1285" y="1"/>
                    <a:pt x="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8"/>
            <p:cNvSpPr/>
            <p:nvPr/>
          </p:nvSpPr>
          <p:spPr>
            <a:xfrm>
              <a:off x="7078037" y="3389626"/>
              <a:ext cx="745701" cy="1350582"/>
            </a:xfrm>
            <a:custGeom>
              <a:avLst/>
              <a:gdLst/>
              <a:ahLst/>
              <a:cxnLst/>
              <a:rect l="l" t="t" r="r" b="b"/>
              <a:pathLst>
                <a:path w="13371" h="24217" extrusionOk="0">
                  <a:moveTo>
                    <a:pt x="13183" y="1"/>
                  </a:moveTo>
                  <a:lnTo>
                    <a:pt x="13183" y="1"/>
                  </a:lnTo>
                  <a:cubicBezTo>
                    <a:pt x="13245" y="1528"/>
                    <a:pt x="13245" y="3014"/>
                    <a:pt x="13266" y="4499"/>
                  </a:cubicBezTo>
                  <a:cubicBezTo>
                    <a:pt x="13224" y="6006"/>
                    <a:pt x="13183" y="7533"/>
                    <a:pt x="13078" y="9019"/>
                  </a:cubicBezTo>
                  <a:cubicBezTo>
                    <a:pt x="12869" y="12032"/>
                    <a:pt x="12555" y="15045"/>
                    <a:pt x="11739" y="17932"/>
                  </a:cubicBezTo>
                  <a:cubicBezTo>
                    <a:pt x="11530" y="18644"/>
                    <a:pt x="11299" y="19376"/>
                    <a:pt x="11006" y="20066"/>
                  </a:cubicBezTo>
                  <a:cubicBezTo>
                    <a:pt x="10693" y="20736"/>
                    <a:pt x="10358" y="21426"/>
                    <a:pt x="9939" y="22012"/>
                  </a:cubicBezTo>
                  <a:cubicBezTo>
                    <a:pt x="9521" y="22640"/>
                    <a:pt x="8977" y="23205"/>
                    <a:pt x="8349" y="23561"/>
                  </a:cubicBezTo>
                  <a:cubicBezTo>
                    <a:pt x="8035" y="23770"/>
                    <a:pt x="7680" y="23875"/>
                    <a:pt x="7324" y="23958"/>
                  </a:cubicBezTo>
                  <a:cubicBezTo>
                    <a:pt x="6947" y="24042"/>
                    <a:pt x="6592" y="24063"/>
                    <a:pt x="6215" y="24084"/>
                  </a:cubicBezTo>
                  <a:cubicBezTo>
                    <a:pt x="6078" y="24096"/>
                    <a:pt x="5940" y="24101"/>
                    <a:pt x="5801" y="24101"/>
                  </a:cubicBezTo>
                  <a:cubicBezTo>
                    <a:pt x="5202" y="24101"/>
                    <a:pt x="4596" y="23991"/>
                    <a:pt x="4018" y="23770"/>
                  </a:cubicBezTo>
                  <a:cubicBezTo>
                    <a:pt x="3683" y="23644"/>
                    <a:pt x="3348" y="23456"/>
                    <a:pt x="3035" y="23268"/>
                  </a:cubicBezTo>
                  <a:cubicBezTo>
                    <a:pt x="2721" y="23079"/>
                    <a:pt x="2407" y="22828"/>
                    <a:pt x="2135" y="22577"/>
                  </a:cubicBezTo>
                  <a:cubicBezTo>
                    <a:pt x="1047" y="21531"/>
                    <a:pt x="419" y="20087"/>
                    <a:pt x="1" y="18644"/>
                  </a:cubicBezTo>
                  <a:lnTo>
                    <a:pt x="1" y="18644"/>
                  </a:lnTo>
                  <a:cubicBezTo>
                    <a:pt x="356" y="20087"/>
                    <a:pt x="984" y="21552"/>
                    <a:pt x="2072" y="22619"/>
                  </a:cubicBezTo>
                  <a:cubicBezTo>
                    <a:pt x="2323" y="22891"/>
                    <a:pt x="2637" y="23121"/>
                    <a:pt x="2951" y="23331"/>
                  </a:cubicBezTo>
                  <a:cubicBezTo>
                    <a:pt x="3265" y="23540"/>
                    <a:pt x="3600" y="23728"/>
                    <a:pt x="3976" y="23854"/>
                  </a:cubicBezTo>
                  <a:cubicBezTo>
                    <a:pt x="4625" y="24076"/>
                    <a:pt x="5290" y="24216"/>
                    <a:pt x="5957" y="24216"/>
                  </a:cubicBezTo>
                  <a:cubicBezTo>
                    <a:pt x="6043" y="24216"/>
                    <a:pt x="6129" y="24214"/>
                    <a:pt x="6215" y="24209"/>
                  </a:cubicBezTo>
                  <a:cubicBezTo>
                    <a:pt x="6592" y="24188"/>
                    <a:pt x="6989" y="24167"/>
                    <a:pt x="7345" y="24084"/>
                  </a:cubicBezTo>
                  <a:cubicBezTo>
                    <a:pt x="7721" y="24042"/>
                    <a:pt x="8098" y="23895"/>
                    <a:pt x="8412" y="23686"/>
                  </a:cubicBezTo>
                  <a:cubicBezTo>
                    <a:pt x="9081" y="23310"/>
                    <a:pt x="9626" y="22745"/>
                    <a:pt x="10065" y="22117"/>
                  </a:cubicBezTo>
                  <a:cubicBezTo>
                    <a:pt x="10483" y="21531"/>
                    <a:pt x="10860" y="20841"/>
                    <a:pt x="11153" y="20129"/>
                  </a:cubicBezTo>
                  <a:cubicBezTo>
                    <a:pt x="11425" y="19439"/>
                    <a:pt x="11676" y="18727"/>
                    <a:pt x="11885" y="17995"/>
                  </a:cubicBezTo>
                  <a:cubicBezTo>
                    <a:pt x="12304" y="16530"/>
                    <a:pt x="12555" y="15045"/>
                    <a:pt x="12764" y="13559"/>
                  </a:cubicBezTo>
                  <a:cubicBezTo>
                    <a:pt x="12973" y="12053"/>
                    <a:pt x="13099" y="10567"/>
                    <a:pt x="13183" y="9061"/>
                  </a:cubicBezTo>
                  <a:cubicBezTo>
                    <a:pt x="13371" y="6048"/>
                    <a:pt x="13371" y="3014"/>
                    <a:pt x="13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8"/>
            <p:cNvSpPr/>
            <p:nvPr/>
          </p:nvSpPr>
          <p:spPr>
            <a:xfrm>
              <a:off x="7060525" y="3780573"/>
              <a:ext cx="505332" cy="996666"/>
            </a:xfrm>
            <a:custGeom>
              <a:avLst/>
              <a:gdLst/>
              <a:ahLst/>
              <a:cxnLst/>
              <a:rect l="l" t="t" r="r" b="b"/>
              <a:pathLst>
                <a:path w="9061" h="17871" extrusionOk="0">
                  <a:moveTo>
                    <a:pt x="8789" y="0"/>
                  </a:moveTo>
                  <a:lnTo>
                    <a:pt x="8789" y="0"/>
                  </a:lnTo>
                  <a:cubicBezTo>
                    <a:pt x="8851" y="1151"/>
                    <a:pt x="8893" y="2323"/>
                    <a:pt x="8893" y="3515"/>
                  </a:cubicBezTo>
                  <a:cubicBezTo>
                    <a:pt x="8893" y="4666"/>
                    <a:pt x="8893" y="5838"/>
                    <a:pt x="8872" y="7010"/>
                  </a:cubicBezTo>
                  <a:cubicBezTo>
                    <a:pt x="8789" y="9374"/>
                    <a:pt x="8663" y="11717"/>
                    <a:pt x="8140" y="13998"/>
                  </a:cubicBezTo>
                  <a:cubicBezTo>
                    <a:pt x="8015" y="14563"/>
                    <a:pt x="7847" y="15128"/>
                    <a:pt x="7638" y="15672"/>
                  </a:cubicBezTo>
                  <a:cubicBezTo>
                    <a:pt x="7429" y="16216"/>
                    <a:pt x="7157" y="16739"/>
                    <a:pt x="6780" y="17157"/>
                  </a:cubicBezTo>
                  <a:cubicBezTo>
                    <a:pt x="6592" y="17367"/>
                    <a:pt x="6362" y="17534"/>
                    <a:pt x="6090" y="17639"/>
                  </a:cubicBezTo>
                  <a:cubicBezTo>
                    <a:pt x="5838" y="17743"/>
                    <a:pt x="5546" y="17764"/>
                    <a:pt x="5253" y="17764"/>
                  </a:cubicBezTo>
                  <a:cubicBezTo>
                    <a:pt x="4688" y="17764"/>
                    <a:pt x="4102" y="17660"/>
                    <a:pt x="3579" y="17388"/>
                  </a:cubicBezTo>
                  <a:cubicBezTo>
                    <a:pt x="2553" y="16865"/>
                    <a:pt x="1779" y="15923"/>
                    <a:pt x="1235" y="14919"/>
                  </a:cubicBezTo>
                  <a:cubicBezTo>
                    <a:pt x="691" y="13893"/>
                    <a:pt x="273" y="12784"/>
                    <a:pt x="1" y="11634"/>
                  </a:cubicBezTo>
                  <a:lnTo>
                    <a:pt x="1" y="11634"/>
                  </a:lnTo>
                  <a:cubicBezTo>
                    <a:pt x="231" y="12784"/>
                    <a:pt x="608" y="13914"/>
                    <a:pt x="1089" y="14919"/>
                  </a:cubicBezTo>
                  <a:cubicBezTo>
                    <a:pt x="1382" y="15442"/>
                    <a:pt x="1696" y="15923"/>
                    <a:pt x="2093" y="16383"/>
                  </a:cubicBezTo>
                  <a:cubicBezTo>
                    <a:pt x="2491" y="16823"/>
                    <a:pt x="2951" y="17220"/>
                    <a:pt x="3474" y="17471"/>
                  </a:cubicBezTo>
                  <a:cubicBezTo>
                    <a:pt x="3964" y="17726"/>
                    <a:pt x="4528" y="17871"/>
                    <a:pt x="5096" y="17871"/>
                  </a:cubicBezTo>
                  <a:cubicBezTo>
                    <a:pt x="5134" y="17871"/>
                    <a:pt x="5173" y="17870"/>
                    <a:pt x="5211" y="17869"/>
                  </a:cubicBezTo>
                  <a:cubicBezTo>
                    <a:pt x="5504" y="17869"/>
                    <a:pt x="5818" y="17848"/>
                    <a:pt x="6090" y="17743"/>
                  </a:cubicBezTo>
                  <a:cubicBezTo>
                    <a:pt x="6382" y="17639"/>
                    <a:pt x="6654" y="17450"/>
                    <a:pt x="6864" y="17241"/>
                  </a:cubicBezTo>
                  <a:cubicBezTo>
                    <a:pt x="7282" y="16823"/>
                    <a:pt x="7554" y="16279"/>
                    <a:pt x="7763" y="15714"/>
                  </a:cubicBezTo>
                  <a:cubicBezTo>
                    <a:pt x="8015" y="15170"/>
                    <a:pt x="8161" y="14605"/>
                    <a:pt x="8287" y="14019"/>
                  </a:cubicBezTo>
                  <a:cubicBezTo>
                    <a:pt x="8559" y="12868"/>
                    <a:pt x="8705" y="11717"/>
                    <a:pt x="8810" y="10546"/>
                  </a:cubicBezTo>
                  <a:cubicBezTo>
                    <a:pt x="8914" y="9395"/>
                    <a:pt x="8977" y="8223"/>
                    <a:pt x="8998" y="7030"/>
                  </a:cubicBezTo>
                  <a:cubicBezTo>
                    <a:pt x="9061" y="4687"/>
                    <a:pt x="8977" y="2323"/>
                    <a:pt x="8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8"/>
            <p:cNvSpPr/>
            <p:nvPr/>
          </p:nvSpPr>
          <p:spPr>
            <a:xfrm>
              <a:off x="7069895" y="3766575"/>
              <a:ext cx="505332" cy="1140106"/>
            </a:xfrm>
            <a:custGeom>
              <a:avLst/>
              <a:gdLst/>
              <a:ahLst/>
              <a:cxnLst/>
              <a:rect l="l" t="t" r="r" b="b"/>
              <a:pathLst>
                <a:path w="9061" h="20443" extrusionOk="0">
                  <a:moveTo>
                    <a:pt x="8955" y="0"/>
                  </a:moveTo>
                  <a:lnTo>
                    <a:pt x="8935" y="3996"/>
                  </a:lnTo>
                  <a:cubicBezTo>
                    <a:pt x="8914" y="5336"/>
                    <a:pt x="8914" y="6654"/>
                    <a:pt x="8851" y="7993"/>
                  </a:cubicBezTo>
                  <a:cubicBezTo>
                    <a:pt x="8830" y="9311"/>
                    <a:pt x="8746" y="10629"/>
                    <a:pt x="8642" y="11968"/>
                  </a:cubicBezTo>
                  <a:cubicBezTo>
                    <a:pt x="8537" y="13307"/>
                    <a:pt x="8391" y="14605"/>
                    <a:pt x="8098" y="15923"/>
                  </a:cubicBezTo>
                  <a:cubicBezTo>
                    <a:pt x="7972" y="16572"/>
                    <a:pt x="7784" y="17199"/>
                    <a:pt x="7554" y="17827"/>
                  </a:cubicBezTo>
                  <a:cubicBezTo>
                    <a:pt x="7323" y="18455"/>
                    <a:pt x="6989" y="19061"/>
                    <a:pt x="6549" y="19522"/>
                  </a:cubicBezTo>
                  <a:cubicBezTo>
                    <a:pt x="6144" y="19988"/>
                    <a:pt x="5542" y="20297"/>
                    <a:pt x="4916" y="20297"/>
                  </a:cubicBezTo>
                  <a:cubicBezTo>
                    <a:pt x="4895" y="20297"/>
                    <a:pt x="4875" y="20297"/>
                    <a:pt x="4854" y="20296"/>
                  </a:cubicBezTo>
                  <a:cubicBezTo>
                    <a:pt x="4828" y="20297"/>
                    <a:pt x="4802" y="20297"/>
                    <a:pt x="4775" y="20297"/>
                  </a:cubicBezTo>
                  <a:cubicBezTo>
                    <a:pt x="4173" y="20297"/>
                    <a:pt x="3556" y="20070"/>
                    <a:pt x="3055" y="19689"/>
                  </a:cubicBezTo>
                  <a:cubicBezTo>
                    <a:pt x="2532" y="19313"/>
                    <a:pt x="2113" y="18789"/>
                    <a:pt x="1758" y="18224"/>
                  </a:cubicBezTo>
                  <a:cubicBezTo>
                    <a:pt x="1423" y="17639"/>
                    <a:pt x="1172" y="17053"/>
                    <a:pt x="921" y="16425"/>
                  </a:cubicBezTo>
                  <a:cubicBezTo>
                    <a:pt x="481" y="15170"/>
                    <a:pt x="168" y="13851"/>
                    <a:pt x="0" y="12554"/>
                  </a:cubicBezTo>
                  <a:lnTo>
                    <a:pt x="0" y="12554"/>
                  </a:lnTo>
                  <a:cubicBezTo>
                    <a:pt x="147" y="13872"/>
                    <a:pt x="398" y="15191"/>
                    <a:pt x="795" y="16446"/>
                  </a:cubicBezTo>
                  <a:cubicBezTo>
                    <a:pt x="1046" y="17074"/>
                    <a:pt x="1297" y="17701"/>
                    <a:pt x="1632" y="18266"/>
                  </a:cubicBezTo>
                  <a:cubicBezTo>
                    <a:pt x="1988" y="18852"/>
                    <a:pt x="2406" y="19375"/>
                    <a:pt x="2950" y="19794"/>
                  </a:cubicBezTo>
                  <a:cubicBezTo>
                    <a:pt x="3494" y="20212"/>
                    <a:pt x="4185" y="20442"/>
                    <a:pt x="4854" y="20442"/>
                  </a:cubicBezTo>
                  <a:cubicBezTo>
                    <a:pt x="5189" y="20442"/>
                    <a:pt x="5545" y="20401"/>
                    <a:pt x="5859" y="20233"/>
                  </a:cubicBezTo>
                  <a:cubicBezTo>
                    <a:pt x="6194" y="20108"/>
                    <a:pt x="6445" y="19877"/>
                    <a:pt x="6696" y="19626"/>
                  </a:cubicBezTo>
                  <a:cubicBezTo>
                    <a:pt x="7156" y="19145"/>
                    <a:pt x="7470" y="18538"/>
                    <a:pt x="7700" y="17911"/>
                  </a:cubicBezTo>
                  <a:cubicBezTo>
                    <a:pt x="7972" y="17283"/>
                    <a:pt x="8160" y="16634"/>
                    <a:pt x="8286" y="15965"/>
                  </a:cubicBezTo>
                  <a:cubicBezTo>
                    <a:pt x="8579" y="14667"/>
                    <a:pt x="8725" y="13328"/>
                    <a:pt x="8830" y="11989"/>
                  </a:cubicBezTo>
                  <a:cubicBezTo>
                    <a:pt x="8935" y="10671"/>
                    <a:pt x="8997" y="9332"/>
                    <a:pt x="9018" y="7993"/>
                  </a:cubicBezTo>
                  <a:cubicBezTo>
                    <a:pt x="9060" y="5336"/>
                    <a:pt x="9018" y="2657"/>
                    <a:pt x="8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8"/>
            <p:cNvSpPr/>
            <p:nvPr/>
          </p:nvSpPr>
          <p:spPr>
            <a:xfrm>
              <a:off x="7573219" y="3768862"/>
              <a:ext cx="103509" cy="332947"/>
            </a:xfrm>
            <a:custGeom>
              <a:avLst/>
              <a:gdLst/>
              <a:ahLst/>
              <a:cxnLst/>
              <a:rect l="l" t="t" r="r" b="b"/>
              <a:pathLst>
                <a:path w="1856" h="5970" extrusionOk="0">
                  <a:moveTo>
                    <a:pt x="35" y="2533"/>
                  </a:moveTo>
                  <a:cubicBezTo>
                    <a:pt x="32" y="2624"/>
                    <a:pt x="28" y="2716"/>
                    <a:pt x="25" y="2809"/>
                  </a:cubicBezTo>
                  <a:lnTo>
                    <a:pt x="25" y="2809"/>
                  </a:lnTo>
                  <a:cubicBezTo>
                    <a:pt x="28" y="2718"/>
                    <a:pt x="32" y="2626"/>
                    <a:pt x="35" y="2533"/>
                  </a:cubicBezTo>
                  <a:close/>
                  <a:moveTo>
                    <a:pt x="1019" y="1"/>
                  </a:moveTo>
                  <a:cubicBezTo>
                    <a:pt x="872" y="1"/>
                    <a:pt x="747" y="85"/>
                    <a:pt x="642" y="189"/>
                  </a:cubicBezTo>
                  <a:cubicBezTo>
                    <a:pt x="433" y="398"/>
                    <a:pt x="328" y="650"/>
                    <a:pt x="244" y="922"/>
                  </a:cubicBezTo>
                  <a:cubicBezTo>
                    <a:pt x="98" y="1444"/>
                    <a:pt x="77" y="1988"/>
                    <a:pt x="35" y="2531"/>
                  </a:cubicBezTo>
                  <a:lnTo>
                    <a:pt x="35" y="2531"/>
                  </a:lnTo>
                  <a:cubicBezTo>
                    <a:pt x="77" y="1988"/>
                    <a:pt x="98" y="1444"/>
                    <a:pt x="328" y="942"/>
                  </a:cubicBezTo>
                  <a:cubicBezTo>
                    <a:pt x="412" y="691"/>
                    <a:pt x="537" y="419"/>
                    <a:pt x="726" y="231"/>
                  </a:cubicBezTo>
                  <a:cubicBezTo>
                    <a:pt x="830" y="168"/>
                    <a:pt x="935" y="85"/>
                    <a:pt x="1060" y="85"/>
                  </a:cubicBezTo>
                  <a:cubicBezTo>
                    <a:pt x="1165" y="85"/>
                    <a:pt x="1270" y="168"/>
                    <a:pt x="1353" y="273"/>
                  </a:cubicBezTo>
                  <a:cubicBezTo>
                    <a:pt x="1416" y="377"/>
                    <a:pt x="1479" y="503"/>
                    <a:pt x="1500" y="629"/>
                  </a:cubicBezTo>
                  <a:lnTo>
                    <a:pt x="1583" y="1026"/>
                  </a:lnTo>
                  <a:cubicBezTo>
                    <a:pt x="1646" y="1277"/>
                    <a:pt x="1667" y="1570"/>
                    <a:pt x="1688" y="1842"/>
                  </a:cubicBezTo>
                  <a:cubicBezTo>
                    <a:pt x="1751" y="2365"/>
                    <a:pt x="1709" y="2909"/>
                    <a:pt x="1688" y="3453"/>
                  </a:cubicBezTo>
                  <a:cubicBezTo>
                    <a:pt x="1667" y="3725"/>
                    <a:pt x="1667" y="3997"/>
                    <a:pt x="1646" y="4269"/>
                  </a:cubicBezTo>
                  <a:cubicBezTo>
                    <a:pt x="1604" y="4562"/>
                    <a:pt x="1583" y="4813"/>
                    <a:pt x="1542" y="5085"/>
                  </a:cubicBezTo>
                  <a:cubicBezTo>
                    <a:pt x="1479" y="5336"/>
                    <a:pt x="1374" y="5608"/>
                    <a:pt x="1186" y="5776"/>
                  </a:cubicBezTo>
                  <a:cubicBezTo>
                    <a:pt x="1130" y="5851"/>
                    <a:pt x="1040" y="5926"/>
                    <a:pt x="917" y="5926"/>
                  </a:cubicBezTo>
                  <a:cubicBezTo>
                    <a:pt x="903" y="5926"/>
                    <a:pt x="888" y="5924"/>
                    <a:pt x="872" y="5922"/>
                  </a:cubicBezTo>
                  <a:cubicBezTo>
                    <a:pt x="747" y="5922"/>
                    <a:pt x="642" y="5839"/>
                    <a:pt x="558" y="5734"/>
                  </a:cubicBezTo>
                  <a:cubicBezTo>
                    <a:pt x="391" y="5525"/>
                    <a:pt x="307" y="5253"/>
                    <a:pt x="223" y="5002"/>
                  </a:cubicBezTo>
                  <a:cubicBezTo>
                    <a:pt x="140" y="4730"/>
                    <a:pt x="98" y="4458"/>
                    <a:pt x="77" y="4186"/>
                  </a:cubicBezTo>
                  <a:cubicBezTo>
                    <a:pt x="7" y="3733"/>
                    <a:pt x="10" y="3266"/>
                    <a:pt x="25" y="2809"/>
                  </a:cubicBezTo>
                  <a:lnTo>
                    <a:pt x="25" y="2809"/>
                  </a:lnTo>
                  <a:cubicBezTo>
                    <a:pt x="9" y="3270"/>
                    <a:pt x="0" y="3710"/>
                    <a:pt x="35" y="4165"/>
                  </a:cubicBezTo>
                  <a:cubicBezTo>
                    <a:pt x="77" y="4416"/>
                    <a:pt x="98" y="4709"/>
                    <a:pt x="182" y="4981"/>
                  </a:cubicBezTo>
                  <a:cubicBezTo>
                    <a:pt x="244" y="5232"/>
                    <a:pt x="307" y="5504"/>
                    <a:pt x="495" y="5734"/>
                  </a:cubicBezTo>
                  <a:cubicBezTo>
                    <a:pt x="558" y="5839"/>
                    <a:pt x="705" y="5943"/>
                    <a:pt x="851" y="5964"/>
                  </a:cubicBezTo>
                  <a:cubicBezTo>
                    <a:pt x="879" y="5968"/>
                    <a:pt x="906" y="5969"/>
                    <a:pt x="933" y="5969"/>
                  </a:cubicBezTo>
                  <a:cubicBezTo>
                    <a:pt x="1066" y="5969"/>
                    <a:pt x="1182" y="5926"/>
                    <a:pt x="1270" y="5839"/>
                  </a:cubicBezTo>
                  <a:cubicBezTo>
                    <a:pt x="1479" y="5629"/>
                    <a:pt x="1583" y="5336"/>
                    <a:pt x="1667" y="5085"/>
                  </a:cubicBezTo>
                  <a:cubicBezTo>
                    <a:pt x="1709" y="4813"/>
                    <a:pt x="1751" y="4520"/>
                    <a:pt x="1772" y="4269"/>
                  </a:cubicBezTo>
                  <a:cubicBezTo>
                    <a:pt x="1772" y="3997"/>
                    <a:pt x="1793" y="3725"/>
                    <a:pt x="1814" y="3453"/>
                  </a:cubicBezTo>
                  <a:cubicBezTo>
                    <a:pt x="1855" y="2909"/>
                    <a:pt x="1855" y="2365"/>
                    <a:pt x="1793" y="1800"/>
                  </a:cubicBezTo>
                  <a:cubicBezTo>
                    <a:pt x="1772" y="1549"/>
                    <a:pt x="1709" y="1256"/>
                    <a:pt x="1667" y="1005"/>
                  </a:cubicBezTo>
                  <a:cubicBezTo>
                    <a:pt x="1646" y="859"/>
                    <a:pt x="1604" y="733"/>
                    <a:pt x="1563" y="608"/>
                  </a:cubicBezTo>
                  <a:cubicBezTo>
                    <a:pt x="1500" y="482"/>
                    <a:pt x="1458" y="315"/>
                    <a:pt x="1374" y="210"/>
                  </a:cubicBezTo>
                  <a:cubicBezTo>
                    <a:pt x="1291" y="105"/>
                    <a:pt x="1165" y="1"/>
                    <a:pt x="1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8"/>
            <p:cNvSpPr/>
            <p:nvPr/>
          </p:nvSpPr>
          <p:spPr>
            <a:xfrm>
              <a:off x="7558830" y="3766798"/>
              <a:ext cx="121411" cy="431994"/>
            </a:xfrm>
            <a:custGeom>
              <a:avLst/>
              <a:gdLst/>
              <a:ahLst/>
              <a:cxnLst/>
              <a:rect l="l" t="t" r="r" b="b"/>
              <a:pathLst>
                <a:path w="2177" h="7746" extrusionOk="0">
                  <a:moveTo>
                    <a:pt x="145" y="2184"/>
                  </a:moveTo>
                  <a:lnTo>
                    <a:pt x="145" y="2184"/>
                  </a:lnTo>
                  <a:cubicBezTo>
                    <a:pt x="62" y="2871"/>
                    <a:pt x="0" y="3578"/>
                    <a:pt x="0" y="4285"/>
                  </a:cubicBezTo>
                  <a:cubicBezTo>
                    <a:pt x="0" y="4646"/>
                    <a:pt x="12" y="5007"/>
                    <a:pt x="40" y="5365"/>
                  </a:cubicBezTo>
                  <a:lnTo>
                    <a:pt x="40" y="5365"/>
                  </a:lnTo>
                  <a:cubicBezTo>
                    <a:pt x="31" y="5003"/>
                    <a:pt x="42" y="4644"/>
                    <a:pt x="42" y="4285"/>
                  </a:cubicBezTo>
                  <a:cubicBezTo>
                    <a:pt x="0" y="3578"/>
                    <a:pt x="62" y="2871"/>
                    <a:pt x="145" y="2184"/>
                  </a:cubicBezTo>
                  <a:close/>
                  <a:moveTo>
                    <a:pt x="1196" y="0"/>
                  </a:moveTo>
                  <a:cubicBezTo>
                    <a:pt x="1044" y="0"/>
                    <a:pt x="902" y="106"/>
                    <a:pt x="816" y="226"/>
                  </a:cubicBezTo>
                  <a:cubicBezTo>
                    <a:pt x="607" y="498"/>
                    <a:pt x="481" y="812"/>
                    <a:pt x="377" y="1168"/>
                  </a:cubicBezTo>
                  <a:cubicBezTo>
                    <a:pt x="272" y="1503"/>
                    <a:pt x="188" y="1837"/>
                    <a:pt x="147" y="2172"/>
                  </a:cubicBezTo>
                  <a:cubicBezTo>
                    <a:pt x="188" y="1837"/>
                    <a:pt x="272" y="1503"/>
                    <a:pt x="398" y="1168"/>
                  </a:cubicBezTo>
                  <a:cubicBezTo>
                    <a:pt x="502" y="854"/>
                    <a:pt x="607" y="519"/>
                    <a:pt x="858" y="247"/>
                  </a:cubicBezTo>
                  <a:cubicBezTo>
                    <a:pt x="954" y="132"/>
                    <a:pt x="1102" y="35"/>
                    <a:pt x="1254" y="35"/>
                  </a:cubicBezTo>
                  <a:cubicBezTo>
                    <a:pt x="1268" y="35"/>
                    <a:pt x="1283" y="36"/>
                    <a:pt x="1297" y="38"/>
                  </a:cubicBezTo>
                  <a:cubicBezTo>
                    <a:pt x="1444" y="59"/>
                    <a:pt x="1590" y="205"/>
                    <a:pt x="1695" y="331"/>
                  </a:cubicBezTo>
                  <a:cubicBezTo>
                    <a:pt x="1925" y="582"/>
                    <a:pt x="1946" y="959"/>
                    <a:pt x="1967" y="1293"/>
                  </a:cubicBezTo>
                  <a:cubicBezTo>
                    <a:pt x="2072" y="2674"/>
                    <a:pt x="2051" y="4097"/>
                    <a:pt x="1841" y="5457"/>
                  </a:cubicBezTo>
                  <a:cubicBezTo>
                    <a:pt x="1800" y="5792"/>
                    <a:pt x="1737" y="6127"/>
                    <a:pt x="1653" y="6482"/>
                  </a:cubicBezTo>
                  <a:cubicBezTo>
                    <a:pt x="1632" y="6629"/>
                    <a:pt x="1590" y="6817"/>
                    <a:pt x="1528" y="6964"/>
                  </a:cubicBezTo>
                  <a:cubicBezTo>
                    <a:pt x="1444" y="7131"/>
                    <a:pt x="1423" y="7319"/>
                    <a:pt x="1318" y="7424"/>
                  </a:cubicBezTo>
                  <a:cubicBezTo>
                    <a:pt x="1227" y="7515"/>
                    <a:pt x="1104" y="7574"/>
                    <a:pt x="977" y="7574"/>
                  </a:cubicBezTo>
                  <a:cubicBezTo>
                    <a:pt x="959" y="7574"/>
                    <a:pt x="940" y="7573"/>
                    <a:pt x="921" y="7570"/>
                  </a:cubicBezTo>
                  <a:cubicBezTo>
                    <a:pt x="774" y="7549"/>
                    <a:pt x="670" y="7424"/>
                    <a:pt x="565" y="7277"/>
                  </a:cubicBezTo>
                  <a:cubicBezTo>
                    <a:pt x="377" y="7005"/>
                    <a:pt x="251" y="6692"/>
                    <a:pt x="168" y="6336"/>
                  </a:cubicBezTo>
                  <a:cubicBezTo>
                    <a:pt x="108" y="6016"/>
                    <a:pt x="67" y="5692"/>
                    <a:pt x="40" y="5365"/>
                  </a:cubicBezTo>
                  <a:lnTo>
                    <a:pt x="40" y="5365"/>
                  </a:lnTo>
                  <a:cubicBezTo>
                    <a:pt x="49" y="5699"/>
                    <a:pt x="76" y="6036"/>
                    <a:pt x="147" y="6378"/>
                  </a:cubicBezTo>
                  <a:cubicBezTo>
                    <a:pt x="188" y="6713"/>
                    <a:pt x="335" y="7047"/>
                    <a:pt x="502" y="7361"/>
                  </a:cubicBezTo>
                  <a:cubicBezTo>
                    <a:pt x="586" y="7529"/>
                    <a:pt x="712" y="7675"/>
                    <a:pt x="921" y="7738"/>
                  </a:cubicBezTo>
                  <a:cubicBezTo>
                    <a:pt x="946" y="7743"/>
                    <a:pt x="972" y="7746"/>
                    <a:pt x="997" y="7746"/>
                  </a:cubicBezTo>
                  <a:cubicBezTo>
                    <a:pt x="1164" y="7746"/>
                    <a:pt x="1335" y="7637"/>
                    <a:pt x="1444" y="7529"/>
                  </a:cubicBezTo>
                  <a:cubicBezTo>
                    <a:pt x="1841" y="6859"/>
                    <a:pt x="1883" y="6148"/>
                    <a:pt x="2030" y="5478"/>
                  </a:cubicBezTo>
                  <a:cubicBezTo>
                    <a:pt x="2093" y="4767"/>
                    <a:pt x="2176" y="4097"/>
                    <a:pt x="2176" y="3386"/>
                  </a:cubicBezTo>
                  <a:cubicBezTo>
                    <a:pt x="2176" y="2674"/>
                    <a:pt x="2134" y="1963"/>
                    <a:pt x="2051" y="1293"/>
                  </a:cubicBezTo>
                  <a:cubicBezTo>
                    <a:pt x="2030" y="959"/>
                    <a:pt x="1967" y="582"/>
                    <a:pt x="1737" y="289"/>
                  </a:cubicBezTo>
                  <a:cubicBezTo>
                    <a:pt x="1611" y="163"/>
                    <a:pt x="1486" y="38"/>
                    <a:pt x="1297" y="17"/>
                  </a:cubicBezTo>
                  <a:cubicBezTo>
                    <a:pt x="1263" y="6"/>
                    <a:pt x="1229" y="0"/>
                    <a:pt x="1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8"/>
            <p:cNvSpPr/>
            <p:nvPr/>
          </p:nvSpPr>
          <p:spPr>
            <a:xfrm>
              <a:off x="7562288" y="3757708"/>
              <a:ext cx="136581" cy="490441"/>
            </a:xfrm>
            <a:custGeom>
              <a:avLst/>
              <a:gdLst/>
              <a:ahLst/>
              <a:cxnLst/>
              <a:rect l="l" t="t" r="r" b="b"/>
              <a:pathLst>
                <a:path w="2449" h="8794" extrusionOk="0">
                  <a:moveTo>
                    <a:pt x="229" y="2394"/>
                  </a:moveTo>
                  <a:cubicBezTo>
                    <a:pt x="166" y="2709"/>
                    <a:pt x="119" y="3029"/>
                    <a:pt x="85" y="3360"/>
                  </a:cubicBezTo>
                  <a:cubicBezTo>
                    <a:pt x="64" y="3570"/>
                    <a:pt x="64" y="3758"/>
                    <a:pt x="22" y="3967"/>
                  </a:cubicBezTo>
                  <a:lnTo>
                    <a:pt x="1" y="4574"/>
                  </a:lnTo>
                  <a:lnTo>
                    <a:pt x="22" y="5725"/>
                  </a:lnTo>
                  <a:lnTo>
                    <a:pt x="64" y="4511"/>
                  </a:lnTo>
                  <a:lnTo>
                    <a:pt x="64" y="3925"/>
                  </a:lnTo>
                  <a:cubicBezTo>
                    <a:pt x="64" y="3695"/>
                    <a:pt x="85" y="3528"/>
                    <a:pt x="106" y="3318"/>
                  </a:cubicBezTo>
                  <a:cubicBezTo>
                    <a:pt x="138" y="3008"/>
                    <a:pt x="177" y="2700"/>
                    <a:pt x="229" y="2394"/>
                  </a:cubicBezTo>
                  <a:close/>
                  <a:moveTo>
                    <a:pt x="1363" y="0"/>
                  </a:moveTo>
                  <a:cubicBezTo>
                    <a:pt x="1320" y="0"/>
                    <a:pt x="1277" y="4"/>
                    <a:pt x="1235" y="13"/>
                  </a:cubicBezTo>
                  <a:cubicBezTo>
                    <a:pt x="1131" y="13"/>
                    <a:pt x="1026" y="75"/>
                    <a:pt x="943" y="138"/>
                  </a:cubicBezTo>
                  <a:cubicBezTo>
                    <a:pt x="859" y="222"/>
                    <a:pt x="817" y="305"/>
                    <a:pt x="754" y="410"/>
                  </a:cubicBezTo>
                  <a:cubicBezTo>
                    <a:pt x="691" y="619"/>
                    <a:pt x="629" y="808"/>
                    <a:pt x="587" y="975"/>
                  </a:cubicBezTo>
                  <a:cubicBezTo>
                    <a:pt x="421" y="1447"/>
                    <a:pt x="310" y="1918"/>
                    <a:pt x="229" y="2394"/>
                  </a:cubicBezTo>
                  <a:lnTo>
                    <a:pt x="229" y="2394"/>
                  </a:lnTo>
                  <a:cubicBezTo>
                    <a:pt x="321" y="1933"/>
                    <a:pt x="446" y="1486"/>
                    <a:pt x="608" y="1038"/>
                  </a:cubicBezTo>
                  <a:cubicBezTo>
                    <a:pt x="691" y="850"/>
                    <a:pt x="733" y="661"/>
                    <a:pt x="817" y="494"/>
                  </a:cubicBezTo>
                  <a:cubicBezTo>
                    <a:pt x="901" y="326"/>
                    <a:pt x="1026" y="201"/>
                    <a:pt x="1215" y="180"/>
                  </a:cubicBezTo>
                  <a:cubicBezTo>
                    <a:pt x="1254" y="165"/>
                    <a:pt x="1294" y="159"/>
                    <a:pt x="1334" y="159"/>
                  </a:cubicBezTo>
                  <a:cubicBezTo>
                    <a:pt x="1467" y="159"/>
                    <a:pt x="1600" y="230"/>
                    <a:pt x="1696" y="326"/>
                  </a:cubicBezTo>
                  <a:cubicBezTo>
                    <a:pt x="1842" y="452"/>
                    <a:pt x="1947" y="619"/>
                    <a:pt x="1989" y="808"/>
                  </a:cubicBezTo>
                  <a:cubicBezTo>
                    <a:pt x="2261" y="1540"/>
                    <a:pt x="2282" y="2335"/>
                    <a:pt x="2282" y="3130"/>
                  </a:cubicBezTo>
                  <a:cubicBezTo>
                    <a:pt x="2261" y="3946"/>
                    <a:pt x="2282" y="4720"/>
                    <a:pt x="2198" y="5515"/>
                  </a:cubicBezTo>
                  <a:cubicBezTo>
                    <a:pt x="2156" y="6290"/>
                    <a:pt x="2010" y="7085"/>
                    <a:pt x="1696" y="7817"/>
                  </a:cubicBezTo>
                  <a:cubicBezTo>
                    <a:pt x="1633" y="8005"/>
                    <a:pt x="1549" y="8152"/>
                    <a:pt x="1445" y="8340"/>
                  </a:cubicBezTo>
                  <a:cubicBezTo>
                    <a:pt x="1340" y="8528"/>
                    <a:pt x="1215" y="8675"/>
                    <a:pt x="1047" y="8759"/>
                  </a:cubicBezTo>
                  <a:cubicBezTo>
                    <a:pt x="1010" y="8777"/>
                    <a:pt x="969" y="8787"/>
                    <a:pt x="929" y="8791"/>
                  </a:cubicBezTo>
                  <a:lnTo>
                    <a:pt x="929" y="8791"/>
                  </a:lnTo>
                  <a:cubicBezTo>
                    <a:pt x="975" y="8787"/>
                    <a:pt x="1022" y="8777"/>
                    <a:pt x="1068" y="8759"/>
                  </a:cubicBezTo>
                  <a:cubicBezTo>
                    <a:pt x="1256" y="8675"/>
                    <a:pt x="1382" y="8508"/>
                    <a:pt x="1487" y="8340"/>
                  </a:cubicBezTo>
                  <a:cubicBezTo>
                    <a:pt x="1591" y="8173"/>
                    <a:pt x="1696" y="7984"/>
                    <a:pt x="1779" y="7817"/>
                  </a:cubicBezTo>
                  <a:cubicBezTo>
                    <a:pt x="2114" y="7085"/>
                    <a:pt x="2282" y="6269"/>
                    <a:pt x="2344" y="5474"/>
                  </a:cubicBezTo>
                  <a:cubicBezTo>
                    <a:pt x="2428" y="4699"/>
                    <a:pt x="2449" y="3883"/>
                    <a:pt x="2449" y="3109"/>
                  </a:cubicBezTo>
                  <a:cubicBezTo>
                    <a:pt x="2449" y="2314"/>
                    <a:pt x="2407" y="1477"/>
                    <a:pt x="2135" y="724"/>
                  </a:cubicBezTo>
                  <a:cubicBezTo>
                    <a:pt x="2093" y="536"/>
                    <a:pt x="1989" y="347"/>
                    <a:pt x="1821" y="201"/>
                  </a:cubicBezTo>
                  <a:cubicBezTo>
                    <a:pt x="1704" y="67"/>
                    <a:pt x="1533" y="0"/>
                    <a:pt x="1363" y="0"/>
                  </a:cubicBezTo>
                  <a:close/>
                  <a:moveTo>
                    <a:pt x="22" y="5737"/>
                  </a:moveTo>
                  <a:cubicBezTo>
                    <a:pt x="22" y="6507"/>
                    <a:pt x="23" y="7319"/>
                    <a:pt x="252" y="8026"/>
                  </a:cubicBezTo>
                  <a:cubicBezTo>
                    <a:pt x="336" y="8236"/>
                    <a:pt x="419" y="8403"/>
                    <a:pt x="524" y="8570"/>
                  </a:cubicBezTo>
                  <a:cubicBezTo>
                    <a:pt x="587" y="8675"/>
                    <a:pt x="650" y="8759"/>
                    <a:pt x="754" y="8780"/>
                  </a:cubicBezTo>
                  <a:cubicBezTo>
                    <a:pt x="798" y="8788"/>
                    <a:pt x="841" y="8793"/>
                    <a:pt x="884" y="8793"/>
                  </a:cubicBezTo>
                  <a:cubicBezTo>
                    <a:pt x="885" y="8793"/>
                    <a:pt x="887" y="8793"/>
                    <a:pt x="888" y="8793"/>
                  </a:cubicBezTo>
                  <a:lnTo>
                    <a:pt x="888" y="8793"/>
                  </a:lnTo>
                  <a:cubicBezTo>
                    <a:pt x="889" y="8793"/>
                    <a:pt x="890" y="8793"/>
                    <a:pt x="891" y="8793"/>
                  </a:cubicBezTo>
                  <a:cubicBezTo>
                    <a:pt x="904" y="8793"/>
                    <a:pt x="916" y="8793"/>
                    <a:pt x="929" y="8791"/>
                  </a:cubicBezTo>
                  <a:lnTo>
                    <a:pt x="929" y="8791"/>
                  </a:lnTo>
                  <a:cubicBezTo>
                    <a:pt x="915" y="8793"/>
                    <a:pt x="902" y="8793"/>
                    <a:pt x="888" y="8793"/>
                  </a:cubicBezTo>
                  <a:lnTo>
                    <a:pt x="888" y="8793"/>
                  </a:lnTo>
                  <a:cubicBezTo>
                    <a:pt x="853" y="8793"/>
                    <a:pt x="821" y="8788"/>
                    <a:pt x="796" y="8780"/>
                  </a:cubicBezTo>
                  <a:cubicBezTo>
                    <a:pt x="712" y="8759"/>
                    <a:pt x="629" y="8675"/>
                    <a:pt x="587" y="8591"/>
                  </a:cubicBezTo>
                  <a:cubicBezTo>
                    <a:pt x="482" y="8445"/>
                    <a:pt x="398" y="8256"/>
                    <a:pt x="315" y="8068"/>
                  </a:cubicBezTo>
                  <a:cubicBezTo>
                    <a:pt x="23" y="7319"/>
                    <a:pt x="22" y="6507"/>
                    <a:pt x="22" y="57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8"/>
            <p:cNvSpPr/>
            <p:nvPr/>
          </p:nvSpPr>
          <p:spPr>
            <a:xfrm>
              <a:off x="7213391" y="3763061"/>
              <a:ext cx="417829" cy="1063088"/>
            </a:xfrm>
            <a:custGeom>
              <a:avLst/>
              <a:gdLst/>
              <a:ahLst/>
              <a:cxnLst/>
              <a:rect l="l" t="t" r="r" b="b"/>
              <a:pathLst>
                <a:path w="7492" h="19062" extrusionOk="0">
                  <a:moveTo>
                    <a:pt x="7471" y="0"/>
                  </a:moveTo>
                  <a:cubicBezTo>
                    <a:pt x="7471" y="858"/>
                    <a:pt x="7387" y="1758"/>
                    <a:pt x="7282" y="2637"/>
                  </a:cubicBezTo>
                  <a:cubicBezTo>
                    <a:pt x="7178" y="3515"/>
                    <a:pt x="7052" y="4373"/>
                    <a:pt x="6885" y="5231"/>
                  </a:cubicBezTo>
                  <a:cubicBezTo>
                    <a:pt x="6571" y="6926"/>
                    <a:pt x="6131" y="8642"/>
                    <a:pt x="5525" y="10274"/>
                  </a:cubicBezTo>
                  <a:cubicBezTo>
                    <a:pt x="5232" y="11090"/>
                    <a:pt x="4897" y="11906"/>
                    <a:pt x="4541" y="12680"/>
                  </a:cubicBezTo>
                  <a:cubicBezTo>
                    <a:pt x="4353" y="13098"/>
                    <a:pt x="4144" y="13475"/>
                    <a:pt x="3934" y="13873"/>
                  </a:cubicBezTo>
                  <a:cubicBezTo>
                    <a:pt x="3725" y="14228"/>
                    <a:pt x="3516" y="14626"/>
                    <a:pt x="3286" y="14982"/>
                  </a:cubicBezTo>
                  <a:cubicBezTo>
                    <a:pt x="2386" y="16488"/>
                    <a:pt x="1256" y="17869"/>
                    <a:pt x="1" y="19062"/>
                  </a:cubicBezTo>
                  <a:cubicBezTo>
                    <a:pt x="628" y="18476"/>
                    <a:pt x="1298" y="17869"/>
                    <a:pt x="1842" y="17179"/>
                  </a:cubicBezTo>
                  <a:cubicBezTo>
                    <a:pt x="2386" y="16509"/>
                    <a:pt x="2909" y="15798"/>
                    <a:pt x="3390" y="15065"/>
                  </a:cubicBezTo>
                  <a:cubicBezTo>
                    <a:pt x="3851" y="14333"/>
                    <a:pt x="4290" y="13559"/>
                    <a:pt x="4667" y="12764"/>
                  </a:cubicBezTo>
                  <a:cubicBezTo>
                    <a:pt x="5064" y="11989"/>
                    <a:pt x="5399" y="11173"/>
                    <a:pt x="5692" y="10337"/>
                  </a:cubicBezTo>
                  <a:cubicBezTo>
                    <a:pt x="6278" y="8663"/>
                    <a:pt x="6738" y="6968"/>
                    <a:pt x="7010" y="5231"/>
                  </a:cubicBezTo>
                  <a:cubicBezTo>
                    <a:pt x="7303" y="3515"/>
                    <a:pt x="7491" y="1758"/>
                    <a:pt x="7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8"/>
            <p:cNvSpPr/>
            <p:nvPr/>
          </p:nvSpPr>
          <p:spPr>
            <a:xfrm>
              <a:off x="6860980" y="2325422"/>
              <a:ext cx="381634" cy="2108664"/>
            </a:xfrm>
            <a:custGeom>
              <a:avLst/>
              <a:gdLst/>
              <a:ahLst/>
              <a:cxnLst/>
              <a:rect l="l" t="t" r="r" b="b"/>
              <a:pathLst>
                <a:path w="6843" h="37810" extrusionOk="0">
                  <a:moveTo>
                    <a:pt x="1" y="0"/>
                  </a:moveTo>
                  <a:lnTo>
                    <a:pt x="1" y="0"/>
                  </a:lnTo>
                  <a:cubicBezTo>
                    <a:pt x="49" y="28"/>
                    <a:pt x="97" y="57"/>
                    <a:pt x="145" y="87"/>
                  </a:cubicBezTo>
                  <a:lnTo>
                    <a:pt x="145" y="87"/>
                  </a:lnTo>
                  <a:cubicBezTo>
                    <a:pt x="97" y="56"/>
                    <a:pt x="49" y="27"/>
                    <a:pt x="1" y="0"/>
                  </a:cubicBezTo>
                  <a:close/>
                  <a:moveTo>
                    <a:pt x="145" y="87"/>
                  </a:moveTo>
                  <a:lnTo>
                    <a:pt x="145" y="87"/>
                  </a:lnTo>
                  <a:cubicBezTo>
                    <a:pt x="326" y="204"/>
                    <a:pt x="501" y="349"/>
                    <a:pt x="649" y="482"/>
                  </a:cubicBezTo>
                  <a:lnTo>
                    <a:pt x="984" y="775"/>
                  </a:lnTo>
                  <a:lnTo>
                    <a:pt x="1298" y="1088"/>
                  </a:lnTo>
                  <a:cubicBezTo>
                    <a:pt x="1717" y="1507"/>
                    <a:pt x="2114" y="1925"/>
                    <a:pt x="2470" y="2386"/>
                  </a:cubicBezTo>
                  <a:cubicBezTo>
                    <a:pt x="2679" y="2595"/>
                    <a:pt x="2846" y="2867"/>
                    <a:pt x="2993" y="3097"/>
                  </a:cubicBezTo>
                  <a:cubicBezTo>
                    <a:pt x="3160" y="3327"/>
                    <a:pt x="3349" y="3578"/>
                    <a:pt x="3474" y="3829"/>
                  </a:cubicBezTo>
                  <a:lnTo>
                    <a:pt x="3914" y="4583"/>
                  </a:lnTo>
                  <a:lnTo>
                    <a:pt x="4311" y="5378"/>
                  </a:lnTo>
                  <a:cubicBezTo>
                    <a:pt x="5336" y="7470"/>
                    <a:pt x="5922" y="9772"/>
                    <a:pt x="6278" y="12073"/>
                  </a:cubicBezTo>
                  <a:cubicBezTo>
                    <a:pt x="6403" y="12659"/>
                    <a:pt x="6424" y="13245"/>
                    <a:pt x="6487" y="13831"/>
                  </a:cubicBezTo>
                  <a:lnTo>
                    <a:pt x="6550" y="14689"/>
                  </a:lnTo>
                  <a:cubicBezTo>
                    <a:pt x="6592" y="15003"/>
                    <a:pt x="6550" y="15296"/>
                    <a:pt x="6592" y="15588"/>
                  </a:cubicBezTo>
                  <a:lnTo>
                    <a:pt x="6634" y="17325"/>
                  </a:lnTo>
                  <a:cubicBezTo>
                    <a:pt x="6634" y="17911"/>
                    <a:pt x="6613" y="18518"/>
                    <a:pt x="6592" y="19083"/>
                  </a:cubicBezTo>
                  <a:cubicBezTo>
                    <a:pt x="6508" y="20254"/>
                    <a:pt x="6383" y="21405"/>
                    <a:pt x="6131" y="22556"/>
                  </a:cubicBezTo>
                  <a:cubicBezTo>
                    <a:pt x="5901" y="23707"/>
                    <a:pt x="5587" y="24837"/>
                    <a:pt x="5127" y="25904"/>
                  </a:cubicBezTo>
                  <a:lnTo>
                    <a:pt x="3098" y="31846"/>
                  </a:lnTo>
                  <a:lnTo>
                    <a:pt x="1110" y="37809"/>
                  </a:lnTo>
                  <a:lnTo>
                    <a:pt x="3202" y="31909"/>
                  </a:lnTo>
                  <a:lnTo>
                    <a:pt x="5274" y="25967"/>
                  </a:lnTo>
                  <a:cubicBezTo>
                    <a:pt x="5755" y="24858"/>
                    <a:pt x="6090" y="23749"/>
                    <a:pt x="6320" y="22598"/>
                  </a:cubicBezTo>
                  <a:cubicBezTo>
                    <a:pt x="6550" y="21447"/>
                    <a:pt x="6717" y="20254"/>
                    <a:pt x="6801" y="19083"/>
                  </a:cubicBezTo>
                  <a:cubicBezTo>
                    <a:pt x="6822" y="18518"/>
                    <a:pt x="6843" y="17932"/>
                    <a:pt x="6843" y="17325"/>
                  </a:cubicBezTo>
                  <a:lnTo>
                    <a:pt x="6801" y="15588"/>
                  </a:lnTo>
                  <a:cubicBezTo>
                    <a:pt x="6759" y="15275"/>
                    <a:pt x="6759" y="14982"/>
                    <a:pt x="6738" y="14689"/>
                  </a:cubicBezTo>
                  <a:lnTo>
                    <a:pt x="6655" y="13810"/>
                  </a:lnTo>
                  <a:cubicBezTo>
                    <a:pt x="6613" y="13224"/>
                    <a:pt x="6550" y="12617"/>
                    <a:pt x="6445" y="12052"/>
                  </a:cubicBezTo>
                  <a:cubicBezTo>
                    <a:pt x="6111" y="9730"/>
                    <a:pt x="5483" y="7449"/>
                    <a:pt x="4437" y="5336"/>
                  </a:cubicBezTo>
                  <a:lnTo>
                    <a:pt x="4039" y="4541"/>
                  </a:lnTo>
                  <a:lnTo>
                    <a:pt x="3600" y="3788"/>
                  </a:lnTo>
                  <a:cubicBezTo>
                    <a:pt x="3453" y="3516"/>
                    <a:pt x="3286" y="3285"/>
                    <a:pt x="3098" y="3055"/>
                  </a:cubicBezTo>
                  <a:cubicBezTo>
                    <a:pt x="2951" y="2825"/>
                    <a:pt x="2763" y="2553"/>
                    <a:pt x="2574" y="2344"/>
                  </a:cubicBezTo>
                  <a:cubicBezTo>
                    <a:pt x="2219" y="1904"/>
                    <a:pt x="1800" y="1465"/>
                    <a:pt x="1382" y="1067"/>
                  </a:cubicBezTo>
                  <a:lnTo>
                    <a:pt x="1068" y="775"/>
                  </a:lnTo>
                  <a:lnTo>
                    <a:pt x="733" y="482"/>
                  </a:lnTo>
                  <a:cubicBezTo>
                    <a:pt x="547" y="346"/>
                    <a:pt x="348" y="211"/>
                    <a:pt x="145" y="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8"/>
            <p:cNvSpPr/>
            <p:nvPr/>
          </p:nvSpPr>
          <p:spPr>
            <a:xfrm>
              <a:off x="6879719" y="2325422"/>
              <a:ext cx="627803" cy="2108664"/>
            </a:xfrm>
            <a:custGeom>
              <a:avLst/>
              <a:gdLst/>
              <a:ahLst/>
              <a:cxnLst/>
              <a:rect l="l" t="t" r="r" b="b"/>
              <a:pathLst>
                <a:path w="11257" h="37810" extrusionOk="0">
                  <a:moveTo>
                    <a:pt x="0" y="0"/>
                  </a:moveTo>
                  <a:cubicBezTo>
                    <a:pt x="1841" y="440"/>
                    <a:pt x="3515" y="1381"/>
                    <a:pt x="5000" y="2616"/>
                  </a:cubicBezTo>
                  <a:cubicBezTo>
                    <a:pt x="6486" y="3767"/>
                    <a:pt x="7700" y="5252"/>
                    <a:pt x="8641" y="6863"/>
                  </a:cubicBezTo>
                  <a:cubicBezTo>
                    <a:pt x="9562" y="8495"/>
                    <a:pt x="10169" y="10295"/>
                    <a:pt x="10566" y="12136"/>
                  </a:cubicBezTo>
                  <a:cubicBezTo>
                    <a:pt x="10964" y="13956"/>
                    <a:pt x="11068" y="15840"/>
                    <a:pt x="11068" y="17723"/>
                  </a:cubicBezTo>
                  <a:cubicBezTo>
                    <a:pt x="11047" y="19585"/>
                    <a:pt x="10754" y="21468"/>
                    <a:pt x="10127" y="23246"/>
                  </a:cubicBezTo>
                  <a:cubicBezTo>
                    <a:pt x="9813" y="24125"/>
                    <a:pt x="9394" y="24962"/>
                    <a:pt x="8871" y="25757"/>
                  </a:cubicBezTo>
                  <a:lnTo>
                    <a:pt x="7386" y="28164"/>
                  </a:lnTo>
                  <a:lnTo>
                    <a:pt x="4394" y="32976"/>
                  </a:lnTo>
                  <a:lnTo>
                    <a:pt x="1443" y="37809"/>
                  </a:lnTo>
                  <a:lnTo>
                    <a:pt x="4477" y="33018"/>
                  </a:lnTo>
                  <a:lnTo>
                    <a:pt x="7469" y="28247"/>
                  </a:lnTo>
                  <a:lnTo>
                    <a:pt x="8997" y="25841"/>
                  </a:lnTo>
                  <a:cubicBezTo>
                    <a:pt x="9541" y="25046"/>
                    <a:pt x="9959" y="24188"/>
                    <a:pt x="10273" y="23288"/>
                  </a:cubicBezTo>
                  <a:cubicBezTo>
                    <a:pt x="10587" y="22410"/>
                    <a:pt x="10838" y="21489"/>
                    <a:pt x="10985" y="20547"/>
                  </a:cubicBezTo>
                  <a:cubicBezTo>
                    <a:pt x="11131" y="19606"/>
                    <a:pt x="11215" y="18664"/>
                    <a:pt x="11257" y="17723"/>
                  </a:cubicBezTo>
                  <a:cubicBezTo>
                    <a:pt x="11257" y="15819"/>
                    <a:pt x="11110" y="13935"/>
                    <a:pt x="10733" y="12073"/>
                  </a:cubicBezTo>
                  <a:cubicBezTo>
                    <a:pt x="10315" y="10211"/>
                    <a:pt x="9687" y="8412"/>
                    <a:pt x="8746" y="6759"/>
                  </a:cubicBezTo>
                  <a:cubicBezTo>
                    <a:pt x="7804" y="5106"/>
                    <a:pt x="6549" y="3662"/>
                    <a:pt x="5042" y="2469"/>
                  </a:cubicBezTo>
                  <a:cubicBezTo>
                    <a:pt x="3557" y="1319"/>
                    <a:pt x="1841" y="44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8"/>
            <p:cNvSpPr/>
            <p:nvPr/>
          </p:nvSpPr>
          <p:spPr>
            <a:xfrm>
              <a:off x="6990534" y="2332394"/>
              <a:ext cx="676880" cy="2099350"/>
            </a:xfrm>
            <a:custGeom>
              <a:avLst/>
              <a:gdLst/>
              <a:ahLst/>
              <a:cxnLst/>
              <a:rect l="l" t="t" r="r" b="b"/>
              <a:pathLst>
                <a:path w="12137" h="37643" extrusionOk="0">
                  <a:moveTo>
                    <a:pt x="0" y="1"/>
                  </a:moveTo>
                  <a:lnTo>
                    <a:pt x="0" y="1"/>
                  </a:lnTo>
                  <a:cubicBezTo>
                    <a:pt x="921" y="231"/>
                    <a:pt x="1779" y="566"/>
                    <a:pt x="2658" y="984"/>
                  </a:cubicBezTo>
                  <a:cubicBezTo>
                    <a:pt x="3495" y="1382"/>
                    <a:pt x="4311" y="1863"/>
                    <a:pt x="5064" y="2407"/>
                  </a:cubicBezTo>
                  <a:cubicBezTo>
                    <a:pt x="6591" y="3474"/>
                    <a:pt x="7930" y="4834"/>
                    <a:pt x="8977" y="6383"/>
                  </a:cubicBezTo>
                  <a:cubicBezTo>
                    <a:pt x="9500" y="7157"/>
                    <a:pt x="9960" y="7973"/>
                    <a:pt x="10337" y="8831"/>
                  </a:cubicBezTo>
                  <a:lnTo>
                    <a:pt x="10462" y="9145"/>
                  </a:lnTo>
                  <a:lnTo>
                    <a:pt x="10588" y="9458"/>
                  </a:lnTo>
                  <a:cubicBezTo>
                    <a:pt x="10671" y="9668"/>
                    <a:pt x="10755" y="9919"/>
                    <a:pt x="10818" y="10128"/>
                  </a:cubicBezTo>
                  <a:cubicBezTo>
                    <a:pt x="10964" y="10567"/>
                    <a:pt x="11111" y="11007"/>
                    <a:pt x="11215" y="11446"/>
                  </a:cubicBezTo>
                  <a:cubicBezTo>
                    <a:pt x="11655" y="13266"/>
                    <a:pt x="11864" y="15150"/>
                    <a:pt x="11864" y="16991"/>
                  </a:cubicBezTo>
                  <a:cubicBezTo>
                    <a:pt x="11927" y="17974"/>
                    <a:pt x="11822" y="18979"/>
                    <a:pt x="11634" y="19962"/>
                  </a:cubicBezTo>
                  <a:cubicBezTo>
                    <a:pt x="11446" y="20945"/>
                    <a:pt x="11174" y="21908"/>
                    <a:pt x="10797" y="22829"/>
                  </a:cubicBezTo>
                  <a:cubicBezTo>
                    <a:pt x="10441" y="23749"/>
                    <a:pt x="9960" y="24628"/>
                    <a:pt x="9416" y="25465"/>
                  </a:cubicBezTo>
                  <a:cubicBezTo>
                    <a:pt x="9290" y="25716"/>
                    <a:pt x="9144" y="25883"/>
                    <a:pt x="8998" y="26093"/>
                  </a:cubicBezTo>
                  <a:lnTo>
                    <a:pt x="8558" y="26699"/>
                  </a:lnTo>
                  <a:lnTo>
                    <a:pt x="7658" y="27913"/>
                  </a:lnTo>
                  <a:lnTo>
                    <a:pt x="4101" y="32767"/>
                  </a:lnTo>
                  <a:lnTo>
                    <a:pt x="586" y="37642"/>
                  </a:lnTo>
                  <a:lnTo>
                    <a:pt x="4185" y="32830"/>
                  </a:lnTo>
                  <a:lnTo>
                    <a:pt x="7805" y="27976"/>
                  </a:lnTo>
                  <a:lnTo>
                    <a:pt x="8684" y="26783"/>
                  </a:lnTo>
                  <a:lnTo>
                    <a:pt x="9123" y="26176"/>
                  </a:lnTo>
                  <a:cubicBezTo>
                    <a:pt x="9290" y="25967"/>
                    <a:pt x="9437" y="25758"/>
                    <a:pt x="9562" y="25549"/>
                  </a:cubicBezTo>
                  <a:cubicBezTo>
                    <a:pt x="10148" y="24712"/>
                    <a:pt x="10588" y="23833"/>
                    <a:pt x="10985" y="22891"/>
                  </a:cubicBezTo>
                  <a:cubicBezTo>
                    <a:pt x="11383" y="21971"/>
                    <a:pt x="11676" y="21008"/>
                    <a:pt x="11843" y="20004"/>
                  </a:cubicBezTo>
                  <a:cubicBezTo>
                    <a:pt x="12031" y="19020"/>
                    <a:pt x="12136" y="18016"/>
                    <a:pt x="12094" y="16991"/>
                  </a:cubicBezTo>
                  <a:cubicBezTo>
                    <a:pt x="12052" y="15150"/>
                    <a:pt x="11843" y="13266"/>
                    <a:pt x="11383" y="11425"/>
                  </a:cubicBezTo>
                  <a:cubicBezTo>
                    <a:pt x="11278" y="10965"/>
                    <a:pt x="11090" y="10505"/>
                    <a:pt x="10964" y="10065"/>
                  </a:cubicBezTo>
                  <a:cubicBezTo>
                    <a:pt x="10881" y="9856"/>
                    <a:pt x="10776" y="9626"/>
                    <a:pt x="10692" y="9417"/>
                  </a:cubicBezTo>
                  <a:lnTo>
                    <a:pt x="10567" y="9082"/>
                  </a:lnTo>
                  <a:lnTo>
                    <a:pt x="10420" y="8768"/>
                  </a:lnTo>
                  <a:cubicBezTo>
                    <a:pt x="10023" y="7889"/>
                    <a:pt x="9542" y="7073"/>
                    <a:pt x="9018" y="6299"/>
                  </a:cubicBezTo>
                  <a:cubicBezTo>
                    <a:pt x="7972" y="4730"/>
                    <a:pt x="6612" y="3391"/>
                    <a:pt x="5085" y="2323"/>
                  </a:cubicBezTo>
                  <a:cubicBezTo>
                    <a:pt x="4311" y="1800"/>
                    <a:pt x="3516" y="1340"/>
                    <a:pt x="2637" y="942"/>
                  </a:cubicBezTo>
                  <a:cubicBezTo>
                    <a:pt x="1800" y="545"/>
                    <a:pt x="921" y="2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8"/>
            <p:cNvSpPr/>
            <p:nvPr/>
          </p:nvSpPr>
          <p:spPr>
            <a:xfrm>
              <a:off x="6445605" y="2325422"/>
              <a:ext cx="385092" cy="2107493"/>
            </a:xfrm>
            <a:custGeom>
              <a:avLst/>
              <a:gdLst/>
              <a:ahLst/>
              <a:cxnLst/>
              <a:rect l="l" t="t" r="r" b="b"/>
              <a:pathLst>
                <a:path w="6905" h="37789" extrusionOk="0">
                  <a:moveTo>
                    <a:pt x="6905" y="0"/>
                  </a:moveTo>
                  <a:lnTo>
                    <a:pt x="6905" y="0"/>
                  </a:lnTo>
                  <a:cubicBezTo>
                    <a:pt x="6633" y="126"/>
                    <a:pt x="6403" y="314"/>
                    <a:pt x="6110" y="461"/>
                  </a:cubicBezTo>
                  <a:lnTo>
                    <a:pt x="5775" y="754"/>
                  </a:lnTo>
                  <a:lnTo>
                    <a:pt x="5461" y="1047"/>
                  </a:lnTo>
                  <a:cubicBezTo>
                    <a:pt x="5022" y="1423"/>
                    <a:pt x="4624" y="1842"/>
                    <a:pt x="4248" y="2323"/>
                  </a:cubicBezTo>
                  <a:cubicBezTo>
                    <a:pt x="4080" y="2553"/>
                    <a:pt x="3913" y="2783"/>
                    <a:pt x="3724" y="3034"/>
                  </a:cubicBezTo>
                  <a:cubicBezTo>
                    <a:pt x="3557" y="3264"/>
                    <a:pt x="3390" y="3495"/>
                    <a:pt x="3243" y="3767"/>
                  </a:cubicBezTo>
                  <a:lnTo>
                    <a:pt x="2783" y="4520"/>
                  </a:lnTo>
                  <a:lnTo>
                    <a:pt x="2406" y="5294"/>
                  </a:lnTo>
                  <a:cubicBezTo>
                    <a:pt x="1381" y="7428"/>
                    <a:pt x="732" y="9688"/>
                    <a:pt x="377" y="12031"/>
                  </a:cubicBezTo>
                  <a:cubicBezTo>
                    <a:pt x="272" y="12596"/>
                    <a:pt x="230" y="13203"/>
                    <a:pt x="167" y="13768"/>
                  </a:cubicBezTo>
                  <a:lnTo>
                    <a:pt x="105" y="14668"/>
                  </a:lnTo>
                  <a:cubicBezTo>
                    <a:pt x="42" y="14982"/>
                    <a:pt x="63" y="15275"/>
                    <a:pt x="42" y="15547"/>
                  </a:cubicBezTo>
                  <a:lnTo>
                    <a:pt x="0" y="17304"/>
                  </a:lnTo>
                  <a:cubicBezTo>
                    <a:pt x="0" y="17890"/>
                    <a:pt x="0" y="18476"/>
                    <a:pt x="42" y="19062"/>
                  </a:cubicBezTo>
                  <a:cubicBezTo>
                    <a:pt x="126" y="20233"/>
                    <a:pt x="272" y="21405"/>
                    <a:pt x="523" y="22556"/>
                  </a:cubicBezTo>
                  <a:cubicBezTo>
                    <a:pt x="753" y="23707"/>
                    <a:pt x="1067" y="24858"/>
                    <a:pt x="1569" y="25946"/>
                  </a:cubicBezTo>
                  <a:lnTo>
                    <a:pt x="3620" y="31867"/>
                  </a:lnTo>
                  <a:lnTo>
                    <a:pt x="5712" y="37788"/>
                  </a:lnTo>
                  <a:lnTo>
                    <a:pt x="3724" y="31825"/>
                  </a:lnTo>
                  <a:lnTo>
                    <a:pt x="1716" y="25883"/>
                  </a:lnTo>
                  <a:cubicBezTo>
                    <a:pt x="1255" y="24816"/>
                    <a:pt x="942" y="23686"/>
                    <a:pt x="691" y="22535"/>
                  </a:cubicBezTo>
                  <a:cubicBezTo>
                    <a:pt x="460" y="21384"/>
                    <a:pt x="335" y="20233"/>
                    <a:pt x="251" y="19062"/>
                  </a:cubicBezTo>
                  <a:cubicBezTo>
                    <a:pt x="230" y="18476"/>
                    <a:pt x="209" y="17890"/>
                    <a:pt x="209" y="17304"/>
                  </a:cubicBezTo>
                  <a:lnTo>
                    <a:pt x="251" y="15547"/>
                  </a:lnTo>
                  <a:cubicBezTo>
                    <a:pt x="251" y="15233"/>
                    <a:pt x="251" y="14940"/>
                    <a:pt x="272" y="14668"/>
                  </a:cubicBezTo>
                  <a:lnTo>
                    <a:pt x="356" y="13810"/>
                  </a:lnTo>
                  <a:cubicBezTo>
                    <a:pt x="419" y="13203"/>
                    <a:pt x="460" y="12617"/>
                    <a:pt x="565" y="12052"/>
                  </a:cubicBezTo>
                  <a:cubicBezTo>
                    <a:pt x="879" y="9751"/>
                    <a:pt x="1507" y="7449"/>
                    <a:pt x="2532" y="5357"/>
                  </a:cubicBezTo>
                  <a:lnTo>
                    <a:pt x="2929" y="4562"/>
                  </a:lnTo>
                  <a:lnTo>
                    <a:pt x="3369" y="3829"/>
                  </a:lnTo>
                  <a:cubicBezTo>
                    <a:pt x="3494" y="3578"/>
                    <a:pt x="3683" y="3348"/>
                    <a:pt x="3829" y="3097"/>
                  </a:cubicBezTo>
                  <a:cubicBezTo>
                    <a:pt x="4017" y="2867"/>
                    <a:pt x="4185" y="2637"/>
                    <a:pt x="4352" y="2407"/>
                  </a:cubicBezTo>
                  <a:cubicBezTo>
                    <a:pt x="4729" y="1925"/>
                    <a:pt x="5126" y="1507"/>
                    <a:pt x="5545" y="1088"/>
                  </a:cubicBezTo>
                  <a:lnTo>
                    <a:pt x="5859" y="775"/>
                  </a:lnTo>
                  <a:lnTo>
                    <a:pt x="6193" y="482"/>
                  </a:lnTo>
                  <a:cubicBezTo>
                    <a:pt x="6403" y="314"/>
                    <a:pt x="6633" y="147"/>
                    <a:pt x="6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8"/>
            <p:cNvSpPr/>
            <p:nvPr/>
          </p:nvSpPr>
          <p:spPr>
            <a:xfrm>
              <a:off x="6183040" y="2325422"/>
              <a:ext cx="626687" cy="2107493"/>
            </a:xfrm>
            <a:custGeom>
              <a:avLst/>
              <a:gdLst/>
              <a:ahLst/>
              <a:cxnLst/>
              <a:rect l="l" t="t" r="r" b="b"/>
              <a:pathLst>
                <a:path w="11237" h="37789" extrusionOk="0">
                  <a:moveTo>
                    <a:pt x="11236" y="0"/>
                  </a:moveTo>
                  <a:cubicBezTo>
                    <a:pt x="9416" y="419"/>
                    <a:pt x="7700" y="1319"/>
                    <a:pt x="6194" y="2448"/>
                  </a:cubicBezTo>
                  <a:cubicBezTo>
                    <a:pt x="4708" y="3620"/>
                    <a:pt x="3432" y="5085"/>
                    <a:pt x="2490" y="6738"/>
                  </a:cubicBezTo>
                  <a:cubicBezTo>
                    <a:pt x="1528" y="8391"/>
                    <a:pt x="900" y="10190"/>
                    <a:pt x="523" y="12052"/>
                  </a:cubicBezTo>
                  <a:cubicBezTo>
                    <a:pt x="126" y="13915"/>
                    <a:pt x="0" y="15819"/>
                    <a:pt x="0" y="17702"/>
                  </a:cubicBezTo>
                  <a:cubicBezTo>
                    <a:pt x="0" y="18643"/>
                    <a:pt x="105" y="19585"/>
                    <a:pt x="251" y="20526"/>
                  </a:cubicBezTo>
                  <a:cubicBezTo>
                    <a:pt x="419" y="21468"/>
                    <a:pt x="649" y="22389"/>
                    <a:pt x="963" y="23267"/>
                  </a:cubicBezTo>
                  <a:cubicBezTo>
                    <a:pt x="1277" y="24146"/>
                    <a:pt x="1695" y="25025"/>
                    <a:pt x="2239" y="25799"/>
                  </a:cubicBezTo>
                  <a:lnTo>
                    <a:pt x="3766" y="28205"/>
                  </a:lnTo>
                  <a:lnTo>
                    <a:pt x="6759" y="32997"/>
                  </a:lnTo>
                  <a:lnTo>
                    <a:pt x="9792" y="37788"/>
                  </a:lnTo>
                  <a:lnTo>
                    <a:pt x="6842" y="32955"/>
                  </a:lnTo>
                  <a:lnTo>
                    <a:pt x="3850" y="28101"/>
                  </a:lnTo>
                  <a:lnTo>
                    <a:pt x="2365" y="25695"/>
                  </a:lnTo>
                  <a:cubicBezTo>
                    <a:pt x="1821" y="24920"/>
                    <a:pt x="1423" y="24083"/>
                    <a:pt x="1109" y="23184"/>
                  </a:cubicBezTo>
                  <a:cubicBezTo>
                    <a:pt x="481" y="21447"/>
                    <a:pt x="189" y="19564"/>
                    <a:pt x="168" y="17681"/>
                  </a:cubicBezTo>
                  <a:cubicBezTo>
                    <a:pt x="168" y="15819"/>
                    <a:pt x="272" y="13894"/>
                    <a:pt x="670" y="12073"/>
                  </a:cubicBezTo>
                  <a:cubicBezTo>
                    <a:pt x="1067" y="10232"/>
                    <a:pt x="1653" y="8433"/>
                    <a:pt x="2595" y="6821"/>
                  </a:cubicBezTo>
                  <a:cubicBezTo>
                    <a:pt x="3536" y="5189"/>
                    <a:pt x="4771" y="3725"/>
                    <a:pt x="6235" y="2553"/>
                  </a:cubicBezTo>
                  <a:cubicBezTo>
                    <a:pt x="7700" y="1381"/>
                    <a:pt x="9416" y="461"/>
                    <a:pt x="11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8"/>
            <p:cNvSpPr/>
            <p:nvPr/>
          </p:nvSpPr>
          <p:spPr>
            <a:xfrm>
              <a:off x="6023147" y="2332394"/>
              <a:ext cx="675709" cy="2097008"/>
            </a:xfrm>
            <a:custGeom>
              <a:avLst/>
              <a:gdLst/>
              <a:ahLst/>
              <a:cxnLst/>
              <a:rect l="l" t="t" r="r" b="b"/>
              <a:pathLst>
                <a:path w="12116" h="37601" extrusionOk="0">
                  <a:moveTo>
                    <a:pt x="12115" y="1"/>
                  </a:moveTo>
                  <a:lnTo>
                    <a:pt x="12115" y="1"/>
                  </a:lnTo>
                  <a:cubicBezTo>
                    <a:pt x="11195" y="210"/>
                    <a:pt x="10337" y="545"/>
                    <a:pt x="9500" y="942"/>
                  </a:cubicBezTo>
                  <a:cubicBezTo>
                    <a:pt x="8663" y="1319"/>
                    <a:pt x="7847" y="1800"/>
                    <a:pt x="7073" y="2323"/>
                  </a:cubicBezTo>
                  <a:cubicBezTo>
                    <a:pt x="5525" y="3391"/>
                    <a:pt x="4164" y="4730"/>
                    <a:pt x="3118" y="6299"/>
                  </a:cubicBezTo>
                  <a:cubicBezTo>
                    <a:pt x="2574" y="7073"/>
                    <a:pt x="2093" y="7889"/>
                    <a:pt x="1737" y="8768"/>
                  </a:cubicBezTo>
                  <a:lnTo>
                    <a:pt x="1570" y="9082"/>
                  </a:lnTo>
                  <a:lnTo>
                    <a:pt x="1444" y="9417"/>
                  </a:lnTo>
                  <a:cubicBezTo>
                    <a:pt x="1340" y="9626"/>
                    <a:pt x="1256" y="9856"/>
                    <a:pt x="1193" y="10065"/>
                  </a:cubicBezTo>
                  <a:cubicBezTo>
                    <a:pt x="1026" y="10546"/>
                    <a:pt x="879" y="10965"/>
                    <a:pt x="775" y="11425"/>
                  </a:cubicBezTo>
                  <a:cubicBezTo>
                    <a:pt x="273" y="13225"/>
                    <a:pt x="63" y="15108"/>
                    <a:pt x="63" y="16991"/>
                  </a:cubicBezTo>
                  <a:cubicBezTo>
                    <a:pt x="1" y="18016"/>
                    <a:pt x="105" y="19020"/>
                    <a:pt x="294" y="20004"/>
                  </a:cubicBezTo>
                  <a:cubicBezTo>
                    <a:pt x="482" y="20966"/>
                    <a:pt x="754" y="21950"/>
                    <a:pt x="1151" y="22891"/>
                  </a:cubicBezTo>
                  <a:cubicBezTo>
                    <a:pt x="1549" y="23833"/>
                    <a:pt x="1988" y="24712"/>
                    <a:pt x="2574" y="25549"/>
                  </a:cubicBezTo>
                  <a:cubicBezTo>
                    <a:pt x="2700" y="25779"/>
                    <a:pt x="2867" y="25967"/>
                    <a:pt x="3014" y="26176"/>
                  </a:cubicBezTo>
                  <a:lnTo>
                    <a:pt x="3453" y="26783"/>
                  </a:lnTo>
                  <a:lnTo>
                    <a:pt x="4353" y="27976"/>
                  </a:lnTo>
                  <a:lnTo>
                    <a:pt x="7931" y="32830"/>
                  </a:lnTo>
                  <a:lnTo>
                    <a:pt x="11571" y="37601"/>
                  </a:lnTo>
                  <a:lnTo>
                    <a:pt x="8035" y="32746"/>
                  </a:lnTo>
                  <a:lnTo>
                    <a:pt x="4478" y="27871"/>
                  </a:lnTo>
                  <a:lnTo>
                    <a:pt x="3579" y="26679"/>
                  </a:lnTo>
                  <a:lnTo>
                    <a:pt x="3139" y="26072"/>
                  </a:lnTo>
                  <a:cubicBezTo>
                    <a:pt x="3014" y="25862"/>
                    <a:pt x="2867" y="25653"/>
                    <a:pt x="2721" y="25444"/>
                  </a:cubicBezTo>
                  <a:cubicBezTo>
                    <a:pt x="2177" y="24628"/>
                    <a:pt x="1716" y="23728"/>
                    <a:pt x="1340" y="22808"/>
                  </a:cubicBezTo>
                  <a:cubicBezTo>
                    <a:pt x="963" y="21866"/>
                    <a:pt x="691" y="20904"/>
                    <a:pt x="503" y="19920"/>
                  </a:cubicBezTo>
                  <a:cubicBezTo>
                    <a:pt x="315" y="18958"/>
                    <a:pt x="210" y="17974"/>
                    <a:pt x="273" y="16970"/>
                  </a:cubicBezTo>
                  <a:cubicBezTo>
                    <a:pt x="252" y="15108"/>
                    <a:pt x="461" y="13225"/>
                    <a:pt x="921" y="11425"/>
                  </a:cubicBezTo>
                  <a:cubicBezTo>
                    <a:pt x="1026" y="10986"/>
                    <a:pt x="1193" y="10546"/>
                    <a:pt x="1319" y="10086"/>
                  </a:cubicBezTo>
                  <a:cubicBezTo>
                    <a:pt x="1361" y="9877"/>
                    <a:pt x="1465" y="9647"/>
                    <a:pt x="1549" y="9437"/>
                  </a:cubicBezTo>
                  <a:lnTo>
                    <a:pt x="1675" y="9124"/>
                  </a:lnTo>
                  <a:lnTo>
                    <a:pt x="1821" y="8810"/>
                  </a:lnTo>
                  <a:cubicBezTo>
                    <a:pt x="2177" y="7952"/>
                    <a:pt x="2658" y="7136"/>
                    <a:pt x="3181" y="6362"/>
                  </a:cubicBezTo>
                  <a:cubicBezTo>
                    <a:pt x="4185" y="4792"/>
                    <a:pt x="5545" y="3453"/>
                    <a:pt x="7073" y="2386"/>
                  </a:cubicBezTo>
                  <a:cubicBezTo>
                    <a:pt x="7826" y="1863"/>
                    <a:pt x="8642" y="1361"/>
                    <a:pt x="9479" y="963"/>
                  </a:cubicBezTo>
                  <a:cubicBezTo>
                    <a:pt x="10337" y="566"/>
                    <a:pt x="11195" y="231"/>
                    <a:pt x="1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8"/>
            <p:cNvSpPr/>
            <p:nvPr/>
          </p:nvSpPr>
          <p:spPr>
            <a:xfrm>
              <a:off x="7060525" y="3989432"/>
              <a:ext cx="339639" cy="439970"/>
            </a:xfrm>
            <a:custGeom>
              <a:avLst/>
              <a:gdLst/>
              <a:ahLst/>
              <a:cxnLst/>
              <a:rect l="l" t="t" r="r" b="b"/>
              <a:pathLst>
                <a:path w="6090" h="7889" extrusionOk="0">
                  <a:moveTo>
                    <a:pt x="6090" y="0"/>
                  </a:moveTo>
                  <a:lnTo>
                    <a:pt x="6090" y="0"/>
                  </a:lnTo>
                  <a:cubicBezTo>
                    <a:pt x="5566" y="628"/>
                    <a:pt x="5043" y="1277"/>
                    <a:pt x="4520" y="1925"/>
                  </a:cubicBezTo>
                  <a:lnTo>
                    <a:pt x="2993" y="3892"/>
                  </a:lnTo>
                  <a:lnTo>
                    <a:pt x="1465" y="5880"/>
                  </a:lnTo>
                  <a:cubicBezTo>
                    <a:pt x="963" y="6529"/>
                    <a:pt x="482" y="7219"/>
                    <a:pt x="1" y="7889"/>
                  </a:cubicBezTo>
                  <a:cubicBezTo>
                    <a:pt x="524" y="7240"/>
                    <a:pt x="1047" y="6612"/>
                    <a:pt x="1570" y="5964"/>
                  </a:cubicBezTo>
                  <a:lnTo>
                    <a:pt x="3118" y="3997"/>
                  </a:lnTo>
                  <a:lnTo>
                    <a:pt x="4625" y="2009"/>
                  </a:lnTo>
                  <a:cubicBezTo>
                    <a:pt x="5127" y="1360"/>
                    <a:pt x="5629" y="670"/>
                    <a:pt x="6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8"/>
            <p:cNvSpPr/>
            <p:nvPr/>
          </p:nvSpPr>
          <p:spPr>
            <a:xfrm>
              <a:off x="7012675" y="4072306"/>
              <a:ext cx="241651" cy="359438"/>
            </a:xfrm>
            <a:custGeom>
              <a:avLst/>
              <a:gdLst/>
              <a:ahLst/>
              <a:cxnLst/>
              <a:rect l="l" t="t" r="r" b="b"/>
              <a:pathLst>
                <a:path w="4333" h="6445" extrusionOk="0">
                  <a:moveTo>
                    <a:pt x="4332" y="0"/>
                  </a:moveTo>
                  <a:cubicBezTo>
                    <a:pt x="3935" y="523"/>
                    <a:pt x="3558" y="1046"/>
                    <a:pt x="3181" y="1569"/>
                  </a:cubicBezTo>
                  <a:cubicBezTo>
                    <a:pt x="2826" y="2092"/>
                    <a:pt x="2449" y="2636"/>
                    <a:pt x="2093" y="3159"/>
                  </a:cubicBezTo>
                  <a:cubicBezTo>
                    <a:pt x="1717" y="3724"/>
                    <a:pt x="1361" y="4248"/>
                    <a:pt x="1026" y="4792"/>
                  </a:cubicBezTo>
                  <a:lnTo>
                    <a:pt x="1" y="6444"/>
                  </a:lnTo>
                  <a:cubicBezTo>
                    <a:pt x="398" y="5942"/>
                    <a:pt x="754" y="5419"/>
                    <a:pt x="1152" y="4875"/>
                  </a:cubicBezTo>
                  <a:cubicBezTo>
                    <a:pt x="1507" y="4352"/>
                    <a:pt x="1884" y="3787"/>
                    <a:pt x="2240" y="3264"/>
                  </a:cubicBezTo>
                  <a:cubicBezTo>
                    <a:pt x="2616" y="2720"/>
                    <a:pt x="2972" y="2197"/>
                    <a:pt x="3307" y="1653"/>
                  </a:cubicBezTo>
                  <a:lnTo>
                    <a:pt x="4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8"/>
            <p:cNvSpPr/>
            <p:nvPr/>
          </p:nvSpPr>
          <p:spPr>
            <a:xfrm>
              <a:off x="6956682" y="4131813"/>
              <a:ext cx="164577" cy="305787"/>
            </a:xfrm>
            <a:custGeom>
              <a:avLst/>
              <a:gdLst/>
              <a:ahLst/>
              <a:cxnLst/>
              <a:rect l="l" t="t" r="r" b="b"/>
              <a:pathLst>
                <a:path w="2951" h="5483" extrusionOk="0">
                  <a:moveTo>
                    <a:pt x="2951" y="0"/>
                  </a:moveTo>
                  <a:lnTo>
                    <a:pt x="2177" y="1339"/>
                  </a:lnTo>
                  <a:cubicBezTo>
                    <a:pt x="1905" y="1779"/>
                    <a:pt x="1674" y="2260"/>
                    <a:pt x="1423" y="2699"/>
                  </a:cubicBezTo>
                  <a:cubicBezTo>
                    <a:pt x="1151" y="3181"/>
                    <a:pt x="921" y="3620"/>
                    <a:pt x="691" y="4080"/>
                  </a:cubicBezTo>
                  <a:cubicBezTo>
                    <a:pt x="461" y="4541"/>
                    <a:pt x="210" y="5001"/>
                    <a:pt x="1" y="5482"/>
                  </a:cubicBezTo>
                  <a:cubicBezTo>
                    <a:pt x="294" y="5022"/>
                    <a:pt x="566" y="4582"/>
                    <a:pt x="796" y="4143"/>
                  </a:cubicBezTo>
                  <a:cubicBezTo>
                    <a:pt x="1047" y="3704"/>
                    <a:pt x="1298" y="3222"/>
                    <a:pt x="1549" y="2783"/>
                  </a:cubicBezTo>
                  <a:cubicBezTo>
                    <a:pt x="1821" y="2302"/>
                    <a:pt x="2051" y="1862"/>
                    <a:pt x="2281" y="1402"/>
                  </a:cubicBezTo>
                  <a:cubicBezTo>
                    <a:pt x="2511" y="942"/>
                    <a:pt x="2742" y="481"/>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8"/>
            <p:cNvSpPr/>
            <p:nvPr/>
          </p:nvSpPr>
          <p:spPr>
            <a:xfrm>
              <a:off x="7085064" y="3770033"/>
              <a:ext cx="525130" cy="659369"/>
            </a:xfrm>
            <a:custGeom>
              <a:avLst/>
              <a:gdLst/>
              <a:ahLst/>
              <a:cxnLst/>
              <a:rect l="l" t="t" r="r" b="b"/>
              <a:pathLst>
                <a:path w="9416" h="11823" extrusionOk="0">
                  <a:moveTo>
                    <a:pt x="9416" y="1"/>
                  </a:moveTo>
                  <a:lnTo>
                    <a:pt x="8223" y="1445"/>
                  </a:lnTo>
                  <a:lnTo>
                    <a:pt x="7010" y="2909"/>
                  </a:lnTo>
                  <a:lnTo>
                    <a:pt x="4666" y="5859"/>
                  </a:lnTo>
                  <a:lnTo>
                    <a:pt x="2302" y="8831"/>
                  </a:lnTo>
                  <a:lnTo>
                    <a:pt x="1151" y="10316"/>
                  </a:lnTo>
                  <a:lnTo>
                    <a:pt x="0" y="11823"/>
                  </a:lnTo>
                  <a:lnTo>
                    <a:pt x="1235" y="10358"/>
                  </a:lnTo>
                  <a:lnTo>
                    <a:pt x="2406" y="8893"/>
                  </a:lnTo>
                  <a:lnTo>
                    <a:pt x="4792" y="5964"/>
                  </a:lnTo>
                  <a:lnTo>
                    <a:pt x="7114" y="2993"/>
                  </a:lnTo>
                  <a:lnTo>
                    <a:pt x="8307" y="1507"/>
                  </a:lnTo>
                  <a:lnTo>
                    <a:pt x="9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8"/>
            <p:cNvSpPr/>
            <p:nvPr/>
          </p:nvSpPr>
          <p:spPr>
            <a:xfrm>
              <a:off x="6289226" y="3989432"/>
              <a:ext cx="339639" cy="439970"/>
            </a:xfrm>
            <a:custGeom>
              <a:avLst/>
              <a:gdLst/>
              <a:ahLst/>
              <a:cxnLst/>
              <a:rect l="l" t="t" r="r" b="b"/>
              <a:pathLst>
                <a:path w="6090" h="7889" extrusionOk="0">
                  <a:moveTo>
                    <a:pt x="0" y="0"/>
                  </a:moveTo>
                  <a:lnTo>
                    <a:pt x="0" y="0"/>
                  </a:lnTo>
                  <a:cubicBezTo>
                    <a:pt x="461" y="670"/>
                    <a:pt x="963" y="1340"/>
                    <a:pt x="1465" y="2009"/>
                  </a:cubicBezTo>
                  <a:lnTo>
                    <a:pt x="2971" y="3997"/>
                  </a:lnTo>
                  <a:lnTo>
                    <a:pt x="4520" y="5964"/>
                  </a:lnTo>
                  <a:cubicBezTo>
                    <a:pt x="5022" y="6612"/>
                    <a:pt x="5545" y="7261"/>
                    <a:pt x="6089" y="7889"/>
                  </a:cubicBezTo>
                  <a:cubicBezTo>
                    <a:pt x="5629" y="7219"/>
                    <a:pt x="5127" y="6529"/>
                    <a:pt x="4624" y="5880"/>
                  </a:cubicBezTo>
                  <a:lnTo>
                    <a:pt x="3118" y="3892"/>
                  </a:lnTo>
                  <a:lnTo>
                    <a:pt x="1570" y="1925"/>
                  </a:lnTo>
                  <a:cubicBezTo>
                    <a:pt x="1067" y="1277"/>
                    <a:pt x="544" y="6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8"/>
            <p:cNvSpPr/>
            <p:nvPr/>
          </p:nvSpPr>
          <p:spPr>
            <a:xfrm>
              <a:off x="6435065" y="4072306"/>
              <a:ext cx="241596" cy="359438"/>
            </a:xfrm>
            <a:custGeom>
              <a:avLst/>
              <a:gdLst/>
              <a:ahLst/>
              <a:cxnLst/>
              <a:rect l="l" t="t" r="r" b="b"/>
              <a:pathLst>
                <a:path w="4332" h="6445" extrusionOk="0">
                  <a:moveTo>
                    <a:pt x="1" y="0"/>
                  </a:moveTo>
                  <a:cubicBezTo>
                    <a:pt x="315" y="544"/>
                    <a:pt x="670" y="1109"/>
                    <a:pt x="1026" y="1653"/>
                  </a:cubicBezTo>
                  <a:cubicBezTo>
                    <a:pt x="1382" y="2197"/>
                    <a:pt x="1716" y="2720"/>
                    <a:pt x="2093" y="3264"/>
                  </a:cubicBezTo>
                  <a:cubicBezTo>
                    <a:pt x="2449" y="3787"/>
                    <a:pt x="2825" y="4352"/>
                    <a:pt x="3181" y="4875"/>
                  </a:cubicBezTo>
                  <a:cubicBezTo>
                    <a:pt x="3579" y="5398"/>
                    <a:pt x="3955" y="5921"/>
                    <a:pt x="4332" y="6444"/>
                  </a:cubicBezTo>
                  <a:cubicBezTo>
                    <a:pt x="4018" y="5880"/>
                    <a:pt x="3662" y="5336"/>
                    <a:pt x="3328" y="4792"/>
                  </a:cubicBezTo>
                  <a:cubicBezTo>
                    <a:pt x="2951" y="4248"/>
                    <a:pt x="2616" y="3724"/>
                    <a:pt x="2240" y="3159"/>
                  </a:cubicBezTo>
                  <a:cubicBezTo>
                    <a:pt x="1884" y="2636"/>
                    <a:pt x="1507" y="2092"/>
                    <a:pt x="1152" y="1569"/>
                  </a:cubicBezTo>
                  <a:cubicBezTo>
                    <a:pt x="754" y="1046"/>
                    <a:pt x="398" y="52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8"/>
            <p:cNvSpPr/>
            <p:nvPr/>
          </p:nvSpPr>
          <p:spPr>
            <a:xfrm>
              <a:off x="6568132" y="4131813"/>
              <a:ext cx="164577" cy="305787"/>
            </a:xfrm>
            <a:custGeom>
              <a:avLst/>
              <a:gdLst/>
              <a:ahLst/>
              <a:cxnLst/>
              <a:rect l="l" t="t" r="r" b="b"/>
              <a:pathLst>
                <a:path w="2951" h="5483" extrusionOk="0">
                  <a:moveTo>
                    <a:pt x="0" y="0"/>
                  </a:moveTo>
                  <a:lnTo>
                    <a:pt x="0" y="0"/>
                  </a:lnTo>
                  <a:cubicBezTo>
                    <a:pt x="209" y="481"/>
                    <a:pt x="439" y="921"/>
                    <a:pt x="670" y="1402"/>
                  </a:cubicBezTo>
                  <a:cubicBezTo>
                    <a:pt x="900" y="1862"/>
                    <a:pt x="1172" y="2302"/>
                    <a:pt x="1402" y="2783"/>
                  </a:cubicBezTo>
                  <a:cubicBezTo>
                    <a:pt x="1674" y="3222"/>
                    <a:pt x="1904" y="3704"/>
                    <a:pt x="2155" y="4143"/>
                  </a:cubicBezTo>
                  <a:cubicBezTo>
                    <a:pt x="2406" y="4582"/>
                    <a:pt x="2657" y="5022"/>
                    <a:pt x="2950" y="5482"/>
                  </a:cubicBezTo>
                  <a:cubicBezTo>
                    <a:pt x="2741" y="5001"/>
                    <a:pt x="2511" y="4541"/>
                    <a:pt x="2260" y="4080"/>
                  </a:cubicBezTo>
                  <a:cubicBezTo>
                    <a:pt x="2030" y="3620"/>
                    <a:pt x="1779" y="3181"/>
                    <a:pt x="1527" y="2699"/>
                  </a:cubicBezTo>
                  <a:cubicBezTo>
                    <a:pt x="1276" y="2260"/>
                    <a:pt x="1046" y="1779"/>
                    <a:pt x="774" y="1339"/>
                  </a:cubicBezTo>
                  <a:cubicBezTo>
                    <a:pt x="544" y="900"/>
                    <a:pt x="272" y="4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8"/>
            <p:cNvSpPr/>
            <p:nvPr/>
          </p:nvSpPr>
          <p:spPr>
            <a:xfrm>
              <a:off x="6089681" y="3784031"/>
              <a:ext cx="514646" cy="647713"/>
            </a:xfrm>
            <a:custGeom>
              <a:avLst/>
              <a:gdLst/>
              <a:ahLst/>
              <a:cxnLst/>
              <a:rect l="l" t="t" r="r" b="b"/>
              <a:pathLst>
                <a:path w="9228" h="11614" extrusionOk="0">
                  <a:moveTo>
                    <a:pt x="0" y="1"/>
                  </a:moveTo>
                  <a:lnTo>
                    <a:pt x="1109" y="1466"/>
                  </a:lnTo>
                  <a:lnTo>
                    <a:pt x="2260" y="2951"/>
                  </a:lnTo>
                  <a:lnTo>
                    <a:pt x="4541" y="5859"/>
                  </a:lnTo>
                  <a:lnTo>
                    <a:pt x="6863" y="8747"/>
                  </a:lnTo>
                  <a:lnTo>
                    <a:pt x="8056" y="10191"/>
                  </a:lnTo>
                  <a:lnTo>
                    <a:pt x="9228" y="11613"/>
                  </a:lnTo>
                  <a:lnTo>
                    <a:pt x="8119" y="10149"/>
                  </a:lnTo>
                  <a:lnTo>
                    <a:pt x="6968" y="8684"/>
                  </a:lnTo>
                  <a:lnTo>
                    <a:pt x="4708" y="5755"/>
                  </a:lnTo>
                  <a:lnTo>
                    <a:pt x="2365" y="2846"/>
                  </a:lnTo>
                  <a:lnTo>
                    <a:pt x="1193" y="140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8"/>
            <p:cNvSpPr/>
            <p:nvPr/>
          </p:nvSpPr>
          <p:spPr>
            <a:xfrm>
              <a:off x="6445605" y="2397756"/>
              <a:ext cx="795838" cy="36251"/>
            </a:xfrm>
            <a:custGeom>
              <a:avLst/>
              <a:gdLst/>
              <a:ahLst/>
              <a:cxnLst/>
              <a:rect l="l" t="t" r="r" b="b"/>
              <a:pathLst>
                <a:path w="14270" h="650" extrusionOk="0">
                  <a:moveTo>
                    <a:pt x="879" y="210"/>
                  </a:moveTo>
                  <a:lnTo>
                    <a:pt x="879" y="210"/>
                  </a:lnTo>
                  <a:cubicBezTo>
                    <a:pt x="881" y="227"/>
                    <a:pt x="884" y="244"/>
                    <a:pt x="888" y="260"/>
                  </a:cubicBezTo>
                  <a:lnTo>
                    <a:pt x="888" y="260"/>
                  </a:lnTo>
                  <a:cubicBezTo>
                    <a:pt x="906" y="251"/>
                    <a:pt x="924" y="241"/>
                    <a:pt x="942" y="231"/>
                  </a:cubicBezTo>
                  <a:lnTo>
                    <a:pt x="879" y="210"/>
                  </a:lnTo>
                  <a:close/>
                  <a:moveTo>
                    <a:pt x="14270" y="273"/>
                  </a:moveTo>
                  <a:lnTo>
                    <a:pt x="14270" y="273"/>
                  </a:lnTo>
                  <a:cubicBezTo>
                    <a:pt x="14228" y="377"/>
                    <a:pt x="14165" y="440"/>
                    <a:pt x="14061" y="482"/>
                  </a:cubicBezTo>
                  <a:cubicBezTo>
                    <a:pt x="14165" y="440"/>
                    <a:pt x="14249" y="377"/>
                    <a:pt x="14270" y="273"/>
                  </a:cubicBezTo>
                  <a:close/>
                  <a:moveTo>
                    <a:pt x="7135" y="1"/>
                  </a:moveTo>
                  <a:lnTo>
                    <a:pt x="7072" y="63"/>
                  </a:lnTo>
                  <a:lnTo>
                    <a:pt x="6863" y="231"/>
                  </a:lnTo>
                  <a:cubicBezTo>
                    <a:pt x="6800" y="273"/>
                    <a:pt x="6717" y="335"/>
                    <a:pt x="6633" y="377"/>
                  </a:cubicBezTo>
                  <a:cubicBezTo>
                    <a:pt x="6486" y="440"/>
                    <a:pt x="6298" y="503"/>
                    <a:pt x="6110" y="503"/>
                  </a:cubicBezTo>
                  <a:cubicBezTo>
                    <a:pt x="6077" y="506"/>
                    <a:pt x="6046" y="508"/>
                    <a:pt x="6015" y="508"/>
                  </a:cubicBezTo>
                  <a:cubicBezTo>
                    <a:pt x="5864" y="508"/>
                    <a:pt x="5725" y="468"/>
                    <a:pt x="5587" y="398"/>
                  </a:cubicBezTo>
                  <a:cubicBezTo>
                    <a:pt x="5398" y="314"/>
                    <a:pt x="5252" y="210"/>
                    <a:pt x="5147" y="84"/>
                  </a:cubicBezTo>
                  <a:lnTo>
                    <a:pt x="5084" y="22"/>
                  </a:lnTo>
                  <a:lnTo>
                    <a:pt x="5043" y="63"/>
                  </a:lnTo>
                  <a:lnTo>
                    <a:pt x="4792" y="189"/>
                  </a:lnTo>
                  <a:lnTo>
                    <a:pt x="4540" y="294"/>
                  </a:lnTo>
                  <a:cubicBezTo>
                    <a:pt x="4394" y="356"/>
                    <a:pt x="4206" y="419"/>
                    <a:pt x="4017" y="419"/>
                  </a:cubicBezTo>
                  <a:cubicBezTo>
                    <a:pt x="3829" y="419"/>
                    <a:pt x="3641" y="419"/>
                    <a:pt x="3494" y="356"/>
                  </a:cubicBezTo>
                  <a:cubicBezTo>
                    <a:pt x="3306" y="314"/>
                    <a:pt x="3160" y="231"/>
                    <a:pt x="3055" y="105"/>
                  </a:cubicBezTo>
                  <a:lnTo>
                    <a:pt x="3034" y="84"/>
                  </a:lnTo>
                  <a:lnTo>
                    <a:pt x="2971" y="105"/>
                  </a:lnTo>
                  <a:cubicBezTo>
                    <a:pt x="2804" y="147"/>
                    <a:pt x="2657" y="231"/>
                    <a:pt x="2469" y="294"/>
                  </a:cubicBezTo>
                  <a:cubicBezTo>
                    <a:pt x="2281" y="377"/>
                    <a:pt x="2134" y="419"/>
                    <a:pt x="1946" y="440"/>
                  </a:cubicBezTo>
                  <a:cubicBezTo>
                    <a:pt x="1836" y="487"/>
                    <a:pt x="1703" y="511"/>
                    <a:pt x="1563" y="511"/>
                  </a:cubicBezTo>
                  <a:cubicBezTo>
                    <a:pt x="1517" y="511"/>
                    <a:pt x="1470" y="508"/>
                    <a:pt x="1423" y="503"/>
                  </a:cubicBezTo>
                  <a:cubicBezTo>
                    <a:pt x="1276" y="503"/>
                    <a:pt x="1088" y="398"/>
                    <a:pt x="1067" y="231"/>
                  </a:cubicBezTo>
                  <a:lnTo>
                    <a:pt x="1067" y="189"/>
                  </a:lnTo>
                  <a:lnTo>
                    <a:pt x="1025" y="210"/>
                  </a:lnTo>
                  <a:cubicBezTo>
                    <a:pt x="987" y="237"/>
                    <a:pt x="944" y="265"/>
                    <a:pt x="898" y="292"/>
                  </a:cubicBezTo>
                  <a:lnTo>
                    <a:pt x="898" y="292"/>
                  </a:lnTo>
                  <a:cubicBezTo>
                    <a:pt x="894" y="282"/>
                    <a:pt x="891" y="271"/>
                    <a:pt x="888" y="260"/>
                  </a:cubicBezTo>
                  <a:lnTo>
                    <a:pt x="888" y="260"/>
                  </a:lnTo>
                  <a:cubicBezTo>
                    <a:pt x="717" y="355"/>
                    <a:pt x="545" y="444"/>
                    <a:pt x="356" y="482"/>
                  </a:cubicBezTo>
                  <a:cubicBezTo>
                    <a:pt x="331" y="487"/>
                    <a:pt x="307" y="491"/>
                    <a:pt x="282" y="493"/>
                  </a:cubicBezTo>
                  <a:lnTo>
                    <a:pt x="282" y="493"/>
                  </a:lnTo>
                  <a:cubicBezTo>
                    <a:pt x="258" y="491"/>
                    <a:pt x="234" y="487"/>
                    <a:pt x="209" y="482"/>
                  </a:cubicBezTo>
                  <a:cubicBezTo>
                    <a:pt x="126" y="419"/>
                    <a:pt x="42" y="377"/>
                    <a:pt x="0" y="273"/>
                  </a:cubicBezTo>
                  <a:lnTo>
                    <a:pt x="0" y="273"/>
                  </a:lnTo>
                  <a:cubicBezTo>
                    <a:pt x="21" y="377"/>
                    <a:pt x="105" y="440"/>
                    <a:pt x="42" y="482"/>
                  </a:cubicBezTo>
                  <a:cubicBezTo>
                    <a:pt x="94" y="492"/>
                    <a:pt x="147" y="498"/>
                    <a:pt x="199" y="498"/>
                  </a:cubicBezTo>
                  <a:cubicBezTo>
                    <a:pt x="227" y="498"/>
                    <a:pt x="254" y="496"/>
                    <a:pt x="282" y="493"/>
                  </a:cubicBezTo>
                  <a:lnTo>
                    <a:pt x="282" y="493"/>
                  </a:lnTo>
                  <a:cubicBezTo>
                    <a:pt x="309" y="496"/>
                    <a:pt x="336" y="498"/>
                    <a:pt x="361" y="498"/>
                  </a:cubicBezTo>
                  <a:cubicBezTo>
                    <a:pt x="408" y="498"/>
                    <a:pt x="450" y="492"/>
                    <a:pt x="481" y="482"/>
                  </a:cubicBezTo>
                  <a:cubicBezTo>
                    <a:pt x="620" y="436"/>
                    <a:pt x="770" y="367"/>
                    <a:pt x="898" y="292"/>
                  </a:cubicBezTo>
                  <a:lnTo>
                    <a:pt x="898" y="292"/>
                  </a:lnTo>
                  <a:cubicBezTo>
                    <a:pt x="958" y="447"/>
                    <a:pt x="1135" y="527"/>
                    <a:pt x="1297" y="545"/>
                  </a:cubicBezTo>
                  <a:cubicBezTo>
                    <a:pt x="1356" y="558"/>
                    <a:pt x="1414" y="563"/>
                    <a:pt x="1472" y="563"/>
                  </a:cubicBezTo>
                  <a:cubicBezTo>
                    <a:pt x="1600" y="563"/>
                    <a:pt x="1726" y="538"/>
                    <a:pt x="1841" y="524"/>
                  </a:cubicBezTo>
                  <a:cubicBezTo>
                    <a:pt x="2030" y="503"/>
                    <a:pt x="2218" y="440"/>
                    <a:pt x="2406" y="398"/>
                  </a:cubicBezTo>
                  <a:cubicBezTo>
                    <a:pt x="2558" y="341"/>
                    <a:pt x="2709" y="267"/>
                    <a:pt x="2876" y="223"/>
                  </a:cubicBezTo>
                  <a:lnTo>
                    <a:pt x="2876" y="223"/>
                  </a:lnTo>
                  <a:cubicBezTo>
                    <a:pt x="3001" y="352"/>
                    <a:pt x="3174" y="445"/>
                    <a:pt x="3348" y="503"/>
                  </a:cubicBezTo>
                  <a:cubicBezTo>
                    <a:pt x="3466" y="532"/>
                    <a:pt x="3605" y="562"/>
                    <a:pt x="3743" y="562"/>
                  </a:cubicBezTo>
                  <a:cubicBezTo>
                    <a:pt x="3801" y="562"/>
                    <a:pt x="3858" y="557"/>
                    <a:pt x="3913" y="545"/>
                  </a:cubicBezTo>
                  <a:cubicBezTo>
                    <a:pt x="4122" y="524"/>
                    <a:pt x="4310" y="482"/>
                    <a:pt x="4499" y="419"/>
                  </a:cubicBezTo>
                  <a:cubicBezTo>
                    <a:pt x="4561" y="398"/>
                    <a:pt x="4666" y="335"/>
                    <a:pt x="4750" y="314"/>
                  </a:cubicBezTo>
                  <a:lnTo>
                    <a:pt x="4975" y="210"/>
                  </a:lnTo>
                  <a:lnTo>
                    <a:pt x="4975" y="210"/>
                  </a:lnTo>
                  <a:cubicBezTo>
                    <a:pt x="5107" y="346"/>
                    <a:pt x="5253" y="451"/>
                    <a:pt x="5398" y="524"/>
                  </a:cubicBezTo>
                  <a:cubicBezTo>
                    <a:pt x="5587" y="607"/>
                    <a:pt x="5796" y="649"/>
                    <a:pt x="6005" y="649"/>
                  </a:cubicBezTo>
                  <a:cubicBezTo>
                    <a:pt x="6214" y="628"/>
                    <a:pt x="6424" y="566"/>
                    <a:pt x="6612" y="503"/>
                  </a:cubicBezTo>
                  <a:cubicBezTo>
                    <a:pt x="6717" y="440"/>
                    <a:pt x="6800" y="398"/>
                    <a:pt x="6863" y="335"/>
                  </a:cubicBezTo>
                  <a:lnTo>
                    <a:pt x="7059" y="188"/>
                  </a:lnTo>
                  <a:lnTo>
                    <a:pt x="7059" y="188"/>
                  </a:lnTo>
                  <a:lnTo>
                    <a:pt x="7240" y="335"/>
                  </a:lnTo>
                  <a:cubicBezTo>
                    <a:pt x="7323" y="398"/>
                    <a:pt x="7386" y="440"/>
                    <a:pt x="7491" y="503"/>
                  </a:cubicBezTo>
                  <a:cubicBezTo>
                    <a:pt x="7679" y="607"/>
                    <a:pt x="7888" y="649"/>
                    <a:pt x="8097" y="649"/>
                  </a:cubicBezTo>
                  <a:cubicBezTo>
                    <a:pt x="8307" y="649"/>
                    <a:pt x="8516" y="607"/>
                    <a:pt x="8704" y="524"/>
                  </a:cubicBezTo>
                  <a:cubicBezTo>
                    <a:pt x="8868" y="451"/>
                    <a:pt x="9015" y="347"/>
                    <a:pt x="9147" y="212"/>
                  </a:cubicBezTo>
                  <a:lnTo>
                    <a:pt x="9147" y="212"/>
                  </a:lnTo>
                  <a:lnTo>
                    <a:pt x="9353" y="314"/>
                  </a:lnTo>
                  <a:cubicBezTo>
                    <a:pt x="9437" y="335"/>
                    <a:pt x="9541" y="398"/>
                    <a:pt x="9625" y="419"/>
                  </a:cubicBezTo>
                  <a:cubicBezTo>
                    <a:pt x="9792" y="503"/>
                    <a:pt x="10002" y="545"/>
                    <a:pt x="10190" y="545"/>
                  </a:cubicBezTo>
                  <a:cubicBezTo>
                    <a:pt x="10240" y="550"/>
                    <a:pt x="10292" y="553"/>
                    <a:pt x="10345" y="553"/>
                  </a:cubicBezTo>
                  <a:cubicBezTo>
                    <a:pt x="10489" y="553"/>
                    <a:pt x="10638" y="533"/>
                    <a:pt x="10776" y="503"/>
                  </a:cubicBezTo>
                  <a:cubicBezTo>
                    <a:pt x="10931" y="444"/>
                    <a:pt x="11105" y="350"/>
                    <a:pt x="11229" y="219"/>
                  </a:cubicBezTo>
                  <a:lnTo>
                    <a:pt x="11229" y="219"/>
                  </a:lnTo>
                  <a:cubicBezTo>
                    <a:pt x="11385" y="263"/>
                    <a:pt x="11542" y="340"/>
                    <a:pt x="11717" y="398"/>
                  </a:cubicBezTo>
                  <a:cubicBezTo>
                    <a:pt x="11885" y="440"/>
                    <a:pt x="12073" y="503"/>
                    <a:pt x="12261" y="524"/>
                  </a:cubicBezTo>
                  <a:cubicBezTo>
                    <a:pt x="12391" y="538"/>
                    <a:pt x="12511" y="563"/>
                    <a:pt x="12635" y="563"/>
                  </a:cubicBezTo>
                  <a:cubicBezTo>
                    <a:pt x="12691" y="563"/>
                    <a:pt x="12747" y="558"/>
                    <a:pt x="12805" y="545"/>
                  </a:cubicBezTo>
                  <a:cubicBezTo>
                    <a:pt x="12980" y="525"/>
                    <a:pt x="13174" y="433"/>
                    <a:pt x="13217" y="252"/>
                  </a:cubicBezTo>
                  <a:lnTo>
                    <a:pt x="13217" y="252"/>
                  </a:lnTo>
                  <a:cubicBezTo>
                    <a:pt x="13375" y="347"/>
                    <a:pt x="13552" y="423"/>
                    <a:pt x="13747" y="482"/>
                  </a:cubicBezTo>
                  <a:cubicBezTo>
                    <a:pt x="13799" y="492"/>
                    <a:pt x="13851" y="498"/>
                    <a:pt x="13904" y="498"/>
                  </a:cubicBezTo>
                  <a:cubicBezTo>
                    <a:pt x="13907" y="498"/>
                    <a:pt x="13910" y="498"/>
                    <a:pt x="13913" y="498"/>
                  </a:cubicBezTo>
                  <a:lnTo>
                    <a:pt x="13913" y="498"/>
                  </a:lnTo>
                  <a:cubicBezTo>
                    <a:pt x="13916" y="498"/>
                    <a:pt x="13919" y="498"/>
                    <a:pt x="13922" y="498"/>
                  </a:cubicBezTo>
                  <a:cubicBezTo>
                    <a:pt x="13972" y="498"/>
                    <a:pt x="14019" y="492"/>
                    <a:pt x="14061" y="482"/>
                  </a:cubicBezTo>
                  <a:lnTo>
                    <a:pt x="14061" y="482"/>
                  </a:lnTo>
                  <a:cubicBezTo>
                    <a:pt x="14012" y="492"/>
                    <a:pt x="13962" y="497"/>
                    <a:pt x="13913" y="498"/>
                  </a:cubicBezTo>
                  <a:lnTo>
                    <a:pt x="13913" y="498"/>
                  </a:lnTo>
                  <a:cubicBezTo>
                    <a:pt x="13866" y="497"/>
                    <a:pt x="13817" y="492"/>
                    <a:pt x="13768" y="482"/>
                  </a:cubicBezTo>
                  <a:cubicBezTo>
                    <a:pt x="13559" y="419"/>
                    <a:pt x="13391" y="314"/>
                    <a:pt x="13224" y="210"/>
                  </a:cubicBezTo>
                  <a:lnTo>
                    <a:pt x="13203" y="189"/>
                  </a:lnTo>
                  <a:lnTo>
                    <a:pt x="13203" y="220"/>
                  </a:lnTo>
                  <a:lnTo>
                    <a:pt x="13182" y="231"/>
                  </a:lnTo>
                  <a:cubicBezTo>
                    <a:pt x="13189" y="235"/>
                    <a:pt x="13196" y="239"/>
                    <a:pt x="13202" y="243"/>
                  </a:cubicBezTo>
                  <a:lnTo>
                    <a:pt x="13202" y="243"/>
                  </a:lnTo>
                  <a:cubicBezTo>
                    <a:pt x="13192" y="403"/>
                    <a:pt x="12989" y="503"/>
                    <a:pt x="12826" y="503"/>
                  </a:cubicBezTo>
                  <a:cubicBezTo>
                    <a:pt x="12680" y="503"/>
                    <a:pt x="12491" y="482"/>
                    <a:pt x="12303" y="440"/>
                  </a:cubicBezTo>
                  <a:cubicBezTo>
                    <a:pt x="12136" y="398"/>
                    <a:pt x="11968" y="335"/>
                    <a:pt x="11780" y="294"/>
                  </a:cubicBezTo>
                  <a:cubicBezTo>
                    <a:pt x="11634" y="231"/>
                    <a:pt x="11445" y="189"/>
                    <a:pt x="11299" y="105"/>
                  </a:cubicBezTo>
                  <a:lnTo>
                    <a:pt x="11236" y="84"/>
                  </a:lnTo>
                  <a:lnTo>
                    <a:pt x="11215" y="105"/>
                  </a:lnTo>
                  <a:cubicBezTo>
                    <a:pt x="11110" y="210"/>
                    <a:pt x="10922" y="314"/>
                    <a:pt x="10776" y="356"/>
                  </a:cubicBezTo>
                  <a:cubicBezTo>
                    <a:pt x="10650" y="403"/>
                    <a:pt x="10513" y="427"/>
                    <a:pt x="10381" y="427"/>
                  </a:cubicBezTo>
                  <a:cubicBezTo>
                    <a:pt x="10338" y="427"/>
                    <a:pt x="10294" y="424"/>
                    <a:pt x="10253" y="419"/>
                  </a:cubicBezTo>
                  <a:cubicBezTo>
                    <a:pt x="10064" y="398"/>
                    <a:pt x="9897" y="335"/>
                    <a:pt x="9730" y="294"/>
                  </a:cubicBezTo>
                  <a:lnTo>
                    <a:pt x="9458" y="189"/>
                  </a:lnTo>
                  <a:lnTo>
                    <a:pt x="9227" y="63"/>
                  </a:lnTo>
                  <a:lnTo>
                    <a:pt x="9165" y="22"/>
                  </a:lnTo>
                  <a:lnTo>
                    <a:pt x="9123" y="84"/>
                  </a:lnTo>
                  <a:cubicBezTo>
                    <a:pt x="8997" y="210"/>
                    <a:pt x="8830" y="314"/>
                    <a:pt x="8683" y="398"/>
                  </a:cubicBezTo>
                  <a:cubicBezTo>
                    <a:pt x="8516" y="482"/>
                    <a:pt x="8328" y="503"/>
                    <a:pt x="8160" y="503"/>
                  </a:cubicBezTo>
                  <a:cubicBezTo>
                    <a:pt x="7972" y="503"/>
                    <a:pt x="7784" y="440"/>
                    <a:pt x="7637" y="377"/>
                  </a:cubicBezTo>
                  <a:cubicBezTo>
                    <a:pt x="7553" y="335"/>
                    <a:pt x="7470" y="294"/>
                    <a:pt x="7386" y="231"/>
                  </a:cubicBezTo>
                  <a:lnTo>
                    <a:pt x="7177" y="63"/>
                  </a:lnTo>
                  <a:lnTo>
                    <a:pt x="71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8"/>
            <p:cNvSpPr/>
            <p:nvPr/>
          </p:nvSpPr>
          <p:spPr>
            <a:xfrm>
              <a:off x="6428093" y="2403222"/>
              <a:ext cx="21025" cy="21416"/>
            </a:xfrm>
            <a:custGeom>
              <a:avLst/>
              <a:gdLst/>
              <a:ahLst/>
              <a:cxnLst/>
              <a:rect l="l" t="t" r="r" b="b"/>
              <a:pathLst>
                <a:path w="377" h="384" extrusionOk="0">
                  <a:moveTo>
                    <a:pt x="208" y="1"/>
                  </a:moveTo>
                  <a:cubicBezTo>
                    <a:pt x="162" y="1"/>
                    <a:pt x="126" y="21"/>
                    <a:pt x="126" y="70"/>
                  </a:cubicBezTo>
                  <a:cubicBezTo>
                    <a:pt x="42" y="70"/>
                    <a:pt x="0" y="175"/>
                    <a:pt x="0" y="237"/>
                  </a:cubicBezTo>
                  <a:cubicBezTo>
                    <a:pt x="21" y="321"/>
                    <a:pt x="105" y="384"/>
                    <a:pt x="168" y="384"/>
                  </a:cubicBezTo>
                  <a:cubicBezTo>
                    <a:pt x="251" y="384"/>
                    <a:pt x="335" y="321"/>
                    <a:pt x="356" y="237"/>
                  </a:cubicBezTo>
                  <a:cubicBezTo>
                    <a:pt x="377" y="175"/>
                    <a:pt x="356" y="91"/>
                    <a:pt x="314" y="28"/>
                  </a:cubicBezTo>
                  <a:cubicBezTo>
                    <a:pt x="279" y="11"/>
                    <a:pt x="241"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8"/>
            <p:cNvSpPr/>
            <p:nvPr/>
          </p:nvSpPr>
          <p:spPr>
            <a:xfrm>
              <a:off x="6501598" y="2396920"/>
              <a:ext cx="19910" cy="20189"/>
            </a:xfrm>
            <a:custGeom>
              <a:avLst/>
              <a:gdLst/>
              <a:ahLst/>
              <a:cxnLst/>
              <a:rect l="l" t="t" r="r" b="b"/>
              <a:pathLst>
                <a:path w="357" h="362" extrusionOk="0">
                  <a:moveTo>
                    <a:pt x="239" y="0"/>
                  </a:moveTo>
                  <a:cubicBezTo>
                    <a:pt x="211" y="0"/>
                    <a:pt x="184" y="12"/>
                    <a:pt x="168" y="37"/>
                  </a:cubicBezTo>
                  <a:cubicBezTo>
                    <a:pt x="147" y="37"/>
                    <a:pt x="105" y="78"/>
                    <a:pt x="84" y="99"/>
                  </a:cubicBezTo>
                  <a:cubicBezTo>
                    <a:pt x="63" y="120"/>
                    <a:pt x="0" y="183"/>
                    <a:pt x="0" y="225"/>
                  </a:cubicBezTo>
                  <a:cubicBezTo>
                    <a:pt x="0" y="293"/>
                    <a:pt x="70" y="362"/>
                    <a:pt x="141" y="362"/>
                  </a:cubicBezTo>
                  <a:cubicBezTo>
                    <a:pt x="157" y="362"/>
                    <a:pt x="173" y="358"/>
                    <a:pt x="189" y="350"/>
                  </a:cubicBezTo>
                  <a:cubicBezTo>
                    <a:pt x="272" y="329"/>
                    <a:pt x="356" y="246"/>
                    <a:pt x="356" y="183"/>
                  </a:cubicBezTo>
                  <a:lnTo>
                    <a:pt x="356" y="78"/>
                  </a:lnTo>
                  <a:cubicBezTo>
                    <a:pt x="331" y="28"/>
                    <a:pt x="2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8"/>
            <p:cNvSpPr/>
            <p:nvPr/>
          </p:nvSpPr>
          <p:spPr>
            <a:xfrm>
              <a:off x="6610127" y="2391956"/>
              <a:ext cx="18739" cy="18683"/>
            </a:xfrm>
            <a:custGeom>
              <a:avLst/>
              <a:gdLst/>
              <a:ahLst/>
              <a:cxnLst/>
              <a:rect l="l" t="t" r="r" b="b"/>
              <a:pathLst>
                <a:path w="336" h="335" extrusionOk="0">
                  <a:moveTo>
                    <a:pt x="168" y="0"/>
                  </a:moveTo>
                  <a:cubicBezTo>
                    <a:pt x="147" y="0"/>
                    <a:pt x="126" y="21"/>
                    <a:pt x="105" y="21"/>
                  </a:cubicBezTo>
                  <a:cubicBezTo>
                    <a:pt x="42" y="63"/>
                    <a:pt x="21" y="126"/>
                    <a:pt x="0" y="188"/>
                  </a:cubicBezTo>
                  <a:lnTo>
                    <a:pt x="0" y="272"/>
                  </a:lnTo>
                  <a:cubicBezTo>
                    <a:pt x="21" y="314"/>
                    <a:pt x="105" y="335"/>
                    <a:pt x="147" y="335"/>
                  </a:cubicBezTo>
                  <a:cubicBezTo>
                    <a:pt x="210" y="335"/>
                    <a:pt x="251" y="293"/>
                    <a:pt x="272" y="230"/>
                  </a:cubicBezTo>
                  <a:cubicBezTo>
                    <a:pt x="314" y="188"/>
                    <a:pt x="335" y="105"/>
                    <a:pt x="272" y="63"/>
                  </a:cubicBezTo>
                  <a:cubicBezTo>
                    <a:pt x="251" y="21"/>
                    <a:pt x="21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8"/>
            <p:cNvSpPr/>
            <p:nvPr/>
          </p:nvSpPr>
          <p:spPr>
            <a:xfrm>
              <a:off x="6722113" y="2397310"/>
              <a:ext cx="23814" cy="19185"/>
            </a:xfrm>
            <a:custGeom>
              <a:avLst/>
              <a:gdLst/>
              <a:ahLst/>
              <a:cxnLst/>
              <a:rect l="l" t="t" r="r" b="b"/>
              <a:pathLst>
                <a:path w="427" h="344" extrusionOk="0">
                  <a:moveTo>
                    <a:pt x="191" y="0"/>
                  </a:moveTo>
                  <a:cubicBezTo>
                    <a:pt x="171" y="0"/>
                    <a:pt x="149" y="3"/>
                    <a:pt x="126" y="9"/>
                  </a:cubicBezTo>
                  <a:cubicBezTo>
                    <a:pt x="1" y="71"/>
                    <a:pt x="1" y="343"/>
                    <a:pt x="189" y="343"/>
                  </a:cubicBezTo>
                  <a:cubicBezTo>
                    <a:pt x="231" y="343"/>
                    <a:pt x="294" y="302"/>
                    <a:pt x="336" y="239"/>
                  </a:cubicBezTo>
                  <a:cubicBezTo>
                    <a:pt x="426" y="112"/>
                    <a:pt x="32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8"/>
            <p:cNvSpPr/>
            <p:nvPr/>
          </p:nvSpPr>
          <p:spPr>
            <a:xfrm>
              <a:off x="6834155" y="2392960"/>
              <a:ext cx="17568" cy="20468"/>
            </a:xfrm>
            <a:custGeom>
              <a:avLst/>
              <a:gdLst/>
              <a:ahLst/>
              <a:cxnLst/>
              <a:rect l="l" t="t" r="r" b="b"/>
              <a:pathLst>
                <a:path w="315" h="367" extrusionOk="0">
                  <a:moveTo>
                    <a:pt x="176" y="0"/>
                  </a:moveTo>
                  <a:cubicBezTo>
                    <a:pt x="123" y="0"/>
                    <a:pt x="65" y="21"/>
                    <a:pt x="42" y="66"/>
                  </a:cubicBezTo>
                  <a:cubicBezTo>
                    <a:pt x="1" y="108"/>
                    <a:pt x="1" y="170"/>
                    <a:pt x="1" y="212"/>
                  </a:cubicBezTo>
                  <a:cubicBezTo>
                    <a:pt x="1" y="275"/>
                    <a:pt x="63" y="317"/>
                    <a:pt x="105" y="359"/>
                  </a:cubicBezTo>
                  <a:cubicBezTo>
                    <a:pt x="122" y="364"/>
                    <a:pt x="137" y="367"/>
                    <a:pt x="152" y="367"/>
                  </a:cubicBezTo>
                  <a:cubicBezTo>
                    <a:pt x="192" y="367"/>
                    <a:pt x="227" y="347"/>
                    <a:pt x="273" y="317"/>
                  </a:cubicBezTo>
                  <a:cubicBezTo>
                    <a:pt x="294" y="296"/>
                    <a:pt x="294" y="275"/>
                    <a:pt x="294" y="254"/>
                  </a:cubicBezTo>
                  <a:cubicBezTo>
                    <a:pt x="314" y="170"/>
                    <a:pt x="314" y="87"/>
                    <a:pt x="273" y="45"/>
                  </a:cubicBezTo>
                  <a:cubicBezTo>
                    <a:pt x="263" y="16"/>
                    <a:pt x="22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8"/>
            <p:cNvSpPr/>
            <p:nvPr/>
          </p:nvSpPr>
          <p:spPr>
            <a:xfrm>
              <a:off x="6948539" y="2395079"/>
              <a:ext cx="18683" cy="19073"/>
            </a:xfrm>
            <a:custGeom>
              <a:avLst/>
              <a:gdLst/>
              <a:ahLst/>
              <a:cxnLst/>
              <a:rect l="l" t="t" r="r" b="b"/>
              <a:pathLst>
                <a:path w="335" h="342" extrusionOk="0">
                  <a:moveTo>
                    <a:pt x="115" y="0"/>
                  </a:moveTo>
                  <a:cubicBezTo>
                    <a:pt x="33" y="0"/>
                    <a:pt x="0" y="141"/>
                    <a:pt x="0" y="216"/>
                  </a:cubicBezTo>
                  <a:cubicBezTo>
                    <a:pt x="21" y="258"/>
                    <a:pt x="42" y="321"/>
                    <a:pt x="126" y="342"/>
                  </a:cubicBezTo>
                  <a:lnTo>
                    <a:pt x="209" y="342"/>
                  </a:lnTo>
                  <a:cubicBezTo>
                    <a:pt x="230" y="342"/>
                    <a:pt x="230" y="321"/>
                    <a:pt x="251" y="321"/>
                  </a:cubicBezTo>
                  <a:cubicBezTo>
                    <a:pt x="335" y="237"/>
                    <a:pt x="314" y="70"/>
                    <a:pt x="230" y="28"/>
                  </a:cubicBezTo>
                  <a:cubicBezTo>
                    <a:pt x="209" y="7"/>
                    <a:pt x="188" y="7"/>
                    <a:pt x="147" y="7"/>
                  </a:cubicBezTo>
                  <a:cubicBezTo>
                    <a:pt x="135" y="2"/>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8"/>
            <p:cNvSpPr/>
            <p:nvPr/>
          </p:nvSpPr>
          <p:spPr>
            <a:xfrm>
              <a:off x="7066381" y="2395414"/>
              <a:ext cx="16396" cy="18794"/>
            </a:xfrm>
            <a:custGeom>
              <a:avLst/>
              <a:gdLst/>
              <a:ahLst/>
              <a:cxnLst/>
              <a:rect l="l" t="t" r="r" b="b"/>
              <a:pathLst>
                <a:path w="294" h="337" extrusionOk="0">
                  <a:moveTo>
                    <a:pt x="126" y="1"/>
                  </a:moveTo>
                  <a:cubicBezTo>
                    <a:pt x="84" y="1"/>
                    <a:pt x="21" y="43"/>
                    <a:pt x="21" y="64"/>
                  </a:cubicBezTo>
                  <a:cubicBezTo>
                    <a:pt x="0" y="126"/>
                    <a:pt x="0" y="231"/>
                    <a:pt x="21" y="273"/>
                  </a:cubicBezTo>
                  <a:cubicBezTo>
                    <a:pt x="62" y="313"/>
                    <a:pt x="120" y="336"/>
                    <a:pt x="167" y="336"/>
                  </a:cubicBezTo>
                  <a:cubicBezTo>
                    <a:pt x="193" y="336"/>
                    <a:pt x="216" y="329"/>
                    <a:pt x="231" y="315"/>
                  </a:cubicBezTo>
                  <a:cubicBezTo>
                    <a:pt x="272" y="273"/>
                    <a:pt x="272" y="252"/>
                    <a:pt x="293" y="210"/>
                  </a:cubicBezTo>
                  <a:cubicBezTo>
                    <a:pt x="293" y="147"/>
                    <a:pt x="293" y="105"/>
                    <a:pt x="272" y="64"/>
                  </a:cubicBezTo>
                  <a:cubicBezTo>
                    <a:pt x="231" y="22"/>
                    <a:pt x="18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8"/>
            <p:cNvSpPr/>
            <p:nvPr/>
          </p:nvSpPr>
          <p:spPr>
            <a:xfrm>
              <a:off x="7177252" y="2395414"/>
              <a:ext cx="17512" cy="18460"/>
            </a:xfrm>
            <a:custGeom>
              <a:avLst/>
              <a:gdLst/>
              <a:ahLst/>
              <a:cxnLst/>
              <a:rect l="l" t="t" r="r" b="b"/>
              <a:pathLst>
                <a:path w="314" h="331" extrusionOk="0">
                  <a:moveTo>
                    <a:pt x="126" y="1"/>
                  </a:moveTo>
                  <a:lnTo>
                    <a:pt x="21" y="105"/>
                  </a:lnTo>
                  <a:cubicBezTo>
                    <a:pt x="0" y="168"/>
                    <a:pt x="21" y="273"/>
                    <a:pt x="105" y="315"/>
                  </a:cubicBezTo>
                  <a:cubicBezTo>
                    <a:pt x="115" y="325"/>
                    <a:pt x="136" y="330"/>
                    <a:pt x="160" y="330"/>
                  </a:cubicBezTo>
                  <a:cubicBezTo>
                    <a:pt x="183" y="330"/>
                    <a:pt x="209" y="325"/>
                    <a:pt x="230" y="315"/>
                  </a:cubicBezTo>
                  <a:cubicBezTo>
                    <a:pt x="293" y="273"/>
                    <a:pt x="314" y="252"/>
                    <a:pt x="314" y="210"/>
                  </a:cubicBezTo>
                  <a:cubicBezTo>
                    <a:pt x="314" y="147"/>
                    <a:pt x="293" y="105"/>
                    <a:pt x="230" y="43"/>
                  </a:cubicBezTo>
                  <a:cubicBezTo>
                    <a:pt x="209" y="22"/>
                    <a:pt x="168"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8"/>
            <p:cNvSpPr/>
            <p:nvPr/>
          </p:nvSpPr>
          <p:spPr>
            <a:xfrm>
              <a:off x="7235587" y="2397421"/>
              <a:ext cx="17568" cy="19854"/>
            </a:xfrm>
            <a:custGeom>
              <a:avLst/>
              <a:gdLst/>
              <a:ahLst/>
              <a:cxnLst/>
              <a:rect l="l" t="t" r="r" b="b"/>
              <a:pathLst>
                <a:path w="315" h="356" extrusionOk="0">
                  <a:moveTo>
                    <a:pt x="181" y="0"/>
                  </a:moveTo>
                  <a:cubicBezTo>
                    <a:pt x="151" y="0"/>
                    <a:pt x="117" y="20"/>
                    <a:pt x="105" y="69"/>
                  </a:cubicBezTo>
                  <a:cubicBezTo>
                    <a:pt x="21" y="90"/>
                    <a:pt x="0" y="195"/>
                    <a:pt x="21" y="279"/>
                  </a:cubicBezTo>
                  <a:cubicBezTo>
                    <a:pt x="37" y="311"/>
                    <a:pt x="90" y="355"/>
                    <a:pt x="143" y="355"/>
                  </a:cubicBezTo>
                  <a:cubicBezTo>
                    <a:pt x="158" y="355"/>
                    <a:pt x="174" y="351"/>
                    <a:pt x="189" y="341"/>
                  </a:cubicBezTo>
                  <a:cubicBezTo>
                    <a:pt x="230" y="341"/>
                    <a:pt x="314" y="279"/>
                    <a:pt x="314" y="216"/>
                  </a:cubicBezTo>
                  <a:cubicBezTo>
                    <a:pt x="314" y="132"/>
                    <a:pt x="293" y="90"/>
                    <a:pt x="230" y="28"/>
                  </a:cubicBezTo>
                  <a:cubicBezTo>
                    <a:pt x="222" y="10"/>
                    <a:pt x="202"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8"/>
            <p:cNvSpPr/>
            <p:nvPr/>
          </p:nvSpPr>
          <p:spPr>
            <a:xfrm>
              <a:off x="6255374" y="2527310"/>
              <a:ext cx="1166987" cy="42051"/>
            </a:xfrm>
            <a:custGeom>
              <a:avLst/>
              <a:gdLst/>
              <a:ahLst/>
              <a:cxnLst/>
              <a:rect l="l" t="t" r="r" b="b"/>
              <a:pathLst>
                <a:path w="20925" h="754" extrusionOk="0">
                  <a:moveTo>
                    <a:pt x="1340" y="209"/>
                  </a:moveTo>
                  <a:cubicBezTo>
                    <a:pt x="1341" y="211"/>
                    <a:pt x="1342" y="213"/>
                    <a:pt x="1343" y="214"/>
                  </a:cubicBezTo>
                  <a:lnTo>
                    <a:pt x="1343" y="214"/>
                  </a:lnTo>
                  <a:cubicBezTo>
                    <a:pt x="1349" y="213"/>
                    <a:pt x="1355" y="211"/>
                    <a:pt x="1361" y="209"/>
                  </a:cubicBezTo>
                  <a:close/>
                  <a:moveTo>
                    <a:pt x="0" y="105"/>
                  </a:moveTo>
                  <a:cubicBezTo>
                    <a:pt x="16" y="212"/>
                    <a:pt x="76" y="263"/>
                    <a:pt x="190" y="291"/>
                  </a:cubicBezTo>
                  <a:lnTo>
                    <a:pt x="190" y="291"/>
                  </a:lnTo>
                  <a:cubicBezTo>
                    <a:pt x="96" y="255"/>
                    <a:pt x="17" y="186"/>
                    <a:pt x="0" y="105"/>
                  </a:cubicBezTo>
                  <a:close/>
                  <a:moveTo>
                    <a:pt x="1343" y="214"/>
                  </a:moveTo>
                  <a:cubicBezTo>
                    <a:pt x="1336" y="216"/>
                    <a:pt x="1329" y="218"/>
                    <a:pt x="1323" y="220"/>
                  </a:cubicBezTo>
                  <a:lnTo>
                    <a:pt x="1323" y="220"/>
                  </a:lnTo>
                  <a:cubicBezTo>
                    <a:pt x="1349" y="249"/>
                    <a:pt x="1380" y="275"/>
                    <a:pt x="1414" y="297"/>
                  </a:cubicBezTo>
                  <a:lnTo>
                    <a:pt x="1414" y="297"/>
                  </a:lnTo>
                  <a:cubicBezTo>
                    <a:pt x="1388" y="273"/>
                    <a:pt x="1364" y="246"/>
                    <a:pt x="1343" y="214"/>
                  </a:cubicBezTo>
                  <a:close/>
                  <a:moveTo>
                    <a:pt x="190" y="291"/>
                  </a:moveTo>
                  <a:lnTo>
                    <a:pt x="190" y="291"/>
                  </a:lnTo>
                  <a:cubicBezTo>
                    <a:pt x="217" y="302"/>
                    <a:pt x="245" y="309"/>
                    <a:pt x="273" y="314"/>
                  </a:cubicBezTo>
                  <a:cubicBezTo>
                    <a:pt x="325" y="324"/>
                    <a:pt x="382" y="330"/>
                    <a:pt x="440" y="330"/>
                  </a:cubicBezTo>
                  <a:cubicBezTo>
                    <a:pt x="445" y="330"/>
                    <a:pt x="451" y="330"/>
                    <a:pt x="456" y="330"/>
                  </a:cubicBezTo>
                  <a:lnTo>
                    <a:pt x="456" y="330"/>
                  </a:lnTo>
                  <a:cubicBezTo>
                    <a:pt x="414" y="326"/>
                    <a:pt x="373" y="322"/>
                    <a:pt x="335" y="314"/>
                  </a:cubicBezTo>
                  <a:cubicBezTo>
                    <a:pt x="280" y="308"/>
                    <a:pt x="231" y="301"/>
                    <a:pt x="190" y="291"/>
                  </a:cubicBezTo>
                  <a:close/>
                  <a:moveTo>
                    <a:pt x="1277" y="168"/>
                  </a:moveTo>
                  <a:cubicBezTo>
                    <a:pt x="1047" y="251"/>
                    <a:pt x="837" y="293"/>
                    <a:pt x="607" y="314"/>
                  </a:cubicBezTo>
                  <a:cubicBezTo>
                    <a:pt x="560" y="323"/>
                    <a:pt x="508" y="329"/>
                    <a:pt x="456" y="330"/>
                  </a:cubicBezTo>
                  <a:lnTo>
                    <a:pt x="456" y="330"/>
                  </a:lnTo>
                  <a:cubicBezTo>
                    <a:pt x="529" y="335"/>
                    <a:pt x="604" y="335"/>
                    <a:pt x="670" y="335"/>
                  </a:cubicBezTo>
                  <a:cubicBezTo>
                    <a:pt x="907" y="335"/>
                    <a:pt x="1107" y="279"/>
                    <a:pt x="1323" y="220"/>
                  </a:cubicBezTo>
                  <a:lnTo>
                    <a:pt x="1323" y="220"/>
                  </a:lnTo>
                  <a:cubicBezTo>
                    <a:pt x="1314" y="210"/>
                    <a:pt x="1306" y="199"/>
                    <a:pt x="1298" y="188"/>
                  </a:cubicBezTo>
                  <a:lnTo>
                    <a:pt x="1298" y="168"/>
                  </a:lnTo>
                  <a:close/>
                  <a:moveTo>
                    <a:pt x="10567" y="0"/>
                  </a:moveTo>
                  <a:lnTo>
                    <a:pt x="10546" y="42"/>
                  </a:lnTo>
                  <a:cubicBezTo>
                    <a:pt x="10379" y="105"/>
                    <a:pt x="10253" y="188"/>
                    <a:pt x="10086" y="251"/>
                  </a:cubicBezTo>
                  <a:cubicBezTo>
                    <a:pt x="9939" y="293"/>
                    <a:pt x="9772" y="377"/>
                    <a:pt x="9625" y="398"/>
                  </a:cubicBezTo>
                  <a:cubicBezTo>
                    <a:pt x="9312" y="502"/>
                    <a:pt x="8977" y="523"/>
                    <a:pt x="8663" y="565"/>
                  </a:cubicBezTo>
                  <a:cubicBezTo>
                    <a:pt x="8307" y="565"/>
                    <a:pt x="7993" y="523"/>
                    <a:pt x="7679" y="440"/>
                  </a:cubicBezTo>
                  <a:cubicBezTo>
                    <a:pt x="7366" y="377"/>
                    <a:pt x="7052" y="272"/>
                    <a:pt x="6801" y="84"/>
                  </a:cubicBezTo>
                  <a:lnTo>
                    <a:pt x="6780" y="63"/>
                  </a:lnTo>
                  <a:lnTo>
                    <a:pt x="6738" y="84"/>
                  </a:lnTo>
                  <a:lnTo>
                    <a:pt x="6361" y="230"/>
                  </a:lnTo>
                  <a:cubicBezTo>
                    <a:pt x="6215" y="293"/>
                    <a:pt x="6089" y="335"/>
                    <a:pt x="5964" y="377"/>
                  </a:cubicBezTo>
                  <a:cubicBezTo>
                    <a:pt x="5692" y="419"/>
                    <a:pt x="5441" y="481"/>
                    <a:pt x="5148" y="502"/>
                  </a:cubicBezTo>
                  <a:cubicBezTo>
                    <a:pt x="4855" y="502"/>
                    <a:pt x="4583" y="502"/>
                    <a:pt x="4311" y="440"/>
                  </a:cubicBezTo>
                  <a:cubicBezTo>
                    <a:pt x="4060" y="398"/>
                    <a:pt x="3788" y="314"/>
                    <a:pt x="3558" y="168"/>
                  </a:cubicBezTo>
                  <a:lnTo>
                    <a:pt x="3537" y="126"/>
                  </a:lnTo>
                  <a:lnTo>
                    <a:pt x="3495" y="126"/>
                  </a:lnTo>
                  <a:cubicBezTo>
                    <a:pt x="3327" y="209"/>
                    <a:pt x="3139" y="272"/>
                    <a:pt x="2951" y="314"/>
                  </a:cubicBezTo>
                  <a:cubicBezTo>
                    <a:pt x="2783" y="377"/>
                    <a:pt x="2574" y="398"/>
                    <a:pt x="2386" y="419"/>
                  </a:cubicBezTo>
                  <a:cubicBezTo>
                    <a:pt x="2292" y="429"/>
                    <a:pt x="2192" y="434"/>
                    <a:pt x="2093" y="434"/>
                  </a:cubicBezTo>
                  <a:cubicBezTo>
                    <a:pt x="1993" y="434"/>
                    <a:pt x="1894" y="429"/>
                    <a:pt x="1800" y="419"/>
                  </a:cubicBezTo>
                  <a:cubicBezTo>
                    <a:pt x="1667" y="404"/>
                    <a:pt x="1524" y="368"/>
                    <a:pt x="1414" y="297"/>
                  </a:cubicBezTo>
                  <a:lnTo>
                    <a:pt x="1414" y="297"/>
                  </a:lnTo>
                  <a:cubicBezTo>
                    <a:pt x="1539" y="413"/>
                    <a:pt x="1708" y="451"/>
                    <a:pt x="1863" y="502"/>
                  </a:cubicBezTo>
                  <a:cubicBezTo>
                    <a:pt x="1985" y="527"/>
                    <a:pt x="2093" y="537"/>
                    <a:pt x="2204" y="537"/>
                  </a:cubicBezTo>
                  <a:cubicBezTo>
                    <a:pt x="2282" y="537"/>
                    <a:pt x="2362" y="532"/>
                    <a:pt x="2449" y="523"/>
                  </a:cubicBezTo>
                  <a:cubicBezTo>
                    <a:pt x="2836" y="503"/>
                    <a:pt x="3224" y="403"/>
                    <a:pt x="3573" y="281"/>
                  </a:cubicBezTo>
                  <a:lnTo>
                    <a:pt x="3573" y="281"/>
                  </a:lnTo>
                  <a:cubicBezTo>
                    <a:pt x="3820" y="423"/>
                    <a:pt x="4087" y="525"/>
                    <a:pt x="4374" y="586"/>
                  </a:cubicBezTo>
                  <a:cubicBezTo>
                    <a:pt x="4573" y="617"/>
                    <a:pt x="4783" y="636"/>
                    <a:pt x="4996" y="636"/>
                  </a:cubicBezTo>
                  <a:cubicBezTo>
                    <a:pt x="5074" y="636"/>
                    <a:pt x="5153" y="633"/>
                    <a:pt x="5231" y="628"/>
                  </a:cubicBezTo>
                  <a:cubicBezTo>
                    <a:pt x="5524" y="628"/>
                    <a:pt x="5775" y="586"/>
                    <a:pt x="6068" y="502"/>
                  </a:cubicBezTo>
                  <a:cubicBezTo>
                    <a:pt x="6215" y="440"/>
                    <a:pt x="6361" y="419"/>
                    <a:pt x="6487" y="377"/>
                  </a:cubicBezTo>
                  <a:lnTo>
                    <a:pt x="6832" y="231"/>
                  </a:lnTo>
                  <a:lnTo>
                    <a:pt x="6832" y="231"/>
                  </a:lnTo>
                  <a:cubicBezTo>
                    <a:pt x="7116" y="428"/>
                    <a:pt x="7419" y="547"/>
                    <a:pt x="7742" y="628"/>
                  </a:cubicBezTo>
                  <a:cubicBezTo>
                    <a:pt x="8056" y="732"/>
                    <a:pt x="8391" y="753"/>
                    <a:pt x="8726" y="753"/>
                  </a:cubicBezTo>
                  <a:cubicBezTo>
                    <a:pt x="9081" y="732"/>
                    <a:pt x="9416" y="712"/>
                    <a:pt x="9730" y="607"/>
                  </a:cubicBezTo>
                  <a:cubicBezTo>
                    <a:pt x="9876" y="586"/>
                    <a:pt x="10044" y="502"/>
                    <a:pt x="10190" y="440"/>
                  </a:cubicBezTo>
                  <a:cubicBezTo>
                    <a:pt x="10343" y="382"/>
                    <a:pt x="10479" y="325"/>
                    <a:pt x="10629" y="267"/>
                  </a:cubicBezTo>
                  <a:lnTo>
                    <a:pt x="10629" y="267"/>
                  </a:lnTo>
                  <a:cubicBezTo>
                    <a:pt x="10780" y="328"/>
                    <a:pt x="10916" y="401"/>
                    <a:pt x="11069" y="440"/>
                  </a:cubicBezTo>
                  <a:cubicBezTo>
                    <a:pt x="11216" y="502"/>
                    <a:pt x="11383" y="586"/>
                    <a:pt x="11529" y="607"/>
                  </a:cubicBezTo>
                  <a:cubicBezTo>
                    <a:pt x="11843" y="712"/>
                    <a:pt x="12178" y="732"/>
                    <a:pt x="12534" y="753"/>
                  </a:cubicBezTo>
                  <a:cubicBezTo>
                    <a:pt x="12848" y="753"/>
                    <a:pt x="13182" y="712"/>
                    <a:pt x="13517" y="628"/>
                  </a:cubicBezTo>
                  <a:cubicBezTo>
                    <a:pt x="13840" y="527"/>
                    <a:pt x="14143" y="426"/>
                    <a:pt x="14427" y="231"/>
                  </a:cubicBezTo>
                  <a:lnTo>
                    <a:pt x="14427" y="231"/>
                  </a:lnTo>
                  <a:lnTo>
                    <a:pt x="14773" y="377"/>
                  </a:lnTo>
                  <a:cubicBezTo>
                    <a:pt x="14940" y="419"/>
                    <a:pt x="15065" y="481"/>
                    <a:pt x="15191" y="502"/>
                  </a:cubicBezTo>
                  <a:cubicBezTo>
                    <a:pt x="15463" y="544"/>
                    <a:pt x="15735" y="628"/>
                    <a:pt x="16028" y="628"/>
                  </a:cubicBezTo>
                  <a:cubicBezTo>
                    <a:pt x="16106" y="633"/>
                    <a:pt x="16185" y="636"/>
                    <a:pt x="16263" y="636"/>
                  </a:cubicBezTo>
                  <a:cubicBezTo>
                    <a:pt x="16476" y="636"/>
                    <a:pt x="16687" y="617"/>
                    <a:pt x="16886" y="586"/>
                  </a:cubicBezTo>
                  <a:cubicBezTo>
                    <a:pt x="17172" y="525"/>
                    <a:pt x="17459" y="423"/>
                    <a:pt x="17687" y="282"/>
                  </a:cubicBezTo>
                  <a:lnTo>
                    <a:pt x="17687" y="282"/>
                  </a:lnTo>
                  <a:cubicBezTo>
                    <a:pt x="18036" y="403"/>
                    <a:pt x="18423" y="503"/>
                    <a:pt x="18811" y="523"/>
                  </a:cubicBezTo>
                  <a:cubicBezTo>
                    <a:pt x="19020" y="523"/>
                    <a:pt x="19187" y="523"/>
                    <a:pt x="19397" y="502"/>
                  </a:cubicBezTo>
                  <a:cubicBezTo>
                    <a:pt x="19583" y="440"/>
                    <a:pt x="19790" y="398"/>
                    <a:pt x="19916" y="215"/>
                  </a:cubicBezTo>
                  <a:lnTo>
                    <a:pt x="19916" y="215"/>
                  </a:lnTo>
                  <a:cubicBezTo>
                    <a:pt x="20121" y="274"/>
                    <a:pt x="20345" y="315"/>
                    <a:pt x="20589" y="335"/>
                  </a:cubicBezTo>
                  <a:cubicBezTo>
                    <a:pt x="20694" y="335"/>
                    <a:pt x="20819" y="335"/>
                    <a:pt x="20924" y="314"/>
                  </a:cubicBezTo>
                  <a:lnTo>
                    <a:pt x="20924" y="314"/>
                  </a:lnTo>
                  <a:cubicBezTo>
                    <a:pt x="20889" y="321"/>
                    <a:pt x="20852" y="323"/>
                    <a:pt x="20814" y="323"/>
                  </a:cubicBezTo>
                  <a:cubicBezTo>
                    <a:pt x="20738" y="323"/>
                    <a:pt x="20659" y="314"/>
                    <a:pt x="20589" y="314"/>
                  </a:cubicBezTo>
                  <a:cubicBezTo>
                    <a:pt x="20338" y="293"/>
                    <a:pt x="20108" y="251"/>
                    <a:pt x="19899" y="168"/>
                  </a:cubicBezTo>
                  <a:lnTo>
                    <a:pt x="19878" y="168"/>
                  </a:lnTo>
                  <a:lnTo>
                    <a:pt x="19878" y="188"/>
                  </a:lnTo>
                  <a:cubicBezTo>
                    <a:pt x="19773" y="314"/>
                    <a:pt x="19564" y="398"/>
                    <a:pt x="19376" y="419"/>
                  </a:cubicBezTo>
                  <a:cubicBezTo>
                    <a:pt x="19282" y="429"/>
                    <a:pt x="19182" y="434"/>
                    <a:pt x="19085" y="434"/>
                  </a:cubicBezTo>
                  <a:cubicBezTo>
                    <a:pt x="18989" y="434"/>
                    <a:pt x="18895" y="429"/>
                    <a:pt x="18811" y="419"/>
                  </a:cubicBezTo>
                  <a:cubicBezTo>
                    <a:pt x="18623" y="398"/>
                    <a:pt x="18413" y="377"/>
                    <a:pt x="18225" y="314"/>
                  </a:cubicBezTo>
                  <a:cubicBezTo>
                    <a:pt x="18037" y="272"/>
                    <a:pt x="17869" y="188"/>
                    <a:pt x="17681" y="126"/>
                  </a:cubicBezTo>
                  <a:lnTo>
                    <a:pt x="17660" y="126"/>
                  </a:lnTo>
                  <a:lnTo>
                    <a:pt x="17618" y="168"/>
                  </a:lnTo>
                  <a:cubicBezTo>
                    <a:pt x="17409" y="314"/>
                    <a:pt x="17137" y="398"/>
                    <a:pt x="16865" y="440"/>
                  </a:cubicBezTo>
                  <a:cubicBezTo>
                    <a:pt x="16645" y="487"/>
                    <a:pt x="16449" y="510"/>
                    <a:pt x="16241" y="510"/>
                  </a:cubicBezTo>
                  <a:cubicBezTo>
                    <a:pt x="16172" y="510"/>
                    <a:pt x="16101" y="508"/>
                    <a:pt x="16028" y="502"/>
                  </a:cubicBezTo>
                  <a:cubicBezTo>
                    <a:pt x="15777" y="502"/>
                    <a:pt x="15484" y="440"/>
                    <a:pt x="15233" y="377"/>
                  </a:cubicBezTo>
                  <a:cubicBezTo>
                    <a:pt x="15086" y="314"/>
                    <a:pt x="14961" y="293"/>
                    <a:pt x="14835" y="230"/>
                  </a:cubicBezTo>
                  <a:lnTo>
                    <a:pt x="14438" y="84"/>
                  </a:lnTo>
                  <a:lnTo>
                    <a:pt x="14375" y="63"/>
                  </a:lnTo>
                  <a:lnTo>
                    <a:pt x="14354" y="84"/>
                  </a:lnTo>
                  <a:cubicBezTo>
                    <a:pt x="14103" y="251"/>
                    <a:pt x="13789" y="377"/>
                    <a:pt x="13475" y="440"/>
                  </a:cubicBezTo>
                  <a:cubicBezTo>
                    <a:pt x="13161" y="523"/>
                    <a:pt x="12806" y="565"/>
                    <a:pt x="12492" y="565"/>
                  </a:cubicBezTo>
                  <a:cubicBezTo>
                    <a:pt x="12157" y="523"/>
                    <a:pt x="11843" y="502"/>
                    <a:pt x="11529" y="398"/>
                  </a:cubicBezTo>
                  <a:cubicBezTo>
                    <a:pt x="11383" y="377"/>
                    <a:pt x="11216" y="293"/>
                    <a:pt x="11069" y="251"/>
                  </a:cubicBezTo>
                  <a:cubicBezTo>
                    <a:pt x="10902" y="168"/>
                    <a:pt x="10776" y="105"/>
                    <a:pt x="10609" y="42"/>
                  </a:cubicBezTo>
                  <a:lnTo>
                    <a:pt x="10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8"/>
            <p:cNvSpPr/>
            <p:nvPr/>
          </p:nvSpPr>
          <p:spPr>
            <a:xfrm>
              <a:off x="6246060" y="2522179"/>
              <a:ext cx="17512" cy="16843"/>
            </a:xfrm>
            <a:custGeom>
              <a:avLst/>
              <a:gdLst/>
              <a:ahLst/>
              <a:cxnLst/>
              <a:rect l="l" t="t" r="r" b="b"/>
              <a:pathLst>
                <a:path w="314" h="302" extrusionOk="0">
                  <a:moveTo>
                    <a:pt x="167" y="0"/>
                  </a:moveTo>
                  <a:cubicBezTo>
                    <a:pt x="148" y="0"/>
                    <a:pt x="127" y="3"/>
                    <a:pt x="105" y="8"/>
                  </a:cubicBezTo>
                  <a:cubicBezTo>
                    <a:pt x="63" y="50"/>
                    <a:pt x="0" y="134"/>
                    <a:pt x="0" y="176"/>
                  </a:cubicBezTo>
                  <a:cubicBezTo>
                    <a:pt x="0" y="260"/>
                    <a:pt x="63" y="301"/>
                    <a:pt x="147" y="301"/>
                  </a:cubicBezTo>
                  <a:cubicBezTo>
                    <a:pt x="188" y="301"/>
                    <a:pt x="209" y="280"/>
                    <a:pt x="251" y="260"/>
                  </a:cubicBezTo>
                  <a:cubicBezTo>
                    <a:pt x="272" y="218"/>
                    <a:pt x="293" y="176"/>
                    <a:pt x="293" y="155"/>
                  </a:cubicBezTo>
                  <a:cubicBezTo>
                    <a:pt x="293" y="113"/>
                    <a:pt x="314" y="92"/>
                    <a:pt x="293" y="71"/>
                  </a:cubicBezTo>
                  <a:lnTo>
                    <a:pt x="272" y="50"/>
                  </a:lnTo>
                  <a:cubicBezTo>
                    <a:pt x="257" y="20"/>
                    <a:pt x="21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8"/>
            <p:cNvSpPr/>
            <p:nvPr/>
          </p:nvSpPr>
          <p:spPr>
            <a:xfrm>
              <a:off x="6317223" y="2529596"/>
              <a:ext cx="15225" cy="19185"/>
            </a:xfrm>
            <a:custGeom>
              <a:avLst/>
              <a:gdLst/>
              <a:ahLst/>
              <a:cxnLst/>
              <a:rect l="l" t="t" r="r" b="b"/>
              <a:pathLst>
                <a:path w="273" h="344" extrusionOk="0">
                  <a:moveTo>
                    <a:pt x="168" y="1"/>
                  </a:moveTo>
                  <a:cubicBezTo>
                    <a:pt x="126" y="1"/>
                    <a:pt x="63" y="22"/>
                    <a:pt x="42" y="64"/>
                  </a:cubicBezTo>
                  <a:cubicBezTo>
                    <a:pt x="21" y="127"/>
                    <a:pt x="0" y="168"/>
                    <a:pt x="0" y="231"/>
                  </a:cubicBezTo>
                  <a:cubicBezTo>
                    <a:pt x="0" y="312"/>
                    <a:pt x="63" y="343"/>
                    <a:pt x="121" y="343"/>
                  </a:cubicBezTo>
                  <a:cubicBezTo>
                    <a:pt x="138" y="343"/>
                    <a:pt x="154" y="340"/>
                    <a:pt x="168" y="336"/>
                  </a:cubicBezTo>
                  <a:cubicBezTo>
                    <a:pt x="231" y="315"/>
                    <a:pt x="272" y="231"/>
                    <a:pt x="272" y="147"/>
                  </a:cubicBezTo>
                  <a:cubicBezTo>
                    <a:pt x="272" y="64"/>
                    <a:pt x="23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8"/>
            <p:cNvSpPr/>
            <p:nvPr/>
          </p:nvSpPr>
          <p:spPr>
            <a:xfrm>
              <a:off x="6434228" y="2524577"/>
              <a:ext cx="26602" cy="19966"/>
            </a:xfrm>
            <a:custGeom>
              <a:avLst/>
              <a:gdLst/>
              <a:ahLst/>
              <a:cxnLst/>
              <a:rect l="l" t="t" r="r" b="b"/>
              <a:pathLst>
                <a:path w="477" h="358" extrusionOk="0">
                  <a:moveTo>
                    <a:pt x="359" y="0"/>
                  </a:moveTo>
                  <a:cubicBezTo>
                    <a:pt x="212" y="0"/>
                    <a:pt x="0" y="196"/>
                    <a:pt x="204" y="342"/>
                  </a:cubicBezTo>
                  <a:cubicBezTo>
                    <a:pt x="225" y="353"/>
                    <a:pt x="256" y="358"/>
                    <a:pt x="288" y="358"/>
                  </a:cubicBezTo>
                  <a:cubicBezTo>
                    <a:pt x="319" y="358"/>
                    <a:pt x="351" y="353"/>
                    <a:pt x="371" y="342"/>
                  </a:cubicBezTo>
                  <a:cubicBezTo>
                    <a:pt x="413" y="321"/>
                    <a:pt x="434" y="258"/>
                    <a:pt x="455" y="217"/>
                  </a:cubicBezTo>
                  <a:cubicBezTo>
                    <a:pt x="455" y="196"/>
                    <a:pt x="476" y="154"/>
                    <a:pt x="476" y="133"/>
                  </a:cubicBezTo>
                  <a:cubicBezTo>
                    <a:pt x="476" y="37"/>
                    <a:pt x="424"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8"/>
            <p:cNvSpPr/>
            <p:nvPr/>
          </p:nvSpPr>
          <p:spPr>
            <a:xfrm>
              <a:off x="6624125" y="2523964"/>
              <a:ext cx="21025" cy="20579"/>
            </a:xfrm>
            <a:custGeom>
              <a:avLst/>
              <a:gdLst/>
              <a:ahLst/>
              <a:cxnLst/>
              <a:rect l="l" t="t" r="r" b="b"/>
              <a:pathLst>
                <a:path w="377" h="369" extrusionOk="0">
                  <a:moveTo>
                    <a:pt x="213" y="1"/>
                  </a:moveTo>
                  <a:cubicBezTo>
                    <a:pt x="196" y="1"/>
                    <a:pt x="180" y="6"/>
                    <a:pt x="168" y="18"/>
                  </a:cubicBezTo>
                  <a:cubicBezTo>
                    <a:pt x="147" y="18"/>
                    <a:pt x="147" y="18"/>
                    <a:pt x="105" y="39"/>
                  </a:cubicBezTo>
                  <a:cubicBezTo>
                    <a:pt x="63" y="102"/>
                    <a:pt x="0" y="165"/>
                    <a:pt x="42" y="228"/>
                  </a:cubicBezTo>
                  <a:cubicBezTo>
                    <a:pt x="42" y="269"/>
                    <a:pt x="63" y="332"/>
                    <a:pt x="105" y="353"/>
                  </a:cubicBezTo>
                  <a:cubicBezTo>
                    <a:pt x="136" y="364"/>
                    <a:pt x="163" y="369"/>
                    <a:pt x="189" y="369"/>
                  </a:cubicBezTo>
                  <a:cubicBezTo>
                    <a:pt x="215" y="369"/>
                    <a:pt x="241" y="364"/>
                    <a:pt x="272" y="353"/>
                  </a:cubicBezTo>
                  <a:cubicBezTo>
                    <a:pt x="314" y="332"/>
                    <a:pt x="356" y="269"/>
                    <a:pt x="356" y="228"/>
                  </a:cubicBezTo>
                  <a:cubicBezTo>
                    <a:pt x="377" y="165"/>
                    <a:pt x="356" y="123"/>
                    <a:pt x="314" y="60"/>
                  </a:cubicBezTo>
                  <a:cubicBezTo>
                    <a:pt x="299" y="31"/>
                    <a:pt x="253"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8"/>
            <p:cNvSpPr/>
            <p:nvPr/>
          </p:nvSpPr>
          <p:spPr>
            <a:xfrm>
              <a:off x="6832314" y="2520004"/>
              <a:ext cx="25264" cy="21360"/>
            </a:xfrm>
            <a:custGeom>
              <a:avLst/>
              <a:gdLst/>
              <a:ahLst/>
              <a:cxnLst/>
              <a:rect l="l" t="t" r="r" b="b"/>
              <a:pathLst>
                <a:path w="453" h="383" extrusionOk="0">
                  <a:moveTo>
                    <a:pt x="208" y="1"/>
                  </a:moveTo>
                  <a:cubicBezTo>
                    <a:pt x="81" y="1"/>
                    <a:pt x="0" y="204"/>
                    <a:pt x="96" y="319"/>
                  </a:cubicBezTo>
                  <a:cubicBezTo>
                    <a:pt x="117" y="340"/>
                    <a:pt x="138" y="382"/>
                    <a:pt x="180" y="382"/>
                  </a:cubicBezTo>
                  <a:lnTo>
                    <a:pt x="243" y="382"/>
                  </a:lnTo>
                  <a:cubicBezTo>
                    <a:pt x="431" y="319"/>
                    <a:pt x="452" y="47"/>
                    <a:pt x="243" y="6"/>
                  </a:cubicBezTo>
                  <a:cubicBezTo>
                    <a:pt x="231" y="2"/>
                    <a:pt x="219"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8"/>
            <p:cNvSpPr/>
            <p:nvPr/>
          </p:nvSpPr>
          <p:spPr>
            <a:xfrm>
              <a:off x="7046527" y="2523183"/>
              <a:ext cx="19910" cy="21973"/>
            </a:xfrm>
            <a:custGeom>
              <a:avLst/>
              <a:gdLst/>
              <a:ahLst/>
              <a:cxnLst/>
              <a:rect l="l" t="t" r="r" b="b"/>
              <a:pathLst>
                <a:path w="357" h="394" extrusionOk="0">
                  <a:moveTo>
                    <a:pt x="165" y="0"/>
                  </a:moveTo>
                  <a:cubicBezTo>
                    <a:pt x="100" y="0"/>
                    <a:pt x="33" y="37"/>
                    <a:pt x="22" y="116"/>
                  </a:cubicBezTo>
                  <a:cubicBezTo>
                    <a:pt x="1" y="179"/>
                    <a:pt x="1" y="262"/>
                    <a:pt x="43" y="325"/>
                  </a:cubicBezTo>
                  <a:cubicBezTo>
                    <a:pt x="86" y="354"/>
                    <a:pt x="130" y="394"/>
                    <a:pt x="174" y="394"/>
                  </a:cubicBezTo>
                  <a:cubicBezTo>
                    <a:pt x="193" y="394"/>
                    <a:pt x="212" y="386"/>
                    <a:pt x="231" y="367"/>
                  </a:cubicBezTo>
                  <a:cubicBezTo>
                    <a:pt x="273" y="346"/>
                    <a:pt x="294" y="325"/>
                    <a:pt x="294" y="283"/>
                  </a:cubicBezTo>
                  <a:cubicBezTo>
                    <a:pt x="335" y="242"/>
                    <a:pt x="356" y="137"/>
                    <a:pt x="294" y="74"/>
                  </a:cubicBezTo>
                  <a:cubicBezTo>
                    <a:pt x="274" y="26"/>
                    <a:pt x="22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8"/>
            <p:cNvSpPr/>
            <p:nvPr/>
          </p:nvSpPr>
          <p:spPr>
            <a:xfrm>
              <a:off x="7225493" y="2519000"/>
              <a:ext cx="22977" cy="25487"/>
            </a:xfrm>
            <a:custGeom>
              <a:avLst/>
              <a:gdLst/>
              <a:ahLst/>
              <a:cxnLst/>
              <a:rect l="l" t="t" r="r" b="b"/>
              <a:pathLst>
                <a:path w="412" h="457" extrusionOk="0">
                  <a:moveTo>
                    <a:pt x="174" y="1"/>
                  </a:moveTo>
                  <a:cubicBezTo>
                    <a:pt x="131" y="1"/>
                    <a:pt x="88" y="20"/>
                    <a:pt x="56" y="65"/>
                  </a:cubicBezTo>
                  <a:cubicBezTo>
                    <a:pt x="1" y="213"/>
                    <a:pt x="75" y="457"/>
                    <a:pt x="221" y="457"/>
                  </a:cubicBezTo>
                  <a:cubicBezTo>
                    <a:pt x="242" y="457"/>
                    <a:pt x="263" y="452"/>
                    <a:pt x="286" y="442"/>
                  </a:cubicBezTo>
                  <a:cubicBezTo>
                    <a:pt x="307" y="442"/>
                    <a:pt x="349" y="421"/>
                    <a:pt x="349" y="400"/>
                  </a:cubicBezTo>
                  <a:cubicBezTo>
                    <a:pt x="391" y="337"/>
                    <a:pt x="411" y="275"/>
                    <a:pt x="391" y="212"/>
                  </a:cubicBezTo>
                  <a:cubicBezTo>
                    <a:pt x="376" y="96"/>
                    <a:pt x="272"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8"/>
            <p:cNvSpPr/>
            <p:nvPr/>
          </p:nvSpPr>
          <p:spPr>
            <a:xfrm>
              <a:off x="7345566" y="2525191"/>
              <a:ext cx="23089" cy="22754"/>
            </a:xfrm>
            <a:custGeom>
              <a:avLst/>
              <a:gdLst/>
              <a:ahLst/>
              <a:cxnLst/>
              <a:rect l="l" t="t" r="r" b="b"/>
              <a:pathLst>
                <a:path w="414" h="408" extrusionOk="0">
                  <a:moveTo>
                    <a:pt x="250" y="0"/>
                  </a:moveTo>
                  <a:cubicBezTo>
                    <a:pt x="105" y="0"/>
                    <a:pt x="1" y="232"/>
                    <a:pt x="121" y="352"/>
                  </a:cubicBezTo>
                  <a:cubicBezTo>
                    <a:pt x="143" y="386"/>
                    <a:pt x="189" y="407"/>
                    <a:pt x="234" y="407"/>
                  </a:cubicBezTo>
                  <a:cubicBezTo>
                    <a:pt x="273" y="407"/>
                    <a:pt x="310" y="391"/>
                    <a:pt x="330" y="352"/>
                  </a:cubicBezTo>
                  <a:cubicBezTo>
                    <a:pt x="351" y="331"/>
                    <a:pt x="351" y="310"/>
                    <a:pt x="393" y="289"/>
                  </a:cubicBezTo>
                  <a:cubicBezTo>
                    <a:pt x="414" y="206"/>
                    <a:pt x="414" y="122"/>
                    <a:pt x="351" y="38"/>
                  </a:cubicBezTo>
                  <a:cubicBezTo>
                    <a:pt x="317" y="12"/>
                    <a:pt x="28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8"/>
            <p:cNvSpPr/>
            <p:nvPr/>
          </p:nvSpPr>
          <p:spPr>
            <a:xfrm>
              <a:off x="7425763" y="2519112"/>
              <a:ext cx="18739" cy="20691"/>
            </a:xfrm>
            <a:custGeom>
              <a:avLst/>
              <a:gdLst/>
              <a:ahLst/>
              <a:cxnLst/>
              <a:rect l="l" t="t" r="r" b="b"/>
              <a:pathLst>
                <a:path w="336" h="371" extrusionOk="0">
                  <a:moveTo>
                    <a:pt x="158" y="0"/>
                  </a:moveTo>
                  <a:cubicBezTo>
                    <a:pt x="76" y="0"/>
                    <a:pt x="1" y="84"/>
                    <a:pt x="1" y="189"/>
                  </a:cubicBezTo>
                  <a:lnTo>
                    <a:pt x="1" y="294"/>
                  </a:lnTo>
                  <a:cubicBezTo>
                    <a:pt x="17" y="326"/>
                    <a:pt x="70" y="370"/>
                    <a:pt x="113" y="370"/>
                  </a:cubicBezTo>
                  <a:cubicBezTo>
                    <a:pt x="126" y="370"/>
                    <a:pt x="138" y="366"/>
                    <a:pt x="147" y="356"/>
                  </a:cubicBezTo>
                  <a:cubicBezTo>
                    <a:pt x="231" y="356"/>
                    <a:pt x="273" y="315"/>
                    <a:pt x="294" y="231"/>
                  </a:cubicBezTo>
                  <a:cubicBezTo>
                    <a:pt x="336" y="189"/>
                    <a:pt x="294" y="105"/>
                    <a:pt x="252" y="43"/>
                  </a:cubicBezTo>
                  <a:cubicBezTo>
                    <a:pt x="222" y="13"/>
                    <a:pt x="190"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8"/>
            <p:cNvSpPr/>
            <p:nvPr/>
          </p:nvSpPr>
          <p:spPr>
            <a:xfrm>
              <a:off x="6082654" y="2688318"/>
              <a:ext cx="1531054" cy="74063"/>
            </a:xfrm>
            <a:custGeom>
              <a:avLst/>
              <a:gdLst/>
              <a:ahLst/>
              <a:cxnLst/>
              <a:rect l="l" t="t" r="r" b="b"/>
              <a:pathLst>
                <a:path w="27453" h="1328" extrusionOk="0">
                  <a:moveTo>
                    <a:pt x="294" y="168"/>
                  </a:moveTo>
                  <a:lnTo>
                    <a:pt x="294" y="168"/>
                  </a:lnTo>
                  <a:cubicBezTo>
                    <a:pt x="231" y="294"/>
                    <a:pt x="168" y="398"/>
                    <a:pt x="126" y="524"/>
                  </a:cubicBezTo>
                  <a:cubicBezTo>
                    <a:pt x="168" y="419"/>
                    <a:pt x="231" y="294"/>
                    <a:pt x="294" y="168"/>
                  </a:cubicBezTo>
                  <a:close/>
                  <a:moveTo>
                    <a:pt x="126" y="524"/>
                  </a:moveTo>
                  <a:lnTo>
                    <a:pt x="126" y="524"/>
                  </a:lnTo>
                  <a:cubicBezTo>
                    <a:pt x="64" y="649"/>
                    <a:pt x="1" y="775"/>
                    <a:pt x="64" y="900"/>
                  </a:cubicBezTo>
                  <a:cubicBezTo>
                    <a:pt x="43" y="775"/>
                    <a:pt x="64" y="649"/>
                    <a:pt x="126" y="524"/>
                  </a:cubicBezTo>
                  <a:close/>
                  <a:moveTo>
                    <a:pt x="2030" y="1"/>
                  </a:moveTo>
                  <a:lnTo>
                    <a:pt x="1968" y="63"/>
                  </a:lnTo>
                  <a:cubicBezTo>
                    <a:pt x="1821" y="273"/>
                    <a:pt x="1654" y="461"/>
                    <a:pt x="1445" y="649"/>
                  </a:cubicBezTo>
                  <a:cubicBezTo>
                    <a:pt x="1235" y="796"/>
                    <a:pt x="1026" y="963"/>
                    <a:pt x="775" y="1047"/>
                  </a:cubicBezTo>
                  <a:cubicBezTo>
                    <a:pt x="683" y="1077"/>
                    <a:pt x="580" y="1097"/>
                    <a:pt x="482" y="1097"/>
                  </a:cubicBezTo>
                  <a:cubicBezTo>
                    <a:pt x="446" y="1097"/>
                    <a:pt x="411" y="1094"/>
                    <a:pt x="377" y="1089"/>
                  </a:cubicBezTo>
                  <a:cubicBezTo>
                    <a:pt x="252" y="1089"/>
                    <a:pt x="126" y="1047"/>
                    <a:pt x="64" y="900"/>
                  </a:cubicBezTo>
                  <a:lnTo>
                    <a:pt x="64" y="900"/>
                  </a:lnTo>
                  <a:cubicBezTo>
                    <a:pt x="84" y="1047"/>
                    <a:pt x="252" y="1110"/>
                    <a:pt x="377" y="1110"/>
                  </a:cubicBezTo>
                  <a:cubicBezTo>
                    <a:pt x="416" y="1123"/>
                    <a:pt x="457" y="1127"/>
                    <a:pt x="499" y="1127"/>
                  </a:cubicBezTo>
                  <a:cubicBezTo>
                    <a:pt x="592" y="1127"/>
                    <a:pt x="688" y="1103"/>
                    <a:pt x="775" y="1089"/>
                  </a:cubicBezTo>
                  <a:cubicBezTo>
                    <a:pt x="1005" y="1026"/>
                    <a:pt x="1235" y="879"/>
                    <a:pt x="1445" y="691"/>
                  </a:cubicBezTo>
                  <a:cubicBezTo>
                    <a:pt x="1635" y="558"/>
                    <a:pt x="1808" y="373"/>
                    <a:pt x="1948" y="183"/>
                  </a:cubicBezTo>
                  <a:lnTo>
                    <a:pt x="1948" y="183"/>
                  </a:lnTo>
                  <a:cubicBezTo>
                    <a:pt x="1955" y="471"/>
                    <a:pt x="2004" y="754"/>
                    <a:pt x="2177" y="984"/>
                  </a:cubicBezTo>
                  <a:cubicBezTo>
                    <a:pt x="2281" y="1130"/>
                    <a:pt x="2428" y="1235"/>
                    <a:pt x="2574" y="1277"/>
                  </a:cubicBezTo>
                  <a:cubicBezTo>
                    <a:pt x="2644" y="1311"/>
                    <a:pt x="2732" y="1327"/>
                    <a:pt x="2846" y="1327"/>
                  </a:cubicBezTo>
                  <a:cubicBezTo>
                    <a:pt x="2939" y="1327"/>
                    <a:pt x="3050" y="1317"/>
                    <a:pt x="3181" y="1298"/>
                  </a:cubicBezTo>
                  <a:cubicBezTo>
                    <a:pt x="3495" y="1235"/>
                    <a:pt x="3746" y="1068"/>
                    <a:pt x="3976" y="858"/>
                  </a:cubicBezTo>
                  <a:cubicBezTo>
                    <a:pt x="4203" y="689"/>
                    <a:pt x="4412" y="485"/>
                    <a:pt x="4589" y="278"/>
                  </a:cubicBezTo>
                  <a:lnTo>
                    <a:pt x="4589" y="278"/>
                  </a:lnTo>
                  <a:cubicBezTo>
                    <a:pt x="4797" y="557"/>
                    <a:pt x="5089" y="768"/>
                    <a:pt x="5399" y="942"/>
                  </a:cubicBezTo>
                  <a:cubicBezTo>
                    <a:pt x="5700" y="1093"/>
                    <a:pt x="6052" y="1175"/>
                    <a:pt x="6409" y="1175"/>
                  </a:cubicBezTo>
                  <a:cubicBezTo>
                    <a:pt x="6449" y="1175"/>
                    <a:pt x="6489" y="1174"/>
                    <a:pt x="6529" y="1172"/>
                  </a:cubicBezTo>
                  <a:cubicBezTo>
                    <a:pt x="6906" y="1172"/>
                    <a:pt x="7282" y="1047"/>
                    <a:pt x="7617" y="879"/>
                  </a:cubicBezTo>
                  <a:cubicBezTo>
                    <a:pt x="7805" y="775"/>
                    <a:pt x="7973" y="712"/>
                    <a:pt x="8119" y="607"/>
                  </a:cubicBezTo>
                  <a:lnTo>
                    <a:pt x="8507" y="293"/>
                  </a:lnTo>
                  <a:lnTo>
                    <a:pt x="8507" y="293"/>
                  </a:lnTo>
                  <a:cubicBezTo>
                    <a:pt x="8891" y="588"/>
                    <a:pt x="9310" y="823"/>
                    <a:pt x="9730" y="963"/>
                  </a:cubicBezTo>
                  <a:cubicBezTo>
                    <a:pt x="10212" y="1130"/>
                    <a:pt x="10672" y="1193"/>
                    <a:pt x="11174" y="1193"/>
                  </a:cubicBezTo>
                  <a:cubicBezTo>
                    <a:pt x="11655" y="1193"/>
                    <a:pt x="12157" y="1089"/>
                    <a:pt x="12597" y="921"/>
                  </a:cubicBezTo>
                  <a:cubicBezTo>
                    <a:pt x="12827" y="838"/>
                    <a:pt x="13036" y="712"/>
                    <a:pt x="13245" y="607"/>
                  </a:cubicBezTo>
                  <a:cubicBezTo>
                    <a:pt x="13437" y="473"/>
                    <a:pt x="13611" y="339"/>
                    <a:pt x="13800" y="221"/>
                  </a:cubicBezTo>
                  <a:lnTo>
                    <a:pt x="13800" y="221"/>
                  </a:lnTo>
                  <a:cubicBezTo>
                    <a:pt x="13985" y="339"/>
                    <a:pt x="14142" y="473"/>
                    <a:pt x="14333" y="607"/>
                  </a:cubicBezTo>
                  <a:cubicBezTo>
                    <a:pt x="14543" y="712"/>
                    <a:pt x="14752" y="838"/>
                    <a:pt x="15003" y="921"/>
                  </a:cubicBezTo>
                  <a:cubicBezTo>
                    <a:pt x="15442" y="1089"/>
                    <a:pt x="15903" y="1193"/>
                    <a:pt x="16405" y="1193"/>
                  </a:cubicBezTo>
                  <a:cubicBezTo>
                    <a:pt x="16480" y="1199"/>
                    <a:pt x="16555" y="1202"/>
                    <a:pt x="16630" y="1202"/>
                  </a:cubicBezTo>
                  <a:cubicBezTo>
                    <a:pt x="17056" y="1202"/>
                    <a:pt x="17475" y="1105"/>
                    <a:pt x="17849" y="963"/>
                  </a:cubicBezTo>
                  <a:cubicBezTo>
                    <a:pt x="18308" y="783"/>
                    <a:pt x="18710" y="585"/>
                    <a:pt x="19073" y="294"/>
                  </a:cubicBezTo>
                  <a:lnTo>
                    <a:pt x="19073" y="294"/>
                  </a:lnTo>
                  <a:lnTo>
                    <a:pt x="19460" y="607"/>
                  </a:lnTo>
                  <a:cubicBezTo>
                    <a:pt x="19627" y="691"/>
                    <a:pt x="19815" y="817"/>
                    <a:pt x="19962" y="879"/>
                  </a:cubicBezTo>
                  <a:cubicBezTo>
                    <a:pt x="20297" y="1047"/>
                    <a:pt x="20673" y="1151"/>
                    <a:pt x="21071" y="1172"/>
                  </a:cubicBezTo>
                  <a:cubicBezTo>
                    <a:pt x="21109" y="1174"/>
                    <a:pt x="21147" y="1175"/>
                    <a:pt x="21186" y="1175"/>
                  </a:cubicBezTo>
                  <a:cubicBezTo>
                    <a:pt x="21527" y="1175"/>
                    <a:pt x="21879" y="1093"/>
                    <a:pt x="22180" y="942"/>
                  </a:cubicBezTo>
                  <a:cubicBezTo>
                    <a:pt x="22512" y="766"/>
                    <a:pt x="22772" y="554"/>
                    <a:pt x="23009" y="270"/>
                  </a:cubicBezTo>
                  <a:lnTo>
                    <a:pt x="23009" y="270"/>
                  </a:lnTo>
                  <a:cubicBezTo>
                    <a:pt x="23200" y="477"/>
                    <a:pt x="23393" y="668"/>
                    <a:pt x="23603" y="858"/>
                  </a:cubicBezTo>
                  <a:cubicBezTo>
                    <a:pt x="23833" y="1068"/>
                    <a:pt x="24105" y="1235"/>
                    <a:pt x="24419" y="1298"/>
                  </a:cubicBezTo>
                  <a:cubicBezTo>
                    <a:pt x="24484" y="1317"/>
                    <a:pt x="24555" y="1327"/>
                    <a:pt x="24625" y="1327"/>
                  </a:cubicBezTo>
                  <a:cubicBezTo>
                    <a:pt x="24711" y="1327"/>
                    <a:pt x="24798" y="1311"/>
                    <a:pt x="24879" y="1277"/>
                  </a:cubicBezTo>
                  <a:cubicBezTo>
                    <a:pt x="25046" y="1235"/>
                    <a:pt x="25172" y="1130"/>
                    <a:pt x="25277" y="984"/>
                  </a:cubicBezTo>
                  <a:cubicBezTo>
                    <a:pt x="25449" y="754"/>
                    <a:pt x="25499" y="470"/>
                    <a:pt x="25506" y="183"/>
                  </a:cubicBezTo>
                  <a:lnTo>
                    <a:pt x="25506" y="183"/>
                  </a:lnTo>
                  <a:cubicBezTo>
                    <a:pt x="25646" y="369"/>
                    <a:pt x="25819" y="539"/>
                    <a:pt x="26009" y="691"/>
                  </a:cubicBezTo>
                  <a:cubicBezTo>
                    <a:pt x="26197" y="858"/>
                    <a:pt x="26427" y="1026"/>
                    <a:pt x="26699" y="1089"/>
                  </a:cubicBezTo>
                  <a:cubicBezTo>
                    <a:pt x="26786" y="1103"/>
                    <a:pt x="26873" y="1127"/>
                    <a:pt x="26959" y="1127"/>
                  </a:cubicBezTo>
                  <a:cubicBezTo>
                    <a:pt x="26998" y="1127"/>
                    <a:pt x="27037" y="1123"/>
                    <a:pt x="27076" y="1110"/>
                  </a:cubicBezTo>
                  <a:cubicBezTo>
                    <a:pt x="27222" y="1110"/>
                    <a:pt x="27348" y="1047"/>
                    <a:pt x="27390" y="900"/>
                  </a:cubicBezTo>
                  <a:cubicBezTo>
                    <a:pt x="27453" y="775"/>
                    <a:pt x="27390" y="649"/>
                    <a:pt x="27348" y="524"/>
                  </a:cubicBezTo>
                  <a:cubicBezTo>
                    <a:pt x="27285" y="377"/>
                    <a:pt x="27222" y="294"/>
                    <a:pt x="27139" y="168"/>
                  </a:cubicBezTo>
                  <a:lnTo>
                    <a:pt x="27139" y="168"/>
                  </a:lnTo>
                  <a:cubicBezTo>
                    <a:pt x="27201" y="273"/>
                    <a:pt x="27264" y="377"/>
                    <a:pt x="27306" y="524"/>
                  </a:cubicBezTo>
                  <a:cubicBezTo>
                    <a:pt x="27369" y="649"/>
                    <a:pt x="27411" y="775"/>
                    <a:pt x="27369" y="900"/>
                  </a:cubicBezTo>
                  <a:cubicBezTo>
                    <a:pt x="27306" y="1047"/>
                    <a:pt x="27181" y="1089"/>
                    <a:pt x="27055" y="1089"/>
                  </a:cubicBezTo>
                  <a:cubicBezTo>
                    <a:pt x="26929" y="1089"/>
                    <a:pt x="26783" y="1068"/>
                    <a:pt x="26657" y="1047"/>
                  </a:cubicBezTo>
                  <a:cubicBezTo>
                    <a:pt x="26406" y="963"/>
                    <a:pt x="26155" y="838"/>
                    <a:pt x="25988" y="649"/>
                  </a:cubicBezTo>
                  <a:cubicBezTo>
                    <a:pt x="25817" y="497"/>
                    <a:pt x="25646" y="311"/>
                    <a:pt x="25507" y="122"/>
                  </a:cubicBezTo>
                  <a:lnTo>
                    <a:pt x="25507" y="122"/>
                  </a:lnTo>
                  <a:cubicBezTo>
                    <a:pt x="25507" y="116"/>
                    <a:pt x="25507" y="111"/>
                    <a:pt x="25507" y="105"/>
                  </a:cubicBezTo>
                  <a:lnTo>
                    <a:pt x="25507" y="105"/>
                  </a:lnTo>
                  <a:lnTo>
                    <a:pt x="25498" y="110"/>
                  </a:lnTo>
                  <a:lnTo>
                    <a:pt x="25498" y="110"/>
                  </a:lnTo>
                  <a:cubicBezTo>
                    <a:pt x="25487" y="94"/>
                    <a:pt x="25476" y="79"/>
                    <a:pt x="25465" y="63"/>
                  </a:cubicBezTo>
                  <a:lnTo>
                    <a:pt x="25402" y="1"/>
                  </a:lnTo>
                  <a:lnTo>
                    <a:pt x="25402" y="105"/>
                  </a:lnTo>
                  <a:cubicBezTo>
                    <a:pt x="25402" y="398"/>
                    <a:pt x="25360" y="691"/>
                    <a:pt x="25172" y="942"/>
                  </a:cubicBezTo>
                  <a:cubicBezTo>
                    <a:pt x="25088" y="1047"/>
                    <a:pt x="24963" y="1130"/>
                    <a:pt x="24837" y="1172"/>
                  </a:cubicBezTo>
                  <a:cubicBezTo>
                    <a:pt x="24756" y="1207"/>
                    <a:pt x="24676" y="1222"/>
                    <a:pt x="24599" y="1222"/>
                  </a:cubicBezTo>
                  <a:cubicBezTo>
                    <a:pt x="24536" y="1222"/>
                    <a:pt x="24475" y="1212"/>
                    <a:pt x="24419" y="1193"/>
                  </a:cubicBezTo>
                  <a:cubicBezTo>
                    <a:pt x="24126" y="1151"/>
                    <a:pt x="23854" y="963"/>
                    <a:pt x="23624" y="775"/>
                  </a:cubicBezTo>
                  <a:cubicBezTo>
                    <a:pt x="23393" y="607"/>
                    <a:pt x="23184" y="356"/>
                    <a:pt x="22996" y="126"/>
                  </a:cubicBezTo>
                  <a:lnTo>
                    <a:pt x="22954" y="84"/>
                  </a:lnTo>
                  <a:lnTo>
                    <a:pt x="22891" y="126"/>
                  </a:lnTo>
                  <a:cubicBezTo>
                    <a:pt x="22682" y="419"/>
                    <a:pt x="22368" y="649"/>
                    <a:pt x="22054" y="817"/>
                  </a:cubicBezTo>
                  <a:cubicBezTo>
                    <a:pt x="21772" y="948"/>
                    <a:pt x="21457" y="1029"/>
                    <a:pt x="21123" y="1029"/>
                  </a:cubicBezTo>
                  <a:cubicBezTo>
                    <a:pt x="21085" y="1029"/>
                    <a:pt x="21047" y="1028"/>
                    <a:pt x="21008" y="1026"/>
                  </a:cubicBezTo>
                  <a:cubicBezTo>
                    <a:pt x="20652" y="984"/>
                    <a:pt x="20318" y="879"/>
                    <a:pt x="19962" y="733"/>
                  </a:cubicBezTo>
                  <a:cubicBezTo>
                    <a:pt x="19815" y="649"/>
                    <a:pt x="19648" y="566"/>
                    <a:pt x="19502" y="461"/>
                  </a:cubicBezTo>
                  <a:lnTo>
                    <a:pt x="19062" y="126"/>
                  </a:lnTo>
                  <a:lnTo>
                    <a:pt x="18999" y="105"/>
                  </a:lnTo>
                  <a:lnTo>
                    <a:pt x="18958" y="126"/>
                  </a:lnTo>
                  <a:cubicBezTo>
                    <a:pt x="18581" y="419"/>
                    <a:pt x="18162" y="649"/>
                    <a:pt x="17723" y="817"/>
                  </a:cubicBezTo>
                  <a:cubicBezTo>
                    <a:pt x="17284" y="963"/>
                    <a:pt x="16802" y="1047"/>
                    <a:pt x="16342" y="1047"/>
                  </a:cubicBezTo>
                  <a:cubicBezTo>
                    <a:pt x="15861" y="1026"/>
                    <a:pt x="15401" y="942"/>
                    <a:pt x="14982" y="754"/>
                  </a:cubicBezTo>
                  <a:cubicBezTo>
                    <a:pt x="14731" y="670"/>
                    <a:pt x="14564" y="545"/>
                    <a:pt x="14354" y="440"/>
                  </a:cubicBezTo>
                  <a:cubicBezTo>
                    <a:pt x="14145" y="335"/>
                    <a:pt x="13957" y="189"/>
                    <a:pt x="13769" y="42"/>
                  </a:cubicBezTo>
                  <a:lnTo>
                    <a:pt x="13727" y="22"/>
                  </a:lnTo>
                  <a:lnTo>
                    <a:pt x="13664" y="42"/>
                  </a:lnTo>
                  <a:cubicBezTo>
                    <a:pt x="13476" y="189"/>
                    <a:pt x="13308" y="314"/>
                    <a:pt x="13099" y="440"/>
                  </a:cubicBezTo>
                  <a:cubicBezTo>
                    <a:pt x="12890" y="545"/>
                    <a:pt x="12701" y="670"/>
                    <a:pt x="12471" y="754"/>
                  </a:cubicBezTo>
                  <a:cubicBezTo>
                    <a:pt x="12053" y="963"/>
                    <a:pt x="11572" y="1047"/>
                    <a:pt x="11111" y="1047"/>
                  </a:cubicBezTo>
                  <a:cubicBezTo>
                    <a:pt x="10630" y="1047"/>
                    <a:pt x="10170" y="963"/>
                    <a:pt x="9709" y="817"/>
                  </a:cubicBezTo>
                  <a:cubicBezTo>
                    <a:pt x="9270" y="649"/>
                    <a:pt x="8851" y="419"/>
                    <a:pt x="8496" y="126"/>
                  </a:cubicBezTo>
                  <a:lnTo>
                    <a:pt x="8433" y="105"/>
                  </a:lnTo>
                  <a:lnTo>
                    <a:pt x="8391" y="126"/>
                  </a:lnTo>
                  <a:lnTo>
                    <a:pt x="7931" y="461"/>
                  </a:lnTo>
                  <a:cubicBezTo>
                    <a:pt x="7784" y="545"/>
                    <a:pt x="7617" y="649"/>
                    <a:pt x="7471" y="733"/>
                  </a:cubicBezTo>
                  <a:cubicBezTo>
                    <a:pt x="7136" y="879"/>
                    <a:pt x="6780" y="984"/>
                    <a:pt x="6424" y="1026"/>
                  </a:cubicBezTo>
                  <a:cubicBezTo>
                    <a:pt x="6386" y="1028"/>
                    <a:pt x="6348" y="1029"/>
                    <a:pt x="6310" y="1029"/>
                  </a:cubicBezTo>
                  <a:cubicBezTo>
                    <a:pt x="5976" y="1029"/>
                    <a:pt x="5660" y="948"/>
                    <a:pt x="5378" y="817"/>
                  </a:cubicBezTo>
                  <a:cubicBezTo>
                    <a:pt x="5104" y="670"/>
                    <a:pt x="4830" y="476"/>
                    <a:pt x="4626" y="234"/>
                  </a:cubicBezTo>
                  <a:lnTo>
                    <a:pt x="4626" y="234"/>
                  </a:lnTo>
                  <a:cubicBezTo>
                    <a:pt x="4632" y="226"/>
                    <a:pt x="4639" y="218"/>
                    <a:pt x="4646" y="210"/>
                  </a:cubicBezTo>
                  <a:lnTo>
                    <a:pt x="4605" y="210"/>
                  </a:lnTo>
                  <a:cubicBezTo>
                    <a:pt x="4583" y="183"/>
                    <a:pt x="4562" y="155"/>
                    <a:pt x="4541" y="126"/>
                  </a:cubicBezTo>
                  <a:lnTo>
                    <a:pt x="4478" y="84"/>
                  </a:lnTo>
                  <a:lnTo>
                    <a:pt x="4437" y="126"/>
                  </a:lnTo>
                  <a:cubicBezTo>
                    <a:pt x="4248" y="356"/>
                    <a:pt x="4039" y="607"/>
                    <a:pt x="3809" y="775"/>
                  </a:cubicBezTo>
                  <a:cubicBezTo>
                    <a:pt x="3558" y="963"/>
                    <a:pt x="3307" y="1130"/>
                    <a:pt x="3014" y="1193"/>
                  </a:cubicBezTo>
                  <a:cubicBezTo>
                    <a:pt x="2957" y="1212"/>
                    <a:pt x="2897" y="1222"/>
                    <a:pt x="2834" y="1222"/>
                  </a:cubicBezTo>
                  <a:cubicBezTo>
                    <a:pt x="2757" y="1222"/>
                    <a:pt x="2676" y="1207"/>
                    <a:pt x="2595" y="1172"/>
                  </a:cubicBezTo>
                  <a:cubicBezTo>
                    <a:pt x="2470" y="1151"/>
                    <a:pt x="2344" y="1047"/>
                    <a:pt x="2261" y="942"/>
                  </a:cubicBezTo>
                  <a:cubicBezTo>
                    <a:pt x="2072" y="691"/>
                    <a:pt x="2030" y="377"/>
                    <a:pt x="2030" y="105"/>
                  </a:cubicBezTo>
                  <a:lnTo>
                    <a:pt x="20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8"/>
            <p:cNvSpPr/>
            <p:nvPr/>
          </p:nvSpPr>
          <p:spPr>
            <a:xfrm>
              <a:off x="6087339" y="2694564"/>
              <a:ext cx="16396" cy="18293"/>
            </a:xfrm>
            <a:custGeom>
              <a:avLst/>
              <a:gdLst/>
              <a:ahLst/>
              <a:cxnLst/>
              <a:rect l="l" t="t" r="r" b="b"/>
              <a:pathLst>
                <a:path w="294" h="328" extrusionOk="0">
                  <a:moveTo>
                    <a:pt x="213" y="0"/>
                  </a:moveTo>
                  <a:cubicBezTo>
                    <a:pt x="195" y="0"/>
                    <a:pt x="173" y="5"/>
                    <a:pt x="147" y="14"/>
                  </a:cubicBezTo>
                  <a:lnTo>
                    <a:pt x="105" y="14"/>
                  </a:lnTo>
                  <a:cubicBezTo>
                    <a:pt x="63" y="77"/>
                    <a:pt x="42" y="140"/>
                    <a:pt x="0" y="223"/>
                  </a:cubicBezTo>
                  <a:lnTo>
                    <a:pt x="0" y="286"/>
                  </a:lnTo>
                  <a:cubicBezTo>
                    <a:pt x="0" y="307"/>
                    <a:pt x="42" y="328"/>
                    <a:pt x="63" y="328"/>
                  </a:cubicBezTo>
                  <a:cubicBezTo>
                    <a:pt x="105" y="328"/>
                    <a:pt x="168" y="328"/>
                    <a:pt x="189" y="307"/>
                  </a:cubicBezTo>
                  <a:cubicBezTo>
                    <a:pt x="210" y="286"/>
                    <a:pt x="252" y="223"/>
                    <a:pt x="272" y="182"/>
                  </a:cubicBezTo>
                  <a:cubicBezTo>
                    <a:pt x="272" y="119"/>
                    <a:pt x="293" y="77"/>
                    <a:pt x="252" y="35"/>
                  </a:cubicBezTo>
                  <a:cubicBezTo>
                    <a:pt x="252" y="11"/>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8"/>
            <p:cNvSpPr/>
            <p:nvPr/>
          </p:nvSpPr>
          <p:spPr>
            <a:xfrm>
              <a:off x="6185382" y="2683243"/>
              <a:ext cx="18683" cy="20691"/>
            </a:xfrm>
            <a:custGeom>
              <a:avLst/>
              <a:gdLst/>
              <a:ahLst/>
              <a:cxnLst/>
              <a:rect l="l" t="t" r="r" b="b"/>
              <a:pathLst>
                <a:path w="335" h="371" extrusionOk="0">
                  <a:moveTo>
                    <a:pt x="165" y="0"/>
                  </a:moveTo>
                  <a:cubicBezTo>
                    <a:pt x="72" y="0"/>
                    <a:pt x="0" y="108"/>
                    <a:pt x="0" y="196"/>
                  </a:cubicBezTo>
                  <a:cubicBezTo>
                    <a:pt x="0" y="217"/>
                    <a:pt x="0" y="259"/>
                    <a:pt x="21" y="301"/>
                  </a:cubicBezTo>
                  <a:cubicBezTo>
                    <a:pt x="33" y="350"/>
                    <a:pt x="74" y="370"/>
                    <a:pt x="123" y="370"/>
                  </a:cubicBezTo>
                  <a:cubicBezTo>
                    <a:pt x="157" y="370"/>
                    <a:pt x="196" y="360"/>
                    <a:pt x="230" y="343"/>
                  </a:cubicBezTo>
                  <a:cubicBezTo>
                    <a:pt x="314" y="301"/>
                    <a:pt x="335" y="217"/>
                    <a:pt x="314" y="133"/>
                  </a:cubicBezTo>
                  <a:cubicBezTo>
                    <a:pt x="314" y="113"/>
                    <a:pt x="314" y="92"/>
                    <a:pt x="293" y="71"/>
                  </a:cubicBezTo>
                  <a:cubicBezTo>
                    <a:pt x="249" y="20"/>
                    <a:pt x="205"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8"/>
            <p:cNvSpPr/>
            <p:nvPr/>
          </p:nvSpPr>
          <p:spPr>
            <a:xfrm>
              <a:off x="6325365" y="2683020"/>
              <a:ext cx="18739" cy="19352"/>
            </a:xfrm>
            <a:custGeom>
              <a:avLst/>
              <a:gdLst/>
              <a:ahLst/>
              <a:cxnLst/>
              <a:rect l="l" t="t" r="r" b="b"/>
              <a:pathLst>
                <a:path w="336" h="347" extrusionOk="0">
                  <a:moveTo>
                    <a:pt x="190" y="0"/>
                  </a:moveTo>
                  <a:cubicBezTo>
                    <a:pt x="125" y="0"/>
                    <a:pt x="59" y="55"/>
                    <a:pt x="22" y="117"/>
                  </a:cubicBezTo>
                  <a:cubicBezTo>
                    <a:pt x="1" y="137"/>
                    <a:pt x="1" y="179"/>
                    <a:pt x="1" y="200"/>
                  </a:cubicBezTo>
                  <a:cubicBezTo>
                    <a:pt x="1" y="263"/>
                    <a:pt x="64" y="326"/>
                    <a:pt x="126" y="347"/>
                  </a:cubicBezTo>
                  <a:cubicBezTo>
                    <a:pt x="210" y="347"/>
                    <a:pt x="273" y="305"/>
                    <a:pt x="315" y="242"/>
                  </a:cubicBezTo>
                  <a:cubicBezTo>
                    <a:pt x="336" y="200"/>
                    <a:pt x="336" y="137"/>
                    <a:pt x="315" y="96"/>
                  </a:cubicBezTo>
                  <a:cubicBezTo>
                    <a:pt x="280" y="27"/>
                    <a:pt x="235"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8"/>
            <p:cNvSpPr/>
            <p:nvPr/>
          </p:nvSpPr>
          <p:spPr>
            <a:xfrm>
              <a:off x="6541251" y="2682462"/>
              <a:ext cx="21081" cy="23925"/>
            </a:xfrm>
            <a:custGeom>
              <a:avLst/>
              <a:gdLst/>
              <a:ahLst/>
              <a:cxnLst/>
              <a:rect l="l" t="t" r="r" b="b"/>
              <a:pathLst>
                <a:path w="378" h="429" extrusionOk="0">
                  <a:moveTo>
                    <a:pt x="210" y="1"/>
                  </a:moveTo>
                  <a:cubicBezTo>
                    <a:pt x="84" y="1"/>
                    <a:pt x="1" y="147"/>
                    <a:pt x="1" y="231"/>
                  </a:cubicBezTo>
                  <a:cubicBezTo>
                    <a:pt x="1" y="315"/>
                    <a:pt x="22" y="399"/>
                    <a:pt x="105" y="419"/>
                  </a:cubicBezTo>
                  <a:cubicBezTo>
                    <a:pt x="124" y="426"/>
                    <a:pt x="140" y="428"/>
                    <a:pt x="156" y="428"/>
                  </a:cubicBezTo>
                  <a:cubicBezTo>
                    <a:pt x="194" y="428"/>
                    <a:pt x="228" y="413"/>
                    <a:pt x="273" y="399"/>
                  </a:cubicBezTo>
                  <a:cubicBezTo>
                    <a:pt x="315" y="357"/>
                    <a:pt x="315" y="315"/>
                    <a:pt x="336" y="252"/>
                  </a:cubicBezTo>
                  <a:cubicBezTo>
                    <a:pt x="377" y="147"/>
                    <a:pt x="315" y="22"/>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8"/>
            <p:cNvSpPr/>
            <p:nvPr/>
          </p:nvSpPr>
          <p:spPr>
            <a:xfrm>
              <a:off x="6831980" y="2676550"/>
              <a:ext cx="25598" cy="26268"/>
            </a:xfrm>
            <a:custGeom>
              <a:avLst/>
              <a:gdLst/>
              <a:ahLst/>
              <a:cxnLst/>
              <a:rect l="l" t="t" r="r" b="b"/>
              <a:pathLst>
                <a:path w="459" h="471" extrusionOk="0">
                  <a:moveTo>
                    <a:pt x="259" y="1"/>
                  </a:moveTo>
                  <a:cubicBezTo>
                    <a:pt x="91" y="1"/>
                    <a:pt x="0" y="158"/>
                    <a:pt x="40" y="316"/>
                  </a:cubicBezTo>
                  <a:cubicBezTo>
                    <a:pt x="81" y="379"/>
                    <a:pt x="123" y="463"/>
                    <a:pt x="207" y="463"/>
                  </a:cubicBezTo>
                  <a:cubicBezTo>
                    <a:pt x="218" y="468"/>
                    <a:pt x="232" y="471"/>
                    <a:pt x="248" y="471"/>
                  </a:cubicBezTo>
                  <a:cubicBezTo>
                    <a:pt x="289" y="471"/>
                    <a:pt x="338" y="451"/>
                    <a:pt x="353" y="421"/>
                  </a:cubicBezTo>
                  <a:cubicBezTo>
                    <a:pt x="458" y="316"/>
                    <a:pt x="437" y="44"/>
                    <a:pt x="291" y="2"/>
                  </a:cubicBezTo>
                  <a:cubicBezTo>
                    <a:pt x="280" y="1"/>
                    <a:pt x="269"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38"/>
            <p:cNvSpPr/>
            <p:nvPr/>
          </p:nvSpPr>
          <p:spPr>
            <a:xfrm>
              <a:off x="7128230" y="2683187"/>
              <a:ext cx="16396" cy="23870"/>
            </a:xfrm>
            <a:custGeom>
              <a:avLst/>
              <a:gdLst/>
              <a:ahLst/>
              <a:cxnLst/>
              <a:rect l="l" t="t" r="r" b="b"/>
              <a:pathLst>
                <a:path w="294" h="428" extrusionOk="0">
                  <a:moveTo>
                    <a:pt x="182" y="1"/>
                  </a:moveTo>
                  <a:cubicBezTo>
                    <a:pt x="83" y="1"/>
                    <a:pt x="18" y="107"/>
                    <a:pt x="0" y="197"/>
                  </a:cubicBezTo>
                  <a:cubicBezTo>
                    <a:pt x="0" y="239"/>
                    <a:pt x="0" y="302"/>
                    <a:pt x="21" y="344"/>
                  </a:cubicBezTo>
                  <a:cubicBezTo>
                    <a:pt x="42" y="406"/>
                    <a:pt x="105" y="427"/>
                    <a:pt x="147" y="427"/>
                  </a:cubicBezTo>
                  <a:cubicBezTo>
                    <a:pt x="231" y="427"/>
                    <a:pt x="251" y="365"/>
                    <a:pt x="272" y="302"/>
                  </a:cubicBezTo>
                  <a:cubicBezTo>
                    <a:pt x="293" y="239"/>
                    <a:pt x="293" y="197"/>
                    <a:pt x="293" y="134"/>
                  </a:cubicBezTo>
                  <a:cubicBezTo>
                    <a:pt x="293" y="93"/>
                    <a:pt x="251" y="30"/>
                    <a:pt x="231" y="9"/>
                  </a:cubicBezTo>
                  <a:cubicBezTo>
                    <a:pt x="214" y="3"/>
                    <a:pt x="197"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38"/>
            <p:cNvSpPr/>
            <p:nvPr/>
          </p:nvSpPr>
          <p:spPr>
            <a:xfrm>
              <a:off x="7339766" y="2682964"/>
              <a:ext cx="27718" cy="22364"/>
            </a:xfrm>
            <a:custGeom>
              <a:avLst/>
              <a:gdLst/>
              <a:ahLst/>
              <a:cxnLst/>
              <a:rect l="l" t="t" r="r" b="b"/>
              <a:pathLst>
                <a:path w="497" h="401" extrusionOk="0">
                  <a:moveTo>
                    <a:pt x="331" y="0"/>
                  </a:moveTo>
                  <a:cubicBezTo>
                    <a:pt x="176" y="0"/>
                    <a:pt x="0" y="207"/>
                    <a:pt x="183" y="348"/>
                  </a:cubicBezTo>
                  <a:cubicBezTo>
                    <a:pt x="210" y="384"/>
                    <a:pt x="254" y="401"/>
                    <a:pt x="300" y="401"/>
                  </a:cubicBezTo>
                  <a:cubicBezTo>
                    <a:pt x="358" y="401"/>
                    <a:pt x="420" y="374"/>
                    <a:pt x="455" y="327"/>
                  </a:cubicBezTo>
                  <a:cubicBezTo>
                    <a:pt x="497" y="285"/>
                    <a:pt x="497" y="222"/>
                    <a:pt x="497" y="180"/>
                  </a:cubicBezTo>
                  <a:cubicBezTo>
                    <a:pt x="476" y="50"/>
                    <a:pt x="406"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8"/>
            <p:cNvSpPr/>
            <p:nvPr/>
          </p:nvSpPr>
          <p:spPr>
            <a:xfrm>
              <a:off x="7484266" y="2681848"/>
              <a:ext cx="20914" cy="22866"/>
            </a:xfrm>
            <a:custGeom>
              <a:avLst/>
              <a:gdLst/>
              <a:ahLst/>
              <a:cxnLst/>
              <a:rect l="l" t="t" r="r" b="b"/>
              <a:pathLst>
                <a:path w="375" h="410" extrusionOk="0">
                  <a:moveTo>
                    <a:pt x="188" y="0"/>
                  </a:moveTo>
                  <a:cubicBezTo>
                    <a:pt x="94" y="0"/>
                    <a:pt x="1" y="174"/>
                    <a:pt x="19" y="284"/>
                  </a:cubicBezTo>
                  <a:cubicBezTo>
                    <a:pt x="40" y="347"/>
                    <a:pt x="103" y="410"/>
                    <a:pt x="145" y="410"/>
                  </a:cubicBezTo>
                  <a:cubicBezTo>
                    <a:pt x="186" y="410"/>
                    <a:pt x="270" y="368"/>
                    <a:pt x="291" y="326"/>
                  </a:cubicBezTo>
                  <a:cubicBezTo>
                    <a:pt x="354" y="263"/>
                    <a:pt x="375" y="200"/>
                    <a:pt x="354" y="138"/>
                  </a:cubicBezTo>
                  <a:cubicBezTo>
                    <a:pt x="354" y="54"/>
                    <a:pt x="291" y="12"/>
                    <a:pt x="228" y="12"/>
                  </a:cubicBezTo>
                  <a:cubicBezTo>
                    <a:pt x="215" y="4"/>
                    <a:pt x="202"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8"/>
            <p:cNvSpPr/>
            <p:nvPr/>
          </p:nvSpPr>
          <p:spPr>
            <a:xfrm>
              <a:off x="7590173" y="2702149"/>
              <a:ext cx="22308" cy="18181"/>
            </a:xfrm>
            <a:custGeom>
              <a:avLst/>
              <a:gdLst/>
              <a:ahLst/>
              <a:cxnLst/>
              <a:rect l="l" t="t" r="r" b="b"/>
              <a:pathLst>
                <a:path w="400" h="326" extrusionOk="0">
                  <a:moveTo>
                    <a:pt x="226" y="0"/>
                  </a:moveTo>
                  <a:cubicBezTo>
                    <a:pt x="215" y="0"/>
                    <a:pt x="204" y="1"/>
                    <a:pt x="191" y="4"/>
                  </a:cubicBezTo>
                  <a:cubicBezTo>
                    <a:pt x="0" y="42"/>
                    <a:pt x="19" y="325"/>
                    <a:pt x="167" y="325"/>
                  </a:cubicBezTo>
                  <a:cubicBezTo>
                    <a:pt x="181" y="325"/>
                    <a:pt x="196" y="323"/>
                    <a:pt x="212" y="318"/>
                  </a:cubicBezTo>
                  <a:cubicBezTo>
                    <a:pt x="390" y="298"/>
                    <a:pt x="40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8"/>
            <p:cNvSpPr/>
            <p:nvPr/>
          </p:nvSpPr>
          <p:spPr>
            <a:xfrm>
              <a:off x="5941500" y="2959025"/>
              <a:ext cx="1805219" cy="129721"/>
            </a:xfrm>
            <a:custGeom>
              <a:avLst/>
              <a:gdLst/>
              <a:ahLst/>
              <a:cxnLst/>
              <a:rect l="l" t="t" r="r" b="b"/>
              <a:pathLst>
                <a:path w="32369" h="2326" extrusionOk="0">
                  <a:moveTo>
                    <a:pt x="2092" y="482"/>
                  </a:moveTo>
                  <a:cubicBezTo>
                    <a:pt x="2082" y="589"/>
                    <a:pt x="2076" y="691"/>
                    <a:pt x="2077" y="793"/>
                  </a:cubicBezTo>
                  <a:lnTo>
                    <a:pt x="2077" y="793"/>
                  </a:lnTo>
                  <a:cubicBezTo>
                    <a:pt x="2113" y="698"/>
                    <a:pt x="2145" y="602"/>
                    <a:pt x="2176" y="503"/>
                  </a:cubicBezTo>
                  <a:lnTo>
                    <a:pt x="2092" y="482"/>
                  </a:lnTo>
                  <a:close/>
                  <a:moveTo>
                    <a:pt x="209" y="670"/>
                  </a:moveTo>
                  <a:lnTo>
                    <a:pt x="209" y="670"/>
                  </a:lnTo>
                  <a:cubicBezTo>
                    <a:pt x="184" y="745"/>
                    <a:pt x="162" y="822"/>
                    <a:pt x="144" y="900"/>
                  </a:cubicBezTo>
                  <a:lnTo>
                    <a:pt x="144" y="900"/>
                  </a:lnTo>
                  <a:cubicBezTo>
                    <a:pt x="164" y="823"/>
                    <a:pt x="185" y="747"/>
                    <a:pt x="209" y="670"/>
                  </a:cubicBezTo>
                  <a:close/>
                  <a:moveTo>
                    <a:pt x="144" y="900"/>
                  </a:moveTo>
                  <a:cubicBezTo>
                    <a:pt x="77" y="1158"/>
                    <a:pt x="32" y="1416"/>
                    <a:pt x="0" y="1675"/>
                  </a:cubicBezTo>
                  <a:cubicBezTo>
                    <a:pt x="63" y="1842"/>
                    <a:pt x="209" y="1968"/>
                    <a:pt x="377" y="2030"/>
                  </a:cubicBezTo>
                  <a:cubicBezTo>
                    <a:pt x="487" y="2055"/>
                    <a:pt x="583" y="2065"/>
                    <a:pt x="681" y="2065"/>
                  </a:cubicBezTo>
                  <a:cubicBezTo>
                    <a:pt x="715" y="2065"/>
                    <a:pt x="748" y="2064"/>
                    <a:pt x="783" y="2062"/>
                  </a:cubicBezTo>
                  <a:lnTo>
                    <a:pt x="783" y="2062"/>
                  </a:lnTo>
                  <a:cubicBezTo>
                    <a:pt x="780" y="2062"/>
                    <a:pt x="777" y="2062"/>
                    <a:pt x="774" y="2062"/>
                  </a:cubicBezTo>
                  <a:cubicBezTo>
                    <a:pt x="691" y="2062"/>
                    <a:pt x="607" y="2051"/>
                    <a:pt x="523" y="2030"/>
                  </a:cubicBezTo>
                  <a:cubicBezTo>
                    <a:pt x="356" y="1968"/>
                    <a:pt x="209" y="1842"/>
                    <a:pt x="167" y="1675"/>
                  </a:cubicBezTo>
                  <a:cubicBezTo>
                    <a:pt x="72" y="1419"/>
                    <a:pt x="85" y="1152"/>
                    <a:pt x="144" y="900"/>
                  </a:cubicBezTo>
                  <a:close/>
                  <a:moveTo>
                    <a:pt x="5084" y="1"/>
                  </a:moveTo>
                  <a:lnTo>
                    <a:pt x="4980" y="273"/>
                  </a:lnTo>
                  <a:cubicBezTo>
                    <a:pt x="4976" y="287"/>
                    <a:pt x="4971" y="301"/>
                    <a:pt x="4967" y="315"/>
                  </a:cubicBezTo>
                  <a:lnTo>
                    <a:pt x="4896" y="315"/>
                  </a:lnTo>
                  <a:cubicBezTo>
                    <a:pt x="4906" y="354"/>
                    <a:pt x="4916" y="393"/>
                    <a:pt x="4926" y="433"/>
                  </a:cubicBezTo>
                  <a:lnTo>
                    <a:pt x="4926" y="433"/>
                  </a:lnTo>
                  <a:cubicBezTo>
                    <a:pt x="4812" y="733"/>
                    <a:pt x="4628" y="1025"/>
                    <a:pt x="4415" y="1256"/>
                  </a:cubicBezTo>
                  <a:cubicBezTo>
                    <a:pt x="4185" y="1549"/>
                    <a:pt x="3871" y="1779"/>
                    <a:pt x="3515" y="1863"/>
                  </a:cubicBezTo>
                  <a:cubicBezTo>
                    <a:pt x="3404" y="1889"/>
                    <a:pt x="3285" y="1905"/>
                    <a:pt x="3167" y="1905"/>
                  </a:cubicBezTo>
                  <a:cubicBezTo>
                    <a:pt x="2908" y="1905"/>
                    <a:pt x="2655" y="1828"/>
                    <a:pt x="2511" y="1612"/>
                  </a:cubicBezTo>
                  <a:cubicBezTo>
                    <a:pt x="2281" y="1319"/>
                    <a:pt x="2260" y="901"/>
                    <a:pt x="2302" y="524"/>
                  </a:cubicBezTo>
                  <a:lnTo>
                    <a:pt x="2239" y="503"/>
                  </a:lnTo>
                  <a:cubicBezTo>
                    <a:pt x="2193" y="640"/>
                    <a:pt x="2139" y="777"/>
                    <a:pt x="2080" y="913"/>
                  </a:cubicBezTo>
                  <a:lnTo>
                    <a:pt x="2080" y="913"/>
                  </a:lnTo>
                  <a:cubicBezTo>
                    <a:pt x="2078" y="873"/>
                    <a:pt x="2077" y="833"/>
                    <a:pt x="2077" y="793"/>
                  </a:cubicBezTo>
                  <a:lnTo>
                    <a:pt x="2077" y="793"/>
                  </a:lnTo>
                  <a:cubicBezTo>
                    <a:pt x="1990" y="1021"/>
                    <a:pt x="1884" y="1238"/>
                    <a:pt x="1737" y="1445"/>
                  </a:cubicBezTo>
                  <a:cubicBezTo>
                    <a:pt x="1527" y="1738"/>
                    <a:pt x="1255" y="1989"/>
                    <a:pt x="900" y="2051"/>
                  </a:cubicBezTo>
                  <a:cubicBezTo>
                    <a:pt x="859" y="2056"/>
                    <a:pt x="820" y="2059"/>
                    <a:pt x="783" y="2062"/>
                  </a:cubicBezTo>
                  <a:lnTo>
                    <a:pt x="783" y="2062"/>
                  </a:lnTo>
                  <a:cubicBezTo>
                    <a:pt x="864" y="2061"/>
                    <a:pt x="944" y="2051"/>
                    <a:pt x="1025" y="2030"/>
                  </a:cubicBezTo>
                  <a:cubicBezTo>
                    <a:pt x="1360" y="1947"/>
                    <a:pt x="1632" y="1675"/>
                    <a:pt x="1820" y="1424"/>
                  </a:cubicBezTo>
                  <a:cubicBezTo>
                    <a:pt x="1915" y="1259"/>
                    <a:pt x="2002" y="1087"/>
                    <a:pt x="2080" y="913"/>
                  </a:cubicBezTo>
                  <a:lnTo>
                    <a:pt x="2080" y="913"/>
                  </a:lnTo>
                  <a:cubicBezTo>
                    <a:pt x="2082" y="970"/>
                    <a:pt x="2086" y="1029"/>
                    <a:pt x="2092" y="1089"/>
                  </a:cubicBezTo>
                  <a:cubicBezTo>
                    <a:pt x="2134" y="1298"/>
                    <a:pt x="2176" y="1466"/>
                    <a:pt x="2302" y="1654"/>
                  </a:cubicBezTo>
                  <a:cubicBezTo>
                    <a:pt x="2448" y="1842"/>
                    <a:pt x="2615" y="1947"/>
                    <a:pt x="2825" y="1989"/>
                  </a:cubicBezTo>
                  <a:cubicBezTo>
                    <a:pt x="2910" y="2017"/>
                    <a:pt x="2999" y="2028"/>
                    <a:pt x="3091" y="2028"/>
                  </a:cubicBezTo>
                  <a:cubicBezTo>
                    <a:pt x="3202" y="2028"/>
                    <a:pt x="3317" y="2012"/>
                    <a:pt x="3432" y="1989"/>
                  </a:cubicBezTo>
                  <a:cubicBezTo>
                    <a:pt x="3850" y="1884"/>
                    <a:pt x="4185" y="1654"/>
                    <a:pt x="4457" y="1340"/>
                  </a:cubicBezTo>
                  <a:cubicBezTo>
                    <a:pt x="4654" y="1110"/>
                    <a:pt x="4825" y="842"/>
                    <a:pt x="4960" y="555"/>
                  </a:cubicBezTo>
                  <a:lnTo>
                    <a:pt x="4960" y="555"/>
                  </a:lnTo>
                  <a:cubicBezTo>
                    <a:pt x="5090" y="995"/>
                    <a:pt x="5292" y="1422"/>
                    <a:pt x="5628" y="1758"/>
                  </a:cubicBezTo>
                  <a:cubicBezTo>
                    <a:pt x="5838" y="1968"/>
                    <a:pt x="6068" y="2135"/>
                    <a:pt x="6340" y="2198"/>
                  </a:cubicBezTo>
                  <a:cubicBezTo>
                    <a:pt x="6532" y="2262"/>
                    <a:pt x="6748" y="2289"/>
                    <a:pt x="6961" y="2289"/>
                  </a:cubicBezTo>
                  <a:cubicBezTo>
                    <a:pt x="7026" y="2289"/>
                    <a:pt x="7092" y="2286"/>
                    <a:pt x="7156" y="2282"/>
                  </a:cubicBezTo>
                  <a:cubicBezTo>
                    <a:pt x="7428" y="2240"/>
                    <a:pt x="7700" y="2177"/>
                    <a:pt x="7951" y="2072"/>
                  </a:cubicBezTo>
                  <a:cubicBezTo>
                    <a:pt x="8202" y="1968"/>
                    <a:pt x="8432" y="1821"/>
                    <a:pt x="8641" y="1633"/>
                  </a:cubicBezTo>
                  <a:cubicBezTo>
                    <a:pt x="9003" y="1344"/>
                    <a:pt x="9271" y="945"/>
                    <a:pt x="9499" y="545"/>
                  </a:cubicBezTo>
                  <a:lnTo>
                    <a:pt x="9499" y="545"/>
                  </a:lnTo>
                  <a:cubicBezTo>
                    <a:pt x="9811" y="1072"/>
                    <a:pt x="10251" y="1526"/>
                    <a:pt x="10776" y="1863"/>
                  </a:cubicBezTo>
                  <a:cubicBezTo>
                    <a:pt x="11272" y="2171"/>
                    <a:pt x="11853" y="2325"/>
                    <a:pt x="12426" y="2325"/>
                  </a:cubicBezTo>
                  <a:cubicBezTo>
                    <a:pt x="12553" y="2325"/>
                    <a:pt x="12680" y="2318"/>
                    <a:pt x="12805" y="2302"/>
                  </a:cubicBezTo>
                  <a:cubicBezTo>
                    <a:pt x="13475" y="2261"/>
                    <a:pt x="14165" y="2135"/>
                    <a:pt x="14793" y="1821"/>
                  </a:cubicBezTo>
                  <a:cubicBezTo>
                    <a:pt x="15107" y="1654"/>
                    <a:pt x="15379" y="1466"/>
                    <a:pt x="15630" y="1214"/>
                  </a:cubicBezTo>
                  <a:cubicBezTo>
                    <a:pt x="15824" y="1005"/>
                    <a:pt x="15980" y="783"/>
                    <a:pt x="16128" y="567"/>
                  </a:cubicBezTo>
                  <a:lnTo>
                    <a:pt x="16128" y="567"/>
                  </a:lnTo>
                  <a:cubicBezTo>
                    <a:pt x="16283" y="797"/>
                    <a:pt x="16452" y="999"/>
                    <a:pt x="16634" y="1214"/>
                  </a:cubicBezTo>
                  <a:cubicBezTo>
                    <a:pt x="16885" y="1445"/>
                    <a:pt x="17157" y="1654"/>
                    <a:pt x="17471" y="1821"/>
                  </a:cubicBezTo>
                  <a:cubicBezTo>
                    <a:pt x="18099" y="2135"/>
                    <a:pt x="18789" y="2261"/>
                    <a:pt x="19459" y="2302"/>
                  </a:cubicBezTo>
                  <a:cubicBezTo>
                    <a:pt x="19574" y="2313"/>
                    <a:pt x="19690" y="2318"/>
                    <a:pt x="19805" y="2318"/>
                  </a:cubicBezTo>
                  <a:cubicBezTo>
                    <a:pt x="20399" y="2318"/>
                    <a:pt x="20980" y="2179"/>
                    <a:pt x="21489" y="1863"/>
                  </a:cubicBezTo>
                  <a:cubicBezTo>
                    <a:pt x="22012" y="1545"/>
                    <a:pt x="22453" y="1093"/>
                    <a:pt x="22764" y="553"/>
                  </a:cubicBezTo>
                  <a:lnTo>
                    <a:pt x="22764" y="553"/>
                  </a:lnTo>
                  <a:cubicBezTo>
                    <a:pt x="22982" y="941"/>
                    <a:pt x="23264" y="1310"/>
                    <a:pt x="23623" y="1633"/>
                  </a:cubicBezTo>
                  <a:cubicBezTo>
                    <a:pt x="23811" y="1821"/>
                    <a:pt x="24041" y="1968"/>
                    <a:pt x="24313" y="2072"/>
                  </a:cubicBezTo>
                  <a:cubicBezTo>
                    <a:pt x="24564" y="2198"/>
                    <a:pt x="24857" y="2261"/>
                    <a:pt x="25108" y="2282"/>
                  </a:cubicBezTo>
                  <a:cubicBezTo>
                    <a:pt x="25173" y="2286"/>
                    <a:pt x="25238" y="2289"/>
                    <a:pt x="25304" y="2289"/>
                  </a:cubicBezTo>
                  <a:cubicBezTo>
                    <a:pt x="25516" y="2289"/>
                    <a:pt x="25733" y="2262"/>
                    <a:pt x="25924" y="2198"/>
                  </a:cubicBezTo>
                  <a:cubicBezTo>
                    <a:pt x="26196" y="2093"/>
                    <a:pt x="26447" y="1947"/>
                    <a:pt x="26636" y="1758"/>
                  </a:cubicBezTo>
                  <a:cubicBezTo>
                    <a:pt x="26970" y="1424"/>
                    <a:pt x="27186" y="1000"/>
                    <a:pt x="27309" y="563"/>
                  </a:cubicBezTo>
                  <a:lnTo>
                    <a:pt x="27309" y="563"/>
                  </a:lnTo>
                  <a:cubicBezTo>
                    <a:pt x="27443" y="841"/>
                    <a:pt x="27613" y="1097"/>
                    <a:pt x="27808" y="1340"/>
                  </a:cubicBezTo>
                  <a:cubicBezTo>
                    <a:pt x="28080" y="1654"/>
                    <a:pt x="28435" y="1926"/>
                    <a:pt x="28833" y="1989"/>
                  </a:cubicBezTo>
                  <a:cubicBezTo>
                    <a:pt x="28936" y="2012"/>
                    <a:pt x="29046" y="2028"/>
                    <a:pt x="29158" y="2028"/>
                  </a:cubicBezTo>
                  <a:cubicBezTo>
                    <a:pt x="29251" y="2028"/>
                    <a:pt x="29345" y="2017"/>
                    <a:pt x="29440" y="1989"/>
                  </a:cubicBezTo>
                  <a:cubicBezTo>
                    <a:pt x="29649" y="1947"/>
                    <a:pt x="29816" y="1842"/>
                    <a:pt x="29963" y="1654"/>
                  </a:cubicBezTo>
                  <a:cubicBezTo>
                    <a:pt x="30088" y="1466"/>
                    <a:pt x="30130" y="1298"/>
                    <a:pt x="30172" y="1089"/>
                  </a:cubicBezTo>
                  <a:cubicBezTo>
                    <a:pt x="30182" y="987"/>
                    <a:pt x="30187" y="890"/>
                    <a:pt x="30188" y="793"/>
                  </a:cubicBezTo>
                  <a:lnTo>
                    <a:pt x="30188" y="793"/>
                  </a:lnTo>
                  <a:cubicBezTo>
                    <a:pt x="30274" y="1021"/>
                    <a:pt x="30380" y="1238"/>
                    <a:pt x="30528" y="1445"/>
                  </a:cubicBezTo>
                  <a:cubicBezTo>
                    <a:pt x="30737" y="1717"/>
                    <a:pt x="31030" y="1968"/>
                    <a:pt x="31365" y="2051"/>
                  </a:cubicBezTo>
                  <a:cubicBezTo>
                    <a:pt x="31443" y="2060"/>
                    <a:pt x="31521" y="2065"/>
                    <a:pt x="31596" y="2065"/>
                  </a:cubicBezTo>
                  <a:cubicBezTo>
                    <a:pt x="31702" y="2065"/>
                    <a:pt x="31802" y="2055"/>
                    <a:pt x="31888" y="2030"/>
                  </a:cubicBezTo>
                  <a:cubicBezTo>
                    <a:pt x="32076" y="1989"/>
                    <a:pt x="32201" y="1842"/>
                    <a:pt x="32264" y="1675"/>
                  </a:cubicBezTo>
                  <a:cubicBezTo>
                    <a:pt x="32369" y="1340"/>
                    <a:pt x="32285" y="984"/>
                    <a:pt x="32181" y="670"/>
                  </a:cubicBezTo>
                  <a:lnTo>
                    <a:pt x="32181" y="670"/>
                  </a:lnTo>
                  <a:cubicBezTo>
                    <a:pt x="32285" y="1005"/>
                    <a:pt x="32327" y="1361"/>
                    <a:pt x="32222" y="1675"/>
                  </a:cubicBezTo>
                  <a:cubicBezTo>
                    <a:pt x="32160" y="1863"/>
                    <a:pt x="32013" y="1968"/>
                    <a:pt x="31867" y="2030"/>
                  </a:cubicBezTo>
                  <a:cubicBezTo>
                    <a:pt x="31796" y="2048"/>
                    <a:pt x="31725" y="2055"/>
                    <a:pt x="31654" y="2055"/>
                  </a:cubicBezTo>
                  <a:cubicBezTo>
                    <a:pt x="31558" y="2055"/>
                    <a:pt x="31461" y="2043"/>
                    <a:pt x="31365" y="2030"/>
                  </a:cubicBezTo>
                  <a:cubicBezTo>
                    <a:pt x="31030" y="1947"/>
                    <a:pt x="30758" y="1717"/>
                    <a:pt x="30590" y="1424"/>
                  </a:cubicBezTo>
                  <a:cubicBezTo>
                    <a:pt x="30406" y="1157"/>
                    <a:pt x="30241" y="829"/>
                    <a:pt x="30176" y="521"/>
                  </a:cubicBezTo>
                  <a:lnTo>
                    <a:pt x="30176" y="521"/>
                  </a:lnTo>
                  <a:cubicBezTo>
                    <a:pt x="30174" y="508"/>
                    <a:pt x="30173" y="495"/>
                    <a:pt x="30172" y="482"/>
                  </a:cubicBezTo>
                  <a:lnTo>
                    <a:pt x="30088" y="503"/>
                  </a:lnTo>
                  <a:cubicBezTo>
                    <a:pt x="30090" y="510"/>
                    <a:pt x="30092" y="516"/>
                    <a:pt x="30094" y="522"/>
                  </a:cubicBezTo>
                  <a:lnTo>
                    <a:pt x="30094" y="522"/>
                  </a:lnTo>
                  <a:lnTo>
                    <a:pt x="30088" y="524"/>
                  </a:lnTo>
                  <a:cubicBezTo>
                    <a:pt x="30109" y="901"/>
                    <a:pt x="30088" y="1319"/>
                    <a:pt x="29879" y="1612"/>
                  </a:cubicBezTo>
                  <a:cubicBezTo>
                    <a:pt x="29735" y="1828"/>
                    <a:pt x="29492" y="1905"/>
                    <a:pt x="29232" y="1905"/>
                  </a:cubicBezTo>
                  <a:cubicBezTo>
                    <a:pt x="29114" y="1905"/>
                    <a:pt x="28992" y="1889"/>
                    <a:pt x="28875" y="1863"/>
                  </a:cubicBezTo>
                  <a:cubicBezTo>
                    <a:pt x="28519" y="1779"/>
                    <a:pt x="28205" y="1549"/>
                    <a:pt x="27975" y="1256"/>
                  </a:cubicBezTo>
                  <a:cubicBezTo>
                    <a:pt x="27724" y="984"/>
                    <a:pt x="27556" y="608"/>
                    <a:pt x="27410" y="273"/>
                  </a:cubicBezTo>
                  <a:lnTo>
                    <a:pt x="27305" y="1"/>
                  </a:lnTo>
                  <a:lnTo>
                    <a:pt x="27264" y="294"/>
                  </a:lnTo>
                  <a:cubicBezTo>
                    <a:pt x="27262" y="301"/>
                    <a:pt x="27260" y="308"/>
                    <a:pt x="27258" y="315"/>
                  </a:cubicBezTo>
                  <a:lnTo>
                    <a:pt x="27201" y="315"/>
                  </a:lnTo>
                  <a:cubicBezTo>
                    <a:pt x="27212" y="344"/>
                    <a:pt x="27224" y="372"/>
                    <a:pt x="27236" y="401"/>
                  </a:cubicBezTo>
                  <a:lnTo>
                    <a:pt x="27236" y="401"/>
                  </a:lnTo>
                  <a:cubicBezTo>
                    <a:pt x="27107" y="866"/>
                    <a:pt x="26902" y="1322"/>
                    <a:pt x="26552" y="1633"/>
                  </a:cubicBezTo>
                  <a:cubicBezTo>
                    <a:pt x="26364" y="1821"/>
                    <a:pt x="26155" y="1947"/>
                    <a:pt x="25924" y="2010"/>
                  </a:cubicBezTo>
                  <a:cubicBezTo>
                    <a:pt x="25752" y="2057"/>
                    <a:pt x="25579" y="2080"/>
                    <a:pt x="25389" y="2080"/>
                  </a:cubicBezTo>
                  <a:cubicBezTo>
                    <a:pt x="25325" y="2080"/>
                    <a:pt x="25260" y="2078"/>
                    <a:pt x="25192" y="2072"/>
                  </a:cubicBezTo>
                  <a:cubicBezTo>
                    <a:pt x="24941" y="2051"/>
                    <a:pt x="24690" y="1989"/>
                    <a:pt x="24460" y="1884"/>
                  </a:cubicBezTo>
                  <a:cubicBezTo>
                    <a:pt x="24230" y="1779"/>
                    <a:pt x="24020" y="1633"/>
                    <a:pt x="23832" y="1466"/>
                  </a:cubicBezTo>
                  <a:cubicBezTo>
                    <a:pt x="23434" y="1131"/>
                    <a:pt x="23162" y="712"/>
                    <a:pt x="22911" y="252"/>
                  </a:cubicBezTo>
                  <a:lnTo>
                    <a:pt x="22807" y="64"/>
                  </a:lnTo>
                  <a:lnTo>
                    <a:pt x="22702" y="273"/>
                  </a:lnTo>
                  <a:cubicBezTo>
                    <a:pt x="22388" y="838"/>
                    <a:pt x="21949" y="1361"/>
                    <a:pt x="21405" y="1675"/>
                  </a:cubicBezTo>
                  <a:cubicBezTo>
                    <a:pt x="20961" y="1948"/>
                    <a:pt x="20435" y="2095"/>
                    <a:pt x="19904" y="2095"/>
                  </a:cubicBezTo>
                  <a:cubicBezTo>
                    <a:pt x="19783" y="2095"/>
                    <a:pt x="19663" y="2088"/>
                    <a:pt x="19543" y="2072"/>
                  </a:cubicBezTo>
                  <a:cubicBezTo>
                    <a:pt x="18894" y="2010"/>
                    <a:pt x="18245" y="1884"/>
                    <a:pt x="17660" y="1612"/>
                  </a:cubicBezTo>
                  <a:cubicBezTo>
                    <a:pt x="17095" y="1340"/>
                    <a:pt x="16634" y="838"/>
                    <a:pt x="16300" y="273"/>
                  </a:cubicBezTo>
                  <a:lnTo>
                    <a:pt x="16195" y="85"/>
                  </a:lnTo>
                  <a:lnTo>
                    <a:pt x="16090" y="273"/>
                  </a:lnTo>
                  <a:cubicBezTo>
                    <a:pt x="16069" y="308"/>
                    <a:pt x="16047" y="343"/>
                    <a:pt x="16024" y="378"/>
                  </a:cubicBezTo>
                  <a:lnTo>
                    <a:pt x="16007" y="378"/>
                  </a:lnTo>
                  <a:cubicBezTo>
                    <a:pt x="16009" y="382"/>
                    <a:pt x="16012" y="387"/>
                    <a:pt x="16015" y="392"/>
                  </a:cubicBezTo>
                  <a:lnTo>
                    <a:pt x="16015" y="392"/>
                  </a:lnTo>
                  <a:cubicBezTo>
                    <a:pt x="15690" y="889"/>
                    <a:pt x="15273" y="1341"/>
                    <a:pt x="14730" y="1612"/>
                  </a:cubicBezTo>
                  <a:cubicBezTo>
                    <a:pt x="14165" y="1884"/>
                    <a:pt x="13496" y="2010"/>
                    <a:pt x="12847" y="2072"/>
                  </a:cubicBezTo>
                  <a:cubicBezTo>
                    <a:pt x="12727" y="2088"/>
                    <a:pt x="12607" y="2095"/>
                    <a:pt x="12488" y="2095"/>
                  </a:cubicBezTo>
                  <a:cubicBezTo>
                    <a:pt x="11961" y="2095"/>
                    <a:pt x="11445" y="1948"/>
                    <a:pt x="10985" y="1675"/>
                  </a:cubicBezTo>
                  <a:cubicBezTo>
                    <a:pt x="10420" y="1340"/>
                    <a:pt x="9981" y="838"/>
                    <a:pt x="9688" y="273"/>
                  </a:cubicBezTo>
                  <a:lnTo>
                    <a:pt x="9583" y="64"/>
                  </a:lnTo>
                  <a:lnTo>
                    <a:pt x="9478" y="252"/>
                  </a:lnTo>
                  <a:cubicBezTo>
                    <a:pt x="9461" y="287"/>
                    <a:pt x="9443" y="322"/>
                    <a:pt x="9425" y="357"/>
                  </a:cubicBezTo>
                  <a:lnTo>
                    <a:pt x="9395" y="357"/>
                  </a:lnTo>
                  <a:cubicBezTo>
                    <a:pt x="9400" y="366"/>
                    <a:pt x="9405" y="375"/>
                    <a:pt x="9410" y="385"/>
                  </a:cubicBezTo>
                  <a:lnTo>
                    <a:pt x="9410" y="385"/>
                  </a:lnTo>
                  <a:cubicBezTo>
                    <a:pt x="9190" y="793"/>
                    <a:pt x="8917" y="1163"/>
                    <a:pt x="8558" y="1466"/>
                  </a:cubicBezTo>
                  <a:cubicBezTo>
                    <a:pt x="8369" y="1654"/>
                    <a:pt x="8160" y="1779"/>
                    <a:pt x="7930" y="1884"/>
                  </a:cubicBezTo>
                  <a:cubicBezTo>
                    <a:pt x="7700" y="1989"/>
                    <a:pt x="7470" y="2051"/>
                    <a:pt x="7198" y="2072"/>
                  </a:cubicBezTo>
                  <a:cubicBezTo>
                    <a:pt x="7121" y="2079"/>
                    <a:pt x="7040" y="2084"/>
                    <a:pt x="6957" y="2084"/>
                  </a:cubicBezTo>
                  <a:cubicBezTo>
                    <a:pt x="6791" y="2084"/>
                    <a:pt x="6619" y="2065"/>
                    <a:pt x="6465" y="2010"/>
                  </a:cubicBezTo>
                  <a:cubicBezTo>
                    <a:pt x="6235" y="1947"/>
                    <a:pt x="6026" y="1821"/>
                    <a:pt x="5838" y="1633"/>
                  </a:cubicBezTo>
                  <a:cubicBezTo>
                    <a:pt x="5461" y="1298"/>
                    <a:pt x="5231" y="796"/>
                    <a:pt x="5126" y="294"/>
                  </a:cubicBezTo>
                  <a:lnTo>
                    <a:pt x="5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8"/>
            <p:cNvSpPr/>
            <p:nvPr/>
          </p:nvSpPr>
          <p:spPr>
            <a:xfrm>
              <a:off x="5935644" y="3014907"/>
              <a:ext cx="19910" cy="19352"/>
            </a:xfrm>
            <a:custGeom>
              <a:avLst/>
              <a:gdLst/>
              <a:ahLst/>
              <a:cxnLst/>
              <a:rect l="l" t="t" r="r" b="b"/>
              <a:pathLst>
                <a:path w="357" h="347" extrusionOk="0">
                  <a:moveTo>
                    <a:pt x="190" y="0"/>
                  </a:moveTo>
                  <a:cubicBezTo>
                    <a:pt x="183" y="0"/>
                    <a:pt x="175" y="1"/>
                    <a:pt x="168" y="3"/>
                  </a:cubicBezTo>
                  <a:cubicBezTo>
                    <a:pt x="42" y="45"/>
                    <a:pt x="0" y="212"/>
                    <a:pt x="63" y="296"/>
                  </a:cubicBezTo>
                  <a:cubicBezTo>
                    <a:pt x="79" y="327"/>
                    <a:pt x="127" y="346"/>
                    <a:pt x="169" y="346"/>
                  </a:cubicBezTo>
                  <a:cubicBezTo>
                    <a:pt x="184" y="346"/>
                    <a:pt x="198" y="344"/>
                    <a:pt x="210" y="338"/>
                  </a:cubicBezTo>
                  <a:cubicBezTo>
                    <a:pt x="272" y="317"/>
                    <a:pt x="293" y="296"/>
                    <a:pt x="314" y="233"/>
                  </a:cubicBezTo>
                  <a:cubicBezTo>
                    <a:pt x="314" y="212"/>
                    <a:pt x="356" y="192"/>
                    <a:pt x="356" y="150"/>
                  </a:cubicBezTo>
                  <a:cubicBezTo>
                    <a:pt x="356" y="92"/>
                    <a:pt x="269"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8"/>
            <p:cNvSpPr/>
            <p:nvPr/>
          </p:nvSpPr>
          <p:spPr>
            <a:xfrm>
              <a:off x="6054658" y="2975366"/>
              <a:ext cx="23423" cy="25543"/>
            </a:xfrm>
            <a:custGeom>
              <a:avLst/>
              <a:gdLst/>
              <a:ahLst/>
              <a:cxnLst/>
              <a:rect l="l" t="t" r="r" b="b"/>
              <a:pathLst>
                <a:path w="420" h="458" extrusionOk="0">
                  <a:moveTo>
                    <a:pt x="231" y="1"/>
                  </a:moveTo>
                  <a:cubicBezTo>
                    <a:pt x="126" y="1"/>
                    <a:pt x="42" y="105"/>
                    <a:pt x="22" y="210"/>
                  </a:cubicBezTo>
                  <a:cubicBezTo>
                    <a:pt x="1" y="273"/>
                    <a:pt x="1" y="315"/>
                    <a:pt x="22" y="377"/>
                  </a:cubicBezTo>
                  <a:cubicBezTo>
                    <a:pt x="37" y="423"/>
                    <a:pt x="95" y="457"/>
                    <a:pt x="158" y="457"/>
                  </a:cubicBezTo>
                  <a:cubicBezTo>
                    <a:pt x="182" y="457"/>
                    <a:pt x="207" y="452"/>
                    <a:pt x="231" y="440"/>
                  </a:cubicBezTo>
                  <a:cubicBezTo>
                    <a:pt x="314" y="419"/>
                    <a:pt x="356" y="336"/>
                    <a:pt x="377" y="231"/>
                  </a:cubicBezTo>
                  <a:cubicBezTo>
                    <a:pt x="419" y="126"/>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8"/>
            <p:cNvSpPr/>
            <p:nvPr/>
          </p:nvSpPr>
          <p:spPr>
            <a:xfrm>
              <a:off x="6212598" y="2961089"/>
              <a:ext cx="21806" cy="21360"/>
            </a:xfrm>
            <a:custGeom>
              <a:avLst/>
              <a:gdLst/>
              <a:ahLst/>
              <a:cxnLst/>
              <a:rect l="l" t="t" r="r" b="b"/>
              <a:pathLst>
                <a:path w="391" h="383" extrusionOk="0">
                  <a:moveTo>
                    <a:pt x="190" y="0"/>
                  </a:moveTo>
                  <a:cubicBezTo>
                    <a:pt x="80" y="0"/>
                    <a:pt x="1" y="174"/>
                    <a:pt x="35" y="278"/>
                  </a:cubicBezTo>
                  <a:cubicBezTo>
                    <a:pt x="56" y="341"/>
                    <a:pt x="119" y="382"/>
                    <a:pt x="182" y="382"/>
                  </a:cubicBezTo>
                  <a:cubicBezTo>
                    <a:pt x="370" y="382"/>
                    <a:pt x="391" y="131"/>
                    <a:pt x="265" y="27"/>
                  </a:cubicBezTo>
                  <a:cubicBezTo>
                    <a:pt x="239" y="8"/>
                    <a:pt x="214"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8"/>
            <p:cNvSpPr/>
            <p:nvPr/>
          </p:nvSpPr>
          <p:spPr>
            <a:xfrm>
              <a:off x="6463061" y="2961423"/>
              <a:ext cx="26491" cy="24985"/>
            </a:xfrm>
            <a:custGeom>
              <a:avLst/>
              <a:gdLst/>
              <a:ahLst/>
              <a:cxnLst/>
              <a:rect l="l" t="t" r="r" b="b"/>
              <a:pathLst>
                <a:path w="475" h="448" extrusionOk="0">
                  <a:moveTo>
                    <a:pt x="259" y="0"/>
                  </a:moveTo>
                  <a:cubicBezTo>
                    <a:pt x="231" y="0"/>
                    <a:pt x="200" y="6"/>
                    <a:pt x="168" y="21"/>
                  </a:cubicBezTo>
                  <a:cubicBezTo>
                    <a:pt x="64" y="62"/>
                    <a:pt x="1" y="272"/>
                    <a:pt x="106" y="376"/>
                  </a:cubicBezTo>
                  <a:cubicBezTo>
                    <a:pt x="139" y="421"/>
                    <a:pt x="195" y="447"/>
                    <a:pt x="250" y="447"/>
                  </a:cubicBezTo>
                  <a:cubicBezTo>
                    <a:pt x="300" y="447"/>
                    <a:pt x="348" y="426"/>
                    <a:pt x="378" y="376"/>
                  </a:cubicBezTo>
                  <a:cubicBezTo>
                    <a:pt x="419" y="355"/>
                    <a:pt x="440" y="314"/>
                    <a:pt x="440" y="272"/>
                  </a:cubicBezTo>
                  <a:cubicBezTo>
                    <a:pt x="475" y="150"/>
                    <a:pt x="395"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8"/>
            <p:cNvSpPr/>
            <p:nvPr/>
          </p:nvSpPr>
          <p:spPr>
            <a:xfrm>
              <a:off x="6831812" y="2959025"/>
              <a:ext cx="25766" cy="31900"/>
            </a:xfrm>
            <a:custGeom>
              <a:avLst/>
              <a:gdLst/>
              <a:ahLst/>
              <a:cxnLst/>
              <a:rect l="l" t="t" r="r" b="b"/>
              <a:pathLst>
                <a:path w="462" h="572" extrusionOk="0">
                  <a:moveTo>
                    <a:pt x="252" y="1"/>
                  </a:moveTo>
                  <a:cubicBezTo>
                    <a:pt x="84" y="1"/>
                    <a:pt x="1" y="252"/>
                    <a:pt x="22" y="378"/>
                  </a:cubicBezTo>
                  <a:cubicBezTo>
                    <a:pt x="22" y="419"/>
                    <a:pt x="43" y="503"/>
                    <a:pt x="105" y="524"/>
                  </a:cubicBezTo>
                  <a:cubicBezTo>
                    <a:pt x="126" y="555"/>
                    <a:pt x="158" y="571"/>
                    <a:pt x="194" y="571"/>
                  </a:cubicBezTo>
                  <a:cubicBezTo>
                    <a:pt x="231" y="571"/>
                    <a:pt x="273" y="555"/>
                    <a:pt x="315" y="524"/>
                  </a:cubicBezTo>
                  <a:cubicBezTo>
                    <a:pt x="356" y="503"/>
                    <a:pt x="419" y="419"/>
                    <a:pt x="440" y="378"/>
                  </a:cubicBezTo>
                  <a:cubicBezTo>
                    <a:pt x="461" y="252"/>
                    <a:pt x="419" y="43"/>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8"/>
            <p:cNvSpPr/>
            <p:nvPr/>
          </p:nvSpPr>
          <p:spPr>
            <a:xfrm>
              <a:off x="7201735" y="2965272"/>
              <a:ext cx="23423" cy="27383"/>
            </a:xfrm>
            <a:custGeom>
              <a:avLst/>
              <a:gdLst/>
              <a:ahLst/>
              <a:cxnLst/>
              <a:rect l="l" t="t" r="r" b="b"/>
              <a:pathLst>
                <a:path w="420" h="491" extrusionOk="0">
                  <a:moveTo>
                    <a:pt x="198" y="1"/>
                  </a:moveTo>
                  <a:cubicBezTo>
                    <a:pt x="163" y="1"/>
                    <a:pt x="130" y="11"/>
                    <a:pt x="105" y="35"/>
                  </a:cubicBezTo>
                  <a:cubicBezTo>
                    <a:pt x="84" y="56"/>
                    <a:pt x="63" y="77"/>
                    <a:pt x="63" y="98"/>
                  </a:cubicBezTo>
                  <a:cubicBezTo>
                    <a:pt x="42" y="161"/>
                    <a:pt x="1" y="245"/>
                    <a:pt x="1" y="307"/>
                  </a:cubicBezTo>
                  <a:cubicBezTo>
                    <a:pt x="1" y="391"/>
                    <a:pt x="63" y="454"/>
                    <a:pt x="105" y="475"/>
                  </a:cubicBezTo>
                  <a:cubicBezTo>
                    <a:pt x="137" y="485"/>
                    <a:pt x="163" y="490"/>
                    <a:pt x="189" y="490"/>
                  </a:cubicBezTo>
                  <a:cubicBezTo>
                    <a:pt x="215" y="490"/>
                    <a:pt x="241" y="485"/>
                    <a:pt x="273" y="475"/>
                  </a:cubicBezTo>
                  <a:cubicBezTo>
                    <a:pt x="314" y="454"/>
                    <a:pt x="356" y="412"/>
                    <a:pt x="377" y="370"/>
                  </a:cubicBezTo>
                  <a:cubicBezTo>
                    <a:pt x="419" y="286"/>
                    <a:pt x="419" y="203"/>
                    <a:pt x="377" y="119"/>
                  </a:cubicBezTo>
                  <a:cubicBezTo>
                    <a:pt x="377" y="60"/>
                    <a:pt x="28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8"/>
            <p:cNvSpPr/>
            <p:nvPr/>
          </p:nvSpPr>
          <p:spPr>
            <a:xfrm>
              <a:off x="7451473" y="2963375"/>
              <a:ext cx="22196" cy="27439"/>
            </a:xfrm>
            <a:custGeom>
              <a:avLst/>
              <a:gdLst/>
              <a:ahLst/>
              <a:cxnLst/>
              <a:rect l="l" t="t" r="r" b="b"/>
              <a:pathLst>
                <a:path w="398" h="492" extrusionOk="0">
                  <a:moveTo>
                    <a:pt x="197" y="0"/>
                  </a:moveTo>
                  <a:cubicBezTo>
                    <a:pt x="141" y="0"/>
                    <a:pt x="87" y="20"/>
                    <a:pt x="63" y="69"/>
                  </a:cubicBezTo>
                  <a:cubicBezTo>
                    <a:pt x="21" y="90"/>
                    <a:pt x="21" y="132"/>
                    <a:pt x="0" y="195"/>
                  </a:cubicBezTo>
                  <a:cubicBezTo>
                    <a:pt x="0" y="279"/>
                    <a:pt x="0" y="341"/>
                    <a:pt x="63" y="404"/>
                  </a:cubicBezTo>
                  <a:cubicBezTo>
                    <a:pt x="99" y="440"/>
                    <a:pt x="151" y="492"/>
                    <a:pt x="205" y="492"/>
                  </a:cubicBezTo>
                  <a:cubicBezTo>
                    <a:pt x="213" y="492"/>
                    <a:pt x="222" y="491"/>
                    <a:pt x="230" y="488"/>
                  </a:cubicBezTo>
                  <a:cubicBezTo>
                    <a:pt x="293" y="488"/>
                    <a:pt x="335" y="425"/>
                    <a:pt x="356" y="362"/>
                  </a:cubicBezTo>
                  <a:cubicBezTo>
                    <a:pt x="398" y="320"/>
                    <a:pt x="398" y="258"/>
                    <a:pt x="398" y="216"/>
                  </a:cubicBezTo>
                  <a:cubicBezTo>
                    <a:pt x="398" y="132"/>
                    <a:pt x="356" y="69"/>
                    <a:pt x="314" y="27"/>
                  </a:cubicBezTo>
                  <a:cubicBezTo>
                    <a:pt x="279" y="10"/>
                    <a:pt x="238"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8"/>
            <p:cNvSpPr/>
            <p:nvPr/>
          </p:nvSpPr>
          <p:spPr>
            <a:xfrm>
              <a:off x="7613652" y="2975366"/>
              <a:ext cx="23423" cy="26937"/>
            </a:xfrm>
            <a:custGeom>
              <a:avLst/>
              <a:gdLst/>
              <a:ahLst/>
              <a:cxnLst/>
              <a:rect l="l" t="t" r="r" b="b"/>
              <a:pathLst>
                <a:path w="420" h="483" extrusionOk="0">
                  <a:moveTo>
                    <a:pt x="231" y="1"/>
                  </a:moveTo>
                  <a:cubicBezTo>
                    <a:pt x="105" y="1"/>
                    <a:pt x="42" y="85"/>
                    <a:pt x="22" y="168"/>
                  </a:cubicBezTo>
                  <a:cubicBezTo>
                    <a:pt x="1" y="231"/>
                    <a:pt x="1" y="315"/>
                    <a:pt x="42" y="377"/>
                  </a:cubicBezTo>
                  <a:cubicBezTo>
                    <a:pt x="84" y="419"/>
                    <a:pt x="147" y="482"/>
                    <a:pt x="231" y="482"/>
                  </a:cubicBezTo>
                  <a:cubicBezTo>
                    <a:pt x="314" y="440"/>
                    <a:pt x="356" y="398"/>
                    <a:pt x="377" y="315"/>
                  </a:cubicBezTo>
                  <a:cubicBezTo>
                    <a:pt x="377" y="294"/>
                    <a:pt x="419" y="231"/>
                    <a:pt x="419" y="210"/>
                  </a:cubicBezTo>
                  <a:cubicBezTo>
                    <a:pt x="419" y="105"/>
                    <a:pt x="335"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8"/>
            <p:cNvSpPr/>
            <p:nvPr/>
          </p:nvSpPr>
          <p:spPr>
            <a:xfrm>
              <a:off x="5921646" y="3352315"/>
              <a:ext cx="1850783" cy="224251"/>
            </a:xfrm>
            <a:custGeom>
              <a:avLst/>
              <a:gdLst/>
              <a:ahLst/>
              <a:cxnLst/>
              <a:rect l="l" t="t" r="r" b="b"/>
              <a:pathLst>
                <a:path w="33186" h="4021" extrusionOk="0">
                  <a:moveTo>
                    <a:pt x="105" y="335"/>
                  </a:moveTo>
                  <a:cubicBezTo>
                    <a:pt x="42" y="879"/>
                    <a:pt x="21" y="1465"/>
                    <a:pt x="0" y="2009"/>
                  </a:cubicBezTo>
                  <a:cubicBezTo>
                    <a:pt x="21" y="2281"/>
                    <a:pt x="42" y="2574"/>
                    <a:pt x="147" y="2846"/>
                  </a:cubicBezTo>
                  <a:cubicBezTo>
                    <a:pt x="210" y="2971"/>
                    <a:pt x="251" y="3097"/>
                    <a:pt x="356" y="3201"/>
                  </a:cubicBezTo>
                  <a:cubicBezTo>
                    <a:pt x="461" y="3306"/>
                    <a:pt x="607" y="3390"/>
                    <a:pt x="754" y="3390"/>
                  </a:cubicBezTo>
                  <a:cubicBezTo>
                    <a:pt x="762" y="3390"/>
                    <a:pt x="771" y="3390"/>
                    <a:pt x="779" y="3390"/>
                  </a:cubicBezTo>
                  <a:lnTo>
                    <a:pt x="779" y="3390"/>
                  </a:lnTo>
                  <a:cubicBezTo>
                    <a:pt x="641" y="3385"/>
                    <a:pt x="540" y="3323"/>
                    <a:pt x="440" y="3222"/>
                  </a:cubicBezTo>
                  <a:cubicBezTo>
                    <a:pt x="335" y="3118"/>
                    <a:pt x="293" y="2992"/>
                    <a:pt x="230" y="2867"/>
                  </a:cubicBezTo>
                  <a:cubicBezTo>
                    <a:pt x="147" y="2595"/>
                    <a:pt x="105" y="2323"/>
                    <a:pt x="84" y="2030"/>
                  </a:cubicBezTo>
                  <a:cubicBezTo>
                    <a:pt x="21" y="1465"/>
                    <a:pt x="42" y="900"/>
                    <a:pt x="105" y="335"/>
                  </a:cubicBezTo>
                  <a:close/>
                  <a:moveTo>
                    <a:pt x="1496" y="3113"/>
                  </a:moveTo>
                  <a:cubicBezTo>
                    <a:pt x="1311" y="3297"/>
                    <a:pt x="1039" y="3384"/>
                    <a:pt x="779" y="3390"/>
                  </a:cubicBezTo>
                  <a:lnTo>
                    <a:pt x="779" y="3390"/>
                  </a:lnTo>
                  <a:cubicBezTo>
                    <a:pt x="784" y="3390"/>
                    <a:pt x="790" y="3390"/>
                    <a:pt x="795" y="3390"/>
                  </a:cubicBezTo>
                  <a:cubicBezTo>
                    <a:pt x="1071" y="3390"/>
                    <a:pt x="1327" y="3297"/>
                    <a:pt x="1496" y="3113"/>
                  </a:cubicBezTo>
                  <a:close/>
                  <a:moveTo>
                    <a:pt x="16614" y="0"/>
                  </a:moveTo>
                  <a:lnTo>
                    <a:pt x="16467" y="670"/>
                  </a:lnTo>
                  <a:lnTo>
                    <a:pt x="16446" y="670"/>
                  </a:lnTo>
                  <a:cubicBezTo>
                    <a:pt x="16450" y="689"/>
                    <a:pt x="16454" y="708"/>
                    <a:pt x="16458" y="728"/>
                  </a:cubicBezTo>
                  <a:lnTo>
                    <a:pt x="16458" y="728"/>
                  </a:lnTo>
                  <a:cubicBezTo>
                    <a:pt x="16393" y="1127"/>
                    <a:pt x="16272" y="1525"/>
                    <a:pt x="16132" y="1904"/>
                  </a:cubicBezTo>
                  <a:cubicBezTo>
                    <a:pt x="15986" y="2281"/>
                    <a:pt x="15735" y="2657"/>
                    <a:pt x="15463" y="2950"/>
                  </a:cubicBezTo>
                  <a:cubicBezTo>
                    <a:pt x="14877" y="3557"/>
                    <a:pt x="14019" y="3808"/>
                    <a:pt x="13182" y="3829"/>
                  </a:cubicBezTo>
                  <a:cubicBezTo>
                    <a:pt x="12764" y="3829"/>
                    <a:pt x="12345" y="3745"/>
                    <a:pt x="11948" y="3599"/>
                  </a:cubicBezTo>
                  <a:cubicBezTo>
                    <a:pt x="11550" y="3411"/>
                    <a:pt x="11215" y="3181"/>
                    <a:pt x="10922" y="2867"/>
                  </a:cubicBezTo>
                  <a:cubicBezTo>
                    <a:pt x="10358" y="2239"/>
                    <a:pt x="9939" y="1444"/>
                    <a:pt x="9688" y="649"/>
                  </a:cubicBezTo>
                  <a:lnTo>
                    <a:pt x="9542" y="126"/>
                  </a:lnTo>
                  <a:lnTo>
                    <a:pt x="9482" y="644"/>
                  </a:lnTo>
                  <a:lnTo>
                    <a:pt x="9482" y="644"/>
                  </a:lnTo>
                  <a:lnTo>
                    <a:pt x="9458" y="649"/>
                  </a:lnTo>
                  <a:cubicBezTo>
                    <a:pt x="9464" y="668"/>
                    <a:pt x="9470" y="688"/>
                    <a:pt x="9477" y="707"/>
                  </a:cubicBezTo>
                  <a:lnTo>
                    <a:pt x="9477" y="707"/>
                  </a:lnTo>
                  <a:cubicBezTo>
                    <a:pt x="9433" y="1427"/>
                    <a:pt x="9326" y="2145"/>
                    <a:pt x="8956" y="2741"/>
                  </a:cubicBezTo>
                  <a:cubicBezTo>
                    <a:pt x="8788" y="3034"/>
                    <a:pt x="8558" y="3285"/>
                    <a:pt x="8223" y="3473"/>
                  </a:cubicBezTo>
                  <a:cubicBezTo>
                    <a:pt x="7951" y="3641"/>
                    <a:pt x="7575" y="3704"/>
                    <a:pt x="7240" y="3725"/>
                  </a:cubicBezTo>
                  <a:cubicBezTo>
                    <a:pt x="7201" y="3729"/>
                    <a:pt x="7162" y="3732"/>
                    <a:pt x="7123" y="3732"/>
                  </a:cubicBezTo>
                  <a:cubicBezTo>
                    <a:pt x="6824" y="3732"/>
                    <a:pt x="6518" y="3596"/>
                    <a:pt x="6277" y="3411"/>
                  </a:cubicBezTo>
                  <a:cubicBezTo>
                    <a:pt x="6005" y="3201"/>
                    <a:pt x="5796" y="2929"/>
                    <a:pt x="5608" y="2616"/>
                  </a:cubicBezTo>
                  <a:cubicBezTo>
                    <a:pt x="5273" y="1988"/>
                    <a:pt x="5085" y="1276"/>
                    <a:pt x="4980" y="565"/>
                  </a:cubicBezTo>
                  <a:lnTo>
                    <a:pt x="4952" y="569"/>
                  </a:lnTo>
                  <a:lnTo>
                    <a:pt x="4952" y="569"/>
                  </a:lnTo>
                  <a:cubicBezTo>
                    <a:pt x="4948" y="533"/>
                    <a:pt x="4943" y="497"/>
                    <a:pt x="4938" y="460"/>
                  </a:cubicBezTo>
                  <a:lnTo>
                    <a:pt x="4938" y="460"/>
                  </a:lnTo>
                  <a:lnTo>
                    <a:pt x="4792" y="481"/>
                  </a:lnTo>
                  <a:cubicBezTo>
                    <a:pt x="4811" y="706"/>
                    <a:pt x="4844" y="930"/>
                    <a:pt x="4891" y="1152"/>
                  </a:cubicBezTo>
                  <a:lnTo>
                    <a:pt x="4891" y="1152"/>
                  </a:lnTo>
                  <a:cubicBezTo>
                    <a:pt x="4916" y="1578"/>
                    <a:pt x="4900" y="2008"/>
                    <a:pt x="4813" y="2427"/>
                  </a:cubicBezTo>
                  <a:cubicBezTo>
                    <a:pt x="4750" y="2699"/>
                    <a:pt x="4624" y="2992"/>
                    <a:pt x="4436" y="3222"/>
                  </a:cubicBezTo>
                  <a:cubicBezTo>
                    <a:pt x="4227" y="3473"/>
                    <a:pt x="3934" y="3599"/>
                    <a:pt x="3662" y="3599"/>
                  </a:cubicBezTo>
                  <a:cubicBezTo>
                    <a:pt x="3369" y="3599"/>
                    <a:pt x="3076" y="3473"/>
                    <a:pt x="2867" y="3264"/>
                  </a:cubicBezTo>
                  <a:cubicBezTo>
                    <a:pt x="2658" y="3055"/>
                    <a:pt x="2532" y="2762"/>
                    <a:pt x="2427" y="2469"/>
                  </a:cubicBezTo>
                  <a:cubicBezTo>
                    <a:pt x="2218" y="1904"/>
                    <a:pt x="2135" y="1276"/>
                    <a:pt x="2135" y="649"/>
                  </a:cubicBezTo>
                  <a:lnTo>
                    <a:pt x="2089" y="649"/>
                  </a:lnTo>
                  <a:cubicBezTo>
                    <a:pt x="2091" y="621"/>
                    <a:pt x="2092" y="593"/>
                    <a:pt x="2093" y="565"/>
                  </a:cubicBezTo>
                  <a:lnTo>
                    <a:pt x="1988" y="565"/>
                  </a:lnTo>
                  <a:cubicBezTo>
                    <a:pt x="1988" y="760"/>
                    <a:pt x="1996" y="957"/>
                    <a:pt x="2012" y="1155"/>
                  </a:cubicBezTo>
                  <a:lnTo>
                    <a:pt x="2012" y="1155"/>
                  </a:lnTo>
                  <a:cubicBezTo>
                    <a:pt x="1997" y="1539"/>
                    <a:pt x="1970" y="1931"/>
                    <a:pt x="1883" y="2323"/>
                  </a:cubicBezTo>
                  <a:cubicBezTo>
                    <a:pt x="1800" y="2595"/>
                    <a:pt x="1716" y="2867"/>
                    <a:pt x="1528" y="3076"/>
                  </a:cubicBezTo>
                  <a:cubicBezTo>
                    <a:pt x="1518" y="3089"/>
                    <a:pt x="1507" y="3101"/>
                    <a:pt x="1496" y="3113"/>
                  </a:cubicBezTo>
                  <a:lnTo>
                    <a:pt x="1496" y="3113"/>
                  </a:lnTo>
                  <a:cubicBezTo>
                    <a:pt x="1515" y="3095"/>
                    <a:pt x="1532" y="3075"/>
                    <a:pt x="1549" y="3055"/>
                  </a:cubicBezTo>
                  <a:cubicBezTo>
                    <a:pt x="1758" y="2804"/>
                    <a:pt x="1821" y="2553"/>
                    <a:pt x="1904" y="2260"/>
                  </a:cubicBezTo>
                  <a:cubicBezTo>
                    <a:pt x="1967" y="1977"/>
                    <a:pt x="2009" y="1694"/>
                    <a:pt x="2038" y="1411"/>
                  </a:cubicBezTo>
                  <a:lnTo>
                    <a:pt x="2038" y="1411"/>
                  </a:lnTo>
                  <a:cubicBezTo>
                    <a:pt x="2079" y="1762"/>
                    <a:pt x="2146" y="2112"/>
                    <a:pt x="2239" y="2448"/>
                  </a:cubicBezTo>
                  <a:cubicBezTo>
                    <a:pt x="2344" y="2741"/>
                    <a:pt x="2490" y="3055"/>
                    <a:pt x="2720" y="3285"/>
                  </a:cubicBezTo>
                  <a:cubicBezTo>
                    <a:pt x="2908" y="3491"/>
                    <a:pt x="3196" y="3647"/>
                    <a:pt x="3495" y="3647"/>
                  </a:cubicBezTo>
                  <a:cubicBezTo>
                    <a:pt x="3530" y="3647"/>
                    <a:pt x="3564" y="3645"/>
                    <a:pt x="3599" y="3641"/>
                  </a:cubicBezTo>
                  <a:cubicBezTo>
                    <a:pt x="3955" y="3641"/>
                    <a:pt x="4290" y="3515"/>
                    <a:pt x="4499" y="3264"/>
                  </a:cubicBezTo>
                  <a:cubicBezTo>
                    <a:pt x="4729" y="2992"/>
                    <a:pt x="4834" y="2678"/>
                    <a:pt x="4917" y="2365"/>
                  </a:cubicBezTo>
                  <a:cubicBezTo>
                    <a:pt x="4968" y="2110"/>
                    <a:pt x="4995" y="1853"/>
                    <a:pt x="5003" y="1595"/>
                  </a:cubicBezTo>
                  <a:lnTo>
                    <a:pt x="5003" y="1595"/>
                  </a:lnTo>
                  <a:cubicBezTo>
                    <a:pt x="5107" y="1942"/>
                    <a:pt x="5246" y="2278"/>
                    <a:pt x="5420" y="2595"/>
                  </a:cubicBezTo>
                  <a:cubicBezTo>
                    <a:pt x="5587" y="2909"/>
                    <a:pt x="5796" y="3222"/>
                    <a:pt x="6110" y="3473"/>
                  </a:cubicBezTo>
                  <a:cubicBezTo>
                    <a:pt x="6424" y="3704"/>
                    <a:pt x="6801" y="3829"/>
                    <a:pt x="7198" y="3829"/>
                  </a:cubicBezTo>
                  <a:cubicBezTo>
                    <a:pt x="7575" y="3829"/>
                    <a:pt x="7951" y="3745"/>
                    <a:pt x="8286" y="3578"/>
                  </a:cubicBezTo>
                  <a:cubicBezTo>
                    <a:pt x="8621" y="3369"/>
                    <a:pt x="8914" y="3076"/>
                    <a:pt x="9102" y="2762"/>
                  </a:cubicBezTo>
                  <a:cubicBezTo>
                    <a:pt x="9409" y="2261"/>
                    <a:pt x="9554" y="1696"/>
                    <a:pt x="9623" y="1118"/>
                  </a:cubicBezTo>
                  <a:lnTo>
                    <a:pt x="9623" y="1118"/>
                  </a:lnTo>
                  <a:cubicBezTo>
                    <a:pt x="9891" y="1802"/>
                    <a:pt x="10260" y="2442"/>
                    <a:pt x="10755" y="2971"/>
                  </a:cubicBezTo>
                  <a:cubicBezTo>
                    <a:pt x="11027" y="3285"/>
                    <a:pt x="11404" y="3578"/>
                    <a:pt x="11822" y="3745"/>
                  </a:cubicBezTo>
                  <a:cubicBezTo>
                    <a:pt x="12205" y="3918"/>
                    <a:pt x="12623" y="4020"/>
                    <a:pt x="13045" y="4020"/>
                  </a:cubicBezTo>
                  <a:cubicBezTo>
                    <a:pt x="13083" y="4020"/>
                    <a:pt x="13122" y="4019"/>
                    <a:pt x="13161" y="4017"/>
                  </a:cubicBezTo>
                  <a:cubicBezTo>
                    <a:pt x="14040" y="4017"/>
                    <a:pt x="14961" y="3725"/>
                    <a:pt x="15609" y="3076"/>
                  </a:cubicBezTo>
                  <a:cubicBezTo>
                    <a:pt x="16110" y="2576"/>
                    <a:pt x="16398" y="1913"/>
                    <a:pt x="16581" y="1253"/>
                  </a:cubicBezTo>
                  <a:lnTo>
                    <a:pt x="16581" y="1253"/>
                  </a:lnTo>
                  <a:cubicBezTo>
                    <a:pt x="16759" y="1913"/>
                    <a:pt x="17039" y="2576"/>
                    <a:pt x="17555" y="3076"/>
                  </a:cubicBezTo>
                  <a:cubicBezTo>
                    <a:pt x="18204" y="3725"/>
                    <a:pt x="19125" y="4017"/>
                    <a:pt x="20003" y="4017"/>
                  </a:cubicBezTo>
                  <a:cubicBezTo>
                    <a:pt x="20485" y="4017"/>
                    <a:pt x="20924" y="3934"/>
                    <a:pt x="21342" y="3745"/>
                  </a:cubicBezTo>
                  <a:cubicBezTo>
                    <a:pt x="21740" y="3578"/>
                    <a:pt x="22096" y="3285"/>
                    <a:pt x="22410" y="2971"/>
                  </a:cubicBezTo>
                  <a:cubicBezTo>
                    <a:pt x="22925" y="2405"/>
                    <a:pt x="23285" y="1781"/>
                    <a:pt x="23536" y="1102"/>
                  </a:cubicBezTo>
                  <a:lnTo>
                    <a:pt x="23536" y="1102"/>
                  </a:lnTo>
                  <a:cubicBezTo>
                    <a:pt x="23619" y="1679"/>
                    <a:pt x="23750" y="2253"/>
                    <a:pt x="24062" y="2762"/>
                  </a:cubicBezTo>
                  <a:cubicBezTo>
                    <a:pt x="24272" y="3097"/>
                    <a:pt x="24523" y="3390"/>
                    <a:pt x="24879" y="3578"/>
                  </a:cubicBezTo>
                  <a:cubicBezTo>
                    <a:pt x="25213" y="3745"/>
                    <a:pt x="25590" y="3808"/>
                    <a:pt x="25967" y="3829"/>
                  </a:cubicBezTo>
                  <a:cubicBezTo>
                    <a:pt x="26364" y="3829"/>
                    <a:pt x="26720" y="3704"/>
                    <a:pt x="27034" y="3473"/>
                  </a:cubicBezTo>
                  <a:cubicBezTo>
                    <a:pt x="27327" y="3222"/>
                    <a:pt x="27557" y="2909"/>
                    <a:pt x="27745" y="2595"/>
                  </a:cubicBezTo>
                  <a:cubicBezTo>
                    <a:pt x="27915" y="2266"/>
                    <a:pt x="28047" y="1915"/>
                    <a:pt x="28150" y="1554"/>
                  </a:cubicBezTo>
                  <a:lnTo>
                    <a:pt x="28150" y="1554"/>
                  </a:lnTo>
                  <a:cubicBezTo>
                    <a:pt x="28157" y="1826"/>
                    <a:pt x="28185" y="2097"/>
                    <a:pt x="28247" y="2365"/>
                  </a:cubicBezTo>
                  <a:cubicBezTo>
                    <a:pt x="28310" y="2678"/>
                    <a:pt x="28456" y="2992"/>
                    <a:pt x="28666" y="3264"/>
                  </a:cubicBezTo>
                  <a:cubicBezTo>
                    <a:pt x="28896" y="3494"/>
                    <a:pt x="29210" y="3641"/>
                    <a:pt x="29544" y="3641"/>
                  </a:cubicBezTo>
                  <a:cubicBezTo>
                    <a:pt x="29581" y="3645"/>
                    <a:pt x="29618" y="3647"/>
                    <a:pt x="29654" y="3647"/>
                  </a:cubicBezTo>
                  <a:cubicBezTo>
                    <a:pt x="29968" y="3647"/>
                    <a:pt x="30257" y="3491"/>
                    <a:pt x="30444" y="3285"/>
                  </a:cubicBezTo>
                  <a:cubicBezTo>
                    <a:pt x="30674" y="3055"/>
                    <a:pt x="30800" y="2741"/>
                    <a:pt x="30905" y="2448"/>
                  </a:cubicBezTo>
                  <a:cubicBezTo>
                    <a:pt x="31011" y="2128"/>
                    <a:pt x="31080" y="1808"/>
                    <a:pt x="31122" y="1487"/>
                  </a:cubicBezTo>
                  <a:lnTo>
                    <a:pt x="31122" y="1487"/>
                  </a:lnTo>
                  <a:cubicBezTo>
                    <a:pt x="31145" y="1749"/>
                    <a:pt x="31181" y="2007"/>
                    <a:pt x="31239" y="2260"/>
                  </a:cubicBezTo>
                  <a:cubicBezTo>
                    <a:pt x="31323" y="2553"/>
                    <a:pt x="31428" y="2846"/>
                    <a:pt x="31616" y="3055"/>
                  </a:cubicBezTo>
                  <a:cubicBezTo>
                    <a:pt x="31825" y="3285"/>
                    <a:pt x="32118" y="3390"/>
                    <a:pt x="32411" y="3390"/>
                  </a:cubicBezTo>
                  <a:cubicBezTo>
                    <a:pt x="32557" y="3390"/>
                    <a:pt x="32683" y="3306"/>
                    <a:pt x="32788" y="3201"/>
                  </a:cubicBezTo>
                  <a:cubicBezTo>
                    <a:pt x="32892" y="3097"/>
                    <a:pt x="32955" y="2971"/>
                    <a:pt x="32997" y="2846"/>
                  </a:cubicBezTo>
                  <a:cubicBezTo>
                    <a:pt x="33101" y="2574"/>
                    <a:pt x="33143" y="2302"/>
                    <a:pt x="33164" y="2009"/>
                  </a:cubicBezTo>
                  <a:cubicBezTo>
                    <a:pt x="33185" y="1423"/>
                    <a:pt x="33164" y="858"/>
                    <a:pt x="33101" y="314"/>
                  </a:cubicBezTo>
                  <a:lnTo>
                    <a:pt x="33101" y="314"/>
                  </a:lnTo>
                  <a:cubicBezTo>
                    <a:pt x="33164" y="879"/>
                    <a:pt x="33185" y="1423"/>
                    <a:pt x="33143" y="2009"/>
                  </a:cubicBezTo>
                  <a:cubicBezTo>
                    <a:pt x="33101" y="2302"/>
                    <a:pt x="33081" y="2574"/>
                    <a:pt x="32976" y="2846"/>
                  </a:cubicBezTo>
                  <a:cubicBezTo>
                    <a:pt x="32934" y="2971"/>
                    <a:pt x="32871" y="3097"/>
                    <a:pt x="32767" y="3201"/>
                  </a:cubicBezTo>
                  <a:cubicBezTo>
                    <a:pt x="32662" y="3306"/>
                    <a:pt x="32537" y="3369"/>
                    <a:pt x="32411" y="3369"/>
                  </a:cubicBezTo>
                  <a:cubicBezTo>
                    <a:pt x="32390" y="3370"/>
                    <a:pt x="32369" y="3371"/>
                    <a:pt x="32348" y="3371"/>
                  </a:cubicBezTo>
                  <a:cubicBezTo>
                    <a:pt x="32079" y="3371"/>
                    <a:pt x="31832" y="3249"/>
                    <a:pt x="31658" y="3055"/>
                  </a:cubicBezTo>
                  <a:cubicBezTo>
                    <a:pt x="31490" y="2846"/>
                    <a:pt x="31386" y="2553"/>
                    <a:pt x="31323" y="2302"/>
                  </a:cubicBezTo>
                  <a:cubicBezTo>
                    <a:pt x="31197" y="1737"/>
                    <a:pt x="31197" y="1193"/>
                    <a:pt x="31177" y="628"/>
                  </a:cubicBezTo>
                  <a:lnTo>
                    <a:pt x="31176" y="628"/>
                  </a:lnTo>
                  <a:cubicBezTo>
                    <a:pt x="31176" y="607"/>
                    <a:pt x="31177" y="586"/>
                    <a:pt x="31177" y="565"/>
                  </a:cubicBezTo>
                  <a:lnTo>
                    <a:pt x="31072" y="565"/>
                  </a:lnTo>
                  <a:cubicBezTo>
                    <a:pt x="31073" y="586"/>
                    <a:pt x="31073" y="607"/>
                    <a:pt x="31074" y="628"/>
                  </a:cubicBezTo>
                  <a:lnTo>
                    <a:pt x="31072" y="628"/>
                  </a:lnTo>
                  <a:cubicBezTo>
                    <a:pt x="31030" y="1256"/>
                    <a:pt x="30967" y="1883"/>
                    <a:pt x="30779" y="2448"/>
                  </a:cubicBezTo>
                  <a:cubicBezTo>
                    <a:pt x="30674" y="2741"/>
                    <a:pt x="30549" y="3034"/>
                    <a:pt x="30340" y="3243"/>
                  </a:cubicBezTo>
                  <a:cubicBezTo>
                    <a:pt x="30145" y="3457"/>
                    <a:pt x="29879" y="3580"/>
                    <a:pt x="29608" y="3580"/>
                  </a:cubicBezTo>
                  <a:cubicBezTo>
                    <a:pt x="29587" y="3580"/>
                    <a:pt x="29566" y="3580"/>
                    <a:pt x="29544" y="3578"/>
                  </a:cubicBezTo>
                  <a:cubicBezTo>
                    <a:pt x="29231" y="3557"/>
                    <a:pt x="28938" y="3453"/>
                    <a:pt x="28770" y="3201"/>
                  </a:cubicBezTo>
                  <a:cubicBezTo>
                    <a:pt x="28582" y="2992"/>
                    <a:pt x="28456" y="2678"/>
                    <a:pt x="28394" y="2406"/>
                  </a:cubicBezTo>
                  <a:cubicBezTo>
                    <a:pt x="28268" y="1820"/>
                    <a:pt x="28289" y="1172"/>
                    <a:pt x="28373" y="565"/>
                  </a:cubicBezTo>
                  <a:lnTo>
                    <a:pt x="28361" y="564"/>
                  </a:lnTo>
                  <a:lnTo>
                    <a:pt x="28361" y="564"/>
                  </a:lnTo>
                  <a:cubicBezTo>
                    <a:pt x="28365" y="536"/>
                    <a:pt x="28369" y="509"/>
                    <a:pt x="28373" y="481"/>
                  </a:cubicBezTo>
                  <a:lnTo>
                    <a:pt x="28205" y="460"/>
                  </a:lnTo>
                  <a:lnTo>
                    <a:pt x="28205" y="460"/>
                  </a:lnTo>
                  <a:cubicBezTo>
                    <a:pt x="28198" y="533"/>
                    <a:pt x="28191" y="606"/>
                    <a:pt x="28185" y="679"/>
                  </a:cubicBezTo>
                  <a:lnTo>
                    <a:pt x="28185" y="679"/>
                  </a:lnTo>
                  <a:cubicBezTo>
                    <a:pt x="28079" y="1343"/>
                    <a:pt x="27911" y="1986"/>
                    <a:pt x="27578" y="2574"/>
                  </a:cubicBezTo>
                  <a:cubicBezTo>
                    <a:pt x="27431" y="2888"/>
                    <a:pt x="27222" y="3181"/>
                    <a:pt x="26929" y="3390"/>
                  </a:cubicBezTo>
                  <a:cubicBezTo>
                    <a:pt x="26636" y="3599"/>
                    <a:pt x="26301" y="3704"/>
                    <a:pt x="25967" y="3704"/>
                  </a:cubicBezTo>
                  <a:cubicBezTo>
                    <a:pt x="25632" y="3683"/>
                    <a:pt x="25255" y="3620"/>
                    <a:pt x="24962" y="3453"/>
                  </a:cubicBezTo>
                  <a:cubicBezTo>
                    <a:pt x="24648" y="3264"/>
                    <a:pt x="24418" y="3013"/>
                    <a:pt x="24230" y="2699"/>
                  </a:cubicBezTo>
                  <a:cubicBezTo>
                    <a:pt x="23874" y="2072"/>
                    <a:pt x="23770" y="1381"/>
                    <a:pt x="23707" y="649"/>
                  </a:cubicBezTo>
                  <a:lnTo>
                    <a:pt x="23665" y="84"/>
                  </a:lnTo>
                  <a:lnTo>
                    <a:pt x="23503" y="630"/>
                  </a:lnTo>
                  <a:lnTo>
                    <a:pt x="23503" y="630"/>
                  </a:lnTo>
                  <a:lnTo>
                    <a:pt x="23477" y="628"/>
                  </a:lnTo>
                  <a:lnTo>
                    <a:pt x="23477" y="628"/>
                  </a:lnTo>
                  <a:cubicBezTo>
                    <a:pt x="23479" y="650"/>
                    <a:pt x="23482" y="672"/>
                    <a:pt x="23484" y="694"/>
                  </a:cubicBezTo>
                  <a:lnTo>
                    <a:pt x="23484" y="694"/>
                  </a:lnTo>
                  <a:cubicBezTo>
                    <a:pt x="23251" y="1474"/>
                    <a:pt x="22838" y="2251"/>
                    <a:pt x="22284" y="2867"/>
                  </a:cubicBezTo>
                  <a:cubicBezTo>
                    <a:pt x="21991" y="3181"/>
                    <a:pt x="21656" y="3411"/>
                    <a:pt x="21259" y="3599"/>
                  </a:cubicBezTo>
                  <a:cubicBezTo>
                    <a:pt x="20895" y="3733"/>
                    <a:pt x="20514" y="3832"/>
                    <a:pt x="20132" y="3832"/>
                  </a:cubicBezTo>
                  <a:cubicBezTo>
                    <a:pt x="20096" y="3832"/>
                    <a:pt x="20060" y="3831"/>
                    <a:pt x="20024" y="3829"/>
                  </a:cubicBezTo>
                  <a:cubicBezTo>
                    <a:pt x="19187" y="3829"/>
                    <a:pt x="18329" y="3557"/>
                    <a:pt x="17744" y="2950"/>
                  </a:cubicBezTo>
                  <a:cubicBezTo>
                    <a:pt x="17451" y="2657"/>
                    <a:pt x="17220" y="2281"/>
                    <a:pt x="17074" y="1904"/>
                  </a:cubicBezTo>
                  <a:cubicBezTo>
                    <a:pt x="16928" y="1507"/>
                    <a:pt x="16802" y="1088"/>
                    <a:pt x="16739" y="670"/>
                  </a:cubicBezTo>
                  <a:lnTo>
                    <a:pt x="16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8"/>
            <p:cNvSpPr/>
            <p:nvPr/>
          </p:nvSpPr>
          <p:spPr>
            <a:xfrm>
              <a:off x="6019801" y="3377021"/>
              <a:ext cx="31231" cy="26379"/>
            </a:xfrm>
            <a:custGeom>
              <a:avLst/>
              <a:gdLst/>
              <a:ahLst/>
              <a:cxnLst/>
              <a:rect l="l" t="t" r="r" b="b"/>
              <a:pathLst>
                <a:path w="560" h="473" extrusionOk="0">
                  <a:moveTo>
                    <a:pt x="340" y="0"/>
                  </a:moveTo>
                  <a:cubicBezTo>
                    <a:pt x="313" y="0"/>
                    <a:pt x="282" y="6"/>
                    <a:pt x="249" y="17"/>
                  </a:cubicBezTo>
                  <a:cubicBezTo>
                    <a:pt x="0" y="124"/>
                    <a:pt x="99" y="472"/>
                    <a:pt x="275" y="472"/>
                  </a:cubicBezTo>
                  <a:cubicBezTo>
                    <a:pt x="306" y="472"/>
                    <a:pt x="340" y="461"/>
                    <a:pt x="375" y="436"/>
                  </a:cubicBezTo>
                  <a:cubicBezTo>
                    <a:pt x="560" y="325"/>
                    <a:pt x="548"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8"/>
            <p:cNvSpPr/>
            <p:nvPr/>
          </p:nvSpPr>
          <p:spPr>
            <a:xfrm>
              <a:off x="6176013" y="3371946"/>
              <a:ext cx="29223" cy="29614"/>
            </a:xfrm>
            <a:custGeom>
              <a:avLst/>
              <a:gdLst/>
              <a:ahLst/>
              <a:cxnLst/>
              <a:rect l="l" t="t" r="r" b="b"/>
              <a:pathLst>
                <a:path w="524" h="531" extrusionOk="0">
                  <a:moveTo>
                    <a:pt x="321" y="1"/>
                  </a:moveTo>
                  <a:cubicBezTo>
                    <a:pt x="312" y="1"/>
                    <a:pt x="303" y="2"/>
                    <a:pt x="294" y="4"/>
                  </a:cubicBezTo>
                  <a:lnTo>
                    <a:pt x="189" y="67"/>
                  </a:lnTo>
                  <a:cubicBezTo>
                    <a:pt x="189" y="25"/>
                    <a:pt x="168" y="25"/>
                    <a:pt x="147" y="25"/>
                  </a:cubicBezTo>
                  <a:cubicBezTo>
                    <a:pt x="126" y="25"/>
                    <a:pt x="126" y="67"/>
                    <a:pt x="126" y="67"/>
                  </a:cubicBezTo>
                  <a:cubicBezTo>
                    <a:pt x="63" y="129"/>
                    <a:pt x="1" y="276"/>
                    <a:pt x="63" y="380"/>
                  </a:cubicBezTo>
                  <a:cubicBezTo>
                    <a:pt x="82" y="472"/>
                    <a:pt x="163" y="531"/>
                    <a:pt x="253" y="531"/>
                  </a:cubicBezTo>
                  <a:cubicBezTo>
                    <a:pt x="267" y="531"/>
                    <a:pt x="280" y="530"/>
                    <a:pt x="294" y="527"/>
                  </a:cubicBezTo>
                  <a:cubicBezTo>
                    <a:pt x="377" y="506"/>
                    <a:pt x="440" y="443"/>
                    <a:pt x="461" y="401"/>
                  </a:cubicBezTo>
                  <a:cubicBezTo>
                    <a:pt x="503" y="318"/>
                    <a:pt x="524" y="213"/>
                    <a:pt x="503" y="129"/>
                  </a:cubicBezTo>
                  <a:cubicBezTo>
                    <a:pt x="484" y="73"/>
                    <a:pt x="39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8"/>
            <p:cNvSpPr/>
            <p:nvPr/>
          </p:nvSpPr>
          <p:spPr>
            <a:xfrm>
              <a:off x="6433447" y="3372783"/>
              <a:ext cx="37868" cy="32291"/>
            </a:xfrm>
            <a:custGeom>
              <a:avLst/>
              <a:gdLst/>
              <a:ahLst/>
              <a:cxnLst/>
              <a:rect l="l" t="t" r="r" b="b"/>
              <a:pathLst>
                <a:path w="679" h="579" extrusionOk="0">
                  <a:moveTo>
                    <a:pt x="414" y="0"/>
                  </a:moveTo>
                  <a:cubicBezTo>
                    <a:pt x="207" y="0"/>
                    <a:pt x="1" y="304"/>
                    <a:pt x="239" y="512"/>
                  </a:cubicBezTo>
                  <a:cubicBezTo>
                    <a:pt x="260" y="533"/>
                    <a:pt x="281" y="575"/>
                    <a:pt x="344" y="575"/>
                  </a:cubicBezTo>
                  <a:cubicBezTo>
                    <a:pt x="355" y="578"/>
                    <a:pt x="366" y="579"/>
                    <a:pt x="377" y="579"/>
                  </a:cubicBezTo>
                  <a:cubicBezTo>
                    <a:pt x="445" y="579"/>
                    <a:pt x="501" y="527"/>
                    <a:pt x="574" y="491"/>
                  </a:cubicBezTo>
                  <a:cubicBezTo>
                    <a:pt x="657" y="407"/>
                    <a:pt x="678" y="282"/>
                    <a:pt x="637" y="177"/>
                  </a:cubicBezTo>
                  <a:cubicBezTo>
                    <a:pt x="582" y="50"/>
                    <a:pt x="498"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8"/>
            <p:cNvSpPr/>
            <p:nvPr/>
          </p:nvSpPr>
          <p:spPr>
            <a:xfrm>
              <a:off x="6826068" y="3370887"/>
              <a:ext cx="33797" cy="37477"/>
            </a:xfrm>
            <a:custGeom>
              <a:avLst/>
              <a:gdLst/>
              <a:ahLst/>
              <a:cxnLst/>
              <a:rect l="l" t="t" r="r" b="b"/>
              <a:pathLst>
                <a:path w="606" h="672" extrusionOk="0">
                  <a:moveTo>
                    <a:pt x="274" y="1"/>
                  </a:moveTo>
                  <a:cubicBezTo>
                    <a:pt x="78" y="1"/>
                    <a:pt x="0" y="320"/>
                    <a:pt x="41" y="462"/>
                  </a:cubicBezTo>
                  <a:cubicBezTo>
                    <a:pt x="62" y="609"/>
                    <a:pt x="208" y="671"/>
                    <a:pt x="313" y="671"/>
                  </a:cubicBezTo>
                  <a:cubicBezTo>
                    <a:pt x="418" y="651"/>
                    <a:pt x="501" y="546"/>
                    <a:pt x="543" y="441"/>
                  </a:cubicBezTo>
                  <a:cubicBezTo>
                    <a:pt x="606" y="295"/>
                    <a:pt x="501" y="2"/>
                    <a:pt x="292" y="2"/>
                  </a:cubicBezTo>
                  <a:cubicBezTo>
                    <a:pt x="286" y="1"/>
                    <a:pt x="280"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8"/>
            <p:cNvSpPr/>
            <p:nvPr/>
          </p:nvSpPr>
          <p:spPr>
            <a:xfrm>
              <a:off x="7218075" y="3369158"/>
              <a:ext cx="29223" cy="33629"/>
            </a:xfrm>
            <a:custGeom>
              <a:avLst/>
              <a:gdLst/>
              <a:ahLst/>
              <a:cxnLst/>
              <a:rect l="l" t="t" r="r" b="b"/>
              <a:pathLst>
                <a:path w="524" h="603" extrusionOk="0">
                  <a:moveTo>
                    <a:pt x="298" y="0"/>
                  </a:moveTo>
                  <a:cubicBezTo>
                    <a:pt x="149" y="0"/>
                    <a:pt x="0" y="158"/>
                    <a:pt x="0" y="326"/>
                  </a:cubicBezTo>
                  <a:cubicBezTo>
                    <a:pt x="0" y="430"/>
                    <a:pt x="63" y="535"/>
                    <a:pt x="168" y="577"/>
                  </a:cubicBezTo>
                  <a:cubicBezTo>
                    <a:pt x="198" y="595"/>
                    <a:pt x="229" y="602"/>
                    <a:pt x="259" y="602"/>
                  </a:cubicBezTo>
                  <a:cubicBezTo>
                    <a:pt x="337" y="602"/>
                    <a:pt x="410" y="553"/>
                    <a:pt x="440" y="493"/>
                  </a:cubicBezTo>
                  <a:cubicBezTo>
                    <a:pt x="482" y="472"/>
                    <a:pt x="482" y="430"/>
                    <a:pt x="503" y="368"/>
                  </a:cubicBezTo>
                  <a:cubicBezTo>
                    <a:pt x="524" y="284"/>
                    <a:pt x="524" y="221"/>
                    <a:pt x="503" y="138"/>
                  </a:cubicBezTo>
                  <a:cubicBezTo>
                    <a:pt x="447" y="40"/>
                    <a:pt x="372"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8"/>
            <p:cNvSpPr/>
            <p:nvPr/>
          </p:nvSpPr>
          <p:spPr>
            <a:xfrm>
              <a:off x="7480641" y="3372058"/>
              <a:ext cx="30172" cy="30450"/>
            </a:xfrm>
            <a:custGeom>
              <a:avLst/>
              <a:gdLst/>
              <a:ahLst/>
              <a:cxnLst/>
              <a:rect l="l" t="t" r="r" b="b"/>
              <a:pathLst>
                <a:path w="541" h="546" extrusionOk="0">
                  <a:moveTo>
                    <a:pt x="296" y="1"/>
                  </a:moveTo>
                  <a:cubicBezTo>
                    <a:pt x="288" y="1"/>
                    <a:pt x="280" y="1"/>
                    <a:pt x="272" y="2"/>
                  </a:cubicBezTo>
                  <a:cubicBezTo>
                    <a:pt x="63" y="2"/>
                    <a:pt x="0" y="316"/>
                    <a:pt x="126" y="483"/>
                  </a:cubicBezTo>
                  <a:cubicBezTo>
                    <a:pt x="189" y="525"/>
                    <a:pt x="230" y="546"/>
                    <a:pt x="293" y="546"/>
                  </a:cubicBezTo>
                  <a:cubicBezTo>
                    <a:pt x="377" y="546"/>
                    <a:pt x="419" y="504"/>
                    <a:pt x="440" y="441"/>
                  </a:cubicBezTo>
                  <a:cubicBezTo>
                    <a:pt x="541" y="299"/>
                    <a:pt x="525"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8"/>
            <p:cNvSpPr/>
            <p:nvPr/>
          </p:nvSpPr>
          <p:spPr>
            <a:xfrm>
              <a:off x="7641649" y="3375348"/>
              <a:ext cx="28164" cy="28275"/>
            </a:xfrm>
            <a:custGeom>
              <a:avLst/>
              <a:gdLst/>
              <a:ahLst/>
              <a:cxnLst/>
              <a:rect l="l" t="t" r="r" b="b"/>
              <a:pathLst>
                <a:path w="505" h="507" extrusionOk="0">
                  <a:moveTo>
                    <a:pt x="230" y="0"/>
                  </a:moveTo>
                  <a:cubicBezTo>
                    <a:pt x="108" y="0"/>
                    <a:pt x="1" y="128"/>
                    <a:pt x="1" y="278"/>
                  </a:cubicBezTo>
                  <a:cubicBezTo>
                    <a:pt x="1" y="361"/>
                    <a:pt x="43" y="466"/>
                    <a:pt x="147" y="487"/>
                  </a:cubicBezTo>
                  <a:cubicBezTo>
                    <a:pt x="183" y="500"/>
                    <a:pt x="215" y="507"/>
                    <a:pt x="245" y="507"/>
                  </a:cubicBezTo>
                  <a:cubicBezTo>
                    <a:pt x="442" y="507"/>
                    <a:pt x="505" y="232"/>
                    <a:pt x="377" y="68"/>
                  </a:cubicBezTo>
                  <a:cubicBezTo>
                    <a:pt x="330" y="21"/>
                    <a:pt x="27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8"/>
            <p:cNvSpPr/>
            <p:nvPr/>
          </p:nvSpPr>
          <p:spPr>
            <a:xfrm>
              <a:off x="5856284" y="3187738"/>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8"/>
            <p:cNvSpPr/>
            <p:nvPr/>
          </p:nvSpPr>
          <p:spPr>
            <a:xfrm>
              <a:off x="5856284" y="3390797"/>
              <a:ext cx="1979166" cy="56"/>
            </a:xfrm>
            <a:custGeom>
              <a:avLst/>
              <a:gdLst/>
              <a:ahLst/>
              <a:cxnLst/>
              <a:rect l="l" t="t" r="r" b="b"/>
              <a:pathLst>
                <a:path w="35488" h="1" fill="none" extrusionOk="0">
                  <a:moveTo>
                    <a:pt x="1" y="1"/>
                  </a:moveTo>
                  <a:lnTo>
                    <a:pt x="35487" y="1"/>
                  </a:lnTo>
                </a:path>
              </a:pathLst>
            </a:custGeom>
            <a:solidFill>
              <a:schemeClr val="dk1"/>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8"/>
            <p:cNvSpPr/>
            <p:nvPr/>
          </p:nvSpPr>
          <p:spPr>
            <a:xfrm>
              <a:off x="606514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8"/>
            <p:cNvSpPr/>
            <p:nvPr/>
          </p:nvSpPr>
          <p:spPr>
            <a:xfrm>
              <a:off x="620986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8"/>
            <p:cNvSpPr/>
            <p:nvPr/>
          </p:nvSpPr>
          <p:spPr>
            <a:xfrm>
              <a:off x="6397755"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8"/>
            <p:cNvSpPr/>
            <p:nvPr/>
          </p:nvSpPr>
          <p:spPr>
            <a:xfrm>
              <a:off x="6596128"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8"/>
            <p:cNvSpPr/>
            <p:nvPr/>
          </p:nvSpPr>
          <p:spPr>
            <a:xfrm>
              <a:off x="7625308"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8"/>
            <p:cNvSpPr/>
            <p:nvPr/>
          </p:nvSpPr>
          <p:spPr>
            <a:xfrm>
              <a:off x="7480641" y="3187738"/>
              <a:ext cx="56" cy="201943"/>
            </a:xfrm>
            <a:custGeom>
              <a:avLst/>
              <a:gdLst/>
              <a:ahLst/>
              <a:cxnLst/>
              <a:rect l="l" t="t" r="r" b="b"/>
              <a:pathLst>
                <a:path w="1" h="3621" fill="none" extrusionOk="0">
                  <a:moveTo>
                    <a:pt x="0" y="1"/>
                  </a:moveTo>
                  <a:lnTo>
                    <a:pt x="0"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8"/>
            <p:cNvSpPr/>
            <p:nvPr/>
          </p:nvSpPr>
          <p:spPr>
            <a:xfrm>
              <a:off x="7292752"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8"/>
            <p:cNvSpPr/>
            <p:nvPr/>
          </p:nvSpPr>
          <p:spPr>
            <a:xfrm>
              <a:off x="7092035" y="3187738"/>
              <a:ext cx="56" cy="201943"/>
            </a:xfrm>
            <a:custGeom>
              <a:avLst/>
              <a:gdLst/>
              <a:ahLst/>
              <a:cxnLst/>
              <a:rect l="l" t="t" r="r" b="b"/>
              <a:pathLst>
                <a:path w="1" h="3621" fill="none" extrusionOk="0">
                  <a:moveTo>
                    <a:pt x="1" y="1"/>
                  </a:moveTo>
                  <a:lnTo>
                    <a:pt x="1" y="3621"/>
                  </a:lnTo>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8"/>
            <p:cNvSpPr/>
            <p:nvPr/>
          </p:nvSpPr>
          <p:spPr>
            <a:xfrm>
              <a:off x="6051144" y="3770033"/>
              <a:ext cx="1588218" cy="56"/>
            </a:xfrm>
            <a:custGeom>
              <a:avLst/>
              <a:gdLst/>
              <a:ahLst/>
              <a:cxnLst/>
              <a:rect l="l" t="t" r="r" b="b"/>
              <a:pathLst>
                <a:path w="28478" h="1" fill="none" extrusionOk="0">
                  <a:moveTo>
                    <a:pt x="1" y="1"/>
                  </a:moveTo>
                  <a:lnTo>
                    <a:pt x="28478"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8"/>
            <p:cNvSpPr/>
            <p:nvPr/>
          </p:nvSpPr>
          <p:spPr>
            <a:xfrm>
              <a:off x="6163186" y="3754863"/>
              <a:ext cx="22252" cy="28945"/>
            </a:xfrm>
            <a:custGeom>
              <a:avLst/>
              <a:gdLst/>
              <a:ahLst/>
              <a:cxnLst/>
              <a:rect l="l" t="t" r="r" b="b"/>
              <a:pathLst>
                <a:path w="399" h="519" extrusionOk="0">
                  <a:moveTo>
                    <a:pt x="210" y="1"/>
                  </a:moveTo>
                  <a:cubicBezTo>
                    <a:pt x="105" y="1"/>
                    <a:pt x="63" y="126"/>
                    <a:pt x="21" y="210"/>
                  </a:cubicBezTo>
                  <a:cubicBezTo>
                    <a:pt x="1" y="315"/>
                    <a:pt x="1" y="440"/>
                    <a:pt x="84" y="482"/>
                  </a:cubicBezTo>
                  <a:cubicBezTo>
                    <a:pt x="117" y="507"/>
                    <a:pt x="157" y="519"/>
                    <a:pt x="196" y="519"/>
                  </a:cubicBezTo>
                  <a:cubicBezTo>
                    <a:pt x="257" y="519"/>
                    <a:pt x="318" y="491"/>
                    <a:pt x="356" y="440"/>
                  </a:cubicBezTo>
                  <a:cubicBezTo>
                    <a:pt x="398" y="356"/>
                    <a:pt x="398" y="231"/>
                    <a:pt x="377" y="147"/>
                  </a:cubicBezTo>
                  <a:cubicBezTo>
                    <a:pt x="356" y="126"/>
                    <a:pt x="356" y="64"/>
                    <a:pt x="293" y="64"/>
                  </a:cubicBezTo>
                  <a:cubicBezTo>
                    <a:pt x="288" y="58"/>
                    <a:pt x="279" y="55"/>
                    <a:pt x="269" y="55"/>
                  </a:cubicBezTo>
                  <a:cubicBezTo>
                    <a:pt x="242" y="55"/>
                    <a:pt x="204" y="75"/>
                    <a:pt x="189" y="105"/>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8"/>
            <p:cNvSpPr/>
            <p:nvPr/>
          </p:nvSpPr>
          <p:spPr>
            <a:xfrm>
              <a:off x="6060513" y="3749732"/>
              <a:ext cx="26881" cy="30116"/>
            </a:xfrm>
            <a:custGeom>
              <a:avLst/>
              <a:gdLst/>
              <a:ahLst/>
              <a:cxnLst/>
              <a:rect l="l" t="t" r="r" b="b"/>
              <a:pathLst>
                <a:path w="482" h="540" extrusionOk="0">
                  <a:moveTo>
                    <a:pt x="302" y="1"/>
                  </a:moveTo>
                  <a:cubicBezTo>
                    <a:pt x="285" y="1"/>
                    <a:pt x="268" y="3"/>
                    <a:pt x="251" y="9"/>
                  </a:cubicBezTo>
                  <a:lnTo>
                    <a:pt x="147" y="51"/>
                  </a:lnTo>
                  <a:cubicBezTo>
                    <a:pt x="42" y="93"/>
                    <a:pt x="0" y="197"/>
                    <a:pt x="0" y="302"/>
                  </a:cubicBezTo>
                  <a:cubicBezTo>
                    <a:pt x="0" y="407"/>
                    <a:pt x="63" y="511"/>
                    <a:pt x="168" y="532"/>
                  </a:cubicBezTo>
                  <a:cubicBezTo>
                    <a:pt x="191" y="537"/>
                    <a:pt x="215" y="539"/>
                    <a:pt x="238" y="539"/>
                  </a:cubicBezTo>
                  <a:cubicBezTo>
                    <a:pt x="317" y="539"/>
                    <a:pt x="391" y="509"/>
                    <a:pt x="440" y="428"/>
                  </a:cubicBezTo>
                  <a:cubicBezTo>
                    <a:pt x="461" y="365"/>
                    <a:pt x="481" y="323"/>
                    <a:pt x="481" y="239"/>
                  </a:cubicBezTo>
                  <a:cubicBezTo>
                    <a:pt x="481" y="156"/>
                    <a:pt x="461" y="114"/>
                    <a:pt x="440" y="51"/>
                  </a:cubicBezTo>
                  <a:cubicBezTo>
                    <a:pt x="394" y="20"/>
                    <a:pt x="348"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8"/>
            <p:cNvSpPr/>
            <p:nvPr/>
          </p:nvSpPr>
          <p:spPr>
            <a:xfrm>
              <a:off x="6302053" y="3752075"/>
              <a:ext cx="24539" cy="29837"/>
            </a:xfrm>
            <a:custGeom>
              <a:avLst/>
              <a:gdLst/>
              <a:ahLst/>
              <a:cxnLst/>
              <a:rect l="l" t="t" r="r" b="b"/>
              <a:pathLst>
                <a:path w="440" h="535" extrusionOk="0">
                  <a:moveTo>
                    <a:pt x="150" y="1"/>
                  </a:moveTo>
                  <a:cubicBezTo>
                    <a:pt x="140" y="1"/>
                    <a:pt x="132" y="3"/>
                    <a:pt x="126" y="9"/>
                  </a:cubicBezTo>
                  <a:cubicBezTo>
                    <a:pt x="84" y="51"/>
                    <a:pt x="63" y="93"/>
                    <a:pt x="21" y="155"/>
                  </a:cubicBezTo>
                  <a:cubicBezTo>
                    <a:pt x="0" y="260"/>
                    <a:pt x="21" y="406"/>
                    <a:pt x="105" y="490"/>
                  </a:cubicBezTo>
                  <a:cubicBezTo>
                    <a:pt x="143" y="521"/>
                    <a:pt x="187" y="535"/>
                    <a:pt x="231" y="535"/>
                  </a:cubicBezTo>
                  <a:cubicBezTo>
                    <a:pt x="306" y="535"/>
                    <a:pt x="379" y="494"/>
                    <a:pt x="419" y="427"/>
                  </a:cubicBezTo>
                  <a:cubicBezTo>
                    <a:pt x="440" y="386"/>
                    <a:pt x="440" y="323"/>
                    <a:pt x="440" y="281"/>
                  </a:cubicBezTo>
                  <a:cubicBezTo>
                    <a:pt x="440" y="176"/>
                    <a:pt x="398" y="51"/>
                    <a:pt x="293" y="9"/>
                  </a:cubicBezTo>
                  <a:lnTo>
                    <a:pt x="210" y="51"/>
                  </a:lnTo>
                  <a:cubicBezTo>
                    <a:pt x="210" y="20"/>
                    <a:pt x="17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8"/>
            <p:cNvSpPr/>
            <p:nvPr/>
          </p:nvSpPr>
          <p:spPr>
            <a:xfrm>
              <a:off x="6513254" y="3749063"/>
              <a:ext cx="32737" cy="35191"/>
            </a:xfrm>
            <a:custGeom>
              <a:avLst/>
              <a:gdLst/>
              <a:ahLst/>
              <a:cxnLst/>
              <a:rect l="l" t="t" r="r" b="b"/>
              <a:pathLst>
                <a:path w="587" h="631" extrusionOk="0">
                  <a:moveTo>
                    <a:pt x="398" y="0"/>
                  </a:moveTo>
                  <a:lnTo>
                    <a:pt x="294" y="21"/>
                  </a:lnTo>
                  <a:cubicBezTo>
                    <a:pt x="189" y="21"/>
                    <a:pt x="105" y="105"/>
                    <a:pt x="63" y="188"/>
                  </a:cubicBezTo>
                  <a:cubicBezTo>
                    <a:pt x="42" y="272"/>
                    <a:pt x="1" y="335"/>
                    <a:pt x="42" y="398"/>
                  </a:cubicBezTo>
                  <a:cubicBezTo>
                    <a:pt x="62" y="532"/>
                    <a:pt x="168" y="631"/>
                    <a:pt x="314" y="631"/>
                  </a:cubicBezTo>
                  <a:cubicBezTo>
                    <a:pt x="328" y="631"/>
                    <a:pt x="342" y="630"/>
                    <a:pt x="356" y="628"/>
                  </a:cubicBezTo>
                  <a:cubicBezTo>
                    <a:pt x="482" y="586"/>
                    <a:pt x="586" y="460"/>
                    <a:pt x="586" y="335"/>
                  </a:cubicBezTo>
                  <a:cubicBezTo>
                    <a:pt x="586" y="209"/>
                    <a:pt x="503" y="63"/>
                    <a:pt x="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8"/>
            <p:cNvSpPr/>
            <p:nvPr/>
          </p:nvSpPr>
          <p:spPr>
            <a:xfrm>
              <a:off x="6822499" y="3752521"/>
              <a:ext cx="31566" cy="30227"/>
            </a:xfrm>
            <a:custGeom>
              <a:avLst/>
              <a:gdLst/>
              <a:ahLst/>
              <a:cxnLst/>
              <a:rect l="l" t="t" r="r" b="b"/>
              <a:pathLst>
                <a:path w="566" h="542" extrusionOk="0">
                  <a:moveTo>
                    <a:pt x="210" y="1"/>
                  </a:moveTo>
                  <a:cubicBezTo>
                    <a:pt x="84" y="43"/>
                    <a:pt x="0" y="168"/>
                    <a:pt x="0" y="273"/>
                  </a:cubicBezTo>
                  <a:cubicBezTo>
                    <a:pt x="0" y="357"/>
                    <a:pt x="42" y="419"/>
                    <a:pt x="105" y="482"/>
                  </a:cubicBezTo>
                  <a:cubicBezTo>
                    <a:pt x="149" y="512"/>
                    <a:pt x="215" y="541"/>
                    <a:pt x="279" y="541"/>
                  </a:cubicBezTo>
                  <a:cubicBezTo>
                    <a:pt x="305" y="541"/>
                    <a:pt x="332" y="536"/>
                    <a:pt x="356" y="524"/>
                  </a:cubicBezTo>
                  <a:cubicBezTo>
                    <a:pt x="461" y="503"/>
                    <a:pt x="503" y="398"/>
                    <a:pt x="523" y="315"/>
                  </a:cubicBezTo>
                  <a:cubicBezTo>
                    <a:pt x="565" y="273"/>
                    <a:pt x="565" y="189"/>
                    <a:pt x="503" y="147"/>
                  </a:cubicBezTo>
                  <a:cubicBezTo>
                    <a:pt x="482" y="85"/>
                    <a:pt x="398" y="64"/>
                    <a:pt x="356"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8"/>
            <p:cNvSpPr/>
            <p:nvPr/>
          </p:nvSpPr>
          <p:spPr>
            <a:xfrm>
              <a:off x="7138715" y="3752521"/>
              <a:ext cx="26881" cy="28220"/>
            </a:xfrm>
            <a:custGeom>
              <a:avLst/>
              <a:gdLst/>
              <a:ahLst/>
              <a:cxnLst/>
              <a:rect l="l" t="t" r="r" b="b"/>
              <a:pathLst>
                <a:path w="482" h="506" extrusionOk="0">
                  <a:moveTo>
                    <a:pt x="210" y="1"/>
                  </a:moveTo>
                  <a:cubicBezTo>
                    <a:pt x="105" y="64"/>
                    <a:pt x="1" y="168"/>
                    <a:pt x="1" y="294"/>
                  </a:cubicBezTo>
                  <a:cubicBezTo>
                    <a:pt x="1" y="409"/>
                    <a:pt x="123" y="506"/>
                    <a:pt x="240" y="506"/>
                  </a:cubicBezTo>
                  <a:cubicBezTo>
                    <a:pt x="251" y="506"/>
                    <a:pt x="262" y="505"/>
                    <a:pt x="273" y="503"/>
                  </a:cubicBezTo>
                  <a:cubicBezTo>
                    <a:pt x="315" y="482"/>
                    <a:pt x="377" y="419"/>
                    <a:pt x="419" y="378"/>
                  </a:cubicBezTo>
                  <a:cubicBezTo>
                    <a:pt x="461" y="294"/>
                    <a:pt x="482" y="210"/>
                    <a:pt x="482" y="168"/>
                  </a:cubicBezTo>
                  <a:cubicBezTo>
                    <a:pt x="465" y="99"/>
                    <a:pt x="404" y="58"/>
                    <a:pt x="336" y="58"/>
                  </a:cubicBezTo>
                  <a:cubicBezTo>
                    <a:pt x="322" y="58"/>
                    <a:pt x="308" y="60"/>
                    <a:pt x="294" y="64"/>
                  </a:cubicBez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8"/>
            <p:cNvSpPr/>
            <p:nvPr/>
          </p:nvSpPr>
          <p:spPr>
            <a:xfrm>
              <a:off x="7359285" y="3755588"/>
              <a:ext cx="26881" cy="25933"/>
            </a:xfrm>
            <a:custGeom>
              <a:avLst/>
              <a:gdLst/>
              <a:ahLst/>
              <a:cxnLst/>
              <a:rect l="l" t="t" r="r" b="b"/>
              <a:pathLst>
                <a:path w="482" h="465" extrusionOk="0">
                  <a:moveTo>
                    <a:pt x="277" y="1"/>
                  </a:moveTo>
                  <a:cubicBezTo>
                    <a:pt x="240" y="1"/>
                    <a:pt x="198" y="20"/>
                    <a:pt x="168" y="51"/>
                  </a:cubicBezTo>
                  <a:cubicBezTo>
                    <a:pt x="147" y="71"/>
                    <a:pt x="84" y="134"/>
                    <a:pt x="63" y="176"/>
                  </a:cubicBezTo>
                  <a:cubicBezTo>
                    <a:pt x="0" y="281"/>
                    <a:pt x="63" y="406"/>
                    <a:pt x="168" y="448"/>
                  </a:cubicBezTo>
                  <a:cubicBezTo>
                    <a:pt x="195" y="459"/>
                    <a:pt x="222" y="464"/>
                    <a:pt x="248" y="464"/>
                  </a:cubicBezTo>
                  <a:cubicBezTo>
                    <a:pt x="322" y="464"/>
                    <a:pt x="388" y="421"/>
                    <a:pt x="419" y="343"/>
                  </a:cubicBezTo>
                  <a:cubicBezTo>
                    <a:pt x="481" y="239"/>
                    <a:pt x="419" y="134"/>
                    <a:pt x="335" y="71"/>
                  </a:cubicBezTo>
                  <a:lnTo>
                    <a:pt x="314" y="9"/>
                  </a:lnTo>
                  <a:cubicBezTo>
                    <a:pt x="303" y="3"/>
                    <a:pt x="290"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8"/>
            <p:cNvSpPr/>
            <p:nvPr/>
          </p:nvSpPr>
          <p:spPr>
            <a:xfrm>
              <a:off x="7600825" y="3752521"/>
              <a:ext cx="22196" cy="27718"/>
            </a:xfrm>
            <a:custGeom>
              <a:avLst/>
              <a:gdLst/>
              <a:ahLst/>
              <a:cxnLst/>
              <a:rect l="l" t="t" r="r" b="b"/>
              <a:pathLst>
                <a:path w="398" h="497" extrusionOk="0">
                  <a:moveTo>
                    <a:pt x="252" y="1"/>
                  </a:moveTo>
                  <a:cubicBezTo>
                    <a:pt x="168" y="64"/>
                    <a:pt x="105" y="106"/>
                    <a:pt x="42" y="189"/>
                  </a:cubicBezTo>
                  <a:cubicBezTo>
                    <a:pt x="0" y="273"/>
                    <a:pt x="0" y="398"/>
                    <a:pt x="42" y="461"/>
                  </a:cubicBezTo>
                  <a:cubicBezTo>
                    <a:pt x="74" y="485"/>
                    <a:pt x="114" y="497"/>
                    <a:pt x="156" y="497"/>
                  </a:cubicBezTo>
                  <a:cubicBezTo>
                    <a:pt x="227" y="497"/>
                    <a:pt x="304" y="464"/>
                    <a:pt x="356" y="398"/>
                  </a:cubicBezTo>
                  <a:cubicBezTo>
                    <a:pt x="398" y="294"/>
                    <a:pt x="377" y="168"/>
                    <a:pt x="314" y="64"/>
                  </a:cubicBezTo>
                  <a:lnTo>
                    <a:pt x="2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8"/>
            <p:cNvSpPr/>
            <p:nvPr/>
          </p:nvSpPr>
          <p:spPr>
            <a:xfrm>
              <a:off x="6589101" y="4430517"/>
              <a:ext cx="512359" cy="56"/>
            </a:xfrm>
            <a:custGeom>
              <a:avLst/>
              <a:gdLst/>
              <a:ahLst/>
              <a:cxnLst/>
              <a:rect l="l" t="t" r="r" b="b"/>
              <a:pathLst>
                <a:path w="9187" h="1" fill="none" extrusionOk="0">
                  <a:moveTo>
                    <a:pt x="1" y="1"/>
                  </a:moveTo>
                  <a:lnTo>
                    <a:pt x="9186" y="1"/>
                  </a:lnTo>
                </a:path>
              </a:pathLst>
            </a:custGeom>
            <a:solidFill>
              <a:schemeClr val="dk1"/>
            </a:solidFill>
            <a:ln w="8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8"/>
            <p:cNvSpPr/>
            <p:nvPr/>
          </p:nvSpPr>
          <p:spPr>
            <a:xfrm>
              <a:off x="7020873" y="4414176"/>
              <a:ext cx="23368" cy="24037"/>
            </a:xfrm>
            <a:custGeom>
              <a:avLst/>
              <a:gdLst/>
              <a:ahLst/>
              <a:cxnLst/>
              <a:rect l="l" t="t" r="r" b="b"/>
              <a:pathLst>
                <a:path w="419" h="431" extrusionOk="0">
                  <a:moveTo>
                    <a:pt x="272" y="1"/>
                  </a:moveTo>
                  <a:cubicBezTo>
                    <a:pt x="189" y="22"/>
                    <a:pt x="105" y="42"/>
                    <a:pt x="63" y="126"/>
                  </a:cubicBezTo>
                  <a:cubicBezTo>
                    <a:pt x="0" y="210"/>
                    <a:pt x="42" y="294"/>
                    <a:pt x="84" y="356"/>
                  </a:cubicBezTo>
                  <a:cubicBezTo>
                    <a:pt x="126" y="412"/>
                    <a:pt x="177" y="431"/>
                    <a:pt x="231" y="431"/>
                  </a:cubicBezTo>
                  <a:cubicBezTo>
                    <a:pt x="258" y="431"/>
                    <a:pt x="286" y="426"/>
                    <a:pt x="314" y="419"/>
                  </a:cubicBezTo>
                  <a:cubicBezTo>
                    <a:pt x="398" y="356"/>
                    <a:pt x="419" y="273"/>
                    <a:pt x="419" y="189"/>
                  </a:cubicBezTo>
                  <a:cubicBezTo>
                    <a:pt x="419" y="147"/>
                    <a:pt x="419" y="126"/>
                    <a:pt x="398" y="63"/>
                  </a:cubicBezTo>
                  <a:cubicBezTo>
                    <a:pt x="377" y="42"/>
                    <a:pt x="314" y="22"/>
                    <a:pt x="293" y="22"/>
                  </a:cubicBezTo>
                  <a:lnTo>
                    <a:pt x="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8"/>
            <p:cNvSpPr/>
            <p:nvPr/>
          </p:nvSpPr>
          <p:spPr>
            <a:xfrm>
              <a:off x="6954339" y="4416519"/>
              <a:ext cx="19910" cy="23479"/>
            </a:xfrm>
            <a:custGeom>
              <a:avLst/>
              <a:gdLst/>
              <a:ahLst/>
              <a:cxnLst/>
              <a:rect l="l" t="t" r="r" b="b"/>
              <a:pathLst>
                <a:path w="357" h="421" extrusionOk="0">
                  <a:moveTo>
                    <a:pt x="189" y="0"/>
                  </a:moveTo>
                  <a:cubicBezTo>
                    <a:pt x="105" y="21"/>
                    <a:pt x="43" y="84"/>
                    <a:pt x="22" y="168"/>
                  </a:cubicBezTo>
                  <a:cubicBezTo>
                    <a:pt x="1" y="231"/>
                    <a:pt x="1" y="314"/>
                    <a:pt x="43" y="377"/>
                  </a:cubicBezTo>
                  <a:cubicBezTo>
                    <a:pt x="81" y="403"/>
                    <a:pt x="128" y="421"/>
                    <a:pt x="173" y="421"/>
                  </a:cubicBezTo>
                  <a:cubicBezTo>
                    <a:pt x="201" y="421"/>
                    <a:pt x="228" y="414"/>
                    <a:pt x="252" y="398"/>
                  </a:cubicBezTo>
                  <a:cubicBezTo>
                    <a:pt x="294" y="377"/>
                    <a:pt x="315" y="314"/>
                    <a:pt x="336" y="272"/>
                  </a:cubicBezTo>
                  <a:cubicBezTo>
                    <a:pt x="336" y="210"/>
                    <a:pt x="356" y="189"/>
                    <a:pt x="336" y="126"/>
                  </a:cubicBezTo>
                  <a:cubicBezTo>
                    <a:pt x="336" y="84"/>
                    <a:pt x="294" y="63"/>
                    <a:pt x="231" y="63"/>
                  </a:cubicBezTo>
                  <a:lnTo>
                    <a:pt x="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8"/>
            <p:cNvSpPr/>
            <p:nvPr/>
          </p:nvSpPr>
          <p:spPr>
            <a:xfrm>
              <a:off x="6589101" y="4414845"/>
              <a:ext cx="22252" cy="23925"/>
            </a:xfrm>
            <a:custGeom>
              <a:avLst/>
              <a:gdLst/>
              <a:ahLst/>
              <a:cxnLst/>
              <a:rect l="l" t="t" r="r" b="b"/>
              <a:pathLst>
                <a:path w="399" h="429" extrusionOk="0">
                  <a:moveTo>
                    <a:pt x="162" y="1"/>
                  </a:moveTo>
                  <a:cubicBezTo>
                    <a:pt x="135" y="1"/>
                    <a:pt x="99" y="16"/>
                    <a:pt x="84" y="30"/>
                  </a:cubicBezTo>
                  <a:cubicBezTo>
                    <a:pt x="63" y="51"/>
                    <a:pt x="42" y="93"/>
                    <a:pt x="42" y="135"/>
                  </a:cubicBezTo>
                  <a:cubicBezTo>
                    <a:pt x="1" y="198"/>
                    <a:pt x="1" y="240"/>
                    <a:pt x="42" y="302"/>
                  </a:cubicBezTo>
                  <a:cubicBezTo>
                    <a:pt x="63" y="365"/>
                    <a:pt x="168" y="428"/>
                    <a:pt x="252" y="428"/>
                  </a:cubicBezTo>
                  <a:cubicBezTo>
                    <a:pt x="315" y="407"/>
                    <a:pt x="398" y="302"/>
                    <a:pt x="377" y="219"/>
                  </a:cubicBezTo>
                  <a:cubicBezTo>
                    <a:pt x="356" y="135"/>
                    <a:pt x="273" y="30"/>
                    <a:pt x="189" y="10"/>
                  </a:cubicBezTo>
                  <a:cubicBezTo>
                    <a:pt x="183" y="3"/>
                    <a:pt x="17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8"/>
            <p:cNvSpPr/>
            <p:nvPr/>
          </p:nvSpPr>
          <p:spPr>
            <a:xfrm>
              <a:off x="6652122" y="4416519"/>
              <a:ext cx="22252" cy="23368"/>
            </a:xfrm>
            <a:custGeom>
              <a:avLst/>
              <a:gdLst/>
              <a:ahLst/>
              <a:cxnLst/>
              <a:rect l="l" t="t" r="r" b="b"/>
              <a:pathLst>
                <a:path w="399" h="419" extrusionOk="0">
                  <a:moveTo>
                    <a:pt x="126" y="0"/>
                  </a:moveTo>
                  <a:cubicBezTo>
                    <a:pt x="105" y="0"/>
                    <a:pt x="84" y="0"/>
                    <a:pt x="63" y="21"/>
                  </a:cubicBezTo>
                  <a:cubicBezTo>
                    <a:pt x="21" y="63"/>
                    <a:pt x="21" y="84"/>
                    <a:pt x="21" y="105"/>
                  </a:cubicBezTo>
                  <a:cubicBezTo>
                    <a:pt x="1" y="189"/>
                    <a:pt x="1" y="272"/>
                    <a:pt x="63" y="314"/>
                  </a:cubicBezTo>
                  <a:cubicBezTo>
                    <a:pt x="84" y="377"/>
                    <a:pt x="168" y="419"/>
                    <a:pt x="231" y="419"/>
                  </a:cubicBezTo>
                  <a:cubicBezTo>
                    <a:pt x="335" y="419"/>
                    <a:pt x="398" y="314"/>
                    <a:pt x="398" y="210"/>
                  </a:cubicBezTo>
                  <a:cubicBezTo>
                    <a:pt x="398" y="105"/>
                    <a:pt x="314" y="63"/>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8"/>
            <p:cNvSpPr/>
            <p:nvPr/>
          </p:nvSpPr>
          <p:spPr>
            <a:xfrm>
              <a:off x="6720997" y="4411834"/>
              <a:ext cx="19854" cy="24371"/>
            </a:xfrm>
            <a:custGeom>
              <a:avLst/>
              <a:gdLst/>
              <a:ahLst/>
              <a:cxnLst/>
              <a:rect l="l" t="t" r="r" b="b"/>
              <a:pathLst>
                <a:path w="356" h="437" extrusionOk="0">
                  <a:moveTo>
                    <a:pt x="209" y="1"/>
                  </a:moveTo>
                  <a:cubicBezTo>
                    <a:pt x="146" y="1"/>
                    <a:pt x="126" y="1"/>
                    <a:pt x="105" y="43"/>
                  </a:cubicBezTo>
                  <a:lnTo>
                    <a:pt x="84" y="64"/>
                  </a:lnTo>
                  <a:cubicBezTo>
                    <a:pt x="42" y="64"/>
                    <a:pt x="42" y="84"/>
                    <a:pt x="21" y="105"/>
                  </a:cubicBezTo>
                  <a:cubicBezTo>
                    <a:pt x="0" y="189"/>
                    <a:pt x="0" y="273"/>
                    <a:pt x="42" y="356"/>
                  </a:cubicBezTo>
                  <a:cubicBezTo>
                    <a:pt x="87" y="402"/>
                    <a:pt x="143" y="436"/>
                    <a:pt x="195" y="436"/>
                  </a:cubicBezTo>
                  <a:cubicBezTo>
                    <a:pt x="214" y="436"/>
                    <a:pt x="234" y="431"/>
                    <a:pt x="251" y="419"/>
                  </a:cubicBezTo>
                  <a:cubicBezTo>
                    <a:pt x="314" y="398"/>
                    <a:pt x="356" y="356"/>
                    <a:pt x="356" y="273"/>
                  </a:cubicBezTo>
                  <a:cubicBezTo>
                    <a:pt x="356" y="210"/>
                    <a:pt x="335" y="147"/>
                    <a:pt x="314" y="84"/>
                  </a:cubicBezTo>
                  <a:cubicBezTo>
                    <a:pt x="293" y="64"/>
                    <a:pt x="251"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8"/>
            <p:cNvSpPr/>
            <p:nvPr/>
          </p:nvSpPr>
          <p:spPr>
            <a:xfrm>
              <a:off x="6836497" y="4415068"/>
              <a:ext cx="21081" cy="21973"/>
            </a:xfrm>
            <a:custGeom>
              <a:avLst/>
              <a:gdLst/>
              <a:ahLst/>
              <a:cxnLst/>
              <a:rect l="l" t="t" r="r" b="b"/>
              <a:pathLst>
                <a:path w="378" h="394" extrusionOk="0">
                  <a:moveTo>
                    <a:pt x="203" y="0"/>
                  </a:moveTo>
                  <a:cubicBezTo>
                    <a:pt x="191" y="0"/>
                    <a:pt x="179" y="2"/>
                    <a:pt x="168" y="6"/>
                  </a:cubicBezTo>
                  <a:lnTo>
                    <a:pt x="147" y="26"/>
                  </a:lnTo>
                  <a:cubicBezTo>
                    <a:pt x="136" y="16"/>
                    <a:pt x="126" y="11"/>
                    <a:pt x="113" y="11"/>
                  </a:cubicBezTo>
                  <a:cubicBezTo>
                    <a:pt x="100" y="11"/>
                    <a:pt x="84" y="16"/>
                    <a:pt x="63" y="26"/>
                  </a:cubicBezTo>
                  <a:cubicBezTo>
                    <a:pt x="42" y="47"/>
                    <a:pt x="42" y="47"/>
                    <a:pt x="42" y="89"/>
                  </a:cubicBezTo>
                  <a:cubicBezTo>
                    <a:pt x="21" y="152"/>
                    <a:pt x="0" y="236"/>
                    <a:pt x="42" y="319"/>
                  </a:cubicBezTo>
                  <a:cubicBezTo>
                    <a:pt x="78" y="366"/>
                    <a:pt x="133" y="394"/>
                    <a:pt x="189" y="394"/>
                  </a:cubicBezTo>
                  <a:cubicBezTo>
                    <a:pt x="233" y="394"/>
                    <a:pt x="278" y="377"/>
                    <a:pt x="314" y="340"/>
                  </a:cubicBezTo>
                  <a:cubicBezTo>
                    <a:pt x="377" y="257"/>
                    <a:pt x="377" y="152"/>
                    <a:pt x="335" y="89"/>
                  </a:cubicBezTo>
                  <a:cubicBezTo>
                    <a:pt x="318" y="38"/>
                    <a:pt x="25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8"/>
            <p:cNvSpPr/>
            <p:nvPr/>
          </p:nvSpPr>
          <p:spPr>
            <a:xfrm>
              <a:off x="7078037" y="4420032"/>
              <a:ext cx="17568" cy="19854"/>
            </a:xfrm>
            <a:custGeom>
              <a:avLst/>
              <a:gdLst/>
              <a:ahLst/>
              <a:cxnLst/>
              <a:rect l="l" t="t" r="r" b="b"/>
              <a:pathLst>
                <a:path w="315" h="356" extrusionOk="0">
                  <a:moveTo>
                    <a:pt x="210" y="0"/>
                  </a:moveTo>
                  <a:cubicBezTo>
                    <a:pt x="126" y="21"/>
                    <a:pt x="63" y="63"/>
                    <a:pt x="22" y="147"/>
                  </a:cubicBezTo>
                  <a:cubicBezTo>
                    <a:pt x="1" y="189"/>
                    <a:pt x="1" y="314"/>
                    <a:pt x="63" y="335"/>
                  </a:cubicBezTo>
                  <a:cubicBezTo>
                    <a:pt x="84" y="356"/>
                    <a:pt x="105" y="356"/>
                    <a:pt x="126" y="356"/>
                  </a:cubicBezTo>
                  <a:cubicBezTo>
                    <a:pt x="210" y="356"/>
                    <a:pt x="273" y="314"/>
                    <a:pt x="294" y="251"/>
                  </a:cubicBezTo>
                  <a:cubicBezTo>
                    <a:pt x="314" y="189"/>
                    <a:pt x="294" y="84"/>
                    <a:pt x="231" y="63"/>
                  </a:cubicBezTo>
                  <a:lnTo>
                    <a:pt x="2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8"/>
            <p:cNvSpPr/>
            <p:nvPr/>
          </p:nvSpPr>
          <p:spPr>
            <a:xfrm>
              <a:off x="6477060" y="4810366"/>
              <a:ext cx="24595" cy="19296"/>
            </a:xfrm>
            <a:custGeom>
              <a:avLst/>
              <a:gdLst/>
              <a:ahLst/>
              <a:cxnLst/>
              <a:rect l="l" t="t" r="r" b="b"/>
              <a:pathLst>
                <a:path w="441" h="346" extrusionOk="0">
                  <a:moveTo>
                    <a:pt x="204" y="1"/>
                  </a:moveTo>
                  <a:cubicBezTo>
                    <a:pt x="169" y="1"/>
                    <a:pt x="135" y="10"/>
                    <a:pt x="106" y="32"/>
                  </a:cubicBezTo>
                  <a:cubicBezTo>
                    <a:pt x="22" y="73"/>
                    <a:pt x="1" y="220"/>
                    <a:pt x="64" y="283"/>
                  </a:cubicBezTo>
                  <a:lnTo>
                    <a:pt x="127" y="345"/>
                  </a:lnTo>
                  <a:cubicBezTo>
                    <a:pt x="231" y="325"/>
                    <a:pt x="336" y="325"/>
                    <a:pt x="440" y="325"/>
                  </a:cubicBezTo>
                  <a:cubicBezTo>
                    <a:pt x="399" y="241"/>
                    <a:pt x="419" y="157"/>
                    <a:pt x="378" y="73"/>
                  </a:cubicBezTo>
                  <a:cubicBezTo>
                    <a:pt x="337" y="33"/>
                    <a:pt x="26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8"/>
            <p:cNvSpPr/>
            <p:nvPr/>
          </p:nvSpPr>
          <p:spPr>
            <a:xfrm>
              <a:off x="6542422" y="4810924"/>
              <a:ext cx="22252" cy="17568"/>
            </a:xfrm>
            <a:custGeom>
              <a:avLst/>
              <a:gdLst/>
              <a:ahLst/>
              <a:cxnLst/>
              <a:rect l="l" t="t" r="r" b="b"/>
              <a:pathLst>
                <a:path w="399" h="315" extrusionOk="0">
                  <a:moveTo>
                    <a:pt x="210" y="1"/>
                  </a:moveTo>
                  <a:cubicBezTo>
                    <a:pt x="189" y="1"/>
                    <a:pt x="168" y="1"/>
                    <a:pt x="147" y="22"/>
                  </a:cubicBezTo>
                  <a:cubicBezTo>
                    <a:pt x="43" y="63"/>
                    <a:pt x="1" y="168"/>
                    <a:pt x="43" y="273"/>
                  </a:cubicBezTo>
                  <a:lnTo>
                    <a:pt x="63" y="315"/>
                  </a:lnTo>
                  <a:cubicBezTo>
                    <a:pt x="189" y="315"/>
                    <a:pt x="294" y="273"/>
                    <a:pt x="398" y="273"/>
                  </a:cubicBezTo>
                  <a:cubicBezTo>
                    <a:pt x="398" y="231"/>
                    <a:pt x="398" y="147"/>
                    <a:pt x="377" y="105"/>
                  </a:cubicBezTo>
                  <a:cubicBezTo>
                    <a:pt x="356" y="43"/>
                    <a:pt x="273"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8"/>
            <p:cNvSpPr/>
            <p:nvPr/>
          </p:nvSpPr>
          <p:spPr>
            <a:xfrm>
              <a:off x="6612469" y="4804789"/>
              <a:ext cx="22196" cy="21360"/>
            </a:xfrm>
            <a:custGeom>
              <a:avLst/>
              <a:gdLst/>
              <a:ahLst/>
              <a:cxnLst/>
              <a:rect l="l" t="t" r="r" b="b"/>
              <a:pathLst>
                <a:path w="398" h="383" extrusionOk="0">
                  <a:moveTo>
                    <a:pt x="212" y="0"/>
                  </a:moveTo>
                  <a:cubicBezTo>
                    <a:pt x="189" y="0"/>
                    <a:pt x="166" y="8"/>
                    <a:pt x="147" y="27"/>
                  </a:cubicBezTo>
                  <a:cubicBezTo>
                    <a:pt x="105" y="48"/>
                    <a:pt x="105" y="111"/>
                    <a:pt x="84" y="132"/>
                  </a:cubicBezTo>
                  <a:cubicBezTo>
                    <a:pt x="63" y="236"/>
                    <a:pt x="42" y="320"/>
                    <a:pt x="0" y="383"/>
                  </a:cubicBezTo>
                  <a:lnTo>
                    <a:pt x="42" y="362"/>
                  </a:lnTo>
                  <a:cubicBezTo>
                    <a:pt x="168" y="362"/>
                    <a:pt x="293" y="341"/>
                    <a:pt x="398" y="320"/>
                  </a:cubicBezTo>
                  <a:cubicBezTo>
                    <a:pt x="398" y="236"/>
                    <a:pt x="398" y="153"/>
                    <a:pt x="356" y="69"/>
                  </a:cubicBezTo>
                  <a:cubicBezTo>
                    <a:pt x="327" y="40"/>
                    <a:pt x="267"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8"/>
            <p:cNvSpPr/>
            <p:nvPr/>
          </p:nvSpPr>
          <p:spPr>
            <a:xfrm>
              <a:off x="6709286" y="4807410"/>
              <a:ext cx="26937" cy="19631"/>
            </a:xfrm>
            <a:custGeom>
              <a:avLst/>
              <a:gdLst/>
              <a:ahLst/>
              <a:cxnLst/>
              <a:rect l="l" t="t" r="r" b="b"/>
              <a:pathLst>
                <a:path w="483" h="352" extrusionOk="0">
                  <a:moveTo>
                    <a:pt x="336" y="1"/>
                  </a:moveTo>
                  <a:cubicBezTo>
                    <a:pt x="210" y="1"/>
                    <a:pt x="43" y="126"/>
                    <a:pt x="43" y="294"/>
                  </a:cubicBezTo>
                  <a:lnTo>
                    <a:pt x="1" y="336"/>
                  </a:lnTo>
                  <a:cubicBezTo>
                    <a:pt x="74" y="346"/>
                    <a:pt x="142" y="351"/>
                    <a:pt x="213" y="351"/>
                  </a:cubicBezTo>
                  <a:cubicBezTo>
                    <a:pt x="283" y="351"/>
                    <a:pt x="356" y="346"/>
                    <a:pt x="440" y="336"/>
                  </a:cubicBezTo>
                  <a:cubicBezTo>
                    <a:pt x="461" y="336"/>
                    <a:pt x="482" y="315"/>
                    <a:pt x="482" y="315"/>
                  </a:cubicBezTo>
                  <a:lnTo>
                    <a:pt x="482" y="273"/>
                  </a:lnTo>
                  <a:cubicBezTo>
                    <a:pt x="482" y="210"/>
                    <a:pt x="461" y="126"/>
                    <a:pt x="440" y="85"/>
                  </a:cubicBezTo>
                  <a:cubicBezTo>
                    <a:pt x="440" y="64"/>
                    <a:pt x="440" y="64"/>
                    <a:pt x="419" y="22"/>
                  </a:cubicBezTo>
                  <a:cubicBezTo>
                    <a:pt x="398" y="1"/>
                    <a:pt x="356"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8"/>
            <p:cNvSpPr/>
            <p:nvPr/>
          </p:nvSpPr>
          <p:spPr>
            <a:xfrm>
              <a:off x="6824841" y="4806239"/>
              <a:ext cx="26881" cy="19910"/>
            </a:xfrm>
            <a:custGeom>
              <a:avLst/>
              <a:gdLst/>
              <a:ahLst/>
              <a:cxnLst/>
              <a:rect l="l" t="t" r="r" b="b"/>
              <a:pathLst>
                <a:path w="482" h="357" extrusionOk="0">
                  <a:moveTo>
                    <a:pt x="335" y="1"/>
                  </a:moveTo>
                  <a:cubicBezTo>
                    <a:pt x="272" y="1"/>
                    <a:pt x="230" y="22"/>
                    <a:pt x="168" y="43"/>
                  </a:cubicBezTo>
                  <a:cubicBezTo>
                    <a:pt x="109" y="121"/>
                    <a:pt x="51" y="216"/>
                    <a:pt x="43" y="330"/>
                  </a:cubicBezTo>
                  <a:lnTo>
                    <a:pt x="43" y="330"/>
                  </a:lnTo>
                  <a:cubicBezTo>
                    <a:pt x="179" y="315"/>
                    <a:pt x="328" y="315"/>
                    <a:pt x="461" y="315"/>
                  </a:cubicBezTo>
                  <a:cubicBezTo>
                    <a:pt x="481" y="252"/>
                    <a:pt x="481" y="189"/>
                    <a:pt x="461" y="127"/>
                  </a:cubicBezTo>
                  <a:cubicBezTo>
                    <a:pt x="440" y="85"/>
                    <a:pt x="377" y="22"/>
                    <a:pt x="335" y="1"/>
                  </a:cubicBezTo>
                  <a:close/>
                  <a:moveTo>
                    <a:pt x="43" y="330"/>
                  </a:moveTo>
                  <a:lnTo>
                    <a:pt x="43" y="330"/>
                  </a:lnTo>
                  <a:cubicBezTo>
                    <a:pt x="29" y="332"/>
                    <a:pt x="14" y="334"/>
                    <a:pt x="0" y="336"/>
                  </a:cubicBezTo>
                  <a:lnTo>
                    <a:pt x="42" y="357"/>
                  </a:lnTo>
                  <a:cubicBezTo>
                    <a:pt x="42" y="348"/>
                    <a:pt x="42" y="339"/>
                    <a:pt x="43" y="3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8"/>
            <p:cNvSpPr/>
            <p:nvPr/>
          </p:nvSpPr>
          <p:spPr>
            <a:xfrm>
              <a:off x="6959024" y="4810924"/>
              <a:ext cx="21081" cy="14054"/>
            </a:xfrm>
            <a:custGeom>
              <a:avLst/>
              <a:gdLst/>
              <a:ahLst/>
              <a:cxnLst/>
              <a:rect l="l" t="t" r="r" b="b"/>
              <a:pathLst>
                <a:path w="378" h="252" extrusionOk="0">
                  <a:moveTo>
                    <a:pt x="231" y="1"/>
                  </a:moveTo>
                  <a:cubicBezTo>
                    <a:pt x="210" y="1"/>
                    <a:pt x="147" y="1"/>
                    <a:pt x="126" y="22"/>
                  </a:cubicBezTo>
                  <a:cubicBezTo>
                    <a:pt x="42" y="63"/>
                    <a:pt x="0" y="147"/>
                    <a:pt x="0" y="252"/>
                  </a:cubicBezTo>
                  <a:lnTo>
                    <a:pt x="335" y="252"/>
                  </a:lnTo>
                  <a:cubicBezTo>
                    <a:pt x="356" y="252"/>
                    <a:pt x="377" y="252"/>
                    <a:pt x="377" y="231"/>
                  </a:cubicBezTo>
                  <a:lnTo>
                    <a:pt x="377" y="168"/>
                  </a:lnTo>
                  <a:cubicBezTo>
                    <a:pt x="356" y="105"/>
                    <a:pt x="314" y="22"/>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8"/>
            <p:cNvSpPr/>
            <p:nvPr/>
          </p:nvSpPr>
          <p:spPr>
            <a:xfrm>
              <a:off x="7044185" y="4808805"/>
              <a:ext cx="28108" cy="16173"/>
            </a:xfrm>
            <a:custGeom>
              <a:avLst/>
              <a:gdLst/>
              <a:ahLst/>
              <a:cxnLst/>
              <a:rect l="l" t="t" r="r" b="b"/>
              <a:pathLst>
                <a:path w="504" h="290" extrusionOk="0">
                  <a:moveTo>
                    <a:pt x="244" y="1"/>
                  </a:moveTo>
                  <a:cubicBezTo>
                    <a:pt x="207" y="1"/>
                    <a:pt x="174" y="12"/>
                    <a:pt x="147" y="39"/>
                  </a:cubicBezTo>
                  <a:cubicBezTo>
                    <a:pt x="64" y="81"/>
                    <a:pt x="1" y="185"/>
                    <a:pt x="64" y="269"/>
                  </a:cubicBezTo>
                  <a:lnTo>
                    <a:pt x="22" y="290"/>
                  </a:lnTo>
                  <a:cubicBezTo>
                    <a:pt x="119" y="290"/>
                    <a:pt x="217" y="280"/>
                    <a:pt x="321" y="280"/>
                  </a:cubicBezTo>
                  <a:cubicBezTo>
                    <a:pt x="373" y="280"/>
                    <a:pt x="426" y="283"/>
                    <a:pt x="482" y="290"/>
                  </a:cubicBezTo>
                  <a:cubicBezTo>
                    <a:pt x="503" y="206"/>
                    <a:pt x="482" y="101"/>
                    <a:pt x="398" y="60"/>
                  </a:cubicBezTo>
                  <a:cubicBezTo>
                    <a:pt x="350" y="23"/>
                    <a:pt x="294"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8"/>
            <p:cNvSpPr/>
            <p:nvPr/>
          </p:nvSpPr>
          <p:spPr>
            <a:xfrm>
              <a:off x="7123545" y="4805793"/>
              <a:ext cx="25710" cy="19185"/>
            </a:xfrm>
            <a:custGeom>
              <a:avLst/>
              <a:gdLst/>
              <a:ahLst/>
              <a:cxnLst/>
              <a:rect l="l" t="t" r="r" b="b"/>
              <a:pathLst>
                <a:path w="461" h="344" extrusionOk="0">
                  <a:moveTo>
                    <a:pt x="243" y="0"/>
                  </a:moveTo>
                  <a:cubicBezTo>
                    <a:pt x="206" y="0"/>
                    <a:pt x="177" y="15"/>
                    <a:pt x="147" y="30"/>
                  </a:cubicBezTo>
                  <a:cubicBezTo>
                    <a:pt x="43" y="114"/>
                    <a:pt x="1" y="239"/>
                    <a:pt x="22" y="344"/>
                  </a:cubicBezTo>
                  <a:lnTo>
                    <a:pt x="419" y="344"/>
                  </a:lnTo>
                  <a:cubicBezTo>
                    <a:pt x="440" y="344"/>
                    <a:pt x="461" y="344"/>
                    <a:pt x="461" y="323"/>
                  </a:cubicBezTo>
                  <a:lnTo>
                    <a:pt x="461" y="260"/>
                  </a:lnTo>
                  <a:cubicBezTo>
                    <a:pt x="440" y="155"/>
                    <a:pt x="398" y="30"/>
                    <a:pt x="294" y="9"/>
                  </a:cubicBezTo>
                  <a:cubicBezTo>
                    <a:pt x="275" y="3"/>
                    <a:pt x="25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8"/>
            <p:cNvSpPr/>
            <p:nvPr/>
          </p:nvSpPr>
          <p:spPr>
            <a:xfrm>
              <a:off x="7190079" y="4808582"/>
              <a:ext cx="22196" cy="19018"/>
            </a:xfrm>
            <a:custGeom>
              <a:avLst/>
              <a:gdLst/>
              <a:ahLst/>
              <a:cxnLst/>
              <a:rect l="l" t="t" r="r" b="b"/>
              <a:pathLst>
                <a:path w="398" h="341" extrusionOk="0">
                  <a:moveTo>
                    <a:pt x="210" y="1"/>
                  </a:moveTo>
                  <a:cubicBezTo>
                    <a:pt x="189" y="1"/>
                    <a:pt x="168" y="1"/>
                    <a:pt x="147" y="43"/>
                  </a:cubicBezTo>
                  <a:cubicBezTo>
                    <a:pt x="63" y="85"/>
                    <a:pt x="0" y="189"/>
                    <a:pt x="42" y="294"/>
                  </a:cubicBezTo>
                  <a:cubicBezTo>
                    <a:pt x="105" y="325"/>
                    <a:pt x="168" y="341"/>
                    <a:pt x="228" y="341"/>
                  </a:cubicBezTo>
                  <a:cubicBezTo>
                    <a:pt x="288" y="341"/>
                    <a:pt x="346" y="325"/>
                    <a:pt x="398" y="294"/>
                  </a:cubicBezTo>
                  <a:cubicBezTo>
                    <a:pt x="398" y="252"/>
                    <a:pt x="398" y="168"/>
                    <a:pt x="377" y="105"/>
                  </a:cubicBezTo>
                  <a:cubicBezTo>
                    <a:pt x="356" y="64"/>
                    <a:pt x="27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8"/>
            <p:cNvSpPr/>
            <p:nvPr/>
          </p:nvSpPr>
          <p:spPr>
            <a:xfrm>
              <a:off x="6837668" y="4431688"/>
              <a:ext cx="11712" cy="389777"/>
            </a:xfrm>
            <a:custGeom>
              <a:avLst/>
              <a:gdLst/>
              <a:ahLst/>
              <a:cxnLst/>
              <a:rect l="l" t="t" r="r" b="b"/>
              <a:pathLst>
                <a:path w="210" h="6989" extrusionOk="0">
                  <a:moveTo>
                    <a:pt x="105" y="0"/>
                  </a:moveTo>
                  <a:cubicBezTo>
                    <a:pt x="84" y="586"/>
                    <a:pt x="42" y="1172"/>
                    <a:pt x="21" y="1737"/>
                  </a:cubicBezTo>
                  <a:cubicBezTo>
                    <a:pt x="0" y="2323"/>
                    <a:pt x="0" y="2930"/>
                    <a:pt x="0" y="3495"/>
                  </a:cubicBezTo>
                  <a:cubicBezTo>
                    <a:pt x="0" y="4060"/>
                    <a:pt x="0" y="4666"/>
                    <a:pt x="21" y="5252"/>
                  </a:cubicBezTo>
                  <a:cubicBezTo>
                    <a:pt x="42" y="5817"/>
                    <a:pt x="84" y="6424"/>
                    <a:pt x="105" y="6989"/>
                  </a:cubicBezTo>
                  <a:cubicBezTo>
                    <a:pt x="147" y="6424"/>
                    <a:pt x="147" y="5817"/>
                    <a:pt x="189" y="5252"/>
                  </a:cubicBezTo>
                  <a:cubicBezTo>
                    <a:pt x="210" y="4666"/>
                    <a:pt x="210" y="4060"/>
                    <a:pt x="210" y="3495"/>
                  </a:cubicBezTo>
                  <a:cubicBezTo>
                    <a:pt x="189" y="2930"/>
                    <a:pt x="210" y="2323"/>
                    <a:pt x="189" y="1737"/>
                  </a:cubicBezTo>
                  <a:cubicBezTo>
                    <a:pt x="147" y="1172"/>
                    <a:pt x="126" y="565"/>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8"/>
            <p:cNvSpPr/>
            <p:nvPr/>
          </p:nvSpPr>
          <p:spPr>
            <a:xfrm>
              <a:off x="6722113" y="4429346"/>
              <a:ext cx="17568" cy="396804"/>
            </a:xfrm>
            <a:custGeom>
              <a:avLst/>
              <a:gdLst/>
              <a:ahLst/>
              <a:cxnLst/>
              <a:rect l="l" t="t" r="r" b="b"/>
              <a:pathLst>
                <a:path w="315" h="7115" extrusionOk="0">
                  <a:moveTo>
                    <a:pt x="294" y="1"/>
                  </a:moveTo>
                  <a:cubicBezTo>
                    <a:pt x="210" y="586"/>
                    <a:pt x="189" y="1193"/>
                    <a:pt x="168" y="1779"/>
                  </a:cubicBezTo>
                  <a:cubicBezTo>
                    <a:pt x="126" y="2386"/>
                    <a:pt x="106" y="2972"/>
                    <a:pt x="85" y="3558"/>
                  </a:cubicBezTo>
                  <a:cubicBezTo>
                    <a:pt x="64" y="4164"/>
                    <a:pt x="22" y="4750"/>
                    <a:pt x="22" y="5336"/>
                  </a:cubicBezTo>
                  <a:cubicBezTo>
                    <a:pt x="22" y="5943"/>
                    <a:pt x="1" y="6529"/>
                    <a:pt x="22" y="7115"/>
                  </a:cubicBezTo>
                  <a:cubicBezTo>
                    <a:pt x="85" y="6529"/>
                    <a:pt x="126" y="5943"/>
                    <a:pt x="168" y="5336"/>
                  </a:cubicBezTo>
                  <a:cubicBezTo>
                    <a:pt x="189" y="4750"/>
                    <a:pt x="210" y="4164"/>
                    <a:pt x="231" y="3558"/>
                  </a:cubicBezTo>
                  <a:cubicBezTo>
                    <a:pt x="273" y="2972"/>
                    <a:pt x="294" y="2386"/>
                    <a:pt x="294" y="1779"/>
                  </a:cubicBezTo>
                  <a:cubicBezTo>
                    <a:pt x="294" y="1193"/>
                    <a:pt x="315" y="607"/>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8"/>
            <p:cNvSpPr/>
            <p:nvPr/>
          </p:nvSpPr>
          <p:spPr>
            <a:xfrm>
              <a:off x="6624125" y="4431688"/>
              <a:ext cx="33908" cy="387490"/>
            </a:xfrm>
            <a:custGeom>
              <a:avLst/>
              <a:gdLst/>
              <a:ahLst/>
              <a:cxnLst/>
              <a:rect l="l" t="t" r="r" b="b"/>
              <a:pathLst>
                <a:path w="608" h="6948" extrusionOk="0">
                  <a:moveTo>
                    <a:pt x="607" y="0"/>
                  </a:moveTo>
                  <a:lnTo>
                    <a:pt x="607" y="0"/>
                  </a:lnTo>
                  <a:cubicBezTo>
                    <a:pt x="523" y="565"/>
                    <a:pt x="461" y="1151"/>
                    <a:pt x="398" y="1716"/>
                  </a:cubicBezTo>
                  <a:cubicBezTo>
                    <a:pt x="314" y="2302"/>
                    <a:pt x="272" y="2867"/>
                    <a:pt x="210" y="3453"/>
                  </a:cubicBezTo>
                  <a:cubicBezTo>
                    <a:pt x="168" y="4039"/>
                    <a:pt x="105" y="4625"/>
                    <a:pt x="84" y="5190"/>
                  </a:cubicBezTo>
                  <a:cubicBezTo>
                    <a:pt x="63" y="5775"/>
                    <a:pt x="21" y="6382"/>
                    <a:pt x="0" y="6947"/>
                  </a:cubicBezTo>
                  <a:cubicBezTo>
                    <a:pt x="84" y="6382"/>
                    <a:pt x="168" y="5796"/>
                    <a:pt x="210" y="5231"/>
                  </a:cubicBezTo>
                  <a:cubicBezTo>
                    <a:pt x="293" y="4646"/>
                    <a:pt x="356" y="4081"/>
                    <a:pt x="398" y="3495"/>
                  </a:cubicBezTo>
                  <a:cubicBezTo>
                    <a:pt x="461" y="2888"/>
                    <a:pt x="503" y="2323"/>
                    <a:pt x="523" y="1737"/>
                  </a:cubicBezTo>
                  <a:cubicBezTo>
                    <a:pt x="544" y="1172"/>
                    <a:pt x="586" y="565"/>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8"/>
            <p:cNvSpPr/>
            <p:nvPr/>
          </p:nvSpPr>
          <p:spPr>
            <a:xfrm>
              <a:off x="6554078" y="4429346"/>
              <a:ext cx="74788" cy="389832"/>
            </a:xfrm>
            <a:custGeom>
              <a:avLst/>
              <a:gdLst/>
              <a:ahLst/>
              <a:cxnLst/>
              <a:rect l="l" t="t" r="r" b="b"/>
              <a:pathLst>
                <a:path w="1341" h="6990" extrusionOk="0">
                  <a:moveTo>
                    <a:pt x="1340" y="1"/>
                  </a:moveTo>
                  <a:lnTo>
                    <a:pt x="943" y="1737"/>
                  </a:lnTo>
                  <a:cubicBezTo>
                    <a:pt x="817" y="2344"/>
                    <a:pt x="712" y="2909"/>
                    <a:pt x="587" y="3495"/>
                  </a:cubicBezTo>
                  <a:cubicBezTo>
                    <a:pt x="482" y="4060"/>
                    <a:pt x="378" y="4667"/>
                    <a:pt x="273" y="5232"/>
                  </a:cubicBezTo>
                  <a:cubicBezTo>
                    <a:pt x="189" y="5817"/>
                    <a:pt x="85" y="6382"/>
                    <a:pt x="1" y="6989"/>
                  </a:cubicBezTo>
                  <a:cubicBezTo>
                    <a:pt x="168" y="6424"/>
                    <a:pt x="273" y="5838"/>
                    <a:pt x="398" y="5273"/>
                  </a:cubicBezTo>
                  <a:cubicBezTo>
                    <a:pt x="524" y="4667"/>
                    <a:pt x="629" y="4081"/>
                    <a:pt x="775" y="3516"/>
                  </a:cubicBezTo>
                  <a:cubicBezTo>
                    <a:pt x="880" y="2930"/>
                    <a:pt x="984" y="2344"/>
                    <a:pt x="1089" y="1758"/>
                  </a:cubicBezTo>
                  <a:cubicBezTo>
                    <a:pt x="1152" y="1193"/>
                    <a:pt x="1256" y="607"/>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8"/>
            <p:cNvSpPr/>
            <p:nvPr/>
          </p:nvSpPr>
          <p:spPr>
            <a:xfrm>
              <a:off x="6489942" y="4432859"/>
              <a:ext cx="114384" cy="385148"/>
            </a:xfrm>
            <a:custGeom>
              <a:avLst/>
              <a:gdLst/>
              <a:ahLst/>
              <a:cxnLst/>
              <a:rect l="l" t="t" r="r" b="b"/>
              <a:pathLst>
                <a:path w="2051" h="6906" extrusionOk="0">
                  <a:moveTo>
                    <a:pt x="2051" y="0"/>
                  </a:moveTo>
                  <a:cubicBezTo>
                    <a:pt x="1841" y="544"/>
                    <a:pt x="1653" y="1130"/>
                    <a:pt x="1465" y="1695"/>
                  </a:cubicBezTo>
                  <a:cubicBezTo>
                    <a:pt x="1297" y="2281"/>
                    <a:pt x="1130" y="2846"/>
                    <a:pt x="942" y="3432"/>
                  </a:cubicBezTo>
                  <a:cubicBezTo>
                    <a:pt x="795" y="3997"/>
                    <a:pt x="607" y="4583"/>
                    <a:pt x="460" y="5148"/>
                  </a:cubicBezTo>
                  <a:cubicBezTo>
                    <a:pt x="293" y="5733"/>
                    <a:pt x="147" y="6319"/>
                    <a:pt x="0" y="6905"/>
                  </a:cubicBezTo>
                  <a:cubicBezTo>
                    <a:pt x="209" y="6361"/>
                    <a:pt x="398" y="5775"/>
                    <a:pt x="586" y="5210"/>
                  </a:cubicBezTo>
                  <a:cubicBezTo>
                    <a:pt x="774" y="4625"/>
                    <a:pt x="921" y="4060"/>
                    <a:pt x="1109" y="3474"/>
                  </a:cubicBezTo>
                  <a:cubicBezTo>
                    <a:pt x="1256" y="2909"/>
                    <a:pt x="1444" y="2323"/>
                    <a:pt x="1611" y="1758"/>
                  </a:cubicBezTo>
                  <a:cubicBezTo>
                    <a:pt x="1758" y="1172"/>
                    <a:pt x="1925" y="565"/>
                    <a:pt x="2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8"/>
            <p:cNvSpPr/>
            <p:nvPr/>
          </p:nvSpPr>
          <p:spPr>
            <a:xfrm>
              <a:off x="6507398" y="4432859"/>
              <a:ext cx="103955" cy="393290"/>
            </a:xfrm>
            <a:custGeom>
              <a:avLst/>
              <a:gdLst/>
              <a:ahLst/>
              <a:cxnLst/>
              <a:rect l="l" t="t" r="r" b="b"/>
              <a:pathLst>
                <a:path w="1864" h="7052" extrusionOk="0">
                  <a:moveTo>
                    <a:pt x="1863" y="0"/>
                  </a:moveTo>
                  <a:cubicBezTo>
                    <a:pt x="1675" y="565"/>
                    <a:pt x="1528" y="1172"/>
                    <a:pt x="1340" y="1758"/>
                  </a:cubicBezTo>
                  <a:cubicBezTo>
                    <a:pt x="1152" y="2323"/>
                    <a:pt x="1005" y="2930"/>
                    <a:pt x="838" y="3495"/>
                  </a:cubicBezTo>
                  <a:cubicBezTo>
                    <a:pt x="691" y="4101"/>
                    <a:pt x="524" y="4666"/>
                    <a:pt x="399" y="5273"/>
                  </a:cubicBezTo>
                  <a:cubicBezTo>
                    <a:pt x="273" y="5859"/>
                    <a:pt x="147" y="6466"/>
                    <a:pt x="1" y="7052"/>
                  </a:cubicBezTo>
                  <a:cubicBezTo>
                    <a:pt x="189" y="6466"/>
                    <a:pt x="378" y="5880"/>
                    <a:pt x="524" y="5315"/>
                  </a:cubicBezTo>
                  <a:cubicBezTo>
                    <a:pt x="712" y="4729"/>
                    <a:pt x="880" y="4122"/>
                    <a:pt x="1026" y="3557"/>
                  </a:cubicBezTo>
                  <a:cubicBezTo>
                    <a:pt x="1194" y="2951"/>
                    <a:pt x="1340" y="2386"/>
                    <a:pt x="1466" y="1779"/>
                  </a:cubicBezTo>
                  <a:cubicBezTo>
                    <a:pt x="1612" y="1193"/>
                    <a:pt x="1738" y="607"/>
                    <a:pt x="1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8"/>
            <p:cNvSpPr/>
            <p:nvPr/>
          </p:nvSpPr>
          <p:spPr>
            <a:xfrm>
              <a:off x="6569247" y="4432859"/>
              <a:ext cx="66589" cy="395632"/>
            </a:xfrm>
            <a:custGeom>
              <a:avLst/>
              <a:gdLst/>
              <a:ahLst/>
              <a:cxnLst/>
              <a:rect l="l" t="t" r="r" b="b"/>
              <a:pathLst>
                <a:path w="1194" h="7094" extrusionOk="0">
                  <a:moveTo>
                    <a:pt x="1194" y="0"/>
                  </a:moveTo>
                  <a:cubicBezTo>
                    <a:pt x="1068" y="565"/>
                    <a:pt x="943" y="1151"/>
                    <a:pt x="838" y="1737"/>
                  </a:cubicBezTo>
                  <a:cubicBezTo>
                    <a:pt x="733" y="2344"/>
                    <a:pt x="629" y="2930"/>
                    <a:pt x="524" y="3516"/>
                  </a:cubicBezTo>
                  <a:cubicBezTo>
                    <a:pt x="419" y="4122"/>
                    <a:pt x="315" y="4708"/>
                    <a:pt x="231" y="5315"/>
                  </a:cubicBezTo>
                  <a:cubicBezTo>
                    <a:pt x="147" y="5880"/>
                    <a:pt x="43" y="6487"/>
                    <a:pt x="1" y="7094"/>
                  </a:cubicBezTo>
                  <a:cubicBezTo>
                    <a:pt x="147" y="6487"/>
                    <a:pt x="252" y="5901"/>
                    <a:pt x="357" y="5336"/>
                  </a:cubicBezTo>
                  <a:cubicBezTo>
                    <a:pt x="461" y="4729"/>
                    <a:pt x="566" y="4164"/>
                    <a:pt x="671" y="3557"/>
                  </a:cubicBezTo>
                  <a:cubicBezTo>
                    <a:pt x="775" y="2951"/>
                    <a:pt x="880" y="2386"/>
                    <a:pt x="963" y="1779"/>
                  </a:cubicBezTo>
                  <a:cubicBezTo>
                    <a:pt x="1047" y="1193"/>
                    <a:pt x="1152" y="607"/>
                    <a:pt x="1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8"/>
            <p:cNvSpPr/>
            <p:nvPr/>
          </p:nvSpPr>
          <p:spPr>
            <a:xfrm>
              <a:off x="6639294" y="4430517"/>
              <a:ext cx="25710" cy="397975"/>
            </a:xfrm>
            <a:custGeom>
              <a:avLst/>
              <a:gdLst/>
              <a:ahLst/>
              <a:cxnLst/>
              <a:rect l="l" t="t" r="r" b="b"/>
              <a:pathLst>
                <a:path w="461" h="7136" extrusionOk="0">
                  <a:moveTo>
                    <a:pt x="461" y="1"/>
                  </a:moveTo>
                  <a:cubicBezTo>
                    <a:pt x="398" y="607"/>
                    <a:pt x="335" y="1193"/>
                    <a:pt x="293" y="1779"/>
                  </a:cubicBezTo>
                  <a:cubicBezTo>
                    <a:pt x="231" y="2386"/>
                    <a:pt x="210" y="2972"/>
                    <a:pt x="147" y="3558"/>
                  </a:cubicBezTo>
                  <a:cubicBezTo>
                    <a:pt x="126" y="4164"/>
                    <a:pt x="84" y="4750"/>
                    <a:pt x="42" y="5357"/>
                  </a:cubicBezTo>
                  <a:cubicBezTo>
                    <a:pt x="21" y="5943"/>
                    <a:pt x="0" y="6529"/>
                    <a:pt x="0" y="7136"/>
                  </a:cubicBezTo>
                  <a:cubicBezTo>
                    <a:pt x="84" y="6550"/>
                    <a:pt x="126" y="5943"/>
                    <a:pt x="189" y="5357"/>
                  </a:cubicBezTo>
                  <a:cubicBezTo>
                    <a:pt x="231" y="4750"/>
                    <a:pt x="251" y="4164"/>
                    <a:pt x="314" y="3558"/>
                  </a:cubicBezTo>
                  <a:cubicBezTo>
                    <a:pt x="335" y="2972"/>
                    <a:pt x="398" y="2386"/>
                    <a:pt x="419" y="1779"/>
                  </a:cubicBezTo>
                  <a:cubicBezTo>
                    <a:pt x="440" y="1193"/>
                    <a:pt x="461" y="607"/>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38"/>
            <p:cNvSpPr/>
            <p:nvPr/>
          </p:nvSpPr>
          <p:spPr>
            <a:xfrm>
              <a:off x="6908831" y="4429346"/>
              <a:ext cx="59562" cy="396804"/>
            </a:xfrm>
            <a:custGeom>
              <a:avLst/>
              <a:gdLst/>
              <a:ahLst/>
              <a:cxnLst/>
              <a:rect l="l" t="t" r="r" b="b"/>
              <a:pathLst>
                <a:path w="1068" h="7115" extrusionOk="0">
                  <a:moveTo>
                    <a:pt x="1" y="1"/>
                  </a:moveTo>
                  <a:lnTo>
                    <a:pt x="1" y="1"/>
                  </a:lnTo>
                  <a:cubicBezTo>
                    <a:pt x="63" y="607"/>
                    <a:pt x="126" y="1193"/>
                    <a:pt x="210" y="1779"/>
                  </a:cubicBezTo>
                  <a:cubicBezTo>
                    <a:pt x="273" y="2386"/>
                    <a:pt x="377" y="2972"/>
                    <a:pt x="440" y="3558"/>
                  </a:cubicBezTo>
                  <a:cubicBezTo>
                    <a:pt x="545" y="4164"/>
                    <a:pt x="628" y="4750"/>
                    <a:pt x="733" y="5336"/>
                  </a:cubicBezTo>
                  <a:cubicBezTo>
                    <a:pt x="838" y="5943"/>
                    <a:pt x="942" y="6550"/>
                    <a:pt x="1068" y="7115"/>
                  </a:cubicBezTo>
                  <a:cubicBezTo>
                    <a:pt x="1026" y="6529"/>
                    <a:pt x="942" y="5943"/>
                    <a:pt x="859" y="5336"/>
                  </a:cubicBezTo>
                  <a:cubicBezTo>
                    <a:pt x="817" y="4750"/>
                    <a:pt x="712" y="4164"/>
                    <a:pt x="628" y="3558"/>
                  </a:cubicBezTo>
                  <a:cubicBezTo>
                    <a:pt x="524" y="2972"/>
                    <a:pt x="440" y="2386"/>
                    <a:pt x="335" y="1779"/>
                  </a:cubicBezTo>
                  <a:cubicBezTo>
                    <a:pt x="231" y="1193"/>
                    <a:pt x="126" y="58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38"/>
            <p:cNvSpPr/>
            <p:nvPr/>
          </p:nvSpPr>
          <p:spPr>
            <a:xfrm>
              <a:off x="6961366" y="4428174"/>
              <a:ext cx="94586" cy="391003"/>
            </a:xfrm>
            <a:custGeom>
              <a:avLst/>
              <a:gdLst/>
              <a:ahLst/>
              <a:cxnLst/>
              <a:rect l="l" t="t" r="r" b="b"/>
              <a:pathLst>
                <a:path w="1696" h="7011" extrusionOk="0">
                  <a:moveTo>
                    <a:pt x="0" y="1"/>
                  </a:moveTo>
                  <a:lnTo>
                    <a:pt x="0" y="1"/>
                  </a:lnTo>
                  <a:cubicBezTo>
                    <a:pt x="105" y="607"/>
                    <a:pt x="230" y="1214"/>
                    <a:pt x="377" y="1779"/>
                  </a:cubicBezTo>
                  <a:cubicBezTo>
                    <a:pt x="482" y="2365"/>
                    <a:pt x="628" y="2951"/>
                    <a:pt x="754" y="3537"/>
                  </a:cubicBezTo>
                  <a:cubicBezTo>
                    <a:pt x="921" y="4102"/>
                    <a:pt x="1046" y="4709"/>
                    <a:pt x="1214" y="5294"/>
                  </a:cubicBezTo>
                  <a:cubicBezTo>
                    <a:pt x="1360" y="5859"/>
                    <a:pt x="1528" y="6445"/>
                    <a:pt x="1695" y="7010"/>
                  </a:cubicBezTo>
                  <a:cubicBezTo>
                    <a:pt x="1590" y="6403"/>
                    <a:pt x="1465" y="5838"/>
                    <a:pt x="1339" y="5232"/>
                  </a:cubicBezTo>
                  <a:cubicBezTo>
                    <a:pt x="1235" y="4667"/>
                    <a:pt x="1067" y="4060"/>
                    <a:pt x="942" y="3474"/>
                  </a:cubicBezTo>
                  <a:cubicBezTo>
                    <a:pt x="774" y="2909"/>
                    <a:pt x="649" y="2302"/>
                    <a:pt x="502" y="1737"/>
                  </a:cubicBezTo>
                  <a:cubicBezTo>
                    <a:pt x="335" y="1152"/>
                    <a:pt x="189" y="58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38"/>
            <p:cNvSpPr/>
            <p:nvPr/>
          </p:nvSpPr>
          <p:spPr>
            <a:xfrm>
              <a:off x="7024386" y="4431688"/>
              <a:ext cx="115555" cy="390948"/>
            </a:xfrm>
            <a:custGeom>
              <a:avLst/>
              <a:gdLst/>
              <a:ahLst/>
              <a:cxnLst/>
              <a:rect l="l" t="t" r="r" b="b"/>
              <a:pathLst>
                <a:path w="2072" h="7010" extrusionOk="0">
                  <a:moveTo>
                    <a:pt x="0" y="0"/>
                  </a:moveTo>
                  <a:lnTo>
                    <a:pt x="0" y="0"/>
                  </a:lnTo>
                  <a:cubicBezTo>
                    <a:pt x="126" y="586"/>
                    <a:pt x="293" y="1193"/>
                    <a:pt x="440" y="1779"/>
                  </a:cubicBezTo>
                  <a:cubicBezTo>
                    <a:pt x="607" y="2344"/>
                    <a:pt x="774" y="2951"/>
                    <a:pt x="942" y="3516"/>
                  </a:cubicBezTo>
                  <a:cubicBezTo>
                    <a:pt x="1130" y="4122"/>
                    <a:pt x="1297" y="4708"/>
                    <a:pt x="1486" y="5273"/>
                  </a:cubicBezTo>
                  <a:cubicBezTo>
                    <a:pt x="1674" y="5859"/>
                    <a:pt x="1862" y="6424"/>
                    <a:pt x="2072" y="7010"/>
                  </a:cubicBezTo>
                  <a:cubicBezTo>
                    <a:pt x="1925" y="6403"/>
                    <a:pt x="1779" y="5817"/>
                    <a:pt x="1611" y="5210"/>
                  </a:cubicBezTo>
                  <a:cubicBezTo>
                    <a:pt x="1465" y="4646"/>
                    <a:pt x="1276" y="4039"/>
                    <a:pt x="1130" y="3474"/>
                  </a:cubicBezTo>
                  <a:cubicBezTo>
                    <a:pt x="942" y="2867"/>
                    <a:pt x="753" y="2302"/>
                    <a:pt x="565" y="1716"/>
                  </a:cubicBezTo>
                  <a:cubicBezTo>
                    <a:pt x="398"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38"/>
            <p:cNvSpPr/>
            <p:nvPr/>
          </p:nvSpPr>
          <p:spPr>
            <a:xfrm>
              <a:off x="7078037" y="4431688"/>
              <a:ext cx="126096" cy="390948"/>
            </a:xfrm>
            <a:custGeom>
              <a:avLst/>
              <a:gdLst/>
              <a:ahLst/>
              <a:cxnLst/>
              <a:rect l="l" t="t" r="r" b="b"/>
              <a:pathLst>
                <a:path w="2261" h="7010" extrusionOk="0">
                  <a:moveTo>
                    <a:pt x="1" y="0"/>
                  </a:moveTo>
                  <a:cubicBezTo>
                    <a:pt x="168" y="586"/>
                    <a:pt x="314" y="1193"/>
                    <a:pt x="503" y="1779"/>
                  </a:cubicBezTo>
                  <a:cubicBezTo>
                    <a:pt x="691" y="2344"/>
                    <a:pt x="859" y="2951"/>
                    <a:pt x="1047" y="3516"/>
                  </a:cubicBezTo>
                  <a:cubicBezTo>
                    <a:pt x="1235" y="4122"/>
                    <a:pt x="1423" y="4708"/>
                    <a:pt x="1633" y="5273"/>
                  </a:cubicBezTo>
                  <a:cubicBezTo>
                    <a:pt x="1842" y="5859"/>
                    <a:pt x="2009" y="6424"/>
                    <a:pt x="2260" y="7010"/>
                  </a:cubicBezTo>
                  <a:cubicBezTo>
                    <a:pt x="2093" y="6403"/>
                    <a:pt x="1905" y="5817"/>
                    <a:pt x="1758" y="5210"/>
                  </a:cubicBezTo>
                  <a:cubicBezTo>
                    <a:pt x="1570" y="4646"/>
                    <a:pt x="1382" y="4039"/>
                    <a:pt x="1214" y="3474"/>
                  </a:cubicBezTo>
                  <a:cubicBezTo>
                    <a:pt x="1026" y="2867"/>
                    <a:pt x="838" y="2302"/>
                    <a:pt x="628" y="1716"/>
                  </a:cubicBezTo>
                  <a:cubicBezTo>
                    <a:pt x="419" y="1151"/>
                    <a:pt x="231" y="5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38"/>
            <p:cNvSpPr/>
            <p:nvPr/>
          </p:nvSpPr>
          <p:spPr>
            <a:xfrm>
              <a:off x="7053554" y="4432859"/>
              <a:ext cx="119069" cy="393290"/>
            </a:xfrm>
            <a:custGeom>
              <a:avLst/>
              <a:gdLst/>
              <a:ahLst/>
              <a:cxnLst/>
              <a:rect l="l" t="t" r="r" b="b"/>
              <a:pathLst>
                <a:path w="2135" h="7052" extrusionOk="0">
                  <a:moveTo>
                    <a:pt x="0" y="0"/>
                  </a:moveTo>
                  <a:cubicBezTo>
                    <a:pt x="147" y="607"/>
                    <a:pt x="314" y="1172"/>
                    <a:pt x="461" y="1779"/>
                  </a:cubicBezTo>
                  <a:cubicBezTo>
                    <a:pt x="649" y="2386"/>
                    <a:pt x="816" y="2951"/>
                    <a:pt x="984" y="3557"/>
                  </a:cubicBezTo>
                  <a:cubicBezTo>
                    <a:pt x="1172" y="4122"/>
                    <a:pt x="1360" y="4729"/>
                    <a:pt x="1528" y="5315"/>
                  </a:cubicBezTo>
                  <a:cubicBezTo>
                    <a:pt x="1716" y="5901"/>
                    <a:pt x="1925" y="6487"/>
                    <a:pt x="2134" y="7052"/>
                  </a:cubicBezTo>
                  <a:cubicBezTo>
                    <a:pt x="2009" y="6466"/>
                    <a:pt x="1821" y="5859"/>
                    <a:pt x="1674" y="5273"/>
                  </a:cubicBezTo>
                  <a:cubicBezTo>
                    <a:pt x="1486" y="4666"/>
                    <a:pt x="1318" y="4101"/>
                    <a:pt x="1151" y="3495"/>
                  </a:cubicBezTo>
                  <a:cubicBezTo>
                    <a:pt x="963" y="2930"/>
                    <a:pt x="774" y="2323"/>
                    <a:pt x="586" y="1758"/>
                  </a:cubicBezTo>
                  <a:cubicBezTo>
                    <a:pt x="419" y="1151"/>
                    <a:pt x="209"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38"/>
            <p:cNvSpPr/>
            <p:nvPr/>
          </p:nvSpPr>
          <p:spPr>
            <a:xfrm>
              <a:off x="7009217" y="4437544"/>
              <a:ext cx="102728" cy="390948"/>
            </a:xfrm>
            <a:custGeom>
              <a:avLst/>
              <a:gdLst/>
              <a:ahLst/>
              <a:cxnLst/>
              <a:rect l="l" t="t" r="r" b="b"/>
              <a:pathLst>
                <a:path w="1842" h="7010" extrusionOk="0">
                  <a:moveTo>
                    <a:pt x="0" y="0"/>
                  </a:moveTo>
                  <a:cubicBezTo>
                    <a:pt x="105" y="586"/>
                    <a:pt x="272" y="1193"/>
                    <a:pt x="398" y="1779"/>
                  </a:cubicBezTo>
                  <a:cubicBezTo>
                    <a:pt x="565" y="2344"/>
                    <a:pt x="691" y="2950"/>
                    <a:pt x="837" y="3515"/>
                  </a:cubicBezTo>
                  <a:cubicBezTo>
                    <a:pt x="1004" y="4101"/>
                    <a:pt x="1151" y="4708"/>
                    <a:pt x="1318" y="5273"/>
                  </a:cubicBezTo>
                  <a:cubicBezTo>
                    <a:pt x="1465" y="5859"/>
                    <a:pt x="1653" y="6424"/>
                    <a:pt x="1841" y="7010"/>
                  </a:cubicBezTo>
                  <a:cubicBezTo>
                    <a:pt x="1716" y="6403"/>
                    <a:pt x="1569" y="5817"/>
                    <a:pt x="1444" y="5231"/>
                  </a:cubicBezTo>
                  <a:cubicBezTo>
                    <a:pt x="1297" y="4645"/>
                    <a:pt x="1151" y="4038"/>
                    <a:pt x="1004" y="3473"/>
                  </a:cubicBezTo>
                  <a:cubicBezTo>
                    <a:pt x="837" y="2888"/>
                    <a:pt x="691" y="2302"/>
                    <a:pt x="523" y="1716"/>
                  </a:cubicBezTo>
                  <a:cubicBezTo>
                    <a:pt x="377" y="1151"/>
                    <a:pt x="188" y="56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38"/>
            <p:cNvSpPr/>
            <p:nvPr/>
          </p:nvSpPr>
          <p:spPr>
            <a:xfrm>
              <a:off x="6948539" y="4430517"/>
              <a:ext cx="93415" cy="397975"/>
            </a:xfrm>
            <a:custGeom>
              <a:avLst/>
              <a:gdLst/>
              <a:ahLst/>
              <a:cxnLst/>
              <a:rect l="l" t="t" r="r" b="b"/>
              <a:pathLst>
                <a:path w="1675" h="7136" extrusionOk="0">
                  <a:moveTo>
                    <a:pt x="0" y="1"/>
                  </a:moveTo>
                  <a:lnTo>
                    <a:pt x="0" y="1"/>
                  </a:lnTo>
                  <a:cubicBezTo>
                    <a:pt x="105" y="607"/>
                    <a:pt x="230" y="1214"/>
                    <a:pt x="356" y="1821"/>
                  </a:cubicBezTo>
                  <a:cubicBezTo>
                    <a:pt x="502" y="2428"/>
                    <a:pt x="628" y="2993"/>
                    <a:pt x="753" y="3599"/>
                  </a:cubicBezTo>
                  <a:cubicBezTo>
                    <a:pt x="921" y="4206"/>
                    <a:pt x="1046" y="4771"/>
                    <a:pt x="1193" y="5378"/>
                  </a:cubicBezTo>
                  <a:cubicBezTo>
                    <a:pt x="1339" y="5943"/>
                    <a:pt x="1486" y="6550"/>
                    <a:pt x="1674" y="7136"/>
                  </a:cubicBezTo>
                  <a:cubicBezTo>
                    <a:pt x="1569" y="6529"/>
                    <a:pt x="1444" y="5922"/>
                    <a:pt x="1339" y="5315"/>
                  </a:cubicBezTo>
                  <a:cubicBezTo>
                    <a:pt x="1193" y="4708"/>
                    <a:pt x="1067" y="4143"/>
                    <a:pt x="942" y="3537"/>
                  </a:cubicBezTo>
                  <a:cubicBezTo>
                    <a:pt x="774" y="2930"/>
                    <a:pt x="649" y="2365"/>
                    <a:pt x="502" y="1758"/>
                  </a:cubicBezTo>
                  <a:cubicBezTo>
                    <a:pt x="335" y="1193"/>
                    <a:pt x="188" y="58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38"/>
            <p:cNvSpPr/>
            <p:nvPr/>
          </p:nvSpPr>
          <p:spPr>
            <a:xfrm>
              <a:off x="6903031" y="4463198"/>
              <a:ext cx="56049" cy="362951"/>
            </a:xfrm>
            <a:custGeom>
              <a:avLst/>
              <a:gdLst/>
              <a:ahLst/>
              <a:cxnLst/>
              <a:rect l="l" t="t" r="r" b="b"/>
              <a:pathLst>
                <a:path w="1005" h="6508" extrusionOk="0">
                  <a:moveTo>
                    <a:pt x="0" y="0"/>
                  </a:moveTo>
                  <a:lnTo>
                    <a:pt x="0" y="0"/>
                  </a:lnTo>
                  <a:cubicBezTo>
                    <a:pt x="63" y="544"/>
                    <a:pt x="105" y="1109"/>
                    <a:pt x="188" y="1653"/>
                  </a:cubicBezTo>
                  <a:cubicBezTo>
                    <a:pt x="272" y="2197"/>
                    <a:pt x="335" y="2720"/>
                    <a:pt x="419" y="3265"/>
                  </a:cubicBezTo>
                  <a:cubicBezTo>
                    <a:pt x="502" y="3829"/>
                    <a:pt x="586" y="4353"/>
                    <a:pt x="691" y="4897"/>
                  </a:cubicBezTo>
                  <a:cubicBezTo>
                    <a:pt x="795" y="5441"/>
                    <a:pt x="858" y="5964"/>
                    <a:pt x="1004" y="6508"/>
                  </a:cubicBezTo>
                  <a:cubicBezTo>
                    <a:pt x="942" y="5964"/>
                    <a:pt x="900" y="5420"/>
                    <a:pt x="816" y="4876"/>
                  </a:cubicBezTo>
                  <a:cubicBezTo>
                    <a:pt x="732" y="4311"/>
                    <a:pt x="649" y="3788"/>
                    <a:pt x="586" y="3244"/>
                  </a:cubicBezTo>
                  <a:cubicBezTo>
                    <a:pt x="502" y="2700"/>
                    <a:pt x="419" y="2176"/>
                    <a:pt x="314" y="1632"/>
                  </a:cubicBezTo>
                  <a:cubicBezTo>
                    <a:pt x="209" y="1068"/>
                    <a:pt x="126" y="54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38"/>
            <p:cNvSpPr/>
            <p:nvPr/>
          </p:nvSpPr>
          <p:spPr>
            <a:xfrm>
              <a:off x="6927514" y="3390797"/>
              <a:ext cx="365293" cy="1434181"/>
            </a:xfrm>
            <a:custGeom>
              <a:avLst/>
              <a:gdLst/>
              <a:ahLst/>
              <a:cxnLst/>
              <a:rect l="l" t="t" r="r" b="b"/>
              <a:pathLst>
                <a:path w="6550" h="25716" fill="none" extrusionOk="0">
                  <a:moveTo>
                    <a:pt x="4708" y="1"/>
                  </a:moveTo>
                  <a:cubicBezTo>
                    <a:pt x="4708" y="1"/>
                    <a:pt x="6550" y="23289"/>
                    <a:pt x="0"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8"/>
            <p:cNvSpPr/>
            <p:nvPr/>
          </p:nvSpPr>
          <p:spPr>
            <a:xfrm>
              <a:off x="7003361" y="3390797"/>
              <a:ext cx="393290" cy="1434181"/>
            </a:xfrm>
            <a:custGeom>
              <a:avLst/>
              <a:gdLst/>
              <a:ahLst/>
              <a:cxnLst/>
              <a:rect l="l" t="t" r="r" b="b"/>
              <a:pathLst>
                <a:path w="7052" h="25716" fill="none" extrusionOk="0">
                  <a:moveTo>
                    <a:pt x="4708" y="1"/>
                  </a:moveTo>
                  <a:cubicBezTo>
                    <a:pt x="4708" y="1"/>
                    <a:pt x="7052" y="22263"/>
                    <a:pt x="1" y="25716"/>
                  </a:cubicBezTo>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38"/>
            <p:cNvSpPr/>
            <p:nvPr/>
          </p:nvSpPr>
          <p:spPr>
            <a:xfrm>
              <a:off x="7179538" y="3440990"/>
              <a:ext cx="101613" cy="56"/>
            </a:xfrm>
            <a:custGeom>
              <a:avLst/>
              <a:gdLst/>
              <a:ahLst/>
              <a:cxnLst/>
              <a:rect l="l" t="t" r="r" b="b"/>
              <a:pathLst>
                <a:path w="1822" h="1" fill="none" extrusionOk="0">
                  <a:moveTo>
                    <a:pt x="1"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38"/>
            <p:cNvSpPr/>
            <p:nvPr/>
          </p:nvSpPr>
          <p:spPr>
            <a:xfrm>
              <a:off x="7188908" y="3505181"/>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38"/>
            <p:cNvSpPr/>
            <p:nvPr/>
          </p:nvSpPr>
          <p:spPr>
            <a:xfrm>
              <a:off x="7188908" y="3560003"/>
              <a:ext cx="100386" cy="2398"/>
            </a:xfrm>
            <a:custGeom>
              <a:avLst/>
              <a:gdLst/>
              <a:ahLst/>
              <a:cxnLst/>
              <a:rect l="l" t="t" r="r" b="b"/>
              <a:pathLst>
                <a:path w="1800" h="43" fill="none" extrusionOk="0">
                  <a:moveTo>
                    <a:pt x="0" y="1"/>
                  </a:moveTo>
                  <a:lnTo>
                    <a:pt x="1800"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38"/>
            <p:cNvSpPr/>
            <p:nvPr/>
          </p:nvSpPr>
          <p:spPr>
            <a:xfrm>
              <a:off x="7188908" y="3623023"/>
              <a:ext cx="100386" cy="56"/>
            </a:xfrm>
            <a:custGeom>
              <a:avLst/>
              <a:gdLst/>
              <a:ahLst/>
              <a:cxnLst/>
              <a:rect l="l" t="t" r="r" b="b"/>
              <a:pathLst>
                <a:path w="1800" h="1" fill="none" extrusionOk="0">
                  <a:moveTo>
                    <a:pt x="0" y="0"/>
                  </a:moveTo>
                  <a:lnTo>
                    <a:pt x="1800"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38"/>
            <p:cNvSpPr/>
            <p:nvPr/>
          </p:nvSpPr>
          <p:spPr>
            <a:xfrm>
              <a:off x="7188908" y="368135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38"/>
            <p:cNvSpPr/>
            <p:nvPr/>
          </p:nvSpPr>
          <p:spPr>
            <a:xfrm>
              <a:off x="7188908" y="3745550"/>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38"/>
            <p:cNvSpPr/>
            <p:nvPr/>
          </p:nvSpPr>
          <p:spPr>
            <a:xfrm>
              <a:off x="7188908" y="3816712"/>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38"/>
            <p:cNvSpPr/>
            <p:nvPr/>
          </p:nvSpPr>
          <p:spPr>
            <a:xfrm>
              <a:off x="7188908" y="3880903"/>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38"/>
            <p:cNvSpPr/>
            <p:nvPr/>
          </p:nvSpPr>
          <p:spPr>
            <a:xfrm>
              <a:off x="7187737" y="3943924"/>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38"/>
            <p:cNvSpPr/>
            <p:nvPr/>
          </p:nvSpPr>
          <p:spPr>
            <a:xfrm>
              <a:off x="7187737" y="4017428"/>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38"/>
            <p:cNvSpPr/>
            <p:nvPr/>
          </p:nvSpPr>
          <p:spPr>
            <a:xfrm>
              <a:off x="7188908" y="4088591"/>
              <a:ext cx="100386" cy="56"/>
            </a:xfrm>
            <a:custGeom>
              <a:avLst/>
              <a:gdLst/>
              <a:ahLst/>
              <a:cxnLst/>
              <a:rect l="l" t="t" r="r" b="b"/>
              <a:pathLst>
                <a:path w="1800" h="1" fill="none" extrusionOk="0">
                  <a:moveTo>
                    <a:pt x="0" y="1"/>
                  </a:moveTo>
                  <a:lnTo>
                    <a:pt x="180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38"/>
            <p:cNvSpPr/>
            <p:nvPr/>
          </p:nvSpPr>
          <p:spPr>
            <a:xfrm>
              <a:off x="7179538" y="4155125"/>
              <a:ext cx="101613" cy="2398"/>
            </a:xfrm>
            <a:custGeom>
              <a:avLst/>
              <a:gdLst/>
              <a:ahLst/>
              <a:cxnLst/>
              <a:rect l="l" t="t" r="r" b="b"/>
              <a:pathLst>
                <a:path w="1822" h="43" fill="none" extrusionOk="0">
                  <a:moveTo>
                    <a:pt x="1" y="1"/>
                  </a:moveTo>
                  <a:lnTo>
                    <a:pt x="1821" y="4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38"/>
            <p:cNvSpPr/>
            <p:nvPr/>
          </p:nvSpPr>
          <p:spPr>
            <a:xfrm>
              <a:off x="7174910" y="4222829"/>
              <a:ext cx="100386" cy="1227"/>
            </a:xfrm>
            <a:custGeom>
              <a:avLst/>
              <a:gdLst/>
              <a:ahLst/>
              <a:cxnLst/>
              <a:rect l="l" t="t" r="r" b="b"/>
              <a:pathLst>
                <a:path w="1800" h="22" fill="none" extrusionOk="0">
                  <a:moveTo>
                    <a:pt x="0" y="0"/>
                  </a:moveTo>
                  <a:lnTo>
                    <a:pt x="1800" y="2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38"/>
            <p:cNvSpPr/>
            <p:nvPr/>
          </p:nvSpPr>
          <p:spPr>
            <a:xfrm>
              <a:off x="7163254" y="4353498"/>
              <a:ext cx="101557" cy="56"/>
            </a:xfrm>
            <a:custGeom>
              <a:avLst/>
              <a:gdLst/>
              <a:ahLst/>
              <a:cxnLst/>
              <a:rect l="l" t="t" r="r" b="b"/>
              <a:pathLst>
                <a:path w="1821" h="1" fill="none" extrusionOk="0">
                  <a:moveTo>
                    <a:pt x="0" y="1"/>
                  </a:moveTo>
                  <a:lnTo>
                    <a:pt x="1820" y="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38"/>
            <p:cNvSpPr/>
            <p:nvPr/>
          </p:nvSpPr>
          <p:spPr>
            <a:xfrm>
              <a:off x="7148084" y="4420032"/>
              <a:ext cx="100386" cy="5856"/>
            </a:xfrm>
            <a:custGeom>
              <a:avLst/>
              <a:gdLst/>
              <a:ahLst/>
              <a:cxnLst/>
              <a:rect l="l" t="t" r="r" b="b"/>
              <a:pathLst>
                <a:path w="1800" h="105" fill="none" extrusionOk="0">
                  <a:moveTo>
                    <a:pt x="0" y="0"/>
                  </a:moveTo>
                  <a:lnTo>
                    <a:pt x="1799" y="105"/>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38"/>
            <p:cNvSpPr/>
            <p:nvPr/>
          </p:nvSpPr>
          <p:spPr>
            <a:xfrm>
              <a:off x="7135201" y="4478367"/>
              <a:ext cx="99271" cy="15225"/>
            </a:xfrm>
            <a:custGeom>
              <a:avLst/>
              <a:gdLst/>
              <a:ahLst/>
              <a:cxnLst/>
              <a:rect l="l" t="t" r="r" b="b"/>
              <a:pathLst>
                <a:path w="1780" h="273" fill="none" extrusionOk="0">
                  <a:moveTo>
                    <a:pt x="1" y="0"/>
                  </a:moveTo>
                  <a:lnTo>
                    <a:pt x="1779" y="27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38"/>
            <p:cNvSpPr/>
            <p:nvPr/>
          </p:nvSpPr>
          <p:spPr>
            <a:xfrm>
              <a:off x="7121203" y="4528560"/>
              <a:ext cx="98099" cy="21025"/>
            </a:xfrm>
            <a:custGeom>
              <a:avLst/>
              <a:gdLst/>
              <a:ahLst/>
              <a:cxnLst/>
              <a:rect l="l" t="t" r="r" b="b"/>
              <a:pathLst>
                <a:path w="1759" h="377" fill="none" extrusionOk="0">
                  <a:moveTo>
                    <a:pt x="1" y="0"/>
                  </a:moveTo>
                  <a:lnTo>
                    <a:pt x="1758" y="377"/>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38"/>
            <p:cNvSpPr/>
            <p:nvPr/>
          </p:nvSpPr>
          <p:spPr>
            <a:xfrm>
              <a:off x="7102576" y="4576411"/>
              <a:ext cx="98044" cy="25710"/>
            </a:xfrm>
            <a:custGeom>
              <a:avLst/>
              <a:gdLst/>
              <a:ahLst/>
              <a:cxnLst/>
              <a:rect l="l" t="t" r="r" b="b"/>
              <a:pathLst>
                <a:path w="1758" h="461" fill="none" extrusionOk="0">
                  <a:moveTo>
                    <a:pt x="0" y="0"/>
                  </a:moveTo>
                  <a:lnTo>
                    <a:pt x="1758" y="46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38"/>
            <p:cNvSpPr/>
            <p:nvPr/>
          </p:nvSpPr>
          <p:spPr>
            <a:xfrm>
              <a:off x="7085064" y="4627720"/>
              <a:ext cx="98044" cy="25710"/>
            </a:xfrm>
            <a:custGeom>
              <a:avLst/>
              <a:gdLst/>
              <a:ahLst/>
              <a:cxnLst/>
              <a:rect l="l" t="t" r="r" b="b"/>
              <a:pathLst>
                <a:path w="1758" h="461" fill="none" extrusionOk="0">
                  <a:moveTo>
                    <a:pt x="0" y="1"/>
                  </a:moveTo>
                  <a:lnTo>
                    <a:pt x="1758" y="461"/>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38"/>
            <p:cNvSpPr/>
            <p:nvPr/>
          </p:nvSpPr>
          <p:spPr>
            <a:xfrm>
              <a:off x="7058183" y="4668543"/>
              <a:ext cx="96928" cy="29279"/>
            </a:xfrm>
            <a:custGeom>
              <a:avLst/>
              <a:gdLst/>
              <a:ahLst/>
              <a:cxnLst/>
              <a:rect l="l" t="t" r="r" b="b"/>
              <a:pathLst>
                <a:path w="1738" h="525" fill="none" extrusionOk="0">
                  <a:moveTo>
                    <a:pt x="1" y="1"/>
                  </a:moveTo>
                  <a:lnTo>
                    <a:pt x="1738" y="524"/>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38"/>
            <p:cNvSpPr/>
            <p:nvPr/>
          </p:nvSpPr>
          <p:spPr>
            <a:xfrm>
              <a:off x="7037213" y="4704738"/>
              <a:ext cx="93415" cy="37422"/>
            </a:xfrm>
            <a:custGeom>
              <a:avLst/>
              <a:gdLst/>
              <a:ahLst/>
              <a:cxnLst/>
              <a:rect l="l" t="t" r="r" b="b"/>
              <a:pathLst>
                <a:path w="1675" h="671" fill="none" extrusionOk="0">
                  <a:moveTo>
                    <a:pt x="0" y="1"/>
                  </a:moveTo>
                  <a:lnTo>
                    <a:pt x="1674" y="67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38"/>
            <p:cNvSpPr/>
            <p:nvPr/>
          </p:nvSpPr>
          <p:spPr>
            <a:xfrm>
              <a:off x="7002190" y="4740933"/>
              <a:ext cx="92244" cy="39708"/>
            </a:xfrm>
            <a:custGeom>
              <a:avLst/>
              <a:gdLst/>
              <a:ahLst/>
              <a:cxnLst/>
              <a:rect l="l" t="t" r="r" b="b"/>
              <a:pathLst>
                <a:path w="1654" h="712" fill="none" extrusionOk="0">
                  <a:moveTo>
                    <a:pt x="1" y="0"/>
                  </a:moveTo>
                  <a:lnTo>
                    <a:pt x="1654" y="712"/>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38"/>
            <p:cNvSpPr/>
            <p:nvPr/>
          </p:nvSpPr>
          <p:spPr>
            <a:xfrm>
              <a:off x="6964880" y="4772443"/>
              <a:ext cx="89901" cy="45564"/>
            </a:xfrm>
            <a:custGeom>
              <a:avLst/>
              <a:gdLst/>
              <a:ahLst/>
              <a:cxnLst/>
              <a:rect l="l" t="t" r="r" b="b"/>
              <a:pathLst>
                <a:path w="1612" h="817" fill="none" extrusionOk="0">
                  <a:moveTo>
                    <a:pt x="0" y="0"/>
                  </a:moveTo>
                  <a:lnTo>
                    <a:pt x="1611" y="816"/>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38"/>
            <p:cNvSpPr/>
            <p:nvPr/>
          </p:nvSpPr>
          <p:spPr>
            <a:xfrm>
              <a:off x="7172567" y="4293992"/>
              <a:ext cx="101557" cy="56"/>
            </a:xfrm>
            <a:custGeom>
              <a:avLst/>
              <a:gdLst/>
              <a:ahLst/>
              <a:cxnLst/>
              <a:rect l="l" t="t" r="r" b="b"/>
              <a:pathLst>
                <a:path w="1821" h="1" fill="none" extrusionOk="0">
                  <a:moveTo>
                    <a:pt x="0" y="0"/>
                  </a:moveTo>
                  <a:lnTo>
                    <a:pt x="1821" y="0"/>
                  </a:lnTo>
                </a:path>
              </a:pathLst>
            </a:custGeom>
            <a:solidFill>
              <a:schemeClr val="dk1"/>
            </a:solidFill>
            <a:ln w="8900" cap="rnd"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38"/>
            <p:cNvSpPr/>
            <p:nvPr/>
          </p:nvSpPr>
          <p:spPr>
            <a:xfrm>
              <a:off x="6668462" y="2303226"/>
              <a:ext cx="345439" cy="46735"/>
            </a:xfrm>
            <a:custGeom>
              <a:avLst/>
              <a:gdLst/>
              <a:ahLst/>
              <a:cxnLst/>
              <a:rect l="l" t="t" r="r" b="b"/>
              <a:pathLst>
                <a:path w="6194" h="838" extrusionOk="0">
                  <a:moveTo>
                    <a:pt x="3181" y="1"/>
                  </a:moveTo>
                  <a:cubicBezTo>
                    <a:pt x="754" y="1"/>
                    <a:pt x="0" y="524"/>
                    <a:pt x="0" y="524"/>
                  </a:cubicBezTo>
                  <a:cubicBezTo>
                    <a:pt x="0" y="524"/>
                    <a:pt x="565" y="838"/>
                    <a:pt x="3244" y="838"/>
                  </a:cubicBezTo>
                  <a:cubicBezTo>
                    <a:pt x="5901" y="838"/>
                    <a:pt x="6194" y="608"/>
                    <a:pt x="6194" y="608"/>
                  </a:cubicBezTo>
                  <a:cubicBezTo>
                    <a:pt x="6194" y="608"/>
                    <a:pt x="5587" y="1"/>
                    <a:pt x="3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38"/>
            <p:cNvSpPr/>
            <p:nvPr/>
          </p:nvSpPr>
          <p:spPr>
            <a:xfrm>
              <a:off x="6650950" y="2298262"/>
              <a:ext cx="362951" cy="59172"/>
            </a:xfrm>
            <a:custGeom>
              <a:avLst/>
              <a:gdLst/>
              <a:ahLst/>
              <a:cxnLst/>
              <a:rect l="l" t="t" r="r" b="b"/>
              <a:pathLst>
                <a:path w="6508" h="1061" extrusionOk="0">
                  <a:moveTo>
                    <a:pt x="3131" y="1"/>
                  </a:moveTo>
                  <a:cubicBezTo>
                    <a:pt x="2696" y="1"/>
                    <a:pt x="2251" y="38"/>
                    <a:pt x="1821" y="90"/>
                  </a:cubicBezTo>
                  <a:cubicBezTo>
                    <a:pt x="1549" y="111"/>
                    <a:pt x="1277" y="153"/>
                    <a:pt x="1026" y="215"/>
                  </a:cubicBezTo>
                  <a:cubicBezTo>
                    <a:pt x="754" y="299"/>
                    <a:pt x="503" y="341"/>
                    <a:pt x="231" y="508"/>
                  </a:cubicBezTo>
                  <a:lnTo>
                    <a:pt x="1" y="634"/>
                  </a:lnTo>
                  <a:lnTo>
                    <a:pt x="231" y="738"/>
                  </a:lnTo>
                  <a:cubicBezTo>
                    <a:pt x="398" y="822"/>
                    <a:pt x="524" y="843"/>
                    <a:pt x="649" y="864"/>
                  </a:cubicBezTo>
                  <a:lnTo>
                    <a:pt x="1047" y="948"/>
                  </a:lnTo>
                  <a:lnTo>
                    <a:pt x="1821" y="1031"/>
                  </a:lnTo>
                  <a:cubicBezTo>
                    <a:pt x="2191" y="1046"/>
                    <a:pt x="2561" y="1061"/>
                    <a:pt x="2931" y="1061"/>
                  </a:cubicBezTo>
                  <a:cubicBezTo>
                    <a:pt x="3084" y="1061"/>
                    <a:pt x="3237" y="1058"/>
                    <a:pt x="3390" y="1052"/>
                  </a:cubicBezTo>
                  <a:lnTo>
                    <a:pt x="4959" y="969"/>
                  </a:lnTo>
                  <a:cubicBezTo>
                    <a:pt x="5232" y="969"/>
                    <a:pt x="5483" y="927"/>
                    <a:pt x="5755" y="885"/>
                  </a:cubicBezTo>
                  <a:cubicBezTo>
                    <a:pt x="6006" y="843"/>
                    <a:pt x="6278" y="822"/>
                    <a:pt x="6508" y="697"/>
                  </a:cubicBezTo>
                  <a:lnTo>
                    <a:pt x="6508" y="697"/>
                  </a:lnTo>
                  <a:cubicBezTo>
                    <a:pt x="6382" y="738"/>
                    <a:pt x="6257" y="759"/>
                    <a:pt x="6152" y="780"/>
                  </a:cubicBezTo>
                  <a:cubicBezTo>
                    <a:pt x="6006" y="780"/>
                    <a:pt x="5880" y="822"/>
                    <a:pt x="5755" y="822"/>
                  </a:cubicBezTo>
                  <a:cubicBezTo>
                    <a:pt x="5483" y="843"/>
                    <a:pt x="5232" y="843"/>
                    <a:pt x="4959" y="843"/>
                  </a:cubicBezTo>
                  <a:cubicBezTo>
                    <a:pt x="4698" y="854"/>
                    <a:pt x="4436" y="859"/>
                    <a:pt x="4175" y="859"/>
                  </a:cubicBezTo>
                  <a:cubicBezTo>
                    <a:pt x="3913" y="859"/>
                    <a:pt x="3652" y="854"/>
                    <a:pt x="3390" y="843"/>
                  </a:cubicBezTo>
                  <a:cubicBezTo>
                    <a:pt x="2909" y="822"/>
                    <a:pt x="2386" y="822"/>
                    <a:pt x="1863" y="759"/>
                  </a:cubicBezTo>
                  <a:cubicBezTo>
                    <a:pt x="1591" y="759"/>
                    <a:pt x="1361" y="718"/>
                    <a:pt x="1089" y="676"/>
                  </a:cubicBezTo>
                  <a:cubicBezTo>
                    <a:pt x="963" y="655"/>
                    <a:pt x="858" y="634"/>
                    <a:pt x="733" y="613"/>
                  </a:cubicBezTo>
                  <a:cubicBezTo>
                    <a:pt x="719" y="609"/>
                    <a:pt x="705" y="605"/>
                    <a:pt x="692" y="601"/>
                  </a:cubicBezTo>
                  <a:lnTo>
                    <a:pt x="692" y="601"/>
                  </a:lnTo>
                  <a:cubicBezTo>
                    <a:pt x="823" y="548"/>
                    <a:pt x="962" y="501"/>
                    <a:pt x="1089" y="466"/>
                  </a:cubicBezTo>
                  <a:cubicBezTo>
                    <a:pt x="1340" y="404"/>
                    <a:pt x="1591" y="341"/>
                    <a:pt x="1863" y="320"/>
                  </a:cubicBezTo>
                  <a:cubicBezTo>
                    <a:pt x="2386" y="278"/>
                    <a:pt x="2909" y="236"/>
                    <a:pt x="3432" y="215"/>
                  </a:cubicBezTo>
                  <a:cubicBezTo>
                    <a:pt x="3563" y="210"/>
                    <a:pt x="3694" y="208"/>
                    <a:pt x="3824" y="208"/>
                  </a:cubicBezTo>
                  <a:cubicBezTo>
                    <a:pt x="4217" y="208"/>
                    <a:pt x="4609" y="231"/>
                    <a:pt x="5001" y="278"/>
                  </a:cubicBezTo>
                  <a:cubicBezTo>
                    <a:pt x="5252" y="299"/>
                    <a:pt x="5524" y="341"/>
                    <a:pt x="5776" y="404"/>
                  </a:cubicBezTo>
                  <a:cubicBezTo>
                    <a:pt x="6048" y="446"/>
                    <a:pt x="6299" y="529"/>
                    <a:pt x="6508" y="697"/>
                  </a:cubicBezTo>
                  <a:cubicBezTo>
                    <a:pt x="6299" y="508"/>
                    <a:pt x="6048" y="404"/>
                    <a:pt x="5796" y="341"/>
                  </a:cubicBezTo>
                  <a:cubicBezTo>
                    <a:pt x="5545" y="236"/>
                    <a:pt x="5273" y="194"/>
                    <a:pt x="5022" y="132"/>
                  </a:cubicBezTo>
                  <a:cubicBezTo>
                    <a:pt x="4499" y="69"/>
                    <a:pt x="3934" y="6"/>
                    <a:pt x="3411" y="6"/>
                  </a:cubicBezTo>
                  <a:cubicBezTo>
                    <a:pt x="3318" y="2"/>
                    <a:pt x="3225" y="1"/>
                    <a:pt x="3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9" name="Google Shape;4739;p38"/>
          <p:cNvGrpSpPr/>
          <p:nvPr/>
        </p:nvGrpSpPr>
        <p:grpSpPr>
          <a:xfrm rot="7866275">
            <a:off x="6976813" y="1157075"/>
            <a:ext cx="686370" cy="448916"/>
            <a:chOff x="2878050" y="4066850"/>
            <a:chExt cx="773075" cy="505625"/>
          </a:xfrm>
        </p:grpSpPr>
        <p:sp>
          <p:nvSpPr>
            <p:cNvPr id="4740" name="Google Shape;4740;p38"/>
            <p:cNvSpPr/>
            <p:nvPr/>
          </p:nvSpPr>
          <p:spPr>
            <a:xfrm>
              <a:off x="2973950" y="4152375"/>
              <a:ext cx="586300" cy="361025"/>
            </a:xfrm>
            <a:custGeom>
              <a:avLst/>
              <a:gdLst/>
              <a:ahLst/>
              <a:cxnLst/>
              <a:rect l="l" t="t" r="r" b="b"/>
              <a:pathLst>
                <a:path w="23452" h="14441" extrusionOk="0">
                  <a:moveTo>
                    <a:pt x="7068" y="0"/>
                  </a:moveTo>
                  <a:cubicBezTo>
                    <a:pt x="6719" y="0"/>
                    <a:pt x="6339" y="70"/>
                    <a:pt x="6005" y="209"/>
                  </a:cubicBezTo>
                  <a:cubicBezTo>
                    <a:pt x="5572" y="376"/>
                    <a:pt x="5238" y="643"/>
                    <a:pt x="4938" y="876"/>
                  </a:cubicBezTo>
                  <a:cubicBezTo>
                    <a:pt x="4337" y="1376"/>
                    <a:pt x="3870" y="1910"/>
                    <a:pt x="3403" y="2511"/>
                  </a:cubicBezTo>
                  <a:cubicBezTo>
                    <a:pt x="2536" y="3645"/>
                    <a:pt x="1869" y="4812"/>
                    <a:pt x="1335" y="5880"/>
                  </a:cubicBezTo>
                  <a:cubicBezTo>
                    <a:pt x="768" y="6980"/>
                    <a:pt x="401" y="8014"/>
                    <a:pt x="201" y="8882"/>
                  </a:cubicBezTo>
                  <a:cubicBezTo>
                    <a:pt x="34" y="9749"/>
                    <a:pt x="1" y="10550"/>
                    <a:pt x="335" y="11083"/>
                  </a:cubicBezTo>
                  <a:cubicBezTo>
                    <a:pt x="368" y="11250"/>
                    <a:pt x="501" y="11350"/>
                    <a:pt x="568" y="11417"/>
                  </a:cubicBezTo>
                  <a:cubicBezTo>
                    <a:pt x="668" y="11517"/>
                    <a:pt x="735" y="11550"/>
                    <a:pt x="835" y="11584"/>
                  </a:cubicBezTo>
                  <a:cubicBezTo>
                    <a:pt x="935" y="11684"/>
                    <a:pt x="1035" y="11684"/>
                    <a:pt x="1035" y="11684"/>
                  </a:cubicBezTo>
                  <a:cubicBezTo>
                    <a:pt x="1106" y="11712"/>
                    <a:pt x="1170" y="11722"/>
                    <a:pt x="1226" y="11722"/>
                  </a:cubicBezTo>
                  <a:cubicBezTo>
                    <a:pt x="1303" y="11722"/>
                    <a:pt x="1363" y="11703"/>
                    <a:pt x="1402" y="11684"/>
                  </a:cubicBezTo>
                  <a:cubicBezTo>
                    <a:pt x="1502" y="11650"/>
                    <a:pt x="1535" y="11550"/>
                    <a:pt x="1535" y="11517"/>
                  </a:cubicBezTo>
                  <a:cubicBezTo>
                    <a:pt x="1569" y="11384"/>
                    <a:pt x="1402" y="11317"/>
                    <a:pt x="1202" y="11217"/>
                  </a:cubicBezTo>
                  <a:cubicBezTo>
                    <a:pt x="1235" y="11217"/>
                    <a:pt x="935" y="11217"/>
                    <a:pt x="768" y="10883"/>
                  </a:cubicBezTo>
                  <a:cubicBezTo>
                    <a:pt x="568" y="10550"/>
                    <a:pt x="568" y="9882"/>
                    <a:pt x="768" y="9049"/>
                  </a:cubicBezTo>
                  <a:cubicBezTo>
                    <a:pt x="1235" y="7414"/>
                    <a:pt x="2336" y="5179"/>
                    <a:pt x="4037" y="3011"/>
                  </a:cubicBezTo>
                  <a:cubicBezTo>
                    <a:pt x="4504" y="2477"/>
                    <a:pt x="4938" y="1977"/>
                    <a:pt x="5505" y="1510"/>
                  </a:cubicBezTo>
                  <a:cubicBezTo>
                    <a:pt x="5738" y="1310"/>
                    <a:pt x="6039" y="1076"/>
                    <a:pt x="6339" y="976"/>
                  </a:cubicBezTo>
                  <a:cubicBezTo>
                    <a:pt x="6543" y="874"/>
                    <a:pt x="6785" y="831"/>
                    <a:pt x="7037" y="831"/>
                  </a:cubicBezTo>
                  <a:cubicBezTo>
                    <a:pt x="7115" y="831"/>
                    <a:pt x="7194" y="835"/>
                    <a:pt x="7273" y="843"/>
                  </a:cubicBezTo>
                  <a:cubicBezTo>
                    <a:pt x="8007" y="876"/>
                    <a:pt x="8707" y="1043"/>
                    <a:pt x="9441" y="1243"/>
                  </a:cubicBezTo>
                  <a:cubicBezTo>
                    <a:pt x="10208" y="1476"/>
                    <a:pt x="10942" y="1743"/>
                    <a:pt x="11676" y="2010"/>
                  </a:cubicBezTo>
                  <a:cubicBezTo>
                    <a:pt x="14578" y="3078"/>
                    <a:pt x="17380" y="4412"/>
                    <a:pt x="19848" y="5646"/>
                  </a:cubicBezTo>
                  <a:cubicBezTo>
                    <a:pt x="20416" y="5913"/>
                    <a:pt x="21016" y="6213"/>
                    <a:pt x="21516" y="6580"/>
                  </a:cubicBezTo>
                  <a:cubicBezTo>
                    <a:pt x="21750" y="6814"/>
                    <a:pt x="22017" y="7014"/>
                    <a:pt x="22183" y="7214"/>
                  </a:cubicBezTo>
                  <a:cubicBezTo>
                    <a:pt x="22384" y="7481"/>
                    <a:pt x="22450" y="7681"/>
                    <a:pt x="22517" y="7914"/>
                  </a:cubicBezTo>
                  <a:cubicBezTo>
                    <a:pt x="22550" y="8181"/>
                    <a:pt x="22450" y="8415"/>
                    <a:pt x="22384" y="8682"/>
                  </a:cubicBezTo>
                  <a:cubicBezTo>
                    <a:pt x="22284" y="8815"/>
                    <a:pt x="22250" y="8915"/>
                    <a:pt x="22183" y="9049"/>
                  </a:cubicBezTo>
                  <a:cubicBezTo>
                    <a:pt x="22083" y="9149"/>
                    <a:pt x="22050" y="9249"/>
                    <a:pt x="21917" y="9349"/>
                  </a:cubicBezTo>
                  <a:cubicBezTo>
                    <a:pt x="21550" y="9682"/>
                    <a:pt x="21016" y="9882"/>
                    <a:pt x="20416" y="9983"/>
                  </a:cubicBezTo>
                  <a:cubicBezTo>
                    <a:pt x="19248" y="10183"/>
                    <a:pt x="18114" y="10149"/>
                    <a:pt x="17213" y="10216"/>
                  </a:cubicBezTo>
                  <a:cubicBezTo>
                    <a:pt x="16746" y="10249"/>
                    <a:pt x="16313" y="10316"/>
                    <a:pt x="15946" y="10383"/>
                  </a:cubicBezTo>
                  <a:cubicBezTo>
                    <a:pt x="15746" y="10416"/>
                    <a:pt x="15579" y="10483"/>
                    <a:pt x="15479" y="10516"/>
                  </a:cubicBezTo>
                  <a:cubicBezTo>
                    <a:pt x="15312" y="10583"/>
                    <a:pt x="15178" y="10616"/>
                    <a:pt x="15078" y="10683"/>
                  </a:cubicBezTo>
                  <a:lnTo>
                    <a:pt x="15112" y="10683"/>
                  </a:lnTo>
                  <a:cubicBezTo>
                    <a:pt x="13911" y="11183"/>
                    <a:pt x="12977" y="11951"/>
                    <a:pt x="12143" y="12618"/>
                  </a:cubicBezTo>
                  <a:cubicBezTo>
                    <a:pt x="11309" y="13352"/>
                    <a:pt x="10475" y="13752"/>
                    <a:pt x="9574" y="13885"/>
                  </a:cubicBezTo>
                  <a:cubicBezTo>
                    <a:pt x="9403" y="13928"/>
                    <a:pt x="9219" y="13940"/>
                    <a:pt x="9036" y="13940"/>
                  </a:cubicBezTo>
                  <a:cubicBezTo>
                    <a:pt x="8792" y="13940"/>
                    <a:pt x="8550" y="13919"/>
                    <a:pt x="8340" y="13919"/>
                  </a:cubicBezTo>
                  <a:cubicBezTo>
                    <a:pt x="7973" y="13885"/>
                    <a:pt x="7573" y="13752"/>
                    <a:pt x="7239" y="13652"/>
                  </a:cubicBezTo>
                  <a:cubicBezTo>
                    <a:pt x="6572" y="13352"/>
                    <a:pt x="6005" y="13018"/>
                    <a:pt x="5472" y="12718"/>
                  </a:cubicBezTo>
                  <a:cubicBezTo>
                    <a:pt x="4404" y="12084"/>
                    <a:pt x="3537" y="11717"/>
                    <a:pt x="2970" y="11550"/>
                  </a:cubicBezTo>
                  <a:cubicBezTo>
                    <a:pt x="2670" y="11484"/>
                    <a:pt x="2469" y="11384"/>
                    <a:pt x="2303" y="11384"/>
                  </a:cubicBezTo>
                  <a:cubicBezTo>
                    <a:pt x="2136" y="11350"/>
                    <a:pt x="2036" y="11350"/>
                    <a:pt x="2036" y="11350"/>
                  </a:cubicBezTo>
                  <a:cubicBezTo>
                    <a:pt x="1427" y="11350"/>
                    <a:pt x="1464" y="11719"/>
                    <a:pt x="1823" y="11719"/>
                  </a:cubicBezTo>
                  <a:cubicBezTo>
                    <a:pt x="1837" y="11719"/>
                    <a:pt x="1853" y="11718"/>
                    <a:pt x="1869" y="11717"/>
                  </a:cubicBezTo>
                  <a:cubicBezTo>
                    <a:pt x="1869" y="11717"/>
                    <a:pt x="1936" y="11717"/>
                    <a:pt x="2069" y="11750"/>
                  </a:cubicBezTo>
                  <a:cubicBezTo>
                    <a:pt x="2236" y="11817"/>
                    <a:pt x="2403" y="11851"/>
                    <a:pt x="2703" y="11917"/>
                  </a:cubicBezTo>
                  <a:cubicBezTo>
                    <a:pt x="3237" y="12084"/>
                    <a:pt x="4037" y="12484"/>
                    <a:pt x="5071" y="13085"/>
                  </a:cubicBezTo>
                  <a:cubicBezTo>
                    <a:pt x="5605" y="13385"/>
                    <a:pt x="6205" y="13719"/>
                    <a:pt x="6939" y="14052"/>
                  </a:cubicBezTo>
                  <a:cubicBezTo>
                    <a:pt x="7340" y="14219"/>
                    <a:pt x="7740" y="14352"/>
                    <a:pt x="8207" y="14419"/>
                  </a:cubicBezTo>
                  <a:cubicBezTo>
                    <a:pt x="8474" y="14419"/>
                    <a:pt x="8730" y="14441"/>
                    <a:pt x="8993" y="14441"/>
                  </a:cubicBezTo>
                  <a:cubicBezTo>
                    <a:pt x="9191" y="14441"/>
                    <a:pt x="9393" y="14429"/>
                    <a:pt x="9608" y="14386"/>
                  </a:cubicBezTo>
                  <a:cubicBezTo>
                    <a:pt x="10075" y="14286"/>
                    <a:pt x="10575" y="14152"/>
                    <a:pt x="11076" y="13919"/>
                  </a:cubicBezTo>
                  <a:cubicBezTo>
                    <a:pt x="11576" y="13719"/>
                    <a:pt x="12043" y="13385"/>
                    <a:pt x="12443" y="13051"/>
                  </a:cubicBezTo>
                  <a:cubicBezTo>
                    <a:pt x="13344" y="12351"/>
                    <a:pt x="14211" y="11650"/>
                    <a:pt x="15345" y="11217"/>
                  </a:cubicBezTo>
                  <a:lnTo>
                    <a:pt x="15379" y="11217"/>
                  </a:lnTo>
                  <a:cubicBezTo>
                    <a:pt x="15445" y="11217"/>
                    <a:pt x="15545" y="11183"/>
                    <a:pt x="15679" y="11150"/>
                  </a:cubicBezTo>
                  <a:cubicBezTo>
                    <a:pt x="15746" y="11083"/>
                    <a:pt x="15912" y="11083"/>
                    <a:pt x="16046" y="11050"/>
                  </a:cubicBezTo>
                  <a:cubicBezTo>
                    <a:pt x="16346" y="11017"/>
                    <a:pt x="16713" y="10983"/>
                    <a:pt x="17180" y="10983"/>
                  </a:cubicBezTo>
                  <a:cubicBezTo>
                    <a:pt x="18081" y="10917"/>
                    <a:pt x="19215" y="11017"/>
                    <a:pt x="20516" y="10816"/>
                  </a:cubicBezTo>
                  <a:cubicBezTo>
                    <a:pt x="21183" y="10683"/>
                    <a:pt x="21883" y="10516"/>
                    <a:pt x="22517" y="9916"/>
                  </a:cubicBezTo>
                  <a:cubicBezTo>
                    <a:pt x="22684" y="9816"/>
                    <a:pt x="22751" y="9649"/>
                    <a:pt x="22884" y="9482"/>
                  </a:cubicBezTo>
                  <a:cubicBezTo>
                    <a:pt x="23017" y="9315"/>
                    <a:pt x="23084" y="9149"/>
                    <a:pt x="23184" y="8982"/>
                  </a:cubicBezTo>
                  <a:cubicBezTo>
                    <a:pt x="23351" y="8582"/>
                    <a:pt x="23451" y="8181"/>
                    <a:pt x="23384" y="7714"/>
                  </a:cubicBezTo>
                  <a:cubicBezTo>
                    <a:pt x="23351" y="7247"/>
                    <a:pt x="23117" y="6847"/>
                    <a:pt x="22884" y="6547"/>
                  </a:cubicBezTo>
                  <a:cubicBezTo>
                    <a:pt x="22617" y="6213"/>
                    <a:pt x="22350" y="5980"/>
                    <a:pt x="22050" y="5746"/>
                  </a:cubicBezTo>
                  <a:cubicBezTo>
                    <a:pt x="21450" y="5346"/>
                    <a:pt x="20849" y="5012"/>
                    <a:pt x="20249" y="4712"/>
                  </a:cubicBezTo>
                  <a:cubicBezTo>
                    <a:pt x="17780" y="3511"/>
                    <a:pt x="14945" y="2210"/>
                    <a:pt x="11943" y="1143"/>
                  </a:cubicBezTo>
                  <a:cubicBezTo>
                    <a:pt x="11209" y="876"/>
                    <a:pt x="10408" y="643"/>
                    <a:pt x="9675" y="409"/>
                  </a:cubicBezTo>
                  <a:cubicBezTo>
                    <a:pt x="8907" y="209"/>
                    <a:pt x="8107" y="42"/>
                    <a:pt x="7273" y="9"/>
                  </a:cubicBezTo>
                  <a:cubicBezTo>
                    <a:pt x="7206" y="3"/>
                    <a:pt x="7138" y="0"/>
                    <a:pt x="7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38"/>
            <p:cNvSpPr/>
            <p:nvPr/>
          </p:nvSpPr>
          <p:spPr>
            <a:xfrm>
              <a:off x="2878050" y="4066850"/>
              <a:ext cx="773075" cy="505625"/>
            </a:xfrm>
            <a:custGeom>
              <a:avLst/>
              <a:gdLst/>
              <a:ahLst/>
              <a:cxnLst/>
              <a:rect l="l" t="t" r="r" b="b"/>
              <a:pathLst>
                <a:path w="30923" h="20225" extrusionOk="0">
                  <a:moveTo>
                    <a:pt x="10426" y="514"/>
                  </a:moveTo>
                  <a:cubicBezTo>
                    <a:pt x="12092" y="514"/>
                    <a:pt x="13782" y="891"/>
                    <a:pt x="15345" y="1395"/>
                  </a:cubicBezTo>
                  <a:cubicBezTo>
                    <a:pt x="17313" y="1995"/>
                    <a:pt x="19148" y="2829"/>
                    <a:pt x="20849" y="3663"/>
                  </a:cubicBezTo>
                  <a:cubicBezTo>
                    <a:pt x="21683" y="4097"/>
                    <a:pt x="22550" y="4531"/>
                    <a:pt x="23418" y="4998"/>
                  </a:cubicBezTo>
                  <a:cubicBezTo>
                    <a:pt x="23885" y="5264"/>
                    <a:pt x="24318" y="5498"/>
                    <a:pt x="24752" y="5765"/>
                  </a:cubicBezTo>
                  <a:cubicBezTo>
                    <a:pt x="24985" y="5865"/>
                    <a:pt x="25219" y="5998"/>
                    <a:pt x="25419" y="6132"/>
                  </a:cubicBezTo>
                  <a:lnTo>
                    <a:pt x="25753" y="6332"/>
                  </a:lnTo>
                  <a:lnTo>
                    <a:pt x="25919" y="6432"/>
                  </a:lnTo>
                  <a:lnTo>
                    <a:pt x="26019" y="6465"/>
                  </a:lnTo>
                  <a:cubicBezTo>
                    <a:pt x="26086" y="6499"/>
                    <a:pt x="26086" y="6499"/>
                    <a:pt x="26153" y="6499"/>
                  </a:cubicBezTo>
                  <a:cubicBezTo>
                    <a:pt x="27087" y="6832"/>
                    <a:pt x="28021" y="7333"/>
                    <a:pt x="28821" y="8000"/>
                  </a:cubicBezTo>
                  <a:cubicBezTo>
                    <a:pt x="29555" y="8667"/>
                    <a:pt x="30156" y="9601"/>
                    <a:pt x="30256" y="10635"/>
                  </a:cubicBezTo>
                  <a:cubicBezTo>
                    <a:pt x="30389" y="11636"/>
                    <a:pt x="30056" y="12670"/>
                    <a:pt x="29489" y="13570"/>
                  </a:cubicBezTo>
                  <a:cubicBezTo>
                    <a:pt x="28888" y="14404"/>
                    <a:pt x="28054" y="15105"/>
                    <a:pt x="27187" y="15605"/>
                  </a:cubicBezTo>
                  <a:cubicBezTo>
                    <a:pt x="26320" y="16105"/>
                    <a:pt x="25319" y="16406"/>
                    <a:pt x="24318" y="16506"/>
                  </a:cubicBezTo>
                  <a:cubicBezTo>
                    <a:pt x="23818" y="16606"/>
                    <a:pt x="23318" y="16639"/>
                    <a:pt x="22817" y="16673"/>
                  </a:cubicBezTo>
                  <a:lnTo>
                    <a:pt x="22050" y="16806"/>
                  </a:lnTo>
                  <a:lnTo>
                    <a:pt x="21283" y="16939"/>
                  </a:lnTo>
                  <a:cubicBezTo>
                    <a:pt x="21049" y="16973"/>
                    <a:pt x="20849" y="17006"/>
                    <a:pt x="20582" y="17106"/>
                  </a:cubicBezTo>
                  <a:cubicBezTo>
                    <a:pt x="20349" y="17173"/>
                    <a:pt x="20082" y="17240"/>
                    <a:pt x="19882" y="17306"/>
                  </a:cubicBezTo>
                  <a:cubicBezTo>
                    <a:pt x="19415" y="17473"/>
                    <a:pt x="19014" y="17640"/>
                    <a:pt x="18581" y="17840"/>
                  </a:cubicBezTo>
                  <a:cubicBezTo>
                    <a:pt x="17747" y="18274"/>
                    <a:pt x="17013" y="18674"/>
                    <a:pt x="16246" y="19008"/>
                  </a:cubicBezTo>
                  <a:cubicBezTo>
                    <a:pt x="14958" y="19606"/>
                    <a:pt x="13671" y="19990"/>
                    <a:pt x="12552" y="19990"/>
                  </a:cubicBezTo>
                  <a:cubicBezTo>
                    <a:pt x="12425" y="19990"/>
                    <a:pt x="12299" y="19985"/>
                    <a:pt x="12176" y="19975"/>
                  </a:cubicBezTo>
                  <a:cubicBezTo>
                    <a:pt x="10975" y="19908"/>
                    <a:pt x="10041" y="19508"/>
                    <a:pt x="9474" y="19241"/>
                  </a:cubicBezTo>
                  <a:cubicBezTo>
                    <a:pt x="9174" y="19074"/>
                    <a:pt x="8974" y="18941"/>
                    <a:pt x="8807" y="18841"/>
                  </a:cubicBezTo>
                  <a:cubicBezTo>
                    <a:pt x="8674" y="18774"/>
                    <a:pt x="8574" y="18741"/>
                    <a:pt x="8574" y="18741"/>
                  </a:cubicBezTo>
                  <a:cubicBezTo>
                    <a:pt x="8333" y="18567"/>
                    <a:pt x="8162" y="18489"/>
                    <a:pt x="8090" y="18489"/>
                  </a:cubicBezTo>
                  <a:cubicBezTo>
                    <a:pt x="8046" y="18489"/>
                    <a:pt x="8041" y="18520"/>
                    <a:pt x="8082" y="18575"/>
                  </a:cubicBezTo>
                  <a:lnTo>
                    <a:pt x="8082" y="18575"/>
                  </a:lnTo>
                  <a:cubicBezTo>
                    <a:pt x="8004" y="18509"/>
                    <a:pt x="7891" y="18430"/>
                    <a:pt x="7740" y="18340"/>
                  </a:cubicBezTo>
                  <a:lnTo>
                    <a:pt x="7506" y="18240"/>
                  </a:lnTo>
                  <a:cubicBezTo>
                    <a:pt x="7339" y="18140"/>
                    <a:pt x="7073" y="18007"/>
                    <a:pt x="6806" y="17907"/>
                  </a:cubicBezTo>
                  <a:cubicBezTo>
                    <a:pt x="6172" y="17607"/>
                    <a:pt x="5238" y="17273"/>
                    <a:pt x="4137" y="16806"/>
                  </a:cubicBezTo>
                  <a:cubicBezTo>
                    <a:pt x="3570" y="16572"/>
                    <a:pt x="2970" y="16272"/>
                    <a:pt x="2369" y="15905"/>
                  </a:cubicBezTo>
                  <a:cubicBezTo>
                    <a:pt x="1802" y="15505"/>
                    <a:pt x="1202" y="15005"/>
                    <a:pt x="835" y="14304"/>
                  </a:cubicBezTo>
                  <a:cubicBezTo>
                    <a:pt x="468" y="13604"/>
                    <a:pt x="334" y="12770"/>
                    <a:pt x="468" y="11902"/>
                  </a:cubicBezTo>
                  <a:cubicBezTo>
                    <a:pt x="535" y="11002"/>
                    <a:pt x="835" y="10101"/>
                    <a:pt x="1168" y="9234"/>
                  </a:cubicBezTo>
                  <a:cubicBezTo>
                    <a:pt x="1869" y="7433"/>
                    <a:pt x="2836" y="5598"/>
                    <a:pt x="4037" y="3897"/>
                  </a:cubicBezTo>
                  <a:cubicBezTo>
                    <a:pt x="4638" y="3063"/>
                    <a:pt x="5338" y="2262"/>
                    <a:pt x="6205" y="1662"/>
                  </a:cubicBezTo>
                  <a:cubicBezTo>
                    <a:pt x="7073" y="1095"/>
                    <a:pt x="8073" y="728"/>
                    <a:pt x="9141" y="594"/>
                  </a:cubicBezTo>
                  <a:cubicBezTo>
                    <a:pt x="9566" y="540"/>
                    <a:pt x="9995" y="514"/>
                    <a:pt x="10426" y="514"/>
                  </a:cubicBezTo>
                  <a:close/>
                  <a:moveTo>
                    <a:pt x="10557" y="0"/>
                  </a:moveTo>
                  <a:cubicBezTo>
                    <a:pt x="10086" y="0"/>
                    <a:pt x="9613" y="30"/>
                    <a:pt x="9141" y="94"/>
                  </a:cubicBezTo>
                  <a:cubicBezTo>
                    <a:pt x="8007" y="261"/>
                    <a:pt x="6906" y="628"/>
                    <a:pt x="6005" y="1262"/>
                  </a:cubicBezTo>
                  <a:cubicBezTo>
                    <a:pt x="5038" y="1829"/>
                    <a:pt x="4337" y="2696"/>
                    <a:pt x="3704" y="3597"/>
                  </a:cubicBezTo>
                  <a:cubicBezTo>
                    <a:pt x="2503" y="5331"/>
                    <a:pt x="1535" y="7166"/>
                    <a:pt x="835" y="9000"/>
                  </a:cubicBezTo>
                  <a:cubicBezTo>
                    <a:pt x="501" y="9934"/>
                    <a:pt x="234" y="10835"/>
                    <a:pt x="101" y="11769"/>
                  </a:cubicBezTo>
                  <a:cubicBezTo>
                    <a:pt x="1" y="12670"/>
                    <a:pt x="101" y="13637"/>
                    <a:pt x="535" y="14404"/>
                  </a:cubicBezTo>
                  <a:cubicBezTo>
                    <a:pt x="968" y="15171"/>
                    <a:pt x="1569" y="15739"/>
                    <a:pt x="2202" y="16105"/>
                  </a:cubicBezTo>
                  <a:cubicBezTo>
                    <a:pt x="2836" y="16506"/>
                    <a:pt x="3403" y="16773"/>
                    <a:pt x="4004" y="17006"/>
                  </a:cubicBezTo>
                  <a:cubicBezTo>
                    <a:pt x="5138" y="17473"/>
                    <a:pt x="6039" y="17807"/>
                    <a:pt x="6672" y="18107"/>
                  </a:cubicBezTo>
                  <a:cubicBezTo>
                    <a:pt x="7006" y="18240"/>
                    <a:pt x="7206" y="18340"/>
                    <a:pt x="7373" y="18441"/>
                  </a:cubicBezTo>
                  <a:lnTo>
                    <a:pt x="7640" y="18574"/>
                  </a:lnTo>
                  <a:cubicBezTo>
                    <a:pt x="7891" y="18725"/>
                    <a:pt x="8071" y="18790"/>
                    <a:pt x="8159" y="18790"/>
                  </a:cubicBezTo>
                  <a:cubicBezTo>
                    <a:pt x="8225" y="18790"/>
                    <a:pt x="8239" y="18754"/>
                    <a:pt x="8193" y="18689"/>
                  </a:cubicBezTo>
                  <a:lnTo>
                    <a:pt x="8193" y="18689"/>
                  </a:lnTo>
                  <a:cubicBezTo>
                    <a:pt x="8272" y="18758"/>
                    <a:pt x="8386" y="18843"/>
                    <a:pt x="8540" y="18941"/>
                  </a:cubicBezTo>
                  <a:lnTo>
                    <a:pt x="8807" y="19041"/>
                  </a:lnTo>
                  <a:cubicBezTo>
                    <a:pt x="8907" y="19141"/>
                    <a:pt x="9174" y="19274"/>
                    <a:pt x="9474" y="19441"/>
                  </a:cubicBezTo>
                  <a:cubicBezTo>
                    <a:pt x="10041" y="19708"/>
                    <a:pt x="11009" y="20142"/>
                    <a:pt x="12243" y="20208"/>
                  </a:cubicBezTo>
                  <a:cubicBezTo>
                    <a:pt x="12381" y="20219"/>
                    <a:pt x="12523" y="20225"/>
                    <a:pt x="12667" y="20225"/>
                  </a:cubicBezTo>
                  <a:cubicBezTo>
                    <a:pt x="13839" y="20225"/>
                    <a:pt x="15176" y="19869"/>
                    <a:pt x="16513" y="19274"/>
                  </a:cubicBezTo>
                  <a:cubicBezTo>
                    <a:pt x="17247" y="18941"/>
                    <a:pt x="18014" y="18507"/>
                    <a:pt x="18848" y="18140"/>
                  </a:cubicBezTo>
                  <a:cubicBezTo>
                    <a:pt x="19615" y="17773"/>
                    <a:pt x="20516" y="17440"/>
                    <a:pt x="21450" y="17273"/>
                  </a:cubicBezTo>
                  <a:cubicBezTo>
                    <a:pt x="21950" y="17173"/>
                    <a:pt x="22417" y="17140"/>
                    <a:pt x="22917" y="17039"/>
                  </a:cubicBezTo>
                  <a:cubicBezTo>
                    <a:pt x="23418" y="16973"/>
                    <a:pt x="23918" y="16973"/>
                    <a:pt x="24418" y="16873"/>
                  </a:cubicBezTo>
                  <a:cubicBezTo>
                    <a:pt x="25452" y="16773"/>
                    <a:pt x="26520" y="16439"/>
                    <a:pt x="27487" y="15939"/>
                  </a:cubicBezTo>
                  <a:cubicBezTo>
                    <a:pt x="28421" y="15438"/>
                    <a:pt x="29322" y="14671"/>
                    <a:pt x="29922" y="13770"/>
                  </a:cubicBezTo>
                  <a:cubicBezTo>
                    <a:pt x="30556" y="12836"/>
                    <a:pt x="30923" y="11702"/>
                    <a:pt x="30823" y="10535"/>
                  </a:cubicBezTo>
                  <a:cubicBezTo>
                    <a:pt x="30623" y="9367"/>
                    <a:pt x="30022" y="8367"/>
                    <a:pt x="29188" y="7633"/>
                  </a:cubicBezTo>
                  <a:cubicBezTo>
                    <a:pt x="28354" y="6932"/>
                    <a:pt x="27354" y="6432"/>
                    <a:pt x="26353" y="6032"/>
                  </a:cubicBezTo>
                  <a:cubicBezTo>
                    <a:pt x="26286" y="6032"/>
                    <a:pt x="26186" y="5932"/>
                    <a:pt x="26053" y="5865"/>
                  </a:cubicBezTo>
                  <a:lnTo>
                    <a:pt x="25719" y="5665"/>
                  </a:lnTo>
                  <a:cubicBezTo>
                    <a:pt x="25519" y="5565"/>
                    <a:pt x="25252" y="5431"/>
                    <a:pt x="25052" y="5298"/>
                  </a:cubicBezTo>
                  <a:cubicBezTo>
                    <a:pt x="24585" y="5031"/>
                    <a:pt x="24185" y="4797"/>
                    <a:pt x="23718" y="4531"/>
                  </a:cubicBezTo>
                  <a:cubicBezTo>
                    <a:pt x="22851" y="4030"/>
                    <a:pt x="21983" y="3597"/>
                    <a:pt x="21149" y="3163"/>
                  </a:cubicBezTo>
                  <a:cubicBezTo>
                    <a:pt x="19415" y="2329"/>
                    <a:pt x="17547" y="1495"/>
                    <a:pt x="15545" y="861"/>
                  </a:cubicBezTo>
                  <a:cubicBezTo>
                    <a:pt x="13974" y="390"/>
                    <a:pt x="12278" y="0"/>
                    <a:pt x="10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38"/>
            <p:cNvSpPr/>
            <p:nvPr/>
          </p:nvSpPr>
          <p:spPr>
            <a:xfrm>
              <a:off x="3052350" y="4215300"/>
              <a:ext cx="194250" cy="168075"/>
            </a:xfrm>
            <a:custGeom>
              <a:avLst/>
              <a:gdLst/>
              <a:ahLst/>
              <a:cxnLst/>
              <a:rect l="l" t="t" r="r" b="b"/>
              <a:pathLst>
                <a:path w="7770" h="6723" extrusionOk="0">
                  <a:moveTo>
                    <a:pt x="4966" y="1"/>
                  </a:moveTo>
                  <a:cubicBezTo>
                    <a:pt x="4591" y="1"/>
                    <a:pt x="4204" y="50"/>
                    <a:pt x="3837" y="160"/>
                  </a:cubicBezTo>
                  <a:cubicBezTo>
                    <a:pt x="3103" y="360"/>
                    <a:pt x="2569" y="827"/>
                    <a:pt x="2169" y="1228"/>
                  </a:cubicBezTo>
                  <a:cubicBezTo>
                    <a:pt x="1335" y="2128"/>
                    <a:pt x="734" y="3496"/>
                    <a:pt x="434" y="4630"/>
                  </a:cubicBezTo>
                  <a:cubicBezTo>
                    <a:pt x="267" y="5197"/>
                    <a:pt x="201" y="5664"/>
                    <a:pt x="101" y="6031"/>
                  </a:cubicBezTo>
                  <a:cubicBezTo>
                    <a:pt x="34" y="6398"/>
                    <a:pt x="1" y="6632"/>
                    <a:pt x="1" y="6632"/>
                  </a:cubicBezTo>
                  <a:cubicBezTo>
                    <a:pt x="1" y="6671"/>
                    <a:pt x="95" y="6723"/>
                    <a:pt x="207" y="6723"/>
                  </a:cubicBezTo>
                  <a:cubicBezTo>
                    <a:pt x="283" y="6723"/>
                    <a:pt x="367" y="6699"/>
                    <a:pt x="434" y="6632"/>
                  </a:cubicBezTo>
                  <a:cubicBezTo>
                    <a:pt x="434" y="6632"/>
                    <a:pt x="668" y="5798"/>
                    <a:pt x="1035" y="4730"/>
                  </a:cubicBezTo>
                  <a:cubicBezTo>
                    <a:pt x="1402" y="3696"/>
                    <a:pt x="2035" y="2462"/>
                    <a:pt x="2736" y="1695"/>
                  </a:cubicBezTo>
                  <a:cubicBezTo>
                    <a:pt x="3069" y="1328"/>
                    <a:pt x="3536" y="961"/>
                    <a:pt x="4070" y="727"/>
                  </a:cubicBezTo>
                  <a:cubicBezTo>
                    <a:pt x="4383" y="610"/>
                    <a:pt x="4718" y="562"/>
                    <a:pt x="5050" y="562"/>
                  </a:cubicBezTo>
                  <a:cubicBezTo>
                    <a:pt x="5284" y="562"/>
                    <a:pt x="5517" y="586"/>
                    <a:pt x="5738" y="627"/>
                  </a:cubicBezTo>
                  <a:cubicBezTo>
                    <a:pt x="6238" y="727"/>
                    <a:pt x="6705" y="894"/>
                    <a:pt x="7039" y="1028"/>
                  </a:cubicBezTo>
                  <a:cubicBezTo>
                    <a:pt x="7206" y="1061"/>
                    <a:pt x="7339" y="1161"/>
                    <a:pt x="7406" y="1194"/>
                  </a:cubicBezTo>
                  <a:cubicBezTo>
                    <a:pt x="7506" y="1228"/>
                    <a:pt x="7539" y="1294"/>
                    <a:pt x="7539" y="1294"/>
                  </a:cubicBezTo>
                  <a:cubicBezTo>
                    <a:pt x="7543" y="1296"/>
                    <a:pt x="7546" y="1297"/>
                    <a:pt x="7550" y="1297"/>
                  </a:cubicBezTo>
                  <a:cubicBezTo>
                    <a:pt x="7623" y="1297"/>
                    <a:pt x="7769" y="1022"/>
                    <a:pt x="7706" y="928"/>
                  </a:cubicBezTo>
                  <a:cubicBezTo>
                    <a:pt x="7706" y="928"/>
                    <a:pt x="7673" y="894"/>
                    <a:pt x="7573" y="861"/>
                  </a:cubicBezTo>
                  <a:cubicBezTo>
                    <a:pt x="7506" y="827"/>
                    <a:pt x="7372" y="727"/>
                    <a:pt x="7206" y="661"/>
                  </a:cubicBezTo>
                  <a:cubicBezTo>
                    <a:pt x="6905" y="494"/>
                    <a:pt x="6405" y="260"/>
                    <a:pt x="5838" y="94"/>
                  </a:cubicBezTo>
                  <a:cubicBezTo>
                    <a:pt x="5568" y="34"/>
                    <a:pt x="5271" y="1"/>
                    <a:pt x="4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3" name="Google Shape;4743;p38"/>
          <p:cNvGrpSpPr/>
          <p:nvPr/>
        </p:nvGrpSpPr>
        <p:grpSpPr>
          <a:xfrm>
            <a:off x="713225" y="1149700"/>
            <a:ext cx="387650" cy="242225"/>
            <a:chOff x="1485625" y="4169650"/>
            <a:chExt cx="387650" cy="242225"/>
          </a:xfrm>
        </p:grpSpPr>
        <p:sp>
          <p:nvSpPr>
            <p:cNvPr id="4744" name="Google Shape;4744;p38"/>
            <p:cNvSpPr/>
            <p:nvPr/>
          </p:nvSpPr>
          <p:spPr>
            <a:xfrm>
              <a:off x="1517550" y="4169650"/>
              <a:ext cx="272025" cy="177875"/>
            </a:xfrm>
            <a:custGeom>
              <a:avLst/>
              <a:gdLst/>
              <a:ahLst/>
              <a:cxnLst/>
              <a:rect l="l" t="t" r="r" b="b"/>
              <a:pathLst>
                <a:path w="10881" h="7115" extrusionOk="0">
                  <a:moveTo>
                    <a:pt x="4583" y="6655"/>
                  </a:moveTo>
                  <a:cubicBezTo>
                    <a:pt x="4478" y="6362"/>
                    <a:pt x="4520" y="6069"/>
                    <a:pt x="4373" y="5839"/>
                  </a:cubicBezTo>
                  <a:cubicBezTo>
                    <a:pt x="4352" y="5818"/>
                    <a:pt x="4352" y="5797"/>
                    <a:pt x="4352" y="5755"/>
                  </a:cubicBezTo>
                  <a:cubicBezTo>
                    <a:pt x="4311" y="5336"/>
                    <a:pt x="4290" y="4897"/>
                    <a:pt x="4269" y="4479"/>
                  </a:cubicBezTo>
                  <a:cubicBezTo>
                    <a:pt x="4394" y="4269"/>
                    <a:pt x="4269" y="4165"/>
                    <a:pt x="4101" y="4060"/>
                  </a:cubicBezTo>
                  <a:cubicBezTo>
                    <a:pt x="4059" y="4018"/>
                    <a:pt x="3976" y="3976"/>
                    <a:pt x="3892" y="3955"/>
                  </a:cubicBezTo>
                  <a:cubicBezTo>
                    <a:pt x="3515" y="3809"/>
                    <a:pt x="3097" y="3663"/>
                    <a:pt x="2699" y="3516"/>
                  </a:cubicBezTo>
                  <a:cubicBezTo>
                    <a:pt x="2323" y="3391"/>
                    <a:pt x="1946" y="3411"/>
                    <a:pt x="1570" y="3453"/>
                  </a:cubicBezTo>
                  <a:cubicBezTo>
                    <a:pt x="1381" y="3495"/>
                    <a:pt x="1235" y="3537"/>
                    <a:pt x="1046" y="3558"/>
                  </a:cubicBezTo>
                  <a:cubicBezTo>
                    <a:pt x="795" y="3621"/>
                    <a:pt x="586" y="3725"/>
                    <a:pt x="440" y="3955"/>
                  </a:cubicBezTo>
                  <a:cubicBezTo>
                    <a:pt x="419" y="4018"/>
                    <a:pt x="314" y="4039"/>
                    <a:pt x="272" y="4039"/>
                  </a:cubicBezTo>
                  <a:cubicBezTo>
                    <a:pt x="168" y="4039"/>
                    <a:pt x="84" y="3955"/>
                    <a:pt x="63" y="3851"/>
                  </a:cubicBezTo>
                  <a:cubicBezTo>
                    <a:pt x="21" y="3788"/>
                    <a:pt x="0" y="3746"/>
                    <a:pt x="21" y="3725"/>
                  </a:cubicBezTo>
                  <a:cubicBezTo>
                    <a:pt x="105" y="3307"/>
                    <a:pt x="189" y="2847"/>
                    <a:pt x="440" y="2491"/>
                  </a:cubicBezTo>
                  <a:cubicBezTo>
                    <a:pt x="628" y="2261"/>
                    <a:pt x="816" y="2010"/>
                    <a:pt x="1067" y="1884"/>
                  </a:cubicBezTo>
                  <a:cubicBezTo>
                    <a:pt x="1444" y="1696"/>
                    <a:pt x="1737" y="1424"/>
                    <a:pt x="2093" y="1256"/>
                  </a:cubicBezTo>
                  <a:cubicBezTo>
                    <a:pt x="2678" y="1005"/>
                    <a:pt x="3222" y="1005"/>
                    <a:pt x="3787" y="1173"/>
                  </a:cubicBezTo>
                  <a:cubicBezTo>
                    <a:pt x="3934" y="1235"/>
                    <a:pt x="4080" y="1277"/>
                    <a:pt x="4206" y="1340"/>
                  </a:cubicBezTo>
                  <a:cubicBezTo>
                    <a:pt x="4603" y="1466"/>
                    <a:pt x="4938" y="1675"/>
                    <a:pt x="5189" y="2030"/>
                  </a:cubicBezTo>
                  <a:cubicBezTo>
                    <a:pt x="5252" y="2156"/>
                    <a:pt x="5357" y="2219"/>
                    <a:pt x="5545" y="2302"/>
                  </a:cubicBezTo>
                  <a:cubicBezTo>
                    <a:pt x="5838" y="1675"/>
                    <a:pt x="6277" y="1214"/>
                    <a:pt x="6780" y="733"/>
                  </a:cubicBezTo>
                  <a:cubicBezTo>
                    <a:pt x="7282" y="273"/>
                    <a:pt x="7909" y="106"/>
                    <a:pt x="8579" y="43"/>
                  </a:cubicBezTo>
                  <a:cubicBezTo>
                    <a:pt x="8893" y="1"/>
                    <a:pt x="9186" y="64"/>
                    <a:pt x="9437" y="231"/>
                  </a:cubicBezTo>
                  <a:lnTo>
                    <a:pt x="10316" y="712"/>
                  </a:lnTo>
                  <a:cubicBezTo>
                    <a:pt x="10525" y="817"/>
                    <a:pt x="10692" y="942"/>
                    <a:pt x="10797" y="1131"/>
                  </a:cubicBezTo>
                  <a:cubicBezTo>
                    <a:pt x="10881" y="1235"/>
                    <a:pt x="10839" y="1466"/>
                    <a:pt x="10692" y="1528"/>
                  </a:cubicBezTo>
                  <a:cubicBezTo>
                    <a:pt x="10462" y="1591"/>
                    <a:pt x="10211" y="1654"/>
                    <a:pt x="9960" y="1696"/>
                  </a:cubicBezTo>
                  <a:cubicBezTo>
                    <a:pt x="9541" y="1800"/>
                    <a:pt x="9123" y="1884"/>
                    <a:pt x="8746" y="2093"/>
                  </a:cubicBezTo>
                  <a:cubicBezTo>
                    <a:pt x="8600" y="2177"/>
                    <a:pt x="8495" y="2282"/>
                    <a:pt x="8579" y="2470"/>
                  </a:cubicBezTo>
                  <a:cubicBezTo>
                    <a:pt x="8600" y="2512"/>
                    <a:pt x="8558" y="2616"/>
                    <a:pt x="8495" y="2658"/>
                  </a:cubicBezTo>
                  <a:cubicBezTo>
                    <a:pt x="7868" y="3077"/>
                    <a:pt x="7951" y="3181"/>
                    <a:pt x="7909" y="3872"/>
                  </a:cubicBezTo>
                  <a:cubicBezTo>
                    <a:pt x="7868" y="4332"/>
                    <a:pt x="7909" y="4751"/>
                    <a:pt x="8119" y="5169"/>
                  </a:cubicBezTo>
                  <a:cubicBezTo>
                    <a:pt x="8181" y="5315"/>
                    <a:pt x="8181" y="5483"/>
                    <a:pt x="8265" y="5629"/>
                  </a:cubicBezTo>
                  <a:cubicBezTo>
                    <a:pt x="8286" y="5713"/>
                    <a:pt x="8370" y="5797"/>
                    <a:pt x="8495" y="5755"/>
                  </a:cubicBezTo>
                  <a:cubicBezTo>
                    <a:pt x="8663" y="5755"/>
                    <a:pt x="8746" y="5922"/>
                    <a:pt x="8663" y="6048"/>
                  </a:cubicBezTo>
                  <a:cubicBezTo>
                    <a:pt x="8495" y="6278"/>
                    <a:pt x="8286" y="6445"/>
                    <a:pt x="8056" y="6592"/>
                  </a:cubicBezTo>
                  <a:cubicBezTo>
                    <a:pt x="7637" y="6843"/>
                    <a:pt x="7198" y="6989"/>
                    <a:pt x="6696" y="7052"/>
                  </a:cubicBezTo>
                  <a:cubicBezTo>
                    <a:pt x="5943" y="7115"/>
                    <a:pt x="5252" y="6968"/>
                    <a:pt x="4583" y="6655"/>
                  </a:cubicBezTo>
                  <a:close/>
                  <a:moveTo>
                    <a:pt x="4373" y="2407"/>
                  </a:moveTo>
                  <a:cubicBezTo>
                    <a:pt x="4352" y="2386"/>
                    <a:pt x="4352" y="2344"/>
                    <a:pt x="4311" y="2302"/>
                  </a:cubicBezTo>
                  <a:lnTo>
                    <a:pt x="4269" y="2302"/>
                  </a:lnTo>
                  <a:cubicBezTo>
                    <a:pt x="4269" y="2407"/>
                    <a:pt x="4331" y="2386"/>
                    <a:pt x="4373" y="2407"/>
                  </a:cubicBezTo>
                  <a:cubicBezTo>
                    <a:pt x="4457" y="2470"/>
                    <a:pt x="4520" y="2512"/>
                    <a:pt x="4603" y="2595"/>
                  </a:cubicBezTo>
                  <a:cubicBezTo>
                    <a:pt x="4624" y="2616"/>
                    <a:pt x="4666" y="2616"/>
                    <a:pt x="4687" y="2616"/>
                  </a:cubicBezTo>
                  <a:cubicBezTo>
                    <a:pt x="4729" y="2595"/>
                    <a:pt x="4729" y="2554"/>
                    <a:pt x="4666" y="2512"/>
                  </a:cubicBezTo>
                  <a:cubicBezTo>
                    <a:pt x="4562" y="2470"/>
                    <a:pt x="4478" y="2449"/>
                    <a:pt x="4373" y="2407"/>
                  </a:cubicBezTo>
                  <a:close/>
                  <a:moveTo>
                    <a:pt x="4080" y="1842"/>
                  </a:moveTo>
                  <a:cubicBezTo>
                    <a:pt x="4018" y="1675"/>
                    <a:pt x="3892" y="1696"/>
                    <a:pt x="3767" y="1675"/>
                  </a:cubicBezTo>
                  <a:cubicBezTo>
                    <a:pt x="3243" y="1152"/>
                    <a:pt x="2197" y="1382"/>
                    <a:pt x="1988" y="1947"/>
                  </a:cubicBezTo>
                  <a:cubicBezTo>
                    <a:pt x="2281" y="1947"/>
                    <a:pt x="2532" y="1947"/>
                    <a:pt x="2825" y="1968"/>
                  </a:cubicBezTo>
                  <a:cubicBezTo>
                    <a:pt x="3097" y="1989"/>
                    <a:pt x="3348" y="2030"/>
                    <a:pt x="3641" y="2072"/>
                  </a:cubicBezTo>
                  <a:cubicBezTo>
                    <a:pt x="3515" y="1968"/>
                    <a:pt x="3369" y="1884"/>
                    <a:pt x="3243" y="1842"/>
                  </a:cubicBezTo>
                  <a:cubicBezTo>
                    <a:pt x="3139" y="1779"/>
                    <a:pt x="3013" y="1779"/>
                    <a:pt x="2888" y="1738"/>
                  </a:cubicBezTo>
                  <a:cubicBezTo>
                    <a:pt x="2825" y="1696"/>
                    <a:pt x="2741" y="1675"/>
                    <a:pt x="2825" y="1570"/>
                  </a:cubicBezTo>
                  <a:cubicBezTo>
                    <a:pt x="3139" y="1612"/>
                    <a:pt x="3453" y="1633"/>
                    <a:pt x="3787" y="1675"/>
                  </a:cubicBezTo>
                  <a:cubicBezTo>
                    <a:pt x="3808" y="1821"/>
                    <a:pt x="3976" y="1821"/>
                    <a:pt x="4080" y="1842"/>
                  </a:cubicBezTo>
                  <a:cubicBezTo>
                    <a:pt x="4185" y="1968"/>
                    <a:pt x="4331" y="1989"/>
                    <a:pt x="4520" y="2051"/>
                  </a:cubicBezTo>
                  <a:cubicBezTo>
                    <a:pt x="4415" y="1821"/>
                    <a:pt x="4248" y="1842"/>
                    <a:pt x="4080" y="1842"/>
                  </a:cubicBezTo>
                  <a:close/>
                  <a:moveTo>
                    <a:pt x="3327" y="3244"/>
                  </a:moveTo>
                  <a:cubicBezTo>
                    <a:pt x="3264" y="3244"/>
                    <a:pt x="3264" y="3181"/>
                    <a:pt x="3222" y="3223"/>
                  </a:cubicBezTo>
                  <a:cubicBezTo>
                    <a:pt x="3243" y="3244"/>
                    <a:pt x="3306" y="3244"/>
                    <a:pt x="3327" y="3244"/>
                  </a:cubicBezTo>
                  <a:cubicBezTo>
                    <a:pt x="3348" y="3349"/>
                    <a:pt x="3453" y="3391"/>
                    <a:pt x="3557" y="3411"/>
                  </a:cubicBezTo>
                  <a:cubicBezTo>
                    <a:pt x="4059" y="3537"/>
                    <a:pt x="4478" y="3809"/>
                    <a:pt x="4855" y="4123"/>
                  </a:cubicBezTo>
                  <a:cubicBezTo>
                    <a:pt x="4938" y="4165"/>
                    <a:pt x="5022" y="4227"/>
                    <a:pt x="5106" y="4248"/>
                  </a:cubicBezTo>
                  <a:cubicBezTo>
                    <a:pt x="5210" y="4186"/>
                    <a:pt x="5294" y="4165"/>
                    <a:pt x="5357" y="4144"/>
                  </a:cubicBezTo>
                  <a:cubicBezTo>
                    <a:pt x="5524" y="4081"/>
                    <a:pt x="5566" y="4353"/>
                    <a:pt x="5754" y="4248"/>
                  </a:cubicBezTo>
                  <a:cubicBezTo>
                    <a:pt x="5775" y="3976"/>
                    <a:pt x="5629" y="3809"/>
                    <a:pt x="5440" y="3621"/>
                  </a:cubicBezTo>
                  <a:cubicBezTo>
                    <a:pt x="5001" y="3139"/>
                    <a:pt x="4457" y="2784"/>
                    <a:pt x="3871" y="2491"/>
                  </a:cubicBezTo>
                  <a:cubicBezTo>
                    <a:pt x="3620" y="2365"/>
                    <a:pt x="3327" y="2282"/>
                    <a:pt x="3013" y="2261"/>
                  </a:cubicBezTo>
                  <a:cubicBezTo>
                    <a:pt x="2637" y="2261"/>
                    <a:pt x="2302" y="2240"/>
                    <a:pt x="1946" y="2261"/>
                  </a:cubicBezTo>
                  <a:cubicBezTo>
                    <a:pt x="1590" y="2261"/>
                    <a:pt x="1277" y="2386"/>
                    <a:pt x="1046" y="2595"/>
                  </a:cubicBezTo>
                  <a:cubicBezTo>
                    <a:pt x="963" y="2658"/>
                    <a:pt x="942" y="2763"/>
                    <a:pt x="921" y="2826"/>
                  </a:cubicBezTo>
                  <a:cubicBezTo>
                    <a:pt x="900" y="2909"/>
                    <a:pt x="1005" y="3035"/>
                    <a:pt x="1067" y="3035"/>
                  </a:cubicBezTo>
                  <a:cubicBezTo>
                    <a:pt x="1318" y="2993"/>
                    <a:pt x="1528" y="2972"/>
                    <a:pt x="1758" y="2909"/>
                  </a:cubicBezTo>
                  <a:cubicBezTo>
                    <a:pt x="2741" y="2700"/>
                    <a:pt x="3662" y="2909"/>
                    <a:pt x="4562" y="3307"/>
                  </a:cubicBezTo>
                  <a:cubicBezTo>
                    <a:pt x="4938" y="3495"/>
                    <a:pt x="5252" y="3746"/>
                    <a:pt x="5399" y="4165"/>
                  </a:cubicBezTo>
                  <a:cubicBezTo>
                    <a:pt x="5189" y="4165"/>
                    <a:pt x="5085" y="4018"/>
                    <a:pt x="4938" y="3914"/>
                  </a:cubicBezTo>
                  <a:cubicBezTo>
                    <a:pt x="4457" y="3516"/>
                    <a:pt x="3934" y="3307"/>
                    <a:pt x="3327" y="3244"/>
                  </a:cubicBezTo>
                  <a:close/>
                  <a:moveTo>
                    <a:pt x="6424" y="2993"/>
                  </a:moveTo>
                  <a:cubicBezTo>
                    <a:pt x="6508" y="2930"/>
                    <a:pt x="6591" y="2909"/>
                    <a:pt x="6612" y="2867"/>
                  </a:cubicBezTo>
                  <a:cubicBezTo>
                    <a:pt x="6780" y="2700"/>
                    <a:pt x="6905" y="2512"/>
                    <a:pt x="7031" y="2344"/>
                  </a:cubicBezTo>
                  <a:cubicBezTo>
                    <a:pt x="7554" y="1675"/>
                    <a:pt x="8244" y="1256"/>
                    <a:pt x="9102" y="1110"/>
                  </a:cubicBezTo>
                  <a:cubicBezTo>
                    <a:pt x="9186" y="1089"/>
                    <a:pt x="9311" y="1131"/>
                    <a:pt x="9374" y="984"/>
                  </a:cubicBezTo>
                  <a:cubicBezTo>
                    <a:pt x="9081" y="984"/>
                    <a:pt x="8788" y="942"/>
                    <a:pt x="8537" y="942"/>
                  </a:cubicBezTo>
                  <a:cubicBezTo>
                    <a:pt x="8391" y="942"/>
                    <a:pt x="8286" y="984"/>
                    <a:pt x="8160" y="1047"/>
                  </a:cubicBezTo>
                  <a:cubicBezTo>
                    <a:pt x="8056" y="1131"/>
                    <a:pt x="7951" y="1173"/>
                    <a:pt x="7826" y="1235"/>
                  </a:cubicBezTo>
                  <a:cubicBezTo>
                    <a:pt x="7428" y="1403"/>
                    <a:pt x="7093" y="1654"/>
                    <a:pt x="6759" y="1926"/>
                  </a:cubicBezTo>
                  <a:cubicBezTo>
                    <a:pt x="6466" y="2198"/>
                    <a:pt x="6298" y="2554"/>
                    <a:pt x="6424" y="2993"/>
                  </a:cubicBezTo>
                  <a:close/>
                  <a:moveTo>
                    <a:pt x="7993" y="2177"/>
                  </a:moveTo>
                  <a:cubicBezTo>
                    <a:pt x="7616" y="2302"/>
                    <a:pt x="7324" y="2554"/>
                    <a:pt x="7093" y="2826"/>
                  </a:cubicBezTo>
                  <a:cubicBezTo>
                    <a:pt x="6884" y="3077"/>
                    <a:pt x="6717" y="3349"/>
                    <a:pt x="6675" y="3663"/>
                  </a:cubicBezTo>
                  <a:cubicBezTo>
                    <a:pt x="6675" y="3746"/>
                    <a:pt x="6696" y="3830"/>
                    <a:pt x="6780" y="3830"/>
                  </a:cubicBezTo>
                  <a:cubicBezTo>
                    <a:pt x="6821" y="3830"/>
                    <a:pt x="6968" y="3830"/>
                    <a:pt x="6989" y="3767"/>
                  </a:cubicBezTo>
                  <a:cubicBezTo>
                    <a:pt x="7324" y="3244"/>
                    <a:pt x="7658" y="2700"/>
                    <a:pt x="7993" y="2177"/>
                  </a:cubicBezTo>
                  <a:close/>
                  <a:moveTo>
                    <a:pt x="9081" y="629"/>
                  </a:moveTo>
                  <a:cubicBezTo>
                    <a:pt x="9060" y="587"/>
                    <a:pt x="9060" y="524"/>
                    <a:pt x="9018" y="524"/>
                  </a:cubicBezTo>
                  <a:cubicBezTo>
                    <a:pt x="8851" y="419"/>
                    <a:pt x="8642" y="398"/>
                    <a:pt x="8453" y="461"/>
                  </a:cubicBezTo>
                  <a:cubicBezTo>
                    <a:pt x="8140" y="524"/>
                    <a:pt x="7826" y="608"/>
                    <a:pt x="7512" y="733"/>
                  </a:cubicBezTo>
                  <a:cubicBezTo>
                    <a:pt x="7177" y="880"/>
                    <a:pt x="6926" y="1131"/>
                    <a:pt x="6717" y="1466"/>
                  </a:cubicBezTo>
                  <a:cubicBezTo>
                    <a:pt x="6905" y="1361"/>
                    <a:pt x="7093" y="1298"/>
                    <a:pt x="7282" y="1214"/>
                  </a:cubicBezTo>
                  <a:cubicBezTo>
                    <a:pt x="7554" y="1047"/>
                    <a:pt x="7826" y="838"/>
                    <a:pt x="8119" y="733"/>
                  </a:cubicBezTo>
                  <a:cubicBezTo>
                    <a:pt x="8432" y="629"/>
                    <a:pt x="8767" y="650"/>
                    <a:pt x="9081" y="629"/>
                  </a:cubicBezTo>
                  <a:close/>
                  <a:moveTo>
                    <a:pt x="7135" y="5399"/>
                  </a:moveTo>
                  <a:cubicBezTo>
                    <a:pt x="7010" y="5441"/>
                    <a:pt x="6947" y="5546"/>
                    <a:pt x="6947" y="5692"/>
                  </a:cubicBezTo>
                  <a:cubicBezTo>
                    <a:pt x="6989" y="5964"/>
                    <a:pt x="7031" y="6257"/>
                    <a:pt x="7093" y="6571"/>
                  </a:cubicBezTo>
                  <a:cubicBezTo>
                    <a:pt x="7344" y="6466"/>
                    <a:pt x="7554" y="6383"/>
                    <a:pt x="7742" y="6215"/>
                  </a:cubicBezTo>
                  <a:cubicBezTo>
                    <a:pt x="7721" y="5818"/>
                    <a:pt x="7470" y="5588"/>
                    <a:pt x="7135" y="5399"/>
                  </a:cubicBezTo>
                  <a:close/>
                  <a:moveTo>
                    <a:pt x="6466" y="6341"/>
                  </a:moveTo>
                  <a:cubicBezTo>
                    <a:pt x="6466" y="6132"/>
                    <a:pt x="6487" y="5922"/>
                    <a:pt x="6487" y="5692"/>
                  </a:cubicBezTo>
                  <a:cubicBezTo>
                    <a:pt x="6487" y="5525"/>
                    <a:pt x="6361" y="5420"/>
                    <a:pt x="6236" y="5357"/>
                  </a:cubicBezTo>
                  <a:cubicBezTo>
                    <a:pt x="6068" y="5295"/>
                    <a:pt x="5943" y="5357"/>
                    <a:pt x="5859" y="5504"/>
                  </a:cubicBezTo>
                  <a:cubicBezTo>
                    <a:pt x="5943" y="5629"/>
                    <a:pt x="6005" y="5797"/>
                    <a:pt x="6110" y="5922"/>
                  </a:cubicBezTo>
                  <a:cubicBezTo>
                    <a:pt x="6236" y="6069"/>
                    <a:pt x="6194" y="6320"/>
                    <a:pt x="6466" y="6341"/>
                  </a:cubicBezTo>
                  <a:close/>
                  <a:moveTo>
                    <a:pt x="5336" y="5441"/>
                  </a:moveTo>
                  <a:cubicBezTo>
                    <a:pt x="5461" y="5378"/>
                    <a:pt x="5503" y="5274"/>
                    <a:pt x="5524" y="5127"/>
                  </a:cubicBezTo>
                  <a:cubicBezTo>
                    <a:pt x="5608" y="4939"/>
                    <a:pt x="5524" y="4813"/>
                    <a:pt x="5399" y="4688"/>
                  </a:cubicBezTo>
                  <a:cubicBezTo>
                    <a:pt x="5357" y="4667"/>
                    <a:pt x="5294" y="4667"/>
                    <a:pt x="5252" y="4667"/>
                  </a:cubicBezTo>
                  <a:cubicBezTo>
                    <a:pt x="5231" y="4667"/>
                    <a:pt x="5189" y="4709"/>
                    <a:pt x="5147" y="4771"/>
                  </a:cubicBezTo>
                  <a:cubicBezTo>
                    <a:pt x="5127" y="5023"/>
                    <a:pt x="5210" y="5232"/>
                    <a:pt x="5336" y="5441"/>
                  </a:cubicBezTo>
                  <a:close/>
                  <a:moveTo>
                    <a:pt x="6026" y="2930"/>
                  </a:moveTo>
                  <a:cubicBezTo>
                    <a:pt x="5817" y="3328"/>
                    <a:pt x="5817" y="3537"/>
                    <a:pt x="6026" y="3788"/>
                  </a:cubicBezTo>
                  <a:close/>
                  <a:moveTo>
                    <a:pt x="6884" y="4353"/>
                  </a:moveTo>
                  <a:cubicBezTo>
                    <a:pt x="6863" y="4290"/>
                    <a:pt x="6863" y="4248"/>
                    <a:pt x="6821" y="4227"/>
                  </a:cubicBezTo>
                  <a:cubicBezTo>
                    <a:pt x="6800" y="4186"/>
                    <a:pt x="6717" y="4186"/>
                    <a:pt x="6696" y="4227"/>
                  </a:cubicBezTo>
                  <a:cubicBezTo>
                    <a:pt x="6633" y="4248"/>
                    <a:pt x="6591" y="4311"/>
                    <a:pt x="6549" y="4374"/>
                  </a:cubicBezTo>
                  <a:cubicBezTo>
                    <a:pt x="6508" y="4437"/>
                    <a:pt x="6487" y="4541"/>
                    <a:pt x="6570" y="4562"/>
                  </a:cubicBezTo>
                  <a:cubicBezTo>
                    <a:pt x="6612" y="4583"/>
                    <a:pt x="6717" y="4583"/>
                    <a:pt x="6780" y="4541"/>
                  </a:cubicBezTo>
                  <a:cubicBezTo>
                    <a:pt x="6821" y="4479"/>
                    <a:pt x="6863" y="4395"/>
                    <a:pt x="6884" y="4353"/>
                  </a:cubicBezTo>
                  <a:close/>
                  <a:moveTo>
                    <a:pt x="6821" y="4918"/>
                  </a:moveTo>
                  <a:cubicBezTo>
                    <a:pt x="6717" y="4897"/>
                    <a:pt x="6633" y="4981"/>
                    <a:pt x="6633" y="5085"/>
                  </a:cubicBezTo>
                  <a:cubicBezTo>
                    <a:pt x="6633" y="5169"/>
                    <a:pt x="6717" y="5232"/>
                    <a:pt x="6780" y="5211"/>
                  </a:cubicBezTo>
                  <a:cubicBezTo>
                    <a:pt x="6842" y="5169"/>
                    <a:pt x="6926" y="5106"/>
                    <a:pt x="6926" y="5002"/>
                  </a:cubicBezTo>
                  <a:cubicBezTo>
                    <a:pt x="6905" y="4981"/>
                    <a:pt x="6863" y="4960"/>
                    <a:pt x="6821" y="4918"/>
                  </a:cubicBezTo>
                  <a:close/>
                  <a:moveTo>
                    <a:pt x="10232" y="1173"/>
                  </a:moveTo>
                  <a:cubicBezTo>
                    <a:pt x="10106" y="1131"/>
                    <a:pt x="10023" y="1089"/>
                    <a:pt x="9918" y="1026"/>
                  </a:cubicBezTo>
                  <a:cubicBezTo>
                    <a:pt x="9897" y="1026"/>
                    <a:pt x="9855" y="1026"/>
                    <a:pt x="9855" y="1047"/>
                  </a:cubicBezTo>
                  <a:cubicBezTo>
                    <a:pt x="9855" y="1047"/>
                    <a:pt x="9834" y="1089"/>
                    <a:pt x="9855" y="1110"/>
                  </a:cubicBezTo>
                  <a:cubicBezTo>
                    <a:pt x="9939" y="1173"/>
                    <a:pt x="10023" y="1298"/>
                    <a:pt x="10232" y="1173"/>
                  </a:cubicBezTo>
                  <a:close/>
                  <a:moveTo>
                    <a:pt x="6068" y="6634"/>
                  </a:moveTo>
                  <a:cubicBezTo>
                    <a:pt x="6047" y="6592"/>
                    <a:pt x="6026" y="6571"/>
                    <a:pt x="5963" y="6550"/>
                  </a:cubicBezTo>
                  <a:cubicBezTo>
                    <a:pt x="5963" y="6571"/>
                    <a:pt x="5943" y="6571"/>
                    <a:pt x="5943" y="6592"/>
                  </a:cubicBezTo>
                  <a:cubicBezTo>
                    <a:pt x="5943" y="6676"/>
                    <a:pt x="6026" y="6738"/>
                    <a:pt x="6068" y="6676"/>
                  </a:cubicBezTo>
                  <a:close/>
                  <a:moveTo>
                    <a:pt x="6236" y="4918"/>
                  </a:moveTo>
                  <a:cubicBezTo>
                    <a:pt x="6173" y="4918"/>
                    <a:pt x="6152" y="4960"/>
                    <a:pt x="6173" y="4981"/>
                  </a:cubicBezTo>
                  <a:lnTo>
                    <a:pt x="6236" y="4981"/>
                  </a:lnTo>
                  <a:cubicBezTo>
                    <a:pt x="6256" y="4960"/>
                    <a:pt x="6236" y="4918"/>
                    <a:pt x="6236" y="4918"/>
                  </a:cubicBezTo>
                  <a:close/>
                  <a:moveTo>
                    <a:pt x="8956" y="1466"/>
                  </a:moveTo>
                  <a:lnTo>
                    <a:pt x="8997" y="1507"/>
                  </a:lnTo>
                  <a:lnTo>
                    <a:pt x="8997" y="14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38"/>
            <p:cNvSpPr/>
            <p:nvPr/>
          </p:nvSpPr>
          <p:spPr>
            <a:xfrm>
              <a:off x="1577700" y="4361625"/>
              <a:ext cx="72200" cy="47100"/>
            </a:xfrm>
            <a:custGeom>
              <a:avLst/>
              <a:gdLst/>
              <a:ahLst/>
              <a:cxnLst/>
              <a:rect l="l" t="t" r="r" b="b"/>
              <a:pathLst>
                <a:path w="2888" h="1884" extrusionOk="0">
                  <a:moveTo>
                    <a:pt x="2888" y="1675"/>
                  </a:moveTo>
                  <a:cubicBezTo>
                    <a:pt x="2741" y="1821"/>
                    <a:pt x="2574" y="1842"/>
                    <a:pt x="2386" y="1842"/>
                  </a:cubicBezTo>
                  <a:cubicBezTo>
                    <a:pt x="1884" y="1884"/>
                    <a:pt x="1402" y="1800"/>
                    <a:pt x="963" y="1633"/>
                  </a:cubicBezTo>
                  <a:cubicBezTo>
                    <a:pt x="649" y="1528"/>
                    <a:pt x="398" y="1319"/>
                    <a:pt x="189" y="1068"/>
                  </a:cubicBezTo>
                  <a:cubicBezTo>
                    <a:pt x="0" y="838"/>
                    <a:pt x="0" y="566"/>
                    <a:pt x="210" y="357"/>
                  </a:cubicBezTo>
                  <a:cubicBezTo>
                    <a:pt x="419" y="147"/>
                    <a:pt x="691" y="1"/>
                    <a:pt x="1026" y="22"/>
                  </a:cubicBezTo>
                  <a:cubicBezTo>
                    <a:pt x="1130" y="22"/>
                    <a:pt x="1214" y="64"/>
                    <a:pt x="1172" y="126"/>
                  </a:cubicBezTo>
                  <a:cubicBezTo>
                    <a:pt x="1151" y="147"/>
                    <a:pt x="1130" y="231"/>
                    <a:pt x="1109" y="231"/>
                  </a:cubicBezTo>
                  <a:cubicBezTo>
                    <a:pt x="921" y="294"/>
                    <a:pt x="733" y="357"/>
                    <a:pt x="586" y="524"/>
                  </a:cubicBezTo>
                  <a:cubicBezTo>
                    <a:pt x="440" y="629"/>
                    <a:pt x="440" y="775"/>
                    <a:pt x="544" y="901"/>
                  </a:cubicBezTo>
                  <a:cubicBezTo>
                    <a:pt x="816" y="1194"/>
                    <a:pt x="1130" y="1361"/>
                    <a:pt x="1528" y="1424"/>
                  </a:cubicBezTo>
                  <a:cubicBezTo>
                    <a:pt x="1863" y="1507"/>
                    <a:pt x="2218" y="1570"/>
                    <a:pt x="2574" y="1612"/>
                  </a:cubicBezTo>
                  <a:cubicBezTo>
                    <a:pt x="2679" y="1633"/>
                    <a:pt x="2783" y="1633"/>
                    <a:pt x="2888" y="16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38"/>
            <p:cNvSpPr/>
            <p:nvPr/>
          </p:nvSpPr>
          <p:spPr>
            <a:xfrm>
              <a:off x="1485625" y="4348025"/>
              <a:ext cx="35075" cy="61225"/>
            </a:xfrm>
            <a:custGeom>
              <a:avLst/>
              <a:gdLst/>
              <a:ahLst/>
              <a:cxnLst/>
              <a:rect l="l" t="t" r="r" b="b"/>
              <a:pathLst>
                <a:path w="1403" h="2449" extrusionOk="0">
                  <a:moveTo>
                    <a:pt x="1277" y="2449"/>
                  </a:moveTo>
                  <a:cubicBezTo>
                    <a:pt x="984" y="2386"/>
                    <a:pt x="733" y="2323"/>
                    <a:pt x="503" y="2177"/>
                  </a:cubicBezTo>
                  <a:cubicBezTo>
                    <a:pt x="189" y="1968"/>
                    <a:pt x="1" y="1591"/>
                    <a:pt x="106" y="1235"/>
                  </a:cubicBezTo>
                  <a:cubicBezTo>
                    <a:pt x="294" y="670"/>
                    <a:pt x="629" y="189"/>
                    <a:pt x="1277" y="1"/>
                  </a:cubicBezTo>
                  <a:cubicBezTo>
                    <a:pt x="1298" y="1"/>
                    <a:pt x="1361" y="64"/>
                    <a:pt x="1403" y="85"/>
                  </a:cubicBezTo>
                  <a:cubicBezTo>
                    <a:pt x="1256" y="189"/>
                    <a:pt x="1131" y="294"/>
                    <a:pt x="984" y="398"/>
                  </a:cubicBezTo>
                  <a:cubicBezTo>
                    <a:pt x="712" y="587"/>
                    <a:pt x="545" y="880"/>
                    <a:pt x="440" y="1152"/>
                  </a:cubicBezTo>
                  <a:cubicBezTo>
                    <a:pt x="336" y="1424"/>
                    <a:pt x="336" y="1758"/>
                    <a:pt x="670" y="1989"/>
                  </a:cubicBezTo>
                  <a:cubicBezTo>
                    <a:pt x="880" y="2135"/>
                    <a:pt x="1068" y="2282"/>
                    <a:pt x="1277" y="24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38"/>
            <p:cNvSpPr/>
            <p:nvPr/>
          </p:nvSpPr>
          <p:spPr>
            <a:xfrm>
              <a:off x="1802100" y="4341750"/>
              <a:ext cx="20425" cy="34025"/>
            </a:xfrm>
            <a:custGeom>
              <a:avLst/>
              <a:gdLst/>
              <a:ahLst/>
              <a:cxnLst/>
              <a:rect l="l" t="t" r="r" b="b"/>
              <a:pathLst>
                <a:path w="817" h="1361" extrusionOk="0">
                  <a:moveTo>
                    <a:pt x="126" y="1361"/>
                  </a:moveTo>
                  <a:cubicBezTo>
                    <a:pt x="189" y="1235"/>
                    <a:pt x="189" y="1172"/>
                    <a:pt x="210" y="1152"/>
                  </a:cubicBezTo>
                  <a:cubicBezTo>
                    <a:pt x="315" y="1026"/>
                    <a:pt x="398" y="859"/>
                    <a:pt x="356" y="691"/>
                  </a:cubicBezTo>
                  <a:cubicBezTo>
                    <a:pt x="335" y="482"/>
                    <a:pt x="252" y="315"/>
                    <a:pt x="84" y="210"/>
                  </a:cubicBezTo>
                  <a:cubicBezTo>
                    <a:pt x="1" y="168"/>
                    <a:pt x="1" y="64"/>
                    <a:pt x="84" y="22"/>
                  </a:cubicBezTo>
                  <a:cubicBezTo>
                    <a:pt x="126" y="22"/>
                    <a:pt x="189" y="1"/>
                    <a:pt x="210" y="1"/>
                  </a:cubicBezTo>
                  <a:cubicBezTo>
                    <a:pt x="628" y="126"/>
                    <a:pt x="817" y="503"/>
                    <a:pt x="628" y="838"/>
                  </a:cubicBezTo>
                  <a:cubicBezTo>
                    <a:pt x="545" y="1068"/>
                    <a:pt x="440" y="1256"/>
                    <a:pt x="126"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38"/>
            <p:cNvSpPr/>
            <p:nvPr/>
          </p:nvSpPr>
          <p:spPr>
            <a:xfrm>
              <a:off x="1856500" y="4355875"/>
              <a:ext cx="16775" cy="35075"/>
            </a:xfrm>
            <a:custGeom>
              <a:avLst/>
              <a:gdLst/>
              <a:ahLst/>
              <a:cxnLst/>
              <a:rect l="l" t="t" r="r" b="b"/>
              <a:pathLst>
                <a:path w="671" h="1403" extrusionOk="0">
                  <a:moveTo>
                    <a:pt x="670" y="817"/>
                  </a:moveTo>
                  <a:cubicBezTo>
                    <a:pt x="649" y="900"/>
                    <a:pt x="587" y="1026"/>
                    <a:pt x="482" y="1131"/>
                  </a:cubicBezTo>
                  <a:cubicBezTo>
                    <a:pt x="377" y="1235"/>
                    <a:pt x="252" y="1319"/>
                    <a:pt x="126" y="1382"/>
                  </a:cubicBezTo>
                  <a:cubicBezTo>
                    <a:pt x="105" y="1403"/>
                    <a:pt x="43" y="1340"/>
                    <a:pt x="1" y="1340"/>
                  </a:cubicBezTo>
                  <a:lnTo>
                    <a:pt x="1" y="1298"/>
                  </a:lnTo>
                  <a:cubicBezTo>
                    <a:pt x="43" y="1235"/>
                    <a:pt x="105" y="1193"/>
                    <a:pt x="126" y="1131"/>
                  </a:cubicBezTo>
                  <a:cubicBezTo>
                    <a:pt x="419" y="817"/>
                    <a:pt x="440" y="691"/>
                    <a:pt x="231" y="294"/>
                  </a:cubicBezTo>
                  <a:cubicBezTo>
                    <a:pt x="168" y="210"/>
                    <a:pt x="147" y="147"/>
                    <a:pt x="126" y="63"/>
                  </a:cubicBezTo>
                  <a:cubicBezTo>
                    <a:pt x="126" y="63"/>
                    <a:pt x="147" y="1"/>
                    <a:pt x="168" y="1"/>
                  </a:cubicBezTo>
                  <a:cubicBezTo>
                    <a:pt x="210" y="1"/>
                    <a:pt x="231" y="1"/>
                    <a:pt x="252" y="43"/>
                  </a:cubicBezTo>
                  <a:cubicBezTo>
                    <a:pt x="524" y="189"/>
                    <a:pt x="649" y="440"/>
                    <a:pt x="670" y="8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38"/>
            <p:cNvSpPr/>
            <p:nvPr/>
          </p:nvSpPr>
          <p:spPr>
            <a:xfrm>
              <a:off x="1745600" y="4352225"/>
              <a:ext cx="22000" cy="23025"/>
            </a:xfrm>
            <a:custGeom>
              <a:avLst/>
              <a:gdLst/>
              <a:ahLst/>
              <a:cxnLst/>
              <a:rect l="l" t="t" r="r" b="b"/>
              <a:pathLst>
                <a:path w="880" h="921" extrusionOk="0">
                  <a:moveTo>
                    <a:pt x="461" y="733"/>
                  </a:moveTo>
                  <a:cubicBezTo>
                    <a:pt x="503" y="607"/>
                    <a:pt x="482" y="502"/>
                    <a:pt x="378" y="419"/>
                  </a:cubicBezTo>
                  <a:cubicBezTo>
                    <a:pt x="273" y="314"/>
                    <a:pt x="147" y="230"/>
                    <a:pt x="43" y="126"/>
                  </a:cubicBezTo>
                  <a:cubicBezTo>
                    <a:pt x="1" y="105"/>
                    <a:pt x="1" y="21"/>
                    <a:pt x="43" y="21"/>
                  </a:cubicBezTo>
                  <a:cubicBezTo>
                    <a:pt x="64" y="0"/>
                    <a:pt x="147" y="0"/>
                    <a:pt x="168" y="0"/>
                  </a:cubicBezTo>
                  <a:cubicBezTo>
                    <a:pt x="357" y="84"/>
                    <a:pt x="524" y="189"/>
                    <a:pt x="691" y="293"/>
                  </a:cubicBezTo>
                  <a:cubicBezTo>
                    <a:pt x="880" y="419"/>
                    <a:pt x="880" y="670"/>
                    <a:pt x="671" y="837"/>
                  </a:cubicBezTo>
                  <a:cubicBezTo>
                    <a:pt x="629" y="858"/>
                    <a:pt x="587" y="900"/>
                    <a:pt x="524" y="900"/>
                  </a:cubicBezTo>
                  <a:cubicBezTo>
                    <a:pt x="461" y="921"/>
                    <a:pt x="461" y="858"/>
                    <a:pt x="461" y="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38"/>
            <p:cNvSpPr/>
            <p:nvPr/>
          </p:nvSpPr>
          <p:spPr>
            <a:xfrm>
              <a:off x="1564100" y="4401400"/>
              <a:ext cx="11000" cy="7325"/>
            </a:xfrm>
            <a:custGeom>
              <a:avLst/>
              <a:gdLst/>
              <a:ahLst/>
              <a:cxnLst/>
              <a:rect l="l" t="t" r="r" b="b"/>
              <a:pathLst>
                <a:path w="440" h="293" extrusionOk="0">
                  <a:moveTo>
                    <a:pt x="0" y="0"/>
                  </a:moveTo>
                  <a:cubicBezTo>
                    <a:pt x="210" y="21"/>
                    <a:pt x="356" y="105"/>
                    <a:pt x="440" y="293"/>
                  </a:cubicBezTo>
                  <a:lnTo>
                    <a:pt x="440" y="251"/>
                  </a:lnTo>
                  <a:cubicBezTo>
                    <a:pt x="252" y="251"/>
                    <a:pt x="84" y="2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38"/>
            <p:cNvSpPr/>
            <p:nvPr/>
          </p:nvSpPr>
          <p:spPr>
            <a:xfrm>
              <a:off x="1554675" y="4396150"/>
              <a:ext cx="9975" cy="5775"/>
            </a:xfrm>
            <a:custGeom>
              <a:avLst/>
              <a:gdLst/>
              <a:ahLst/>
              <a:cxnLst/>
              <a:rect l="l" t="t" r="r" b="b"/>
              <a:pathLst>
                <a:path w="399" h="231" extrusionOk="0">
                  <a:moveTo>
                    <a:pt x="398" y="210"/>
                  </a:moveTo>
                  <a:cubicBezTo>
                    <a:pt x="273" y="231"/>
                    <a:pt x="168" y="189"/>
                    <a:pt x="64" y="105"/>
                  </a:cubicBezTo>
                  <a:cubicBezTo>
                    <a:pt x="1" y="43"/>
                    <a:pt x="1" y="22"/>
                    <a:pt x="64" y="1"/>
                  </a:cubicBezTo>
                  <a:lnTo>
                    <a:pt x="147" y="1"/>
                  </a:lnTo>
                  <a:cubicBezTo>
                    <a:pt x="210" y="22"/>
                    <a:pt x="357" y="85"/>
                    <a:pt x="398" y="2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38"/>
            <p:cNvSpPr/>
            <p:nvPr/>
          </p:nvSpPr>
          <p:spPr>
            <a:xfrm>
              <a:off x="1847100" y="4348025"/>
              <a:ext cx="5775" cy="3175"/>
            </a:xfrm>
            <a:custGeom>
              <a:avLst/>
              <a:gdLst/>
              <a:ahLst/>
              <a:cxnLst/>
              <a:rect l="l" t="t" r="r" b="b"/>
              <a:pathLst>
                <a:path w="231" h="127" extrusionOk="0">
                  <a:moveTo>
                    <a:pt x="230" y="64"/>
                  </a:moveTo>
                  <a:lnTo>
                    <a:pt x="188" y="126"/>
                  </a:lnTo>
                  <a:cubicBezTo>
                    <a:pt x="126" y="85"/>
                    <a:pt x="63" y="85"/>
                    <a:pt x="0" y="64"/>
                  </a:cubicBezTo>
                  <a:cubicBezTo>
                    <a:pt x="21" y="43"/>
                    <a:pt x="21" y="1"/>
                    <a:pt x="63" y="1"/>
                  </a:cubicBezTo>
                  <a:cubicBezTo>
                    <a:pt x="105" y="22"/>
                    <a:pt x="168" y="43"/>
                    <a:pt x="230" y="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38"/>
            <p:cNvSpPr/>
            <p:nvPr/>
          </p:nvSpPr>
          <p:spPr>
            <a:xfrm>
              <a:off x="1517550" y="4409225"/>
              <a:ext cx="4725" cy="550"/>
            </a:xfrm>
            <a:custGeom>
              <a:avLst/>
              <a:gdLst/>
              <a:ahLst/>
              <a:cxnLst/>
              <a:rect l="l" t="t" r="r" b="b"/>
              <a:pathLst>
                <a:path w="189" h="22" extrusionOk="0">
                  <a:moveTo>
                    <a:pt x="0" y="1"/>
                  </a:moveTo>
                  <a:cubicBezTo>
                    <a:pt x="84" y="1"/>
                    <a:pt x="189" y="22"/>
                    <a:pt x="84" y="1"/>
                  </a:cubicBezTo>
                  <a:cubicBezTo>
                    <a:pt x="168" y="22"/>
                    <a:pt x="8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38"/>
            <p:cNvSpPr/>
            <p:nvPr/>
          </p:nvSpPr>
          <p:spPr>
            <a:xfrm>
              <a:off x="1575600" y="4408200"/>
              <a:ext cx="7875" cy="3675"/>
            </a:xfrm>
            <a:custGeom>
              <a:avLst/>
              <a:gdLst/>
              <a:ahLst/>
              <a:cxnLst/>
              <a:rect l="l" t="t" r="r" b="b"/>
              <a:pathLst>
                <a:path w="315" h="147" extrusionOk="0">
                  <a:moveTo>
                    <a:pt x="315" y="147"/>
                  </a:moveTo>
                  <a:cubicBezTo>
                    <a:pt x="189" y="147"/>
                    <a:pt x="64" y="147"/>
                    <a:pt x="1" y="0"/>
                  </a:cubicBezTo>
                  <a:lnTo>
                    <a:pt x="1" y="42"/>
                  </a:lnTo>
                  <a:cubicBezTo>
                    <a:pt x="105" y="0"/>
                    <a:pt x="252" y="0"/>
                    <a:pt x="315" y="1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38"/>
            <p:cNvSpPr/>
            <p:nvPr/>
          </p:nvSpPr>
          <p:spPr>
            <a:xfrm>
              <a:off x="1545800" y="4385700"/>
              <a:ext cx="2625" cy="2625"/>
            </a:xfrm>
            <a:custGeom>
              <a:avLst/>
              <a:gdLst/>
              <a:ahLst/>
              <a:cxnLst/>
              <a:rect l="l" t="t" r="r" b="b"/>
              <a:pathLst>
                <a:path w="105" h="105" extrusionOk="0">
                  <a:moveTo>
                    <a:pt x="42" y="0"/>
                  </a:moveTo>
                  <a:cubicBezTo>
                    <a:pt x="84" y="0"/>
                    <a:pt x="105" y="21"/>
                    <a:pt x="105" y="21"/>
                  </a:cubicBezTo>
                  <a:cubicBezTo>
                    <a:pt x="105" y="42"/>
                    <a:pt x="105" y="84"/>
                    <a:pt x="84" y="84"/>
                  </a:cubicBezTo>
                  <a:cubicBezTo>
                    <a:pt x="21" y="105"/>
                    <a:pt x="0" y="42"/>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History Subject for Middle School: Lewis And Clark Expedition by Slidesgo">
  <a:themeElements>
    <a:clrScheme name="Simple Light">
      <a:dk1>
        <a:srgbClr val="20124D"/>
      </a:dk1>
      <a:lt1>
        <a:srgbClr val="F5EFDD"/>
      </a:lt1>
      <a:dk2>
        <a:srgbClr val="A61C00"/>
      </a:dk2>
      <a:lt2>
        <a:srgbClr val="CC4125"/>
      </a:lt2>
      <a:accent1>
        <a:srgbClr val="FFFFFF"/>
      </a:accent1>
      <a:accent2>
        <a:srgbClr val="FFFFFF"/>
      </a:accent2>
      <a:accent3>
        <a:srgbClr val="FFFFFF"/>
      </a:accent3>
      <a:accent4>
        <a:srgbClr val="FFFFFF"/>
      </a:accent4>
      <a:accent5>
        <a:srgbClr val="FFFFFF"/>
      </a:accent5>
      <a:accent6>
        <a:srgbClr val="FFFFF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1643</Words>
  <Application>Microsoft Office PowerPoint</Application>
  <PresentationFormat>On-screen Show (16:9)</PresentationFormat>
  <Paragraphs>156</Paragraphs>
  <Slides>31</Slides>
  <Notes>27</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31</vt:i4>
      </vt:variant>
    </vt:vector>
  </HeadingPairs>
  <TitlesOfParts>
    <vt:vector size="51" baseType="lpstr">
      <vt:lpstr>Nunito Light</vt:lpstr>
      <vt:lpstr>Averia Serif Libre</vt:lpstr>
      <vt:lpstr>Bebas Neue</vt:lpstr>
      <vt:lpstr>Arial</vt:lpstr>
      <vt:lpstr>Wingdings</vt:lpstr>
      <vt:lpstr>#9Slide04 Faustina Medium</vt:lpstr>
      <vt:lpstr>Anaheim</vt:lpstr>
      <vt:lpstr>#9Slide04 Noto Serif Bold</vt:lpstr>
      <vt:lpstr>#9Slide03 Maven Pro Medium</vt:lpstr>
      <vt:lpstr>Calibri</vt:lpstr>
      <vt:lpstr>Cinzel</vt:lpstr>
      <vt:lpstr>Calibri Light</vt:lpstr>
      <vt:lpstr>#9Slide03 Cabin Medium</vt:lpstr>
      <vt:lpstr>Elsie</vt:lpstr>
      <vt:lpstr>Libre Baskerville</vt:lpstr>
      <vt:lpstr>Times New Roman</vt:lpstr>
      <vt:lpstr>Average Sans</vt:lpstr>
      <vt:lpstr>#9Slide04 Maitree Bold</vt:lpstr>
      <vt:lpstr>History Subject for Middle School: Lewis And Clark Expedition by Slidesgo</vt:lpstr>
      <vt:lpstr>Office Theme</vt:lpstr>
      <vt:lpstr>PowerPoint Presentation</vt:lpstr>
      <vt:lpstr>Quan sát hình ảnh trên, em nhận thấy những hoa văn trên mặt trống đồng miêu tả những gì về đời sống của người việt cổ? Theo em, các nhà khoa học dựa vào đâu để phục dựng lại lịch sử (quá khứ)? </vt:lpstr>
      <vt:lpstr>Bài 2  DỰA VÀO ĐÂU ĐỂ BIẾT VÀ PHỤC DỰNG LẠI LỊCH SỬ? (Tiết 1)</vt:lpstr>
      <vt:lpstr>Nội dung</vt:lpstr>
      <vt:lpstr>Tư liệu hiện vật</vt:lpstr>
      <vt:lpstr>Hoạt động nhóm</vt:lpstr>
      <vt:lpstr>PowerPoint Presentation</vt:lpstr>
      <vt:lpstr>Tư liệu hiện vật</vt:lpstr>
      <vt:lpstr>Tư liệu chữ viết</vt:lpstr>
      <vt:lpstr>Hoạt động cá nhân </vt:lpstr>
      <vt:lpstr>Tư liệu chữ viết</vt:lpstr>
      <vt:lpstr>Bài tập chuẩn bị</vt:lpstr>
      <vt:lpstr>Bài 2  DỰA VÀO ĐÂU ĐỂ BIẾT VÀ PHỤC DỰNG LẠI LỊCH SỬ? (Tiết 2)</vt:lpstr>
      <vt:lpstr>Tư liệu truyền miệng</vt:lpstr>
      <vt:lpstr>Họat động nhóm</vt:lpstr>
      <vt:lpstr>PowerPoint Presentation</vt:lpstr>
      <vt:lpstr>PowerPoint Presentation</vt:lpstr>
      <vt:lpstr>Tư liệu gốc</vt:lpstr>
      <vt:lpstr>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Cảm ơn các em đã chú ý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cp:revision>
  <dcterms:modified xsi:type="dcterms:W3CDTF">2023-08-22T08:41:42Z</dcterms:modified>
</cp:coreProperties>
</file>