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2" r:id="rId3"/>
    <p:sldId id="354" r:id="rId4"/>
    <p:sldId id="507" r:id="rId5"/>
    <p:sldId id="506" r:id="rId6"/>
    <p:sldId id="355" r:id="rId7"/>
    <p:sldId id="358" r:id="rId8"/>
    <p:sldId id="509" r:id="rId9"/>
    <p:sldId id="510" r:id="rId10"/>
    <p:sldId id="511" r:id="rId11"/>
    <p:sldId id="512" r:id="rId12"/>
    <p:sldId id="508" r:id="rId13"/>
    <p:sldId id="513" r:id="rId14"/>
    <p:sldId id="518" r:id="rId15"/>
    <p:sldId id="520" r:id="rId16"/>
    <p:sldId id="514" r:id="rId17"/>
    <p:sldId id="521" r:id="rId18"/>
    <p:sldId id="522" r:id="rId19"/>
    <p:sldId id="523" r:id="rId20"/>
    <p:sldId id="524" r:id="rId21"/>
    <p:sldId id="525" r:id="rId22"/>
    <p:sldId id="515" r:id="rId23"/>
    <p:sldId id="519" r:id="rId24"/>
    <p:sldId id="526" r:id="rId25"/>
    <p:sldId id="527" r:id="rId26"/>
    <p:sldId id="528" r:id="rId27"/>
    <p:sldId id="529" r:id="rId28"/>
    <p:sldId id="531" r:id="rId29"/>
    <p:sldId id="532" r:id="rId30"/>
    <p:sldId id="533" r:id="rId31"/>
    <p:sldId id="534" r:id="rId32"/>
    <p:sldId id="535" r:id="rId33"/>
    <p:sldId id="404" r:id="rId34"/>
    <p:sldId id="536" r:id="rId35"/>
    <p:sldId id="409" r:id="rId36"/>
    <p:sldId id="538" r:id="rId37"/>
    <p:sldId id="503" r:id="rId38"/>
    <p:sldId id="5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FF"/>
    <a:srgbClr val="0099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8" y="17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F72D83A-1DC9-4280-B098-F98E8270F5D3}"/>
    <pc:docChg chg="undo redo custSel addSld delSld modSld sldOrd modMainMaster">
      <pc:chgData name="Thúy Mai" userId="222f1c7e07c9bd7a" providerId="LiveId" clId="{FF72D83A-1DC9-4280-B098-F98E8270F5D3}" dt="2022-12-14T13:31:01.949" v="1865"/>
      <pc:docMkLst>
        <pc:docMk/>
      </pc:docMkLst>
      <pc:sldChg chg="addSp delSp modSp mod modTransition setBg modAnim">
        <pc:chgData name="Thúy Mai" userId="222f1c7e07c9bd7a" providerId="LiveId" clId="{FF72D83A-1DC9-4280-B098-F98E8270F5D3}" dt="2022-12-14T13:31:01.949" v="1865"/>
        <pc:sldMkLst>
          <pc:docMk/>
          <pc:sldMk cId="4192406924" sldId="257"/>
        </pc:sldMkLst>
        <pc:spChg chg="mod">
          <ac:chgData name="Thúy Mai" userId="222f1c7e07c9bd7a" providerId="LiveId" clId="{FF72D83A-1DC9-4280-B098-F98E8270F5D3}" dt="2022-12-14T13:29:44.569" v="1802" actId="1076"/>
          <ac:spMkLst>
            <pc:docMk/>
            <pc:sldMk cId="4192406924" sldId="257"/>
            <ac:spMk id="2" creationId="{C1977B5E-9A00-459B-9636-93482C101FE9}"/>
          </ac:spMkLst>
        </pc:spChg>
        <pc:spChg chg="add mod">
          <ac:chgData name="Thúy Mai" userId="222f1c7e07c9bd7a" providerId="LiveId" clId="{FF72D83A-1DC9-4280-B098-F98E8270F5D3}" dt="2022-12-14T13:30:59.888" v="1864" actId="1076"/>
          <ac:spMkLst>
            <pc:docMk/>
            <pc:sldMk cId="4192406924" sldId="257"/>
            <ac:spMk id="6" creationId="{1128FE6F-FAF7-8206-5A49-A4F6FBC9C6FA}"/>
          </ac:spMkLst>
        </pc:spChg>
        <pc:graphicFrameChg chg="add del mod">
          <ac:chgData name="Thúy Mai" userId="222f1c7e07c9bd7a" providerId="LiveId" clId="{FF72D83A-1DC9-4280-B098-F98E8270F5D3}" dt="2022-12-14T12:21:34.437" v="7"/>
          <ac:graphicFrameMkLst>
            <pc:docMk/>
            <pc:sldMk cId="4192406924" sldId="257"/>
            <ac:graphicFrameMk id="4" creationId="{7ECFD056-DB53-24E5-513A-59E344D4222C}"/>
          </ac:graphicFrameMkLst>
        </pc:graphicFrameChg>
        <pc:picChg chg="add mod">
          <ac:chgData name="Thúy Mai" userId="222f1c7e07c9bd7a" providerId="LiveId" clId="{FF72D83A-1DC9-4280-B098-F98E8270F5D3}" dt="2022-12-14T13:30:13.597" v="1856" actId="1076"/>
          <ac:picMkLst>
            <pc:docMk/>
            <pc:sldMk cId="4192406924" sldId="257"/>
            <ac:picMk id="3" creationId="{62C09853-B88F-D582-C268-E91AB18544FB}"/>
          </ac:picMkLst>
        </pc:picChg>
        <pc:picChg chg="del">
          <ac:chgData name="Thúy Mai" userId="222f1c7e07c9bd7a" providerId="LiveId" clId="{FF72D83A-1DC9-4280-B098-F98E8270F5D3}" dt="2022-12-14T12:20:17.820" v="0" actId="478"/>
          <ac:picMkLst>
            <pc:docMk/>
            <pc:sldMk cId="4192406924" sldId="257"/>
            <ac:picMk id="2050" creationId="{B0444D81-8530-7CB1-9BCF-7DD4109ADE27}"/>
          </ac:picMkLst>
        </pc:picChg>
      </pc:sldChg>
      <pc:sldChg chg="del">
        <pc:chgData name="Thúy Mai" userId="222f1c7e07c9bd7a" providerId="LiveId" clId="{FF72D83A-1DC9-4280-B098-F98E8270F5D3}" dt="2022-12-14T12:57:16.981" v="1001" actId="47"/>
        <pc:sldMkLst>
          <pc:docMk/>
          <pc:sldMk cId="2632991965" sldId="269"/>
        </pc:sldMkLst>
      </pc:sldChg>
      <pc:sldChg chg="del">
        <pc:chgData name="Thúy Mai" userId="222f1c7e07c9bd7a" providerId="LiveId" clId="{FF72D83A-1DC9-4280-B098-F98E8270F5D3}" dt="2022-12-14T12:57:15.747" v="1000" actId="47"/>
        <pc:sldMkLst>
          <pc:docMk/>
          <pc:sldMk cId="1622242265" sldId="270"/>
        </pc:sldMkLst>
      </pc:sldChg>
      <pc:sldChg chg="del">
        <pc:chgData name="Thúy Mai" userId="222f1c7e07c9bd7a" providerId="LiveId" clId="{FF72D83A-1DC9-4280-B098-F98E8270F5D3}" dt="2022-12-14T12:57:17.047" v="1002" actId="47"/>
        <pc:sldMkLst>
          <pc:docMk/>
          <pc:sldMk cId="1444629282" sldId="273"/>
        </pc:sldMkLst>
      </pc:sldChg>
      <pc:sldChg chg="del">
        <pc:chgData name="Thúy Mai" userId="222f1c7e07c9bd7a" providerId="LiveId" clId="{FF72D83A-1DC9-4280-B098-F98E8270F5D3}" dt="2022-12-14T12:57:17.294" v="1003" actId="47"/>
        <pc:sldMkLst>
          <pc:docMk/>
          <pc:sldMk cId="3061381338" sldId="274"/>
        </pc:sldMkLst>
      </pc:sldChg>
      <pc:sldChg chg="del">
        <pc:chgData name="Thúy Mai" userId="222f1c7e07c9bd7a" providerId="LiveId" clId="{FF72D83A-1DC9-4280-B098-F98E8270F5D3}" dt="2022-12-14T12:57:17.673" v="1005" actId="47"/>
        <pc:sldMkLst>
          <pc:docMk/>
          <pc:sldMk cId="3205864015" sldId="275"/>
        </pc:sldMkLst>
      </pc:sldChg>
      <pc:sldChg chg="del">
        <pc:chgData name="Thúy Mai" userId="222f1c7e07c9bd7a" providerId="LiveId" clId="{FF72D83A-1DC9-4280-B098-F98E8270F5D3}" dt="2022-12-14T12:57:18.152" v="1007" actId="47"/>
        <pc:sldMkLst>
          <pc:docMk/>
          <pc:sldMk cId="1267646773" sldId="276"/>
        </pc:sldMkLst>
      </pc:sldChg>
      <pc:sldChg chg="del">
        <pc:chgData name="Thúy Mai" userId="222f1c7e07c9bd7a" providerId="LiveId" clId="{FF72D83A-1DC9-4280-B098-F98E8270F5D3}" dt="2022-12-14T12:57:17.862" v="1006" actId="47"/>
        <pc:sldMkLst>
          <pc:docMk/>
          <pc:sldMk cId="2919973634" sldId="277"/>
        </pc:sldMkLst>
      </pc:sldChg>
      <pc:sldChg chg="del">
        <pc:chgData name="Thúy Mai" userId="222f1c7e07c9bd7a" providerId="LiveId" clId="{FF72D83A-1DC9-4280-B098-F98E8270F5D3}" dt="2022-12-14T12:57:17.478" v="1004" actId="47"/>
        <pc:sldMkLst>
          <pc:docMk/>
          <pc:sldMk cId="3408781777" sldId="278"/>
        </pc:sldMkLst>
      </pc:sldChg>
      <pc:sldChg chg="del">
        <pc:chgData name="Thúy Mai" userId="222f1c7e07c9bd7a" providerId="LiveId" clId="{FF72D83A-1DC9-4280-B098-F98E8270F5D3}" dt="2022-12-14T12:57:18.218" v="1008" actId="47"/>
        <pc:sldMkLst>
          <pc:docMk/>
          <pc:sldMk cId="1994095953" sldId="279"/>
        </pc:sldMkLst>
      </pc:sldChg>
      <pc:sldChg chg="del">
        <pc:chgData name="Thúy Mai" userId="222f1c7e07c9bd7a" providerId="LiveId" clId="{FF72D83A-1DC9-4280-B098-F98E8270F5D3}" dt="2022-12-14T12:57:18.394" v="1009" actId="47"/>
        <pc:sldMkLst>
          <pc:docMk/>
          <pc:sldMk cId="2356514239" sldId="280"/>
        </pc:sldMkLst>
      </pc:sldChg>
      <pc:sldChg chg="modTransition">
        <pc:chgData name="Thúy Mai" userId="222f1c7e07c9bd7a" providerId="LiveId" clId="{FF72D83A-1DC9-4280-B098-F98E8270F5D3}" dt="2022-12-14T13:28:59.341" v="1790"/>
        <pc:sldMkLst>
          <pc:docMk/>
          <pc:sldMk cId="2786567368" sldId="351"/>
        </pc:sldMkLst>
      </pc:sldChg>
      <pc:sldChg chg="addSp delSp modSp mod modTransition delAnim modAnim">
        <pc:chgData name="Thúy Mai" userId="222f1c7e07c9bd7a" providerId="LiveId" clId="{FF72D83A-1DC9-4280-B098-F98E8270F5D3}" dt="2022-12-14T13:28:59.341" v="1790"/>
        <pc:sldMkLst>
          <pc:docMk/>
          <pc:sldMk cId="1660353996" sldId="354"/>
        </pc:sldMkLst>
        <pc:spChg chg="mod">
          <ac:chgData name="Thúy Mai" userId="222f1c7e07c9bd7a" providerId="LiveId" clId="{FF72D83A-1DC9-4280-B098-F98E8270F5D3}" dt="2022-12-14T12:26:38.452" v="50" actId="14100"/>
          <ac:spMkLst>
            <pc:docMk/>
            <pc:sldMk cId="1660353996" sldId="354"/>
            <ac:spMk id="11" creationId="{FD32E944-3F1F-3D56-E83D-C910A984692E}"/>
          </ac:spMkLst>
        </pc:spChg>
        <pc:picChg chg="add mod">
          <ac:chgData name="Thúy Mai" userId="222f1c7e07c9bd7a" providerId="LiveId" clId="{FF72D83A-1DC9-4280-B098-F98E8270F5D3}" dt="2022-12-14T12:28:51.132" v="70" actId="1076"/>
          <ac:picMkLst>
            <pc:docMk/>
            <pc:sldMk cId="1660353996" sldId="354"/>
            <ac:picMk id="3" creationId="{8061AEA4-84E5-674B-E19B-476A5B9DBED5}"/>
          </ac:picMkLst>
        </pc:picChg>
        <pc:picChg chg="mod">
          <ac:chgData name="Thúy Mai" userId="222f1c7e07c9bd7a" providerId="LiveId" clId="{FF72D83A-1DC9-4280-B098-F98E8270F5D3}" dt="2022-12-14T12:28:59.141" v="73" actId="1076"/>
          <ac:picMkLst>
            <pc:docMk/>
            <pc:sldMk cId="1660353996" sldId="354"/>
            <ac:picMk id="10" creationId="{FA624C5D-C91D-0EE9-073A-2452F9B75CD9}"/>
          </ac:picMkLst>
        </pc:picChg>
        <pc:picChg chg="del">
          <ac:chgData name="Thúy Mai" userId="222f1c7e07c9bd7a" providerId="LiveId" clId="{FF72D83A-1DC9-4280-B098-F98E8270F5D3}" dt="2022-12-14T12:26:39.597" v="51" actId="478"/>
          <ac:picMkLst>
            <pc:docMk/>
            <pc:sldMk cId="1660353996" sldId="354"/>
            <ac:picMk id="12" creationId="{A6F2C863-72E1-F971-1FA3-6F4DB0B2603D}"/>
          </ac:picMkLst>
        </pc:picChg>
      </pc:sldChg>
      <pc:sldChg chg="modTransition">
        <pc:chgData name="Thúy Mai" userId="222f1c7e07c9bd7a" providerId="LiveId" clId="{FF72D83A-1DC9-4280-B098-F98E8270F5D3}" dt="2022-12-14T13:28:59.341" v="1790"/>
        <pc:sldMkLst>
          <pc:docMk/>
          <pc:sldMk cId="3999015678" sldId="355"/>
        </pc:sldMkLst>
      </pc:sldChg>
      <pc:sldChg chg="addSp delSp modSp mod modTransition delAnim">
        <pc:chgData name="Thúy Mai" userId="222f1c7e07c9bd7a" providerId="LiveId" clId="{FF72D83A-1DC9-4280-B098-F98E8270F5D3}" dt="2022-12-14T13:28:59.341" v="1790"/>
        <pc:sldMkLst>
          <pc:docMk/>
          <pc:sldMk cId="3415363126" sldId="358"/>
        </pc:sldMkLst>
        <pc:spChg chg="mod">
          <ac:chgData name="Thúy Mai" userId="222f1c7e07c9bd7a" providerId="LiveId" clId="{FF72D83A-1DC9-4280-B098-F98E8270F5D3}" dt="2022-12-14T12:34:54.509" v="149" actId="1076"/>
          <ac:spMkLst>
            <pc:docMk/>
            <pc:sldMk cId="3415363126" sldId="358"/>
            <ac:spMk id="9" creationId="{835ECA49-B8E3-2AE6-3098-ED2666DBA27F}"/>
          </ac:spMkLst>
        </pc:spChg>
        <pc:spChg chg="mod">
          <ac:chgData name="Thúy Mai" userId="222f1c7e07c9bd7a" providerId="LiveId" clId="{FF72D83A-1DC9-4280-B098-F98E8270F5D3}" dt="2022-12-14T12:35:13.400" v="165" actId="1076"/>
          <ac:spMkLst>
            <pc:docMk/>
            <pc:sldMk cId="3415363126" sldId="358"/>
            <ac:spMk id="11" creationId="{7744B8FA-B57C-9356-06D9-C59084549A40}"/>
          </ac:spMkLst>
        </pc:spChg>
        <pc:spChg chg="mod">
          <ac:chgData name="Thúy Mai" userId="222f1c7e07c9bd7a" providerId="LiveId" clId="{FF72D83A-1DC9-4280-B098-F98E8270F5D3}" dt="2022-12-14T12:37:52.891" v="201" actId="1076"/>
          <ac:spMkLst>
            <pc:docMk/>
            <pc:sldMk cId="3415363126" sldId="358"/>
            <ac:spMk id="13" creationId="{4FBFF5A6-5D6E-D9E5-89F9-6E39FFF4CF74}"/>
          </ac:spMkLst>
        </pc:spChg>
        <pc:graphicFrameChg chg="add del mod">
          <ac:chgData name="Thúy Mai" userId="222f1c7e07c9bd7a" providerId="LiveId" clId="{FF72D83A-1DC9-4280-B098-F98E8270F5D3}" dt="2022-12-14T12:36:52.159" v="173"/>
          <ac:graphicFrameMkLst>
            <pc:docMk/>
            <pc:sldMk cId="3415363126" sldId="358"/>
            <ac:graphicFrameMk id="2" creationId="{20EC66A4-EE4D-BEFC-16A9-F64135705323}"/>
          </ac:graphicFrameMkLst>
        </pc:graphicFrameChg>
        <pc:picChg chg="mod">
          <ac:chgData name="Thúy Mai" userId="222f1c7e07c9bd7a" providerId="LiveId" clId="{FF72D83A-1DC9-4280-B098-F98E8270F5D3}" dt="2022-12-14T12:37:54.050" v="202" actId="1076"/>
          <ac:picMkLst>
            <pc:docMk/>
            <pc:sldMk cId="3415363126" sldId="358"/>
            <ac:picMk id="12" creationId="{1F80D468-E964-D282-BED5-F4CC4A129868}"/>
          </ac:picMkLst>
        </pc:picChg>
        <pc:picChg chg="del">
          <ac:chgData name="Thúy Mai" userId="222f1c7e07c9bd7a" providerId="LiveId" clId="{FF72D83A-1DC9-4280-B098-F98E8270F5D3}" dt="2022-12-14T12:36:07.680" v="166" actId="478"/>
          <ac:picMkLst>
            <pc:docMk/>
            <pc:sldMk cId="3415363126" sldId="358"/>
            <ac:picMk id="15" creationId="{EC61AB52-F87C-32D8-562A-1710CDE579D3}"/>
          </ac:picMkLst>
        </pc:picChg>
      </pc:sldChg>
      <pc:sldChg chg="del">
        <pc:chgData name="Thúy Mai" userId="222f1c7e07c9bd7a" providerId="LiveId" clId="{FF72D83A-1DC9-4280-B098-F98E8270F5D3}" dt="2022-12-14T13:22:34.156" v="1624" actId="47"/>
        <pc:sldMkLst>
          <pc:docMk/>
          <pc:sldMk cId="1201371268" sldId="401"/>
        </pc:sldMkLst>
      </pc:sldChg>
      <pc:sldChg chg="del">
        <pc:chgData name="Thúy Mai" userId="222f1c7e07c9bd7a" providerId="LiveId" clId="{FF72D83A-1DC9-4280-B098-F98E8270F5D3}" dt="2022-12-14T12:57:09.064" v="999" actId="47"/>
        <pc:sldMkLst>
          <pc:docMk/>
          <pc:sldMk cId="3099554726" sldId="402"/>
        </pc:sldMkLst>
      </pc:sldChg>
      <pc:sldChg chg="addSp delSp modSp add del mod modTransition">
        <pc:chgData name="Thúy Mai" userId="222f1c7e07c9bd7a" providerId="LiveId" clId="{FF72D83A-1DC9-4280-B098-F98E8270F5D3}" dt="2022-12-14T13:28:59.341" v="1790"/>
        <pc:sldMkLst>
          <pc:docMk/>
          <pc:sldMk cId="2369740984" sldId="404"/>
        </pc:sldMkLst>
        <pc:spChg chg="mod">
          <ac:chgData name="Thúy Mai" userId="222f1c7e07c9bd7a" providerId="LiveId" clId="{FF72D83A-1DC9-4280-B098-F98E8270F5D3}" dt="2022-12-14T13:23:24.942" v="1663" actId="207"/>
          <ac:spMkLst>
            <pc:docMk/>
            <pc:sldMk cId="2369740984" sldId="404"/>
            <ac:spMk id="3" creationId="{CBAEAB80-D90B-E2B0-97C5-AC8F3A9F1748}"/>
          </ac:spMkLst>
        </pc:spChg>
        <pc:graphicFrameChg chg="add del mod">
          <ac:chgData name="Thúy Mai" userId="222f1c7e07c9bd7a" providerId="LiveId" clId="{FF72D83A-1DC9-4280-B098-F98E8270F5D3}" dt="2022-12-14T13:22:55.161" v="1632"/>
          <ac:graphicFrameMkLst>
            <pc:docMk/>
            <pc:sldMk cId="2369740984" sldId="404"/>
            <ac:graphicFrameMk id="2" creationId="{06601002-C051-8DD1-F1DC-E16D6812DDCB}"/>
          </ac:graphicFrameMkLst>
        </pc:graphicFrameChg>
      </pc:sldChg>
      <pc:sldChg chg="addSp delSp modSp mod modTransition modAnim">
        <pc:chgData name="Thúy Mai" userId="222f1c7e07c9bd7a" providerId="LiveId" clId="{FF72D83A-1DC9-4280-B098-F98E8270F5D3}" dt="2022-12-14T13:28:59.341" v="1790"/>
        <pc:sldMkLst>
          <pc:docMk/>
          <pc:sldMk cId="3734172427" sldId="409"/>
        </pc:sldMkLst>
        <pc:spChg chg="mod">
          <ac:chgData name="Thúy Mai" userId="222f1c7e07c9bd7a" providerId="LiveId" clId="{FF72D83A-1DC9-4280-B098-F98E8270F5D3}" dt="2022-12-14T13:25:05.111" v="1727" actId="255"/>
          <ac:spMkLst>
            <pc:docMk/>
            <pc:sldMk cId="3734172427" sldId="409"/>
            <ac:spMk id="10" creationId="{F1284907-D375-D919-E515-CBE38D56F423}"/>
          </ac:spMkLst>
        </pc:spChg>
        <pc:graphicFrameChg chg="add del mod">
          <ac:chgData name="Thúy Mai" userId="222f1c7e07c9bd7a" providerId="LiveId" clId="{FF72D83A-1DC9-4280-B098-F98E8270F5D3}" dt="2022-12-14T13:24:59.306" v="1723"/>
          <ac:graphicFrameMkLst>
            <pc:docMk/>
            <pc:sldMk cId="3734172427" sldId="409"/>
            <ac:graphicFrameMk id="2" creationId="{8408F8B5-F5EF-05AD-8C9E-12F0F985B620}"/>
          </ac:graphicFrameMkLst>
        </pc:graphicFrameChg>
        <pc:picChg chg="mod">
          <ac:chgData name="Thúy Mai" userId="222f1c7e07c9bd7a" providerId="LiveId" clId="{FF72D83A-1DC9-4280-B098-F98E8270F5D3}" dt="2022-12-14T13:25:07.735" v="1728" actId="1076"/>
          <ac:picMkLst>
            <pc:docMk/>
            <pc:sldMk cId="3734172427" sldId="409"/>
            <ac:picMk id="15" creationId="{5D71CC0F-0599-3C34-5228-42E730423C7B}"/>
          </ac:picMkLst>
        </pc:picChg>
      </pc:sldChg>
      <pc:sldChg chg="del">
        <pc:chgData name="Thúy Mai" userId="222f1c7e07c9bd7a" providerId="LiveId" clId="{FF72D83A-1DC9-4280-B098-F98E8270F5D3}" dt="2022-12-14T13:25:18.701" v="1730" actId="47"/>
        <pc:sldMkLst>
          <pc:docMk/>
          <pc:sldMk cId="2563980647" sldId="462"/>
        </pc:sldMkLst>
      </pc:sldChg>
      <pc:sldChg chg="del">
        <pc:chgData name="Thúy Mai" userId="222f1c7e07c9bd7a" providerId="LiveId" clId="{FF72D83A-1DC9-4280-B098-F98E8270F5D3}" dt="2022-12-14T13:22:24.548" v="1607" actId="47"/>
        <pc:sldMkLst>
          <pc:docMk/>
          <pc:sldMk cId="3402138738" sldId="466"/>
        </pc:sldMkLst>
      </pc:sldChg>
      <pc:sldChg chg="del">
        <pc:chgData name="Thúy Mai" userId="222f1c7e07c9bd7a" providerId="LiveId" clId="{FF72D83A-1DC9-4280-B098-F98E8270F5D3}" dt="2022-12-14T13:22:25.969" v="1609" actId="47"/>
        <pc:sldMkLst>
          <pc:docMk/>
          <pc:sldMk cId="1108129484" sldId="467"/>
        </pc:sldMkLst>
      </pc:sldChg>
      <pc:sldChg chg="del">
        <pc:chgData name="Thúy Mai" userId="222f1c7e07c9bd7a" providerId="LiveId" clId="{FF72D83A-1DC9-4280-B098-F98E8270F5D3}" dt="2022-12-14T13:22:27.796" v="1612" actId="47"/>
        <pc:sldMkLst>
          <pc:docMk/>
          <pc:sldMk cId="4130912216" sldId="468"/>
        </pc:sldMkLst>
      </pc:sldChg>
      <pc:sldChg chg="del">
        <pc:chgData name="Thúy Mai" userId="222f1c7e07c9bd7a" providerId="LiveId" clId="{FF72D83A-1DC9-4280-B098-F98E8270F5D3}" dt="2022-12-14T12:44:19.550" v="518" actId="47"/>
        <pc:sldMkLst>
          <pc:docMk/>
          <pc:sldMk cId="1141994153" sldId="469"/>
        </pc:sldMkLst>
      </pc:sldChg>
      <pc:sldChg chg="del">
        <pc:chgData name="Thúy Mai" userId="222f1c7e07c9bd7a" providerId="LiveId" clId="{FF72D83A-1DC9-4280-B098-F98E8270F5D3}" dt="2022-12-14T13:22:24.770" v="1608" actId="47"/>
        <pc:sldMkLst>
          <pc:docMk/>
          <pc:sldMk cId="2655926042" sldId="470"/>
        </pc:sldMkLst>
      </pc:sldChg>
      <pc:sldChg chg="del">
        <pc:chgData name="Thúy Mai" userId="222f1c7e07c9bd7a" providerId="LiveId" clId="{FF72D83A-1DC9-4280-B098-F98E8270F5D3}" dt="2022-12-14T12:56:49.022" v="983" actId="47"/>
        <pc:sldMkLst>
          <pc:docMk/>
          <pc:sldMk cId="4026473382" sldId="471"/>
        </pc:sldMkLst>
      </pc:sldChg>
      <pc:sldChg chg="del">
        <pc:chgData name="Thúy Mai" userId="222f1c7e07c9bd7a" providerId="LiveId" clId="{FF72D83A-1DC9-4280-B098-F98E8270F5D3}" dt="2022-12-14T12:56:50.177" v="984" actId="47"/>
        <pc:sldMkLst>
          <pc:docMk/>
          <pc:sldMk cId="794204784" sldId="472"/>
        </pc:sldMkLst>
      </pc:sldChg>
      <pc:sldChg chg="del">
        <pc:chgData name="Thúy Mai" userId="222f1c7e07c9bd7a" providerId="LiveId" clId="{FF72D83A-1DC9-4280-B098-F98E8270F5D3}" dt="2022-12-14T12:56:51.528" v="986" actId="47"/>
        <pc:sldMkLst>
          <pc:docMk/>
          <pc:sldMk cId="1200937089" sldId="473"/>
        </pc:sldMkLst>
      </pc:sldChg>
      <pc:sldChg chg="del">
        <pc:chgData name="Thúy Mai" userId="222f1c7e07c9bd7a" providerId="LiveId" clId="{FF72D83A-1DC9-4280-B098-F98E8270F5D3}" dt="2022-12-14T13:22:30.492" v="1617" actId="47"/>
        <pc:sldMkLst>
          <pc:docMk/>
          <pc:sldMk cId="2408657586" sldId="474"/>
        </pc:sldMkLst>
      </pc:sldChg>
      <pc:sldChg chg="del">
        <pc:chgData name="Thúy Mai" userId="222f1c7e07c9bd7a" providerId="LiveId" clId="{FF72D83A-1DC9-4280-B098-F98E8270F5D3}" dt="2022-12-14T13:22:31.740" v="1618" actId="47"/>
        <pc:sldMkLst>
          <pc:docMk/>
          <pc:sldMk cId="3843923466" sldId="475"/>
        </pc:sldMkLst>
      </pc:sldChg>
      <pc:sldChg chg="del">
        <pc:chgData name="Thúy Mai" userId="222f1c7e07c9bd7a" providerId="LiveId" clId="{FF72D83A-1DC9-4280-B098-F98E8270F5D3}" dt="2022-12-14T12:56:50.987" v="985" actId="47"/>
        <pc:sldMkLst>
          <pc:docMk/>
          <pc:sldMk cId="2500097497" sldId="477"/>
        </pc:sldMkLst>
      </pc:sldChg>
      <pc:sldChg chg="del">
        <pc:chgData name="Thúy Mai" userId="222f1c7e07c9bd7a" providerId="LiveId" clId="{FF72D83A-1DC9-4280-B098-F98E8270F5D3}" dt="2022-12-14T13:22:27.045" v="1611" actId="47"/>
        <pc:sldMkLst>
          <pc:docMk/>
          <pc:sldMk cId="418971662" sldId="478"/>
        </pc:sldMkLst>
      </pc:sldChg>
      <pc:sldChg chg="del">
        <pc:chgData name="Thúy Mai" userId="222f1c7e07c9bd7a" providerId="LiveId" clId="{FF72D83A-1DC9-4280-B098-F98E8270F5D3}" dt="2022-12-14T13:22:26.351" v="1610" actId="47"/>
        <pc:sldMkLst>
          <pc:docMk/>
          <pc:sldMk cId="2623409720" sldId="479"/>
        </pc:sldMkLst>
      </pc:sldChg>
      <pc:sldChg chg="del">
        <pc:chgData name="Thúy Mai" userId="222f1c7e07c9bd7a" providerId="LiveId" clId="{FF72D83A-1DC9-4280-B098-F98E8270F5D3}" dt="2022-12-14T13:22:28.619" v="1613" actId="47"/>
        <pc:sldMkLst>
          <pc:docMk/>
          <pc:sldMk cId="3933830588" sldId="480"/>
        </pc:sldMkLst>
      </pc:sldChg>
      <pc:sldChg chg="del">
        <pc:chgData name="Thúy Mai" userId="222f1c7e07c9bd7a" providerId="LiveId" clId="{FF72D83A-1DC9-4280-B098-F98E8270F5D3}" dt="2022-12-14T13:22:29.094" v="1614" actId="47"/>
        <pc:sldMkLst>
          <pc:docMk/>
          <pc:sldMk cId="1565843950" sldId="481"/>
        </pc:sldMkLst>
      </pc:sldChg>
      <pc:sldChg chg="del">
        <pc:chgData name="Thúy Mai" userId="222f1c7e07c9bd7a" providerId="LiveId" clId="{FF72D83A-1DC9-4280-B098-F98E8270F5D3}" dt="2022-12-14T13:22:29.530" v="1615" actId="47"/>
        <pc:sldMkLst>
          <pc:docMk/>
          <pc:sldMk cId="2712769988" sldId="482"/>
        </pc:sldMkLst>
      </pc:sldChg>
      <pc:sldChg chg="del">
        <pc:chgData name="Thúy Mai" userId="222f1c7e07c9bd7a" providerId="LiveId" clId="{FF72D83A-1DC9-4280-B098-F98E8270F5D3}" dt="2022-12-14T13:22:32.355" v="1619" actId="47"/>
        <pc:sldMkLst>
          <pc:docMk/>
          <pc:sldMk cId="4139478846" sldId="483"/>
        </pc:sldMkLst>
      </pc:sldChg>
      <pc:sldChg chg="del">
        <pc:chgData name="Thúy Mai" userId="222f1c7e07c9bd7a" providerId="LiveId" clId="{FF72D83A-1DC9-4280-B098-F98E8270F5D3}" dt="2022-12-14T13:22:30.200" v="1616" actId="47"/>
        <pc:sldMkLst>
          <pc:docMk/>
          <pc:sldMk cId="3925382816" sldId="484"/>
        </pc:sldMkLst>
      </pc:sldChg>
      <pc:sldChg chg="del">
        <pc:chgData name="Thúy Mai" userId="222f1c7e07c9bd7a" providerId="LiveId" clId="{FF72D83A-1DC9-4280-B098-F98E8270F5D3}" dt="2022-12-14T13:22:32.889" v="1620" actId="47"/>
        <pc:sldMkLst>
          <pc:docMk/>
          <pc:sldMk cId="4144403683" sldId="485"/>
        </pc:sldMkLst>
      </pc:sldChg>
      <pc:sldChg chg="del">
        <pc:chgData name="Thúy Mai" userId="222f1c7e07c9bd7a" providerId="LiveId" clId="{FF72D83A-1DC9-4280-B098-F98E8270F5D3}" dt="2022-12-14T13:22:33.311" v="1621" actId="47"/>
        <pc:sldMkLst>
          <pc:docMk/>
          <pc:sldMk cId="851676966" sldId="486"/>
        </pc:sldMkLst>
      </pc:sldChg>
      <pc:sldChg chg="del">
        <pc:chgData name="Thúy Mai" userId="222f1c7e07c9bd7a" providerId="LiveId" clId="{FF72D83A-1DC9-4280-B098-F98E8270F5D3}" dt="2022-12-14T12:57:00.134" v="987" actId="47"/>
        <pc:sldMkLst>
          <pc:docMk/>
          <pc:sldMk cId="2305013743" sldId="487"/>
        </pc:sldMkLst>
      </pc:sldChg>
      <pc:sldChg chg="del">
        <pc:chgData name="Thúy Mai" userId="222f1c7e07c9bd7a" providerId="LiveId" clId="{FF72D83A-1DC9-4280-B098-F98E8270F5D3}" dt="2022-12-14T12:57:00.961" v="988" actId="47"/>
        <pc:sldMkLst>
          <pc:docMk/>
          <pc:sldMk cId="3595286757" sldId="488"/>
        </pc:sldMkLst>
      </pc:sldChg>
      <pc:sldChg chg="del">
        <pc:chgData name="Thúy Mai" userId="222f1c7e07c9bd7a" providerId="LiveId" clId="{FF72D83A-1DC9-4280-B098-F98E8270F5D3}" dt="2022-12-14T12:57:01.548" v="989" actId="47"/>
        <pc:sldMkLst>
          <pc:docMk/>
          <pc:sldMk cId="1134843414" sldId="489"/>
        </pc:sldMkLst>
      </pc:sldChg>
      <pc:sldChg chg="del">
        <pc:chgData name="Thúy Mai" userId="222f1c7e07c9bd7a" providerId="LiveId" clId="{FF72D83A-1DC9-4280-B098-F98E8270F5D3}" dt="2022-12-14T12:57:01.944" v="990" actId="47"/>
        <pc:sldMkLst>
          <pc:docMk/>
          <pc:sldMk cId="470083894" sldId="490"/>
        </pc:sldMkLst>
      </pc:sldChg>
      <pc:sldChg chg="del">
        <pc:chgData name="Thúy Mai" userId="222f1c7e07c9bd7a" providerId="LiveId" clId="{FF72D83A-1DC9-4280-B098-F98E8270F5D3}" dt="2022-12-14T12:57:02.203" v="991" actId="47"/>
        <pc:sldMkLst>
          <pc:docMk/>
          <pc:sldMk cId="566949304" sldId="491"/>
        </pc:sldMkLst>
      </pc:sldChg>
      <pc:sldChg chg="del">
        <pc:chgData name="Thúy Mai" userId="222f1c7e07c9bd7a" providerId="LiveId" clId="{FF72D83A-1DC9-4280-B098-F98E8270F5D3}" dt="2022-12-14T12:57:02.821" v="992" actId="47"/>
        <pc:sldMkLst>
          <pc:docMk/>
          <pc:sldMk cId="2285378502" sldId="492"/>
        </pc:sldMkLst>
      </pc:sldChg>
      <pc:sldChg chg="del">
        <pc:chgData name="Thúy Mai" userId="222f1c7e07c9bd7a" providerId="LiveId" clId="{FF72D83A-1DC9-4280-B098-F98E8270F5D3}" dt="2022-12-14T12:57:03.278" v="993" actId="47"/>
        <pc:sldMkLst>
          <pc:docMk/>
          <pc:sldMk cId="546074508" sldId="493"/>
        </pc:sldMkLst>
      </pc:sldChg>
      <pc:sldChg chg="del">
        <pc:chgData name="Thúy Mai" userId="222f1c7e07c9bd7a" providerId="LiveId" clId="{FF72D83A-1DC9-4280-B098-F98E8270F5D3}" dt="2022-12-14T13:22:33.707" v="1622" actId="47"/>
        <pc:sldMkLst>
          <pc:docMk/>
          <pc:sldMk cId="1220589712" sldId="494"/>
        </pc:sldMkLst>
      </pc:sldChg>
      <pc:sldChg chg="del">
        <pc:chgData name="Thúy Mai" userId="222f1c7e07c9bd7a" providerId="LiveId" clId="{FF72D83A-1DC9-4280-B098-F98E8270F5D3}" dt="2022-12-14T12:57:04.886" v="994" actId="47"/>
        <pc:sldMkLst>
          <pc:docMk/>
          <pc:sldMk cId="1469313823" sldId="495"/>
        </pc:sldMkLst>
      </pc:sldChg>
      <pc:sldChg chg="del">
        <pc:chgData name="Thúy Mai" userId="222f1c7e07c9bd7a" providerId="LiveId" clId="{FF72D83A-1DC9-4280-B098-F98E8270F5D3}" dt="2022-12-14T12:57:05.369" v="996" actId="47"/>
        <pc:sldMkLst>
          <pc:docMk/>
          <pc:sldMk cId="2446656563" sldId="496"/>
        </pc:sldMkLst>
      </pc:sldChg>
      <pc:sldChg chg="del">
        <pc:chgData name="Thúy Mai" userId="222f1c7e07c9bd7a" providerId="LiveId" clId="{FF72D83A-1DC9-4280-B098-F98E8270F5D3}" dt="2022-12-14T12:57:05.143" v="995" actId="47"/>
        <pc:sldMkLst>
          <pc:docMk/>
          <pc:sldMk cId="2073580216" sldId="497"/>
        </pc:sldMkLst>
      </pc:sldChg>
      <pc:sldChg chg="del">
        <pc:chgData name="Thúy Mai" userId="222f1c7e07c9bd7a" providerId="LiveId" clId="{FF72D83A-1DC9-4280-B098-F98E8270F5D3}" dt="2022-12-14T13:22:33.951" v="1623" actId="47"/>
        <pc:sldMkLst>
          <pc:docMk/>
          <pc:sldMk cId="677232961" sldId="498"/>
        </pc:sldMkLst>
      </pc:sldChg>
      <pc:sldChg chg="del">
        <pc:chgData name="Thúy Mai" userId="222f1c7e07c9bd7a" providerId="LiveId" clId="{FF72D83A-1DC9-4280-B098-F98E8270F5D3}" dt="2022-12-14T12:57:06.889" v="997" actId="47"/>
        <pc:sldMkLst>
          <pc:docMk/>
          <pc:sldMk cId="3010402099" sldId="499"/>
        </pc:sldMkLst>
      </pc:sldChg>
      <pc:sldChg chg="del">
        <pc:chgData name="Thúy Mai" userId="222f1c7e07c9bd7a" providerId="LiveId" clId="{FF72D83A-1DC9-4280-B098-F98E8270F5D3}" dt="2022-12-14T12:57:08.351" v="998" actId="47"/>
        <pc:sldMkLst>
          <pc:docMk/>
          <pc:sldMk cId="815945911" sldId="500"/>
        </pc:sldMkLst>
      </pc:sldChg>
      <pc:sldChg chg="del">
        <pc:chgData name="Thúy Mai" userId="222f1c7e07c9bd7a" providerId="LiveId" clId="{FF72D83A-1DC9-4280-B098-F98E8270F5D3}" dt="2022-12-14T13:25:19.383" v="1731" actId="47"/>
        <pc:sldMkLst>
          <pc:docMk/>
          <pc:sldMk cId="1061831632" sldId="501"/>
        </pc:sldMkLst>
      </pc:sldChg>
      <pc:sldChg chg="del">
        <pc:chgData name="Thúy Mai" userId="222f1c7e07c9bd7a" providerId="LiveId" clId="{FF72D83A-1DC9-4280-B098-F98E8270F5D3}" dt="2022-12-14T13:26:15.882" v="1753" actId="47"/>
        <pc:sldMkLst>
          <pc:docMk/>
          <pc:sldMk cId="290332932" sldId="502"/>
        </pc:sldMkLst>
      </pc:sldChg>
      <pc:sldChg chg="modSp mod modTransition">
        <pc:chgData name="Thúy Mai" userId="222f1c7e07c9bd7a" providerId="LiveId" clId="{FF72D83A-1DC9-4280-B098-F98E8270F5D3}" dt="2022-12-14T13:28:59.341" v="1790"/>
        <pc:sldMkLst>
          <pc:docMk/>
          <pc:sldMk cId="4007131804" sldId="503"/>
        </pc:sldMkLst>
        <pc:spChg chg="mod">
          <ac:chgData name="Thúy Mai" userId="222f1c7e07c9bd7a" providerId="LiveId" clId="{FF72D83A-1DC9-4280-B098-F98E8270F5D3}" dt="2022-12-14T13:28:35.616" v="1786" actId="207"/>
          <ac:spMkLst>
            <pc:docMk/>
            <pc:sldMk cId="4007131804" sldId="503"/>
            <ac:spMk id="6" creationId="{0C306509-E872-BB8F-6661-C6C57B8AE49B}"/>
          </ac:spMkLst>
        </pc:spChg>
        <pc:picChg chg="mod">
          <ac:chgData name="Thúy Mai" userId="222f1c7e07c9bd7a" providerId="LiveId" clId="{FF72D83A-1DC9-4280-B098-F98E8270F5D3}" dt="2022-12-14T13:28:23.502" v="1781" actId="1076"/>
          <ac:picMkLst>
            <pc:docMk/>
            <pc:sldMk cId="4007131804" sldId="503"/>
            <ac:picMk id="7" creationId="{711CE38E-7709-F980-E57D-527CB23593B1}"/>
          </ac:picMkLst>
        </pc:picChg>
      </pc:sldChg>
      <pc:sldChg chg="addSp delSp modSp mod modTransition">
        <pc:chgData name="Thúy Mai" userId="222f1c7e07c9bd7a" providerId="LiveId" clId="{FF72D83A-1DC9-4280-B098-F98E8270F5D3}" dt="2022-12-14T13:28:59.341" v="1790"/>
        <pc:sldMkLst>
          <pc:docMk/>
          <pc:sldMk cId="2716353506" sldId="504"/>
        </pc:sldMkLst>
        <pc:spChg chg="mod">
          <ac:chgData name="Thúy Mai" userId="222f1c7e07c9bd7a" providerId="LiveId" clId="{FF72D83A-1DC9-4280-B098-F98E8270F5D3}" dt="2022-12-14T13:26:04.106" v="1752" actId="1076"/>
          <ac:spMkLst>
            <pc:docMk/>
            <pc:sldMk cId="2716353506" sldId="504"/>
            <ac:spMk id="6" creationId="{D8FF8E0D-4757-F0BE-BAB2-CDA93294F9A8}"/>
          </ac:spMkLst>
        </pc:spChg>
        <pc:graphicFrameChg chg="add del mod">
          <ac:chgData name="Thúy Mai" userId="222f1c7e07c9bd7a" providerId="LiveId" clId="{FF72D83A-1DC9-4280-B098-F98E8270F5D3}" dt="2022-12-14T13:25:48.029" v="1741"/>
          <ac:graphicFrameMkLst>
            <pc:docMk/>
            <pc:sldMk cId="2716353506" sldId="504"/>
            <ac:graphicFrameMk id="2" creationId="{A4E5743B-649E-0CC4-279E-AF8D5B5B02F9}"/>
          </ac:graphicFrameMkLst>
        </pc:graphicFrameChg>
      </pc:sldChg>
      <pc:sldChg chg="del">
        <pc:chgData name="Thúy Mai" userId="222f1c7e07c9bd7a" providerId="LiveId" clId="{FF72D83A-1DC9-4280-B098-F98E8270F5D3}" dt="2022-12-14T12:57:19.517" v="1010" actId="47"/>
        <pc:sldMkLst>
          <pc:docMk/>
          <pc:sldMk cId="2948454538" sldId="505"/>
        </pc:sldMkLst>
      </pc:sldChg>
      <pc:sldChg chg="addSp delSp modSp add mod modTransition">
        <pc:chgData name="Thúy Mai" userId="222f1c7e07c9bd7a" providerId="LiveId" clId="{FF72D83A-1DC9-4280-B098-F98E8270F5D3}" dt="2022-12-14T13:28:59.341" v="1790"/>
        <pc:sldMkLst>
          <pc:docMk/>
          <pc:sldMk cId="2659363385" sldId="506"/>
        </pc:sldMkLst>
        <pc:spChg chg="mod">
          <ac:chgData name="Thúy Mai" userId="222f1c7e07c9bd7a" providerId="LiveId" clId="{FF72D83A-1DC9-4280-B098-F98E8270F5D3}" dt="2022-12-14T12:27:49.885" v="66" actId="1076"/>
          <ac:spMkLst>
            <pc:docMk/>
            <pc:sldMk cId="2659363385" sldId="506"/>
            <ac:spMk id="6" creationId="{60243E13-757E-BFAA-3CD5-1CCB2ECE559C}"/>
          </ac:spMkLst>
        </pc:spChg>
        <pc:spChg chg="mod">
          <ac:chgData name="Thúy Mai" userId="222f1c7e07c9bd7a" providerId="LiveId" clId="{FF72D83A-1DC9-4280-B098-F98E8270F5D3}" dt="2022-12-14T12:29:58.156" v="83" actId="113"/>
          <ac:spMkLst>
            <pc:docMk/>
            <pc:sldMk cId="2659363385" sldId="506"/>
            <ac:spMk id="11" creationId="{FD32E944-3F1F-3D56-E83D-C910A984692E}"/>
          </ac:spMkLst>
        </pc:spChg>
        <pc:graphicFrameChg chg="add del mod">
          <ac:chgData name="Thúy Mai" userId="222f1c7e07c9bd7a" providerId="LiveId" clId="{FF72D83A-1DC9-4280-B098-F98E8270F5D3}" dt="2022-12-14T12:27:17.823" v="55"/>
          <ac:graphicFrameMkLst>
            <pc:docMk/>
            <pc:sldMk cId="2659363385" sldId="506"/>
            <ac:graphicFrameMk id="2" creationId="{D654F333-50BD-EE2F-6353-66AACEC14909}"/>
          </ac:graphicFrameMkLst>
        </pc:graphicFrameChg>
        <pc:picChg chg="mod">
          <ac:chgData name="Thúy Mai" userId="222f1c7e07c9bd7a" providerId="LiveId" clId="{FF72D83A-1DC9-4280-B098-F98E8270F5D3}" dt="2022-12-14T12:27:37.348" v="62" actId="14100"/>
          <ac:picMkLst>
            <pc:docMk/>
            <pc:sldMk cId="2659363385" sldId="506"/>
            <ac:picMk id="4" creationId="{EB3E731A-5C5E-3F6C-B96F-22FA7B518FD0}"/>
          </ac:picMkLst>
        </pc:picChg>
        <pc:picChg chg="mod">
          <ac:chgData name="Thúy Mai" userId="222f1c7e07c9bd7a" providerId="LiveId" clId="{FF72D83A-1DC9-4280-B098-F98E8270F5D3}" dt="2022-12-14T12:27:38.487" v="63" actId="1076"/>
          <ac:picMkLst>
            <pc:docMk/>
            <pc:sldMk cId="2659363385" sldId="506"/>
            <ac:picMk id="10" creationId="{FA624C5D-C91D-0EE9-073A-2452F9B75CD9}"/>
          </ac:picMkLst>
        </pc:picChg>
      </pc:sldChg>
      <pc:sldChg chg="addSp delSp modSp new mod modTransition modAnim">
        <pc:chgData name="Thúy Mai" userId="222f1c7e07c9bd7a" providerId="LiveId" clId="{FF72D83A-1DC9-4280-B098-F98E8270F5D3}" dt="2022-12-14T13:28:59.341" v="1790"/>
        <pc:sldMkLst>
          <pc:docMk/>
          <pc:sldMk cId="2398839331" sldId="507"/>
        </pc:sldMkLst>
        <pc:spChg chg="del">
          <ac:chgData name="Thúy Mai" userId="222f1c7e07c9bd7a" providerId="LiveId" clId="{FF72D83A-1DC9-4280-B098-F98E8270F5D3}" dt="2022-12-14T12:30:09.954" v="85" actId="478"/>
          <ac:spMkLst>
            <pc:docMk/>
            <pc:sldMk cId="2398839331" sldId="507"/>
            <ac:spMk id="2" creationId="{9214BDF1-2BDE-3A99-15B1-788817315F0D}"/>
          </ac:spMkLst>
        </pc:spChg>
        <pc:spChg chg="del">
          <ac:chgData name="Thúy Mai" userId="222f1c7e07c9bd7a" providerId="LiveId" clId="{FF72D83A-1DC9-4280-B098-F98E8270F5D3}" dt="2022-12-14T12:30:09.954" v="85" actId="478"/>
          <ac:spMkLst>
            <pc:docMk/>
            <pc:sldMk cId="2398839331" sldId="507"/>
            <ac:spMk id="3" creationId="{39E9A8A9-D18E-5432-C2F2-6780CD92DE65}"/>
          </ac:spMkLst>
        </pc:spChg>
        <pc:picChg chg="add mod">
          <ac:chgData name="Thúy Mai" userId="222f1c7e07c9bd7a" providerId="LiveId" clId="{FF72D83A-1DC9-4280-B098-F98E8270F5D3}" dt="2022-12-14T12:32:23.888" v="88" actId="14100"/>
          <ac:picMkLst>
            <pc:docMk/>
            <pc:sldMk cId="2398839331" sldId="507"/>
            <ac:picMk id="4" creationId="{D0B16366-3951-EF0E-E86E-167032B00C0C}"/>
          </ac:picMkLst>
        </pc:picChg>
      </pc:sldChg>
      <pc:sldChg chg="addSp delSp modSp new mod ord modTransition modAnim">
        <pc:chgData name="Thúy Mai" userId="222f1c7e07c9bd7a" providerId="LiveId" clId="{FF72D83A-1DC9-4280-B098-F98E8270F5D3}" dt="2022-12-14T13:28:59.341" v="1790"/>
        <pc:sldMkLst>
          <pc:docMk/>
          <pc:sldMk cId="3513478462" sldId="508"/>
        </pc:sldMkLst>
        <pc:spChg chg="del">
          <ac:chgData name="Thúy Mai" userId="222f1c7e07c9bd7a" providerId="LiveId" clId="{FF72D83A-1DC9-4280-B098-F98E8270F5D3}" dt="2022-12-14T12:33:05.793" v="91" actId="478"/>
          <ac:spMkLst>
            <pc:docMk/>
            <pc:sldMk cId="3513478462" sldId="508"/>
            <ac:spMk id="2" creationId="{C6302CBF-15BC-5AF2-3D98-EC0AA4A6A998}"/>
          </ac:spMkLst>
        </pc:spChg>
        <pc:spChg chg="del">
          <ac:chgData name="Thúy Mai" userId="222f1c7e07c9bd7a" providerId="LiveId" clId="{FF72D83A-1DC9-4280-B098-F98E8270F5D3}" dt="2022-12-14T12:33:05.793" v="91" actId="478"/>
          <ac:spMkLst>
            <pc:docMk/>
            <pc:sldMk cId="3513478462" sldId="508"/>
            <ac:spMk id="3" creationId="{96DFFF46-4AF0-6D5A-98ED-7A93BC6ED70A}"/>
          </ac:spMkLst>
        </pc:spChg>
        <pc:spChg chg="add mod">
          <ac:chgData name="Thúy Mai" userId="222f1c7e07c9bd7a" providerId="LiveId" clId="{FF72D83A-1DC9-4280-B098-F98E8270F5D3}" dt="2022-12-14T12:33:25.320" v="103" actId="1076"/>
          <ac:spMkLst>
            <pc:docMk/>
            <pc:sldMk cId="3513478462" sldId="508"/>
            <ac:spMk id="6" creationId="{2F4C5D10-F554-DD1F-2C4E-20E251C54B38}"/>
          </ac:spMkLst>
        </pc:spChg>
        <pc:graphicFrameChg chg="add del mod">
          <ac:chgData name="Thúy Mai" userId="222f1c7e07c9bd7a" providerId="LiveId" clId="{FF72D83A-1DC9-4280-B098-F98E8270F5D3}" dt="2022-12-14T12:33:06.929" v="94"/>
          <ac:graphicFrameMkLst>
            <pc:docMk/>
            <pc:sldMk cId="3513478462" sldId="508"/>
            <ac:graphicFrameMk id="4" creationId="{D295ED8C-A68B-66BD-8CF4-6C08BE7E7397}"/>
          </ac:graphicFrameMkLst>
        </pc:graphicFrameChg>
        <pc:graphicFrameChg chg="add mod modGraphic">
          <ac:chgData name="Thúy Mai" userId="222f1c7e07c9bd7a" providerId="LiveId" clId="{FF72D83A-1DC9-4280-B098-F98E8270F5D3}" dt="2022-12-14T12:34:28.920" v="116" actId="122"/>
          <ac:graphicFrameMkLst>
            <pc:docMk/>
            <pc:sldMk cId="3513478462" sldId="508"/>
            <ac:graphicFrameMk id="5" creationId="{B386B640-BA14-F5C3-1CDB-041D659FC66D}"/>
          </ac:graphicFrameMkLst>
        </pc:graphicFrameChg>
        <pc:picChg chg="add mod">
          <ac:chgData name="Thúy Mai" userId="222f1c7e07c9bd7a" providerId="LiveId" clId="{FF72D83A-1DC9-4280-B098-F98E8270F5D3}" dt="2022-12-14T12:44:09.583" v="514" actId="1076"/>
          <ac:picMkLst>
            <pc:docMk/>
            <pc:sldMk cId="3513478462" sldId="508"/>
            <ac:picMk id="7" creationId="{DD15F7A4-F01C-0368-6E11-65AB3A4F4DAD}"/>
          </ac:picMkLst>
        </pc:picChg>
      </pc:sldChg>
      <pc:sldChg chg="addSp delSp modSp add mod modTransition delAnim modAnim">
        <pc:chgData name="Thúy Mai" userId="222f1c7e07c9bd7a" providerId="LiveId" clId="{FF72D83A-1DC9-4280-B098-F98E8270F5D3}" dt="2022-12-14T13:28:59.341" v="1790"/>
        <pc:sldMkLst>
          <pc:docMk/>
          <pc:sldMk cId="2132988262" sldId="509"/>
        </pc:sldMkLst>
        <pc:spChg chg="add del mod">
          <ac:chgData name="Thúy Mai" userId="222f1c7e07c9bd7a" providerId="LiveId" clId="{FF72D83A-1DC9-4280-B098-F98E8270F5D3}" dt="2022-12-14T12:38:29.023" v="215" actId="478"/>
          <ac:spMkLst>
            <pc:docMk/>
            <pc:sldMk cId="2132988262" sldId="509"/>
            <ac:spMk id="3" creationId="{25C9203F-F0DF-B2D1-413B-24836FE3985C}"/>
          </ac:spMkLst>
        </pc:spChg>
        <pc:spChg chg="add del mod">
          <ac:chgData name="Thúy Mai" userId="222f1c7e07c9bd7a" providerId="LiveId" clId="{FF72D83A-1DC9-4280-B098-F98E8270F5D3}" dt="2022-12-14T12:39:35.230" v="247"/>
          <ac:spMkLst>
            <pc:docMk/>
            <pc:sldMk cId="2132988262" sldId="509"/>
            <ac:spMk id="7" creationId="{F8E322E7-355F-223D-72AD-C5A0F9B35F39}"/>
          </ac:spMkLst>
        </pc:spChg>
        <pc:spChg chg="add mod">
          <ac:chgData name="Thúy Mai" userId="222f1c7e07c9bd7a" providerId="LiveId" clId="{FF72D83A-1DC9-4280-B098-F98E8270F5D3}" dt="2022-12-14T12:39:32.610" v="245" actId="1076"/>
          <ac:spMkLst>
            <pc:docMk/>
            <pc:sldMk cId="2132988262" sldId="509"/>
            <ac:spMk id="10" creationId="{53668E4B-DB90-3308-B57C-BE23D591D891}"/>
          </ac:spMkLst>
        </pc:spChg>
        <pc:spChg chg="del">
          <ac:chgData name="Thúy Mai" userId="222f1c7e07c9bd7a" providerId="LiveId" clId="{FF72D83A-1DC9-4280-B098-F98E8270F5D3}" dt="2022-12-14T12:38:27.556" v="214" actId="478"/>
          <ac:spMkLst>
            <pc:docMk/>
            <pc:sldMk cId="2132988262" sldId="509"/>
            <ac:spMk id="13" creationId="{4FBFF5A6-5D6E-D9E5-89F9-6E39FFF4CF74}"/>
          </ac:spMkLst>
        </pc:spChg>
        <pc:spChg chg="add mod">
          <ac:chgData name="Thúy Mai" userId="222f1c7e07c9bd7a" providerId="LiveId" clId="{FF72D83A-1DC9-4280-B098-F98E8270F5D3}" dt="2022-12-14T12:39:30.862" v="244" actId="1076"/>
          <ac:spMkLst>
            <pc:docMk/>
            <pc:sldMk cId="2132988262" sldId="509"/>
            <ac:spMk id="14" creationId="{163B2B59-D01F-2154-C098-0009D2D3934E}"/>
          </ac:spMkLst>
        </pc:spChg>
        <pc:spChg chg="add mod">
          <ac:chgData name="Thúy Mai" userId="222f1c7e07c9bd7a" providerId="LiveId" clId="{FF72D83A-1DC9-4280-B098-F98E8270F5D3}" dt="2022-12-14T12:39:29.434" v="243" actId="1076"/>
          <ac:spMkLst>
            <pc:docMk/>
            <pc:sldMk cId="2132988262" sldId="509"/>
            <ac:spMk id="15" creationId="{86AF3091-362A-A0D0-37A7-C5D825A8A443}"/>
          </ac:spMkLst>
        </pc:spChg>
        <pc:graphicFrameChg chg="add del mod">
          <ac:chgData name="Thúy Mai" userId="222f1c7e07c9bd7a" providerId="LiveId" clId="{FF72D83A-1DC9-4280-B098-F98E8270F5D3}" dt="2022-12-14T12:38:30.124" v="218"/>
          <ac:graphicFrameMkLst>
            <pc:docMk/>
            <pc:sldMk cId="2132988262" sldId="509"/>
            <ac:graphicFrameMk id="5" creationId="{CBC530A3-B194-4953-A105-6D6E53B40463}"/>
          </ac:graphicFrameMkLst>
        </pc:graphicFrameChg>
        <pc:picChg chg="del">
          <ac:chgData name="Thúy Mai" userId="222f1c7e07c9bd7a" providerId="LiveId" clId="{FF72D83A-1DC9-4280-B098-F98E8270F5D3}" dt="2022-12-14T12:38:26.229" v="213" actId="478"/>
          <ac:picMkLst>
            <pc:docMk/>
            <pc:sldMk cId="2132988262" sldId="509"/>
            <ac:picMk id="12" creationId="{1F80D468-E964-D282-BED5-F4CC4A129868}"/>
          </ac:picMkLst>
        </pc:picChg>
        <pc:picChg chg="add del mod">
          <ac:chgData name="Thúy Mai" userId="222f1c7e07c9bd7a" providerId="LiveId" clId="{FF72D83A-1DC9-4280-B098-F98E8270F5D3}" dt="2022-12-14T12:38:24.645" v="212" actId="478"/>
          <ac:picMkLst>
            <pc:docMk/>
            <pc:sldMk cId="2132988262" sldId="509"/>
            <ac:picMk id="2050" creationId="{43941837-D739-A84F-1415-BA24AC246B49}"/>
          </ac:picMkLst>
        </pc:picChg>
      </pc:sldChg>
      <pc:sldChg chg="addSp delSp modSp add mod modTransition delAnim modAnim">
        <pc:chgData name="Thúy Mai" userId="222f1c7e07c9bd7a" providerId="LiveId" clId="{FF72D83A-1DC9-4280-B098-F98E8270F5D3}" dt="2022-12-14T13:28:59.341" v="1790"/>
        <pc:sldMkLst>
          <pc:docMk/>
          <pc:sldMk cId="2249718066" sldId="510"/>
        </pc:sldMkLst>
        <pc:spChg chg="add del mod">
          <ac:chgData name="Thúy Mai" userId="222f1c7e07c9bd7a" providerId="LiveId" clId="{FF72D83A-1DC9-4280-B098-F98E8270F5D3}" dt="2022-12-14T12:38:10.109" v="209" actId="478"/>
          <ac:spMkLst>
            <pc:docMk/>
            <pc:sldMk cId="2249718066" sldId="510"/>
            <ac:spMk id="3" creationId="{6092A093-2CA1-C141-990E-458E5B47B4C9}"/>
          </ac:spMkLst>
        </pc:spChg>
        <pc:spChg chg="del">
          <ac:chgData name="Thúy Mai" userId="222f1c7e07c9bd7a" providerId="LiveId" clId="{FF72D83A-1DC9-4280-B098-F98E8270F5D3}" dt="2022-12-14T12:38:05.384" v="206" actId="478"/>
          <ac:spMkLst>
            <pc:docMk/>
            <pc:sldMk cId="2249718066" sldId="510"/>
            <ac:spMk id="13" creationId="{4FBFF5A6-5D6E-D9E5-89F9-6E39FFF4CF74}"/>
          </ac:spMkLst>
        </pc:spChg>
        <pc:picChg chg="add del">
          <ac:chgData name="Thúy Mai" userId="222f1c7e07c9bd7a" providerId="LiveId" clId="{FF72D83A-1DC9-4280-B098-F98E8270F5D3}" dt="2022-12-14T12:38:03.467" v="205" actId="478"/>
          <ac:picMkLst>
            <pc:docMk/>
            <pc:sldMk cId="2249718066" sldId="510"/>
            <ac:picMk id="4" creationId="{A201D6F1-B63A-CCFA-6904-B8508865D342}"/>
          </ac:picMkLst>
        </pc:picChg>
        <pc:picChg chg="del mod">
          <ac:chgData name="Thúy Mai" userId="222f1c7e07c9bd7a" providerId="LiveId" clId="{FF72D83A-1DC9-4280-B098-F98E8270F5D3}" dt="2022-12-14T12:38:06.313" v="208" actId="478"/>
          <ac:picMkLst>
            <pc:docMk/>
            <pc:sldMk cId="2249718066" sldId="510"/>
            <ac:picMk id="12" creationId="{1F80D468-E964-D282-BED5-F4CC4A129868}"/>
          </ac:picMkLst>
        </pc:picChg>
        <pc:picChg chg="mod">
          <ac:chgData name="Thúy Mai" userId="222f1c7e07c9bd7a" providerId="LiveId" clId="{FF72D83A-1DC9-4280-B098-F98E8270F5D3}" dt="2022-12-14T12:38:11.739" v="210" actId="1076"/>
          <ac:picMkLst>
            <pc:docMk/>
            <pc:sldMk cId="2249718066" sldId="510"/>
            <ac:picMk id="2050" creationId="{43941837-D739-A84F-1415-BA24AC246B49}"/>
          </ac:picMkLst>
        </pc:picChg>
      </pc:sldChg>
      <pc:sldChg chg="addSp delSp modSp add mod modTransition setBg modAnim">
        <pc:chgData name="Thúy Mai" userId="222f1c7e07c9bd7a" providerId="LiveId" clId="{FF72D83A-1DC9-4280-B098-F98E8270F5D3}" dt="2022-12-14T13:28:59.341" v="1790"/>
        <pc:sldMkLst>
          <pc:docMk/>
          <pc:sldMk cId="3783638967" sldId="511"/>
        </pc:sldMkLst>
        <pc:spChg chg="del">
          <ac:chgData name="Thúy Mai" userId="222f1c7e07c9bd7a" providerId="LiveId" clId="{FF72D83A-1DC9-4280-B098-F98E8270F5D3}" dt="2022-12-14T12:41:10.011" v="266" actId="478"/>
          <ac:spMkLst>
            <pc:docMk/>
            <pc:sldMk cId="3783638967" sldId="511"/>
            <ac:spMk id="9" creationId="{835ECA49-B8E3-2AE6-3098-ED2666DBA27F}"/>
          </ac:spMkLst>
        </pc:spChg>
        <pc:spChg chg="del mod">
          <ac:chgData name="Thúy Mai" userId="222f1c7e07c9bd7a" providerId="LiveId" clId="{FF72D83A-1DC9-4280-B098-F98E8270F5D3}" dt="2022-12-14T12:41:26.725" v="305" actId="478"/>
          <ac:spMkLst>
            <pc:docMk/>
            <pc:sldMk cId="3783638967" sldId="511"/>
            <ac:spMk id="11" creationId="{7744B8FA-B57C-9356-06D9-C59084549A40}"/>
          </ac:spMkLst>
        </pc:spChg>
        <pc:picChg chg="del">
          <ac:chgData name="Thúy Mai" userId="222f1c7e07c9bd7a" providerId="LiveId" clId="{FF72D83A-1DC9-4280-B098-F98E8270F5D3}" dt="2022-12-14T12:41:08.491" v="265" actId="478"/>
          <ac:picMkLst>
            <pc:docMk/>
            <pc:sldMk cId="3783638967" sldId="511"/>
            <ac:picMk id="4" creationId="{A201D6F1-B63A-CCFA-6904-B8508865D342}"/>
          </ac:picMkLst>
        </pc:picChg>
        <pc:picChg chg="del">
          <ac:chgData name="Thúy Mai" userId="222f1c7e07c9bd7a" providerId="LiveId" clId="{FF72D83A-1DC9-4280-B098-F98E8270F5D3}" dt="2022-12-14T12:39:39.261" v="249" actId="478"/>
          <ac:picMkLst>
            <pc:docMk/>
            <pc:sldMk cId="3783638967" sldId="511"/>
            <ac:picMk id="2050" creationId="{43941837-D739-A84F-1415-BA24AC246B49}"/>
          </ac:picMkLst>
        </pc:picChg>
        <pc:picChg chg="add mod">
          <ac:chgData name="Thúy Mai" userId="222f1c7e07c9bd7a" providerId="LiveId" clId="{FF72D83A-1DC9-4280-B098-F98E8270F5D3}" dt="2022-12-14T12:41:31.062" v="307" actId="14100"/>
          <ac:picMkLst>
            <pc:docMk/>
            <pc:sldMk cId="3783638967" sldId="511"/>
            <ac:picMk id="3074" creationId="{D23B6648-8EAA-C6B2-0CF5-2597B4E3EA17}"/>
          </ac:picMkLst>
        </pc:picChg>
        <pc:picChg chg="add mod">
          <ac:chgData name="Thúy Mai" userId="222f1c7e07c9bd7a" providerId="LiveId" clId="{FF72D83A-1DC9-4280-B098-F98E8270F5D3}" dt="2022-12-14T12:41:41.274" v="315" actId="1076"/>
          <ac:picMkLst>
            <pc:docMk/>
            <pc:sldMk cId="3783638967" sldId="511"/>
            <ac:picMk id="3076" creationId="{42CC430A-E87A-52FB-B0E5-3A211F731C06}"/>
          </ac:picMkLst>
        </pc:picChg>
        <pc:picChg chg="add mod">
          <ac:chgData name="Thúy Mai" userId="222f1c7e07c9bd7a" providerId="LiveId" clId="{FF72D83A-1DC9-4280-B098-F98E8270F5D3}" dt="2022-12-14T12:41:42.501" v="316" actId="1076"/>
          <ac:picMkLst>
            <pc:docMk/>
            <pc:sldMk cId="3783638967" sldId="511"/>
            <ac:picMk id="3078" creationId="{41E0F295-DB8C-3A6C-B73D-3E531DE47384}"/>
          </ac:picMkLst>
        </pc:picChg>
      </pc:sldChg>
      <pc:sldChg chg="addSp modSp add mod ord modTransition modAnim">
        <pc:chgData name="Thúy Mai" userId="222f1c7e07c9bd7a" providerId="LiveId" clId="{FF72D83A-1DC9-4280-B098-F98E8270F5D3}" dt="2022-12-14T13:28:59.341" v="1790"/>
        <pc:sldMkLst>
          <pc:docMk/>
          <pc:sldMk cId="3922227308" sldId="512"/>
        </pc:sldMkLst>
        <pc:spChg chg="mod">
          <ac:chgData name="Thúy Mai" userId="222f1c7e07c9bd7a" providerId="LiveId" clId="{FF72D83A-1DC9-4280-B098-F98E8270F5D3}" dt="2022-12-14T12:42:27.109" v="376" actId="20577"/>
          <ac:spMkLst>
            <pc:docMk/>
            <pc:sldMk cId="3922227308" sldId="512"/>
            <ac:spMk id="11" creationId="{7744B8FA-B57C-9356-06D9-C59084549A40}"/>
          </ac:spMkLst>
        </pc:spChg>
        <pc:spChg chg="mod">
          <ac:chgData name="Thúy Mai" userId="222f1c7e07c9bd7a" providerId="LiveId" clId="{FF72D83A-1DC9-4280-B098-F98E8270F5D3}" dt="2022-12-14T12:58:40.883" v="1036" actId="20577"/>
          <ac:spMkLst>
            <pc:docMk/>
            <pc:sldMk cId="3922227308" sldId="512"/>
            <ac:spMk id="13" creationId="{4FBFF5A6-5D6E-D9E5-89F9-6E39FFF4CF74}"/>
          </ac:spMkLst>
        </pc:spChg>
        <pc:picChg chg="add mod">
          <ac:chgData name="Thúy Mai" userId="222f1c7e07c9bd7a" providerId="LiveId" clId="{FF72D83A-1DC9-4280-B098-F98E8270F5D3}" dt="2022-12-14T12:43:55.240" v="508" actId="1076"/>
          <ac:picMkLst>
            <pc:docMk/>
            <pc:sldMk cId="3922227308" sldId="512"/>
            <ac:picMk id="3" creationId="{8DCBD767-6C24-4037-3821-3A430DABA800}"/>
          </ac:picMkLst>
        </pc:picChg>
        <pc:picChg chg="mod">
          <ac:chgData name="Thúy Mai" userId="222f1c7e07c9bd7a" providerId="LiveId" clId="{FF72D83A-1DC9-4280-B098-F98E8270F5D3}" dt="2022-12-14T12:43:11.463" v="501" actId="1076"/>
          <ac:picMkLst>
            <pc:docMk/>
            <pc:sldMk cId="3922227308" sldId="512"/>
            <ac:picMk id="4" creationId="{A201D6F1-B63A-CCFA-6904-B8508865D342}"/>
          </ac:picMkLst>
        </pc:picChg>
        <pc:picChg chg="mod">
          <ac:chgData name="Thúy Mai" userId="222f1c7e07c9bd7a" providerId="LiveId" clId="{FF72D83A-1DC9-4280-B098-F98E8270F5D3}" dt="2022-12-14T12:43:19.144" v="503" actId="1076"/>
          <ac:picMkLst>
            <pc:docMk/>
            <pc:sldMk cId="3922227308" sldId="512"/>
            <ac:picMk id="12" creationId="{1F80D468-E964-D282-BED5-F4CC4A129868}"/>
          </ac:picMkLst>
        </pc:picChg>
      </pc:sldChg>
      <pc:sldChg chg="addSp delSp modSp add mod ord modTransition delAnim modAnim">
        <pc:chgData name="Thúy Mai" userId="222f1c7e07c9bd7a" providerId="LiveId" clId="{FF72D83A-1DC9-4280-B098-F98E8270F5D3}" dt="2022-12-14T13:28:59.341" v="1790"/>
        <pc:sldMkLst>
          <pc:docMk/>
          <pc:sldMk cId="1459348076" sldId="513"/>
        </pc:sldMkLst>
        <pc:spChg chg="add del mod">
          <ac:chgData name="Thúy Mai" userId="222f1c7e07c9bd7a" providerId="LiveId" clId="{FF72D83A-1DC9-4280-B098-F98E8270F5D3}" dt="2022-12-14T12:44:30.093" v="527" actId="478"/>
          <ac:spMkLst>
            <pc:docMk/>
            <pc:sldMk cId="1459348076" sldId="513"/>
            <ac:spMk id="5" creationId="{14276082-1C3D-1A49-342F-EA4B2D8FE473}"/>
          </ac:spMkLst>
        </pc:spChg>
        <pc:spChg chg="add del mod">
          <ac:chgData name="Thúy Mai" userId="222f1c7e07c9bd7a" providerId="LiveId" clId="{FF72D83A-1DC9-4280-B098-F98E8270F5D3}" dt="2022-12-14T12:47:51.053" v="684" actId="478"/>
          <ac:spMkLst>
            <pc:docMk/>
            <pc:sldMk cId="1459348076" sldId="513"/>
            <ac:spMk id="8" creationId="{1F98F663-D615-99D5-F2C5-E0AFB48CFE8F}"/>
          </ac:spMkLst>
        </pc:spChg>
        <pc:spChg chg="del">
          <ac:chgData name="Thúy Mai" userId="222f1c7e07c9bd7a" providerId="LiveId" clId="{FF72D83A-1DC9-4280-B098-F98E8270F5D3}" dt="2022-12-14T12:44:26.302" v="523" actId="478"/>
          <ac:spMkLst>
            <pc:docMk/>
            <pc:sldMk cId="1459348076" sldId="513"/>
            <ac:spMk id="13" creationId="{4FBFF5A6-5D6E-D9E5-89F9-6E39FFF4CF74}"/>
          </ac:spMkLst>
        </pc:spChg>
        <pc:spChg chg="add mod">
          <ac:chgData name="Thúy Mai" userId="222f1c7e07c9bd7a" providerId="LiveId" clId="{FF72D83A-1DC9-4280-B098-F98E8270F5D3}" dt="2022-12-14T12:45:06.839" v="543" actId="1076"/>
          <ac:spMkLst>
            <pc:docMk/>
            <pc:sldMk cId="1459348076" sldId="513"/>
            <ac:spMk id="14" creationId="{F38F5CE4-3F49-1B36-09F8-77A3AF843B83}"/>
          </ac:spMkLst>
        </pc:spChg>
        <pc:spChg chg="add mod">
          <ac:chgData name="Thúy Mai" userId="222f1c7e07c9bd7a" providerId="LiveId" clId="{FF72D83A-1DC9-4280-B098-F98E8270F5D3}" dt="2022-12-14T12:45:59.884" v="554" actId="1076"/>
          <ac:spMkLst>
            <pc:docMk/>
            <pc:sldMk cId="1459348076" sldId="513"/>
            <ac:spMk id="15" creationId="{E3C8A074-EFD7-57EB-5E0E-AE88F6D12924}"/>
          </ac:spMkLst>
        </pc:spChg>
        <pc:spChg chg="add mod">
          <ac:chgData name="Thúy Mai" userId="222f1c7e07c9bd7a" providerId="LiveId" clId="{FF72D83A-1DC9-4280-B098-F98E8270F5D3}" dt="2022-12-14T12:46:17.692" v="592" actId="20577"/>
          <ac:spMkLst>
            <pc:docMk/>
            <pc:sldMk cId="1459348076" sldId="513"/>
            <ac:spMk id="16" creationId="{9428565F-CDA3-DA60-1D2B-4CC57C181F20}"/>
          </ac:spMkLst>
        </pc:spChg>
        <pc:spChg chg="add mod">
          <ac:chgData name="Thúy Mai" userId="222f1c7e07c9bd7a" providerId="LiveId" clId="{FF72D83A-1DC9-4280-B098-F98E8270F5D3}" dt="2022-12-14T12:46:33.701" v="598" actId="1076"/>
          <ac:spMkLst>
            <pc:docMk/>
            <pc:sldMk cId="1459348076" sldId="513"/>
            <ac:spMk id="17" creationId="{CDEFFEF0-29B7-9B64-6C73-87AA00C467E6}"/>
          </ac:spMkLst>
        </pc:spChg>
        <pc:spChg chg="add mod">
          <ac:chgData name="Thúy Mai" userId="222f1c7e07c9bd7a" providerId="LiveId" clId="{FF72D83A-1DC9-4280-B098-F98E8270F5D3}" dt="2022-12-14T12:46:48.193" v="617" actId="20577"/>
          <ac:spMkLst>
            <pc:docMk/>
            <pc:sldMk cId="1459348076" sldId="513"/>
            <ac:spMk id="18" creationId="{A9DC8B81-AED9-A8BA-547C-717D53D42739}"/>
          </ac:spMkLst>
        </pc:spChg>
        <pc:spChg chg="add mod">
          <ac:chgData name="Thúy Mai" userId="222f1c7e07c9bd7a" providerId="LiveId" clId="{FF72D83A-1DC9-4280-B098-F98E8270F5D3}" dt="2022-12-14T12:47:04.580" v="624" actId="1076"/>
          <ac:spMkLst>
            <pc:docMk/>
            <pc:sldMk cId="1459348076" sldId="513"/>
            <ac:spMk id="19" creationId="{A2A5F897-6459-B950-435F-4D65A5E3FF6C}"/>
          </ac:spMkLst>
        </pc:spChg>
        <pc:spChg chg="add mod">
          <ac:chgData name="Thúy Mai" userId="222f1c7e07c9bd7a" providerId="LiveId" clId="{FF72D83A-1DC9-4280-B098-F98E8270F5D3}" dt="2022-12-14T12:47:27.421" v="676" actId="20577"/>
          <ac:spMkLst>
            <pc:docMk/>
            <pc:sldMk cId="1459348076" sldId="513"/>
            <ac:spMk id="20" creationId="{F7B11241-1707-717B-1E74-9B386C32609E}"/>
          </ac:spMkLst>
        </pc:spChg>
        <pc:spChg chg="add mod">
          <ac:chgData name="Thúy Mai" userId="222f1c7e07c9bd7a" providerId="LiveId" clId="{FF72D83A-1DC9-4280-B098-F98E8270F5D3}" dt="2022-12-14T12:47:44.784" v="682" actId="1076"/>
          <ac:spMkLst>
            <pc:docMk/>
            <pc:sldMk cId="1459348076" sldId="513"/>
            <ac:spMk id="21" creationId="{C5382C49-D3FC-1FEE-805B-89F7A95F4195}"/>
          </ac:spMkLst>
        </pc:spChg>
        <pc:graphicFrameChg chg="add del mod">
          <ac:chgData name="Thúy Mai" userId="222f1c7e07c9bd7a" providerId="LiveId" clId="{FF72D83A-1DC9-4280-B098-F98E8270F5D3}" dt="2022-12-14T12:44:46.268" v="531"/>
          <ac:graphicFrameMkLst>
            <pc:docMk/>
            <pc:sldMk cId="1459348076" sldId="513"/>
            <ac:graphicFrameMk id="6" creationId="{AE5D9A6F-6FAA-E734-51A5-4AD920D5FCC5}"/>
          </ac:graphicFrameMkLst>
        </pc:graphicFrameChg>
        <pc:picChg chg="del">
          <ac:chgData name="Thúy Mai" userId="222f1c7e07c9bd7a" providerId="LiveId" clId="{FF72D83A-1DC9-4280-B098-F98E8270F5D3}" dt="2022-12-14T12:44:30.772" v="528" actId="478"/>
          <ac:picMkLst>
            <pc:docMk/>
            <pc:sldMk cId="1459348076" sldId="513"/>
            <ac:picMk id="3" creationId="{8DCBD767-6C24-4037-3821-3A430DABA800}"/>
          </ac:picMkLst>
        </pc:picChg>
        <pc:picChg chg="del mod">
          <ac:chgData name="Thúy Mai" userId="222f1c7e07c9bd7a" providerId="LiveId" clId="{FF72D83A-1DC9-4280-B098-F98E8270F5D3}" dt="2022-12-14T12:44:27.076" v="525" actId="478"/>
          <ac:picMkLst>
            <pc:docMk/>
            <pc:sldMk cId="1459348076" sldId="513"/>
            <ac:picMk id="12" creationId="{1F80D468-E964-D282-BED5-F4CC4A129868}"/>
          </ac:picMkLst>
        </pc:picChg>
      </pc:sldChg>
      <pc:sldChg chg="addSp delSp modSp new mod ord modTransition modAnim">
        <pc:chgData name="Thúy Mai" userId="222f1c7e07c9bd7a" providerId="LiveId" clId="{FF72D83A-1DC9-4280-B098-F98E8270F5D3}" dt="2022-12-14T13:28:59.341" v="1790"/>
        <pc:sldMkLst>
          <pc:docMk/>
          <pc:sldMk cId="502797713" sldId="514"/>
        </pc:sldMkLst>
        <pc:spChg chg="del">
          <ac:chgData name="Thúy Mai" userId="222f1c7e07c9bd7a" providerId="LiveId" clId="{FF72D83A-1DC9-4280-B098-F98E8270F5D3}" dt="2022-12-14T12:50:10.588" v="831" actId="478"/>
          <ac:spMkLst>
            <pc:docMk/>
            <pc:sldMk cId="502797713" sldId="514"/>
            <ac:spMk id="2" creationId="{F5B7FAA3-7D9F-EAD1-897B-78C80148D6C1}"/>
          </ac:spMkLst>
        </pc:spChg>
        <pc:spChg chg="del">
          <ac:chgData name="Thúy Mai" userId="222f1c7e07c9bd7a" providerId="LiveId" clId="{FF72D83A-1DC9-4280-B098-F98E8270F5D3}" dt="2022-12-14T12:50:10.588" v="831" actId="478"/>
          <ac:spMkLst>
            <pc:docMk/>
            <pc:sldMk cId="502797713" sldId="514"/>
            <ac:spMk id="3" creationId="{16DA35BB-40B8-A2D7-D240-8701BBEFFCF0}"/>
          </ac:spMkLst>
        </pc:spChg>
        <pc:spChg chg="add mod">
          <ac:chgData name="Thúy Mai" userId="222f1c7e07c9bd7a" providerId="LiveId" clId="{FF72D83A-1DC9-4280-B098-F98E8270F5D3}" dt="2022-12-14T13:00:34.712" v="1079" actId="1076"/>
          <ac:spMkLst>
            <pc:docMk/>
            <pc:sldMk cId="502797713" sldId="514"/>
            <ac:spMk id="6" creationId="{C07F0C0A-8551-1E09-2D88-384F375CAD80}"/>
          </ac:spMkLst>
        </pc:spChg>
        <pc:graphicFrameChg chg="add del mod">
          <ac:chgData name="Thúy Mai" userId="222f1c7e07c9bd7a" providerId="LiveId" clId="{FF72D83A-1DC9-4280-B098-F98E8270F5D3}" dt="2022-12-14T12:50:11.602" v="834"/>
          <ac:graphicFrameMkLst>
            <pc:docMk/>
            <pc:sldMk cId="502797713" sldId="514"/>
            <ac:graphicFrameMk id="4" creationId="{C8AF75B8-97BD-DFC0-1920-7EBC36D6DB40}"/>
          </ac:graphicFrameMkLst>
        </pc:graphicFrameChg>
        <pc:graphicFrameChg chg="add mod modGraphic">
          <ac:chgData name="Thúy Mai" userId="222f1c7e07c9bd7a" providerId="LiveId" clId="{FF72D83A-1DC9-4280-B098-F98E8270F5D3}" dt="2022-12-14T13:00:37.275" v="1081" actId="1076"/>
          <ac:graphicFrameMkLst>
            <pc:docMk/>
            <pc:sldMk cId="502797713" sldId="514"/>
            <ac:graphicFrameMk id="5" creationId="{70191781-C82A-2FB7-5679-35A88501BF19}"/>
          </ac:graphicFrameMkLst>
        </pc:graphicFrameChg>
        <pc:picChg chg="add del mod">
          <ac:chgData name="Thúy Mai" userId="222f1c7e07c9bd7a" providerId="LiveId" clId="{FF72D83A-1DC9-4280-B098-F98E8270F5D3}" dt="2022-12-14T13:01:45.368" v="1100" actId="478"/>
          <ac:picMkLst>
            <pc:docMk/>
            <pc:sldMk cId="502797713" sldId="514"/>
            <ac:picMk id="7" creationId="{05969D74-4AA6-C422-E858-AB0ACE185115}"/>
          </ac:picMkLst>
        </pc:picChg>
        <pc:picChg chg="add mod">
          <ac:chgData name="Thúy Mai" userId="222f1c7e07c9bd7a" providerId="LiveId" clId="{FF72D83A-1DC9-4280-B098-F98E8270F5D3}" dt="2022-12-14T13:01:49.349" v="1103" actId="1076"/>
          <ac:picMkLst>
            <pc:docMk/>
            <pc:sldMk cId="502797713" sldId="514"/>
            <ac:picMk id="8" creationId="{8C24782F-9B3F-1B87-2050-84136616563B}"/>
          </ac:picMkLst>
        </pc:picChg>
      </pc:sldChg>
      <pc:sldChg chg="addSp delSp modSp new del mod">
        <pc:chgData name="Thúy Mai" userId="222f1c7e07c9bd7a" providerId="LiveId" clId="{FF72D83A-1DC9-4280-B098-F98E8270F5D3}" dt="2022-12-14T13:08:13.621" v="1243" actId="2696"/>
        <pc:sldMkLst>
          <pc:docMk/>
          <pc:sldMk cId="157266636" sldId="515"/>
        </pc:sldMkLst>
        <pc:spChg chg="del">
          <ac:chgData name="Thúy Mai" userId="222f1c7e07c9bd7a" providerId="LiveId" clId="{FF72D83A-1DC9-4280-B098-F98E8270F5D3}" dt="2022-12-14T12:53:06.333" v="868" actId="478"/>
          <ac:spMkLst>
            <pc:docMk/>
            <pc:sldMk cId="157266636" sldId="515"/>
            <ac:spMk id="2" creationId="{D9884E6D-3AF5-C985-4B57-3B20DEBD711D}"/>
          </ac:spMkLst>
        </pc:spChg>
        <pc:spChg chg="del">
          <ac:chgData name="Thúy Mai" userId="222f1c7e07c9bd7a" providerId="LiveId" clId="{FF72D83A-1DC9-4280-B098-F98E8270F5D3}" dt="2022-12-14T12:53:06.333" v="868" actId="478"/>
          <ac:spMkLst>
            <pc:docMk/>
            <pc:sldMk cId="157266636" sldId="515"/>
            <ac:spMk id="3" creationId="{8598B3A3-6561-DAEA-D235-7BF59564538F}"/>
          </ac:spMkLst>
        </pc:spChg>
        <pc:spChg chg="add mod">
          <ac:chgData name="Thúy Mai" userId="222f1c7e07c9bd7a" providerId="LiveId" clId="{FF72D83A-1DC9-4280-B098-F98E8270F5D3}" dt="2022-12-14T12:54:44.672" v="903" actId="255"/>
          <ac:spMkLst>
            <pc:docMk/>
            <pc:sldMk cId="157266636" sldId="515"/>
            <ac:spMk id="6" creationId="{4D3376B2-BFFA-7407-E7B3-91533AC2C036}"/>
          </ac:spMkLst>
        </pc:spChg>
        <pc:graphicFrameChg chg="add del mod">
          <ac:chgData name="Thúy Mai" userId="222f1c7e07c9bd7a" providerId="LiveId" clId="{FF72D83A-1DC9-4280-B098-F98E8270F5D3}" dt="2022-12-14T12:53:07.252" v="871"/>
          <ac:graphicFrameMkLst>
            <pc:docMk/>
            <pc:sldMk cId="157266636" sldId="515"/>
            <ac:graphicFrameMk id="4" creationId="{917F5E43-7DB8-BA7B-8645-5C3429EC634E}"/>
          </ac:graphicFrameMkLst>
        </pc:graphicFrameChg>
        <pc:graphicFrameChg chg="add del mod">
          <ac:chgData name="Thúy Mai" userId="222f1c7e07c9bd7a" providerId="LiveId" clId="{FF72D83A-1DC9-4280-B098-F98E8270F5D3}" dt="2022-12-14T12:53:26.192" v="879"/>
          <ac:graphicFrameMkLst>
            <pc:docMk/>
            <pc:sldMk cId="157266636" sldId="515"/>
            <ac:graphicFrameMk id="7" creationId="{984DDFA8-AC7A-1215-AD6D-DC909DB5A3D8}"/>
          </ac:graphicFrameMkLst>
        </pc:graphicFrameChg>
        <pc:graphicFrameChg chg="add mod modGraphic">
          <ac:chgData name="Thúy Mai" userId="222f1c7e07c9bd7a" providerId="LiveId" clId="{FF72D83A-1DC9-4280-B098-F98E8270F5D3}" dt="2022-12-14T12:55:51.500" v="923" actId="122"/>
          <ac:graphicFrameMkLst>
            <pc:docMk/>
            <pc:sldMk cId="157266636" sldId="515"/>
            <ac:graphicFrameMk id="8" creationId="{E2A38008-6D2B-ACA1-DAC8-DA2FA5F87CB5}"/>
          </ac:graphicFrameMkLst>
        </pc:graphicFrameChg>
      </pc:sldChg>
      <pc:sldChg chg="addSp modSp add mod modTransition">
        <pc:chgData name="Thúy Mai" userId="222f1c7e07c9bd7a" providerId="LiveId" clId="{FF72D83A-1DC9-4280-B098-F98E8270F5D3}" dt="2022-12-14T13:28:59.341" v="1790"/>
        <pc:sldMkLst>
          <pc:docMk/>
          <pc:sldMk cId="3124325516" sldId="515"/>
        </pc:sldMkLst>
        <pc:graphicFrameChg chg="mod modGraphic">
          <ac:chgData name="Thúy Mai" userId="222f1c7e07c9bd7a" providerId="LiveId" clId="{FF72D83A-1DC9-4280-B098-F98E8270F5D3}" dt="2022-12-14T13:08:28.889" v="1247" actId="14100"/>
          <ac:graphicFrameMkLst>
            <pc:docMk/>
            <pc:sldMk cId="3124325516" sldId="515"/>
            <ac:graphicFrameMk id="8" creationId="{E2A38008-6D2B-ACA1-DAC8-DA2FA5F87CB5}"/>
          </ac:graphicFrameMkLst>
        </pc:graphicFrameChg>
        <pc:picChg chg="add mod">
          <ac:chgData name="Thúy Mai" userId="222f1c7e07c9bd7a" providerId="LiveId" clId="{FF72D83A-1DC9-4280-B098-F98E8270F5D3}" dt="2022-12-14T13:08:33.628" v="1249" actId="1076"/>
          <ac:picMkLst>
            <pc:docMk/>
            <pc:sldMk cId="3124325516" sldId="515"/>
            <ac:picMk id="2" creationId="{822D68D2-43AE-864A-5B2E-B6A38B0A4044}"/>
          </ac:picMkLst>
        </pc:picChg>
      </pc:sldChg>
      <pc:sldChg chg="new del">
        <pc:chgData name="Thúy Mai" userId="222f1c7e07c9bd7a" providerId="LiveId" clId="{FF72D83A-1DC9-4280-B098-F98E8270F5D3}" dt="2022-12-14T13:22:37.566" v="1627" actId="47"/>
        <pc:sldMkLst>
          <pc:docMk/>
          <pc:sldMk cId="804920549" sldId="516"/>
        </pc:sldMkLst>
      </pc:sldChg>
      <pc:sldChg chg="new del">
        <pc:chgData name="Thúy Mai" userId="222f1c7e07c9bd7a" providerId="LiveId" clId="{FF72D83A-1DC9-4280-B098-F98E8270F5D3}" dt="2022-12-14T13:22:37.817" v="1628" actId="47"/>
        <pc:sldMkLst>
          <pc:docMk/>
          <pc:sldMk cId="3926706989" sldId="517"/>
        </pc:sldMkLst>
      </pc:sldChg>
      <pc:sldChg chg="addSp delSp modSp add mod modTransition addAnim delAnim">
        <pc:chgData name="Thúy Mai" userId="222f1c7e07c9bd7a" providerId="LiveId" clId="{FF72D83A-1DC9-4280-B098-F98E8270F5D3}" dt="2022-12-14T13:28:59.341" v="1790"/>
        <pc:sldMkLst>
          <pc:docMk/>
          <pc:sldMk cId="2363034801" sldId="518"/>
        </pc:sldMkLst>
        <pc:spChg chg="del mod">
          <ac:chgData name="Thúy Mai" userId="222f1c7e07c9bd7a" providerId="LiveId" clId="{FF72D83A-1DC9-4280-B098-F98E8270F5D3}" dt="2022-12-14T12:49:49.710" v="827" actId="478"/>
          <ac:spMkLst>
            <pc:docMk/>
            <pc:sldMk cId="2363034801" sldId="518"/>
            <ac:spMk id="8" creationId="{1F98F663-D615-99D5-F2C5-E0AFB48CFE8F}"/>
          </ac:spMkLst>
        </pc:spChg>
        <pc:spChg chg="mod">
          <ac:chgData name="Thúy Mai" userId="222f1c7e07c9bd7a" providerId="LiveId" clId="{FF72D83A-1DC9-4280-B098-F98E8270F5D3}" dt="2022-12-14T12:48:31.923" v="720" actId="207"/>
          <ac:spMkLst>
            <pc:docMk/>
            <pc:sldMk cId="2363034801" sldId="518"/>
            <ac:spMk id="14" creationId="{F38F5CE4-3F49-1B36-09F8-77A3AF843B83}"/>
          </ac:spMkLst>
        </pc:spChg>
        <pc:spChg chg="mod">
          <ac:chgData name="Thúy Mai" userId="222f1c7e07c9bd7a" providerId="LiveId" clId="{FF72D83A-1DC9-4280-B098-F98E8270F5D3}" dt="2022-12-14T12:48:52.297" v="728" actId="1076"/>
          <ac:spMkLst>
            <pc:docMk/>
            <pc:sldMk cId="2363034801" sldId="518"/>
            <ac:spMk id="15" creationId="{E3C8A074-EFD7-57EB-5E0E-AE88F6D12924}"/>
          </ac:spMkLst>
        </pc:spChg>
        <pc:spChg chg="del">
          <ac:chgData name="Thúy Mai" userId="222f1c7e07c9bd7a" providerId="LiveId" clId="{FF72D83A-1DC9-4280-B098-F98E8270F5D3}" dt="2022-12-14T12:48:12.573" v="703" actId="478"/>
          <ac:spMkLst>
            <pc:docMk/>
            <pc:sldMk cId="2363034801" sldId="518"/>
            <ac:spMk id="16" creationId="{9428565F-CDA3-DA60-1D2B-4CC57C181F20}"/>
          </ac:spMkLst>
        </pc:spChg>
        <pc:spChg chg="mod">
          <ac:chgData name="Thúy Mai" userId="222f1c7e07c9bd7a" providerId="LiveId" clId="{FF72D83A-1DC9-4280-B098-F98E8270F5D3}" dt="2022-12-14T12:49:01.221" v="731" actId="113"/>
          <ac:spMkLst>
            <pc:docMk/>
            <pc:sldMk cId="2363034801" sldId="518"/>
            <ac:spMk id="17" creationId="{CDEFFEF0-29B7-9B64-6C73-87AA00C467E6}"/>
          </ac:spMkLst>
        </pc:spChg>
        <pc:spChg chg="add del mod">
          <ac:chgData name="Thúy Mai" userId="222f1c7e07c9bd7a" providerId="LiveId" clId="{FF72D83A-1DC9-4280-B098-F98E8270F5D3}" dt="2022-12-14T12:49:23.217" v="819" actId="14100"/>
          <ac:spMkLst>
            <pc:docMk/>
            <pc:sldMk cId="2363034801" sldId="518"/>
            <ac:spMk id="18" creationId="{A9DC8B81-AED9-A8BA-547C-717D53D42739}"/>
          </ac:spMkLst>
        </pc:spChg>
        <pc:spChg chg="mod">
          <ac:chgData name="Thúy Mai" userId="222f1c7e07c9bd7a" providerId="LiveId" clId="{FF72D83A-1DC9-4280-B098-F98E8270F5D3}" dt="2022-12-14T12:49:40.244" v="824" actId="14100"/>
          <ac:spMkLst>
            <pc:docMk/>
            <pc:sldMk cId="2363034801" sldId="518"/>
            <ac:spMk id="19" creationId="{A2A5F897-6459-B950-435F-4D65A5E3FF6C}"/>
          </ac:spMkLst>
        </pc:spChg>
        <pc:spChg chg="del">
          <ac:chgData name="Thúy Mai" userId="222f1c7e07c9bd7a" providerId="LiveId" clId="{FF72D83A-1DC9-4280-B098-F98E8270F5D3}" dt="2022-12-14T12:49:42.418" v="825" actId="478"/>
          <ac:spMkLst>
            <pc:docMk/>
            <pc:sldMk cId="2363034801" sldId="518"/>
            <ac:spMk id="20" creationId="{F7B11241-1707-717B-1E74-9B386C32609E}"/>
          </ac:spMkLst>
        </pc:spChg>
        <pc:spChg chg="mod">
          <ac:chgData name="Thúy Mai" userId="222f1c7e07c9bd7a" providerId="LiveId" clId="{FF72D83A-1DC9-4280-B098-F98E8270F5D3}" dt="2022-12-14T12:49:59.467" v="830" actId="1076"/>
          <ac:spMkLst>
            <pc:docMk/>
            <pc:sldMk cId="2363034801" sldId="518"/>
            <ac:spMk id="21" creationId="{C5382C49-D3FC-1FEE-805B-89F7A95F4195}"/>
          </ac:spMkLst>
        </pc:spChg>
      </pc:sldChg>
      <pc:sldChg chg="modSp add del mod">
        <pc:chgData name="Thúy Mai" userId="222f1c7e07c9bd7a" providerId="LiveId" clId="{FF72D83A-1DC9-4280-B098-F98E8270F5D3}" dt="2022-12-14T13:08:13.621" v="1243" actId="2696"/>
        <pc:sldMkLst>
          <pc:docMk/>
          <pc:sldMk cId="1708011999" sldId="519"/>
        </pc:sldMkLst>
        <pc:spChg chg="mod">
          <ac:chgData name="Thúy Mai" userId="222f1c7e07c9bd7a" providerId="LiveId" clId="{FF72D83A-1DC9-4280-B098-F98E8270F5D3}" dt="2022-12-14T12:56:13.617" v="930" actId="1076"/>
          <ac:spMkLst>
            <pc:docMk/>
            <pc:sldMk cId="1708011999" sldId="519"/>
            <ac:spMk id="6" creationId="{4D3376B2-BFFA-7407-E7B3-91533AC2C036}"/>
          </ac:spMkLst>
        </pc:spChg>
        <pc:graphicFrameChg chg="modGraphic">
          <ac:chgData name="Thúy Mai" userId="222f1c7e07c9bd7a" providerId="LiveId" clId="{FF72D83A-1DC9-4280-B098-F98E8270F5D3}" dt="2022-12-14T12:56:06.685" v="929" actId="14734"/>
          <ac:graphicFrameMkLst>
            <pc:docMk/>
            <pc:sldMk cId="1708011999" sldId="519"/>
            <ac:graphicFrameMk id="8" creationId="{E2A38008-6D2B-ACA1-DAC8-DA2FA5F87CB5}"/>
          </ac:graphicFrameMkLst>
        </pc:graphicFrameChg>
      </pc:sldChg>
      <pc:sldChg chg="addSp modSp add mod modTransition">
        <pc:chgData name="Thúy Mai" userId="222f1c7e07c9bd7a" providerId="LiveId" clId="{FF72D83A-1DC9-4280-B098-F98E8270F5D3}" dt="2022-12-14T13:28:59.341" v="1790"/>
        <pc:sldMkLst>
          <pc:docMk/>
          <pc:sldMk cId="3478610479" sldId="519"/>
        </pc:sldMkLst>
        <pc:picChg chg="add mod">
          <ac:chgData name="Thúy Mai" userId="222f1c7e07c9bd7a" providerId="LiveId" clId="{FF72D83A-1DC9-4280-B098-F98E8270F5D3}" dt="2022-12-14T13:08:42.107" v="1252" actId="1076"/>
          <ac:picMkLst>
            <pc:docMk/>
            <pc:sldMk cId="3478610479" sldId="519"/>
            <ac:picMk id="2" creationId="{D76C51B9-92F2-ABF2-451F-7321CA6DEC87}"/>
          </ac:picMkLst>
        </pc:picChg>
      </pc:sldChg>
      <pc:sldChg chg="addSp delSp modSp add mod ord modTransition delAnim modAnim">
        <pc:chgData name="Thúy Mai" userId="222f1c7e07c9bd7a" providerId="LiveId" clId="{FF72D83A-1DC9-4280-B098-F98E8270F5D3}" dt="2022-12-14T13:28:59.341" v="1790"/>
        <pc:sldMkLst>
          <pc:docMk/>
          <pc:sldMk cId="1946762653" sldId="520"/>
        </pc:sldMkLst>
        <pc:spChg chg="mod">
          <ac:chgData name="Thúy Mai" userId="222f1c7e07c9bd7a" providerId="LiveId" clId="{FF72D83A-1DC9-4280-B098-F98E8270F5D3}" dt="2022-12-14T12:56:43.023" v="982" actId="20577"/>
          <ac:spMkLst>
            <pc:docMk/>
            <pc:sldMk cId="1946762653" sldId="520"/>
            <ac:spMk id="9" creationId="{835ECA49-B8E3-2AE6-3098-ED2666DBA27F}"/>
          </ac:spMkLst>
        </pc:spChg>
        <pc:spChg chg="mod">
          <ac:chgData name="Thúy Mai" userId="222f1c7e07c9bd7a" providerId="LiveId" clId="{FF72D83A-1DC9-4280-B098-F98E8270F5D3}" dt="2022-12-14T12:57:56.868" v="1024" actId="1076"/>
          <ac:spMkLst>
            <pc:docMk/>
            <pc:sldMk cId="1946762653" sldId="520"/>
            <ac:spMk id="11" creationId="{7744B8FA-B57C-9356-06D9-C59084549A40}"/>
          </ac:spMkLst>
        </pc:spChg>
        <pc:spChg chg="mod">
          <ac:chgData name="Thúy Mai" userId="222f1c7e07c9bd7a" providerId="LiveId" clId="{FF72D83A-1DC9-4280-B098-F98E8270F5D3}" dt="2022-12-14T12:59:50.014" v="1067" actId="1076"/>
          <ac:spMkLst>
            <pc:docMk/>
            <pc:sldMk cId="1946762653" sldId="520"/>
            <ac:spMk id="13" creationId="{4FBFF5A6-5D6E-D9E5-89F9-6E39FFF4CF74}"/>
          </ac:spMkLst>
        </pc:spChg>
        <pc:graphicFrameChg chg="add del mod">
          <ac:chgData name="Thúy Mai" userId="222f1c7e07c9bd7a" providerId="LiveId" clId="{FF72D83A-1DC9-4280-B098-F98E8270F5D3}" dt="2022-12-14T12:57:40.667" v="1016"/>
          <ac:graphicFrameMkLst>
            <pc:docMk/>
            <pc:sldMk cId="1946762653" sldId="520"/>
            <ac:graphicFrameMk id="2" creationId="{988973FE-E042-A491-3C12-44C1CB2506AA}"/>
          </ac:graphicFrameMkLst>
        </pc:graphicFrameChg>
        <pc:graphicFrameChg chg="add del mod">
          <ac:chgData name="Thúy Mai" userId="222f1c7e07c9bd7a" providerId="LiveId" clId="{FF72D83A-1DC9-4280-B098-F98E8270F5D3}" dt="2022-12-14T12:58:20.001" v="1027"/>
          <ac:graphicFrameMkLst>
            <pc:docMk/>
            <pc:sldMk cId="1946762653" sldId="520"/>
            <ac:graphicFrameMk id="5" creationId="{E3CAA249-E6AE-1B45-7505-668004E385E3}"/>
          </ac:graphicFrameMkLst>
        </pc:graphicFrameChg>
        <pc:picChg chg="del mod">
          <ac:chgData name="Thúy Mai" userId="222f1c7e07c9bd7a" providerId="LiveId" clId="{FF72D83A-1DC9-4280-B098-F98E8270F5D3}" dt="2022-12-14T13:01:18.839" v="1093" actId="478"/>
          <ac:picMkLst>
            <pc:docMk/>
            <pc:sldMk cId="1946762653" sldId="520"/>
            <ac:picMk id="3" creationId="{8DCBD767-6C24-4037-3821-3A430DABA800}"/>
          </ac:picMkLst>
        </pc:picChg>
        <pc:picChg chg="mod">
          <ac:chgData name="Thúy Mai" userId="222f1c7e07c9bd7a" providerId="LiveId" clId="{FF72D83A-1DC9-4280-B098-F98E8270F5D3}" dt="2022-12-14T12:59:26.225" v="1062" actId="1076"/>
          <ac:picMkLst>
            <pc:docMk/>
            <pc:sldMk cId="1946762653" sldId="520"/>
            <ac:picMk id="4" creationId="{A201D6F1-B63A-CCFA-6904-B8508865D342}"/>
          </ac:picMkLst>
        </pc:picChg>
        <pc:picChg chg="add mod">
          <ac:chgData name="Thúy Mai" userId="222f1c7e07c9bd7a" providerId="LiveId" clId="{FF72D83A-1DC9-4280-B098-F98E8270F5D3}" dt="2022-12-14T13:01:40.801" v="1099" actId="1076"/>
          <ac:picMkLst>
            <pc:docMk/>
            <pc:sldMk cId="1946762653" sldId="520"/>
            <ac:picMk id="6" creationId="{BECE246D-E782-6D2E-F536-07B1D3A9C525}"/>
          </ac:picMkLst>
        </pc:picChg>
        <pc:picChg chg="mod">
          <ac:chgData name="Thúy Mai" userId="222f1c7e07c9bd7a" providerId="LiveId" clId="{FF72D83A-1DC9-4280-B098-F98E8270F5D3}" dt="2022-12-14T12:59:52.130" v="1068" actId="1076"/>
          <ac:picMkLst>
            <pc:docMk/>
            <pc:sldMk cId="1946762653" sldId="520"/>
            <ac:picMk id="12" creationId="{1F80D468-E964-D282-BED5-F4CC4A129868}"/>
          </ac:picMkLst>
        </pc:picChg>
      </pc:sldChg>
      <pc:sldChg chg="addSp delSp modSp add mod ord modTransition delAnim modAnim">
        <pc:chgData name="Thúy Mai" userId="222f1c7e07c9bd7a" providerId="LiveId" clId="{FF72D83A-1DC9-4280-B098-F98E8270F5D3}" dt="2022-12-14T13:28:59.341" v="1790"/>
        <pc:sldMkLst>
          <pc:docMk/>
          <pc:sldMk cId="3184774965" sldId="521"/>
        </pc:sldMkLst>
        <pc:spChg chg="add del mod">
          <ac:chgData name="Thúy Mai" userId="222f1c7e07c9bd7a" providerId="LiveId" clId="{FF72D83A-1DC9-4280-B098-F98E8270F5D3}" dt="2022-12-14T13:03:25.919" v="1125" actId="478"/>
          <ac:spMkLst>
            <pc:docMk/>
            <pc:sldMk cId="3184774965" sldId="521"/>
            <ac:spMk id="6" creationId="{0831AF63-0BD5-C14B-58ED-3DFAE0AAF7EB}"/>
          </ac:spMkLst>
        </pc:spChg>
        <pc:spChg chg="add del mod">
          <ac:chgData name="Thúy Mai" userId="222f1c7e07c9bd7a" providerId="LiveId" clId="{FF72D83A-1DC9-4280-B098-F98E8270F5D3}" dt="2022-12-14T13:01:13.382" v="1092" actId="478"/>
          <ac:spMkLst>
            <pc:docMk/>
            <pc:sldMk cId="3184774965" sldId="521"/>
            <ac:spMk id="8" creationId="{8F8C8052-1990-5FF0-2CC1-F8BFCFB2065B}"/>
          </ac:spMkLst>
        </pc:spChg>
        <pc:spChg chg="add mod">
          <ac:chgData name="Thúy Mai" userId="222f1c7e07c9bd7a" providerId="LiveId" clId="{FF72D83A-1DC9-4280-B098-F98E8270F5D3}" dt="2022-12-14T13:02:24.715" v="1109" actId="1076"/>
          <ac:spMkLst>
            <pc:docMk/>
            <pc:sldMk cId="3184774965" sldId="521"/>
            <ac:spMk id="10" creationId="{5AFD3385-20FB-A9F6-C4B6-06FD57D63030}"/>
          </ac:spMkLst>
        </pc:spChg>
        <pc:spChg chg="del">
          <ac:chgData name="Thúy Mai" userId="222f1c7e07c9bd7a" providerId="LiveId" clId="{FF72D83A-1DC9-4280-B098-F98E8270F5D3}" dt="2022-12-14T13:01:11.006" v="1091" actId="478"/>
          <ac:spMkLst>
            <pc:docMk/>
            <pc:sldMk cId="3184774965" sldId="521"/>
            <ac:spMk id="13" creationId="{4FBFF5A6-5D6E-D9E5-89F9-6E39FFF4CF74}"/>
          </ac:spMkLst>
        </pc:spChg>
        <pc:spChg chg="add mod">
          <ac:chgData name="Thúy Mai" userId="222f1c7e07c9bd7a" providerId="LiveId" clId="{FF72D83A-1DC9-4280-B098-F98E8270F5D3}" dt="2022-12-14T13:03:09.062" v="1118" actId="14100"/>
          <ac:spMkLst>
            <pc:docMk/>
            <pc:sldMk cId="3184774965" sldId="521"/>
            <ac:spMk id="14" creationId="{E2431358-9A8E-B6E5-0622-BCB85C1AC927}"/>
          </ac:spMkLst>
        </pc:spChg>
        <pc:spChg chg="add mod">
          <ac:chgData name="Thúy Mai" userId="222f1c7e07c9bd7a" providerId="LiveId" clId="{FF72D83A-1DC9-4280-B098-F98E8270F5D3}" dt="2022-12-14T13:03:21.364" v="1123" actId="1076"/>
          <ac:spMkLst>
            <pc:docMk/>
            <pc:sldMk cId="3184774965" sldId="521"/>
            <ac:spMk id="15" creationId="{D1D488CC-26B7-0EF6-D79A-AC1009B2E7D6}"/>
          </ac:spMkLst>
        </pc:spChg>
        <pc:graphicFrameChg chg="add del mod">
          <ac:chgData name="Thúy Mai" userId="222f1c7e07c9bd7a" providerId="LiveId" clId="{FF72D83A-1DC9-4280-B098-F98E8270F5D3}" dt="2022-12-14T13:01:05.767" v="1087"/>
          <ac:graphicFrameMkLst>
            <pc:docMk/>
            <pc:sldMk cId="3184774965" sldId="521"/>
            <ac:graphicFrameMk id="2" creationId="{3593CE0E-D4D8-7E07-E066-6FD9E508A52A}"/>
          </ac:graphicFrameMkLst>
        </pc:graphicFrameChg>
        <pc:picChg chg="del">
          <ac:chgData name="Thúy Mai" userId="222f1c7e07c9bd7a" providerId="LiveId" clId="{FF72D83A-1DC9-4280-B098-F98E8270F5D3}" dt="2022-12-14T13:01:11.006" v="1091" actId="478"/>
          <ac:picMkLst>
            <pc:docMk/>
            <pc:sldMk cId="3184774965" sldId="521"/>
            <ac:picMk id="3" creationId="{8DCBD767-6C24-4037-3821-3A430DABA800}"/>
          </ac:picMkLst>
        </pc:picChg>
        <pc:picChg chg="del">
          <ac:chgData name="Thúy Mai" userId="222f1c7e07c9bd7a" providerId="LiveId" clId="{FF72D83A-1DC9-4280-B098-F98E8270F5D3}" dt="2022-12-14T13:01:11.006" v="1091" actId="478"/>
          <ac:picMkLst>
            <pc:docMk/>
            <pc:sldMk cId="3184774965" sldId="521"/>
            <ac:picMk id="12" creationId="{1F80D468-E964-D282-BED5-F4CC4A129868}"/>
          </ac:picMkLst>
        </pc:picChg>
      </pc:sldChg>
      <pc:sldChg chg="delSp modSp add mod modTransition delAnim">
        <pc:chgData name="Thúy Mai" userId="222f1c7e07c9bd7a" providerId="LiveId" clId="{FF72D83A-1DC9-4280-B098-F98E8270F5D3}" dt="2022-12-14T13:28:59.341" v="1790"/>
        <pc:sldMkLst>
          <pc:docMk/>
          <pc:sldMk cId="212728949" sldId="522"/>
        </pc:sldMkLst>
        <pc:spChg chg="del mod">
          <ac:chgData name="Thúy Mai" userId="222f1c7e07c9bd7a" providerId="LiveId" clId="{FF72D83A-1DC9-4280-B098-F98E8270F5D3}" dt="2022-12-14T13:03:52.916" v="1135" actId="478"/>
          <ac:spMkLst>
            <pc:docMk/>
            <pc:sldMk cId="212728949" sldId="522"/>
            <ac:spMk id="6" creationId="{0831AF63-0BD5-C14B-58ED-3DFAE0AAF7EB}"/>
          </ac:spMkLst>
        </pc:spChg>
        <pc:spChg chg="mod">
          <ac:chgData name="Thúy Mai" userId="222f1c7e07c9bd7a" providerId="LiveId" clId="{FF72D83A-1DC9-4280-B098-F98E8270F5D3}" dt="2022-12-14T13:03:49.635" v="1133" actId="1076"/>
          <ac:spMkLst>
            <pc:docMk/>
            <pc:sldMk cId="212728949" sldId="522"/>
            <ac:spMk id="10" creationId="{5AFD3385-20FB-A9F6-C4B6-06FD57D63030}"/>
          </ac:spMkLst>
        </pc:spChg>
        <pc:spChg chg="mod">
          <ac:chgData name="Thúy Mai" userId="222f1c7e07c9bd7a" providerId="LiveId" clId="{FF72D83A-1DC9-4280-B098-F98E8270F5D3}" dt="2022-12-14T13:03:41.121" v="1131"/>
          <ac:spMkLst>
            <pc:docMk/>
            <pc:sldMk cId="212728949" sldId="522"/>
            <ac:spMk id="14" creationId="{E2431358-9A8E-B6E5-0622-BCB85C1AC927}"/>
          </ac:spMkLst>
        </pc:spChg>
        <pc:spChg chg="del">
          <ac:chgData name="Thúy Mai" userId="222f1c7e07c9bd7a" providerId="LiveId" clId="{FF72D83A-1DC9-4280-B098-F98E8270F5D3}" dt="2022-12-14T13:03:44.252" v="1132" actId="478"/>
          <ac:spMkLst>
            <pc:docMk/>
            <pc:sldMk cId="212728949" sldId="522"/>
            <ac:spMk id="15" creationId="{D1D488CC-26B7-0EF6-D79A-AC1009B2E7D6}"/>
          </ac:spMkLst>
        </pc:spChg>
      </pc:sldChg>
      <pc:sldChg chg="addSp delSp modSp add mod modTransition modAnim">
        <pc:chgData name="Thúy Mai" userId="222f1c7e07c9bd7a" providerId="LiveId" clId="{FF72D83A-1DC9-4280-B098-F98E8270F5D3}" dt="2022-12-14T13:28:59.341" v="1790"/>
        <pc:sldMkLst>
          <pc:docMk/>
          <pc:sldMk cId="2244441034" sldId="523"/>
        </pc:sldMkLst>
        <pc:spChg chg="add mod">
          <ac:chgData name="Thúy Mai" userId="222f1c7e07c9bd7a" providerId="LiveId" clId="{FF72D83A-1DC9-4280-B098-F98E8270F5D3}" dt="2022-12-14T13:04:49.559" v="1158" actId="1076"/>
          <ac:spMkLst>
            <pc:docMk/>
            <pc:sldMk cId="2244441034" sldId="523"/>
            <ac:spMk id="2" creationId="{0711577B-C7C3-7439-684D-EFC1CA73DD98}"/>
          </ac:spMkLst>
        </pc:spChg>
        <pc:spChg chg="add mod">
          <ac:chgData name="Thúy Mai" userId="222f1c7e07c9bd7a" providerId="LiveId" clId="{FF72D83A-1DC9-4280-B098-F98E8270F5D3}" dt="2022-12-14T13:04:47.018" v="1157" actId="1076"/>
          <ac:spMkLst>
            <pc:docMk/>
            <pc:sldMk cId="2244441034" sldId="523"/>
            <ac:spMk id="3" creationId="{8C3659A5-4AA0-47E0-C128-AA07CB378C6D}"/>
          </ac:spMkLst>
        </pc:spChg>
        <pc:spChg chg="add mod">
          <ac:chgData name="Thúy Mai" userId="222f1c7e07c9bd7a" providerId="LiveId" clId="{FF72D83A-1DC9-4280-B098-F98E8270F5D3}" dt="2022-12-14T13:04:43.230" v="1156" actId="1076"/>
          <ac:spMkLst>
            <pc:docMk/>
            <pc:sldMk cId="2244441034" sldId="523"/>
            <ac:spMk id="5" creationId="{6873D31E-C130-C4DA-9649-5F335818F92C}"/>
          </ac:spMkLst>
        </pc:spChg>
        <pc:spChg chg="del mod">
          <ac:chgData name="Thúy Mai" userId="222f1c7e07c9bd7a" providerId="LiveId" clId="{FF72D83A-1DC9-4280-B098-F98E8270F5D3}" dt="2022-12-14T13:04:56.683" v="1160" actId="478"/>
          <ac:spMkLst>
            <pc:docMk/>
            <pc:sldMk cId="2244441034" sldId="523"/>
            <ac:spMk id="6" creationId="{0831AF63-0BD5-C14B-58ED-3DFAE0AAF7EB}"/>
          </ac:spMkLst>
        </pc:spChg>
        <pc:spChg chg="mod">
          <ac:chgData name="Thúy Mai" userId="222f1c7e07c9bd7a" providerId="LiveId" clId="{FF72D83A-1DC9-4280-B098-F98E8270F5D3}" dt="2022-12-14T13:04:03.210" v="1139" actId="14100"/>
          <ac:spMkLst>
            <pc:docMk/>
            <pc:sldMk cId="2244441034" sldId="523"/>
            <ac:spMk id="10" creationId="{5AFD3385-20FB-A9F6-C4B6-06FD57D63030}"/>
          </ac:spMkLst>
        </pc:spChg>
        <pc:spChg chg="mod">
          <ac:chgData name="Thúy Mai" userId="222f1c7e07c9bd7a" providerId="LiveId" clId="{FF72D83A-1DC9-4280-B098-F98E8270F5D3}" dt="2022-12-14T13:04:11.327" v="1141"/>
          <ac:spMkLst>
            <pc:docMk/>
            <pc:sldMk cId="2244441034" sldId="523"/>
            <ac:spMk id="14" creationId="{E2431358-9A8E-B6E5-0622-BCB85C1AC927}"/>
          </ac:spMkLst>
        </pc:spChg>
      </pc:sldChg>
      <pc:sldChg chg="delSp modSp add mod modTransition delAnim">
        <pc:chgData name="Thúy Mai" userId="222f1c7e07c9bd7a" providerId="LiveId" clId="{FF72D83A-1DC9-4280-B098-F98E8270F5D3}" dt="2022-12-14T13:28:59.341" v="1790"/>
        <pc:sldMkLst>
          <pc:docMk/>
          <pc:sldMk cId="1641966925" sldId="524"/>
        </pc:sldMkLst>
        <pc:spChg chg="del">
          <ac:chgData name="Thúy Mai" userId="222f1c7e07c9bd7a" providerId="LiveId" clId="{FF72D83A-1DC9-4280-B098-F98E8270F5D3}" dt="2022-12-14T13:05:17.850" v="1167" actId="478"/>
          <ac:spMkLst>
            <pc:docMk/>
            <pc:sldMk cId="1641966925" sldId="524"/>
            <ac:spMk id="2" creationId="{0711577B-C7C3-7439-684D-EFC1CA73DD98}"/>
          </ac:spMkLst>
        </pc:spChg>
        <pc:spChg chg="del">
          <ac:chgData name="Thúy Mai" userId="222f1c7e07c9bd7a" providerId="LiveId" clId="{FF72D83A-1DC9-4280-B098-F98E8270F5D3}" dt="2022-12-14T13:05:17.850" v="1167" actId="478"/>
          <ac:spMkLst>
            <pc:docMk/>
            <pc:sldMk cId="1641966925" sldId="524"/>
            <ac:spMk id="3" creationId="{8C3659A5-4AA0-47E0-C128-AA07CB378C6D}"/>
          </ac:spMkLst>
        </pc:spChg>
        <pc:spChg chg="del">
          <ac:chgData name="Thúy Mai" userId="222f1c7e07c9bd7a" providerId="LiveId" clId="{FF72D83A-1DC9-4280-B098-F98E8270F5D3}" dt="2022-12-14T13:05:17.850" v="1167" actId="478"/>
          <ac:spMkLst>
            <pc:docMk/>
            <pc:sldMk cId="1641966925" sldId="524"/>
            <ac:spMk id="5" creationId="{6873D31E-C130-C4DA-9649-5F335818F92C}"/>
          </ac:spMkLst>
        </pc:spChg>
        <pc:spChg chg="mod">
          <ac:chgData name="Thúy Mai" userId="222f1c7e07c9bd7a" providerId="LiveId" clId="{FF72D83A-1DC9-4280-B098-F98E8270F5D3}" dt="2022-12-14T13:05:11.603" v="1165" actId="21"/>
          <ac:spMkLst>
            <pc:docMk/>
            <pc:sldMk cId="1641966925" sldId="524"/>
            <ac:spMk id="6" creationId="{0831AF63-0BD5-C14B-58ED-3DFAE0AAF7EB}"/>
          </ac:spMkLst>
        </pc:spChg>
        <pc:spChg chg="mod">
          <ac:chgData name="Thúy Mai" userId="222f1c7e07c9bd7a" providerId="LiveId" clId="{FF72D83A-1DC9-4280-B098-F98E8270F5D3}" dt="2022-12-14T13:05:27.835" v="1174" actId="1036"/>
          <ac:spMkLst>
            <pc:docMk/>
            <pc:sldMk cId="1641966925" sldId="524"/>
            <ac:spMk id="10" creationId="{5AFD3385-20FB-A9F6-C4B6-06FD57D63030}"/>
          </ac:spMkLst>
        </pc:spChg>
        <pc:spChg chg="mod">
          <ac:chgData name="Thúy Mai" userId="222f1c7e07c9bd7a" providerId="LiveId" clId="{FF72D83A-1DC9-4280-B098-F98E8270F5D3}" dt="2022-12-14T13:05:22.596" v="1169" actId="14100"/>
          <ac:spMkLst>
            <pc:docMk/>
            <pc:sldMk cId="1641966925" sldId="524"/>
            <ac:spMk id="14" creationId="{E2431358-9A8E-B6E5-0622-BCB85C1AC927}"/>
          </ac:spMkLst>
        </pc:spChg>
      </pc:sldChg>
      <pc:sldChg chg="addSp delSp modSp add mod ord modTransition delAnim">
        <pc:chgData name="Thúy Mai" userId="222f1c7e07c9bd7a" providerId="LiveId" clId="{FF72D83A-1DC9-4280-B098-F98E8270F5D3}" dt="2022-12-14T13:28:59.341" v="1790"/>
        <pc:sldMkLst>
          <pc:docMk/>
          <pc:sldMk cId="2550565986" sldId="525"/>
        </pc:sldMkLst>
        <pc:spChg chg="mod">
          <ac:chgData name="Thúy Mai" userId="222f1c7e07c9bd7a" providerId="LiveId" clId="{FF72D83A-1DC9-4280-B098-F98E8270F5D3}" dt="2022-12-14T13:07:14.112" v="1218" actId="1037"/>
          <ac:spMkLst>
            <pc:docMk/>
            <pc:sldMk cId="2550565986" sldId="525"/>
            <ac:spMk id="9" creationId="{835ECA49-B8E3-2AE6-3098-ED2666DBA27F}"/>
          </ac:spMkLst>
        </pc:spChg>
        <pc:spChg chg="mod">
          <ac:chgData name="Thúy Mai" userId="222f1c7e07c9bd7a" providerId="LiveId" clId="{FF72D83A-1DC9-4280-B098-F98E8270F5D3}" dt="2022-12-14T13:07:18.025" v="1220" actId="1035"/>
          <ac:spMkLst>
            <pc:docMk/>
            <pc:sldMk cId="2550565986" sldId="525"/>
            <ac:spMk id="11" creationId="{7744B8FA-B57C-9356-06D9-C59084549A40}"/>
          </ac:spMkLst>
        </pc:spChg>
        <pc:spChg chg="mod">
          <ac:chgData name="Thúy Mai" userId="222f1c7e07c9bd7a" providerId="LiveId" clId="{FF72D83A-1DC9-4280-B098-F98E8270F5D3}" dt="2022-12-14T13:07:40.631" v="1238" actId="14100"/>
          <ac:spMkLst>
            <pc:docMk/>
            <pc:sldMk cId="2550565986" sldId="525"/>
            <ac:spMk id="13" creationId="{4FBFF5A6-5D6E-D9E5-89F9-6E39FFF4CF74}"/>
          </ac:spMkLst>
        </pc:spChg>
        <pc:graphicFrameChg chg="add del mod">
          <ac:chgData name="Thúy Mai" userId="222f1c7e07c9bd7a" providerId="LiveId" clId="{FF72D83A-1DC9-4280-B098-F98E8270F5D3}" dt="2022-12-14T13:06:03.394" v="1180"/>
          <ac:graphicFrameMkLst>
            <pc:docMk/>
            <pc:sldMk cId="2550565986" sldId="525"/>
            <ac:graphicFrameMk id="2" creationId="{226E55A8-0102-67B5-FB98-E8482529F3AD}"/>
          </ac:graphicFrameMkLst>
        </pc:graphicFrameChg>
        <pc:graphicFrameChg chg="add del mod">
          <ac:chgData name="Thúy Mai" userId="222f1c7e07c9bd7a" providerId="LiveId" clId="{FF72D83A-1DC9-4280-B098-F98E8270F5D3}" dt="2022-12-14T13:06:51.044" v="1198"/>
          <ac:graphicFrameMkLst>
            <pc:docMk/>
            <pc:sldMk cId="2550565986" sldId="525"/>
            <ac:graphicFrameMk id="3" creationId="{9DB10DB9-B19A-5CAB-9FD7-69D63B487AF3}"/>
          </ac:graphicFrameMkLst>
        </pc:graphicFrameChg>
        <pc:picChg chg="add mod">
          <ac:chgData name="Thúy Mai" userId="222f1c7e07c9bd7a" providerId="LiveId" clId="{FF72D83A-1DC9-4280-B098-F98E8270F5D3}" dt="2022-12-14T13:08:08.174" v="1242" actId="1076"/>
          <ac:picMkLst>
            <pc:docMk/>
            <pc:sldMk cId="2550565986" sldId="525"/>
            <ac:picMk id="5" creationId="{97E92DFC-6ADF-D3AB-3FD1-EBDC847D1608}"/>
          </ac:picMkLst>
        </pc:picChg>
        <pc:picChg chg="del mod">
          <ac:chgData name="Thúy Mai" userId="222f1c7e07c9bd7a" providerId="LiveId" clId="{FF72D83A-1DC9-4280-B098-F98E8270F5D3}" dt="2022-12-14T13:07:44.852" v="1239" actId="478"/>
          <ac:picMkLst>
            <pc:docMk/>
            <pc:sldMk cId="2550565986" sldId="525"/>
            <ac:picMk id="6" creationId="{BECE246D-E782-6D2E-F536-07B1D3A9C525}"/>
          </ac:picMkLst>
        </pc:picChg>
      </pc:sldChg>
      <pc:sldChg chg="addSp delSp modSp add mod ord modTransition delAnim modAnim">
        <pc:chgData name="Thúy Mai" userId="222f1c7e07c9bd7a" providerId="LiveId" clId="{FF72D83A-1DC9-4280-B098-F98E8270F5D3}" dt="2022-12-14T13:28:59.341" v="1790"/>
        <pc:sldMkLst>
          <pc:docMk/>
          <pc:sldMk cId="1557640748" sldId="526"/>
        </pc:sldMkLst>
        <pc:spChg chg="add del mod">
          <ac:chgData name="Thúy Mai" userId="222f1c7e07c9bd7a" providerId="LiveId" clId="{FF72D83A-1DC9-4280-B098-F98E8270F5D3}" dt="2022-12-14T13:08:56.489" v="1257" actId="478"/>
          <ac:spMkLst>
            <pc:docMk/>
            <pc:sldMk cId="1557640748" sldId="526"/>
            <ac:spMk id="3" creationId="{BD62F408-85B6-8B1D-AE09-8100116B64A0}"/>
          </ac:spMkLst>
        </pc:spChg>
        <pc:spChg chg="add del mod">
          <ac:chgData name="Thúy Mai" userId="222f1c7e07c9bd7a" providerId="LiveId" clId="{FF72D83A-1DC9-4280-B098-F98E8270F5D3}" dt="2022-12-14T13:10:32.069" v="1288" actId="478"/>
          <ac:spMkLst>
            <pc:docMk/>
            <pc:sldMk cId="1557640748" sldId="526"/>
            <ac:spMk id="8" creationId="{5B75D94D-9C08-4412-F5F0-2C3CCC3985DA}"/>
          </ac:spMkLst>
        </pc:spChg>
        <pc:spChg chg="add mod">
          <ac:chgData name="Thúy Mai" userId="222f1c7e07c9bd7a" providerId="LiveId" clId="{FF72D83A-1DC9-4280-B098-F98E8270F5D3}" dt="2022-12-14T13:09:52.993" v="1274" actId="1076"/>
          <ac:spMkLst>
            <pc:docMk/>
            <pc:sldMk cId="1557640748" sldId="526"/>
            <ac:spMk id="10" creationId="{C9396AB2-900C-691D-F91D-B938EC348005}"/>
          </ac:spMkLst>
        </pc:spChg>
        <pc:spChg chg="del">
          <ac:chgData name="Thúy Mai" userId="222f1c7e07c9bd7a" providerId="LiveId" clId="{FF72D83A-1DC9-4280-B098-F98E8270F5D3}" dt="2022-12-14T13:08:54.381" v="1256" actId="478"/>
          <ac:spMkLst>
            <pc:docMk/>
            <pc:sldMk cId="1557640748" sldId="526"/>
            <ac:spMk id="13" creationId="{4FBFF5A6-5D6E-D9E5-89F9-6E39FFF4CF74}"/>
          </ac:spMkLst>
        </pc:spChg>
        <pc:spChg chg="add mod">
          <ac:chgData name="Thúy Mai" userId="222f1c7e07c9bd7a" providerId="LiveId" clId="{FF72D83A-1DC9-4280-B098-F98E8270F5D3}" dt="2022-12-14T13:10:08.296" v="1279" actId="1076"/>
          <ac:spMkLst>
            <pc:docMk/>
            <pc:sldMk cId="1557640748" sldId="526"/>
            <ac:spMk id="14" creationId="{68C8D084-F9C0-7585-5554-E082D9B64F60}"/>
          </ac:spMkLst>
        </pc:spChg>
        <pc:spChg chg="add mod">
          <ac:chgData name="Thúy Mai" userId="222f1c7e07c9bd7a" providerId="LiveId" clId="{FF72D83A-1DC9-4280-B098-F98E8270F5D3}" dt="2022-12-14T13:10:24.804" v="1284"/>
          <ac:spMkLst>
            <pc:docMk/>
            <pc:sldMk cId="1557640748" sldId="526"/>
            <ac:spMk id="15" creationId="{11954CAC-F078-41C5-A5E7-8F07D6F65DC7}"/>
          </ac:spMkLst>
        </pc:spChg>
        <pc:graphicFrameChg chg="add del mod">
          <ac:chgData name="Thúy Mai" userId="222f1c7e07c9bd7a" providerId="LiveId" clId="{FF72D83A-1DC9-4280-B098-F98E8270F5D3}" dt="2022-12-14T13:09:19.969" v="1260"/>
          <ac:graphicFrameMkLst>
            <pc:docMk/>
            <pc:sldMk cId="1557640748" sldId="526"/>
            <ac:graphicFrameMk id="6" creationId="{23E44999-0A15-A753-3737-E5CDC951695C}"/>
          </ac:graphicFrameMkLst>
        </pc:graphicFrameChg>
        <pc:picChg chg="mod">
          <ac:chgData name="Thúy Mai" userId="222f1c7e07c9bd7a" providerId="LiveId" clId="{FF72D83A-1DC9-4280-B098-F98E8270F5D3}" dt="2022-12-14T13:09:25.767" v="1265" actId="14100"/>
          <ac:picMkLst>
            <pc:docMk/>
            <pc:sldMk cId="1557640748" sldId="526"/>
            <ac:picMk id="4" creationId="{A201D6F1-B63A-CCFA-6904-B8508865D342}"/>
          </ac:picMkLst>
        </pc:picChg>
        <pc:picChg chg="del">
          <ac:chgData name="Thúy Mai" userId="222f1c7e07c9bd7a" providerId="LiveId" clId="{FF72D83A-1DC9-4280-B098-F98E8270F5D3}" dt="2022-12-14T13:08:54.381" v="1256" actId="478"/>
          <ac:picMkLst>
            <pc:docMk/>
            <pc:sldMk cId="1557640748" sldId="526"/>
            <ac:picMk id="5" creationId="{97E92DFC-6ADF-D3AB-3FD1-EBDC847D1608}"/>
          </ac:picMkLst>
        </pc:picChg>
        <pc:picChg chg="del">
          <ac:chgData name="Thúy Mai" userId="222f1c7e07c9bd7a" providerId="LiveId" clId="{FF72D83A-1DC9-4280-B098-F98E8270F5D3}" dt="2022-12-14T13:08:54.381" v="1256" actId="478"/>
          <ac:picMkLst>
            <pc:docMk/>
            <pc:sldMk cId="1557640748" sldId="526"/>
            <ac:picMk id="12" creationId="{1F80D468-E964-D282-BED5-F4CC4A129868}"/>
          </ac:picMkLst>
        </pc:picChg>
      </pc:sldChg>
      <pc:sldChg chg="delSp modSp add mod modTransition modAnim">
        <pc:chgData name="Thúy Mai" userId="222f1c7e07c9bd7a" providerId="LiveId" clId="{FF72D83A-1DC9-4280-B098-F98E8270F5D3}" dt="2022-12-14T13:28:59.341" v="1790"/>
        <pc:sldMkLst>
          <pc:docMk/>
          <pc:sldMk cId="4174827997" sldId="527"/>
        </pc:sldMkLst>
        <pc:spChg chg="del mod">
          <ac:chgData name="Thúy Mai" userId="222f1c7e07c9bd7a" providerId="LiveId" clId="{FF72D83A-1DC9-4280-B098-F98E8270F5D3}" dt="2022-12-14T13:11:15.300" v="1304" actId="478"/>
          <ac:spMkLst>
            <pc:docMk/>
            <pc:sldMk cId="4174827997" sldId="527"/>
            <ac:spMk id="8" creationId="{5B75D94D-9C08-4412-F5F0-2C3CCC3985DA}"/>
          </ac:spMkLst>
        </pc:spChg>
        <pc:spChg chg="mod">
          <ac:chgData name="Thúy Mai" userId="222f1c7e07c9bd7a" providerId="LiveId" clId="{FF72D83A-1DC9-4280-B098-F98E8270F5D3}" dt="2022-12-14T13:10:56.019" v="1299" actId="20577"/>
          <ac:spMkLst>
            <pc:docMk/>
            <pc:sldMk cId="4174827997" sldId="527"/>
            <ac:spMk id="14" creationId="{68C8D084-F9C0-7585-5554-E082D9B64F60}"/>
          </ac:spMkLst>
        </pc:spChg>
        <pc:spChg chg="mod">
          <ac:chgData name="Thúy Mai" userId="222f1c7e07c9bd7a" providerId="LiveId" clId="{FF72D83A-1DC9-4280-B098-F98E8270F5D3}" dt="2022-12-14T13:11:08.222" v="1302" actId="1076"/>
          <ac:spMkLst>
            <pc:docMk/>
            <pc:sldMk cId="4174827997" sldId="527"/>
            <ac:spMk id="15" creationId="{11954CAC-F078-41C5-A5E7-8F07D6F65DC7}"/>
          </ac:spMkLst>
        </pc:spChg>
      </pc:sldChg>
      <pc:sldChg chg="addSp delSp modSp add mod modTransition modAnim">
        <pc:chgData name="Thúy Mai" userId="222f1c7e07c9bd7a" providerId="LiveId" clId="{FF72D83A-1DC9-4280-B098-F98E8270F5D3}" dt="2022-12-14T13:28:59.341" v="1790"/>
        <pc:sldMkLst>
          <pc:docMk/>
          <pc:sldMk cId="3959704197" sldId="528"/>
        </pc:sldMkLst>
        <pc:spChg chg="add mod">
          <ac:chgData name="Thúy Mai" userId="222f1c7e07c9bd7a" providerId="LiveId" clId="{FF72D83A-1DC9-4280-B098-F98E8270F5D3}" dt="2022-12-14T13:12:10.450" v="1333" actId="1035"/>
          <ac:spMkLst>
            <pc:docMk/>
            <pc:sldMk cId="3959704197" sldId="528"/>
            <ac:spMk id="2" creationId="{576FB6DA-42DF-92B6-A639-F0B8DB0F4CC2}"/>
          </ac:spMkLst>
        </pc:spChg>
        <pc:spChg chg="del mod">
          <ac:chgData name="Thúy Mai" userId="222f1c7e07c9bd7a" providerId="LiveId" clId="{FF72D83A-1DC9-4280-B098-F98E8270F5D3}" dt="2022-12-14T13:12:15.370" v="1336" actId="478"/>
          <ac:spMkLst>
            <pc:docMk/>
            <pc:sldMk cId="3959704197" sldId="528"/>
            <ac:spMk id="8" creationId="{5B75D94D-9C08-4412-F5F0-2C3CCC3985DA}"/>
          </ac:spMkLst>
        </pc:spChg>
        <pc:spChg chg="mod">
          <ac:chgData name="Thúy Mai" userId="222f1c7e07c9bd7a" providerId="LiveId" clId="{FF72D83A-1DC9-4280-B098-F98E8270F5D3}" dt="2022-12-14T13:11:33.219" v="1311" actId="14100"/>
          <ac:spMkLst>
            <pc:docMk/>
            <pc:sldMk cId="3959704197" sldId="528"/>
            <ac:spMk id="10" creationId="{C9396AB2-900C-691D-F91D-B938EC348005}"/>
          </ac:spMkLst>
        </pc:spChg>
        <pc:spChg chg="mod">
          <ac:chgData name="Thúy Mai" userId="222f1c7e07c9bd7a" providerId="LiveId" clId="{FF72D83A-1DC9-4280-B098-F98E8270F5D3}" dt="2022-12-14T13:11:43.006" v="1314"/>
          <ac:spMkLst>
            <pc:docMk/>
            <pc:sldMk cId="3959704197" sldId="528"/>
            <ac:spMk id="14" creationId="{68C8D084-F9C0-7585-5554-E082D9B64F60}"/>
          </ac:spMkLst>
        </pc:spChg>
        <pc:spChg chg="mod">
          <ac:chgData name="Thúy Mai" userId="222f1c7e07c9bd7a" providerId="LiveId" clId="{FF72D83A-1DC9-4280-B098-F98E8270F5D3}" dt="2022-12-14T13:12:07.833" v="1329" actId="1035"/>
          <ac:spMkLst>
            <pc:docMk/>
            <pc:sldMk cId="3959704197" sldId="528"/>
            <ac:spMk id="15" creationId="{11954CAC-F078-41C5-A5E7-8F07D6F65DC7}"/>
          </ac:spMkLst>
        </pc:spChg>
      </pc:sldChg>
      <pc:sldChg chg="delSp modSp add mod modTransition delAnim">
        <pc:chgData name="Thúy Mai" userId="222f1c7e07c9bd7a" providerId="LiveId" clId="{FF72D83A-1DC9-4280-B098-F98E8270F5D3}" dt="2022-12-14T13:28:59.341" v="1790"/>
        <pc:sldMkLst>
          <pc:docMk/>
          <pc:sldMk cId="3128343181" sldId="529"/>
        </pc:sldMkLst>
        <pc:spChg chg="del">
          <ac:chgData name="Thúy Mai" userId="222f1c7e07c9bd7a" providerId="LiveId" clId="{FF72D83A-1DC9-4280-B098-F98E8270F5D3}" dt="2022-12-14T13:12:38.023" v="1345" actId="478"/>
          <ac:spMkLst>
            <pc:docMk/>
            <pc:sldMk cId="3128343181" sldId="529"/>
            <ac:spMk id="2" creationId="{576FB6DA-42DF-92B6-A639-F0B8DB0F4CC2}"/>
          </ac:spMkLst>
        </pc:spChg>
        <pc:spChg chg="del mod">
          <ac:chgData name="Thúy Mai" userId="222f1c7e07c9bd7a" providerId="LiveId" clId="{FF72D83A-1DC9-4280-B098-F98E8270F5D3}" dt="2022-12-14T13:12:38.023" v="1347"/>
          <ac:spMkLst>
            <pc:docMk/>
            <pc:sldMk cId="3128343181" sldId="529"/>
            <ac:spMk id="8" creationId="{5B75D94D-9C08-4412-F5F0-2C3CCC3985DA}"/>
          </ac:spMkLst>
        </pc:spChg>
        <pc:spChg chg="mod">
          <ac:chgData name="Thúy Mai" userId="222f1c7e07c9bd7a" providerId="LiveId" clId="{FF72D83A-1DC9-4280-B098-F98E8270F5D3}" dt="2022-12-14T13:14:21.077" v="1394" actId="1076"/>
          <ac:spMkLst>
            <pc:docMk/>
            <pc:sldMk cId="3128343181" sldId="529"/>
            <ac:spMk id="10" creationId="{C9396AB2-900C-691D-F91D-B938EC348005}"/>
          </ac:spMkLst>
        </pc:spChg>
        <pc:spChg chg="mod">
          <ac:chgData name="Thúy Mai" userId="222f1c7e07c9bd7a" providerId="LiveId" clId="{FF72D83A-1DC9-4280-B098-F98E8270F5D3}" dt="2022-12-14T13:12:42.753" v="1349" actId="1076"/>
          <ac:spMkLst>
            <pc:docMk/>
            <pc:sldMk cId="3128343181" sldId="529"/>
            <ac:spMk id="14" creationId="{68C8D084-F9C0-7585-5554-E082D9B64F60}"/>
          </ac:spMkLst>
        </pc:spChg>
        <pc:spChg chg="mod">
          <ac:chgData name="Thúy Mai" userId="222f1c7e07c9bd7a" providerId="LiveId" clId="{FF72D83A-1DC9-4280-B098-F98E8270F5D3}" dt="2022-12-14T13:12:40.991" v="1348" actId="1076"/>
          <ac:spMkLst>
            <pc:docMk/>
            <pc:sldMk cId="3128343181" sldId="529"/>
            <ac:spMk id="15" creationId="{11954CAC-F078-41C5-A5E7-8F07D6F65DC7}"/>
          </ac:spMkLst>
        </pc:spChg>
      </pc:sldChg>
      <pc:sldChg chg="add del ord">
        <pc:chgData name="Thúy Mai" userId="222f1c7e07c9bd7a" providerId="LiveId" clId="{FF72D83A-1DC9-4280-B098-F98E8270F5D3}" dt="2022-12-14T13:16:27.362" v="1438" actId="47"/>
        <pc:sldMkLst>
          <pc:docMk/>
          <pc:sldMk cId="3245137804" sldId="530"/>
        </pc:sldMkLst>
      </pc:sldChg>
      <pc:sldChg chg="addSp delSp modSp add mod modTransition delAnim modAnim">
        <pc:chgData name="Thúy Mai" userId="222f1c7e07c9bd7a" providerId="LiveId" clId="{FF72D83A-1DC9-4280-B098-F98E8270F5D3}" dt="2022-12-14T13:28:59.341" v="1790"/>
        <pc:sldMkLst>
          <pc:docMk/>
          <pc:sldMk cId="2697555240" sldId="531"/>
        </pc:sldMkLst>
        <pc:spChg chg="add del mod">
          <ac:chgData name="Thúy Mai" userId="222f1c7e07c9bd7a" providerId="LiveId" clId="{FF72D83A-1DC9-4280-B098-F98E8270F5D3}" dt="2022-12-14T13:13:15.274" v="1357" actId="478"/>
          <ac:spMkLst>
            <pc:docMk/>
            <pc:sldMk cId="2697555240" sldId="531"/>
            <ac:spMk id="3" creationId="{F8B57A08-206B-8C92-1D50-77962F43382B}"/>
          </ac:spMkLst>
        </pc:spChg>
        <pc:spChg chg="add mod">
          <ac:chgData name="Thúy Mai" userId="222f1c7e07c9bd7a" providerId="LiveId" clId="{FF72D83A-1DC9-4280-B098-F98E8270F5D3}" dt="2022-12-14T13:15:41.673" v="1422" actId="21"/>
          <ac:spMkLst>
            <pc:docMk/>
            <pc:sldMk cId="2697555240" sldId="531"/>
            <ac:spMk id="8" creationId="{AF1BA6EA-86CF-BD86-0D76-53F656BF85C3}"/>
          </ac:spMkLst>
        </pc:spChg>
        <pc:spChg chg="add del mod">
          <ac:chgData name="Thúy Mai" userId="222f1c7e07c9bd7a" providerId="LiveId" clId="{FF72D83A-1DC9-4280-B098-F98E8270F5D3}" dt="2022-12-14T13:14:25.724" v="1396" actId="478"/>
          <ac:spMkLst>
            <pc:docMk/>
            <pc:sldMk cId="2697555240" sldId="531"/>
            <ac:spMk id="10" creationId="{73D269E9-E840-7AA0-726F-DF6C61A0909E}"/>
          </ac:spMkLst>
        </pc:spChg>
        <pc:spChg chg="mod">
          <ac:chgData name="Thúy Mai" userId="222f1c7e07c9bd7a" providerId="LiveId" clId="{FF72D83A-1DC9-4280-B098-F98E8270F5D3}" dt="2022-12-14T13:14:14.434" v="1391" actId="1076"/>
          <ac:spMkLst>
            <pc:docMk/>
            <pc:sldMk cId="2697555240" sldId="531"/>
            <ac:spMk id="11" creationId="{7744B8FA-B57C-9356-06D9-C59084549A40}"/>
          </ac:spMkLst>
        </pc:spChg>
        <pc:spChg chg="del">
          <ac:chgData name="Thúy Mai" userId="222f1c7e07c9bd7a" providerId="LiveId" clId="{FF72D83A-1DC9-4280-B098-F98E8270F5D3}" dt="2022-12-14T13:13:09.766" v="1354" actId="478"/>
          <ac:spMkLst>
            <pc:docMk/>
            <pc:sldMk cId="2697555240" sldId="531"/>
            <ac:spMk id="13" creationId="{4FBFF5A6-5D6E-D9E5-89F9-6E39FFF4CF74}"/>
          </ac:spMkLst>
        </pc:spChg>
        <pc:spChg chg="add del mod">
          <ac:chgData name="Thúy Mai" userId="222f1c7e07c9bd7a" providerId="LiveId" clId="{FF72D83A-1DC9-4280-B098-F98E8270F5D3}" dt="2022-12-14T13:16:23.744" v="1432" actId="478"/>
          <ac:spMkLst>
            <pc:docMk/>
            <pc:sldMk cId="2697555240" sldId="531"/>
            <ac:spMk id="14" creationId="{86E7F250-6BFB-B391-F6EF-2E94884B527C}"/>
          </ac:spMkLst>
        </pc:spChg>
        <pc:spChg chg="add del mod">
          <ac:chgData name="Thúy Mai" userId="222f1c7e07c9bd7a" providerId="LiveId" clId="{FF72D83A-1DC9-4280-B098-F98E8270F5D3}" dt="2022-12-14T13:16:23.744" v="1432" actId="478"/>
          <ac:spMkLst>
            <pc:docMk/>
            <pc:sldMk cId="2697555240" sldId="531"/>
            <ac:spMk id="15" creationId="{63DE70BB-70F8-04A0-D5B5-27C1891E7097}"/>
          </ac:spMkLst>
        </pc:spChg>
        <pc:spChg chg="add del mod">
          <ac:chgData name="Thúy Mai" userId="222f1c7e07c9bd7a" providerId="LiveId" clId="{FF72D83A-1DC9-4280-B098-F98E8270F5D3}" dt="2022-12-14T13:16:23.744" v="1432" actId="478"/>
          <ac:spMkLst>
            <pc:docMk/>
            <pc:sldMk cId="2697555240" sldId="531"/>
            <ac:spMk id="16" creationId="{81400AAC-EF2E-F3FC-FE82-6DFA24AFC0E8}"/>
          </ac:spMkLst>
        </pc:spChg>
        <pc:spChg chg="add del mod">
          <ac:chgData name="Thúy Mai" userId="222f1c7e07c9bd7a" providerId="LiveId" clId="{FF72D83A-1DC9-4280-B098-F98E8270F5D3}" dt="2022-12-14T13:16:23.744" v="1432" actId="478"/>
          <ac:spMkLst>
            <pc:docMk/>
            <pc:sldMk cId="2697555240" sldId="531"/>
            <ac:spMk id="17" creationId="{9B8C4BFF-1627-BD9F-C732-D45B2A01C1B3}"/>
          </ac:spMkLst>
        </pc:spChg>
        <pc:spChg chg="add del mod">
          <ac:chgData name="Thúy Mai" userId="222f1c7e07c9bd7a" providerId="LiveId" clId="{FF72D83A-1DC9-4280-B098-F98E8270F5D3}" dt="2022-12-14T13:16:23.744" v="1432" actId="478"/>
          <ac:spMkLst>
            <pc:docMk/>
            <pc:sldMk cId="2697555240" sldId="531"/>
            <ac:spMk id="18" creationId="{C47A6631-0642-AD20-1F4B-3AB93C0A63CB}"/>
          </ac:spMkLst>
        </pc:spChg>
        <pc:spChg chg="add del mod">
          <ac:chgData name="Thúy Mai" userId="222f1c7e07c9bd7a" providerId="LiveId" clId="{FF72D83A-1DC9-4280-B098-F98E8270F5D3}" dt="2022-12-14T13:17:47.967" v="1456"/>
          <ac:spMkLst>
            <pc:docMk/>
            <pc:sldMk cId="2697555240" sldId="531"/>
            <ac:spMk id="21" creationId="{1BA1C401-2E78-C728-B836-7BEDDD8502B9}"/>
          </ac:spMkLst>
        </pc:spChg>
        <pc:spChg chg="add mod">
          <ac:chgData name="Thúy Mai" userId="222f1c7e07c9bd7a" providerId="LiveId" clId="{FF72D83A-1DC9-4280-B098-F98E8270F5D3}" dt="2022-12-14T13:17:11.619" v="1449" actId="1076"/>
          <ac:spMkLst>
            <pc:docMk/>
            <pc:sldMk cId="2697555240" sldId="531"/>
            <ac:spMk id="23" creationId="{90E0D10D-07D6-5F7D-C96E-4CA3A9611007}"/>
          </ac:spMkLst>
        </pc:spChg>
        <pc:graphicFrameChg chg="add del mod">
          <ac:chgData name="Thúy Mai" userId="222f1c7e07c9bd7a" providerId="LiveId" clId="{FF72D83A-1DC9-4280-B098-F98E8270F5D3}" dt="2022-12-14T13:13:16.193" v="1360"/>
          <ac:graphicFrameMkLst>
            <pc:docMk/>
            <pc:sldMk cId="2697555240" sldId="531"/>
            <ac:graphicFrameMk id="6" creationId="{4FEA0FF8-2824-25EC-A3BF-FFF71C700C27}"/>
          </ac:graphicFrameMkLst>
        </pc:graphicFrameChg>
        <pc:graphicFrameChg chg="add del mod">
          <ac:chgData name="Thúy Mai" userId="222f1c7e07c9bd7a" providerId="LiveId" clId="{FF72D83A-1DC9-4280-B098-F98E8270F5D3}" dt="2022-12-14T13:16:25.079" v="1435"/>
          <ac:graphicFrameMkLst>
            <pc:docMk/>
            <pc:sldMk cId="2697555240" sldId="531"/>
            <ac:graphicFrameMk id="19" creationId="{4BDAD7ED-F450-7682-7EAF-7F3C16A55A2B}"/>
          </ac:graphicFrameMkLst>
        </pc:graphicFrameChg>
        <pc:picChg chg="mod">
          <ac:chgData name="Thúy Mai" userId="222f1c7e07c9bd7a" providerId="LiveId" clId="{FF72D83A-1DC9-4280-B098-F98E8270F5D3}" dt="2022-12-14T13:13:12.792" v="1356" actId="14100"/>
          <ac:picMkLst>
            <pc:docMk/>
            <pc:sldMk cId="2697555240" sldId="531"/>
            <ac:picMk id="4" creationId="{A201D6F1-B63A-CCFA-6904-B8508865D342}"/>
          </ac:picMkLst>
        </pc:picChg>
        <pc:picChg chg="del">
          <ac:chgData name="Thúy Mai" userId="222f1c7e07c9bd7a" providerId="LiveId" clId="{FF72D83A-1DC9-4280-B098-F98E8270F5D3}" dt="2022-12-14T13:13:09.766" v="1354" actId="478"/>
          <ac:picMkLst>
            <pc:docMk/>
            <pc:sldMk cId="2697555240" sldId="531"/>
            <ac:picMk id="5" creationId="{97E92DFC-6ADF-D3AB-3FD1-EBDC847D1608}"/>
          </ac:picMkLst>
        </pc:picChg>
        <pc:picChg chg="del">
          <ac:chgData name="Thúy Mai" userId="222f1c7e07c9bd7a" providerId="LiveId" clId="{FF72D83A-1DC9-4280-B098-F98E8270F5D3}" dt="2022-12-14T13:13:09.766" v="1354" actId="478"/>
          <ac:picMkLst>
            <pc:docMk/>
            <pc:sldMk cId="2697555240" sldId="531"/>
            <ac:picMk id="12" creationId="{1F80D468-E964-D282-BED5-F4CC4A129868}"/>
          </ac:picMkLst>
        </pc:picChg>
        <pc:picChg chg="add mod">
          <ac:chgData name="Thúy Mai" userId="222f1c7e07c9bd7a" providerId="LiveId" clId="{FF72D83A-1DC9-4280-B098-F98E8270F5D3}" dt="2022-12-14T13:17:14.117" v="1450" actId="1076"/>
          <ac:picMkLst>
            <pc:docMk/>
            <pc:sldMk cId="2697555240" sldId="531"/>
            <ac:picMk id="22" creationId="{B7EA9195-1846-5921-683F-32FD723A5B12}"/>
          </ac:picMkLst>
        </pc:picChg>
        <pc:picChg chg="add mod">
          <ac:chgData name="Thúy Mai" userId="222f1c7e07c9bd7a" providerId="LiveId" clId="{FF72D83A-1DC9-4280-B098-F98E8270F5D3}" dt="2022-12-14T13:17:43.357" v="1453" actId="1076"/>
          <ac:picMkLst>
            <pc:docMk/>
            <pc:sldMk cId="2697555240" sldId="531"/>
            <ac:picMk id="25" creationId="{1829C547-6A2E-293E-B78E-F603BDB1189F}"/>
          </ac:picMkLst>
        </pc:picChg>
      </pc:sldChg>
      <pc:sldChg chg="add modTransition">
        <pc:chgData name="Thúy Mai" userId="222f1c7e07c9bd7a" providerId="LiveId" clId="{FF72D83A-1DC9-4280-B098-F98E8270F5D3}" dt="2022-12-14T13:28:59.341" v="1790"/>
        <pc:sldMkLst>
          <pc:docMk/>
          <pc:sldMk cId="1617156766" sldId="532"/>
        </pc:sldMkLst>
      </pc:sldChg>
      <pc:sldChg chg="addSp delSp modSp add mod ord modTransition delAnim modAnim">
        <pc:chgData name="Thúy Mai" userId="222f1c7e07c9bd7a" providerId="LiveId" clId="{FF72D83A-1DC9-4280-B098-F98E8270F5D3}" dt="2022-12-14T13:28:59.341" v="1790"/>
        <pc:sldMkLst>
          <pc:docMk/>
          <pc:sldMk cId="3340523332" sldId="533"/>
        </pc:sldMkLst>
        <pc:spChg chg="add del mod">
          <ac:chgData name="Thúy Mai" userId="222f1c7e07c9bd7a" providerId="LiveId" clId="{FF72D83A-1DC9-4280-B098-F98E8270F5D3}" dt="2022-12-14T13:18:25.512" v="1490" actId="478"/>
          <ac:spMkLst>
            <pc:docMk/>
            <pc:sldMk cId="3340523332" sldId="533"/>
            <ac:spMk id="3" creationId="{4CFF3E03-F1FA-4783-552A-17EA17691B93}"/>
          </ac:spMkLst>
        </pc:spChg>
        <pc:spChg chg="mod">
          <ac:chgData name="Thúy Mai" userId="222f1c7e07c9bd7a" providerId="LiveId" clId="{FF72D83A-1DC9-4280-B098-F98E8270F5D3}" dt="2022-12-14T13:18:14.177" v="1487" actId="20577"/>
          <ac:spMkLst>
            <pc:docMk/>
            <pc:sldMk cId="3340523332" sldId="533"/>
            <ac:spMk id="9" creationId="{835ECA49-B8E3-2AE6-3098-ED2666DBA27F}"/>
          </ac:spMkLst>
        </pc:spChg>
        <pc:spChg chg="del">
          <ac:chgData name="Thúy Mai" userId="222f1c7e07c9bd7a" providerId="LiveId" clId="{FF72D83A-1DC9-4280-B098-F98E8270F5D3}" dt="2022-12-14T13:18:18.142" v="1488" actId="478"/>
          <ac:spMkLst>
            <pc:docMk/>
            <pc:sldMk cId="3340523332" sldId="533"/>
            <ac:spMk id="11" creationId="{7744B8FA-B57C-9356-06D9-C59084549A40}"/>
          </ac:spMkLst>
        </pc:spChg>
        <pc:spChg chg="add mod">
          <ac:chgData name="Thúy Mai" userId="222f1c7e07c9bd7a" providerId="LiveId" clId="{FF72D83A-1DC9-4280-B098-F98E8270F5D3}" dt="2022-12-14T13:19:57.746" v="1512" actId="1076"/>
          <ac:spMkLst>
            <pc:docMk/>
            <pc:sldMk cId="3340523332" sldId="533"/>
            <ac:spMk id="12" creationId="{260857AB-FC97-D2FA-4B51-C8137D92FCA6}"/>
          </ac:spMkLst>
        </pc:spChg>
        <pc:spChg chg="del">
          <ac:chgData name="Thúy Mai" userId="222f1c7e07c9bd7a" providerId="LiveId" clId="{FF72D83A-1DC9-4280-B098-F98E8270F5D3}" dt="2022-12-14T13:18:21.778" v="1489" actId="478"/>
          <ac:spMkLst>
            <pc:docMk/>
            <pc:sldMk cId="3340523332" sldId="533"/>
            <ac:spMk id="23" creationId="{90E0D10D-07D6-5F7D-C96E-4CA3A9611007}"/>
          </ac:spMkLst>
        </pc:spChg>
        <pc:graphicFrameChg chg="add del mod">
          <ac:chgData name="Thúy Mai" userId="222f1c7e07c9bd7a" providerId="LiveId" clId="{FF72D83A-1DC9-4280-B098-F98E8270F5D3}" dt="2022-12-14T13:18:54.811" v="1496"/>
          <ac:graphicFrameMkLst>
            <pc:docMk/>
            <pc:sldMk cId="3340523332" sldId="533"/>
            <ac:graphicFrameMk id="7" creationId="{52F178F2-133B-0AC2-F17A-F393E22C0E98}"/>
          </ac:graphicFrameMkLst>
        </pc:graphicFrameChg>
        <pc:picChg chg="add mod">
          <ac:chgData name="Thúy Mai" userId="222f1c7e07c9bd7a" providerId="LiveId" clId="{FF72D83A-1DC9-4280-B098-F98E8270F5D3}" dt="2022-12-14T13:19:50.170" v="1510" actId="1076"/>
          <ac:picMkLst>
            <pc:docMk/>
            <pc:sldMk cId="3340523332" sldId="533"/>
            <ac:picMk id="6" creationId="{2CBB2E31-F76D-3059-AB3C-60EBE63410C0}"/>
          </ac:picMkLst>
        </pc:picChg>
        <pc:picChg chg="add mod">
          <ac:chgData name="Thúy Mai" userId="222f1c7e07c9bd7a" providerId="LiveId" clId="{FF72D83A-1DC9-4280-B098-F98E8270F5D3}" dt="2022-12-14T13:19:46.512" v="1508" actId="1076"/>
          <ac:picMkLst>
            <pc:docMk/>
            <pc:sldMk cId="3340523332" sldId="533"/>
            <ac:picMk id="14" creationId="{75F07EFB-005E-2169-EE17-7C190318D458}"/>
          </ac:picMkLst>
        </pc:picChg>
        <pc:picChg chg="del">
          <ac:chgData name="Thúy Mai" userId="222f1c7e07c9bd7a" providerId="LiveId" clId="{FF72D83A-1DC9-4280-B098-F98E8270F5D3}" dt="2022-12-14T13:18:21.778" v="1489" actId="478"/>
          <ac:picMkLst>
            <pc:docMk/>
            <pc:sldMk cId="3340523332" sldId="533"/>
            <ac:picMk id="22" creationId="{B7EA9195-1846-5921-683F-32FD723A5B12}"/>
          </ac:picMkLst>
        </pc:picChg>
        <pc:picChg chg="del">
          <ac:chgData name="Thúy Mai" userId="222f1c7e07c9bd7a" providerId="LiveId" clId="{FF72D83A-1DC9-4280-B098-F98E8270F5D3}" dt="2022-12-14T13:18:21.778" v="1489" actId="478"/>
          <ac:picMkLst>
            <pc:docMk/>
            <pc:sldMk cId="3340523332" sldId="533"/>
            <ac:picMk id="25" creationId="{1829C547-6A2E-293E-B78E-F603BDB1189F}"/>
          </ac:picMkLst>
        </pc:picChg>
      </pc:sldChg>
      <pc:sldChg chg="addSp delSp modSp add mod modTransition delAnim modAnim">
        <pc:chgData name="Thúy Mai" userId="222f1c7e07c9bd7a" providerId="LiveId" clId="{FF72D83A-1DC9-4280-B098-F98E8270F5D3}" dt="2022-12-14T13:28:59.341" v="1790"/>
        <pc:sldMkLst>
          <pc:docMk/>
          <pc:sldMk cId="546607396" sldId="534"/>
        </pc:sldMkLst>
        <pc:spChg chg="add mod">
          <ac:chgData name="Thúy Mai" userId="222f1c7e07c9bd7a" providerId="LiveId" clId="{FF72D83A-1DC9-4280-B098-F98E8270F5D3}" dt="2022-12-14T13:20:41.017" v="1549" actId="20577"/>
          <ac:spMkLst>
            <pc:docMk/>
            <pc:sldMk cId="546607396" sldId="534"/>
            <ac:spMk id="2" creationId="{102AF6BE-4156-5741-B9D1-E7CD64CD4864}"/>
          </ac:spMkLst>
        </pc:spChg>
        <pc:spChg chg="add mod">
          <ac:chgData name="Thúy Mai" userId="222f1c7e07c9bd7a" providerId="LiveId" clId="{FF72D83A-1DC9-4280-B098-F98E8270F5D3}" dt="2022-12-14T13:20:51.866" v="1554" actId="14100"/>
          <ac:spMkLst>
            <pc:docMk/>
            <pc:sldMk cId="546607396" sldId="534"/>
            <ac:spMk id="3" creationId="{92CCEEE6-B434-37FE-3209-E5BFAF72E6DC}"/>
          </ac:spMkLst>
        </pc:spChg>
        <pc:spChg chg="add del mod">
          <ac:chgData name="Thúy Mai" userId="222f1c7e07c9bd7a" providerId="LiveId" clId="{FF72D83A-1DC9-4280-B098-F98E8270F5D3}" dt="2022-12-14T13:21:37.687" v="1579" actId="478"/>
          <ac:spMkLst>
            <pc:docMk/>
            <pc:sldMk cId="546607396" sldId="534"/>
            <ac:spMk id="10" creationId="{78BE9C0B-CB52-8B3C-C18F-9D7AE11D6B5C}"/>
          </ac:spMkLst>
        </pc:spChg>
        <pc:spChg chg="add mod">
          <ac:chgData name="Thúy Mai" userId="222f1c7e07c9bd7a" providerId="LiveId" clId="{FF72D83A-1DC9-4280-B098-F98E8270F5D3}" dt="2022-12-14T13:21:01.301" v="1559" actId="14100"/>
          <ac:spMkLst>
            <pc:docMk/>
            <pc:sldMk cId="546607396" sldId="534"/>
            <ac:spMk id="11" creationId="{CD1B5286-D542-0202-C03F-38722C645508}"/>
          </ac:spMkLst>
        </pc:spChg>
        <pc:spChg chg="del">
          <ac:chgData name="Thúy Mai" userId="222f1c7e07c9bd7a" providerId="LiveId" clId="{FF72D83A-1DC9-4280-B098-F98E8270F5D3}" dt="2022-12-14T13:20:08.772" v="1515" actId="478"/>
          <ac:spMkLst>
            <pc:docMk/>
            <pc:sldMk cId="546607396" sldId="534"/>
            <ac:spMk id="12" creationId="{260857AB-FC97-D2FA-4B51-C8137D92FCA6}"/>
          </ac:spMkLst>
        </pc:spChg>
        <pc:spChg chg="add mod">
          <ac:chgData name="Thúy Mai" userId="222f1c7e07c9bd7a" providerId="LiveId" clId="{FF72D83A-1DC9-4280-B098-F98E8270F5D3}" dt="2022-12-14T13:21:13.733" v="1564" actId="14100"/>
          <ac:spMkLst>
            <pc:docMk/>
            <pc:sldMk cId="546607396" sldId="534"/>
            <ac:spMk id="13" creationId="{FDD6EB1B-E70A-67F7-3AE5-631445FE9B90}"/>
          </ac:spMkLst>
        </pc:spChg>
        <pc:spChg chg="add mod">
          <ac:chgData name="Thúy Mai" userId="222f1c7e07c9bd7a" providerId="LiveId" clId="{FF72D83A-1DC9-4280-B098-F98E8270F5D3}" dt="2022-12-14T13:21:33.706" v="1576" actId="14100"/>
          <ac:spMkLst>
            <pc:docMk/>
            <pc:sldMk cId="546607396" sldId="534"/>
            <ac:spMk id="15" creationId="{A0CEB6FF-3186-7FF5-A30A-1DCDFD106EFB}"/>
          </ac:spMkLst>
        </pc:spChg>
        <pc:graphicFrameChg chg="add del mod">
          <ac:chgData name="Thúy Mai" userId="222f1c7e07c9bd7a" providerId="LiveId" clId="{FF72D83A-1DC9-4280-B098-F98E8270F5D3}" dt="2022-12-14T13:20:28.449" v="1519"/>
          <ac:graphicFrameMkLst>
            <pc:docMk/>
            <pc:sldMk cId="546607396" sldId="534"/>
            <ac:graphicFrameMk id="5" creationId="{25CB300D-FA90-43FD-ECE0-5F8A1164A34F}"/>
          </ac:graphicFrameMkLst>
        </pc:graphicFrameChg>
        <pc:picChg chg="mod">
          <ac:chgData name="Thúy Mai" userId="222f1c7e07c9bd7a" providerId="LiveId" clId="{FF72D83A-1DC9-4280-B098-F98E8270F5D3}" dt="2022-12-14T13:21:25.860" v="1570" actId="1076"/>
          <ac:picMkLst>
            <pc:docMk/>
            <pc:sldMk cId="546607396" sldId="534"/>
            <ac:picMk id="4" creationId="{A201D6F1-B63A-CCFA-6904-B8508865D342}"/>
          </ac:picMkLst>
        </pc:picChg>
        <pc:picChg chg="del">
          <ac:chgData name="Thúy Mai" userId="222f1c7e07c9bd7a" providerId="LiveId" clId="{FF72D83A-1DC9-4280-B098-F98E8270F5D3}" dt="2022-12-14T13:20:08.772" v="1515" actId="478"/>
          <ac:picMkLst>
            <pc:docMk/>
            <pc:sldMk cId="546607396" sldId="534"/>
            <ac:picMk id="6" creationId="{2CBB2E31-F76D-3059-AB3C-60EBE63410C0}"/>
          </ac:picMkLst>
        </pc:picChg>
        <pc:picChg chg="del">
          <ac:chgData name="Thúy Mai" userId="222f1c7e07c9bd7a" providerId="LiveId" clId="{FF72D83A-1DC9-4280-B098-F98E8270F5D3}" dt="2022-12-14T13:20:08.772" v="1515" actId="478"/>
          <ac:picMkLst>
            <pc:docMk/>
            <pc:sldMk cId="546607396" sldId="534"/>
            <ac:picMk id="14" creationId="{75F07EFB-005E-2169-EE17-7C190318D458}"/>
          </ac:picMkLst>
        </pc:picChg>
      </pc:sldChg>
      <pc:sldChg chg="delSp modSp add mod modTransition delAnim">
        <pc:chgData name="Thúy Mai" userId="222f1c7e07c9bd7a" providerId="LiveId" clId="{FF72D83A-1DC9-4280-B098-F98E8270F5D3}" dt="2022-12-14T13:28:59.341" v="1790"/>
        <pc:sldMkLst>
          <pc:docMk/>
          <pc:sldMk cId="1988106919" sldId="535"/>
        </pc:sldMkLst>
        <pc:spChg chg="mod">
          <ac:chgData name="Thúy Mai" userId="222f1c7e07c9bd7a" providerId="LiveId" clId="{FF72D83A-1DC9-4280-B098-F98E8270F5D3}" dt="2022-12-14T13:22:13.536" v="1606" actId="1036"/>
          <ac:spMkLst>
            <pc:docMk/>
            <pc:sldMk cId="1988106919" sldId="535"/>
            <ac:spMk id="2" creationId="{102AF6BE-4156-5741-B9D1-E7CD64CD4864}"/>
          </ac:spMkLst>
        </pc:spChg>
        <pc:spChg chg="mod">
          <ac:chgData name="Thúy Mai" userId="222f1c7e07c9bd7a" providerId="LiveId" clId="{FF72D83A-1DC9-4280-B098-F98E8270F5D3}" dt="2022-12-14T13:22:08.210" v="1599" actId="1076"/>
          <ac:spMkLst>
            <pc:docMk/>
            <pc:sldMk cId="1988106919" sldId="535"/>
            <ac:spMk id="3" creationId="{92CCEEE6-B434-37FE-3209-E5BFAF72E6DC}"/>
          </ac:spMkLst>
        </pc:spChg>
        <pc:spChg chg="del mod">
          <ac:chgData name="Thúy Mai" userId="222f1c7e07c9bd7a" providerId="LiveId" clId="{FF72D83A-1DC9-4280-B098-F98E8270F5D3}" dt="2022-12-14T13:21:58.579" v="1594"/>
          <ac:spMkLst>
            <pc:docMk/>
            <pc:sldMk cId="1988106919" sldId="535"/>
            <ac:spMk id="10" creationId="{78BE9C0B-CB52-8B3C-C18F-9D7AE11D6B5C}"/>
          </ac:spMkLst>
        </pc:spChg>
        <pc:spChg chg="del">
          <ac:chgData name="Thúy Mai" userId="222f1c7e07c9bd7a" providerId="LiveId" clId="{FF72D83A-1DC9-4280-B098-F98E8270F5D3}" dt="2022-12-14T13:21:59.380" v="1595" actId="478"/>
          <ac:spMkLst>
            <pc:docMk/>
            <pc:sldMk cId="1988106919" sldId="535"/>
            <ac:spMk id="11" creationId="{CD1B5286-D542-0202-C03F-38722C645508}"/>
          </ac:spMkLst>
        </pc:spChg>
        <pc:spChg chg="del">
          <ac:chgData name="Thúy Mai" userId="222f1c7e07c9bd7a" providerId="LiveId" clId="{FF72D83A-1DC9-4280-B098-F98E8270F5D3}" dt="2022-12-14T13:21:59.380" v="1595" actId="478"/>
          <ac:spMkLst>
            <pc:docMk/>
            <pc:sldMk cId="1988106919" sldId="535"/>
            <ac:spMk id="13" creationId="{FDD6EB1B-E70A-67F7-3AE5-631445FE9B90}"/>
          </ac:spMkLst>
        </pc:spChg>
        <pc:spChg chg="del">
          <ac:chgData name="Thúy Mai" userId="222f1c7e07c9bd7a" providerId="LiveId" clId="{FF72D83A-1DC9-4280-B098-F98E8270F5D3}" dt="2022-12-14T13:21:59.380" v="1595" actId="478"/>
          <ac:spMkLst>
            <pc:docMk/>
            <pc:sldMk cId="1988106919" sldId="535"/>
            <ac:spMk id="15" creationId="{A0CEB6FF-3186-7FF5-A30A-1DCDFD106EFB}"/>
          </ac:spMkLst>
        </pc:spChg>
      </pc:sldChg>
      <pc:sldChg chg="addSp delSp modSp new mod modTransition setBg">
        <pc:chgData name="Thúy Mai" userId="222f1c7e07c9bd7a" providerId="LiveId" clId="{FF72D83A-1DC9-4280-B098-F98E8270F5D3}" dt="2022-12-14T13:28:59.341" v="1790"/>
        <pc:sldMkLst>
          <pc:docMk/>
          <pc:sldMk cId="155511831" sldId="536"/>
        </pc:sldMkLst>
        <pc:spChg chg="del">
          <ac:chgData name="Thúy Mai" userId="222f1c7e07c9bd7a" providerId="LiveId" clId="{FF72D83A-1DC9-4280-B098-F98E8270F5D3}" dt="2022-12-14T13:23:36.360" v="1664" actId="478"/>
          <ac:spMkLst>
            <pc:docMk/>
            <pc:sldMk cId="155511831" sldId="536"/>
            <ac:spMk id="2" creationId="{92B28223-A224-947B-4AA0-1826D148C8AB}"/>
          </ac:spMkLst>
        </pc:spChg>
        <pc:spChg chg="del">
          <ac:chgData name="Thúy Mai" userId="222f1c7e07c9bd7a" providerId="LiveId" clId="{FF72D83A-1DC9-4280-B098-F98E8270F5D3}" dt="2022-12-14T13:23:36.360" v="1664" actId="478"/>
          <ac:spMkLst>
            <pc:docMk/>
            <pc:sldMk cId="155511831" sldId="536"/>
            <ac:spMk id="3" creationId="{F83610AB-DBE0-AB12-64E4-E7CD2F45CD5D}"/>
          </ac:spMkLst>
        </pc:spChg>
        <pc:picChg chg="add mod">
          <ac:chgData name="Thúy Mai" userId="222f1c7e07c9bd7a" providerId="LiveId" clId="{FF72D83A-1DC9-4280-B098-F98E8270F5D3}" dt="2022-12-14T13:24:35.491" v="1720" actId="1038"/>
          <ac:picMkLst>
            <pc:docMk/>
            <pc:sldMk cId="155511831" sldId="536"/>
            <ac:picMk id="4" creationId="{4633358E-C9DC-322B-DB76-3B9566246C28}"/>
          </ac:picMkLst>
        </pc:picChg>
      </pc:sldChg>
      <pc:sldChg chg="addSp delSp modSp new del mod">
        <pc:chgData name="Thúy Mai" userId="222f1c7e07c9bd7a" providerId="LiveId" clId="{FF72D83A-1DC9-4280-B098-F98E8270F5D3}" dt="2022-12-14T13:28:52.572" v="1788" actId="47"/>
        <pc:sldMkLst>
          <pc:docMk/>
          <pc:sldMk cId="673614894" sldId="537"/>
        </pc:sldMkLst>
        <pc:spChg chg="del">
          <ac:chgData name="Thúy Mai" userId="222f1c7e07c9bd7a" providerId="LiveId" clId="{FF72D83A-1DC9-4280-B098-F98E8270F5D3}" dt="2022-12-14T13:25:30.860" v="1733" actId="478"/>
          <ac:spMkLst>
            <pc:docMk/>
            <pc:sldMk cId="673614894" sldId="537"/>
            <ac:spMk id="2" creationId="{570D5639-7C51-4EE9-F088-8D995CC84A53}"/>
          </ac:spMkLst>
        </pc:spChg>
        <pc:spChg chg="del">
          <ac:chgData name="Thúy Mai" userId="222f1c7e07c9bd7a" providerId="LiveId" clId="{FF72D83A-1DC9-4280-B098-F98E8270F5D3}" dt="2022-12-14T13:25:30.860" v="1733" actId="478"/>
          <ac:spMkLst>
            <pc:docMk/>
            <pc:sldMk cId="673614894" sldId="537"/>
            <ac:spMk id="3" creationId="{34DD92D7-6440-51C6-85CD-1B90F428FD0B}"/>
          </ac:spMkLst>
        </pc:spChg>
        <pc:spChg chg="add mod">
          <ac:chgData name="Thúy Mai" userId="222f1c7e07c9bd7a" providerId="LiveId" clId="{FF72D83A-1DC9-4280-B098-F98E8270F5D3}" dt="2022-12-14T13:26:21.016" v="1754" actId="21"/>
          <ac:spMkLst>
            <pc:docMk/>
            <pc:sldMk cId="673614894" sldId="537"/>
            <ac:spMk id="6" creationId="{DB9E31C3-09BE-7502-635B-8ED1593900EA}"/>
          </ac:spMkLst>
        </pc:spChg>
        <pc:graphicFrameChg chg="add del mod">
          <ac:chgData name="Thúy Mai" userId="222f1c7e07c9bd7a" providerId="LiveId" clId="{FF72D83A-1DC9-4280-B098-F98E8270F5D3}" dt="2022-12-14T13:25:33.563" v="1736"/>
          <ac:graphicFrameMkLst>
            <pc:docMk/>
            <pc:sldMk cId="673614894" sldId="537"/>
            <ac:graphicFrameMk id="4" creationId="{68B2EADA-93BA-CA72-3135-2BC4C6AE4F54}"/>
          </ac:graphicFrameMkLst>
        </pc:graphicFrameChg>
      </pc:sldChg>
      <pc:sldChg chg="modSp add mod ord modTransition">
        <pc:chgData name="Thúy Mai" userId="222f1c7e07c9bd7a" providerId="LiveId" clId="{FF72D83A-1DC9-4280-B098-F98E8270F5D3}" dt="2022-12-14T13:28:59.341" v="1790"/>
        <pc:sldMkLst>
          <pc:docMk/>
          <pc:sldMk cId="1257765292" sldId="538"/>
        </pc:sldMkLst>
        <pc:spChg chg="mod">
          <ac:chgData name="Thúy Mai" userId="222f1c7e07c9bd7a" providerId="LiveId" clId="{FF72D83A-1DC9-4280-B098-F98E8270F5D3}" dt="2022-12-14T13:28:49.238" v="1787" actId="207"/>
          <ac:spMkLst>
            <pc:docMk/>
            <pc:sldMk cId="1257765292" sldId="538"/>
            <ac:spMk id="6" creationId="{0C306509-E872-BB8F-6661-C6C57B8AE49B}"/>
          </ac:spMkLst>
        </pc:spChg>
      </pc:sldChg>
      <pc:sldMasterChg chg="modTransition modSldLayout">
        <pc:chgData name="Thúy Mai" userId="222f1c7e07c9bd7a" providerId="LiveId" clId="{FF72D83A-1DC9-4280-B098-F98E8270F5D3}" dt="2022-12-14T13:28:59.341" v="1790"/>
        <pc:sldMasterMkLst>
          <pc:docMk/>
          <pc:sldMasterMk cId="4038471788" sldId="2147483648"/>
        </pc:sldMasterMkLst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719018200" sldId="2147483649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1449371756" sldId="2147483650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1338776137" sldId="2147483651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1590438830" sldId="2147483652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4162864089" sldId="2147483653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939442309" sldId="2147483654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455081516" sldId="2147483655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228346097" sldId="2147483656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2538582676" sldId="2147483657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3084005572" sldId="2147483658"/>
          </pc:sldLayoutMkLst>
        </pc:sldLayoutChg>
        <pc:sldLayoutChg chg="modTransition">
          <pc:chgData name="Thúy Mai" userId="222f1c7e07c9bd7a" providerId="LiveId" clId="{FF72D83A-1DC9-4280-B098-F98E8270F5D3}" dt="2022-12-14T13:28:59.341" v="1790"/>
          <pc:sldLayoutMkLst>
            <pc:docMk/>
            <pc:sldMasterMk cId="4038471788" sldId="2147483648"/>
            <pc:sldLayoutMk cId="408896652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1F4418-9004-96BB-8355-66AB4CF31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20A002-D4B1-94A1-61A2-B2B070435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9D06E3-DAA5-491A-1F8F-FE6E5283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536ABB-FBA4-9932-BA79-205394F1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06B849-0CBF-603F-CA2A-C289993D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55BA66-4FFE-215A-A572-3BCC35A2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DBFAD8-AE31-3852-B621-4266C204B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0BC44B-A5CF-3941-0E5D-114D7E0A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8E1350-96F5-EA00-65CA-EF55EC4D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8C2EC5-C986-63F6-D5CF-1AF3AAAF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3A2B37D-BE8B-3ED5-B302-042B57467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871A40-655D-7112-5B09-27A1B86A6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265F14-76CC-9686-66F4-C257B180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456202-11BA-70C4-3A80-A9FCD549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9F21F5-AB3B-6ED4-2CC5-98AB3545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9E1574-EF2E-4D37-9DD9-95C13772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0A867-B09C-0259-3AAD-8F52EC72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971BCD-5D5B-18E3-CCC6-F0C848F4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F5C57A-3409-6C22-6BDA-7C6D320D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68AC09-9FB2-6EC3-4AAF-039E36C9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5385BA-4B49-FAC8-EC0C-456B0196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1E2546-68C4-0CFD-C086-3B8C530A8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BDD51-8441-D6FC-CCAA-1BAFECD3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59DAD3-4A71-691D-43A5-DEBC05BF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41A6-C652-420D-8658-C27769AA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CAF3A0-D8B1-B2DB-BC3C-32D8B4FB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3C4DE5-477C-B7C3-2A48-A8EA5B258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1661C7A-33AC-2C8F-F790-84C6EE81B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4B923B-89FC-090D-43C8-E51FBBE4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15F3F3-5D32-EAF5-F4D2-0E6A7C0E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5018BA-5EAB-EA58-91DB-99216F12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865F34-6575-B1EF-1291-A7C76AF3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BC828C-5798-6FD5-6DDF-D64111B4F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1C58780-6CAE-FC4B-A36A-F17D04309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85CB6F9-EBAD-12BE-3885-310338729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B647A5-C957-8067-53A6-59537B4C4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ED5DD6-ECAD-95DC-6568-26A4BE0DA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0E84331-9C64-0413-4F61-1D322DCA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6794975-DD20-B883-8863-F0DC370E9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EB359B-DF84-08AB-A726-43575DE7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660EE82-1466-A14C-DF86-D12D3991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914777E-610F-87DC-24B1-715C8E5C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002E4D6-ECE8-F999-9FE0-4AB05ABA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1CA7B95-2DFE-85A5-275C-5E03D5E1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AAA183F-60DC-D049-1212-A6A53CC5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B0333D-DEC4-561D-4817-9C859F18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22304-CFA8-B2C6-FF0D-9A073D5F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6348994-B0BC-7CE0-5EB0-2C9BFBB1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5CEFEC-7391-F480-4B1A-474455D48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96A9A4-7960-AF27-9680-C09E5438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BD370B-946B-2FFE-9E14-956922E6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938C672-C285-4986-68C2-E3248C7F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62EB2F-1DC3-1E7C-CB27-15C5D306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32C64D-3E15-9554-E41E-0ADC22A4D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24E437-73A1-7D04-5A17-8E0A2970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0B75728-E40B-6796-42C3-DB805FD0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14C6A5-DF19-CC04-AA87-2A42CDF7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84D25D-1B85-ABDA-971C-FB079113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65A15AE-4821-0755-5E2F-C2733DD6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AA15DF0-F5DE-62A1-796C-3E2271CAC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3A194D-FE7F-CDF8-3C3F-EC8BDBDEF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51E0E-DD18-43E2-9DC0-5755C6031D96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C5C4A-2A96-4DEA-DA38-CA8D4490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B839E-8DEA-DBCF-61C2-8FE6613D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FF0066">
                <a:alpha val="62000"/>
              </a:srgbClr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1977B5E-9A00-459B-9636-93482C101FE9}"/>
              </a:ext>
            </a:extLst>
          </p:cNvPr>
          <p:cNvSpPr/>
          <p:nvPr/>
        </p:nvSpPr>
        <p:spPr>
          <a:xfrm>
            <a:off x="6944725" y="2402792"/>
            <a:ext cx="5078507" cy="171200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VĂN BẢN 3. 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NÓI VỚI CON </a:t>
            </a:r>
            <a:endParaRPr lang="en-US" sz="6000" dirty="0">
              <a:solidFill>
                <a:srgbClr val="00B05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Picture 40" descr="Nói với con - Y Phương">
            <a:extLst>
              <a:ext uri="{FF2B5EF4-FFF2-40B4-BE49-F238E27FC236}">
                <a16:creationId xmlns:a16="http://schemas.microsoft.com/office/drawing/2014/main" id="{62C09853-B88F-D582-C268-E91AB185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" y="1266987"/>
            <a:ext cx="6311966" cy="39836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28FE6F-FAF7-8206-5A49-A4F6FBC9C6FA}"/>
              </a:ext>
            </a:extLst>
          </p:cNvPr>
          <p:cNvSpPr txBox="1"/>
          <p:nvPr/>
        </p:nvSpPr>
        <p:spPr>
          <a:xfrm>
            <a:off x="5794375" y="6028647"/>
            <a:ext cx="6127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 Phương - Người dùng thi ca tôn vinh vẻ đẹp văn hóa Tày">
            <a:extLst>
              <a:ext uri="{FF2B5EF4-FFF2-40B4-BE49-F238E27FC236}">
                <a16:creationId xmlns:a16="http://schemas.microsoft.com/office/drawing/2014/main" id="{D23B6648-8EAA-C6B2-0CF5-2597B4E3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0" y="476845"/>
            <a:ext cx="2625548" cy="350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à thơ Y Phương: 'Tiếng hát tháng Giêng' đã cất vào 'ruột đá' - Hội Nhà  Văn Việt Nam">
            <a:extLst>
              <a:ext uri="{FF2B5EF4-FFF2-40B4-BE49-F238E27FC236}">
                <a16:creationId xmlns:a16="http://schemas.microsoft.com/office/drawing/2014/main" id="{42CC430A-E87A-52FB-B0E5-3A211F73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90" y="2469941"/>
            <a:ext cx="3125958" cy="41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 Phương với hành trình tìm kiếm từ “Chín tháng” đến “Đò trăng” - Tạp chí  Sông Hương">
            <a:extLst>
              <a:ext uri="{FF2B5EF4-FFF2-40B4-BE49-F238E27FC236}">
                <a16:creationId xmlns:a16="http://schemas.microsoft.com/office/drawing/2014/main" id="{41E0F295-DB8C-3A6C-B73D-3E531DE4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44" y="1486849"/>
            <a:ext cx="2837149" cy="45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26" y="3299611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4653256" y="2383458"/>
            <a:ext cx="4140545" cy="147531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01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CBD767-6C24-4037-3821-3A430DABA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23" y="4224214"/>
            <a:ext cx="3648457" cy="209274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A9A8B09-4CAC-DA74-F9B4-981732010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386B640-BA14-F5C3-1CDB-041D659FC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82106"/>
              </p:ext>
            </p:extLst>
          </p:nvPr>
        </p:nvGraphicFramePr>
        <p:xfrm>
          <a:off x="1404331" y="1699491"/>
          <a:ext cx="10113414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0542">
                  <a:extLst>
                    <a:ext uri="{9D8B030D-6E8A-4147-A177-3AD203B41FA5}">
                      <a16:colId xmlns:a16="http://schemas.microsoft.com/office/drawing/2014/main" val="237523272"/>
                    </a:ext>
                  </a:extLst>
                </a:gridCol>
                <a:gridCol w="6012872">
                  <a:extLst>
                    <a:ext uri="{9D8B030D-6E8A-4147-A177-3AD203B41FA5}">
                      <a16:colId xmlns:a16="http://schemas.microsoft.com/office/drawing/2014/main" val="1497772911"/>
                    </a:ext>
                  </a:extLst>
                </a:gridCol>
              </a:tblGrid>
              <a:tr h="1194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chung VB: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875016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Xuất xứ: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084032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Thể thơ: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90640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Phương thức biểu đạt: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060787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Bố cục: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00570"/>
                  </a:ext>
                </a:extLst>
              </a:tr>
              <a:tr h="3591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Chủ thể trữ tình và đối tượng trữ tình: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8773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F4C5D10-F554-DD1F-2C4E-20E251C54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495" y="372182"/>
            <a:ext cx="59290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(Tìm hiểu chung văn bản)</a:t>
            </a:r>
            <a:endParaRPr kumimoji="0" lang="pt-BR" altLang="en-US" sz="32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D15F7A4-F01C-0368-6E11-65AB3A4F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79" y="4686531"/>
            <a:ext cx="3648457" cy="20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38F5CE4-3F49-1B36-09F8-77A3AF843B83}"/>
              </a:ext>
            </a:extLst>
          </p:cNvPr>
          <p:cNvSpPr txBox="1"/>
          <p:nvPr/>
        </p:nvSpPr>
        <p:spPr>
          <a:xfrm>
            <a:off x="1317522" y="1238393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2.1.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3C8A074-EFD7-57EB-5E0E-AE88F6D12924}"/>
              </a:ext>
            </a:extLst>
          </p:cNvPr>
          <p:cNvSpPr txBox="1"/>
          <p:nvPr/>
        </p:nvSpPr>
        <p:spPr>
          <a:xfrm>
            <a:off x="1646706" y="1858048"/>
            <a:ext cx="6317718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ken, người đồng mình, thung,...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428565F-CDA3-DA60-1D2B-4CC57C181F20}"/>
              </a:ext>
            </a:extLst>
          </p:cNvPr>
          <p:cNvSpPr txBox="1"/>
          <p:nvPr/>
        </p:nvSpPr>
        <p:spPr>
          <a:xfrm>
            <a:off x="1317522" y="2489765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2.2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DEFFEF0-29B7-9B64-6C73-87AA00C467E6}"/>
              </a:ext>
            </a:extLst>
          </p:cNvPr>
          <p:cNvSpPr txBox="1"/>
          <p:nvPr/>
        </p:nvSpPr>
        <p:spPr>
          <a:xfrm>
            <a:off x="1634121" y="2979586"/>
            <a:ext cx="892375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1980, in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Việt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1945 – 1985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NXB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1987)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9DC8B81-AED9-A8BA-547C-717D53D42739}"/>
              </a:ext>
            </a:extLst>
          </p:cNvPr>
          <p:cNvSpPr txBox="1"/>
          <p:nvPr/>
        </p:nvSpPr>
        <p:spPr>
          <a:xfrm>
            <a:off x="1387626" y="4084635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2.3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2A5F897-6459-B950-435F-4D65A5E3FF6C}"/>
              </a:ext>
            </a:extLst>
          </p:cNvPr>
          <p:cNvSpPr txBox="1"/>
          <p:nvPr/>
        </p:nvSpPr>
        <p:spPr>
          <a:xfrm>
            <a:off x="1634121" y="4694528"/>
            <a:ext cx="1222966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 do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7B11241-1707-717B-1E74-9B386C32609E}"/>
              </a:ext>
            </a:extLst>
          </p:cNvPr>
          <p:cNvSpPr txBox="1"/>
          <p:nvPr/>
        </p:nvSpPr>
        <p:spPr>
          <a:xfrm>
            <a:off x="1424202" y="5295847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2.4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5382C49-D3FC-1FEE-805B-89F7A95F4195}"/>
              </a:ext>
            </a:extLst>
          </p:cNvPr>
          <p:cNvSpPr txBox="1"/>
          <p:nvPr/>
        </p:nvSpPr>
        <p:spPr>
          <a:xfrm>
            <a:off x="1646706" y="5869816"/>
            <a:ext cx="5601831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337D6BF-6015-2D49-8CFA-39703FF2A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38F5CE4-3F49-1B36-09F8-77A3AF843B83}"/>
              </a:ext>
            </a:extLst>
          </p:cNvPr>
          <p:cNvSpPr txBox="1"/>
          <p:nvPr/>
        </p:nvSpPr>
        <p:spPr>
          <a:xfrm>
            <a:off x="1317522" y="1238393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2.5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3C8A074-EFD7-57EB-5E0E-AE88F6D12924}"/>
              </a:ext>
            </a:extLst>
          </p:cNvPr>
          <p:cNvSpPr txBox="1"/>
          <p:nvPr/>
        </p:nvSpPr>
        <p:spPr>
          <a:xfrm>
            <a:off x="1646706" y="1867265"/>
            <a:ext cx="8594574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DEFFEF0-29B7-9B64-6C73-87AA00C467E6}"/>
              </a:ext>
            </a:extLst>
          </p:cNvPr>
          <p:cNvSpPr txBox="1"/>
          <p:nvPr/>
        </p:nvSpPr>
        <p:spPr>
          <a:xfrm>
            <a:off x="1634121" y="2570042"/>
            <a:ext cx="892375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9DC8B81-AED9-A8BA-547C-717D53D42739}"/>
              </a:ext>
            </a:extLst>
          </p:cNvPr>
          <p:cNvSpPr txBox="1"/>
          <p:nvPr/>
        </p:nvSpPr>
        <p:spPr>
          <a:xfrm>
            <a:off x="1387626" y="3623164"/>
            <a:ext cx="6744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2.6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2A5F897-6459-B950-435F-4D65A5E3FF6C}"/>
              </a:ext>
            </a:extLst>
          </p:cNvPr>
          <p:cNvSpPr txBox="1"/>
          <p:nvPr/>
        </p:nvSpPr>
        <p:spPr>
          <a:xfrm>
            <a:off x="1646707" y="4229308"/>
            <a:ext cx="6960846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5382C49-D3FC-1FEE-805B-89F7A95F4195}"/>
              </a:ext>
            </a:extLst>
          </p:cNvPr>
          <p:cNvSpPr txBox="1"/>
          <p:nvPr/>
        </p:nvSpPr>
        <p:spPr>
          <a:xfrm>
            <a:off x="1634121" y="4989360"/>
            <a:ext cx="9423630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CE0E9D1-A0F3-021E-A36A-E0B0099D4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18" grpId="0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" y="3767228"/>
            <a:ext cx="1744335" cy="2931390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1985629" y="1584190"/>
            <a:ext cx="9786581" cy="4181849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thành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"con"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"con"?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ECE246D-E782-6D2E-F536-07B1D3A9C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31" y="5363199"/>
            <a:ext cx="1452229" cy="127512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5DC7A4-79C0-758E-2682-6FACB32F6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0191781-C82A-2FB7-5679-35A88501B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329614"/>
              </p:ext>
            </p:extLst>
          </p:nvPr>
        </p:nvGraphicFramePr>
        <p:xfrm>
          <a:off x="408748" y="2340865"/>
          <a:ext cx="11374503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2693">
                  <a:extLst>
                    <a:ext uri="{9D8B030D-6E8A-4147-A177-3AD203B41FA5}">
                      <a16:colId xmlns:a16="http://schemas.microsoft.com/office/drawing/2014/main" val="1236315348"/>
                    </a:ext>
                  </a:extLst>
                </a:gridCol>
                <a:gridCol w="1704290">
                  <a:extLst>
                    <a:ext uri="{9D8B030D-6E8A-4147-A177-3AD203B41FA5}">
                      <a16:colId xmlns:a16="http://schemas.microsoft.com/office/drawing/2014/main" val="1356616581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231072466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777130259"/>
                    </a:ext>
                  </a:extLst>
                </a:gridCol>
              </a:tblGrid>
              <a:tr h="6218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"con"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757623"/>
                  </a:ext>
                </a:extLst>
              </a:tr>
              <a:tr h="774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 quan hệ giữa "con" với gia đình: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33198"/>
                  </a:ext>
                </a:extLst>
              </a:tr>
              <a:tr h="774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"con"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00094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07F0C0A-8551-1E09-2D88-384F375CA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147" y="468793"/>
            <a:ext cx="63794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  <a:tab pos="27035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  <a:tab pos="2703513" algn="l"/>
              </a:tabLst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"con"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C24782F-9B3F-1B87-2050-84136616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6" y="79131"/>
            <a:ext cx="2575864" cy="22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349960" y="1470378"/>
            <a:ext cx="1024890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 quan hệ giữa “con” với gia đình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 sức tự nhiên và sâu sắc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được cha mẹ sinh ra, nuôi dưỡng, bao bọc. Bước đi chập chững, tiếng nói đầu đời của con đem đến cho cha mẹ niềm vui, hạnh phúc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(Một bước chạm tiếng nói/ Hai bước tới tiếng cười).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1D488CC-26B7-0EF6-D79A-AC1009B2E7D6}"/>
              </a:ext>
            </a:extLst>
          </p:cNvPr>
          <p:cNvSpPr txBox="1"/>
          <p:nvPr/>
        </p:nvSpPr>
        <p:spPr>
          <a:xfrm>
            <a:off x="1516380" y="4049896"/>
            <a:ext cx="10082480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 từng bước trưởng thành của con, đều có sự bảo ban và ánh mắt dõi theo đầy hi vọng của cha mẹ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(Lên đường/ Không bao giờ nhỏ bé được/ Nghe con).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DE2A41A-4539-4B4A-3E81-0E902AD5D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20029"/>
            <a:ext cx="672724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 quan hệ giữa “con” với quê hương: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200906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 hương không chỉ là nơi con được sinh ra, lớn lên, mà còn là nơi hun đúc, nuôi dưỡng nghị lực sống và tâm hồn con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(Đan lờ cài nan hoa/ Vách nhà ken câu hát/ Rừng cho hoa/ Con đường cho những tấm lòng; Còn quê hương thì làm phong tục).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134D99-9F12-4845-7E3E-C5BC7F45D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20029"/>
            <a:ext cx="62433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trĩu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711577B-C7C3-7439-684D-EFC1CA73DD98}"/>
              </a:ext>
            </a:extLst>
          </p:cNvPr>
          <p:cNvSpPr txBox="1"/>
          <p:nvPr/>
        </p:nvSpPr>
        <p:spPr>
          <a:xfrm>
            <a:off x="1516380" y="3546371"/>
            <a:ext cx="100824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3659A5-4AA0-47E0-C128-AA07CB378C6D}"/>
              </a:ext>
            </a:extLst>
          </p:cNvPr>
          <p:cNvSpPr txBox="1"/>
          <p:nvPr/>
        </p:nvSpPr>
        <p:spPr>
          <a:xfrm>
            <a:off x="1516380" y="4796488"/>
            <a:ext cx="813562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73D31E-C130-C4DA-9649-5F335818F92C}"/>
              </a:ext>
            </a:extLst>
          </p:cNvPr>
          <p:cNvSpPr txBox="1"/>
          <p:nvPr/>
        </p:nvSpPr>
        <p:spPr>
          <a:xfrm>
            <a:off x="1516380" y="5582722"/>
            <a:ext cx="550672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F5F1654-A0AC-485E-4DCD-B970211DC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FF0066">
                <a:alpha val="22000"/>
              </a:srgbClr>
            </a:gs>
            <a:gs pos="35000">
              <a:srgbClr val="FFFF00">
                <a:alpha val="2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768195" y="2322021"/>
            <a:ext cx="29458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NÓI VỚI CON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31AF63-0BD5-C14B-58ED-3DFAE0AAF7EB}"/>
              </a:ext>
            </a:extLst>
          </p:cNvPr>
          <p:cNvSpPr txBox="1"/>
          <p:nvPr/>
        </p:nvSpPr>
        <p:spPr>
          <a:xfrm>
            <a:off x="-1278833" y="7498080"/>
            <a:ext cx="134912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73075" algn="l"/>
              </a:tabLs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83529"/>
            <a:ext cx="73355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*Ý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474353"/>
            <a:ext cx="959612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uê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hương: nơi có những con người xứng đáng là mẫu hình về mọi 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con noi theo để trưởng 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156594D-1517-9E3F-B3CD-E3F6E1DAA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" y="3767228"/>
            <a:ext cx="1744335" cy="2931390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1812279" y="1783114"/>
            <a:ext cx="9786581" cy="4866031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thành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7E92DFC-6ADF-D3AB-3FD1-EBDC847D1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09" y="5878002"/>
            <a:ext cx="1501182" cy="86107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2AC3922-7F22-982F-1067-B6943D9A8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3376B2-BFFA-7407-E7B3-91533AC2C036}"/>
              </a:ext>
            </a:extLst>
          </p:cNvPr>
          <p:cNvSpPr txBox="1"/>
          <p:nvPr/>
        </p:nvSpPr>
        <p:spPr>
          <a:xfrm>
            <a:off x="-602097" y="230935"/>
            <a:ext cx="13396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3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2A38008-6D2B-ACA1-DAC8-DA2FA5F87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67927"/>
              </p:ext>
            </p:extLst>
          </p:nvPr>
        </p:nvGraphicFramePr>
        <p:xfrm>
          <a:off x="252209" y="1687962"/>
          <a:ext cx="11687582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5111">
                  <a:extLst>
                    <a:ext uri="{9D8B030D-6E8A-4147-A177-3AD203B41FA5}">
                      <a16:colId xmlns:a16="http://schemas.microsoft.com/office/drawing/2014/main" val="993839460"/>
                    </a:ext>
                  </a:extLst>
                </a:gridCol>
                <a:gridCol w="4770120">
                  <a:extLst>
                    <a:ext uri="{9D8B030D-6E8A-4147-A177-3AD203B41FA5}">
                      <a16:colId xmlns:a16="http://schemas.microsoft.com/office/drawing/2014/main" val="136510986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634701049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996538488"/>
                    </a:ext>
                  </a:extLst>
                </a:gridCol>
                <a:gridCol w="2673871">
                  <a:extLst>
                    <a:ext uri="{9D8B030D-6E8A-4147-A177-3AD203B41FA5}">
                      <a16:colId xmlns:a16="http://schemas.microsoft.com/office/drawing/2014/main" val="3240404761"/>
                    </a:ext>
                  </a:extLst>
                </a:gridCol>
              </a:tblGrid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47054"/>
                  </a:ext>
                </a:extLst>
              </a:tr>
              <a:tr h="1045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yêu lắm con ơi/ Đan lờ cài nan hoa/ Vách nhà ken câu 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6723"/>
                  </a:ext>
                </a:extLst>
              </a:tr>
              <a:tr h="1028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thương lắm con ơi/ Cao đo nỗi buồn/ Xa nuôi chí lớn.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125615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822D68D2-43AE-864A-5B2E-B6A38B0A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9" y="5305625"/>
            <a:ext cx="2706391" cy="15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3376B2-BFFA-7407-E7B3-91533AC2C036}"/>
              </a:ext>
            </a:extLst>
          </p:cNvPr>
          <p:cNvSpPr txBox="1"/>
          <p:nvPr/>
        </p:nvSpPr>
        <p:spPr>
          <a:xfrm>
            <a:off x="-602097" y="101422"/>
            <a:ext cx="13396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3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2A38008-6D2B-ACA1-DAC8-DA2FA5F87CB5}"/>
              </a:ext>
            </a:extLst>
          </p:cNvPr>
          <p:cNvGraphicFramePr>
            <a:graphicFrameLocks noGrp="1"/>
          </p:cNvGraphicFramePr>
          <p:nvPr/>
        </p:nvGraphicFramePr>
        <p:xfrm>
          <a:off x="252209" y="1185042"/>
          <a:ext cx="11687582" cy="5388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071">
                  <a:extLst>
                    <a:ext uri="{9D8B030D-6E8A-4147-A177-3AD203B41FA5}">
                      <a16:colId xmlns:a16="http://schemas.microsoft.com/office/drawing/2014/main" val="993839460"/>
                    </a:ext>
                  </a:extLst>
                </a:gridCol>
                <a:gridCol w="5288280">
                  <a:extLst>
                    <a:ext uri="{9D8B030D-6E8A-4147-A177-3AD203B41FA5}">
                      <a16:colId xmlns:a16="http://schemas.microsoft.com/office/drawing/2014/main" val="13651098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34701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996538488"/>
                    </a:ext>
                  </a:extLst>
                </a:gridCol>
                <a:gridCol w="2094751">
                  <a:extLst>
                    <a:ext uri="{9D8B030D-6E8A-4147-A177-3AD203B41FA5}">
                      <a16:colId xmlns:a16="http://schemas.microsoft.com/office/drawing/2014/main" val="3240404761"/>
                    </a:ext>
                  </a:extLst>
                </a:gridCol>
              </a:tblGrid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47054"/>
                  </a:ext>
                </a:extLst>
              </a:tr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thô sơ da thịt/ Chẳng mấy ai nhỏ bé đâu con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6673"/>
                  </a:ext>
                </a:extLst>
              </a:tr>
              <a:tr h="282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3870" algn="l"/>
                        </a:tabLs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trên đá không chê đá gập ghềnh/ Sống trong thung không chê thung nghèo đói/ Sống như sông như suối/ Lên thác xuống ghềnh/ Không lo cực nhọc; Người đồng mình tự đục đá kê cao quê hương.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282346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D76C51B9-92F2-ABF2-451F-7321CA6D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5876886"/>
            <a:ext cx="2032000" cy="11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17856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40180" y="2549323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ken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đáng yêu vì nét tài hoa, lãng mạn và đời sống tâm hồn phong phú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40179" y="4308720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Cao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có ý chí, nghị lực sống mãnh liệt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ACD3891-0F8A-81BB-9AC0-105502326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17856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40180" y="2549323"/>
            <a:ext cx="101205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con".</a:t>
            </a:r>
          </a:p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chân chất, giản dị, nhưng có cốt cách cao quý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73549" y="3755424"/>
            <a:ext cx="9801967" cy="248578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nghèo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chịu thương chịu, khó, sống gắn bó và hết lòng xây đắp quê 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17F7613-EE5F-FAC3-CD5F-5B47EEEE1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62941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62933" y="2549280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40179" y="4245220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6FB6DA-42DF-92B6-A639-F0B8DB0F4CC2}"/>
              </a:ext>
            </a:extLst>
          </p:cNvPr>
          <p:cNvSpPr txBox="1"/>
          <p:nvPr/>
        </p:nvSpPr>
        <p:spPr>
          <a:xfrm>
            <a:off x="1440178" y="5462712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phác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961F621-A49A-80EF-3902-0785EB6E9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62941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cha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nhắn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gửi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con: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73549" y="2705321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thấu hiểu những vẻ đẹp tâm hồn và sức sống mãnh liệt, bền bỉ của “người đồng mình”;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73549" y="4067420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phải thấu hiểu, yêu thương và tự hào về “người đồng mình”, sống có cốt cách cao đẹp, xứng đáng là người con của quê hương, xứ sở.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93C02A3-093C-0FB4-018E-6F37C7746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Chỗ dành sẵn cho Nội dung 8">
            <a:extLst>
              <a:ext uri="{FF2B5EF4-FFF2-40B4-BE49-F238E27FC236}">
                <a16:creationId xmlns:a16="http://schemas.microsoft.com/office/drawing/2014/main" id="{B7EA9195-1846-5921-683F-32FD723A5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57" y="3768976"/>
            <a:ext cx="1744335" cy="2931390"/>
          </a:xfrm>
        </p:spPr>
      </p:pic>
      <p:sp>
        <p:nvSpPr>
          <p:cNvPr id="23" name="Bong bóng Lời nói: Hình chữ nhật với Góc Tròn 22">
            <a:extLst>
              <a:ext uri="{FF2B5EF4-FFF2-40B4-BE49-F238E27FC236}">
                <a16:creationId xmlns:a16="http://schemas.microsoft.com/office/drawing/2014/main" id="{90E0D10D-07D6-5F7D-C96E-4CA3A9611007}"/>
              </a:ext>
            </a:extLst>
          </p:cNvPr>
          <p:cNvSpPr/>
          <p:nvPr/>
        </p:nvSpPr>
        <p:spPr>
          <a:xfrm>
            <a:off x="3519592" y="2443521"/>
            <a:ext cx="5452121" cy="163830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829C547-6A2E-293E-B78E-F603BDB11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4266487"/>
            <a:ext cx="3727450" cy="223994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F298CBC-7EE7-760A-22EB-ECD2FDF89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6E7F250-6BFB-B391-F6EF-2E94884B527C}"/>
              </a:ext>
            </a:extLst>
          </p:cNvPr>
          <p:cNvSpPr txBox="1"/>
          <p:nvPr/>
        </p:nvSpPr>
        <p:spPr>
          <a:xfrm>
            <a:off x="1473548" y="1448500"/>
            <a:ext cx="8343551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lời căn dặn, tâm tình, cha muốn con khắc ghi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3DE70BB-70F8-04A0-D5B5-27C1891E7097}"/>
              </a:ext>
            </a:extLst>
          </p:cNvPr>
          <p:cNvSpPr txBox="1"/>
          <p:nvPr/>
        </p:nvSpPr>
        <p:spPr>
          <a:xfrm>
            <a:off x="1638649" y="2209160"/>
            <a:ext cx="834355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nhớ về tình cảm của cha mẹ, của gia đình mình.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1400AAC-EF2E-F3FC-FE82-6DFA24AFC0E8}"/>
              </a:ext>
            </a:extLst>
          </p:cNvPr>
          <p:cNvSpPr txBox="1"/>
          <p:nvPr/>
        </p:nvSpPr>
        <p:spPr>
          <a:xfrm>
            <a:off x="1638649" y="2953443"/>
            <a:ext cx="6832251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yêu mến, tự hào về quê hương, xứ sở.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8C4BFF-1627-BD9F-C732-D45B2A01C1B3}"/>
              </a:ext>
            </a:extLst>
          </p:cNvPr>
          <p:cNvSpPr txBox="1"/>
          <p:nvPr/>
        </p:nvSpPr>
        <p:spPr>
          <a:xfrm>
            <a:off x="1638648" y="3706531"/>
            <a:ext cx="10038494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9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ý thức được những phẩm chất cao quý của “người đồng mình” (những con người của quê hương).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47A6631-0642-AD20-1F4B-3AB93C0A63CB}"/>
              </a:ext>
            </a:extLst>
          </p:cNvPr>
          <p:cNvSpPr txBox="1"/>
          <p:nvPr/>
        </p:nvSpPr>
        <p:spPr>
          <a:xfrm>
            <a:off x="1638648" y="4945283"/>
            <a:ext cx="921985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 có cốt cách để xứng đáng là người con của quê hương.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28DD165-31D8-35CE-9FF3-4BF28D15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988703" y="669303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54" y="2920976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3500283" y="2394408"/>
            <a:ext cx="3214282" cy="671521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061AEA4-84E5-674B-E19B-476A5B9DB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75" y="3737131"/>
            <a:ext cx="2853983" cy="245156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D7B0D00-B8F7-24C2-17F3-CD9472266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94" y="232962"/>
            <a:ext cx="1023271" cy="10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BB2E31-F76D-3059-AB3C-60EBE6341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" y="3298420"/>
            <a:ext cx="5930499" cy="34353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0857AB-FC97-D2FA-4B51-C8137D92FCA6}"/>
              </a:ext>
            </a:extLst>
          </p:cNvPr>
          <p:cNvSpPr txBox="1"/>
          <p:nvPr/>
        </p:nvSpPr>
        <p:spPr>
          <a:xfrm>
            <a:off x="2803358" y="1671100"/>
            <a:ext cx="5311942" cy="2158066"/>
          </a:xfrm>
          <a:prstGeom prst="cloudCallou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nét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dung, ý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VB.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F07EFB-005E-2169-EE17-7C190318D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58" y="4127500"/>
            <a:ext cx="2886802" cy="240654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913EB36C-8599-2258-C6EA-AF7C05DDF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2AF6BE-4156-5741-B9D1-E7CD64CD4864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CCEEE6-B434-37FE-3209-E5BFAF72E6DC}"/>
              </a:ext>
            </a:extLst>
          </p:cNvPr>
          <p:cNvSpPr txBox="1"/>
          <p:nvPr/>
        </p:nvSpPr>
        <p:spPr>
          <a:xfrm>
            <a:off x="1643958" y="1410315"/>
            <a:ext cx="535374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chẽ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dắt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D1B5286-D542-0202-C03F-38722C645508}"/>
              </a:ext>
            </a:extLst>
          </p:cNvPr>
          <p:cNvSpPr txBox="1"/>
          <p:nvPr/>
        </p:nvSpPr>
        <p:spPr>
          <a:xfrm>
            <a:off x="1643958" y="2108841"/>
            <a:ext cx="718185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thủ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thỉ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trìu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mến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DD6EB1B-E70A-67F7-3AE5-631445FE9B90}"/>
              </a:ext>
            </a:extLst>
          </p:cNvPr>
          <p:cNvSpPr txBox="1"/>
          <p:nvPr/>
        </p:nvSpPr>
        <p:spPr>
          <a:xfrm>
            <a:off x="1643958" y="2870959"/>
            <a:ext cx="9916802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Xây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0CEB6FF-3186-7FF5-A30A-1DCDFD106EFB}"/>
              </a:ext>
            </a:extLst>
          </p:cNvPr>
          <p:cNvSpPr txBox="1"/>
          <p:nvPr/>
        </p:nvSpPr>
        <p:spPr>
          <a:xfrm>
            <a:off x="1643958" y="4066462"/>
            <a:ext cx="892244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ẩn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964881E-F30E-2237-505B-446671A3F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2AF6BE-4156-5741-B9D1-E7CD64CD4864}"/>
              </a:ext>
            </a:extLst>
          </p:cNvPr>
          <p:cNvSpPr txBox="1"/>
          <p:nvPr/>
        </p:nvSpPr>
        <p:spPr>
          <a:xfrm>
            <a:off x="1213706" y="7820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Ý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CCEEE6-B434-37FE-3209-E5BFAF72E6DC}"/>
              </a:ext>
            </a:extLst>
          </p:cNvPr>
          <p:cNvSpPr txBox="1"/>
          <p:nvPr/>
        </p:nvSpPr>
        <p:spPr>
          <a:xfrm>
            <a:off x="1643958" y="1872337"/>
            <a:ext cx="9620942" cy="248578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".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luôn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tin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bước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9A041E4-FBB0-9053-F792-3D8629F87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315928" y="337348"/>
            <a:ext cx="5560143" cy="860832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BAEAB80-D90B-E2B0-97C5-AC8F3A9F1748}"/>
              </a:ext>
            </a:extLst>
          </p:cNvPr>
          <p:cNvSpPr txBox="1"/>
          <p:nvPr/>
        </p:nvSpPr>
        <p:spPr>
          <a:xfrm>
            <a:off x="2565400" y="2203994"/>
            <a:ext cx="761529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5866C51-C193-703B-0D1E-D2CDCD1E8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3007627"/>
            <a:ext cx="3308350" cy="330835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969C819-A17D-9D72-6B58-D664FC174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04" y="155488"/>
            <a:ext cx="860832" cy="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633358E-C9DC-322B-DB76-3B956624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77799"/>
            <a:ext cx="11137900" cy="6489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480449" y="326837"/>
            <a:ext cx="5560143" cy="829301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284907-D375-D919-E515-CBE38D56F423}"/>
              </a:ext>
            </a:extLst>
          </p:cNvPr>
          <p:cNvSpPr txBox="1"/>
          <p:nvPr/>
        </p:nvSpPr>
        <p:spPr>
          <a:xfrm>
            <a:off x="2493901" y="1497948"/>
            <a:ext cx="8396464" cy="2246769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mình là nhân vật ng­ười con trong bài thơ, hãy viết một bức thư ngắn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5 – 7 câu)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ng­ười cha thân yêu.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một số câu ca dao, câu thơ là lời dặn dò của người cha, người mẹ đối với con cái.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D71CC0F-0599-3C34-5228-42E73042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42" y="3545791"/>
            <a:ext cx="3327181" cy="332718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0514277-624D-6ED4-ADC3-D2679A73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711CE38E-7709-F980-E57D-527CB235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1" y="-14973"/>
            <a:ext cx="1255058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306509-E872-BB8F-6661-C6C57B8AE49B}"/>
              </a:ext>
            </a:extLst>
          </p:cNvPr>
          <p:cNvSpPr txBox="1"/>
          <p:nvPr/>
        </p:nvSpPr>
        <p:spPr>
          <a:xfrm>
            <a:off x="1100950" y="576289"/>
            <a:ext cx="10629900" cy="588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2477BB3-A460-EDBF-F287-D5574288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" y="-121640"/>
            <a:ext cx="1743570" cy="174357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3093FA5-DB08-19DB-B51A-ED5E173BF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711CE38E-7709-F980-E57D-527CB235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5058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306509-E872-BB8F-6661-C6C57B8AE49B}"/>
              </a:ext>
            </a:extLst>
          </p:cNvPr>
          <p:cNvSpPr txBox="1"/>
          <p:nvPr/>
        </p:nvSpPr>
        <p:spPr>
          <a:xfrm>
            <a:off x="1332935" y="182589"/>
            <a:ext cx="10664050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"con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Cho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2477BB3-A460-EDBF-F287-D5574288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" y="-121640"/>
            <a:ext cx="1743570" cy="174357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1E359AE-0129-383F-68D1-7275849CF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8FF8E0D-4757-F0BE-BAB2-CDA93294F9A8}"/>
              </a:ext>
            </a:extLst>
          </p:cNvPr>
          <p:cNvSpPr txBox="1"/>
          <p:nvPr/>
        </p:nvSpPr>
        <p:spPr>
          <a:xfrm>
            <a:off x="637540" y="1765300"/>
            <a:ext cx="8310880" cy="2553891"/>
          </a:xfrm>
          <a:prstGeom prst="roundRect">
            <a:avLst/>
          </a:prstGeom>
          <a:noFill/>
          <a:ln w="57150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nội dung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6D51AC1-D6F8-B7AB-C455-989826EC9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2870200"/>
            <a:ext cx="3864610" cy="38646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F3BB9F6-0C21-2E83-4E98-9FBEDFE0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ÍN BẬC TÌNH YÊU SÈN HOÀNG MỸ LAM MV_v720P">
            <a:hlinkClick r:id="" action="ppaction://media"/>
            <a:extLst>
              <a:ext uri="{FF2B5EF4-FFF2-40B4-BE49-F238E27FC236}">
                <a16:creationId xmlns:a16="http://schemas.microsoft.com/office/drawing/2014/main" id="{D0B16366-3951-EF0E-E86E-167032B00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925950" y="425721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5" y="2750826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2769618" y="1733886"/>
            <a:ext cx="8587229" cy="4251072"/>
          </a:xfrm>
          <a:prstGeom prst="wedgeRoundRectCallout">
            <a:avLst>
              <a:gd name="adj1" fmla="val -54960"/>
              <a:gd name="adj2" fmla="val -7384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D714358-B3CC-6065-5B5E-89C8A8EC0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14" y="303901"/>
            <a:ext cx="1004265" cy="10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6E6E69A1-A640-517D-D2DA-9DB5BEDD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164921" y="860372"/>
            <a:ext cx="5560143" cy="1474839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7C6D708-A8FC-F872-703E-2A1775D9C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82" y="2458659"/>
            <a:ext cx="3750101" cy="412826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917B836-F3B2-6385-5ECD-B3D5F6BAA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78" y="3121113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4342360" y="2548050"/>
            <a:ext cx="4140545" cy="147531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E75EB72-83B5-2E57-5F04-D3352EDE8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3668E4B-DB90-3308-B57C-BE23D591D891}"/>
              </a:ext>
            </a:extLst>
          </p:cNvPr>
          <p:cNvSpPr txBox="1"/>
          <p:nvPr/>
        </p:nvSpPr>
        <p:spPr>
          <a:xfrm>
            <a:off x="1520190" y="1580293"/>
            <a:ext cx="9882378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(1948 – 2022)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Cao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3B2B59-D01F-2154-C098-0009D2D3934E}"/>
              </a:ext>
            </a:extLst>
          </p:cNvPr>
          <p:cNvSpPr txBox="1"/>
          <p:nvPr/>
        </p:nvSpPr>
        <p:spPr>
          <a:xfrm>
            <a:off x="1520190" y="2326138"/>
            <a:ext cx="988237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mẽ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phóng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đậm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6AF3091-362A-A0D0-37A7-C5D825A8A443}"/>
              </a:ext>
            </a:extLst>
          </p:cNvPr>
          <p:cNvSpPr txBox="1"/>
          <p:nvPr/>
        </p:nvSpPr>
        <p:spPr>
          <a:xfrm>
            <a:off x="1520190" y="3665503"/>
            <a:ext cx="9882378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biểu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(1980);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(1982);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tháng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Giêng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(1986),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Đàn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then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(1996),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Vũ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(2015),…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446D460-1DE6-CF2C-C7C8-115C48104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Y Phương">
            <a:extLst>
              <a:ext uri="{FF2B5EF4-FFF2-40B4-BE49-F238E27FC236}">
                <a16:creationId xmlns:a16="http://schemas.microsoft.com/office/drawing/2014/main" id="{43941837-D739-A84F-1415-BA24AC246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52" y="1659782"/>
            <a:ext cx="73152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272335C-C84C-2397-3FEF-CD7DEDE64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2836</Words>
  <Application>Microsoft Office PowerPoint</Application>
  <PresentationFormat>Màn hình rộng</PresentationFormat>
  <Paragraphs>210</Paragraphs>
  <Slides>38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8" baseType="lpstr">
      <vt:lpstr>Algerian</vt:lpstr>
      <vt:lpstr>Arial</vt:lpstr>
      <vt:lpstr>Broadway</vt:lpstr>
      <vt:lpstr>Calibri</vt:lpstr>
      <vt:lpstr>Calibri Light</vt:lpstr>
      <vt:lpstr>Cooper Black</vt:lpstr>
      <vt:lpstr>Goudy Stout</vt:lpstr>
      <vt:lpstr>Microsoft Sans Serif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4</cp:revision>
  <dcterms:created xsi:type="dcterms:W3CDTF">2022-12-14T12:19:08Z</dcterms:created>
  <dcterms:modified xsi:type="dcterms:W3CDTF">2022-12-14T13:41:43Z</dcterms:modified>
</cp:coreProperties>
</file>