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17" r:id="rId10"/>
    <p:sldMasterId id="2147484149" r:id="rId11"/>
    <p:sldMasterId id="2147484173" r:id="rId12"/>
    <p:sldMasterId id="2147484183" r:id="rId13"/>
  </p:sldMasterIdLst>
  <p:notesMasterIdLst>
    <p:notesMasterId r:id="rId53"/>
  </p:notesMasterIdLst>
  <p:sldIdLst>
    <p:sldId id="1294" r:id="rId14"/>
    <p:sldId id="1299" r:id="rId15"/>
    <p:sldId id="1302" r:id="rId16"/>
    <p:sldId id="1305" r:id="rId17"/>
    <p:sldId id="1304" r:id="rId18"/>
    <p:sldId id="1184" r:id="rId19"/>
    <p:sldId id="1288" r:id="rId20"/>
    <p:sldId id="1310" r:id="rId21"/>
    <p:sldId id="1311" r:id="rId22"/>
    <p:sldId id="1297" r:id="rId23"/>
    <p:sldId id="1312" r:id="rId24"/>
    <p:sldId id="351" r:id="rId25"/>
    <p:sldId id="354" r:id="rId26"/>
    <p:sldId id="257" r:id="rId27"/>
    <p:sldId id="1325" r:id="rId28"/>
    <p:sldId id="486" r:id="rId29"/>
    <p:sldId id="1331" r:id="rId30"/>
    <p:sldId id="358" r:id="rId31"/>
    <p:sldId id="489" r:id="rId32"/>
    <p:sldId id="1323" r:id="rId33"/>
    <p:sldId id="1333" r:id="rId34"/>
    <p:sldId id="1332" r:id="rId35"/>
    <p:sldId id="268" r:id="rId36"/>
    <p:sldId id="1337" r:id="rId37"/>
    <p:sldId id="1327" r:id="rId38"/>
    <p:sldId id="1328" r:id="rId39"/>
    <p:sldId id="1338" r:id="rId40"/>
    <p:sldId id="260" r:id="rId41"/>
    <p:sldId id="1340" r:id="rId42"/>
    <p:sldId id="1341" r:id="rId43"/>
    <p:sldId id="1342" r:id="rId44"/>
    <p:sldId id="18825" r:id="rId45"/>
    <p:sldId id="18826" r:id="rId46"/>
    <p:sldId id="412" r:id="rId47"/>
    <p:sldId id="1308" r:id="rId48"/>
    <p:sldId id="1334" r:id="rId49"/>
    <p:sldId id="18828" r:id="rId50"/>
    <p:sldId id="269" r:id="rId51"/>
    <p:sldId id="31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000FF"/>
    <a:srgbClr val="FFFFCC"/>
    <a:srgbClr val="000066"/>
    <a:srgbClr val="990000"/>
    <a:srgbClr val="008000"/>
    <a:srgbClr val="0000CC"/>
    <a:srgbClr val="CCCCFF"/>
    <a:srgbClr val="993300"/>
    <a:srgbClr val="FCF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3178" autoAdjust="0"/>
  </p:normalViewPr>
  <p:slideViewPr>
    <p:cSldViewPr snapToGrid="0">
      <p:cViewPr varScale="1">
        <p:scale>
          <a:sx n="68" d="100"/>
          <a:sy n="68" d="100"/>
        </p:scale>
        <p:origin x="954" y="4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commentAuthors" Target="commentAuthors.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yen" userId="1bc30166ef6edb6a" providerId="LiveId" clId="{21FB5EFE-E48E-4ACB-9B50-231E299711F4}"/>
    <pc:docChg chg="undo custSel addSld delSld modSld sldOrd">
      <pc:chgData name="thu duyen" userId="1bc30166ef6edb6a" providerId="LiveId" clId="{21FB5EFE-E48E-4ACB-9B50-231E299711F4}" dt="2023-06-27T19:37:03.249" v="18170"/>
      <pc:docMkLst>
        <pc:docMk/>
      </pc:docMkLst>
      <pc:sldChg chg="addSp delSp modSp mod modTransition modAnim">
        <pc:chgData name="thu duyen" userId="1bc30166ef6edb6a" providerId="LiveId" clId="{21FB5EFE-E48E-4ACB-9B50-231E299711F4}" dt="2023-06-24T17:34:30.116" v="13204"/>
        <pc:sldMkLst>
          <pc:docMk/>
          <pc:sldMk cId="4192406924" sldId="257"/>
        </pc:sldMkLst>
        <pc:spChg chg="mod">
          <ac:chgData name="thu duyen" userId="1bc30166ef6edb6a" providerId="LiveId" clId="{21FB5EFE-E48E-4ACB-9B50-231E299711F4}" dt="2023-06-21T09:43:57.768" v="10840" actId="20577"/>
          <ac:spMkLst>
            <pc:docMk/>
            <pc:sldMk cId="4192406924" sldId="257"/>
            <ac:spMk id="4" creationId="{4C6BF3FA-86D0-C544-AEBB-CAC96E47EEC0}"/>
          </ac:spMkLst>
        </pc:spChg>
        <pc:spChg chg="add mod">
          <ac:chgData name="thu duyen" userId="1bc30166ef6edb6a" providerId="LiveId" clId="{21FB5EFE-E48E-4ACB-9B50-231E299711F4}" dt="2023-06-18T17:38:31.622" v="5039" actId="1076"/>
          <ac:spMkLst>
            <pc:docMk/>
            <pc:sldMk cId="4192406924" sldId="257"/>
            <ac:spMk id="5" creationId="{6C478152-1A29-7CAE-E859-5DF810BC572F}"/>
          </ac:spMkLst>
        </pc:spChg>
        <pc:spChg chg="add del">
          <ac:chgData name="thu duyen" userId="1bc30166ef6edb6a" providerId="LiveId" clId="{21FB5EFE-E48E-4ACB-9B50-231E299711F4}" dt="2023-06-18T18:11:13.164" v="5432" actId="21"/>
          <ac:spMkLst>
            <pc:docMk/>
            <pc:sldMk cId="4192406924" sldId="257"/>
            <ac:spMk id="6" creationId="{DA88EBCE-1F9A-E997-E538-378CC293766A}"/>
          </ac:spMkLst>
        </pc:spChg>
        <pc:spChg chg="add del">
          <ac:chgData name="thu duyen" userId="1bc30166ef6edb6a" providerId="LiveId" clId="{21FB5EFE-E48E-4ACB-9B50-231E299711F4}" dt="2023-06-18T18:11:33.937" v="5434"/>
          <ac:spMkLst>
            <pc:docMk/>
            <pc:sldMk cId="4192406924" sldId="257"/>
            <ac:spMk id="8" creationId="{21ACFC9C-C89B-C2F3-DA6F-15660A5F46F0}"/>
          </ac:spMkLst>
        </pc:spChg>
        <pc:graphicFrameChg chg="add del mod">
          <ac:chgData name="thu duyen" userId="1bc30166ef6edb6a" providerId="LiveId" clId="{21FB5EFE-E48E-4ACB-9B50-231E299711F4}" dt="2023-06-18T17:38:39.741" v="5040" actId="21"/>
          <ac:graphicFrameMkLst>
            <pc:docMk/>
            <pc:sldMk cId="4192406924" sldId="257"/>
            <ac:graphicFrameMk id="2" creationId="{3625E279-8896-370E-2D79-7CAC51240012}"/>
          </ac:graphicFrameMkLst>
        </pc:graphicFrameChg>
        <pc:graphicFrameChg chg="add del mod">
          <ac:chgData name="thu duyen" userId="1bc30166ef6edb6a" providerId="LiveId" clId="{21FB5EFE-E48E-4ACB-9B50-231E299711F4}" dt="2023-06-18T18:18:48.164" v="5514" actId="1076"/>
          <ac:graphicFrameMkLst>
            <pc:docMk/>
            <pc:sldMk cId="4192406924" sldId="257"/>
            <ac:graphicFrameMk id="10" creationId="{649AF08B-CF8D-F511-469D-BBA357C8FCC2}"/>
          </ac:graphicFrameMkLst>
        </pc:graphicFrameChg>
        <pc:graphicFrameChg chg="add mod modGraphic">
          <ac:chgData name="thu duyen" userId="1bc30166ef6edb6a" providerId="LiveId" clId="{21FB5EFE-E48E-4ACB-9B50-231E299711F4}" dt="2023-06-18T18:19:02.245" v="5515" actId="1076"/>
          <ac:graphicFrameMkLst>
            <pc:docMk/>
            <pc:sldMk cId="4192406924" sldId="257"/>
            <ac:graphicFrameMk id="11" creationId="{281C1D7D-8F07-C51E-EB3E-BB3757971417}"/>
          </ac:graphicFrameMkLst>
        </pc:graphicFrameChg>
        <pc:picChg chg="del">
          <ac:chgData name="thu duyen" userId="1bc30166ef6edb6a" providerId="LiveId" clId="{21FB5EFE-E48E-4ACB-9B50-231E299711F4}" dt="2023-06-18T17:39:22.639" v="5047" actId="21"/>
          <ac:picMkLst>
            <pc:docMk/>
            <pc:sldMk cId="4192406924" sldId="257"/>
            <ac:picMk id="3" creationId="{797BE1C9-F74B-A6B1-C114-B0C28386A240}"/>
          </ac:picMkLst>
        </pc:picChg>
        <pc:picChg chg="del">
          <ac:chgData name="thu duyen" userId="1bc30166ef6edb6a" providerId="LiveId" clId="{21FB5EFE-E48E-4ACB-9B50-231E299711F4}" dt="2023-06-18T17:39:19.551" v="5046" actId="21"/>
          <ac:picMkLst>
            <pc:docMk/>
            <pc:sldMk cId="4192406924" sldId="257"/>
            <ac:picMk id="7" creationId="{63E66086-D2DD-9D41-C532-5C58A99FAECD}"/>
          </ac:picMkLst>
        </pc:picChg>
        <pc:picChg chg="add del mod">
          <ac:chgData name="thu duyen" userId="1bc30166ef6edb6a" providerId="LiveId" clId="{21FB5EFE-E48E-4ACB-9B50-231E299711F4}" dt="2023-06-18T18:13:23.367" v="5455" actId="12084"/>
          <ac:picMkLst>
            <pc:docMk/>
            <pc:sldMk cId="4192406924" sldId="257"/>
            <ac:picMk id="9" creationId="{A6F25505-57AB-5340-46CB-C3EAA29D184F}"/>
          </ac:picMkLst>
        </pc:picChg>
        <pc:picChg chg="add mod">
          <ac:chgData name="thu duyen" userId="1bc30166ef6edb6a" providerId="LiveId" clId="{21FB5EFE-E48E-4ACB-9B50-231E299711F4}" dt="2023-06-18T18:17:17.033" v="5502" actId="1076"/>
          <ac:picMkLst>
            <pc:docMk/>
            <pc:sldMk cId="4192406924" sldId="257"/>
            <ac:picMk id="2051" creationId="{22BE7CF9-EEA3-111A-BBC4-322D973F07EA}"/>
          </ac:picMkLst>
        </pc:picChg>
        <pc:picChg chg="add del mod">
          <ac:chgData name="thu duyen" userId="1bc30166ef6edb6a" providerId="LiveId" clId="{21FB5EFE-E48E-4ACB-9B50-231E299711F4}" dt="2023-06-18T18:14:50.060" v="5470" actId="12084"/>
          <ac:picMkLst>
            <pc:docMk/>
            <pc:sldMk cId="4192406924" sldId="257"/>
            <ac:picMk id="2053" creationId="{E8EA9F32-029D-0095-6D0E-6264DC0BE726}"/>
          </ac:picMkLst>
        </pc:picChg>
      </pc:sldChg>
      <pc:sldChg chg="addSp delSp modSp mod ord modTransition delAnim modAnim">
        <pc:chgData name="thu duyen" userId="1bc30166ef6edb6a" providerId="LiveId" clId="{21FB5EFE-E48E-4ACB-9B50-231E299711F4}" dt="2023-06-27T19:37:03.249" v="18170"/>
        <pc:sldMkLst>
          <pc:docMk/>
          <pc:sldMk cId="2490518281" sldId="260"/>
        </pc:sldMkLst>
        <pc:spChg chg="mod">
          <ac:chgData name="thu duyen" userId="1bc30166ef6edb6a" providerId="LiveId" clId="{21FB5EFE-E48E-4ACB-9B50-231E299711F4}" dt="2023-06-27T19:27:40.877" v="18057" actId="113"/>
          <ac:spMkLst>
            <pc:docMk/>
            <pc:sldMk cId="2490518281" sldId="260"/>
            <ac:spMk id="5" creationId="{98673C99-62A9-47C7-9BE3-38334FB2A55F}"/>
          </ac:spMkLst>
        </pc:spChg>
        <pc:spChg chg="mod">
          <ac:chgData name="thu duyen" userId="1bc30166ef6edb6a" providerId="LiveId" clId="{21FB5EFE-E48E-4ACB-9B50-231E299711F4}" dt="2023-06-27T18:51:20.208" v="17741" actId="20577"/>
          <ac:spMkLst>
            <pc:docMk/>
            <pc:sldMk cId="2490518281" sldId="260"/>
            <ac:spMk id="7" creationId="{9F7FB8C9-833D-4D3B-875F-0F7B72AA6749}"/>
          </ac:spMkLst>
        </pc:spChg>
        <pc:spChg chg="add mod">
          <ac:chgData name="thu duyen" userId="1bc30166ef6edb6a" providerId="LiveId" clId="{21FB5EFE-E48E-4ACB-9B50-231E299711F4}" dt="2023-06-27T18:53:10.531" v="17787" actId="207"/>
          <ac:spMkLst>
            <pc:docMk/>
            <pc:sldMk cId="2490518281" sldId="260"/>
            <ac:spMk id="11" creationId="{DE990F49-5A31-BAA8-4791-B5F8BE4ED369}"/>
          </ac:spMkLst>
        </pc:spChg>
        <pc:spChg chg="add mod">
          <ac:chgData name="thu duyen" userId="1bc30166ef6edb6a" providerId="LiveId" clId="{21FB5EFE-E48E-4ACB-9B50-231E299711F4}" dt="2023-06-27T18:53:36.502" v="17791" actId="207"/>
          <ac:spMkLst>
            <pc:docMk/>
            <pc:sldMk cId="2490518281" sldId="260"/>
            <ac:spMk id="12" creationId="{9A349AAC-1000-FE1B-1520-06E73FF33143}"/>
          </ac:spMkLst>
        </pc:spChg>
        <pc:spChg chg="add mod">
          <ac:chgData name="thu duyen" userId="1bc30166ef6edb6a" providerId="LiveId" clId="{21FB5EFE-E48E-4ACB-9B50-231E299711F4}" dt="2023-06-27T18:55:16.768" v="17799" actId="207"/>
          <ac:spMkLst>
            <pc:docMk/>
            <pc:sldMk cId="2490518281" sldId="260"/>
            <ac:spMk id="13" creationId="{7EAF17F3-1CDC-7C32-8C16-F088A0749076}"/>
          </ac:spMkLst>
        </pc:spChg>
        <pc:graphicFrameChg chg="add del mod modGraphic">
          <ac:chgData name="thu duyen" userId="1bc30166ef6edb6a" providerId="LiveId" clId="{21FB5EFE-E48E-4ACB-9B50-231E299711F4}" dt="2023-06-27T18:45:42.048" v="17679"/>
          <ac:graphicFrameMkLst>
            <pc:docMk/>
            <pc:sldMk cId="2490518281" sldId="260"/>
            <ac:graphicFrameMk id="2" creationId="{C1670475-F80F-B7E1-52A0-095E990EC9D4}"/>
          </ac:graphicFrameMkLst>
        </pc:graphicFrameChg>
        <pc:graphicFrameChg chg="add del mod modGraphic">
          <ac:chgData name="thu duyen" userId="1bc30166ef6edb6a" providerId="LiveId" clId="{21FB5EFE-E48E-4ACB-9B50-231E299711F4}" dt="2023-06-27T18:45:57.062" v="17685"/>
          <ac:graphicFrameMkLst>
            <pc:docMk/>
            <pc:sldMk cId="2490518281" sldId="260"/>
            <ac:graphicFrameMk id="3" creationId="{F041BF49-A520-FD69-1AE0-F4F7B9BB94C6}"/>
          </ac:graphicFrameMkLst>
        </pc:graphicFrameChg>
        <pc:graphicFrameChg chg="add mod modGraphic">
          <ac:chgData name="thu duyen" userId="1bc30166ef6edb6a" providerId="LiveId" clId="{21FB5EFE-E48E-4ACB-9B50-231E299711F4}" dt="2023-06-27T18:51:24.846" v="17742" actId="14100"/>
          <ac:graphicFrameMkLst>
            <pc:docMk/>
            <pc:sldMk cId="2490518281" sldId="260"/>
            <ac:graphicFrameMk id="4" creationId="{6A5FCDF5-749F-67C2-6878-10B2F8014E2C}"/>
          </ac:graphicFrameMkLst>
        </pc:graphicFrameChg>
        <pc:graphicFrameChg chg="add mod modGraphic">
          <ac:chgData name="thu duyen" userId="1bc30166ef6edb6a" providerId="LiveId" clId="{21FB5EFE-E48E-4ACB-9B50-231E299711F4}" dt="2023-06-27T18:51:02.388" v="17726" actId="255"/>
          <ac:graphicFrameMkLst>
            <pc:docMk/>
            <pc:sldMk cId="2490518281" sldId="260"/>
            <ac:graphicFrameMk id="8" creationId="{7D492FB6-F9C7-5176-F056-3456DAA675B9}"/>
          </ac:graphicFrameMkLst>
        </pc:graphicFrameChg>
        <pc:graphicFrameChg chg="add mod modGraphic">
          <ac:chgData name="thu duyen" userId="1bc30166ef6edb6a" providerId="LiveId" clId="{21FB5EFE-E48E-4ACB-9B50-231E299711F4}" dt="2023-06-27T18:55:05.733" v="17797" actId="207"/>
          <ac:graphicFrameMkLst>
            <pc:docMk/>
            <pc:sldMk cId="2490518281" sldId="260"/>
            <ac:graphicFrameMk id="9" creationId="{C7633387-5F40-5C46-2FC5-99F2DB338903}"/>
          </ac:graphicFrameMkLst>
        </pc:graphicFrameChg>
        <pc:picChg chg="del">
          <ac:chgData name="thu duyen" userId="1bc30166ef6edb6a" providerId="LiveId" clId="{21FB5EFE-E48E-4ACB-9B50-231E299711F4}" dt="2023-06-27T19:27:20.348" v="18055" actId="21"/>
          <ac:picMkLst>
            <pc:docMk/>
            <pc:sldMk cId="2490518281" sldId="260"/>
            <ac:picMk id="6" creationId="{78378014-6EE8-4D27-909C-4A2FFEC7161A}"/>
          </ac:picMkLst>
        </pc:picChg>
        <pc:picChg chg="del mod">
          <ac:chgData name="thu duyen" userId="1bc30166ef6edb6a" providerId="LiveId" clId="{21FB5EFE-E48E-4ACB-9B50-231E299711F4}" dt="2023-06-27T18:42:11.612" v="17659" actId="21"/>
          <ac:picMkLst>
            <pc:docMk/>
            <pc:sldMk cId="2490518281" sldId="260"/>
            <ac:picMk id="10" creationId="{B8918B54-E26C-48BB-B09D-4269F298DE22}"/>
          </ac:picMkLst>
        </pc:picChg>
        <pc:picChg chg="add mod">
          <ac:chgData name="thu duyen" userId="1bc30166ef6edb6a" providerId="LiveId" clId="{21FB5EFE-E48E-4ACB-9B50-231E299711F4}" dt="2023-06-27T19:27:35.346" v="18056"/>
          <ac:picMkLst>
            <pc:docMk/>
            <pc:sldMk cId="2490518281" sldId="260"/>
            <ac:picMk id="14" creationId="{FC61216B-1ED3-85DF-B46E-2B17E52BDF1E}"/>
          </ac:picMkLst>
        </pc:picChg>
      </pc:sldChg>
      <pc:sldChg chg="del">
        <pc:chgData name="thu duyen" userId="1bc30166ef6edb6a" providerId="LiveId" clId="{21FB5EFE-E48E-4ACB-9B50-231E299711F4}" dt="2023-06-27T19:28:25.794" v="18059" actId="2696"/>
        <pc:sldMkLst>
          <pc:docMk/>
          <pc:sldMk cId="3773924460" sldId="264"/>
        </pc:sldMkLst>
      </pc:sldChg>
      <pc:sldChg chg="addSp delSp modSp mod ord delAnim modAnim modNotesTx">
        <pc:chgData name="thu duyen" userId="1bc30166ef6edb6a" providerId="LiveId" clId="{21FB5EFE-E48E-4ACB-9B50-231E299711F4}" dt="2023-06-26T22:11:07.322" v="17337"/>
        <pc:sldMkLst>
          <pc:docMk/>
          <pc:sldMk cId="3037310536" sldId="268"/>
        </pc:sldMkLst>
        <pc:spChg chg="mod">
          <ac:chgData name="thu duyen" userId="1bc30166ef6edb6a" providerId="LiveId" clId="{21FB5EFE-E48E-4ACB-9B50-231E299711F4}" dt="2023-06-26T22:04:53.084" v="17133" actId="14100"/>
          <ac:spMkLst>
            <pc:docMk/>
            <pc:sldMk cId="3037310536" sldId="268"/>
            <ac:spMk id="3" creationId="{EC327B22-4E60-476D-8F22-3A0B17C1550B}"/>
          </ac:spMkLst>
        </pc:spChg>
        <pc:spChg chg="add mod">
          <ac:chgData name="thu duyen" userId="1bc30166ef6edb6a" providerId="LiveId" clId="{21FB5EFE-E48E-4ACB-9B50-231E299711F4}" dt="2023-06-26T22:06:48.120" v="17272" actId="1076"/>
          <ac:spMkLst>
            <pc:docMk/>
            <pc:sldMk cId="3037310536" sldId="268"/>
            <ac:spMk id="4" creationId="{106DB0C4-DC5C-DF68-1F01-20B7D9122E1E}"/>
          </ac:spMkLst>
        </pc:spChg>
        <pc:spChg chg="mod">
          <ac:chgData name="thu duyen" userId="1bc30166ef6edb6a" providerId="LiveId" clId="{21FB5EFE-E48E-4ACB-9B50-231E299711F4}" dt="2023-06-24T19:25:54.628" v="15024"/>
          <ac:spMkLst>
            <pc:docMk/>
            <pc:sldMk cId="3037310536" sldId="268"/>
            <ac:spMk id="5" creationId="{BAD7E54F-CAE3-4306-A818-1444554A101E}"/>
          </ac:spMkLst>
        </pc:spChg>
        <pc:spChg chg="del mod">
          <ac:chgData name="thu duyen" userId="1bc30166ef6edb6a" providerId="LiveId" clId="{21FB5EFE-E48E-4ACB-9B50-231E299711F4}" dt="2023-06-24T19:23:51.443" v="15005" actId="21"/>
          <ac:spMkLst>
            <pc:docMk/>
            <pc:sldMk cId="3037310536" sldId="268"/>
            <ac:spMk id="19" creationId="{30C5D7F2-28BD-4A95-BD62-BF8BC4E608D2}"/>
          </ac:spMkLst>
        </pc:spChg>
        <pc:spChg chg="del mod">
          <ac:chgData name="thu duyen" userId="1bc30166ef6edb6a" providerId="LiveId" clId="{21FB5EFE-E48E-4ACB-9B50-231E299711F4}" dt="2023-06-24T19:23:51.443" v="15005" actId="21"/>
          <ac:spMkLst>
            <pc:docMk/>
            <pc:sldMk cId="3037310536" sldId="268"/>
            <ac:spMk id="21" creationId="{6D808D91-1F29-4968-A48D-AFACB9B8001E}"/>
          </ac:spMkLst>
        </pc:spChg>
        <pc:spChg chg="del">
          <ac:chgData name="thu duyen" userId="1bc30166ef6edb6a" providerId="LiveId" clId="{21FB5EFE-E48E-4ACB-9B50-231E299711F4}" dt="2023-06-24T19:23:51.443" v="15005" actId="21"/>
          <ac:spMkLst>
            <pc:docMk/>
            <pc:sldMk cId="3037310536" sldId="268"/>
            <ac:spMk id="22" creationId="{037F9613-D22E-4CF6-A303-A8F12EF7D831}"/>
          </ac:spMkLst>
        </pc:spChg>
        <pc:spChg chg="del">
          <ac:chgData name="thu duyen" userId="1bc30166ef6edb6a" providerId="LiveId" clId="{21FB5EFE-E48E-4ACB-9B50-231E299711F4}" dt="2023-06-24T19:23:56.917" v="15006" actId="21"/>
          <ac:spMkLst>
            <pc:docMk/>
            <pc:sldMk cId="3037310536" sldId="268"/>
            <ac:spMk id="23" creationId="{F1E5E06E-D61D-4B94-A218-776C40DD9796}"/>
          </ac:spMkLst>
        </pc:spChg>
        <pc:spChg chg="del mod">
          <ac:chgData name="thu duyen" userId="1bc30166ef6edb6a" providerId="LiveId" clId="{21FB5EFE-E48E-4ACB-9B50-231E299711F4}" dt="2023-06-24T19:23:51.443" v="15005" actId="21"/>
          <ac:spMkLst>
            <pc:docMk/>
            <pc:sldMk cId="3037310536" sldId="268"/>
            <ac:spMk id="26" creationId="{83F33D6C-0B5C-490E-B566-F18295FF8137}"/>
          </ac:spMkLst>
        </pc:spChg>
        <pc:picChg chg="del mod">
          <ac:chgData name="thu duyen" userId="1bc30166ef6edb6a" providerId="LiveId" clId="{21FB5EFE-E48E-4ACB-9B50-231E299711F4}" dt="2023-06-24T19:23:51.443" v="15005" actId="21"/>
          <ac:picMkLst>
            <pc:docMk/>
            <pc:sldMk cId="3037310536" sldId="268"/>
            <ac:picMk id="6" creationId="{3EECE0B9-4DB7-4AA7-90FD-BB8475B2EE71}"/>
          </ac:picMkLst>
        </pc:picChg>
        <pc:picChg chg="del mod">
          <ac:chgData name="thu duyen" userId="1bc30166ef6edb6a" providerId="LiveId" clId="{21FB5EFE-E48E-4ACB-9B50-231E299711F4}" dt="2023-06-24T19:23:51.443" v="15005" actId="21"/>
          <ac:picMkLst>
            <pc:docMk/>
            <pc:sldMk cId="3037310536" sldId="268"/>
            <ac:picMk id="10" creationId="{E5D7F24E-E263-4D43-B23C-ACF7AF22E044}"/>
          </ac:picMkLst>
        </pc:picChg>
        <pc:picChg chg="del mod">
          <ac:chgData name="thu duyen" userId="1bc30166ef6edb6a" providerId="LiveId" clId="{21FB5EFE-E48E-4ACB-9B50-231E299711F4}" dt="2023-06-24T19:23:51.443" v="15005" actId="21"/>
          <ac:picMkLst>
            <pc:docMk/>
            <pc:sldMk cId="3037310536" sldId="268"/>
            <ac:picMk id="12" creationId="{8EF4D891-D213-49C0-8B0D-A081ADE50C8F}"/>
          </ac:picMkLst>
        </pc:picChg>
        <pc:picChg chg="del">
          <ac:chgData name="thu duyen" userId="1bc30166ef6edb6a" providerId="LiveId" clId="{21FB5EFE-E48E-4ACB-9B50-231E299711F4}" dt="2023-06-24T19:24:00.349" v="15007" actId="21"/>
          <ac:picMkLst>
            <pc:docMk/>
            <pc:sldMk cId="3037310536" sldId="268"/>
            <ac:picMk id="14" creationId="{CAA0FD78-9F13-4A08-99F3-72E2751E44DC}"/>
          </ac:picMkLst>
        </pc:picChg>
        <pc:picChg chg="del mod">
          <ac:chgData name="thu duyen" userId="1bc30166ef6edb6a" providerId="LiveId" clId="{21FB5EFE-E48E-4ACB-9B50-231E299711F4}" dt="2023-06-24T19:23:51.443" v="15005" actId="21"/>
          <ac:picMkLst>
            <pc:docMk/>
            <pc:sldMk cId="3037310536" sldId="268"/>
            <ac:picMk id="16" creationId="{EB06FC0D-FAD9-4886-87D5-73942DF9A9D9}"/>
          </ac:picMkLst>
        </pc:picChg>
        <pc:picChg chg="del mod">
          <ac:chgData name="thu duyen" userId="1bc30166ef6edb6a" providerId="LiveId" clId="{21FB5EFE-E48E-4ACB-9B50-231E299711F4}" dt="2023-06-24T19:23:51.443" v="15005" actId="21"/>
          <ac:picMkLst>
            <pc:docMk/>
            <pc:sldMk cId="3037310536" sldId="268"/>
            <ac:picMk id="24" creationId="{628F053C-F031-49B3-A9A6-7AE9E7571F97}"/>
          </ac:picMkLst>
        </pc:picChg>
        <pc:picChg chg="mod">
          <ac:chgData name="thu duyen" userId="1bc30166ef6edb6a" providerId="LiveId" clId="{21FB5EFE-E48E-4ACB-9B50-231E299711F4}" dt="2023-06-26T22:03:54.420" v="17126" actId="14100"/>
          <ac:picMkLst>
            <pc:docMk/>
            <pc:sldMk cId="3037310536" sldId="268"/>
            <ac:picMk id="3074" creationId="{989A6057-8729-4481-8C95-83236E1E77C5}"/>
          </ac:picMkLst>
        </pc:picChg>
      </pc:sldChg>
      <pc:sldChg chg="delSp modSp mod modAnim">
        <pc:chgData name="thu duyen" userId="1bc30166ef6edb6a" providerId="LiveId" clId="{21FB5EFE-E48E-4ACB-9B50-231E299711F4}" dt="2023-06-27T19:24:45.567" v="18053" actId="20577"/>
        <pc:sldMkLst>
          <pc:docMk/>
          <pc:sldMk cId="3287646948" sldId="269"/>
        </pc:sldMkLst>
        <pc:spChg chg="mod">
          <ac:chgData name="thu duyen" userId="1bc30166ef6edb6a" providerId="LiveId" clId="{21FB5EFE-E48E-4ACB-9B50-231E299711F4}" dt="2023-06-27T19:24:45.567" v="18053" actId="20577"/>
          <ac:spMkLst>
            <pc:docMk/>
            <pc:sldMk cId="3287646948" sldId="269"/>
            <ac:spMk id="3" creationId="{F21E975D-F870-476F-8D11-AE88F08EDB71}"/>
          </ac:spMkLst>
        </pc:spChg>
        <pc:spChg chg="mod">
          <ac:chgData name="thu duyen" userId="1bc30166ef6edb6a" providerId="LiveId" clId="{21FB5EFE-E48E-4ACB-9B50-231E299711F4}" dt="2023-06-27T19:24:43.387" v="18052" actId="1076"/>
          <ac:spMkLst>
            <pc:docMk/>
            <pc:sldMk cId="3287646948" sldId="269"/>
            <ac:spMk id="4" creationId="{A4C08C63-FE6C-487A-B72D-4CB1FAA830AC}"/>
          </ac:spMkLst>
        </pc:spChg>
        <pc:picChg chg="mod">
          <ac:chgData name="thu duyen" userId="1bc30166ef6edb6a" providerId="LiveId" clId="{21FB5EFE-E48E-4ACB-9B50-231E299711F4}" dt="2023-06-26T21:31:37.581" v="16888" actId="1076"/>
          <ac:picMkLst>
            <pc:docMk/>
            <pc:sldMk cId="3287646948" sldId="269"/>
            <ac:picMk id="7" creationId="{AB6CAA0B-9A7E-4339-96B5-153F4A1D3A5C}"/>
          </ac:picMkLst>
        </pc:picChg>
        <pc:picChg chg="del mod">
          <ac:chgData name="thu duyen" userId="1bc30166ef6edb6a" providerId="LiveId" clId="{21FB5EFE-E48E-4ACB-9B50-231E299711F4}" dt="2023-06-26T21:31:28.761" v="16884" actId="21"/>
          <ac:picMkLst>
            <pc:docMk/>
            <pc:sldMk cId="3287646948" sldId="269"/>
            <ac:picMk id="8" creationId="{F425F80B-45FF-410F-B980-DA0D8FF46349}"/>
          </ac:picMkLst>
        </pc:picChg>
        <pc:picChg chg="mod">
          <ac:chgData name="thu duyen" userId="1bc30166ef6edb6a" providerId="LiveId" clId="{21FB5EFE-E48E-4ACB-9B50-231E299711F4}" dt="2023-06-24T17:03:55.336" v="12921" actId="14100"/>
          <ac:picMkLst>
            <pc:docMk/>
            <pc:sldMk cId="3287646948" sldId="269"/>
            <ac:picMk id="17410" creationId="{3871D9CA-A40A-4299-AE6C-03B12C675506}"/>
          </ac:picMkLst>
        </pc:picChg>
        <pc:picChg chg="del mod">
          <ac:chgData name="thu duyen" userId="1bc30166ef6edb6a" providerId="LiveId" clId="{21FB5EFE-E48E-4ACB-9B50-231E299711F4}" dt="2023-06-26T21:31:31.662" v="16885" actId="21"/>
          <ac:picMkLst>
            <pc:docMk/>
            <pc:sldMk cId="3287646948" sldId="269"/>
            <ac:picMk id="17412" creationId="{FBE56A12-C20A-46AA-A284-6C90369BBA80}"/>
          </ac:picMkLst>
        </pc:picChg>
      </pc:sldChg>
      <pc:sldChg chg="modSp modNotesTx">
        <pc:chgData name="thu duyen" userId="1bc30166ef6edb6a" providerId="LiveId" clId="{21FB5EFE-E48E-4ACB-9B50-231E299711F4}" dt="2023-06-27T19:29:40.158" v="18088"/>
        <pc:sldMkLst>
          <pc:docMk/>
          <pc:sldMk cId="2137555811" sldId="317"/>
        </pc:sldMkLst>
        <pc:spChg chg="mod">
          <ac:chgData name="thu duyen" userId="1bc30166ef6edb6a" providerId="LiveId" clId="{21FB5EFE-E48E-4ACB-9B50-231E299711F4}" dt="2023-06-27T19:29:40.158" v="18088"/>
          <ac:spMkLst>
            <pc:docMk/>
            <pc:sldMk cId="2137555811" sldId="317"/>
            <ac:spMk id="6" creationId="{00000000-0000-0000-0000-000000000000}"/>
          </ac:spMkLst>
        </pc:spChg>
        <pc:spChg chg="mod">
          <ac:chgData name="thu duyen" userId="1bc30166ef6edb6a" providerId="LiveId" clId="{21FB5EFE-E48E-4ACB-9B50-231E299711F4}" dt="2023-06-27T19:29:30.192" v="18079" actId="20577"/>
          <ac:spMkLst>
            <pc:docMk/>
            <pc:sldMk cId="2137555811" sldId="317"/>
            <ac:spMk id="10" creationId="{00000000-0000-0000-0000-000000000000}"/>
          </ac:spMkLst>
        </pc:spChg>
      </pc:sldChg>
      <pc:sldChg chg="modSp ord">
        <pc:chgData name="thu duyen" userId="1bc30166ef6edb6a" providerId="LiveId" clId="{21FB5EFE-E48E-4ACB-9B50-231E299711F4}" dt="2023-06-21T09:44:29.925" v="10842"/>
        <pc:sldMkLst>
          <pc:docMk/>
          <pc:sldMk cId="2786567368" sldId="351"/>
        </pc:sldMkLst>
        <pc:spChg chg="mod">
          <ac:chgData name="thu duyen" userId="1bc30166ef6edb6a" providerId="LiveId" clId="{21FB5EFE-E48E-4ACB-9B50-231E299711F4}" dt="2023-06-18T18:02:49.456" v="5202" actId="2711"/>
          <ac:spMkLst>
            <pc:docMk/>
            <pc:sldMk cId="2786567368" sldId="351"/>
            <ac:spMk id="49" creationId="{7EBBF506-C9FF-DE80-2707-3F729FAB7260}"/>
          </ac:spMkLst>
        </pc:spChg>
        <pc:spChg chg="mod">
          <ac:chgData name="thu duyen" userId="1bc30166ef6edb6a" providerId="LiveId" clId="{21FB5EFE-E48E-4ACB-9B50-231E299711F4}" dt="2023-06-18T18:02:49.456" v="5202" actId="2711"/>
          <ac:spMkLst>
            <pc:docMk/>
            <pc:sldMk cId="2786567368" sldId="351"/>
            <ac:spMk id="55" creationId="{0DF42132-F6A8-B0ED-22F8-0F58BC95A398}"/>
          </ac:spMkLst>
        </pc:spChg>
        <pc:spChg chg="mod">
          <ac:chgData name="thu duyen" userId="1bc30166ef6edb6a" providerId="LiveId" clId="{21FB5EFE-E48E-4ACB-9B50-231E299711F4}" dt="2023-06-18T18:02:49.456" v="5202" actId="2711"/>
          <ac:spMkLst>
            <pc:docMk/>
            <pc:sldMk cId="2786567368" sldId="351"/>
            <ac:spMk id="56" creationId="{C4604784-4CA2-ADE1-7F59-C21A0C68FE69}"/>
          </ac:spMkLst>
        </pc:spChg>
        <pc:spChg chg="mod">
          <ac:chgData name="thu duyen" userId="1bc30166ef6edb6a" providerId="LiveId" clId="{21FB5EFE-E48E-4ACB-9B50-231E299711F4}" dt="2023-06-18T18:02:49.456" v="5202" actId="2711"/>
          <ac:spMkLst>
            <pc:docMk/>
            <pc:sldMk cId="2786567368" sldId="351"/>
            <ac:spMk id="57" creationId="{55AA719B-4A77-1C0E-3AFF-850E73EC8177}"/>
          </ac:spMkLst>
        </pc:spChg>
      </pc:sldChg>
      <pc:sldChg chg="addSp delSp modSp mod ord modAnim">
        <pc:chgData name="thu duyen" userId="1bc30166ef6edb6a" providerId="LiveId" clId="{21FB5EFE-E48E-4ACB-9B50-231E299711F4}" dt="2023-06-21T09:44:44.954" v="10847" actId="14100"/>
        <pc:sldMkLst>
          <pc:docMk/>
          <pc:sldMk cId="1660353996" sldId="354"/>
        </pc:sldMkLst>
        <pc:spChg chg="add del mod">
          <ac:chgData name="thu duyen" userId="1bc30166ef6edb6a" providerId="LiveId" clId="{21FB5EFE-E48E-4ACB-9B50-231E299711F4}" dt="2023-06-18T18:05:28.883" v="5227"/>
          <ac:spMkLst>
            <pc:docMk/>
            <pc:sldMk cId="1660353996" sldId="354"/>
            <ac:spMk id="2" creationId="{1A06BACB-A3C9-B040-B84C-11AE78BA63BF}"/>
          </ac:spMkLst>
        </pc:spChg>
        <pc:spChg chg="add del mod">
          <ac:chgData name="thu duyen" userId="1bc30166ef6edb6a" providerId="LiveId" clId="{21FB5EFE-E48E-4ACB-9B50-231E299711F4}" dt="2023-06-18T18:05:28.635" v="5226"/>
          <ac:spMkLst>
            <pc:docMk/>
            <pc:sldMk cId="1660353996" sldId="354"/>
            <ac:spMk id="3" creationId="{D5ECA834-46B0-F392-09C9-2B82AF17E5F7}"/>
          </ac:spMkLst>
        </pc:spChg>
        <pc:spChg chg="add del mod">
          <ac:chgData name="thu duyen" userId="1bc30166ef6edb6a" providerId="LiveId" clId="{21FB5EFE-E48E-4ACB-9B50-231E299711F4}" dt="2023-06-18T18:05:28.387" v="5225"/>
          <ac:spMkLst>
            <pc:docMk/>
            <pc:sldMk cId="1660353996" sldId="354"/>
            <ac:spMk id="5" creationId="{CC3583D9-A117-677E-B923-CA68E80A9042}"/>
          </ac:spMkLst>
        </pc:spChg>
        <pc:spChg chg="add del mod">
          <ac:chgData name="thu duyen" userId="1bc30166ef6edb6a" providerId="LiveId" clId="{21FB5EFE-E48E-4ACB-9B50-231E299711F4}" dt="2023-06-18T18:05:28.098" v="5224"/>
          <ac:spMkLst>
            <pc:docMk/>
            <pc:sldMk cId="1660353996" sldId="354"/>
            <ac:spMk id="7" creationId="{EFAB17E5-6A3E-8D01-DA09-29A5FE2A0A5D}"/>
          </ac:spMkLst>
        </pc:spChg>
        <pc:spChg chg="add del mod">
          <ac:chgData name="thu duyen" userId="1bc30166ef6edb6a" providerId="LiveId" clId="{21FB5EFE-E48E-4ACB-9B50-231E299711F4}" dt="2023-06-18T18:05:27.822" v="5223"/>
          <ac:spMkLst>
            <pc:docMk/>
            <pc:sldMk cId="1660353996" sldId="354"/>
            <ac:spMk id="8" creationId="{C4FF2E54-A318-4A08-9CC2-5CC793F13246}"/>
          </ac:spMkLst>
        </pc:spChg>
        <pc:spChg chg="add del mod">
          <ac:chgData name="thu duyen" userId="1bc30166ef6edb6a" providerId="LiveId" clId="{21FB5EFE-E48E-4ACB-9B50-231E299711F4}" dt="2023-06-18T18:05:27.541" v="5222"/>
          <ac:spMkLst>
            <pc:docMk/>
            <pc:sldMk cId="1660353996" sldId="354"/>
            <ac:spMk id="9" creationId="{8D35AC41-BE43-54BD-088E-9C650CD8A573}"/>
          </ac:spMkLst>
        </pc:spChg>
        <pc:spChg chg="mod">
          <ac:chgData name="thu duyen" userId="1bc30166ef6edb6a" providerId="LiveId" clId="{21FB5EFE-E48E-4ACB-9B50-231E299711F4}" dt="2023-06-21T09:44:44.954" v="10847" actId="14100"/>
          <ac:spMkLst>
            <pc:docMk/>
            <pc:sldMk cId="1660353996" sldId="354"/>
            <ac:spMk id="11" creationId="{FD32E944-3F1F-3D56-E83D-C910A984692E}"/>
          </ac:spMkLst>
        </pc:spChg>
        <pc:spChg chg="add del mod">
          <ac:chgData name="thu duyen" userId="1bc30166ef6edb6a" providerId="LiveId" clId="{21FB5EFE-E48E-4ACB-9B50-231E299711F4}" dt="2023-06-18T18:05:27.303" v="5221"/>
          <ac:spMkLst>
            <pc:docMk/>
            <pc:sldMk cId="1660353996" sldId="354"/>
            <ac:spMk id="13" creationId="{D3475FD6-7E1B-13B2-5C2F-E8BD41FE79B5}"/>
          </ac:spMkLst>
        </pc:spChg>
        <pc:spChg chg="add del mod">
          <ac:chgData name="thu duyen" userId="1bc30166ef6edb6a" providerId="LiveId" clId="{21FB5EFE-E48E-4ACB-9B50-231E299711F4}" dt="2023-06-18T18:05:26.979" v="5220"/>
          <ac:spMkLst>
            <pc:docMk/>
            <pc:sldMk cId="1660353996" sldId="354"/>
            <ac:spMk id="14" creationId="{128B19CA-A400-72A4-2544-305BB93C4D82}"/>
          </ac:spMkLst>
        </pc:spChg>
        <pc:picChg chg="mod">
          <ac:chgData name="thu duyen" userId="1bc30166ef6edb6a" providerId="LiveId" clId="{21FB5EFE-E48E-4ACB-9B50-231E299711F4}" dt="2023-06-18T18:06:53.995" v="5414" actId="1076"/>
          <ac:picMkLst>
            <pc:docMk/>
            <pc:sldMk cId="1660353996" sldId="354"/>
            <ac:picMk id="4" creationId="{EB3E731A-5C5E-3F6C-B96F-22FA7B518FD0}"/>
          </ac:picMkLst>
        </pc:picChg>
      </pc:sldChg>
      <pc:sldChg chg="delSp modSp del mod delAnim modNotesTx">
        <pc:chgData name="thu duyen" userId="1bc30166ef6edb6a" providerId="LiveId" clId="{21FB5EFE-E48E-4ACB-9B50-231E299711F4}" dt="2023-06-27T19:22:18.459" v="18049" actId="2696"/>
        <pc:sldMkLst>
          <pc:docMk/>
          <pc:sldMk cId="1364809936" sldId="357"/>
        </pc:sldMkLst>
        <pc:spChg chg="mod">
          <ac:chgData name="thu duyen" userId="1bc30166ef6edb6a" providerId="LiveId" clId="{21FB5EFE-E48E-4ACB-9B50-231E299711F4}" dt="2023-06-24T20:21:13.794" v="15404" actId="14100"/>
          <ac:spMkLst>
            <pc:docMk/>
            <pc:sldMk cId="1364809936" sldId="357"/>
            <ac:spMk id="5" creationId="{2AFAB9F7-7110-42F8-97F8-864A3F1B8859}"/>
          </ac:spMkLst>
        </pc:spChg>
        <pc:spChg chg="mod">
          <ac:chgData name="thu duyen" userId="1bc30166ef6edb6a" providerId="LiveId" clId="{21FB5EFE-E48E-4ACB-9B50-231E299711F4}" dt="2023-06-24T20:22:44.368" v="15490" actId="20577"/>
          <ac:spMkLst>
            <pc:docMk/>
            <pc:sldMk cId="1364809936" sldId="357"/>
            <ac:spMk id="9" creationId="{BD1843E2-6DCB-4B33-B84A-914ECB6357C4}"/>
          </ac:spMkLst>
        </pc:spChg>
        <pc:grpChg chg="del">
          <ac:chgData name="thu duyen" userId="1bc30166ef6edb6a" providerId="LiveId" clId="{21FB5EFE-E48E-4ACB-9B50-231E299711F4}" dt="2023-06-24T20:21:09.623" v="15403" actId="21"/>
          <ac:grpSpMkLst>
            <pc:docMk/>
            <pc:sldMk cId="1364809936" sldId="357"/>
            <ac:grpSpMk id="8" creationId="{53CBDA6D-2D64-4FFA-BA54-629B68AF7B22}"/>
          </ac:grpSpMkLst>
        </pc:grpChg>
      </pc:sldChg>
      <pc:sldChg chg="addSp delSp modSp add mod ord modTransition delAnim modAnim">
        <pc:chgData name="thu duyen" userId="1bc30166ef6edb6a" providerId="LiveId" clId="{21FB5EFE-E48E-4ACB-9B50-231E299711F4}" dt="2023-06-24T17:34:43.597" v="13205"/>
        <pc:sldMkLst>
          <pc:docMk/>
          <pc:sldMk cId="3415363126" sldId="358"/>
        </pc:sldMkLst>
        <pc:spChg chg="mod">
          <ac:chgData name="thu duyen" userId="1bc30166ef6edb6a" providerId="LiveId" clId="{21FB5EFE-E48E-4ACB-9B50-231E299711F4}" dt="2023-06-18T19:00:28.804" v="6278" actId="1076"/>
          <ac:spMkLst>
            <pc:docMk/>
            <pc:sldMk cId="3415363126" sldId="358"/>
            <ac:spMk id="6" creationId="{CE7FA4AA-91D1-02CA-7089-F6F55E9F1D8A}"/>
          </ac:spMkLst>
        </pc:spChg>
        <pc:spChg chg="mod">
          <ac:chgData name="thu duyen" userId="1bc30166ef6edb6a" providerId="LiveId" clId="{21FB5EFE-E48E-4ACB-9B50-231E299711F4}" dt="2023-06-18T19:00:10.967" v="6276" actId="207"/>
          <ac:spMkLst>
            <pc:docMk/>
            <pc:sldMk cId="3415363126" sldId="358"/>
            <ac:spMk id="7" creationId="{6E508F69-59AC-251B-98AF-0B8EB7A318D0}"/>
          </ac:spMkLst>
        </pc:spChg>
        <pc:spChg chg="add del mod">
          <ac:chgData name="thu duyen" userId="1bc30166ef6edb6a" providerId="LiveId" clId="{21FB5EFE-E48E-4ACB-9B50-231E299711F4}" dt="2023-06-18T18:57:14.717" v="6193" actId="21"/>
          <ac:spMkLst>
            <pc:docMk/>
            <pc:sldMk cId="3415363126" sldId="358"/>
            <ac:spMk id="8" creationId="{1379177D-C515-FDE4-9C46-79BE08ADFF0C}"/>
          </ac:spMkLst>
        </pc:spChg>
        <pc:spChg chg="add mod">
          <ac:chgData name="thu duyen" userId="1bc30166ef6edb6a" providerId="LiveId" clId="{21FB5EFE-E48E-4ACB-9B50-231E299711F4}" dt="2023-06-18T18:59:39.243" v="6272" actId="1076"/>
          <ac:spMkLst>
            <pc:docMk/>
            <pc:sldMk cId="3415363126" sldId="358"/>
            <ac:spMk id="9" creationId="{B116B8B7-3753-2CB9-C202-8B321F32195F}"/>
          </ac:spMkLst>
        </pc:spChg>
        <pc:spChg chg="mod">
          <ac:chgData name="thu duyen" userId="1bc30166ef6edb6a" providerId="LiveId" clId="{21FB5EFE-E48E-4ACB-9B50-231E299711F4}" dt="2023-06-18T19:04:11.404" v="6414" actId="20577"/>
          <ac:spMkLst>
            <pc:docMk/>
            <pc:sldMk cId="3415363126" sldId="358"/>
            <ac:spMk id="10" creationId="{4A81A6C4-EECE-46A7-8505-13A01141719D}"/>
          </ac:spMkLst>
        </pc:spChg>
        <pc:spChg chg="add mod">
          <ac:chgData name="thu duyen" userId="1bc30166ef6edb6a" providerId="LiveId" clId="{21FB5EFE-E48E-4ACB-9B50-231E299711F4}" dt="2023-06-18T18:59:29.402" v="6270" actId="1076"/>
          <ac:spMkLst>
            <pc:docMk/>
            <pc:sldMk cId="3415363126" sldId="358"/>
            <ac:spMk id="12" creationId="{45C09140-DA69-42A8-5518-0A8AA0C03B26}"/>
          </ac:spMkLst>
        </pc:spChg>
        <pc:spChg chg="mod">
          <ac:chgData name="thu duyen" userId="1bc30166ef6edb6a" providerId="LiveId" clId="{21FB5EFE-E48E-4ACB-9B50-231E299711F4}" dt="2023-06-21T08:09:35.943" v="9144"/>
          <ac:spMkLst>
            <pc:docMk/>
            <pc:sldMk cId="3415363126" sldId="358"/>
            <ac:spMk id="15" creationId="{7E9E1C31-B21F-F27F-02C0-E598A7EAEDBE}"/>
          </ac:spMkLst>
        </pc:spChg>
        <pc:spChg chg="mod">
          <ac:chgData name="thu duyen" userId="1bc30166ef6edb6a" providerId="LiveId" clId="{21FB5EFE-E48E-4ACB-9B50-231E299711F4}" dt="2023-06-18T19:00:25.072" v="6277" actId="207"/>
          <ac:spMkLst>
            <pc:docMk/>
            <pc:sldMk cId="3415363126" sldId="358"/>
            <ac:spMk id="16" creationId="{C8C53F98-E6B0-1B5C-6F32-65AFA31F1DA1}"/>
          </ac:spMkLst>
        </pc:spChg>
        <pc:graphicFrameChg chg="add del mod modGraphic">
          <ac:chgData name="thu duyen" userId="1bc30166ef6edb6a" providerId="LiveId" clId="{21FB5EFE-E48E-4ACB-9B50-231E299711F4}" dt="2023-06-18T18:57:37.596" v="6199" actId="21"/>
          <ac:graphicFrameMkLst>
            <pc:docMk/>
            <pc:sldMk cId="3415363126" sldId="358"/>
            <ac:graphicFrameMk id="3" creationId="{D7382CEA-25CA-08DB-5CA0-6250B1E9FF03}"/>
          </ac:graphicFrameMkLst>
        </pc:graphicFrameChg>
        <pc:picChg chg="add mod">
          <ac:chgData name="thu duyen" userId="1bc30166ef6edb6a" providerId="LiveId" clId="{21FB5EFE-E48E-4ACB-9B50-231E299711F4}" dt="2023-06-24T09:52:51.399" v="12672" actId="1076"/>
          <ac:picMkLst>
            <pc:docMk/>
            <pc:sldMk cId="3415363126" sldId="358"/>
            <ac:picMk id="2" creationId="{F7FE10EB-51EA-10F7-B7B5-E9528B3180AC}"/>
          </ac:picMkLst>
        </pc:picChg>
        <pc:picChg chg="del mod">
          <ac:chgData name="thu duyen" userId="1bc30166ef6edb6a" providerId="LiveId" clId="{21FB5EFE-E48E-4ACB-9B50-231E299711F4}" dt="2023-06-18T18:48:20.468" v="6069" actId="21"/>
          <ac:picMkLst>
            <pc:docMk/>
            <pc:sldMk cId="3415363126" sldId="358"/>
            <ac:picMk id="4" creationId="{A201D6F1-B63A-CCFA-6904-B8508865D342}"/>
          </ac:picMkLst>
        </pc:picChg>
        <pc:picChg chg="del">
          <ac:chgData name="thu duyen" userId="1bc30166ef6edb6a" providerId="LiveId" clId="{21FB5EFE-E48E-4ACB-9B50-231E299711F4}" dt="2023-06-18T18:47:47.134" v="6063" actId="21"/>
          <ac:picMkLst>
            <pc:docMk/>
            <pc:sldMk cId="3415363126" sldId="358"/>
            <ac:picMk id="5" creationId="{5B221CA9-B6E8-973D-EF32-081B0D31FF2B}"/>
          </ac:picMkLst>
        </pc:picChg>
        <pc:picChg chg="add mod">
          <ac:chgData name="thu duyen" userId="1bc30166ef6edb6a" providerId="LiveId" clId="{21FB5EFE-E48E-4ACB-9B50-231E299711F4}" dt="2023-06-18T18:51:19.760" v="6087" actId="1076"/>
          <ac:picMkLst>
            <pc:docMk/>
            <pc:sldMk cId="3415363126" sldId="358"/>
            <ac:picMk id="5122" creationId="{CD130C92-C755-9AED-6FCE-8B2494BB4C8D}"/>
          </ac:picMkLst>
        </pc:picChg>
      </pc:sldChg>
      <pc:sldChg chg="modSp del mod">
        <pc:chgData name="thu duyen" userId="1bc30166ef6edb6a" providerId="LiveId" clId="{21FB5EFE-E48E-4ACB-9B50-231E299711F4}" dt="2023-06-27T19:28:22.085" v="18058" actId="2696"/>
        <pc:sldMkLst>
          <pc:docMk/>
          <pc:sldMk cId="2851917784" sldId="388"/>
        </pc:sldMkLst>
        <pc:picChg chg="mod">
          <ac:chgData name="thu duyen" userId="1bc30166ef6edb6a" providerId="LiveId" clId="{21FB5EFE-E48E-4ACB-9B50-231E299711F4}" dt="2023-06-27T19:27:12.440" v="18054" actId="1076"/>
          <ac:picMkLst>
            <pc:docMk/>
            <pc:sldMk cId="2851917784" sldId="388"/>
            <ac:picMk id="6" creationId="{A6E28EFC-F1EA-4A6D-BDB6-AD3079050ED7}"/>
          </ac:picMkLst>
        </pc:picChg>
      </pc:sldChg>
      <pc:sldChg chg="addSp delSp modSp mod ord">
        <pc:chgData name="thu duyen" userId="1bc30166ef6edb6a" providerId="LiveId" clId="{21FB5EFE-E48E-4ACB-9B50-231E299711F4}" dt="2023-06-27T19:21:05.332" v="18033" actId="1076"/>
        <pc:sldMkLst>
          <pc:docMk/>
          <pc:sldMk cId="0" sldId="412"/>
        </pc:sldMkLst>
        <pc:spChg chg="mod">
          <ac:chgData name="thu duyen" userId="1bc30166ef6edb6a" providerId="LiveId" clId="{21FB5EFE-E48E-4ACB-9B50-231E299711F4}" dt="2023-06-27T19:21:05.332" v="18033" actId="1076"/>
          <ac:spMkLst>
            <pc:docMk/>
            <pc:sldMk cId="0" sldId="412"/>
            <ac:spMk id="2" creationId="{00000000-0000-0000-0000-000000000000}"/>
          </ac:spMkLst>
        </pc:spChg>
        <pc:spChg chg="add del mod">
          <ac:chgData name="thu duyen" userId="1bc30166ef6edb6a" providerId="LiveId" clId="{21FB5EFE-E48E-4ACB-9B50-231E299711F4}" dt="2023-06-27T19:20:56.372" v="18028" actId="21"/>
          <ac:spMkLst>
            <pc:docMk/>
            <pc:sldMk cId="0" sldId="412"/>
            <ac:spMk id="3" creationId="{B90D98E7-8F7E-2277-24BC-D9218DE46B73}"/>
          </ac:spMkLst>
        </pc:spChg>
        <pc:spChg chg="mod">
          <ac:chgData name="thu duyen" userId="1bc30166ef6edb6a" providerId="LiveId" clId="{21FB5EFE-E48E-4ACB-9B50-231E299711F4}" dt="2023-06-24T21:08:31.328" v="15494" actId="20577"/>
          <ac:spMkLst>
            <pc:docMk/>
            <pc:sldMk cId="0" sldId="412"/>
            <ac:spMk id="48" creationId="{00000000-0000-0000-0000-000000000000}"/>
          </ac:spMkLst>
        </pc:spChg>
        <pc:spChg chg="mod">
          <ac:chgData name="thu duyen" userId="1bc30166ef6edb6a" providerId="LiveId" clId="{21FB5EFE-E48E-4ACB-9B50-231E299711F4}" dt="2023-06-14T07:44:45.571" v="2612" actId="207"/>
          <ac:spMkLst>
            <pc:docMk/>
            <pc:sldMk cId="0" sldId="412"/>
            <ac:spMk id="49" creationId="{00000000-0000-0000-0000-000000000000}"/>
          </ac:spMkLst>
        </pc:spChg>
        <pc:spChg chg="mod">
          <ac:chgData name="thu duyen" userId="1bc30166ef6edb6a" providerId="LiveId" clId="{21FB5EFE-E48E-4ACB-9B50-231E299711F4}" dt="2023-06-14T07:44:45.571" v="2612" actId="207"/>
          <ac:spMkLst>
            <pc:docMk/>
            <pc:sldMk cId="0" sldId="412"/>
            <ac:spMk id="50" creationId="{00000000-0000-0000-0000-000000000000}"/>
          </ac:spMkLst>
        </pc:spChg>
        <pc:spChg chg="mod">
          <ac:chgData name="thu duyen" userId="1bc30166ef6edb6a" providerId="LiveId" clId="{21FB5EFE-E48E-4ACB-9B50-231E299711F4}" dt="2023-06-24T21:08:57.521" v="15496" actId="1076"/>
          <ac:spMkLst>
            <pc:docMk/>
            <pc:sldMk cId="0" sldId="412"/>
            <ac:spMk id="51" creationId="{00000000-0000-0000-0000-000000000000}"/>
          </ac:spMkLst>
        </pc:spChg>
        <pc:spChg chg="mod">
          <ac:chgData name="thu duyen" userId="1bc30166ef6edb6a" providerId="LiveId" clId="{21FB5EFE-E48E-4ACB-9B50-231E299711F4}" dt="2023-06-14T07:44:45.571" v="2612" actId="207"/>
          <ac:spMkLst>
            <pc:docMk/>
            <pc:sldMk cId="0" sldId="412"/>
            <ac:spMk id="52" creationId="{00000000-0000-0000-0000-000000000000}"/>
          </ac:spMkLst>
        </pc:spChg>
      </pc:sldChg>
      <pc:sldChg chg="addSp delSp modSp del mod delAnim modAnim">
        <pc:chgData name="thu duyen" userId="1bc30166ef6edb6a" providerId="LiveId" clId="{21FB5EFE-E48E-4ACB-9B50-231E299711F4}" dt="2023-06-27T19:33:21.053" v="18148" actId="2696"/>
        <pc:sldMkLst>
          <pc:docMk/>
          <pc:sldMk cId="2444451798" sldId="414"/>
        </pc:sldMkLst>
        <pc:spChg chg="mod">
          <ac:chgData name="thu duyen" userId="1bc30166ef6edb6a" providerId="LiveId" clId="{21FB5EFE-E48E-4ACB-9B50-231E299711F4}" dt="2023-06-14T09:17:30.479" v="3520" actId="20577"/>
          <ac:spMkLst>
            <pc:docMk/>
            <pc:sldMk cId="2444451798" sldId="414"/>
            <ac:spMk id="2" creationId="{98994D44-763F-475A-B5C3-335632A19E3B}"/>
          </ac:spMkLst>
        </pc:spChg>
        <pc:spChg chg="del mod">
          <ac:chgData name="thu duyen" userId="1bc30166ef6edb6a" providerId="LiveId" clId="{21FB5EFE-E48E-4ACB-9B50-231E299711F4}" dt="2023-06-27T19:32:21.404" v="18115" actId="21"/>
          <ac:spMkLst>
            <pc:docMk/>
            <pc:sldMk cId="2444451798" sldId="414"/>
            <ac:spMk id="3" creationId="{355223F6-2846-3B1A-B413-A82CB6D5A381}"/>
          </ac:spMkLst>
        </pc:spChg>
        <pc:spChg chg="add mod">
          <ac:chgData name="thu duyen" userId="1bc30166ef6edb6a" providerId="LiveId" clId="{21FB5EFE-E48E-4ACB-9B50-231E299711F4}" dt="2023-06-14T09:22:16.082" v="3585" actId="1076"/>
          <ac:spMkLst>
            <pc:docMk/>
            <pc:sldMk cId="2444451798" sldId="414"/>
            <ac:spMk id="4" creationId="{DDD4CC70-25AC-FA7F-94C1-9482D1947A1F}"/>
          </ac:spMkLst>
        </pc:spChg>
        <pc:spChg chg="add mod">
          <ac:chgData name="thu duyen" userId="1bc30166ef6edb6a" providerId="LiveId" clId="{21FB5EFE-E48E-4ACB-9B50-231E299711F4}" dt="2023-06-14T09:23:57.478" v="3593" actId="1076"/>
          <ac:spMkLst>
            <pc:docMk/>
            <pc:sldMk cId="2444451798" sldId="414"/>
            <ac:spMk id="5" creationId="{2DFA011C-2686-3E4C-9DE8-63C9B083FA72}"/>
          </ac:spMkLst>
        </pc:spChg>
        <pc:spChg chg="add del mod">
          <ac:chgData name="thu duyen" userId="1bc30166ef6edb6a" providerId="LiveId" clId="{21FB5EFE-E48E-4ACB-9B50-231E299711F4}" dt="2023-06-14T09:19:13.394" v="3537" actId="21"/>
          <ac:spMkLst>
            <pc:docMk/>
            <pc:sldMk cId="2444451798" sldId="414"/>
            <ac:spMk id="6" creationId="{C49511E7-8D3E-9A42-56AB-020FA1CF4E2B}"/>
          </ac:spMkLst>
        </pc:spChg>
        <pc:spChg chg="add del mod">
          <ac:chgData name="thu duyen" userId="1bc30166ef6edb6a" providerId="LiveId" clId="{21FB5EFE-E48E-4ACB-9B50-231E299711F4}" dt="2023-06-14T09:20:41.894" v="3545" actId="21"/>
          <ac:spMkLst>
            <pc:docMk/>
            <pc:sldMk cId="2444451798" sldId="414"/>
            <ac:spMk id="7" creationId="{4A637A94-DD7F-04E2-8A44-474F998C2971}"/>
          </ac:spMkLst>
        </pc:spChg>
        <pc:spChg chg="add del mod">
          <ac:chgData name="thu duyen" userId="1bc30166ef6edb6a" providerId="LiveId" clId="{21FB5EFE-E48E-4ACB-9B50-231E299711F4}" dt="2023-06-27T19:33:01.773" v="18143" actId="21"/>
          <ac:spMkLst>
            <pc:docMk/>
            <pc:sldMk cId="2444451798" sldId="414"/>
            <ac:spMk id="8" creationId="{38756146-E5C5-9860-521E-716812CA2195}"/>
          </ac:spMkLst>
        </pc:spChg>
        <pc:picChg chg="del">
          <ac:chgData name="thu duyen" userId="1bc30166ef6edb6a" providerId="LiveId" clId="{21FB5EFE-E48E-4ACB-9B50-231E299711F4}" dt="2023-06-14T09:15:41.179" v="3445" actId="21"/>
          <ac:picMkLst>
            <pc:docMk/>
            <pc:sldMk cId="2444451798" sldId="414"/>
            <ac:picMk id="1026" creationId="{822F1EB6-51BE-7828-D1A6-73401BEF6CD9}"/>
          </ac:picMkLst>
        </pc:picChg>
        <pc:picChg chg="del">
          <ac:chgData name="thu duyen" userId="1bc30166ef6edb6a" providerId="LiveId" clId="{21FB5EFE-E48E-4ACB-9B50-231E299711F4}" dt="2023-06-14T09:15:37.923" v="3444" actId="21"/>
          <ac:picMkLst>
            <pc:docMk/>
            <pc:sldMk cId="2444451798" sldId="414"/>
            <ac:picMk id="1028" creationId="{677A0DB8-A5E0-B46E-4832-B6530A54BD79}"/>
          </ac:picMkLst>
        </pc:picChg>
        <pc:picChg chg="del">
          <ac:chgData name="thu duyen" userId="1bc30166ef6edb6a" providerId="LiveId" clId="{21FB5EFE-E48E-4ACB-9B50-231E299711F4}" dt="2023-06-14T09:15:33.644" v="3443" actId="21"/>
          <ac:picMkLst>
            <pc:docMk/>
            <pc:sldMk cId="2444451798" sldId="414"/>
            <ac:picMk id="1030" creationId="{33CBC84A-C83E-1C60-D617-087F2FB63B8C}"/>
          </ac:picMkLst>
        </pc:picChg>
        <pc:picChg chg="del">
          <ac:chgData name="thu duyen" userId="1bc30166ef6edb6a" providerId="LiveId" clId="{21FB5EFE-E48E-4ACB-9B50-231E299711F4}" dt="2023-06-14T09:15:28.412" v="3442" actId="21"/>
          <ac:picMkLst>
            <pc:docMk/>
            <pc:sldMk cId="2444451798" sldId="414"/>
            <ac:picMk id="1032" creationId="{84537925-957F-0633-677F-971372572EE1}"/>
          </ac:picMkLst>
        </pc:picChg>
        <pc:picChg chg="mod">
          <ac:chgData name="thu duyen" userId="1bc30166ef6edb6a" providerId="LiveId" clId="{21FB5EFE-E48E-4ACB-9B50-231E299711F4}" dt="2023-06-27T19:31:20.877" v="18106" actId="1076"/>
          <ac:picMkLst>
            <pc:docMk/>
            <pc:sldMk cId="2444451798" sldId="414"/>
            <ac:picMk id="4098" creationId="{507FB990-7E82-4A67-8648-955D904D74CF}"/>
          </ac:picMkLst>
        </pc:picChg>
      </pc:sldChg>
      <pc:sldChg chg="addSp delSp modSp del mod">
        <pc:chgData name="thu duyen" userId="1bc30166ef6edb6a" providerId="LiveId" clId="{21FB5EFE-E48E-4ACB-9B50-231E299711F4}" dt="2023-06-24T17:24:36.881" v="13045" actId="2696"/>
        <pc:sldMkLst>
          <pc:docMk/>
          <pc:sldMk cId="954831296" sldId="485"/>
        </pc:sldMkLst>
        <pc:spChg chg="del mod">
          <ac:chgData name="thu duyen" userId="1bc30166ef6edb6a" providerId="LiveId" clId="{21FB5EFE-E48E-4ACB-9B50-231E299711F4}" dt="2023-06-18T18:29:48.198" v="6018"/>
          <ac:spMkLst>
            <pc:docMk/>
            <pc:sldMk cId="954831296" sldId="485"/>
            <ac:spMk id="4" creationId="{1C7AF779-AD98-87EA-9A40-4DA0BA532A8D}"/>
          </ac:spMkLst>
        </pc:spChg>
        <pc:spChg chg="mod">
          <ac:chgData name="thu duyen" userId="1bc30166ef6edb6a" providerId="LiveId" clId="{21FB5EFE-E48E-4ACB-9B50-231E299711F4}" dt="2023-06-18T18:28:27.101" v="6015" actId="1076"/>
          <ac:spMkLst>
            <pc:docMk/>
            <pc:sldMk cId="954831296" sldId="485"/>
            <ac:spMk id="6" creationId="{42FED8D0-E45F-3A5A-EF5B-2DD51C1785C8}"/>
          </ac:spMkLst>
        </pc:spChg>
        <pc:graphicFrameChg chg="del">
          <ac:chgData name="thu duyen" userId="1bc30166ef6edb6a" providerId="LiveId" clId="{21FB5EFE-E48E-4ACB-9B50-231E299711F4}" dt="2023-06-18T18:29:48.198" v="6018"/>
          <ac:graphicFrameMkLst>
            <pc:docMk/>
            <pc:sldMk cId="954831296" sldId="485"/>
            <ac:graphicFrameMk id="3" creationId="{9690B28C-AD77-BB3D-69CF-9288C3CE67F2}"/>
          </ac:graphicFrameMkLst>
        </pc:graphicFrameChg>
        <pc:graphicFrameChg chg="mod modGraphic">
          <ac:chgData name="thu duyen" userId="1bc30166ef6edb6a" providerId="LiveId" clId="{21FB5EFE-E48E-4ACB-9B50-231E299711F4}" dt="2023-06-21T08:22:04.675" v="9421" actId="21"/>
          <ac:graphicFrameMkLst>
            <pc:docMk/>
            <pc:sldMk cId="954831296" sldId="485"/>
            <ac:graphicFrameMk id="8" creationId="{84C159FC-F30D-F656-1366-9DA3C311180B}"/>
          </ac:graphicFrameMkLst>
        </pc:graphicFrameChg>
        <pc:picChg chg="mod">
          <ac:chgData name="thu duyen" userId="1bc30166ef6edb6a" providerId="LiveId" clId="{21FB5EFE-E48E-4ACB-9B50-231E299711F4}" dt="2023-06-18T18:28:22.253" v="6014" actId="1076"/>
          <ac:picMkLst>
            <pc:docMk/>
            <pc:sldMk cId="954831296" sldId="485"/>
            <ac:picMk id="2" creationId="{64607719-9A5D-3F4D-BD3A-338E735A74EE}"/>
          </ac:picMkLst>
        </pc:picChg>
        <pc:picChg chg="add del">
          <ac:chgData name="thu duyen" userId="1bc30166ef6edb6a" providerId="LiveId" clId="{21FB5EFE-E48E-4ACB-9B50-231E299711F4}" dt="2023-06-21T07:51:58.595" v="8998" actId="22"/>
          <ac:picMkLst>
            <pc:docMk/>
            <pc:sldMk cId="954831296" sldId="485"/>
            <ac:picMk id="7" creationId="{7B12311E-62B0-0E16-AFC6-E98DC69FA549}"/>
          </ac:picMkLst>
        </pc:picChg>
      </pc:sldChg>
      <pc:sldChg chg="addSp delSp modSp mod modTransition delAnim">
        <pc:chgData name="thu duyen" userId="1bc30166ef6edb6a" providerId="LiveId" clId="{21FB5EFE-E48E-4ACB-9B50-231E299711F4}" dt="2023-06-26T21:54:31.204" v="16895" actId="1076"/>
        <pc:sldMkLst>
          <pc:docMk/>
          <pc:sldMk cId="295412728" sldId="486"/>
        </pc:sldMkLst>
        <pc:spChg chg="add mod">
          <ac:chgData name="thu duyen" userId="1bc30166ef6edb6a" providerId="LiveId" clId="{21FB5EFE-E48E-4ACB-9B50-231E299711F4}" dt="2023-06-26T21:54:24.164" v="16893" actId="1076"/>
          <ac:spMkLst>
            <pc:docMk/>
            <pc:sldMk cId="295412728" sldId="486"/>
            <ac:spMk id="2" creationId="{ADBD3023-CD94-D362-B93C-EBB04149A264}"/>
          </ac:spMkLst>
        </pc:spChg>
        <pc:spChg chg="del">
          <ac:chgData name="thu duyen" userId="1bc30166ef6edb6a" providerId="LiveId" clId="{21FB5EFE-E48E-4ACB-9B50-231E299711F4}" dt="2023-06-24T17:29:03.718" v="13065"/>
          <ac:spMkLst>
            <pc:docMk/>
            <pc:sldMk cId="295412728" sldId="486"/>
            <ac:spMk id="5" creationId="{6F105F43-92EE-0581-83D0-D88AB4678F52}"/>
          </ac:spMkLst>
        </pc:spChg>
        <pc:spChg chg="mod">
          <ac:chgData name="thu duyen" userId="1bc30166ef6edb6a" providerId="LiveId" clId="{21FB5EFE-E48E-4ACB-9B50-231E299711F4}" dt="2023-06-24T17:32:51.185" v="13094" actId="1076"/>
          <ac:spMkLst>
            <pc:docMk/>
            <pc:sldMk cId="295412728" sldId="486"/>
            <ac:spMk id="7" creationId="{7287C0F1-DE6C-EEBC-04D3-ED0D3F3BBDED}"/>
          </ac:spMkLst>
        </pc:spChg>
        <pc:spChg chg="mod">
          <ac:chgData name="thu duyen" userId="1bc30166ef6edb6a" providerId="LiveId" clId="{21FB5EFE-E48E-4ACB-9B50-231E299711F4}" dt="2023-06-24T17:23:28.030" v="13030" actId="1076"/>
          <ac:spMkLst>
            <pc:docMk/>
            <pc:sldMk cId="295412728" sldId="486"/>
            <ac:spMk id="9" creationId="{835ECA49-B8E3-2AE6-3098-ED2666DBA27F}"/>
          </ac:spMkLst>
        </pc:spChg>
        <pc:spChg chg="mod">
          <ac:chgData name="thu duyen" userId="1bc30166ef6edb6a" providerId="LiveId" clId="{21FB5EFE-E48E-4ACB-9B50-231E299711F4}" dt="2023-06-24T17:32:54.880" v="13095" actId="1076"/>
          <ac:spMkLst>
            <pc:docMk/>
            <pc:sldMk cId="295412728" sldId="486"/>
            <ac:spMk id="10" creationId="{E6573DF1-10A3-D335-2886-CB474F7F1C59}"/>
          </ac:spMkLst>
        </pc:spChg>
        <pc:spChg chg="add mod">
          <ac:chgData name="thu duyen" userId="1bc30166ef6edb6a" providerId="LiveId" clId="{21FB5EFE-E48E-4ACB-9B50-231E299711F4}" dt="2023-06-24T17:34:17.124" v="13202" actId="207"/>
          <ac:spMkLst>
            <pc:docMk/>
            <pc:sldMk cId="295412728" sldId="486"/>
            <ac:spMk id="11" creationId="{083B609A-0BCB-97EC-B585-DD610292140C}"/>
          </ac:spMkLst>
        </pc:spChg>
        <pc:spChg chg="del mod">
          <ac:chgData name="thu duyen" userId="1bc30166ef6edb6a" providerId="LiveId" clId="{21FB5EFE-E48E-4ACB-9B50-231E299711F4}" dt="2023-06-24T17:32:39.980" v="13092" actId="21"/>
          <ac:spMkLst>
            <pc:docMk/>
            <pc:sldMk cId="295412728" sldId="486"/>
            <ac:spMk id="13" creationId="{4FBFF5A6-5D6E-D9E5-89F9-6E39FFF4CF74}"/>
          </ac:spMkLst>
        </pc:spChg>
        <pc:grpChg chg="add mod">
          <ac:chgData name="thu duyen" userId="1bc30166ef6edb6a" providerId="LiveId" clId="{21FB5EFE-E48E-4ACB-9B50-231E299711F4}" dt="2023-06-24T17:31:55.126" v="13071" actId="14100"/>
          <ac:grpSpMkLst>
            <pc:docMk/>
            <pc:sldMk cId="295412728" sldId="486"/>
            <ac:grpSpMk id="6" creationId="{ADB0E6F0-E721-395D-F2AE-CDA69368B93F}"/>
          </ac:grpSpMkLst>
        </pc:grpChg>
        <pc:graphicFrameChg chg="add mod modGraphic">
          <ac:chgData name="thu duyen" userId="1bc30166ef6edb6a" providerId="LiveId" clId="{21FB5EFE-E48E-4ACB-9B50-231E299711F4}" dt="2023-06-26T21:54:31.204" v="16895" actId="1076"/>
          <ac:graphicFrameMkLst>
            <pc:docMk/>
            <pc:sldMk cId="295412728" sldId="486"/>
            <ac:graphicFrameMk id="3" creationId="{8D5661D7-A39E-434B-5BFC-ACA2D6B49C05}"/>
          </ac:graphicFrameMkLst>
        </pc:graphicFrameChg>
        <pc:picChg chg="del mod">
          <ac:chgData name="thu duyen" userId="1bc30166ef6edb6a" providerId="LiveId" clId="{21FB5EFE-E48E-4ACB-9B50-231E299711F4}" dt="2023-06-24T17:23:23.708" v="13029" actId="21"/>
          <ac:picMkLst>
            <pc:docMk/>
            <pc:sldMk cId="295412728" sldId="486"/>
            <ac:picMk id="4" creationId="{A201D6F1-B63A-CCFA-6904-B8508865D342}"/>
          </ac:picMkLst>
        </pc:picChg>
        <pc:picChg chg="mod">
          <ac:chgData name="thu duyen" userId="1bc30166ef6edb6a" providerId="LiveId" clId="{21FB5EFE-E48E-4ACB-9B50-231E299711F4}" dt="2023-06-24T17:24:23.011" v="13043" actId="1076"/>
          <ac:picMkLst>
            <pc:docMk/>
            <pc:sldMk cId="295412728" sldId="486"/>
            <ac:picMk id="8" creationId="{0B669A2E-2D90-6122-5E32-572360C0ABA8}"/>
          </ac:picMkLst>
        </pc:picChg>
      </pc:sldChg>
      <pc:sldChg chg="modSp mod modTransition">
        <pc:chgData name="thu duyen" userId="1bc30166ef6edb6a" providerId="LiveId" clId="{21FB5EFE-E48E-4ACB-9B50-231E299711F4}" dt="2023-06-24T17:34:50.700" v="13206"/>
        <pc:sldMkLst>
          <pc:docMk/>
          <pc:sldMk cId="2935952647" sldId="489"/>
        </pc:sldMkLst>
        <pc:spChg chg="mod">
          <ac:chgData name="thu duyen" userId="1bc30166ef6edb6a" providerId="LiveId" clId="{21FB5EFE-E48E-4ACB-9B50-231E299711F4}" dt="2023-06-18T19:02:42.962" v="6290" actId="207"/>
          <ac:spMkLst>
            <pc:docMk/>
            <pc:sldMk cId="2935952647" sldId="489"/>
            <ac:spMk id="7" creationId="{6E508F69-59AC-251B-98AF-0B8EB7A318D0}"/>
          </ac:spMkLst>
        </pc:spChg>
        <pc:spChg chg="mod">
          <ac:chgData name="thu duyen" userId="1bc30166ef6edb6a" providerId="LiveId" clId="{21FB5EFE-E48E-4ACB-9B50-231E299711F4}" dt="2023-06-18T19:03:44.836" v="6369" actId="20577"/>
          <ac:spMkLst>
            <pc:docMk/>
            <pc:sldMk cId="2935952647" sldId="489"/>
            <ac:spMk id="8" creationId="{97EBE779-8511-4966-BEEC-DBB1628A5CA1}"/>
          </ac:spMkLst>
        </pc:spChg>
        <pc:spChg chg="mod">
          <ac:chgData name="thu duyen" userId="1bc30166ef6edb6a" providerId="LiveId" clId="{21FB5EFE-E48E-4ACB-9B50-231E299711F4}" dt="2023-06-18T19:02:46.165" v="6291" actId="207"/>
          <ac:spMkLst>
            <pc:docMk/>
            <pc:sldMk cId="2935952647" sldId="489"/>
            <ac:spMk id="10" creationId="{F81D890C-C69A-39F8-6637-F5B89BAAB3F3}"/>
          </ac:spMkLst>
        </pc:spChg>
        <pc:picChg chg="mod">
          <ac:chgData name="thu duyen" userId="1bc30166ef6edb6a" providerId="LiveId" clId="{21FB5EFE-E48E-4ACB-9B50-231E299711F4}" dt="2023-06-18T19:02:32.874" v="6288" actId="1076"/>
          <ac:picMkLst>
            <pc:docMk/>
            <pc:sldMk cId="2935952647" sldId="489"/>
            <ac:picMk id="4" creationId="{A201D6F1-B63A-CCFA-6904-B8508865D342}"/>
          </ac:picMkLst>
        </pc:picChg>
      </pc:sldChg>
      <pc:sldChg chg="delSp modSp del mod delAnim">
        <pc:chgData name="thu duyen" userId="1bc30166ef6edb6a" providerId="LiveId" clId="{21FB5EFE-E48E-4ACB-9B50-231E299711F4}" dt="2023-06-18T20:01:59.667" v="8172" actId="2696"/>
        <pc:sldMkLst>
          <pc:docMk/>
          <pc:sldMk cId="3994061988" sldId="499"/>
        </pc:sldMkLst>
        <pc:spChg chg="del mod">
          <ac:chgData name="thu duyen" userId="1bc30166ef6edb6a" providerId="LiveId" clId="{21FB5EFE-E48E-4ACB-9B50-231E299711F4}" dt="2023-06-18T20:00:41.933" v="8154" actId="21"/>
          <ac:spMkLst>
            <pc:docMk/>
            <pc:sldMk cId="3994061988" sldId="499"/>
            <ac:spMk id="3" creationId="{3FBCED5A-776C-0371-B307-F59F409FC78B}"/>
          </ac:spMkLst>
        </pc:spChg>
        <pc:spChg chg="mod">
          <ac:chgData name="thu duyen" userId="1bc30166ef6edb6a" providerId="LiveId" clId="{21FB5EFE-E48E-4ACB-9B50-231E299711F4}" dt="2023-06-18T20:00:56.225" v="8160" actId="1076"/>
          <ac:spMkLst>
            <pc:docMk/>
            <pc:sldMk cId="3994061988" sldId="499"/>
            <ac:spMk id="5" creationId="{CC99FD40-B4FC-5266-0BA2-4B2DF01D7923}"/>
          </ac:spMkLst>
        </pc:spChg>
        <pc:spChg chg="del">
          <ac:chgData name="thu duyen" userId="1bc30166ef6edb6a" providerId="LiveId" clId="{21FB5EFE-E48E-4ACB-9B50-231E299711F4}" dt="2023-06-18T19:58:35.108" v="8153" actId="21"/>
          <ac:spMkLst>
            <pc:docMk/>
            <pc:sldMk cId="3994061988" sldId="499"/>
            <ac:spMk id="13" creationId="{4FBFF5A6-5D6E-D9E5-89F9-6E39FFF4CF74}"/>
          </ac:spMkLst>
        </pc:spChg>
        <pc:picChg chg="del mod">
          <ac:chgData name="thu duyen" userId="1bc30166ef6edb6a" providerId="LiveId" clId="{21FB5EFE-E48E-4ACB-9B50-231E299711F4}" dt="2023-06-18T20:00:53.411" v="8159" actId="21"/>
          <ac:picMkLst>
            <pc:docMk/>
            <pc:sldMk cId="3994061988" sldId="499"/>
            <ac:picMk id="4" creationId="{A201D6F1-B63A-CCFA-6904-B8508865D342}"/>
          </ac:picMkLst>
        </pc:picChg>
        <pc:picChg chg="mod">
          <ac:chgData name="thu duyen" userId="1bc30166ef6edb6a" providerId="LiveId" clId="{21FB5EFE-E48E-4ACB-9B50-231E299711F4}" dt="2023-06-18T20:00:50.302" v="8157" actId="14100"/>
          <ac:picMkLst>
            <pc:docMk/>
            <pc:sldMk cId="3994061988" sldId="499"/>
            <ac:picMk id="7" creationId="{723CA28F-017C-92EF-5932-595CCE50AA1C}"/>
          </ac:picMkLst>
        </pc:picChg>
        <pc:picChg chg="del">
          <ac:chgData name="thu duyen" userId="1bc30166ef6edb6a" providerId="LiveId" clId="{21FB5EFE-E48E-4ACB-9B50-231E299711F4}" dt="2023-06-18T20:01:48.074" v="8169" actId="21"/>
          <ac:picMkLst>
            <pc:docMk/>
            <pc:sldMk cId="3994061988" sldId="499"/>
            <ac:picMk id="10" creationId="{1D28483E-03E3-1DD4-5BEE-016B4DF004F3}"/>
          </ac:picMkLst>
        </pc:picChg>
      </pc:sldChg>
      <pc:sldChg chg="addSp delSp modSp add mod delAnim modAnim">
        <pc:chgData name="thu duyen" userId="1bc30166ef6edb6a" providerId="LiveId" clId="{21FB5EFE-E48E-4ACB-9B50-231E299711F4}" dt="2023-06-27T19:34:51.124" v="18163" actId="114"/>
        <pc:sldMkLst>
          <pc:docMk/>
          <pc:sldMk cId="0" sldId="676"/>
        </pc:sldMkLst>
        <pc:spChg chg="mod">
          <ac:chgData name="thu duyen" userId="1bc30166ef6edb6a" providerId="LiveId" clId="{21FB5EFE-E48E-4ACB-9B50-231E299711F4}" dt="2023-06-27T19:34:47.309" v="18162" actId="114"/>
          <ac:spMkLst>
            <pc:docMk/>
            <pc:sldMk cId="0" sldId="676"/>
            <ac:spMk id="3" creationId="{FEFAEDFF-366B-CA35-7D41-BB50C081E448}"/>
          </ac:spMkLst>
        </pc:spChg>
        <pc:spChg chg="add mod">
          <ac:chgData name="thu duyen" userId="1bc30166ef6edb6a" providerId="LiveId" clId="{21FB5EFE-E48E-4ACB-9B50-231E299711F4}" dt="2023-06-27T19:33:18.125" v="18147" actId="1076"/>
          <ac:spMkLst>
            <pc:docMk/>
            <pc:sldMk cId="0" sldId="676"/>
            <ac:spMk id="5" creationId="{0AD5D8AD-937B-DA9C-471C-8330D9CB1D57}"/>
          </ac:spMkLst>
        </pc:spChg>
        <pc:spChg chg="add mod">
          <ac:chgData name="thu duyen" userId="1bc30166ef6edb6a" providerId="LiveId" clId="{21FB5EFE-E48E-4ACB-9B50-231E299711F4}" dt="2023-06-27T19:33:08.569" v="18145" actId="1076"/>
          <ac:spMkLst>
            <pc:docMk/>
            <pc:sldMk cId="0" sldId="676"/>
            <ac:spMk id="6" creationId="{9C4A8BEB-8A81-28AF-D4F9-59936728F8F7}"/>
          </ac:spMkLst>
        </pc:spChg>
        <pc:spChg chg="del mod">
          <ac:chgData name="thu duyen" userId="1bc30166ef6edb6a" providerId="LiveId" clId="{21FB5EFE-E48E-4ACB-9B50-231E299711F4}" dt="2023-06-27T19:33:15.734" v="18146" actId="21"/>
          <ac:spMkLst>
            <pc:docMk/>
            <pc:sldMk cId="0" sldId="676"/>
            <ac:spMk id="8" creationId="{00000000-0000-0000-0000-000000000000}"/>
          </ac:spMkLst>
        </pc:spChg>
        <pc:spChg chg="mod">
          <ac:chgData name="thu duyen" userId="1bc30166ef6edb6a" providerId="LiveId" clId="{21FB5EFE-E48E-4ACB-9B50-231E299711F4}" dt="2023-06-27T19:34:51.124" v="18163" actId="114"/>
          <ac:spMkLst>
            <pc:docMk/>
            <pc:sldMk cId="0" sldId="676"/>
            <ac:spMk id="12" creationId="{00000000-0000-0000-0000-000000000000}"/>
          </ac:spMkLst>
        </pc:spChg>
        <pc:spChg chg="mod">
          <ac:chgData name="thu duyen" userId="1bc30166ef6edb6a" providerId="LiveId" clId="{21FB5EFE-E48E-4ACB-9B50-231E299711F4}" dt="2023-06-14T08:59:04.008" v="3161" actId="1076"/>
          <ac:spMkLst>
            <pc:docMk/>
            <pc:sldMk cId="0" sldId="676"/>
            <ac:spMk id="2050" creationId="{00000000-0000-0000-0000-000000000000}"/>
          </ac:spMkLst>
        </pc:spChg>
        <pc:spChg chg="del mod">
          <ac:chgData name="thu duyen" userId="1bc30166ef6edb6a" providerId="LiveId" clId="{21FB5EFE-E48E-4ACB-9B50-231E299711F4}" dt="2023-06-27T19:32:55.950" v="18142" actId="21"/>
          <ac:spMkLst>
            <pc:docMk/>
            <pc:sldMk cId="0" sldId="676"/>
            <ac:spMk id="2051" creationId="{00000000-0000-0000-0000-000000000000}"/>
          </ac:spMkLst>
        </pc:spChg>
        <pc:picChg chg="add mod ord">
          <ac:chgData name="thu duyen" userId="1bc30166ef6edb6a" providerId="LiveId" clId="{21FB5EFE-E48E-4ACB-9B50-231E299711F4}" dt="2023-06-27T19:31:30.303" v="18108" actId="167"/>
          <ac:picMkLst>
            <pc:docMk/>
            <pc:sldMk cId="0" sldId="676"/>
            <ac:picMk id="4" creationId="{56F77769-5AFF-4E57-C058-E36F3B861CF2}"/>
          </ac:picMkLst>
        </pc:picChg>
        <pc:picChg chg="del mod">
          <ac:chgData name="thu duyen" userId="1bc30166ef6edb6a" providerId="LiveId" clId="{21FB5EFE-E48E-4ACB-9B50-231E299711F4}" dt="2023-06-14T09:02:03.643" v="3345" actId="21"/>
          <ac:picMkLst>
            <pc:docMk/>
            <pc:sldMk cId="0" sldId="676"/>
            <ac:picMk id="4" creationId="{D4CEB8DA-DAF7-E58D-1FEA-D6F303C11B14}"/>
          </ac:picMkLst>
        </pc:picChg>
        <pc:picChg chg="del mod">
          <ac:chgData name="thu duyen" userId="1bc30166ef6edb6a" providerId="LiveId" clId="{21FB5EFE-E48E-4ACB-9B50-231E299711F4}" dt="2023-06-27T19:33:57.450" v="18151" actId="21"/>
          <ac:picMkLst>
            <pc:docMk/>
            <pc:sldMk cId="0" sldId="676"/>
            <ac:picMk id="2058" creationId="{00000000-0000-0000-0000-000000000000}"/>
          </ac:picMkLst>
        </pc:picChg>
      </pc:sldChg>
      <pc:sldChg chg="addSp delSp modSp mod modTransition delAnim modAnim modNotesTx">
        <pc:chgData name="thu duyen" userId="1bc30166ef6edb6a" providerId="LiveId" clId="{21FB5EFE-E48E-4ACB-9B50-231E299711F4}" dt="2023-06-18T17:23:34.164" v="4942"/>
        <pc:sldMkLst>
          <pc:docMk/>
          <pc:sldMk cId="2279468551" sldId="1184"/>
        </pc:sldMkLst>
        <pc:spChg chg="add del mod">
          <ac:chgData name="thu duyen" userId="1bc30166ef6edb6a" providerId="LiveId" clId="{21FB5EFE-E48E-4ACB-9B50-231E299711F4}" dt="2023-06-13T09:07:50.893" v="734"/>
          <ac:spMkLst>
            <pc:docMk/>
            <pc:sldMk cId="2279468551" sldId="1184"/>
            <ac:spMk id="3" creationId="{ECE07581-01A0-D3CC-6B2E-ED1A539B3040}"/>
          </ac:spMkLst>
        </pc:spChg>
        <pc:spChg chg="add mod">
          <ac:chgData name="thu duyen" userId="1bc30166ef6edb6a" providerId="LiveId" clId="{21FB5EFE-E48E-4ACB-9B50-231E299711F4}" dt="2023-06-14T09:59:51.319" v="4465" actId="207"/>
          <ac:spMkLst>
            <pc:docMk/>
            <pc:sldMk cId="2279468551" sldId="1184"/>
            <ac:spMk id="5" creationId="{A2C7B8FB-55CC-2F5C-2F46-7614332DDF75}"/>
          </ac:spMkLst>
        </pc:spChg>
        <pc:spChg chg="mod">
          <ac:chgData name="thu duyen" userId="1bc30166ef6edb6a" providerId="LiveId" clId="{21FB5EFE-E48E-4ACB-9B50-231E299711F4}" dt="2023-06-14T10:00:22.128" v="4468" actId="207"/>
          <ac:spMkLst>
            <pc:docMk/>
            <pc:sldMk cId="2279468551" sldId="1184"/>
            <ac:spMk id="6" creationId="{00000000-0000-0000-0000-000000000000}"/>
          </ac:spMkLst>
        </pc:spChg>
        <pc:spChg chg="add mod">
          <ac:chgData name="thu duyen" userId="1bc30166ef6edb6a" providerId="LiveId" clId="{21FB5EFE-E48E-4ACB-9B50-231E299711F4}" dt="2023-06-14T09:59:35.001" v="4463" actId="207"/>
          <ac:spMkLst>
            <pc:docMk/>
            <pc:sldMk cId="2279468551" sldId="1184"/>
            <ac:spMk id="8" creationId="{1432DF6F-7148-7312-2098-41CABD6BBDF6}"/>
          </ac:spMkLst>
        </pc:spChg>
        <pc:spChg chg="mod">
          <ac:chgData name="thu duyen" userId="1bc30166ef6edb6a" providerId="LiveId" clId="{21FB5EFE-E48E-4ACB-9B50-231E299711F4}" dt="2023-06-14T09:57:01.509" v="4447" actId="207"/>
          <ac:spMkLst>
            <pc:docMk/>
            <pc:sldMk cId="2279468551" sldId="1184"/>
            <ac:spMk id="10" creationId="{90ED9D46-F53E-30AF-24E1-8002300147ED}"/>
          </ac:spMkLst>
        </pc:spChg>
        <pc:spChg chg="mod">
          <ac:chgData name="thu duyen" userId="1bc30166ef6edb6a" providerId="LiveId" clId="{21FB5EFE-E48E-4ACB-9B50-231E299711F4}" dt="2023-06-14T09:58:25.370" v="4454" actId="207"/>
          <ac:spMkLst>
            <pc:docMk/>
            <pc:sldMk cId="2279468551" sldId="1184"/>
            <ac:spMk id="12" creationId="{D4A3DF6F-BF72-6027-CB98-CAB96D34C650}"/>
          </ac:spMkLst>
        </pc:spChg>
        <pc:spChg chg="mod">
          <ac:chgData name="thu duyen" userId="1bc30166ef6edb6a" providerId="LiveId" clId="{21FB5EFE-E48E-4ACB-9B50-231E299711F4}" dt="2023-06-14T09:58:50.439" v="4456" actId="1076"/>
          <ac:spMkLst>
            <pc:docMk/>
            <pc:sldMk cId="2279468551" sldId="1184"/>
            <ac:spMk id="13" creationId="{0104CCE8-0F68-91BE-A52F-DD36D967DA07}"/>
          </ac:spMkLst>
        </pc:spChg>
        <pc:spChg chg="add mod">
          <ac:chgData name="thu duyen" userId="1bc30166ef6edb6a" providerId="LiveId" clId="{21FB5EFE-E48E-4ACB-9B50-231E299711F4}" dt="2023-06-14T09:59:13.204" v="4459" actId="207"/>
          <ac:spMkLst>
            <pc:docMk/>
            <pc:sldMk cId="2279468551" sldId="1184"/>
            <ac:spMk id="18" creationId="{1B856F49-1D02-46D5-E0D8-6670B55F0489}"/>
          </ac:spMkLst>
        </pc:spChg>
        <pc:spChg chg="del mod">
          <ac:chgData name="thu duyen" userId="1bc30166ef6edb6a" providerId="LiveId" clId="{21FB5EFE-E48E-4ACB-9B50-231E299711F4}" dt="2023-06-13T10:03:14.999" v="2292" actId="21"/>
          <ac:spMkLst>
            <pc:docMk/>
            <pc:sldMk cId="2279468551" sldId="1184"/>
            <ac:spMk id="26" creationId="{E8F89414-D9D2-4578-9ADB-C79C2E7DBACE}"/>
          </ac:spMkLst>
        </pc:spChg>
        <pc:spChg chg="mod">
          <ac:chgData name="thu duyen" userId="1bc30166ef6edb6a" providerId="LiveId" clId="{21FB5EFE-E48E-4ACB-9B50-231E299711F4}" dt="2023-06-14T09:57:01.509" v="4447" actId="207"/>
          <ac:spMkLst>
            <pc:docMk/>
            <pc:sldMk cId="2279468551" sldId="1184"/>
            <ac:spMk id="30" creationId="{879312A0-26D2-49DB-A9B9-7CBE28DD0AEE}"/>
          </ac:spMkLst>
        </pc:spChg>
        <pc:spChg chg="mod">
          <ac:chgData name="thu duyen" userId="1bc30166ef6edb6a" providerId="LiveId" clId="{21FB5EFE-E48E-4ACB-9B50-231E299711F4}" dt="2023-06-14T09:58:18.175" v="4453" actId="207"/>
          <ac:spMkLst>
            <pc:docMk/>
            <pc:sldMk cId="2279468551" sldId="1184"/>
            <ac:spMk id="42" creationId="{C65F3DE0-1433-4978-A00E-688E82D2E15E}"/>
          </ac:spMkLst>
        </pc:spChg>
        <pc:spChg chg="mod">
          <ac:chgData name="thu duyen" userId="1bc30166ef6edb6a" providerId="LiveId" clId="{21FB5EFE-E48E-4ACB-9B50-231E299711F4}" dt="2023-06-14T09:57:01.509" v="4447" actId="207"/>
          <ac:spMkLst>
            <pc:docMk/>
            <pc:sldMk cId="2279468551" sldId="1184"/>
            <ac:spMk id="43" creationId="{D0E995B3-D66F-48DD-BA0C-2CF6012B8A22}"/>
          </ac:spMkLst>
        </pc:spChg>
        <pc:spChg chg="mod">
          <ac:chgData name="thu duyen" userId="1bc30166ef6edb6a" providerId="LiveId" clId="{21FB5EFE-E48E-4ACB-9B50-231E299711F4}" dt="2023-06-14T09:58:10.759" v="4452" actId="207"/>
          <ac:spMkLst>
            <pc:docMk/>
            <pc:sldMk cId="2279468551" sldId="1184"/>
            <ac:spMk id="46" creationId="{F1A6B4E8-1FB3-4176-885C-97C95B6AEFCA}"/>
          </ac:spMkLst>
        </pc:spChg>
        <pc:spChg chg="mod">
          <ac:chgData name="thu duyen" userId="1bc30166ef6edb6a" providerId="LiveId" clId="{21FB5EFE-E48E-4ACB-9B50-231E299711F4}" dt="2023-06-14T09:58:01.321" v="4451" actId="14100"/>
          <ac:spMkLst>
            <pc:docMk/>
            <pc:sldMk cId="2279468551" sldId="1184"/>
            <ac:spMk id="47" creationId="{32800A14-478A-466C-ADA8-DF1F217D7983}"/>
          </ac:spMkLst>
        </pc:spChg>
        <pc:spChg chg="mod">
          <ac:chgData name="thu duyen" userId="1bc30166ef6edb6a" providerId="LiveId" clId="{21FB5EFE-E48E-4ACB-9B50-231E299711F4}" dt="2023-06-14T08:03:04.075" v="2779" actId="1076"/>
          <ac:spMkLst>
            <pc:docMk/>
            <pc:sldMk cId="2279468551" sldId="1184"/>
            <ac:spMk id="49" creationId="{00000000-0000-0000-0000-000000000000}"/>
          </ac:spMkLst>
        </pc:spChg>
        <pc:spChg chg="del mod">
          <ac:chgData name="thu duyen" userId="1bc30166ef6edb6a" providerId="LiveId" clId="{21FB5EFE-E48E-4ACB-9B50-231E299711F4}" dt="2023-06-13T09:08:40.540" v="758"/>
          <ac:spMkLst>
            <pc:docMk/>
            <pc:sldMk cId="2279468551" sldId="1184"/>
            <ac:spMk id="51" creationId="{00000000-0000-0000-0000-000000000000}"/>
          </ac:spMkLst>
        </pc:spChg>
        <pc:grpChg chg="add mod">
          <ac:chgData name="thu duyen" userId="1bc30166ef6edb6a" providerId="LiveId" clId="{21FB5EFE-E48E-4ACB-9B50-231E299711F4}" dt="2023-06-14T09:59:15.747" v="4460" actId="1076"/>
          <ac:grpSpMkLst>
            <pc:docMk/>
            <pc:sldMk cId="2279468551" sldId="1184"/>
            <ac:grpSpMk id="9" creationId="{F8C109B0-F743-78D0-6CA6-910CB6D39432}"/>
          </ac:grpSpMkLst>
        </pc:grpChg>
        <pc:grpChg chg="mod">
          <ac:chgData name="thu duyen" userId="1bc30166ef6edb6a" providerId="LiveId" clId="{21FB5EFE-E48E-4ACB-9B50-231E299711F4}" dt="2023-06-14T09:57:01.509" v="4447" actId="207"/>
          <ac:grpSpMkLst>
            <pc:docMk/>
            <pc:sldMk cId="2279468551" sldId="1184"/>
            <ac:grpSpMk id="11" creationId="{E93E3E87-F89E-1C0D-872E-DCBFBAEB4CA6}"/>
          </ac:grpSpMkLst>
        </pc:grpChg>
        <pc:grpChg chg="del mod">
          <ac:chgData name="thu duyen" userId="1bc30166ef6edb6a" providerId="LiveId" clId="{21FB5EFE-E48E-4ACB-9B50-231E299711F4}" dt="2023-06-13T10:01:33.254" v="2267" actId="21"/>
          <ac:grpSpMkLst>
            <pc:docMk/>
            <pc:sldMk cId="2279468551" sldId="1184"/>
            <ac:grpSpMk id="15" creationId="{00000000-0000-0000-0000-000000000000}"/>
          </ac:grpSpMkLst>
        </pc:grpChg>
        <pc:grpChg chg="del">
          <ac:chgData name="thu duyen" userId="1bc30166ef6edb6a" providerId="LiveId" clId="{21FB5EFE-E48E-4ACB-9B50-231E299711F4}" dt="2023-06-13T09:23:57.177" v="872"/>
          <ac:grpSpMkLst>
            <pc:docMk/>
            <pc:sldMk cId="2279468551" sldId="1184"/>
            <ac:grpSpMk id="19" creationId="{9E441908-24C9-13A3-930B-B756B25BE964}"/>
          </ac:grpSpMkLst>
        </pc:grpChg>
        <pc:grpChg chg="mod">
          <ac:chgData name="thu duyen" userId="1bc30166ef6edb6a" providerId="LiveId" clId="{21FB5EFE-E48E-4ACB-9B50-231E299711F4}" dt="2023-06-14T08:01:45.934" v="2763" actId="1076"/>
          <ac:grpSpMkLst>
            <pc:docMk/>
            <pc:sldMk cId="2279468551" sldId="1184"/>
            <ac:grpSpMk id="27" creationId="{794014CB-A747-450C-8849-9BAB4FC43B60}"/>
          </ac:grpSpMkLst>
        </pc:grpChg>
        <pc:grpChg chg="mod">
          <ac:chgData name="thu duyen" userId="1bc30166ef6edb6a" providerId="LiveId" clId="{21FB5EFE-E48E-4ACB-9B50-231E299711F4}" dt="2023-06-14T09:57:58.786" v="4450" actId="1076"/>
          <ac:grpSpMkLst>
            <pc:docMk/>
            <pc:sldMk cId="2279468551" sldId="1184"/>
            <ac:grpSpMk id="28" creationId="{794014CB-A747-450C-8849-9BAB4FC43B60}"/>
          </ac:grpSpMkLst>
        </pc:grpChg>
        <pc:grpChg chg="mod">
          <ac:chgData name="thu duyen" userId="1bc30166ef6edb6a" providerId="LiveId" clId="{21FB5EFE-E48E-4ACB-9B50-231E299711F4}" dt="2023-06-14T09:57:01.509" v="4447" actId="207"/>
          <ac:grpSpMkLst>
            <pc:docMk/>
            <pc:sldMk cId="2279468551" sldId="1184"/>
            <ac:grpSpMk id="32" creationId="{7AD52002-A1A9-4F7F-BC4B-9D2F7AD9BAEA}"/>
          </ac:grpSpMkLst>
        </pc:grpChg>
        <pc:graphicFrameChg chg="add del mod">
          <ac:chgData name="thu duyen" userId="1bc30166ef6edb6a" providerId="LiveId" clId="{21FB5EFE-E48E-4ACB-9B50-231E299711F4}" dt="2023-06-13T09:07:50.893" v="734"/>
          <ac:graphicFrameMkLst>
            <pc:docMk/>
            <pc:sldMk cId="2279468551" sldId="1184"/>
            <ac:graphicFrameMk id="2" creationId="{DB14FA66-6F23-8E8D-D7DE-245FCEBFE168}"/>
          </ac:graphicFrameMkLst>
        </pc:graphicFrameChg>
        <pc:picChg chg="mod">
          <ac:chgData name="thu duyen" userId="1bc30166ef6edb6a" providerId="LiveId" clId="{21FB5EFE-E48E-4ACB-9B50-231E299711F4}" dt="2023-06-14T08:02:48.606" v="2777" actId="1076"/>
          <ac:picMkLst>
            <pc:docMk/>
            <pc:sldMk cId="2279468551" sldId="1184"/>
            <ac:picMk id="20" creationId="{00000000-0000-0000-0000-000000000000}"/>
          </ac:picMkLst>
        </pc:picChg>
      </pc:sldChg>
      <pc:sldChg chg="del modNotesTx">
        <pc:chgData name="thu duyen" userId="1bc30166ef6edb6a" providerId="LiveId" clId="{21FB5EFE-E48E-4ACB-9B50-231E299711F4}" dt="2023-06-13T09:27:36.164" v="914" actId="2696"/>
        <pc:sldMkLst>
          <pc:docMk/>
          <pc:sldMk cId="2525966884" sldId="1236"/>
        </pc:sldMkLst>
      </pc:sldChg>
      <pc:sldChg chg="modSp del mod modNotesTx">
        <pc:chgData name="thu duyen" userId="1bc30166ef6edb6a" providerId="LiveId" clId="{21FB5EFE-E48E-4ACB-9B50-231E299711F4}" dt="2023-06-13T08:56:11.042" v="681" actId="2696"/>
        <pc:sldMkLst>
          <pc:docMk/>
          <pc:sldMk cId="2559886416" sldId="1255"/>
        </pc:sldMkLst>
        <pc:picChg chg="mod">
          <ac:chgData name="thu duyen" userId="1bc30166ef6edb6a" providerId="LiveId" clId="{21FB5EFE-E48E-4ACB-9B50-231E299711F4}" dt="2023-06-13T08:56:07.987" v="680" actId="1076"/>
          <ac:picMkLst>
            <pc:docMk/>
            <pc:sldMk cId="2559886416" sldId="1255"/>
            <ac:picMk id="3" creationId="{00000000-0000-0000-0000-000000000000}"/>
          </ac:picMkLst>
        </pc:picChg>
      </pc:sldChg>
      <pc:sldChg chg="addSp delSp modSp mod modTransition delAnim modAnim modNotesTx">
        <pc:chgData name="thu duyen" userId="1bc30166ef6edb6a" providerId="LiveId" clId="{21FB5EFE-E48E-4ACB-9B50-231E299711F4}" dt="2023-06-18T17:32:24.949" v="5011"/>
        <pc:sldMkLst>
          <pc:docMk/>
          <pc:sldMk cId="3268743391" sldId="1288"/>
        </pc:sldMkLst>
        <pc:spChg chg="add mod">
          <ac:chgData name="thu duyen" userId="1bc30166ef6edb6a" providerId="LiveId" clId="{21FB5EFE-E48E-4ACB-9B50-231E299711F4}" dt="2023-06-14T09:07:23.306" v="3389" actId="207"/>
          <ac:spMkLst>
            <pc:docMk/>
            <pc:sldMk cId="3268743391" sldId="1288"/>
            <ac:spMk id="2" creationId="{3563709B-AC6F-F48C-4CD5-7F1B8BECF70A}"/>
          </ac:spMkLst>
        </pc:spChg>
        <pc:spChg chg="del mod">
          <ac:chgData name="thu duyen" userId="1bc30166ef6edb6a" providerId="LiveId" clId="{21FB5EFE-E48E-4ACB-9B50-231E299711F4}" dt="2023-06-13T09:32:28.005" v="997" actId="21"/>
          <ac:spMkLst>
            <pc:docMk/>
            <pc:sldMk cId="3268743391" sldId="1288"/>
            <ac:spMk id="3" creationId="{00000000-0000-0000-0000-000000000000}"/>
          </ac:spMkLst>
        </pc:spChg>
        <pc:spChg chg="del">
          <ac:chgData name="thu duyen" userId="1bc30166ef6edb6a" providerId="LiveId" clId="{21FB5EFE-E48E-4ACB-9B50-231E299711F4}" dt="2023-06-13T09:32:38.864" v="999" actId="21"/>
          <ac:spMkLst>
            <pc:docMk/>
            <pc:sldMk cId="3268743391" sldId="1288"/>
            <ac:spMk id="6" creationId="{00000000-0000-0000-0000-000000000000}"/>
          </ac:spMkLst>
        </pc:spChg>
        <pc:spChg chg="add mod">
          <ac:chgData name="thu duyen" userId="1bc30166ef6edb6a" providerId="LiveId" clId="{21FB5EFE-E48E-4ACB-9B50-231E299711F4}" dt="2023-06-14T09:24:55.226" v="3598" actId="113"/>
          <ac:spMkLst>
            <pc:docMk/>
            <pc:sldMk cId="3268743391" sldId="1288"/>
            <ac:spMk id="9" creationId="{20AF225F-7215-7974-175E-BD12F4985DBC}"/>
          </ac:spMkLst>
        </pc:spChg>
        <pc:spChg chg="add mod">
          <ac:chgData name="thu duyen" userId="1bc30166ef6edb6a" providerId="LiveId" clId="{21FB5EFE-E48E-4ACB-9B50-231E299711F4}" dt="2023-06-13T09:50:27.912" v="1657" actId="1076"/>
          <ac:spMkLst>
            <pc:docMk/>
            <pc:sldMk cId="3268743391" sldId="1288"/>
            <ac:spMk id="10" creationId="{3FCDA783-2D59-787A-983B-A1F4E9F6042D}"/>
          </ac:spMkLst>
        </pc:spChg>
        <pc:spChg chg="del">
          <ac:chgData name="thu duyen" userId="1bc30166ef6edb6a" providerId="LiveId" clId="{21FB5EFE-E48E-4ACB-9B50-231E299711F4}" dt="2023-06-13T09:32:22.962" v="995" actId="21"/>
          <ac:spMkLst>
            <pc:docMk/>
            <pc:sldMk cId="3268743391" sldId="1288"/>
            <ac:spMk id="11" creationId="{00000000-0000-0000-0000-000000000000}"/>
          </ac:spMkLst>
        </pc:spChg>
        <pc:spChg chg="mod">
          <ac:chgData name="thu duyen" userId="1bc30166ef6edb6a" providerId="LiveId" clId="{21FB5EFE-E48E-4ACB-9B50-231E299711F4}" dt="2023-06-18T17:28:10.988" v="4961" actId="1076"/>
          <ac:spMkLst>
            <pc:docMk/>
            <pc:sldMk cId="3268743391" sldId="1288"/>
            <ac:spMk id="12" creationId="{00000000-0000-0000-0000-000000000000}"/>
          </ac:spMkLst>
        </pc:spChg>
        <pc:spChg chg="add mod">
          <ac:chgData name="thu duyen" userId="1bc30166ef6edb6a" providerId="LiveId" clId="{21FB5EFE-E48E-4ACB-9B50-231E299711F4}" dt="2023-06-18T17:29:59.262" v="4980" actId="1076"/>
          <ac:spMkLst>
            <pc:docMk/>
            <pc:sldMk cId="3268743391" sldId="1288"/>
            <ac:spMk id="13" creationId="{A87BAE9F-4E7A-2CF1-97C3-655102C205CD}"/>
          </ac:spMkLst>
        </pc:spChg>
        <pc:spChg chg="del">
          <ac:chgData name="thu duyen" userId="1bc30166ef6edb6a" providerId="LiveId" clId="{21FB5EFE-E48E-4ACB-9B50-231E299711F4}" dt="2023-06-13T09:32:32.395" v="998" actId="21"/>
          <ac:spMkLst>
            <pc:docMk/>
            <pc:sldMk cId="3268743391" sldId="1288"/>
            <ac:spMk id="14" creationId="{00000000-0000-0000-0000-000000000000}"/>
          </ac:spMkLst>
        </pc:spChg>
        <pc:spChg chg="add mod">
          <ac:chgData name="thu duyen" userId="1bc30166ef6edb6a" providerId="LiveId" clId="{21FB5EFE-E48E-4ACB-9B50-231E299711F4}" dt="2023-06-18T17:30:02.614" v="4981" actId="1076"/>
          <ac:spMkLst>
            <pc:docMk/>
            <pc:sldMk cId="3268743391" sldId="1288"/>
            <ac:spMk id="15" creationId="{03403E1E-AA8A-4BA5-FE41-6FD0B8619E8E}"/>
          </ac:spMkLst>
        </pc:spChg>
        <pc:spChg chg="del mod">
          <ac:chgData name="thu duyen" userId="1bc30166ef6edb6a" providerId="LiveId" clId="{21FB5EFE-E48E-4ACB-9B50-231E299711F4}" dt="2023-06-13T09:58:00.729" v="2116" actId="21"/>
          <ac:spMkLst>
            <pc:docMk/>
            <pc:sldMk cId="3268743391" sldId="1288"/>
            <ac:spMk id="16" creationId="{00000000-0000-0000-0000-000000000000}"/>
          </ac:spMkLst>
        </pc:spChg>
        <pc:spChg chg="add mod">
          <ac:chgData name="thu duyen" userId="1bc30166ef6edb6a" providerId="LiveId" clId="{21FB5EFE-E48E-4ACB-9B50-231E299711F4}" dt="2023-06-14T09:05:54.908" v="3376" actId="207"/>
          <ac:spMkLst>
            <pc:docMk/>
            <pc:sldMk cId="3268743391" sldId="1288"/>
            <ac:spMk id="17" creationId="{63E886A4-4049-1A7C-4E51-13B871BE58BF}"/>
          </ac:spMkLst>
        </pc:spChg>
        <pc:spChg chg="add mod">
          <ac:chgData name="thu duyen" userId="1bc30166ef6edb6a" providerId="LiveId" clId="{21FB5EFE-E48E-4ACB-9B50-231E299711F4}" dt="2023-06-14T09:06:13.809" v="3379" actId="207"/>
          <ac:spMkLst>
            <pc:docMk/>
            <pc:sldMk cId="3268743391" sldId="1288"/>
            <ac:spMk id="18" creationId="{1E04D1A8-61C4-4451-8F8E-3777DF005AE9}"/>
          </ac:spMkLst>
        </pc:spChg>
        <pc:spChg chg="mod">
          <ac:chgData name="thu duyen" userId="1bc30166ef6edb6a" providerId="LiveId" clId="{21FB5EFE-E48E-4ACB-9B50-231E299711F4}" dt="2023-06-13T09:37:25.712" v="1193" actId="1076"/>
          <ac:spMkLst>
            <pc:docMk/>
            <pc:sldMk cId="3268743391" sldId="1288"/>
            <ac:spMk id="39" creationId="{E31408A5-98C3-4438-B823-2EA6ABF8970E}"/>
          </ac:spMkLst>
        </pc:spChg>
        <pc:grpChg chg="del mod">
          <ac:chgData name="thu duyen" userId="1bc30166ef6edb6a" providerId="LiveId" clId="{21FB5EFE-E48E-4ACB-9B50-231E299711F4}" dt="2023-06-13T09:49:00.774" v="1641" actId="21"/>
          <ac:grpSpMkLst>
            <pc:docMk/>
            <pc:sldMk cId="3268743391" sldId="1288"/>
            <ac:grpSpMk id="37" creationId="{90168F4B-550B-4E6E-A635-C37B7953F99A}"/>
          </ac:grpSpMkLst>
        </pc:grpChg>
        <pc:graphicFrameChg chg="add del mod">
          <ac:chgData name="thu duyen" userId="1bc30166ef6edb6a" providerId="LiveId" clId="{21FB5EFE-E48E-4ACB-9B50-231E299711F4}" dt="2023-06-18T17:28:19.094" v="4963"/>
          <ac:graphicFrameMkLst>
            <pc:docMk/>
            <pc:sldMk cId="3268743391" sldId="1288"/>
            <ac:graphicFrameMk id="14" creationId="{05CCFE12-8849-0AC8-8AA3-38CBA4B8F608}"/>
          </ac:graphicFrameMkLst>
        </pc:graphicFrameChg>
        <pc:graphicFrameChg chg="add del mod modGraphic">
          <ac:chgData name="thu duyen" userId="1bc30166ef6edb6a" providerId="LiveId" clId="{21FB5EFE-E48E-4ACB-9B50-231E299711F4}" dt="2023-06-18T17:28:49.068" v="4969" actId="21"/>
          <ac:graphicFrameMkLst>
            <pc:docMk/>
            <pc:sldMk cId="3268743391" sldId="1288"/>
            <ac:graphicFrameMk id="19" creationId="{32EA9ED6-D9C0-4ACF-E3E7-7547D7FC6E55}"/>
          </ac:graphicFrameMkLst>
        </pc:graphicFrameChg>
        <pc:graphicFrameChg chg="add del mod">
          <ac:chgData name="thu duyen" userId="1bc30166ef6edb6a" providerId="LiveId" clId="{21FB5EFE-E48E-4ACB-9B50-231E299711F4}" dt="2023-06-18T17:28:41.559" v="4967" actId="21"/>
          <ac:graphicFrameMkLst>
            <pc:docMk/>
            <pc:sldMk cId="3268743391" sldId="1288"/>
            <ac:graphicFrameMk id="20" creationId="{8B2E59BB-0471-EECF-584F-06DA255CFE3A}"/>
          </ac:graphicFrameMkLst>
        </pc:graphicFrameChg>
        <pc:picChg chg="del mod">
          <ac:chgData name="thu duyen" userId="1bc30166ef6edb6a" providerId="LiveId" clId="{21FB5EFE-E48E-4ACB-9B50-231E299711F4}" dt="2023-06-13T09:50:06.652" v="1654" actId="21"/>
          <ac:picMkLst>
            <pc:docMk/>
            <pc:sldMk cId="3268743391" sldId="1288"/>
            <ac:picMk id="35" creationId="{73816305-59D8-40E6-8A7B-6C8BD8647131}"/>
          </ac:picMkLst>
        </pc:picChg>
        <pc:picChg chg="del mod">
          <ac:chgData name="thu duyen" userId="1bc30166ef6edb6a" providerId="LiveId" clId="{21FB5EFE-E48E-4ACB-9B50-231E299711F4}" dt="2023-06-13T09:48:30.111" v="1636" actId="21"/>
          <ac:picMkLst>
            <pc:docMk/>
            <pc:sldMk cId="3268743391" sldId="1288"/>
            <ac:picMk id="41" creationId="{00000000-0000-0000-0000-000000000000}"/>
          </ac:picMkLst>
        </pc:picChg>
        <pc:cxnChg chg="add del mod">
          <ac:chgData name="thu duyen" userId="1bc30166ef6edb6a" providerId="LiveId" clId="{21FB5EFE-E48E-4ACB-9B50-231E299711F4}" dt="2023-06-18T17:31:35.208" v="5003" actId="21"/>
          <ac:cxnSpMkLst>
            <pc:docMk/>
            <pc:sldMk cId="3268743391" sldId="1288"/>
            <ac:cxnSpMk id="4" creationId="{BACA7845-43E0-0606-13F1-62D4B8A20A3F}"/>
          </ac:cxnSpMkLst>
        </pc:cxnChg>
        <pc:cxnChg chg="add mod">
          <ac:chgData name="thu duyen" userId="1bc30166ef6edb6a" providerId="LiveId" clId="{21FB5EFE-E48E-4ACB-9B50-231E299711F4}" dt="2023-06-14T09:06:39.756" v="3383" actId="1076"/>
          <ac:cxnSpMkLst>
            <pc:docMk/>
            <pc:sldMk cId="3268743391" sldId="1288"/>
            <ac:cxnSpMk id="5" creationId="{33BBA0E5-683A-5076-E2F2-DA504CFE2F36}"/>
          </ac:cxnSpMkLst>
        </pc:cxnChg>
        <pc:cxnChg chg="add mod">
          <ac:chgData name="thu duyen" userId="1bc30166ef6edb6a" providerId="LiveId" clId="{21FB5EFE-E48E-4ACB-9B50-231E299711F4}" dt="2023-06-18T17:28:03.280" v="4959" actId="14100"/>
          <ac:cxnSpMkLst>
            <pc:docMk/>
            <pc:sldMk cId="3268743391" sldId="1288"/>
            <ac:cxnSpMk id="6" creationId="{B9D2301C-29AA-1136-2AEA-4BCFD276A418}"/>
          </ac:cxnSpMkLst>
        </pc:cxnChg>
        <pc:cxnChg chg="add del">
          <ac:chgData name="thu duyen" userId="1bc30166ef6edb6a" providerId="LiveId" clId="{21FB5EFE-E48E-4ACB-9B50-231E299711F4}" dt="2023-06-13T09:35:54.551" v="1179" actId="11529"/>
          <ac:cxnSpMkLst>
            <pc:docMk/>
            <pc:sldMk cId="3268743391" sldId="1288"/>
            <ac:cxnSpMk id="8" creationId="{55D799DA-7CC6-9B6C-CAEE-95E905402FF8}"/>
          </ac:cxnSpMkLst>
        </pc:cxnChg>
        <pc:cxnChg chg="add mod">
          <ac:chgData name="thu duyen" userId="1bc30166ef6edb6a" providerId="LiveId" clId="{21FB5EFE-E48E-4ACB-9B50-231E299711F4}" dt="2023-06-18T17:31:41.226" v="5004" actId="1076"/>
          <ac:cxnSpMkLst>
            <pc:docMk/>
            <pc:sldMk cId="3268743391" sldId="1288"/>
            <ac:cxnSpMk id="16" creationId="{C0CB2D14-3DAB-303F-71E0-AFE7FD04CF37}"/>
          </ac:cxnSpMkLst>
        </pc:cxnChg>
        <pc:cxnChg chg="add mod">
          <ac:chgData name="thu duyen" userId="1bc30166ef6edb6a" providerId="LiveId" clId="{21FB5EFE-E48E-4ACB-9B50-231E299711F4}" dt="2023-06-18T17:29:11.528" v="4975" actId="1076"/>
          <ac:cxnSpMkLst>
            <pc:docMk/>
            <pc:sldMk cId="3268743391" sldId="1288"/>
            <ac:cxnSpMk id="21" creationId="{5AD41788-9B08-D44A-B7B5-61B3AE908204}"/>
          </ac:cxnSpMkLst>
        </pc:cxnChg>
        <pc:cxnChg chg="add mod">
          <ac:chgData name="thu duyen" userId="1bc30166ef6edb6a" providerId="LiveId" clId="{21FB5EFE-E48E-4ACB-9B50-231E299711F4}" dt="2023-06-18T17:29:47.996" v="4979" actId="1582"/>
          <ac:cxnSpMkLst>
            <pc:docMk/>
            <pc:sldMk cId="3268743391" sldId="1288"/>
            <ac:cxnSpMk id="25" creationId="{2755E7AC-2F30-495B-2BEB-A627B04798B7}"/>
          </ac:cxnSpMkLst>
        </pc:cxnChg>
        <pc:cxnChg chg="add mod">
          <ac:chgData name="thu duyen" userId="1bc30166ef6edb6a" providerId="LiveId" clId="{21FB5EFE-E48E-4ACB-9B50-231E299711F4}" dt="2023-06-18T17:30:21.995" v="4986" actId="14100"/>
          <ac:cxnSpMkLst>
            <pc:docMk/>
            <pc:sldMk cId="3268743391" sldId="1288"/>
            <ac:cxnSpMk id="26" creationId="{9C63E487-52BB-F913-AD66-D9E2C2B4E23F}"/>
          </ac:cxnSpMkLst>
        </pc:cxnChg>
        <pc:cxnChg chg="add mod">
          <ac:chgData name="thu duyen" userId="1bc30166ef6edb6a" providerId="LiveId" clId="{21FB5EFE-E48E-4ACB-9B50-231E299711F4}" dt="2023-06-18T17:30:42.679" v="4993" actId="14100"/>
          <ac:cxnSpMkLst>
            <pc:docMk/>
            <pc:sldMk cId="3268743391" sldId="1288"/>
            <ac:cxnSpMk id="30" creationId="{D2B5F0D6-151D-D714-203F-39EBCBB46118}"/>
          </ac:cxnSpMkLst>
        </pc:cxnChg>
        <pc:cxnChg chg="add mod">
          <ac:chgData name="thu duyen" userId="1bc30166ef6edb6a" providerId="LiveId" clId="{21FB5EFE-E48E-4ACB-9B50-231E299711F4}" dt="2023-06-18T17:30:59.638" v="4998" actId="14100"/>
          <ac:cxnSpMkLst>
            <pc:docMk/>
            <pc:sldMk cId="3268743391" sldId="1288"/>
            <ac:cxnSpMk id="34" creationId="{34B5E05C-F614-6E0B-5FFD-CB54A608913F}"/>
          </ac:cxnSpMkLst>
        </pc:cxnChg>
      </pc:sldChg>
      <pc:sldChg chg="del modNotesTx">
        <pc:chgData name="thu duyen" userId="1bc30166ef6edb6a" providerId="LiveId" clId="{21FB5EFE-E48E-4ACB-9B50-231E299711F4}" dt="2023-06-13T10:06:59.772" v="2327" actId="2696"/>
        <pc:sldMkLst>
          <pc:docMk/>
          <pc:sldMk cId="1217280105" sldId="1289"/>
        </pc:sldMkLst>
      </pc:sldChg>
      <pc:sldChg chg="del modNotesTx">
        <pc:chgData name="thu duyen" userId="1bc30166ef6edb6a" providerId="LiveId" clId="{21FB5EFE-E48E-4ACB-9B50-231E299711F4}" dt="2023-06-13T10:06:56.788" v="2326" actId="2696"/>
        <pc:sldMkLst>
          <pc:docMk/>
          <pc:sldMk cId="3245915389" sldId="1290"/>
        </pc:sldMkLst>
      </pc:sldChg>
      <pc:sldChg chg="del modNotesTx">
        <pc:chgData name="thu duyen" userId="1bc30166ef6edb6a" providerId="LiveId" clId="{21FB5EFE-E48E-4ACB-9B50-231E299711F4}" dt="2023-06-13T10:06:53.387" v="2325" actId="2696"/>
        <pc:sldMkLst>
          <pc:docMk/>
          <pc:sldMk cId="2951551806" sldId="1291"/>
        </pc:sldMkLst>
      </pc:sldChg>
      <pc:sldChg chg="del modNotesTx">
        <pc:chgData name="thu duyen" userId="1bc30166ef6edb6a" providerId="LiveId" clId="{21FB5EFE-E48E-4ACB-9B50-231E299711F4}" dt="2023-06-13T10:06:46.576" v="2323" actId="2696"/>
        <pc:sldMkLst>
          <pc:docMk/>
          <pc:sldMk cId="2899352444" sldId="1293"/>
        </pc:sldMkLst>
      </pc:sldChg>
      <pc:sldChg chg="addSp delSp modSp mod modAnim modNotesTx">
        <pc:chgData name="thu duyen" userId="1bc30166ef6edb6a" providerId="LiveId" clId="{21FB5EFE-E48E-4ACB-9B50-231E299711F4}" dt="2023-06-18T18:37:12.765" v="6060" actId="6549"/>
        <pc:sldMkLst>
          <pc:docMk/>
          <pc:sldMk cId="3218693845" sldId="1294"/>
        </pc:sldMkLst>
        <pc:spChg chg="add del mod">
          <ac:chgData name="thu duyen" userId="1bc30166ef6edb6a" providerId="LiveId" clId="{21FB5EFE-E48E-4ACB-9B50-231E299711F4}" dt="2023-06-13T07:05:33.153" v="35"/>
          <ac:spMkLst>
            <pc:docMk/>
            <pc:sldMk cId="3218693845" sldId="1294"/>
            <ac:spMk id="3" creationId="{A65FD53A-C5FB-97B0-3E3B-183B9B1FFB2B}"/>
          </ac:spMkLst>
        </pc:spChg>
        <pc:spChg chg="add mod">
          <ac:chgData name="thu duyen" userId="1bc30166ef6edb6a" providerId="LiveId" clId="{21FB5EFE-E48E-4ACB-9B50-231E299711F4}" dt="2023-06-13T07:21:59.238" v="248" actId="1076"/>
          <ac:spMkLst>
            <pc:docMk/>
            <pc:sldMk cId="3218693845" sldId="1294"/>
            <ac:spMk id="4" creationId="{45A02FD5-60B5-67AA-FBD6-3839BCDBE93B}"/>
          </ac:spMkLst>
        </pc:spChg>
        <pc:spChg chg="add del">
          <ac:chgData name="thu duyen" userId="1bc30166ef6edb6a" providerId="LiveId" clId="{21FB5EFE-E48E-4ACB-9B50-231E299711F4}" dt="2023-06-13T07:20:56.507" v="238" actId="21"/>
          <ac:spMkLst>
            <pc:docMk/>
            <pc:sldMk cId="3218693845" sldId="1294"/>
            <ac:spMk id="9" creationId="{35EF7EAB-5E35-3241-9F4D-7F52E6EADF98}"/>
          </ac:spMkLst>
        </pc:spChg>
        <pc:spChg chg="add del mod">
          <ac:chgData name="thu duyen" userId="1bc30166ef6edb6a" providerId="LiveId" clId="{21FB5EFE-E48E-4ACB-9B50-231E299711F4}" dt="2023-06-13T07:20:50.461" v="237" actId="21"/>
          <ac:spMkLst>
            <pc:docMk/>
            <pc:sldMk cId="3218693845" sldId="1294"/>
            <ac:spMk id="11" creationId="{914E84EF-EB71-8081-2C82-6619E9F7D839}"/>
          </ac:spMkLst>
        </pc:spChg>
        <pc:spChg chg="add mod">
          <ac:chgData name="thu duyen" userId="1bc30166ef6edb6a" providerId="LiveId" clId="{21FB5EFE-E48E-4ACB-9B50-231E299711F4}" dt="2023-06-18T17:24:38.700" v="4946" actId="122"/>
          <ac:spMkLst>
            <pc:docMk/>
            <pc:sldMk cId="3218693845" sldId="1294"/>
            <ac:spMk id="13" creationId="{1E3A2D25-1DDD-B627-A59B-1B3818B504EA}"/>
          </ac:spMkLst>
        </pc:spChg>
        <pc:spChg chg="add mod">
          <ac:chgData name="thu duyen" userId="1bc30166ef6edb6a" providerId="LiveId" clId="{21FB5EFE-E48E-4ACB-9B50-231E299711F4}" dt="2023-06-13T07:16:58.921" v="186"/>
          <ac:spMkLst>
            <pc:docMk/>
            <pc:sldMk cId="3218693845" sldId="1294"/>
            <ac:spMk id="15" creationId="{EDD76DE2-EF52-2786-9E47-33C0CB474824}"/>
          </ac:spMkLst>
        </pc:spChg>
        <pc:spChg chg="add mod">
          <ac:chgData name="thu duyen" userId="1bc30166ef6edb6a" providerId="LiveId" clId="{21FB5EFE-E48E-4ACB-9B50-231E299711F4}" dt="2023-06-13T07:21:48.874" v="245" actId="1076"/>
          <ac:spMkLst>
            <pc:docMk/>
            <pc:sldMk cId="3218693845" sldId="1294"/>
            <ac:spMk id="16" creationId="{4B6B1864-B00B-6A8A-366C-DB2EF4A4B873}"/>
          </ac:spMkLst>
        </pc:spChg>
        <pc:grpChg chg="del mod">
          <ac:chgData name="thu duyen" userId="1bc30166ef6edb6a" providerId="LiveId" clId="{21FB5EFE-E48E-4ACB-9B50-231E299711F4}" dt="2023-06-13T06:51:43.373" v="3" actId="21"/>
          <ac:grpSpMkLst>
            <pc:docMk/>
            <pc:sldMk cId="3218693845" sldId="1294"/>
            <ac:grpSpMk id="6" creationId="{00000000-0000-0000-0000-000000000000}"/>
          </ac:grpSpMkLst>
        </pc:grpChg>
        <pc:graphicFrameChg chg="add del mod">
          <ac:chgData name="thu duyen" userId="1bc30166ef6edb6a" providerId="LiveId" clId="{21FB5EFE-E48E-4ACB-9B50-231E299711F4}" dt="2023-06-13T07:17:54.362" v="207" actId="21"/>
          <ac:graphicFrameMkLst>
            <pc:docMk/>
            <pc:sldMk cId="3218693845" sldId="1294"/>
            <ac:graphicFrameMk id="14" creationId="{99728390-9F4D-7DDE-5620-2C39EA72031C}"/>
          </ac:graphicFrameMkLst>
        </pc:graphicFrameChg>
        <pc:picChg chg="del mod">
          <ac:chgData name="thu duyen" userId="1bc30166ef6edb6a" providerId="LiveId" clId="{21FB5EFE-E48E-4ACB-9B50-231E299711F4}" dt="2023-06-13T07:06:19.355" v="81" actId="21"/>
          <ac:picMkLst>
            <pc:docMk/>
            <pc:sldMk cId="3218693845" sldId="1294"/>
            <ac:picMk id="7" creationId="{00000000-0000-0000-0000-000000000000}"/>
          </ac:picMkLst>
        </pc:picChg>
        <pc:picChg chg="add mod">
          <ac:chgData name="thu duyen" userId="1bc30166ef6edb6a" providerId="LiveId" clId="{21FB5EFE-E48E-4ACB-9B50-231E299711F4}" dt="2023-06-18T17:58:28.638" v="5194" actId="732"/>
          <ac:picMkLst>
            <pc:docMk/>
            <pc:sldMk cId="3218693845" sldId="1294"/>
            <ac:picMk id="1026" creationId="{3D12E180-8539-02F6-D473-D063F775A38F}"/>
          </ac:picMkLst>
        </pc:picChg>
        <pc:picChg chg="add del mod">
          <ac:chgData name="thu duyen" userId="1bc30166ef6edb6a" providerId="LiveId" clId="{21FB5EFE-E48E-4ACB-9B50-231E299711F4}" dt="2023-06-13T07:21:37.536" v="243" actId="21"/>
          <ac:picMkLst>
            <pc:docMk/>
            <pc:sldMk cId="3218693845" sldId="1294"/>
            <ac:picMk id="1028" creationId="{FCFDCA86-1A02-2F18-7C2F-DA78C01DB42A}"/>
          </ac:picMkLst>
        </pc:picChg>
        <pc:picChg chg="add del mod">
          <ac:chgData name="thu duyen" userId="1bc30166ef6edb6a" providerId="LiveId" clId="{21FB5EFE-E48E-4ACB-9B50-231E299711F4}" dt="2023-06-13T07:20:32.695" v="233" actId="21"/>
          <ac:picMkLst>
            <pc:docMk/>
            <pc:sldMk cId="3218693845" sldId="1294"/>
            <ac:picMk id="1030" creationId="{8E9B6A2F-8792-C072-A0DB-AD378A8ECBDE}"/>
          </ac:picMkLst>
        </pc:picChg>
      </pc:sldChg>
      <pc:sldChg chg="modSp del mod modNotesTx">
        <pc:chgData name="thu duyen" userId="1bc30166ef6edb6a" providerId="LiveId" clId="{21FB5EFE-E48E-4ACB-9B50-231E299711F4}" dt="2023-06-13T07:22:15.401" v="251" actId="2696"/>
        <pc:sldMkLst>
          <pc:docMk/>
          <pc:sldMk cId="1706075205" sldId="1295"/>
        </pc:sldMkLst>
        <pc:picChg chg="mod">
          <ac:chgData name="thu duyen" userId="1bc30166ef6edb6a" providerId="LiveId" clId="{21FB5EFE-E48E-4ACB-9B50-231E299711F4}" dt="2023-06-13T07:19:55.999" v="224" actId="1076"/>
          <ac:picMkLst>
            <pc:docMk/>
            <pc:sldMk cId="1706075205" sldId="1295"/>
            <ac:picMk id="3" creationId="{00000000-0000-0000-0000-000000000000}"/>
          </ac:picMkLst>
        </pc:picChg>
      </pc:sldChg>
      <pc:sldChg chg="modSp del mod modNotesTx">
        <pc:chgData name="thu duyen" userId="1bc30166ef6edb6a" providerId="LiveId" clId="{21FB5EFE-E48E-4ACB-9B50-231E299711F4}" dt="2023-06-13T09:31:58.123" v="961" actId="2696"/>
        <pc:sldMkLst>
          <pc:docMk/>
          <pc:sldMk cId="2178463018" sldId="1296"/>
        </pc:sldMkLst>
        <pc:picChg chg="mod">
          <ac:chgData name="thu duyen" userId="1bc30166ef6edb6a" providerId="LiveId" clId="{21FB5EFE-E48E-4ACB-9B50-231E299711F4}" dt="2023-06-13T09:26:00.335" v="901" actId="1076"/>
          <ac:picMkLst>
            <pc:docMk/>
            <pc:sldMk cId="2178463018" sldId="1296"/>
            <ac:picMk id="5" creationId="{00000000-0000-0000-0000-000000000000}"/>
          </ac:picMkLst>
        </pc:picChg>
      </pc:sldChg>
      <pc:sldChg chg="addSp delSp modSp mod ord modAnim modNotesTx">
        <pc:chgData name="thu duyen" userId="1bc30166ef6edb6a" providerId="LiveId" clId="{21FB5EFE-E48E-4ACB-9B50-231E299711F4}" dt="2023-06-18T17:35:09.486" v="5029"/>
        <pc:sldMkLst>
          <pc:docMk/>
          <pc:sldMk cId="3461756847" sldId="1297"/>
        </pc:sldMkLst>
        <pc:spChg chg="add del mod">
          <ac:chgData name="thu duyen" userId="1bc30166ef6edb6a" providerId="LiveId" clId="{21FB5EFE-E48E-4ACB-9B50-231E299711F4}" dt="2023-06-14T09:38:57.614" v="4044" actId="21"/>
          <ac:spMkLst>
            <pc:docMk/>
            <pc:sldMk cId="3461756847" sldId="1297"/>
            <ac:spMk id="5" creationId="{6A42EEE5-9FFF-A843-8164-723ABEB420FE}"/>
          </ac:spMkLst>
        </pc:spChg>
        <pc:spChg chg="add del mod">
          <ac:chgData name="thu duyen" userId="1bc30166ef6edb6a" providerId="LiveId" clId="{21FB5EFE-E48E-4ACB-9B50-231E299711F4}" dt="2023-06-14T09:39:00.467" v="4045" actId="21"/>
          <ac:spMkLst>
            <pc:docMk/>
            <pc:sldMk cId="3461756847" sldId="1297"/>
            <ac:spMk id="7" creationId="{7A59C509-76E8-31A8-BAF3-8F6029308D27}"/>
          </ac:spMkLst>
        </pc:spChg>
        <pc:spChg chg="add mod">
          <ac:chgData name="thu duyen" userId="1bc30166ef6edb6a" providerId="LiveId" clId="{21FB5EFE-E48E-4ACB-9B50-231E299711F4}" dt="2023-06-14T09:39:41.371" v="4066"/>
          <ac:spMkLst>
            <pc:docMk/>
            <pc:sldMk cId="3461756847" sldId="1297"/>
            <ac:spMk id="9" creationId="{0D2A6ADF-9748-FFD6-D7B6-D919B55E5F41}"/>
          </ac:spMkLst>
        </pc:spChg>
        <pc:spChg chg="add del mod">
          <ac:chgData name="thu duyen" userId="1bc30166ef6edb6a" providerId="LiveId" clId="{21FB5EFE-E48E-4ACB-9B50-231E299711F4}" dt="2023-06-14T09:39:54.745" v="4067" actId="21"/>
          <ac:spMkLst>
            <pc:docMk/>
            <pc:sldMk cId="3461756847" sldId="1297"/>
            <ac:spMk id="11" creationId="{0A7202B4-CFD3-9123-9A26-BD0C9C8CAE57}"/>
          </ac:spMkLst>
        </pc:spChg>
        <pc:spChg chg="add del mod">
          <ac:chgData name="thu duyen" userId="1bc30166ef6edb6a" providerId="LiveId" clId="{21FB5EFE-E48E-4ACB-9B50-231E299711F4}" dt="2023-06-14T09:39:59.682" v="4068" actId="21"/>
          <ac:spMkLst>
            <pc:docMk/>
            <pc:sldMk cId="3461756847" sldId="1297"/>
            <ac:spMk id="13" creationId="{8C9F87A9-8432-B1EA-986C-1BD6CD0CD6AF}"/>
          </ac:spMkLst>
        </pc:spChg>
        <pc:spChg chg="add del mod">
          <ac:chgData name="thu duyen" userId="1bc30166ef6edb6a" providerId="LiveId" clId="{21FB5EFE-E48E-4ACB-9B50-231E299711F4}" dt="2023-06-14T09:40:25.904" v="4070"/>
          <ac:spMkLst>
            <pc:docMk/>
            <pc:sldMk cId="3461756847" sldId="1297"/>
            <ac:spMk id="15" creationId="{94B6B520-B32C-550F-CDFD-3EF0D7AB9F7B}"/>
          </ac:spMkLst>
        </pc:spChg>
        <pc:spChg chg="add del mod">
          <ac:chgData name="thu duyen" userId="1bc30166ef6edb6a" providerId="LiveId" clId="{21FB5EFE-E48E-4ACB-9B50-231E299711F4}" dt="2023-06-14T09:41:43.430" v="4168" actId="21"/>
          <ac:spMkLst>
            <pc:docMk/>
            <pc:sldMk cId="3461756847" sldId="1297"/>
            <ac:spMk id="17" creationId="{3AF301A7-04C1-B71F-93C0-98577AFB9B42}"/>
          </ac:spMkLst>
        </pc:spChg>
        <pc:spChg chg="add mod">
          <ac:chgData name="thu duyen" userId="1bc30166ef6edb6a" providerId="LiveId" clId="{21FB5EFE-E48E-4ACB-9B50-231E299711F4}" dt="2023-06-14T09:52:58.830" v="4418" actId="1076"/>
          <ac:spMkLst>
            <pc:docMk/>
            <pc:sldMk cId="3461756847" sldId="1297"/>
            <ac:spMk id="18" creationId="{F039608E-B810-6A01-59ED-992D3664044A}"/>
          </ac:spMkLst>
        </pc:spChg>
        <pc:spChg chg="add mod">
          <ac:chgData name="thu duyen" userId="1bc30166ef6edb6a" providerId="LiveId" clId="{21FB5EFE-E48E-4ACB-9B50-231E299711F4}" dt="2023-06-14T09:53:55.314" v="4438" actId="14100"/>
          <ac:spMkLst>
            <pc:docMk/>
            <pc:sldMk cId="3461756847" sldId="1297"/>
            <ac:spMk id="19" creationId="{4B4EE436-B42D-D01F-89EC-07C228B18D64}"/>
          </ac:spMkLst>
        </pc:spChg>
        <pc:spChg chg="mod">
          <ac:chgData name="thu duyen" userId="1bc30166ef6edb6a" providerId="LiveId" clId="{21FB5EFE-E48E-4ACB-9B50-231E299711F4}" dt="2023-06-14T10:03:44.037" v="4488" actId="1076"/>
          <ac:spMkLst>
            <pc:docMk/>
            <pc:sldMk cId="3461756847" sldId="1297"/>
            <ac:spMk id="21" creationId="{00000000-0000-0000-0000-000000000000}"/>
          </ac:spMkLst>
        </pc:spChg>
        <pc:spChg chg="mod">
          <ac:chgData name="thu duyen" userId="1bc30166ef6edb6a" providerId="LiveId" clId="{21FB5EFE-E48E-4ACB-9B50-231E299711F4}" dt="2023-06-14T07:51:07.630" v="2614" actId="20577"/>
          <ac:spMkLst>
            <pc:docMk/>
            <pc:sldMk cId="3461756847" sldId="1297"/>
            <ac:spMk id="22" creationId="{00000000-0000-0000-0000-000000000000}"/>
          </ac:spMkLst>
        </pc:spChg>
        <pc:spChg chg="add mod">
          <ac:chgData name="thu duyen" userId="1bc30166ef6edb6a" providerId="LiveId" clId="{21FB5EFE-E48E-4ACB-9B50-231E299711F4}" dt="2023-06-14T09:47:09.080" v="4402" actId="1076"/>
          <ac:spMkLst>
            <pc:docMk/>
            <pc:sldMk cId="3461756847" sldId="1297"/>
            <ac:spMk id="23" creationId="{F04F7916-6270-3A21-5718-4F89552BE670}"/>
          </ac:spMkLst>
        </pc:spChg>
        <pc:graphicFrameChg chg="add del mod">
          <ac:chgData name="thu duyen" userId="1bc30166ef6edb6a" providerId="LiveId" clId="{21FB5EFE-E48E-4ACB-9B50-231E299711F4}" dt="2023-06-14T09:40:25.904" v="4070"/>
          <ac:graphicFrameMkLst>
            <pc:docMk/>
            <pc:sldMk cId="3461756847" sldId="1297"/>
            <ac:graphicFrameMk id="14" creationId="{E4323732-CA2F-9973-0CBA-25B185D0F265}"/>
          </ac:graphicFrameMkLst>
        </pc:graphicFrameChg>
        <pc:picChg chg="add del mod">
          <ac:chgData name="thu duyen" userId="1bc30166ef6edb6a" providerId="LiveId" clId="{21FB5EFE-E48E-4ACB-9B50-231E299711F4}" dt="2023-06-14T08:21:59.336" v="2800" actId="21"/>
          <ac:picMkLst>
            <pc:docMk/>
            <pc:sldMk cId="3461756847" sldId="1297"/>
            <ac:picMk id="3" creationId="{C88AD4EB-8DA8-C62A-514F-54D2FFF3795A}"/>
          </ac:picMkLst>
        </pc:picChg>
        <pc:picChg chg="mod">
          <ac:chgData name="thu duyen" userId="1bc30166ef6edb6a" providerId="LiveId" clId="{21FB5EFE-E48E-4ACB-9B50-231E299711F4}" dt="2023-06-14T08:21:35.376" v="2792" actId="1076"/>
          <ac:picMkLst>
            <pc:docMk/>
            <pc:sldMk cId="3461756847" sldId="1297"/>
            <ac:picMk id="20" creationId="{00000000-0000-0000-0000-000000000000}"/>
          </ac:picMkLst>
        </pc:picChg>
        <pc:cxnChg chg="add mod">
          <ac:chgData name="thu duyen" userId="1bc30166ef6edb6a" providerId="LiveId" clId="{21FB5EFE-E48E-4ACB-9B50-231E299711F4}" dt="2023-06-14T09:52:48.167" v="4416" actId="1076"/>
          <ac:cxnSpMkLst>
            <pc:docMk/>
            <pc:sldMk cId="3461756847" sldId="1297"/>
            <ac:cxnSpMk id="24" creationId="{D66C82AE-4EEC-4E56-83F2-BD1A99FF3547}"/>
          </ac:cxnSpMkLst>
        </pc:cxnChg>
        <pc:cxnChg chg="add mod">
          <ac:chgData name="thu duyen" userId="1bc30166ef6edb6a" providerId="LiveId" clId="{21FB5EFE-E48E-4ACB-9B50-231E299711F4}" dt="2023-06-14T09:52:52.089" v="4417" actId="14100"/>
          <ac:cxnSpMkLst>
            <pc:docMk/>
            <pc:sldMk cId="3461756847" sldId="1297"/>
            <ac:cxnSpMk id="27" creationId="{E1A2D34F-0A95-2B6B-2D84-1D87532AA8A3}"/>
          </ac:cxnSpMkLst>
        </pc:cxnChg>
      </pc:sldChg>
      <pc:sldChg chg="del modNotesTx">
        <pc:chgData name="thu duyen" userId="1bc30166ef6edb6a" providerId="LiveId" clId="{21FB5EFE-E48E-4ACB-9B50-231E299711F4}" dt="2023-06-13T10:06:49.958" v="2324" actId="2696"/>
        <pc:sldMkLst>
          <pc:docMk/>
          <pc:sldMk cId="579399375" sldId="1298"/>
        </pc:sldMkLst>
      </pc:sldChg>
      <pc:sldChg chg="addSp delSp modSp mod modNotesTx">
        <pc:chgData name="thu duyen" userId="1bc30166ef6edb6a" providerId="LiveId" clId="{21FB5EFE-E48E-4ACB-9B50-231E299711F4}" dt="2023-06-14T09:54:45.176" v="4440" actId="20577"/>
        <pc:sldMkLst>
          <pc:docMk/>
          <pc:sldMk cId="108910258" sldId="1299"/>
        </pc:sldMkLst>
        <pc:spChg chg="mod">
          <ac:chgData name="thu duyen" userId="1bc30166ef6edb6a" providerId="LiveId" clId="{21FB5EFE-E48E-4ACB-9B50-231E299711F4}" dt="2023-06-14T07:43:18.353" v="2610" actId="20577"/>
          <ac:spMkLst>
            <pc:docMk/>
            <pc:sldMk cId="108910258" sldId="1299"/>
            <ac:spMk id="15" creationId="{00000000-0000-0000-0000-000000000000}"/>
          </ac:spMkLst>
        </pc:spChg>
        <pc:picChg chg="add mod">
          <ac:chgData name="thu duyen" userId="1bc30166ef6edb6a" providerId="LiveId" clId="{21FB5EFE-E48E-4ACB-9B50-231E299711F4}" dt="2023-06-14T09:54:42.274" v="4439" actId="1076"/>
          <ac:picMkLst>
            <pc:docMk/>
            <pc:sldMk cId="108910258" sldId="1299"/>
            <ac:picMk id="2" creationId="{CCDFA858-B257-1FFD-7222-2216F80C6D19}"/>
          </ac:picMkLst>
        </pc:picChg>
        <pc:picChg chg="add mod">
          <ac:chgData name="thu duyen" userId="1bc30166ef6edb6a" providerId="LiveId" clId="{21FB5EFE-E48E-4ACB-9B50-231E299711F4}" dt="2023-06-13T07:23:46.996" v="269" actId="1076"/>
          <ac:picMkLst>
            <pc:docMk/>
            <pc:sldMk cId="108910258" sldId="1299"/>
            <ac:picMk id="3" creationId="{86D92D36-AFAF-BE70-6B00-E31549180856}"/>
          </ac:picMkLst>
        </pc:picChg>
        <pc:picChg chg="del">
          <ac:chgData name="thu duyen" userId="1bc30166ef6edb6a" providerId="LiveId" clId="{21FB5EFE-E48E-4ACB-9B50-231E299711F4}" dt="2023-06-13T07:22:50.399" v="260" actId="21"/>
          <ac:picMkLst>
            <pc:docMk/>
            <pc:sldMk cId="108910258" sldId="1299"/>
            <ac:picMk id="7" creationId="{00000000-0000-0000-0000-000000000000}"/>
          </ac:picMkLst>
        </pc:picChg>
      </pc:sldChg>
      <pc:sldChg chg="modSp del mod">
        <pc:chgData name="thu duyen" userId="1bc30166ef6edb6a" providerId="LiveId" clId="{21FB5EFE-E48E-4ACB-9B50-231E299711F4}" dt="2023-06-13T07:24:12.787" v="270" actId="2696"/>
        <pc:sldMkLst>
          <pc:docMk/>
          <pc:sldMk cId="773691215" sldId="1300"/>
        </pc:sldMkLst>
        <pc:picChg chg="mod">
          <ac:chgData name="thu duyen" userId="1bc30166ef6edb6a" providerId="LiveId" clId="{21FB5EFE-E48E-4ACB-9B50-231E299711F4}" dt="2023-06-13T07:23:33.409" v="266" actId="1076"/>
          <ac:picMkLst>
            <pc:docMk/>
            <pc:sldMk cId="773691215" sldId="1300"/>
            <ac:picMk id="6" creationId="{00000000-0000-0000-0000-000000000000}"/>
          </ac:picMkLst>
        </pc:picChg>
      </pc:sldChg>
      <pc:sldChg chg="delSp modSp del mod delAnim modNotesTx">
        <pc:chgData name="thu duyen" userId="1bc30166ef6edb6a" providerId="LiveId" clId="{21FB5EFE-E48E-4ACB-9B50-231E299711F4}" dt="2023-06-13T08:57:14.957" v="700" actId="2696"/>
        <pc:sldMkLst>
          <pc:docMk/>
          <pc:sldMk cId="753977014" sldId="1301"/>
        </pc:sldMkLst>
        <pc:spChg chg="del mod">
          <ac:chgData name="thu duyen" userId="1bc30166ef6edb6a" providerId="LiveId" clId="{21FB5EFE-E48E-4ACB-9B50-231E299711F4}" dt="2023-06-13T08:56:59.934" v="696" actId="21"/>
          <ac:spMkLst>
            <pc:docMk/>
            <pc:sldMk cId="753977014" sldId="1301"/>
            <ac:spMk id="8" creationId="{00000000-0000-0000-0000-000000000000}"/>
          </ac:spMkLst>
        </pc:spChg>
      </pc:sldChg>
      <pc:sldChg chg="addSp delSp modSp mod modAnim modNotesTx">
        <pc:chgData name="thu duyen" userId="1bc30166ef6edb6a" providerId="LiveId" clId="{21FB5EFE-E48E-4ACB-9B50-231E299711F4}" dt="2023-06-18T17:25:31.544" v="4948"/>
        <pc:sldMkLst>
          <pc:docMk/>
          <pc:sldMk cId="4272960535" sldId="1302"/>
        </pc:sldMkLst>
        <pc:spChg chg="mod">
          <ac:chgData name="thu duyen" userId="1bc30166ef6edb6a" providerId="LiveId" clId="{21FB5EFE-E48E-4ACB-9B50-231E299711F4}" dt="2023-06-13T08:59:55.263" v="705" actId="1076"/>
          <ac:spMkLst>
            <pc:docMk/>
            <pc:sldMk cId="4272960535" sldId="1302"/>
            <ac:spMk id="3" creationId="{00000000-0000-0000-0000-000000000000}"/>
          </ac:spMkLst>
        </pc:spChg>
        <pc:spChg chg="mod">
          <ac:chgData name="thu duyen" userId="1bc30166ef6edb6a" providerId="LiveId" clId="{21FB5EFE-E48E-4ACB-9B50-231E299711F4}" dt="2023-06-13T09:00:19.210" v="712" actId="1076"/>
          <ac:spMkLst>
            <pc:docMk/>
            <pc:sldMk cId="4272960535" sldId="1302"/>
            <ac:spMk id="4" creationId="{00000000-0000-0000-0000-000000000000}"/>
          </ac:spMkLst>
        </pc:spChg>
        <pc:spChg chg="mod">
          <ac:chgData name="thu duyen" userId="1bc30166ef6edb6a" providerId="LiveId" clId="{21FB5EFE-E48E-4ACB-9B50-231E299711F4}" dt="2023-06-13T09:01:23.759" v="727" actId="207"/>
          <ac:spMkLst>
            <pc:docMk/>
            <pc:sldMk cId="4272960535" sldId="1302"/>
            <ac:spMk id="5" creationId="{00000000-0000-0000-0000-000000000000}"/>
          </ac:spMkLst>
        </pc:spChg>
        <pc:spChg chg="add mod">
          <ac:chgData name="thu duyen" userId="1bc30166ef6edb6a" providerId="LiveId" clId="{21FB5EFE-E48E-4ACB-9B50-231E299711F4}" dt="2023-06-13T08:57:12.727" v="699" actId="1076"/>
          <ac:spMkLst>
            <pc:docMk/>
            <pc:sldMk cId="4272960535" sldId="1302"/>
            <ac:spMk id="6" creationId="{7AA05432-9A02-B1B7-BCBF-E1918DC5CFD7}"/>
          </ac:spMkLst>
        </pc:spChg>
        <pc:spChg chg="add del mod">
          <ac:chgData name="thu duyen" userId="1bc30166ef6edb6a" providerId="LiveId" clId="{21FB5EFE-E48E-4ACB-9B50-231E299711F4}" dt="2023-06-13T07:26:06.098" v="304"/>
          <ac:spMkLst>
            <pc:docMk/>
            <pc:sldMk cId="4272960535" sldId="1302"/>
            <ac:spMk id="7" creationId="{214D4E0E-68E1-6E8B-0574-84B36D7D468B}"/>
          </ac:spMkLst>
        </pc:spChg>
        <pc:spChg chg="add del">
          <ac:chgData name="thu duyen" userId="1bc30166ef6edb6a" providerId="LiveId" clId="{21FB5EFE-E48E-4ACB-9B50-231E299711F4}" dt="2023-06-13T07:30:50.026" v="445" actId="11529"/>
          <ac:spMkLst>
            <pc:docMk/>
            <pc:sldMk cId="4272960535" sldId="1302"/>
            <ac:spMk id="8" creationId="{B9940107-2066-6E0E-86CB-9C68F9F91389}"/>
          </ac:spMkLst>
        </pc:spChg>
        <pc:spChg chg="add mod">
          <ac:chgData name="thu duyen" userId="1bc30166ef6edb6a" providerId="LiveId" clId="{21FB5EFE-E48E-4ACB-9B50-231E299711F4}" dt="2023-06-13T09:01:41.761" v="729" actId="207"/>
          <ac:spMkLst>
            <pc:docMk/>
            <pc:sldMk cId="4272960535" sldId="1302"/>
            <ac:spMk id="9" creationId="{4C0F3AA3-03E9-CC10-04F4-5418A371ED90}"/>
          </ac:spMkLst>
        </pc:spChg>
        <pc:spChg chg="add mod">
          <ac:chgData name="thu duyen" userId="1bc30166ef6edb6a" providerId="LiveId" clId="{21FB5EFE-E48E-4ACB-9B50-231E299711F4}" dt="2023-06-13T09:02:25.809" v="731" actId="207"/>
          <ac:spMkLst>
            <pc:docMk/>
            <pc:sldMk cId="4272960535" sldId="1302"/>
            <ac:spMk id="11" creationId="{D99AD74D-B907-99F4-62C2-7A3E6614DF0D}"/>
          </ac:spMkLst>
        </pc:spChg>
        <pc:graphicFrameChg chg="add del mod">
          <ac:chgData name="thu duyen" userId="1bc30166ef6edb6a" providerId="LiveId" clId="{21FB5EFE-E48E-4ACB-9B50-231E299711F4}" dt="2023-06-13T07:26:06.098" v="304"/>
          <ac:graphicFrameMkLst>
            <pc:docMk/>
            <pc:sldMk cId="4272960535" sldId="1302"/>
            <ac:graphicFrameMk id="6" creationId="{D2757394-A3FD-36B4-FEE0-E6571C30055C}"/>
          </ac:graphicFrameMkLst>
        </pc:graphicFrameChg>
        <pc:picChg chg="mod">
          <ac:chgData name="thu duyen" userId="1bc30166ef6edb6a" providerId="LiveId" clId="{21FB5EFE-E48E-4ACB-9B50-231E299711F4}" dt="2023-06-13T08:59:52.417" v="704" actId="14100"/>
          <ac:picMkLst>
            <pc:docMk/>
            <pc:sldMk cId="4272960535" sldId="1302"/>
            <ac:picMk id="2" creationId="{00000000-0000-0000-0000-000000000000}"/>
          </ac:picMkLst>
        </pc:picChg>
      </pc:sldChg>
      <pc:sldChg chg="addSp delSp modSp mod modAnim modNotesTx">
        <pc:chgData name="thu duyen" userId="1bc30166ef6edb6a" providerId="LiveId" clId="{21FB5EFE-E48E-4ACB-9B50-231E299711F4}" dt="2023-06-26T22:14:37.724" v="17489" actId="1076"/>
        <pc:sldMkLst>
          <pc:docMk/>
          <pc:sldMk cId="3659017530" sldId="1304"/>
        </pc:sldMkLst>
        <pc:spChg chg="add mod">
          <ac:chgData name="thu duyen" userId="1bc30166ef6edb6a" providerId="LiveId" clId="{21FB5EFE-E48E-4ACB-9B50-231E299711F4}" dt="2023-06-14T09:24:27.688" v="3596" actId="1076"/>
          <ac:spMkLst>
            <pc:docMk/>
            <pc:sldMk cId="3659017530" sldId="1304"/>
            <ac:spMk id="3" creationId="{2B16D1F8-1F8F-31E7-E434-64981FAA723A}"/>
          </ac:spMkLst>
        </pc:spChg>
        <pc:spChg chg="add mod">
          <ac:chgData name="thu duyen" userId="1bc30166ef6edb6a" providerId="LiveId" clId="{21FB5EFE-E48E-4ACB-9B50-231E299711F4}" dt="2023-06-26T22:14:18.655" v="17488" actId="207"/>
          <ac:spMkLst>
            <pc:docMk/>
            <pc:sldMk cId="3659017530" sldId="1304"/>
            <ac:spMk id="5" creationId="{6DB4712C-BDF3-F871-2968-19E9777FF594}"/>
          </ac:spMkLst>
        </pc:spChg>
        <pc:spChg chg="mod">
          <ac:chgData name="thu duyen" userId="1bc30166ef6edb6a" providerId="LiveId" clId="{21FB5EFE-E48E-4ACB-9B50-231E299711F4}" dt="2023-06-26T22:14:37.724" v="17489" actId="1076"/>
          <ac:spMkLst>
            <pc:docMk/>
            <pc:sldMk cId="3659017530" sldId="1304"/>
            <ac:spMk id="8" creationId="{00000000-0000-0000-0000-000000000000}"/>
          </ac:spMkLst>
        </pc:spChg>
        <pc:spChg chg="add mod">
          <ac:chgData name="thu duyen" userId="1bc30166ef6edb6a" providerId="LiveId" clId="{21FB5EFE-E48E-4ACB-9B50-231E299711F4}" dt="2023-06-26T22:14:13.761" v="17487" actId="207"/>
          <ac:spMkLst>
            <pc:docMk/>
            <pc:sldMk cId="3659017530" sldId="1304"/>
            <ac:spMk id="11" creationId="{6CB478ED-EDDC-70C9-3761-7B0631007E19}"/>
          </ac:spMkLst>
        </pc:spChg>
        <pc:spChg chg="add mod">
          <ac:chgData name="thu duyen" userId="1bc30166ef6edb6a" providerId="LiveId" clId="{21FB5EFE-E48E-4ACB-9B50-231E299711F4}" dt="2023-06-14T08:52:48.444" v="3153" actId="207"/>
          <ac:spMkLst>
            <pc:docMk/>
            <pc:sldMk cId="3659017530" sldId="1304"/>
            <ac:spMk id="13" creationId="{FCCCA063-14A5-B2F4-E20E-E6A5E6E4AA59}"/>
          </ac:spMkLst>
        </pc:spChg>
        <pc:grpChg chg="del mod">
          <ac:chgData name="thu duyen" userId="1bc30166ef6edb6a" providerId="LiveId" clId="{21FB5EFE-E48E-4ACB-9B50-231E299711F4}" dt="2023-06-13T09:10:49.094" v="775" actId="21"/>
          <ac:grpSpMkLst>
            <pc:docMk/>
            <pc:sldMk cId="3659017530" sldId="1304"/>
            <ac:grpSpMk id="7" creationId="{00000000-0000-0000-0000-000000000000}"/>
          </ac:grpSpMkLst>
        </pc:grpChg>
        <pc:picChg chg="add mod">
          <ac:chgData name="thu duyen" userId="1bc30166ef6edb6a" providerId="LiveId" clId="{21FB5EFE-E48E-4ACB-9B50-231E299711F4}" dt="2023-06-26T22:13:52.652" v="17484" actId="1076"/>
          <ac:picMkLst>
            <pc:docMk/>
            <pc:sldMk cId="3659017530" sldId="1304"/>
            <ac:picMk id="1026" creationId="{45B23684-8CE8-6784-6DCE-BD2648126CF0}"/>
          </ac:picMkLst>
        </pc:picChg>
        <pc:picChg chg="add del mod">
          <ac:chgData name="thu duyen" userId="1bc30166ef6edb6a" providerId="LiveId" clId="{21FB5EFE-E48E-4ACB-9B50-231E299711F4}" dt="2023-06-14T08:49:31.471" v="3134"/>
          <ac:picMkLst>
            <pc:docMk/>
            <pc:sldMk cId="3659017530" sldId="1304"/>
            <ac:picMk id="1028" creationId="{643DD027-CB11-7E78-7607-54116026FFD1}"/>
          </ac:picMkLst>
        </pc:picChg>
        <pc:picChg chg="add mod">
          <ac:chgData name="thu duyen" userId="1bc30166ef6edb6a" providerId="LiveId" clId="{21FB5EFE-E48E-4ACB-9B50-231E299711F4}" dt="2023-06-18T17:53:18.469" v="5179" actId="339"/>
          <ac:picMkLst>
            <pc:docMk/>
            <pc:sldMk cId="3659017530" sldId="1304"/>
            <ac:picMk id="1030" creationId="{89D03608-8E3A-0D5A-035C-C2C075EDA5E0}"/>
          </ac:picMkLst>
        </pc:picChg>
        <pc:picChg chg="add mod">
          <ac:chgData name="thu duyen" userId="1bc30166ef6edb6a" providerId="LiveId" clId="{21FB5EFE-E48E-4ACB-9B50-231E299711F4}" dt="2023-06-18T18:00:42.775" v="5198" actId="692"/>
          <ac:picMkLst>
            <pc:docMk/>
            <pc:sldMk cId="3659017530" sldId="1304"/>
            <ac:picMk id="1032" creationId="{4B70EF42-3D63-ADBD-BEB2-3E3A2A644776}"/>
          </ac:picMkLst>
        </pc:picChg>
      </pc:sldChg>
      <pc:sldChg chg="addSp delSp modSp mod addAnim delAnim modNotesTx">
        <pc:chgData name="thu duyen" userId="1bc30166ef6edb6a" providerId="LiveId" clId="{21FB5EFE-E48E-4ACB-9B50-231E299711F4}" dt="2023-06-24T19:49:17.184" v="15359" actId="20577"/>
        <pc:sldMkLst>
          <pc:docMk/>
          <pc:sldMk cId="1943982430" sldId="1305"/>
        </pc:sldMkLst>
        <pc:spChg chg="mod">
          <ac:chgData name="thu duyen" userId="1bc30166ef6edb6a" providerId="LiveId" clId="{21FB5EFE-E48E-4ACB-9B50-231E299711F4}" dt="2023-06-13T07:39:09.262" v="671" actId="207"/>
          <ac:spMkLst>
            <pc:docMk/>
            <pc:sldMk cId="1943982430" sldId="1305"/>
            <ac:spMk id="3" creationId="{00000000-0000-0000-0000-000000000000}"/>
          </ac:spMkLst>
        </pc:spChg>
        <pc:spChg chg="add mod">
          <ac:chgData name="thu duyen" userId="1bc30166ef6edb6a" providerId="LiveId" clId="{21FB5EFE-E48E-4ACB-9B50-231E299711F4}" dt="2023-06-13T07:36:02.581" v="510" actId="1076"/>
          <ac:spMkLst>
            <pc:docMk/>
            <pc:sldMk cId="1943982430" sldId="1305"/>
            <ac:spMk id="5" creationId="{74A43C92-E41D-D354-771C-10BC8E4EEB71}"/>
          </ac:spMkLst>
        </pc:spChg>
        <pc:spChg chg="mod">
          <ac:chgData name="thu duyen" userId="1bc30166ef6edb6a" providerId="LiveId" clId="{21FB5EFE-E48E-4ACB-9B50-231E299711F4}" dt="2023-06-24T19:49:17.184" v="15359" actId="20577"/>
          <ac:spMkLst>
            <pc:docMk/>
            <pc:sldMk cId="1943982430" sldId="1305"/>
            <ac:spMk id="9" creationId="{00000000-0000-0000-0000-000000000000}"/>
          </ac:spMkLst>
        </pc:spChg>
        <pc:grpChg chg="mod">
          <ac:chgData name="thu duyen" userId="1bc30166ef6edb6a" providerId="LiveId" clId="{21FB5EFE-E48E-4ACB-9B50-231E299711F4}" dt="2023-06-13T07:38:52.265" v="670" actId="1076"/>
          <ac:grpSpMkLst>
            <pc:docMk/>
            <pc:sldMk cId="1943982430" sldId="1305"/>
            <ac:grpSpMk id="6" creationId="{00000000-0000-0000-0000-000000000000}"/>
          </ac:grpSpMkLst>
        </pc:grpChg>
        <pc:graphicFrameChg chg="add del mod">
          <ac:chgData name="thu duyen" userId="1bc30166ef6edb6a" providerId="LiveId" clId="{21FB5EFE-E48E-4ACB-9B50-231E299711F4}" dt="2023-06-13T07:37:37.918" v="653" actId="21"/>
          <ac:graphicFrameMkLst>
            <pc:docMk/>
            <pc:sldMk cId="1943982430" sldId="1305"/>
            <ac:graphicFrameMk id="4" creationId="{CDE3CB53-BA31-C319-88D8-36FD0D276054}"/>
          </ac:graphicFrameMkLst>
        </pc:graphicFrameChg>
        <pc:picChg chg="mod">
          <ac:chgData name="thu duyen" userId="1bc30166ef6edb6a" providerId="LiveId" clId="{21FB5EFE-E48E-4ACB-9B50-231E299711F4}" dt="2023-06-13T07:38:16.749" v="666" actId="1076"/>
          <ac:picMkLst>
            <pc:docMk/>
            <pc:sldMk cId="1943982430" sldId="1305"/>
            <ac:picMk id="2" creationId="{00000000-0000-0000-0000-000000000000}"/>
          </ac:picMkLst>
        </pc:picChg>
      </pc:sldChg>
      <pc:sldChg chg="new del">
        <pc:chgData name="thu duyen" userId="1bc30166ef6edb6a" providerId="LiveId" clId="{21FB5EFE-E48E-4ACB-9B50-231E299711F4}" dt="2023-06-13T09:24:59.295" v="891" actId="2696"/>
        <pc:sldMkLst>
          <pc:docMk/>
          <pc:sldMk cId="438491398" sldId="1306"/>
        </pc:sldMkLst>
      </pc:sldChg>
      <pc:sldChg chg="del">
        <pc:chgData name="thu duyen" userId="1bc30166ef6edb6a" providerId="LiveId" clId="{21FB5EFE-E48E-4ACB-9B50-231E299711F4}" dt="2023-06-13T07:20:21.688" v="230"/>
        <pc:sldMkLst>
          <pc:docMk/>
          <pc:sldMk cId="1861850021" sldId="1306"/>
        </pc:sldMkLst>
      </pc:sldChg>
      <pc:sldChg chg="addSp delSp modSp new del mod modClrScheme modAnim chgLayout">
        <pc:chgData name="thu duyen" userId="1bc30166ef6edb6a" providerId="LiveId" clId="{21FB5EFE-E48E-4ACB-9B50-231E299711F4}" dt="2023-06-13T09:27:28.766" v="913" actId="2696"/>
        <pc:sldMkLst>
          <pc:docMk/>
          <pc:sldMk cId="2493272466" sldId="1306"/>
        </pc:sldMkLst>
        <pc:spChg chg="del">
          <ac:chgData name="thu duyen" userId="1bc30166ef6edb6a" providerId="LiveId" clId="{21FB5EFE-E48E-4ACB-9B50-231E299711F4}" dt="2023-06-13T09:25:56.042" v="900" actId="700"/>
          <ac:spMkLst>
            <pc:docMk/>
            <pc:sldMk cId="2493272466" sldId="1306"/>
            <ac:spMk id="2" creationId="{53AAA1FD-1B79-6909-4A21-3DC8012F7475}"/>
          </ac:spMkLst>
        </pc:spChg>
        <pc:spChg chg="del">
          <ac:chgData name="thu duyen" userId="1bc30166ef6edb6a" providerId="LiveId" clId="{21FB5EFE-E48E-4ACB-9B50-231E299711F4}" dt="2023-06-13T09:25:56.042" v="900" actId="700"/>
          <ac:spMkLst>
            <pc:docMk/>
            <pc:sldMk cId="2493272466" sldId="1306"/>
            <ac:spMk id="3" creationId="{C1DAAD5F-2A9E-7880-EC9D-0B0961FA64B4}"/>
          </ac:spMkLst>
        </pc:spChg>
        <pc:picChg chg="add mod">
          <ac:chgData name="thu duyen" userId="1bc30166ef6edb6a" providerId="LiveId" clId="{21FB5EFE-E48E-4ACB-9B50-231E299711F4}" dt="2023-06-13T09:26:10.390" v="902"/>
          <ac:picMkLst>
            <pc:docMk/>
            <pc:sldMk cId="2493272466" sldId="1306"/>
            <ac:picMk id="4" creationId="{0F221C32-353F-CDC9-7661-844999A182DF}"/>
          </ac:picMkLst>
        </pc:picChg>
      </pc:sldChg>
      <pc:sldChg chg="del">
        <pc:chgData name="thu duyen" userId="1bc30166ef6edb6a" providerId="LiveId" clId="{21FB5EFE-E48E-4ACB-9B50-231E299711F4}" dt="2023-06-13T07:22:09.775" v="250" actId="2696"/>
        <pc:sldMkLst>
          <pc:docMk/>
          <pc:sldMk cId="3049873986" sldId="1306"/>
        </pc:sldMkLst>
      </pc:sldChg>
      <pc:sldChg chg="addSp delSp modSp new del mod ord modClrScheme modAnim chgLayout">
        <pc:chgData name="thu duyen" userId="1bc30166ef6edb6a" providerId="LiveId" clId="{21FB5EFE-E48E-4ACB-9B50-231E299711F4}" dt="2023-06-13T09:27:24.928" v="912" actId="2696"/>
        <pc:sldMkLst>
          <pc:docMk/>
          <pc:sldMk cId="737113710" sldId="1307"/>
        </pc:sldMkLst>
        <pc:spChg chg="del">
          <ac:chgData name="thu duyen" userId="1bc30166ef6edb6a" providerId="LiveId" clId="{21FB5EFE-E48E-4ACB-9B50-231E299711F4}" dt="2023-06-13T09:26:22.125" v="904" actId="700"/>
          <ac:spMkLst>
            <pc:docMk/>
            <pc:sldMk cId="737113710" sldId="1307"/>
            <ac:spMk id="2" creationId="{38E9B4CD-3974-A36B-78AB-315214B1EFBE}"/>
          </ac:spMkLst>
        </pc:spChg>
        <pc:spChg chg="del">
          <ac:chgData name="thu duyen" userId="1bc30166ef6edb6a" providerId="LiveId" clId="{21FB5EFE-E48E-4ACB-9B50-231E299711F4}" dt="2023-06-13T09:26:22.125" v="904" actId="700"/>
          <ac:spMkLst>
            <pc:docMk/>
            <pc:sldMk cId="737113710" sldId="1307"/>
            <ac:spMk id="3" creationId="{336A9AF2-509F-FF6C-DAE7-8BD645663F95}"/>
          </ac:spMkLst>
        </pc:spChg>
        <pc:picChg chg="add mod">
          <ac:chgData name="thu duyen" userId="1bc30166ef6edb6a" providerId="LiveId" clId="{21FB5EFE-E48E-4ACB-9B50-231E299711F4}" dt="2023-06-13T09:26:50.039" v="908"/>
          <ac:picMkLst>
            <pc:docMk/>
            <pc:sldMk cId="737113710" sldId="1307"/>
            <ac:picMk id="4" creationId="{2F98ACB1-027D-952D-DC67-65430EBAF3DC}"/>
          </ac:picMkLst>
        </pc:picChg>
      </pc:sldChg>
      <pc:sldChg chg="addSp delSp modSp new mod ord modClrScheme modAnim chgLayout">
        <pc:chgData name="thu duyen" userId="1bc30166ef6edb6a" providerId="LiveId" clId="{21FB5EFE-E48E-4ACB-9B50-231E299711F4}" dt="2023-06-26T20:57:47.061" v="15509" actId="313"/>
        <pc:sldMkLst>
          <pc:docMk/>
          <pc:sldMk cId="1441799822" sldId="1308"/>
        </pc:sldMkLst>
        <pc:spChg chg="del">
          <ac:chgData name="thu duyen" userId="1bc30166ef6edb6a" providerId="LiveId" clId="{21FB5EFE-E48E-4ACB-9B50-231E299711F4}" dt="2023-06-13T09:27:12.324" v="910" actId="700"/>
          <ac:spMkLst>
            <pc:docMk/>
            <pc:sldMk cId="1441799822" sldId="1308"/>
            <ac:spMk id="2" creationId="{32EA5FF3-3354-BA3C-A216-734661CB37DC}"/>
          </ac:spMkLst>
        </pc:spChg>
        <pc:spChg chg="add del mod">
          <ac:chgData name="thu duyen" userId="1bc30166ef6edb6a" providerId="LiveId" clId="{21FB5EFE-E48E-4ACB-9B50-231E299711F4}" dt="2023-06-21T10:14:21.961" v="12351" actId="21"/>
          <ac:spMkLst>
            <pc:docMk/>
            <pc:sldMk cId="1441799822" sldId="1308"/>
            <ac:spMk id="2" creationId="{8514AC6D-7919-51EB-F545-86420757FDBB}"/>
          </ac:spMkLst>
        </pc:spChg>
        <pc:spChg chg="del">
          <ac:chgData name="thu duyen" userId="1bc30166ef6edb6a" providerId="LiveId" clId="{21FB5EFE-E48E-4ACB-9B50-231E299711F4}" dt="2023-06-13T09:27:12.324" v="910" actId="700"/>
          <ac:spMkLst>
            <pc:docMk/>
            <pc:sldMk cId="1441799822" sldId="1308"/>
            <ac:spMk id="3" creationId="{DC871AFF-5F2A-03D1-AC79-1CC89005F002}"/>
          </ac:spMkLst>
        </pc:spChg>
        <pc:spChg chg="del">
          <ac:chgData name="thu duyen" userId="1bc30166ef6edb6a" providerId="LiveId" clId="{21FB5EFE-E48E-4ACB-9B50-231E299711F4}" dt="2023-06-13T09:27:12.324" v="910" actId="700"/>
          <ac:spMkLst>
            <pc:docMk/>
            <pc:sldMk cId="1441799822" sldId="1308"/>
            <ac:spMk id="4" creationId="{1A428891-1F77-617F-BEE3-1704ECEFB87E}"/>
          </ac:spMkLst>
        </pc:spChg>
        <pc:spChg chg="del">
          <ac:chgData name="thu duyen" userId="1bc30166ef6edb6a" providerId="LiveId" clId="{21FB5EFE-E48E-4ACB-9B50-231E299711F4}" dt="2023-06-13T09:27:12.324" v="910" actId="700"/>
          <ac:spMkLst>
            <pc:docMk/>
            <pc:sldMk cId="1441799822" sldId="1308"/>
            <ac:spMk id="5" creationId="{5D9D06D4-DB74-C8B7-F9D1-96C2E001CD30}"/>
          </ac:spMkLst>
        </pc:spChg>
        <pc:spChg chg="add mod">
          <ac:chgData name="thu duyen" userId="1bc30166ef6edb6a" providerId="LiveId" clId="{21FB5EFE-E48E-4ACB-9B50-231E299711F4}" dt="2023-06-26T20:57:47.061" v="15509" actId="313"/>
          <ac:spMkLst>
            <pc:docMk/>
            <pc:sldMk cId="1441799822" sldId="1308"/>
            <ac:spMk id="6" creationId="{D0CBA819-9A80-83F5-6B80-09D8540C1F61}"/>
          </ac:spMkLst>
        </pc:spChg>
        <pc:spChg chg="add del mod">
          <ac:chgData name="thu duyen" userId="1bc30166ef6edb6a" providerId="LiveId" clId="{21FB5EFE-E48E-4ACB-9B50-231E299711F4}" dt="2023-06-13T09:27:18.610" v="911" actId="21"/>
          <ac:spMkLst>
            <pc:docMk/>
            <pc:sldMk cId="1441799822" sldId="1308"/>
            <ac:spMk id="6" creationId="{FF09BCC3-9C29-F9EB-D180-82FC53215072}"/>
          </ac:spMkLst>
        </pc:spChg>
        <pc:spChg chg="add del mod">
          <ac:chgData name="thu duyen" userId="1bc30166ef6edb6a" providerId="LiveId" clId="{21FB5EFE-E48E-4ACB-9B50-231E299711F4}" dt="2023-06-13T09:27:52.530" v="919"/>
          <ac:spMkLst>
            <pc:docMk/>
            <pc:sldMk cId="1441799822" sldId="1308"/>
            <ac:spMk id="7" creationId="{31E4C1E8-6A97-E373-1542-C6C46C522B34}"/>
          </ac:spMkLst>
        </pc:spChg>
        <pc:spChg chg="add mod">
          <ac:chgData name="thu duyen" userId="1bc30166ef6edb6a" providerId="LiveId" clId="{21FB5EFE-E48E-4ACB-9B50-231E299711F4}" dt="2023-06-21T10:16:27.889" v="12412" actId="1076"/>
          <ac:spMkLst>
            <pc:docMk/>
            <pc:sldMk cId="1441799822" sldId="1308"/>
            <ac:spMk id="7" creationId="{E20C8F3D-53B1-4E79-C6E8-5D84D800529E}"/>
          </ac:spMkLst>
        </pc:spChg>
        <pc:spChg chg="add del mod">
          <ac:chgData name="thu duyen" userId="1bc30166ef6edb6a" providerId="LiveId" clId="{21FB5EFE-E48E-4ACB-9B50-231E299711F4}" dt="2023-06-13T09:28:19.108" v="924"/>
          <ac:spMkLst>
            <pc:docMk/>
            <pc:sldMk cId="1441799822" sldId="1308"/>
            <ac:spMk id="8" creationId="{59983000-23E6-5487-B012-FADFD6D1C41D}"/>
          </ac:spMkLst>
        </pc:spChg>
        <pc:spChg chg="add del">
          <ac:chgData name="thu duyen" userId="1bc30166ef6edb6a" providerId="LiveId" clId="{21FB5EFE-E48E-4ACB-9B50-231E299711F4}" dt="2023-06-13T09:28:28.167" v="926" actId="11529"/>
          <ac:spMkLst>
            <pc:docMk/>
            <pc:sldMk cId="1441799822" sldId="1308"/>
            <ac:spMk id="9" creationId="{6F38D26E-6DAA-3F4D-06F9-10313930044E}"/>
          </ac:spMkLst>
        </pc:spChg>
        <pc:spChg chg="add del mod">
          <ac:chgData name="thu duyen" userId="1bc30166ef6edb6a" providerId="LiveId" clId="{21FB5EFE-E48E-4ACB-9B50-231E299711F4}" dt="2023-06-18T20:01:13.699" v="8162" actId="21"/>
          <ac:spMkLst>
            <pc:docMk/>
            <pc:sldMk cId="1441799822" sldId="1308"/>
            <ac:spMk id="10" creationId="{EAA42B13-8B05-45AF-5E7A-A773115D9F4A}"/>
          </ac:spMkLst>
        </pc:spChg>
        <pc:picChg chg="add mod">
          <ac:chgData name="thu duyen" userId="1bc30166ef6edb6a" providerId="LiveId" clId="{21FB5EFE-E48E-4ACB-9B50-231E299711F4}" dt="2023-06-21T10:15:42.057" v="12367" actId="1076"/>
          <ac:picMkLst>
            <pc:docMk/>
            <pc:sldMk cId="1441799822" sldId="1308"/>
            <ac:picMk id="3" creationId="{B9360A9C-8CD3-558D-2DFD-03E3BD7B69D6}"/>
          </ac:picMkLst>
        </pc:picChg>
        <pc:picChg chg="add del mod">
          <ac:chgData name="thu duyen" userId="1bc30166ef6edb6a" providerId="LiveId" clId="{21FB5EFE-E48E-4ACB-9B50-231E299711F4}" dt="2023-06-21T10:14:17.454" v="12350" actId="21"/>
          <ac:picMkLst>
            <pc:docMk/>
            <pc:sldMk cId="1441799822" sldId="1308"/>
            <ac:picMk id="4" creationId="{4DD61D32-BE40-548A-88F6-AB4D2632F032}"/>
          </ac:picMkLst>
        </pc:picChg>
        <pc:picChg chg="add mod">
          <ac:chgData name="thu duyen" userId="1bc30166ef6edb6a" providerId="LiveId" clId="{21FB5EFE-E48E-4ACB-9B50-231E299711F4}" dt="2023-06-21T10:16:29.741" v="12413" actId="1076"/>
          <ac:picMkLst>
            <pc:docMk/>
            <pc:sldMk cId="1441799822" sldId="1308"/>
            <ac:picMk id="11" creationId="{34ED39FE-E3F2-A63C-D8A8-92CA2B9D6B42}"/>
          </ac:picMkLst>
        </pc:picChg>
        <pc:picChg chg="add mod">
          <ac:chgData name="thu duyen" userId="1bc30166ef6edb6a" providerId="LiveId" clId="{21FB5EFE-E48E-4ACB-9B50-231E299711F4}" dt="2023-06-18T20:01:38.603" v="8167" actId="1076"/>
          <ac:picMkLst>
            <pc:docMk/>
            <pc:sldMk cId="1441799822" sldId="1308"/>
            <ac:picMk id="12" creationId="{9FD4D021-775C-7DCB-5EA7-FD72A5E8951A}"/>
          </ac:picMkLst>
        </pc:picChg>
      </pc:sldChg>
      <pc:sldChg chg="addSp delSp modSp new mod ord modAnim">
        <pc:chgData name="thu duyen" userId="1bc30166ef6edb6a" providerId="LiveId" clId="{21FB5EFE-E48E-4ACB-9B50-231E299711F4}" dt="2023-06-24T07:07:21.619" v="12671" actId="20577"/>
        <pc:sldMkLst>
          <pc:docMk/>
          <pc:sldMk cId="452908780" sldId="1309"/>
        </pc:sldMkLst>
        <pc:spChg chg="mod">
          <ac:chgData name="thu duyen" userId="1bc30166ef6edb6a" providerId="LiveId" clId="{21FB5EFE-E48E-4ACB-9B50-231E299711F4}" dt="2023-06-24T07:07:21.619" v="12671" actId="20577"/>
          <ac:spMkLst>
            <pc:docMk/>
            <pc:sldMk cId="452908780" sldId="1309"/>
            <ac:spMk id="2" creationId="{D78DE805-29F5-798E-2ADB-F505960D00D8}"/>
          </ac:spMkLst>
        </pc:spChg>
        <pc:spChg chg="del">
          <ac:chgData name="thu duyen" userId="1bc30166ef6edb6a" providerId="LiveId" clId="{21FB5EFE-E48E-4ACB-9B50-231E299711F4}" dt="2023-06-14T07:54:16.947" v="2753"/>
          <ac:spMkLst>
            <pc:docMk/>
            <pc:sldMk cId="452908780" sldId="1309"/>
            <ac:spMk id="3" creationId="{1C297F0A-7C8D-2A00-2B55-44264AEAABE2}"/>
          </ac:spMkLst>
        </pc:spChg>
        <pc:picChg chg="add mod">
          <ac:chgData name="thu duyen" userId="1bc30166ef6edb6a" providerId="LiveId" clId="{21FB5EFE-E48E-4ACB-9B50-231E299711F4}" dt="2023-06-14T07:54:35.695" v="2758" actId="1076"/>
          <ac:picMkLst>
            <pc:docMk/>
            <pc:sldMk cId="452908780" sldId="1309"/>
            <ac:picMk id="4" creationId="{CD449D61-52B4-AFE9-81BA-5583E95C961B}"/>
          </ac:picMkLst>
        </pc:picChg>
      </pc:sldChg>
      <pc:sldChg chg="addSp delSp modSp mod modAnim">
        <pc:chgData name="thu duyen" userId="1bc30166ef6edb6a" providerId="LiveId" clId="{21FB5EFE-E48E-4ACB-9B50-231E299711F4}" dt="2023-06-18T17:33:21.642" v="5016"/>
        <pc:sldMkLst>
          <pc:docMk/>
          <pc:sldMk cId="3242799462" sldId="1310"/>
        </pc:sldMkLst>
        <pc:spChg chg="add mod">
          <ac:chgData name="thu duyen" userId="1bc30166ef6edb6a" providerId="LiveId" clId="{21FB5EFE-E48E-4ACB-9B50-231E299711F4}" dt="2023-06-14T09:11:59.126" v="3424" actId="1076"/>
          <ac:spMkLst>
            <pc:docMk/>
            <pc:sldMk cId="3242799462" sldId="1310"/>
            <ac:spMk id="3" creationId="{723DA2EA-EC0B-2D9A-3535-F5D4EAF6C33B}"/>
          </ac:spMkLst>
        </pc:spChg>
        <pc:spChg chg="mod">
          <ac:chgData name="thu duyen" userId="1bc30166ef6edb6a" providerId="LiveId" clId="{21FB5EFE-E48E-4ACB-9B50-231E299711F4}" dt="2023-06-14T08:42:39.847" v="3100" actId="1076"/>
          <ac:spMkLst>
            <pc:docMk/>
            <pc:sldMk cId="3242799462" sldId="1310"/>
            <ac:spMk id="5" creationId="{6A42EEE5-9FFF-A843-8164-723ABEB420FE}"/>
          </ac:spMkLst>
        </pc:spChg>
        <pc:spChg chg="del">
          <ac:chgData name="thu duyen" userId="1bc30166ef6edb6a" providerId="LiveId" clId="{21FB5EFE-E48E-4ACB-9B50-231E299711F4}" dt="2023-06-14T08:23:37.746" v="2817" actId="21"/>
          <ac:spMkLst>
            <pc:docMk/>
            <pc:sldMk cId="3242799462" sldId="1310"/>
            <ac:spMk id="7" creationId="{7A59C509-76E8-31A8-BAF3-8F6029308D27}"/>
          </ac:spMkLst>
        </pc:spChg>
        <pc:spChg chg="add mod">
          <ac:chgData name="thu duyen" userId="1bc30166ef6edb6a" providerId="LiveId" clId="{21FB5EFE-E48E-4ACB-9B50-231E299711F4}" dt="2023-06-14T09:12:31.778" v="3430" actId="1076"/>
          <ac:spMkLst>
            <pc:docMk/>
            <pc:sldMk cId="3242799462" sldId="1310"/>
            <ac:spMk id="8" creationId="{B2085188-0549-DA49-6396-B15F31F2C294}"/>
          </ac:spMkLst>
        </pc:spChg>
        <pc:spChg chg="del">
          <ac:chgData name="thu duyen" userId="1bc30166ef6edb6a" providerId="LiveId" clId="{21FB5EFE-E48E-4ACB-9B50-231E299711F4}" dt="2023-06-14T08:23:37.746" v="2817" actId="21"/>
          <ac:spMkLst>
            <pc:docMk/>
            <pc:sldMk cId="3242799462" sldId="1310"/>
            <ac:spMk id="9" creationId="{0D2A6ADF-9748-FFD6-D7B6-D919B55E5F41}"/>
          </ac:spMkLst>
        </pc:spChg>
        <pc:spChg chg="add mod">
          <ac:chgData name="thu duyen" userId="1bc30166ef6edb6a" providerId="LiveId" clId="{21FB5EFE-E48E-4ACB-9B50-231E299711F4}" dt="2023-06-14T09:12:46.207" v="3431" actId="14100"/>
          <ac:spMkLst>
            <pc:docMk/>
            <pc:sldMk cId="3242799462" sldId="1310"/>
            <ac:spMk id="10" creationId="{73F1094A-2245-93E4-27F8-03667E8A58FF}"/>
          </ac:spMkLst>
        </pc:spChg>
        <pc:spChg chg="del">
          <ac:chgData name="thu duyen" userId="1bc30166ef6edb6a" providerId="LiveId" clId="{21FB5EFE-E48E-4ACB-9B50-231E299711F4}" dt="2023-06-14T08:23:37.746" v="2817" actId="21"/>
          <ac:spMkLst>
            <pc:docMk/>
            <pc:sldMk cId="3242799462" sldId="1310"/>
            <ac:spMk id="11" creationId="{0A7202B4-CFD3-9123-9A26-BD0C9C8CAE57}"/>
          </ac:spMkLst>
        </pc:spChg>
        <pc:spChg chg="del">
          <ac:chgData name="thu duyen" userId="1bc30166ef6edb6a" providerId="LiveId" clId="{21FB5EFE-E48E-4ACB-9B50-231E299711F4}" dt="2023-06-14T08:23:37.746" v="2817" actId="21"/>
          <ac:spMkLst>
            <pc:docMk/>
            <pc:sldMk cId="3242799462" sldId="1310"/>
            <ac:spMk id="13" creationId="{8C9F87A9-8432-B1EA-986C-1BD6CD0CD6AF}"/>
          </ac:spMkLst>
        </pc:spChg>
        <pc:spChg chg="add mod">
          <ac:chgData name="thu duyen" userId="1bc30166ef6edb6a" providerId="LiveId" clId="{21FB5EFE-E48E-4ACB-9B50-231E299711F4}" dt="2023-06-14T08:42:41.390" v="3101" actId="1076"/>
          <ac:spMkLst>
            <pc:docMk/>
            <pc:sldMk cId="3242799462" sldId="1310"/>
            <ac:spMk id="14" creationId="{FFFA51F0-CD64-F38A-D119-C3B0C6E2F185}"/>
          </ac:spMkLst>
        </pc:spChg>
        <pc:spChg chg="add mod">
          <ac:chgData name="thu duyen" userId="1bc30166ef6edb6a" providerId="LiveId" clId="{21FB5EFE-E48E-4ACB-9B50-231E299711F4}" dt="2023-06-14T08:42:10.621" v="3096" actId="113"/>
          <ac:spMkLst>
            <pc:docMk/>
            <pc:sldMk cId="3242799462" sldId="1310"/>
            <ac:spMk id="16" creationId="{ADCBCA10-17AD-4E31-720E-738569812077}"/>
          </ac:spMkLst>
        </pc:spChg>
        <pc:spChg chg="add mod">
          <ac:chgData name="thu duyen" userId="1bc30166ef6edb6a" providerId="LiveId" clId="{21FB5EFE-E48E-4ACB-9B50-231E299711F4}" dt="2023-06-14T09:12:57.696" v="3440" actId="1037"/>
          <ac:spMkLst>
            <pc:docMk/>
            <pc:sldMk cId="3242799462" sldId="1310"/>
            <ac:spMk id="18" creationId="{3E33CEDA-2FA2-76BE-5445-48722882CCEB}"/>
          </ac:spMkLst>
        </pc:spChg>
        <pc:spChg chg="mod">
          <ac:chgData name="thu duyen" userId="1bc30166ef6edb6a" providerId="LiveId" clId="{21FB5EFE-E48E-4ACB-9B50-231E299711F4}" dt="2023-06-14T08:37:23.537" v="3039" actId="14100"/>
          <ac:spMkLst>
            <pc:docMk/>
            <pc:sldMk cId="3242799462" sldId="1310"/>
            <ac:spMk id="21" creationId="{00000000-0000-0000-0000-000000000000}"/>
          </ac:spMkLst>
        </pc:spChg>
        <pc:spChg chg="add mod">
          <ac:chgData name="thu duyen" userId="1bc30166ef6edb6a" providerId="LiveId" clId="{21FB5EFE-E48E-4ACB-9B50-231E299711F4}" dt="2023-06-14T09:11:40.680" v="3420" actId="1076"/>
          <ac:spMkLst>
            <pc:docMk/>
            <pc:sldMk cId="3242799462" sldId="1310"/>
            <ac:spMk id="23" creationId="{FFBFB5B5-2ECE-0AA4-AA1A-E0B82DBD54C0}"/>
          </ac:spMkLst>
        </pc:spChg>
        <pc:spChg chg="add del mod">
          <ac:chgData name="thu duyen" userId="1bc30166ef6edb6a" providerId="LiveId" clId="{21FB5EFE-E48E-4ACB-9B50-231E299711F4}" dt="2023-06-14T08:41:18.626" v="3084" actId="21"/>
          <ac:spMkLst>
            <pc:docMk/>
            <pc:sldMk cId="3242799462" sldId="1310"/>
            <ac:spMk id="24" creationId="{BA9A32BB-F24A-D0FF-7D26-2E1EE41BBB9E}"/>
          </ac:spMkLst>
        </pc:spChg>
        <pc:spChg chg="add mod">
          <ac:chgData name="thu duyen" userId="1bc30166ef6edb6a" providerId="LiveId" clId="{21FB5EFE-E48E-4ACB-9B50-231E299711F4}" dt="2023-06-14T09:12:25.916" v="3429" actId="1076"/>
          <ac:spMkLst>
            <pc:docMk/>
            <pc:sldMk cId="3242799462" sldId="1310"/>
            <ac:spMk id="30" creationId="{FC610ECF-3EC6-87D5-80D9-C13C18DE99DA}"/>
          </ac:spMkLst>
        </pc:spChg>
        <pc:spChg chg="add mod">
          <ac:chgData name="thu duyen" userId="1bc30166ef6edb6a" providerId="LiveId" clId="{21FB5EFE-E48E-4ACB-9B50-231E299711F4}" dt="2023-06-14T09:12:48.426" v="3432" actId="1076"/>
          <ac:spMkLst>
            <pc:docMk/>
            <pc:sldMk cId="3242799462" sldId="1310"/>
            <ac:spMk id="31" creationId="{816C446A-53B2-A0CA-1E15-71216D56A1F7}"/>
          </ac:spMkLst>
        </pc:spChg>
        <pc:grpChg chg="add mod">
          <ac:chgData name="thu duyen" userId="1bc30166ef6edb6a" providerId="LiveId" clId="{21FB5EFE-E48E-4ACB-9B50-231E299711F4}" dt="2023-06-14T09:13:35.959" v="3441" actId="164"/>
          <ac:grpSpMkLst>
            <pc:docMk/>
            <pc:sldMk cId="3242799462" sldId="1310"/>
            <ac:grpSpMk id="43" creationId="{5EBB196F-70C8-CC4B-FB56-C625D5FE6127}"/>
          </ac:grpSpMkLst>
        </pc:grpChg>
        <pc:picChg chg="mod">
          <ac:chgData name="thu duyen" userId="1bc30166ef6edb6a" providerId="LiveId" clId="{21FB5EFE-E48E-4ACB-9B50-231E299711F4}" dt="2023-06-14T08:40:59.784" v="3080" actId="1076"/>
          <ac:picMkLst>
            <pc:docMk/>
            <pc:sldMk cId="3242799462" sldId="1310"/>
            <ac:picMk id="20" creationId="{00000000-0000-0000-0000-000000000000}"/>
          </ac:picMkLst>
        </pc:picChg>
        <pc:cxnChg chg="add del">
          <ac:chgData name="thu duyen" userId="1bc30166ef6edb6a" providerId="LiveId" clId="{21FB5EFE-E48E-4ACB-9B50-231E299711F4}" dt="2023-06-14T08:28:22.123" v="2924" actId="11529"/>
          <ac:cxnSpMkLst>
            <pc:docMk/>
            <pc:sldMk cId="3242799462" sldId="1310"/>
            <ac:cxnSpMk id="6" creationId="{C8B451A3-062A-DED4-0378-64AEC0EBA699}"/>
          </ac:cxnSpMkLst>
        </pc:cxnChg>
        <pc:cxnChg chg="add mod">
          <ac:chgData name="thu duyen" userId="1bc30166ef6edb6a" providerId="LiveId" clId="{21FB5EFE-E48E-4ACB-9B50-231E299711F4}" dt="2023-06-14T09:12:07.292" v="3426" actId="1076"/>
          <ac:cxnSpMkLst>
            <pc:docMk/>
            <pc:sldMk cId="3242799462" sldId="1310"/>
            <ac:cxnSpMk id="26" creationId="{4204EECD-9FDC-A9DE-8ED7-0AC2E85BF9EC}"/>
          </ac:cxnSpMkLst>
        </pc:cxnChg>
        <pc:cxnChg chg="add mod">
          <ac:chgData name="thu duyen" userId="1bc30166ef6edb6a" providerId="LiveId" clId="{21FB5EFE-E48E-4ACB-9B50-231E299711F4}" dt="2023-06-14T09:11:37.730" v="3419" actId="1076"/>
          <ac:cxnSpMkLst>
            <pc:docMk/>
            <pc:sldMk cId="3242799462" sldId="1310"/>
            <ac:cxnSpMk id="28" creationId="{4FDD1CDB-3780-B1F1-7CE1-3E7B45CDA48E}"/>
          </ac:cxnSpMkLst>
        </pc:cxnChg>
        <pc:cxnChg chg="add mod">
          <ac:chgData name="thu duyen" userId="1bc30166ef6edb6a" providerId="LiveId" clId="{21FB5EFE-E48E-4ACB-9B50-231E299711F4}" dt="2023-06-14T09:13:35.959" v="3441" actId="164"/>
          <ac:cxnSpMkLst>
            <pc:docMk/>
            <pc:sldMk cId="3242799462" sldId="1310"/>
            <ac:cxnSpMk id="35" creationId="{89283451-69F2-8531-FB92-E2DE729825F7}"/>
          </ac:cxnSpMkLst>
        </pc:cxnChg>
        <pc:cxnChg chg="add mod">
          <ac:chgData name="thu duyen" userId="1bc30166ef6edb6a" providerId="LiveId" clId="{21FB5EFE-E48E-4ACB-9B50-231E299711F4}" dt="2023-06-14T09:13:35.959" v="3441" actId="164"/>
          <ac:cxnSpMkLst>
            <pc:docMk/>
            <pc:sldMk cId="3242799462" sldId="1310"/>
            <ac:cxnSpMk id="37" creationId="{7ED143CF-7BD0-08F8-B4DF-9FC36C196E87}"/>
          </ac:cxnSpMkLst>
        </pc:cxnChg>
        <pc:cxnChg chg="add mod">
          <ac:chgData name="thu duyen" userId="1bc30166ef6edb6a" providerId="LiveId" clId="{21FB5EFE-E48E-4ACB-9B50-231E299711F4}" dt="2023-06-14T09:13:35.959" v="3441" actId="164"/>
          <ac:cxnSpMkLst>
            <pc:docMk/>
            <pc:sldMk cId="3242799462" sldId="1310"/>
            <ac:cxnSpMk id="41" creationId="{FF1A924A-6E3C-AA5C-62FB-A5CC83F038B3}"/>
          </ac:cxnSpMkLst>
        </pc:cxnChg>
      </pc:sldChg>
      <pc:sldChg chg="new del">
        <pc:chgData name="thu duyen" userId="1bc30166ef6edb6a" providerId="LiveId" clId="{21FB5EFE-E48E-4ACB-9B50-231E299711F4}" dt="2023-06-14T08:56:07.343" v="3158" actId="2696"/>
        <pc:sldMkLst>
          <pc:docMk/>
          <pc:sldMk cId="3122078406" sldId="1311"/>
        </pc:sldMkLst>
      </pc:sldChg>
      <pc:sldChg chg="addSp delSp modSp mod modAnim">
        <pc:chgData name="thu duyen" userId="1bc30166ef6edb6a" providerId="LiveId" clId="{21FB5EFE-E48E-4ACB-9B50-231E299711F4}" dt="2023-06-18T17:34:01.774" v="5021"/>
        <pc:sldMkLst>
          <pc:docMk/>
          <pc:sldMk cId="3906415733" sldId="1311"/>
        </pc:sldMkLst>
        <pc:spChg chg="add mod">
          <ac:chgData name="thu duyen" userId="1bc30166ef6edb6a" providerId="LiveId" clId="{21FB5EFE-E48E-4ACB-9B50-231E299711F4}" dt="2023-06-14T09:37:31.940" v="4040" actId="207"/>
          <ac:spMkLst>
            <pc:docMk/>
            <pc:sldMk cId="3906415733" sldId="1311"/>
            <ac:spMk id="2" creationId="{2F96E66B-BC79-C15F-46B3-97E39D94C0D9}"/>
          </ac:spMkLst>
        </pc:spChg>
        <pc:spChg chg="mod">
          <ac:chgData name="thu duyen" userId="1bc30166ef6edb6a" providerId="LiveId" clId="{21FB5EFE-E48E-4ACB-9B50-231E299711F4}" dt="2023-06-14T09:30:01.968" v="3723" actId="1076"/>
          <ac:spMkLst>
            <pc:docMk/>
            <pc:sldMk cId="3906415733" sldId="1311"/>
            <ac:spMk id="3" creationId="{723DA2EA-EC0B-2D9A-3535-F5D4EAF6C33B}"/>
          </ac:spMkLst>
        </pc:spChg>
        <pc:spChg chg="add del mod">
          <ac:chgData name="thu duyen" userId="1bc30166ef6edb6a" providerId="LiveId" clId="{21FB5EFE-E48E-4ACB-9B50-231E299711F4}" dt="2023-06-14T09:34:59.365" v="4013"/>
          <ac:spMkLst>
            <pc:docMk/>
            <pc:sldMk cId="3906415733" sldId="1311"/>
            <ac:spMk id="4" creationId="{AB2EC228-F648-0F48-F7D6-01110A4E9530}"/>
          </ac:spMkLst>
        </pc:spChg>
        <pc:spChg chg="mod">
          <ac:chgData name="thu duyen" userId="1bc30166ef6edb6a" providerId="LiveId" clId="{21FB5EFE-E48E-4ACB-9B50-231E299711F4}" dt="2023-06-14T09:29:22.974" v="3702"/>
          <ac:spMkLst>
            <pc:docMk/>
            <pc:sldMk cId="3906415733" sldId="1311"/>
            <ac:spMk id="5" creationId="{6A42EEE5-9FFF-A843-8164-723ABEB420FE}"/>
          </ac:spMkLst>
        </pc:spChg>
        <pc:spChg chg="add del mod">
          <ac:chgData name="thu duyen" userId="1bc30166ef6edb6a" providerId="LiveId" clId="{21FB5EFE-E48E-4ACB-9B50-231E299711F4}" dt="2023-06-14T09:34:57.210" v="4012"/>
          <ac:spMkLst>
            <pc:docMk/>
            <pc:sldMk cId="3906415733" sldId="1311"/>
            <ac:spMk id="6" creationId="{4494F10B-EC82-C244-9D1F-2EFDC9F1A6CD}"/>
          </ac:spMkLst>
        </pc:spChg>
        <pc:spChg chg="mod">
          <ac:chgData name="thu duyen" userId="1bc30166ef6edb6a" providerId="LiveId" clId="{21FB5EFE-E48E-4ACB-9B50-231E299711F4}" dt="2023-06-14T09:37:31.940" v="4040" actId="207"/>
          <ac:spMkLst>
            <pc:docMk/>
            <pc:sldMk cId="3906415733" sldId="1311"/>
            <ac:spMk id="8" creationId="{B2085188-0549-DA49-6396-B15F31F2C294}"/>
          </ac:spMkLst>
        </pc:spChg>
        <pc:spChg chg="mod">
          <ac:chgData name="thu duyen" userId="1bc30166ef6edb6a" providerId="LiveId" clId="{21FB5EFE-E48E-4ACB-9B50-231E299711F4}" dt="2023-06-14T09:42:29.176" v="4173" actId="122"/>
          <ac:spMkLst>
            <pc:docMk/>
            <pc:sldMk cId="3906415733" sldId="1311"/>
            <ac:spMk id="10" creationId="{73F1094A-2245-93E4-27F8-03667E8A58FF}"/>
          </ac:spMkLst>
        </pc:spChg>
        <pc:spChg chg="mod">
          <ac:chgData name="thu duyen" userId="1bc30166ef6edb6a" providerId="LiveId" clId="{21FB5EFE-E48E-4ACB-9B50-231E299711F4}" dt="2023-06-14T09:37:31.940" v="4040" actId="207"/>
          <ac:spMkLst>
            <pc:docMk/>
            <pc:sldMk cId="3906415733" sldId="1311"/>
            <ac:spMk id="14" creationId="{FFFA51F0-CD64-F38A-D119-C3B0C6E2F185}"/>
          </ac:spMkLst>
        </pc:spChg>
        <pc:spChg chg="mod">
          <ac:chgData name="thu duyen" userId="1bc30166ef6edb6a" providerId="LiveId" clId="{21FB5EFE-E48E-4ACB-9B50-231E299711F4}" dt="2023-06-14T09:37:31.940" v="4040" actId="207"/>
          <ac:spMkLst>
            <pc:docMk/>
            <pc:sldMk cId="3906415733" sldId="1311"/>
            <ac:spMk id="16" creationId="{ADCBCA10-17AD-4E31-720E-738569812077}"/>
          </ac:spMkLst>
        </pc:spChg>
        <pc:spChg chg="del">
          <ac:chgData name="thu duyen" userId="1bc30166ef6edb6a" providerId="LiveId" clId="{21FB5EFE-E48E-4ACB-9B50-231E299711F4}" dt="2023-06-14T09:34:33.482" v="4004" actId="21"/>
          <ac:spMkLst>
            <pc:docMk/>
            <pc:sldMk cId="3906415733" sldId="1311"/>
            <ac:spMk id="18" creationId="{3E33CEDA-2FA2-76BE-5445-48722882CCEB}"/>
          </ac:spMkLst>
        </pc:spChg>
        <pc:spChg chg="mod">
          <ac:chgData name="thu duyen" userId="1bc30166ef6edb6a" providerId="LiveId" clId="{21FB5EFE-E48E-4ACB-9B50-231E299711F4}" dt="2023-06-14T09:28:45.458" v="3691" actId="14100"/>
          <ac:spMkLst>
            <pc:docMk/>
            <pc:sldMk cId="3906415733" sldId="1311"/>
            <ac:spMk id="21" creationId="{00000000-0000-0000-0000-000000000000}"/>
          </ac:spMkLst>
        </pc:spChg>
        <pc:spChg chg="del">
          <ac:chgData name="thu duyen" userId="1bc30166ef6edb6a" providerId="LiveId" clId="{21FB5EFE-E48E-4ACB-9B50-231E299711F4}" dt="2023-06-14T09:33:20.552" v="3925" actId="21"/>
          <ac:spMkLst>
            <pc:docMk/>
            <pc:sldMk cId="3906415733" sldId="1311"/>
            <ac:spMk id="23" creationId="{FFBFB5B5-2ECE-0AA4-AA1A-E0B82DBD54C0}"/>
          </ac:spMkLst>
        </pc:spChg>
        <pc:spChg chg="del mod">
          <ac:chgData name="thu duyen" userId="1bc30166ef6edb6a" providerId="LiveId" clId="{21FB5EFE-E48E-4ACB-9B50-231E299711F4}" dt="2023-06-14T09:31:47.005" v="3803" actId="21"/>
          <ac:spMkLst>
            <pc:docMk/>
            <pc:sldMk cId="3906415733" sldId="1311"/>
            <ac:spMk id="30" creationId="{FC610ECF-3EC6-87D5-80D9-C13C18DE99DA}"/>
          </ac:spMkLst>
        </pc:spChg>
        <pc:spChg chg="del">
          <ac:chgData name="thu duyen" userId="1bc30166ef6edb6a" providerId="LiveId" clId="{21FB5EFE-E48E-4ACB-9B50-231E299711F4}" dt="2023-06-14T09:34:30.126" v="4003" actId="21"/>
          <ac:spMkLst>
            <pc:docMk/>
            <pc:sldMk cId="3906415733" sldId="1311"/>
            <ac:spMk id="31" creationId="{816C446A-53B2-A0CA-1E15-71216D56A1F7}"/>
          </ac:spMkLst>
        </pc:spChg>
        <pc:grpChg chg="del">
          <ac:chgData name="thu duyen" userId="1bc30166ef6edb6a" providerId="LiveId" clId="{21FB5EFE-E48E-4ACB-9B50-231E299711F4}" dt="2023-06-14T09:33:28.047" v="3927" actId="21"/>
          <ac:grpSpMkLst>
            <pc:docMk/>
            <pc:sldMk cId="3906415733" sldId="1311"/>
            <ac:grpSpMk id="43" creationId="{5EBB196F-70C8-CC4B-FB56-C625D5FE6127}"/>
          </ac:grpSpMkLst>
        </pc:grpChg>
        <pc:cxnChg chg="add mod">
          <ac:chgData name="thu duyen" userId="1bc30166ef6edb6a" providerId="LiveId" clId="{21FB5EFE-E48E-4ACB-9B50-231E299711F4}" dt="2023-06-14T09:42:23.640" v="4172" actId="14100"/>
          <ac:cxnSpMkLst>
            <pc:docMk/>
            <pc:sldMk cId="3906415733" sldId="1311"/>
            <ac:cxnSpMk id="7" creationId="{2D36FB37-D3F0-BA99-7A0D-2005AB4B352D}"/>
          </ac:cxnSpMkLst>
        </pc:cxnChg>
        <pc:cxnChg chg="add mod">
          <ac:chgData name="thu duyen" userId="1bc30166ef6edb6a" providerId="LiveId" clId="{21FB5EFE-E48E-4ACB-9B50-231E299711F4}" dt="2023-06-14T09:35:53.122" v="4026" actId="1076"/>
          <ac:cxnSpMkLst>
            <pc:docMk/>
            <pc:sldMk cId="3906415733" sldId="1311"/>
            <ac:cxnSpMk id="12" creationId="{ACB3E224-3181-2F12-8784-A56909C3C8F3}"/>
          </ac:cxnSpMkLst>
        </pc:cxnChg>
        <pc:cxnChg chg="add mod">
          <ac:chgData name="thu duyen" userId="1bc30166ef6edb6a" providerId="LiveId" clId="{21FB5EFE-E48E-4ACB-9B50-231E299711F4}" dt="2023-06-14T09:36:55.535" v="4038" actId="1076"/>
          <ac:cxnSpMkLst>
            <pc:docMk/>
            <pc:sldMk cId="3906415733" sldId="1311"/>
            <ac:cxnSpMk id="15" creationId="{A7FDEF6F-F810-8BEC-E3FD-EA04AD14E78D}"/>
          </ac:cxnSpMkLst>
        </pc:cxnChg>
        <pc:cxnChg chg="add mod">
          <ac:chgData name="thu duyen" userId="1bc30166ef6edb6a" providerId="LiveId" clId="{21FB5EFE-E48E-4ACB-9B50-231E299711F4}" dt="2023-06-14T09:36:58.534" v="4039" actId="14100"/>
          <ac:cxnSpMkLst>
            <pc:docMk/>
            <pc:sldMk cId="3906415733" sldId="1311"/>
            <ac:cxnSpMk id="24" creationId="{F2AC2027-A626-9F9D-BD87-02AB2C8AD119}"/>
          </ac:cxnSpMkLst>
        </pc:cxnChg>
        <pc:cxnChg chg="mod">
          <ac:chgData name="thu duyen" userId="1bc30166ef6edb6a" providerId="LiveId" clId="{21FB5EFE-E48E-4ACB-9B50-231E299711F4}" dt="2023-06-14T09:35:14.027" v="4017" actId="14100"/>
          <ac:cxnSpMkLst>
            <pc:docMk/>
            <pc:sldMk cId="3906415733" sldId="1311"/>
            <ac:cxnSpMk id="26" creationId="{4204EECD-9FDC-A9DE-8ED7-0AC2E85BF9EC}"/>
          </ac:cxnSpMkLst>
        </pc:cxnChg>
        <pc:cxnChg chg="del">
          <ac:chgData name="thu duyen" userId="1bc30166ef6edb6a" providerId="LiveId" clId="{21FB5EFE-E48E-4ACB-9B50-231E299711F4}" dt="2023-06-14T09:33:24.404" v="3926" actId="21"/>
          <ac:cxnSpMkLst>
            <pc:docMk/>
            <pc:sldMk cId="3906415733" sldId="1311"/>
            <ac:cxnSpMk id="28" creationId="{4FDD1CDB-3780-B1F1-7CE1-3E7B45CDA48E}"/>
          </ac:cxnSpMkLst>
        </pc:cxnChg>
      </pc:sldChg>
      <pc:sldChg chg="new del ord">
        <pc:chgData name="thu duyen" userId="1bc30166ef6edb6a" providerId="LiveId" clId="{21FB5EFE-E48E-4ACB-9B50-231E299711F4}" dt="2023-06-14T09:03:22.610" v="3368" actId="2696"/>
        <pc:sldMkLst>
          <pc:docMk/>
          <pc:sldMk cId="1214658736" sldId="1312"/>
        </pc:sldMkLst>
      </pc:sldChg>
      <pc:sldChg chg="addSp delSp modSp mod delAnim modAnim">
        <pc:chgData name="thu duyen" userId="1bc30166ef6edb6a" providerId="LiveId" clId="{21FB5EFE-E48E-4ACB-9B50-231E299711F4}" dt="2023-06-18T17:35:39.259" v="5033"/>
        <pc:sldMkLst>
          <pc:docMk/>
          <pc:sldMk cId="1725635083" sldId="1312"/>
        </pc:sldMkLst>
        <pc:spChg chg="add mod">
          <ac:chgData name="thu duyen" userId="1bc30166ef6edb6a" providerId="LiveId" clId="{21FB5EFE-E48E-4ACB-9B50-231E299711F4}" dt="2023-06-14T10:25:16.750" v="4881" actId="1076"/>
          <ac:spMkLst>
            <pc:docMk/>
            <pc:sldMk cId="1725635083" sldId="1312"/>
            <ac:spMk id="3" creationId="{4C686BA2-725D-5157-9E34-29230D89272B}"/>
          </ac:spMkLst>
        </pc:spChg>
        <pc:spChg chg="add mod">
          <ac:chgData name="thu duyen" userId="1bc30166ef6edb6a" providerId="LiveId" clId="{21FB5EFE-E48E-4ACB-9B50-231E299711F4}" dt="2023-06-14T10:25:19.844" v="4882" actId="1076"/>
          <ac:spMkLst>
            <pc:docMk/>
            <pc:sldMk cId="1725635083" sldId="1312"/>
            <ac:spMk id="4" creationId="{11077845-4C8E-D62B-6B77-EFC911AE7CB7}"/>
          </ac:spMkLst>
        </pc:spChg>
        <pc:spChg chg="add mod">
          <ac:chgData name="thu duyen" userId="1bc30166ef6edb6a" providerId="LiveId" clId="{21FB5EFE-E48E-4ACB-9B50-231E299711F4}" dt="2023-06-14T10:28:06.658" v="4917" actId="20577"/>
          <ac:spMkLst>
            <pc:docMk/>
            <pc:sldMk cId="1725635083" sldId="1312"/>
            <ac:spMk id="5" creationId="{ECB01D68-401D-D232-BE52-5A10D77265C8}"/>
          </ac:spMkLst>
        </pc:spChg>
        <pc:spChg chg="add mod">
          <ac:chgData name="thu duyen" userId="1bc30166ef6edb6a" providerId="LiveId" clId="{21FB5EFE-E48E-4ACB-9B50-231E299711F4}" dt="2023-06-14T10:25:37.932" v="4886" actId="1076"/>
          <ac:spMkLst>
            <pc:docMk/>
            <pc:sldMk cId="1725635083" sldId="1312"/>
            <ac:spMk id="6" creationId="{A04C263F-39CD-0A76-D833-14D194D5D05F}"/>
          </ac:spMkLst>
        </pc:spChg>
        <pc:spChg chg="add del mod">
          <ac:chgData name="thu duyen" userId="1bc30166ef6edb6a" providerId="LiveId" clId="{21FB5EFE-E48E-4ACB-9B50-231E299711F4}" dt="2023-06-14T10:10:43.822" v="4567"/>
          <ac:spMkLst>
            <pc:docMk/>
            <pc:sldMk cId="1725635083" sldId="1312"/>
            <ac:spMk id="8" creationId="{DBA6FEA5-2C9E-15E6-D261-E08CBD4FA7EE}"/>
          </ac:spMkLst>
        </pc:spChg>
        <pc:spChg chg="mod">
          <ac:chgData name="thu duyen" userId="1bc30166ef6edb6a" providerId="LiveId" clId="{21FB5EFE-E48E-4ACB-9B50-231E299711F4}" dt="2023-06-14T10:01:42.362" v="4469" actId="20577"/>
          <ac:spMkLst>
            <pc:docMk/>
            <pc:sldMk cId="1725635083" sldId="1312"/>
            <ac:spMk id="9" creationId="{0D2A6ADF-9748-FFD6-D7B6-D919B55E5F41}"/>
          </ac:spMkLst>
        </pc:spChg>
        <pc:spChg chg="add mod">
          <ac:chgData name="thu duyen" userId="1bc30166ef6edb6a" providerId="LiveId" clId="{21FB5EFE-E48E-4ACB-9B50-231E299711F4}" dt="2023-06-14T10:28:15.352" v="4918" actId="14100"/>
          <ac:spMkLst>
            <pc:docMk/>
            <pc:sldMk cId="1725635083" sldId="1312"/>
            <ac:spMk id="10" creationId="{DE724562-BCC9-658F-54ED-4C211071AB87}"/>
          </ac:spMkLst>
        </pc:spChg>
        <pc:spChg chg="del mod">
          <ac:chgData name="thu duyen" userId="1bc30166ef6edb6a" providerId="LiveId" clId="{21FB5EFE-E48E-4ACB-9B50-231E299711F4}" dt="2023-06-14T10:08:33.972" v="4543"/>
          <ac:spMkLst>
            <pc:docMk/>
            <pc:sldMk cId="1725635083" sldId="1312"/>
            <ac:spMk id="11" creationId="{0A7202B4-CFD3-9123-9A26-BD0C9C8CAE57}"/>
          </ac:spMkLst>
        </pc:spChg>
        <pc:spChg chg="del mod">
          <ac:chgData name="thu duyen" userId="1bc30166ef6edb6a" providerId="LiveId" clId="{21FB5EFE-E48E-4ACB-9B50-231E299711F4}" dt="2023-06-14T10:08:38.522" v="4544" actId="21"/>
          <ac:spMkLst>
            <pc:docMk/>
            <pc:sldMk cId="1725635083" sldId="1312"/>
            <ac:spMk id="13" creationId="{8C9F87A9-8432-B1EA-986C-1BD6CD0CD6AF}"/>
          </ac:spMkLst>
        </pc:spChg>
        <pc:spChg chg="add mod">
          <ac:chgData name="thu duyen" userId="1bc30166ef6edb6a" providerId="LiveId" clId="{21FB5EFE-E48E-4ACB-9B50-231E299711F4}" dt="2023-06-14T10:28:00.490" v="4912" actId="122"/>
          <ac:spMkLst>
            <pc:docMk/>
            <pc:sldMk cId="1725635083" sldId="1312"/>
            <ac:spMk id="14" creationId="{13DE8CC4-07A4-467C-976C-7B1BAA1AA2B1}"/>
          </ac:spMkLst>
        </pc:spChg>
        <pc:spChg chg="del mod">
          <ac:chgData name="thu duyen" userId="1bc30166ef6edb6a" providerId="LiveId" clId="{21FB5EFE-E48E-4ACB-9B50-231E299711F4}" dt="2023-06-14T10:08:33.952" v="4541" actId="21"/>
          <ac:spMkLst>
            <pc:docMk/>
            <pc:sldMk cId="1725635083" sldId="1312"/>
            <ac:spMk id="21" creationId="{00000000-0000-0000-0000-000000000000}"/>
          </ac:spMkLst>
        </pc:spChg>
        <pc:graphicFrameChg chg="add mod modGraphic">
          <ac:chgData name="thu duyen" userId="1bc30166ef6edb6a" providerId="LiveId" clId="{21FB5EFE-E48E-4ACB-9B50-231E299711F4}" dt="2023-06-14T10:26:59.090" v="4900" actId="20578"/>
          <ac:graphicFrameMkLst>
            <pc:docMk/>
            <pc:sldMk cId="1725635083" sldId="1312"/>
            <ac:graphicFrameMk id="2" creationId="{EA8D8F05-8878-594A-FAE2-F03D017D6E8D}"/>
          </ac:graphicFrameMkLst>
        </pc:graphicFrameChg>
        <pc:graphicFrameChg chg="add del mod">
          <ac:chgData name="thu duyen" userId="1bc30166ef6edb6a" providerId="LiveId" clId="{21FB5EFE-E48E-4ACB-9B50-231E299711F4}" dt="2023-06-14T10:10:43.822" v="4567"/>
          <ac:graphicFrameMkLst>
            <pc:docMk/>
            <pc:sldMk cId="1725635083" sldId="1312"/>
            <ac:graphicFrameMk id="7" creationId="{402237D3-68C5-7974-B1DF-F553A7C4CCAF}"/>
          </ac:graphicFrameMkLst>
        </pc:graphicFrameChg>
        <pc:picChg chg="mod">
          <ac:chgData name="thu duyen" userId="1bc30166ef6edb6a" providerId="LiveId" clId="{21FB5EFE-E48E-4ACB-9B50-231E299711F4}" dt="2023-06-14T10:16:33.386" v="4774" actId="14100"/>
          <ac:picMkLst>
            <pc:docMk/>
            <pc:sldMk cId="1725635083" sldId="1312"/>
            <ac:picMk id="20" creationId="{00000000-0000-0000-0000-000000000000}"/>
          </ac:picMkLst>
        </pc:picChg>
      </pc:sldChg>
      <pc:sldChg chg="addSp delSp modSp new mod ord modClrScheme modAnim chgLayout modNotesTx">
        <pc:chgData name="thu duyen" userId="1bc30166ef6edb6a" providerId="LiveId" clId="{21FB5EFE-E48E-4ACB-9B50-231E299711F4}" dt="2023-06-21T09:43:18.687" v="10830"/>
        <pc:sldMkLst>
          <pc:docMk/>
          <pc:sldMk cId="3408922180" sldId="1313"/>
        </pc:sldMkLst>
        <pc:spChg chg="del">
          <ac:chgData name="thu duyen" userId="1bc30166ef6edb6a" providerId="LiveId" clId="{21FB5EFE-E48E-4ACB-9B50-231E299711F4}" dt="2023-06-18T17:43:24.053" v="5062" actId="700"/>
          <ac:spMkLst>
            <pc:docMk/>
            <pc:sldMk cId="3408922180" sldId="1313"/>
            <ac:spMk id="2" creationId="{09290787-EB70-6F6E-DBED-ED3E0A9B7363}"/>
          </ac:spMkLst>
        </pc:spChg>
        <pc:spChg chg="del">
          <ac:chgData name="thu duyen" userId="1bc30166ef6edb6a" providerId="LiveId" clId="{21FB5EFE-E48E-4ACB-9B50-231E299711F4}" dt="2023-06-18T17:43:24.053" v="5062" actId="700"/>
          <ac:spMkLst>
            <pc:docMk/>
            <pc:sldMk cId="3408922180" sldId="1313"/>
            <ac:spMk id="3" creationId="{8AAB48D8-41AD-4B0C-9BB9-263A37B493CF}"/>
          </ac:spMkLst>
        </pc:spChg>
        <pc:spChg chg="add mod">
          <ac:chgData name="thu duyen" userId="1bc30166ef6edb6a" providerId="LiveId" clId="{21FB5EFE-E48E-4ACB-9B50-231E299711F4}" dt="2023-06-18T17:45:34.523" v="5172" actId="14100"/>
          <ac:spMkLst>
            <pc:docMk/>
            <pc:sldMk cId="3408922180" sldId="1313"/>
            <ac:spMk id="5" creationId="{F9E2FEA8-6AE1-76EA-79BC-77A5A3562A64}"/>
          </ac:spMkLst>
        </pc:spChg>
        <pc:picChg chg="add mod">
          <ac:chgData name="thu duyen" userId="1bc30166ef6edb6a" providerId="LiveId" clId="{21FB5EFE-E48E-4ACB-9B50-231E299711F4}" dt="2023-06-18T17:44:21.194" v="5069" actId="1440"/>
          <ac:picMkLst>
            <pc:docMk/>
            <pc:sldMk cId="3408922180" sldId="1313"/>
            <ac:picMk id="4" creationId="{379D36BB-E9A7-024A-B5FB-C4173E4C4F03}"/>
          </ac:picMkLst>
        </pc:picChg>
        <pc:picChg chg="del">
          <ac:chgData name="thu duyen" userId="1bc30166ef6edb6a" providerId="LiveId" clId="{21FB5EFE-E48E-4ACB-9B50-231E299711F4}" dt="2023-06-18T18:05:35.787" v="5235"/>
          <ac:picMkLst>
            <pc:docMk/>
            <pc:sldMk cId="3408922180" sldId="1313"/>
            <ac:picMk id="6" creationId="{FF9D0DF1-7F25-5032-A07C-6AD57D7A79F0}"/>
          </ac:picMkLst>
        </pc:picChg>
        <pc:picChg chg="add del mod">
          <ac:chgData name="thu duyen" userId="1bc30166ef6edb6a" providerId="LiveId" clId="{21FB5EFE-E48E-4ACB-9B50-231E299711F4}" dt="2023-06-18T18:05:35.192" v="5234"/>
          <ac:picMkLst>
            <pc:docMk/>
            <pc:sldMk cId="3408922180" sldId="1313"/>
            <ac:picMk id="7" creationId="{E14BAEDC-8788-DB98-CE02-01C62674BEE4}"/>
          </ac:picMkLst>
        </pc:picChg>
        <pc:picChg chg="add del mod">
          <ac:chgData name="thu duyen" userId="1bc30166ef6edb6a" providerId="LiveId" clId="{21FB5EFE-E48E-4ACB-9B50-231E299711F4}" dt="2023-06-18T18:05:33.221" v="5233"/>
          <ac:picMkLst>
            <pc:docMk/>
            <pc:sldMk cId="3408922180" sldId="1313"/>
            <ac:picMk id="8" creationId="{2421F17A-175A-F7D6-7934-4851F19C6465}"/>
          </ac:picMkLst>
        </pc:picChg>
        <pc:picChg chg="add del mod">
          <ac:chgData name="thu duyen" userId="1bc30166ef6edb6a" providerId="LiveId" clId="{21FB5EFE-E48E-4ACB-9B50-231E299711F4}" dt="2023-06-18T18:05:32.505" v="5232"/>
          <ac:picMkLst>
            <pc:docMk/>
            <pc:sldMk cId="3408922180" sldId="1313"/>
            <ac:picMk id="9" creationId="{497D6E32-3AB5-B4CA-5885-060CCDBEAEF4}"/>
          </ac:picMkLst>
        </pc:picChg>
      </pc:sldChg>
      <pc:sldChg chg="delSp new del mod modClrScheme chgLayout">
        <pc:chgData name="thu duyen" userId="1bc30166ef6edb6a" providerId="LiveId" clId="{21FB5EFE-E48E-4ACB-9B50-231E299711F4}" dt="2023-06-18T18:07:59.779" v="5424" actId="2696"/>
        <pc:sldMkLst>
          <pc:docMk/>
          <pc:sldMk cId="1371442670" sldId="1314"/>
        </pc:sldMkLst>
        <pc:spChg chg="del">
          <ac:chgData name="thu duyen" userId="1bc30166ef6edb6a" providerId="LiveId" clId="{21FB5EFE-E48E-4ACB-9B50-231E299711F4}" dt="2023-06-18T18:07:20.447" v="5417" actId="700"/>
          <ac:spMkLst>
            <pc:docMk/>
            <pc:sldMk cId="1371442670" sldId="1314"/>
            <ac:spMk id="2" creationId="{BC6BF707-0454-6041-34F5-5A97E4EE3527}"/>
          </ac:spMkLst>
        </pc:spChg>
      </pc:sldChg>
      <pc:sldChg chg="addSp delSp modSp new del mod modClrScheme modAnim chgLayout">
        <pc:chgData name="thu duyen" userId="1bc30166ef6edb6a" providerId="LiveId" clId="{21FB5EFE-E48E-4ACB-9B50-231E299711F4}" dt="2023-06-18T18:05:31.260" v="5231" actId="680"/>
        <pc:sldMkLst>
          <pc:docMk/>
          <pc:sldMk cId="1894271686" sldId="1314"/>
        </pc:sldMkLst>
        <pc:spChg chg="add del">
          <ac:chgData name="thu duyen" userId="1bc30166ef6edb6a" providerId="LiveId" clId="{21FB5EFE-E48E-4ACB-9B50-231E299711F4}" dt="2023-06-18T18:05:30.773" v="5230" actId="700"/>
          <ac:spMkLst>
            <pc:docMk/>
            <pc:sldMk cId="1894271686" sldId="1314"/>
            <ac:spMk id="2" creationId="{2667BB10-C02F-7BDB-0E05-A05D5779BB36}"/>
          </ac:spMkLst>
        </pc:spChg>
        <pc:spChg chg="add del">
          <ac:chgData name="thu duyen" userId="1bc30166ef6edb6a" providerId="LiveId" clId="{21FB5EFE-E48E-4ACB-9B50-231E299711F4}" dt="2023-06-18T18:05:30.773" v="5230" actId="700"/>
          <ac:spMkLst>
            <pc:docMk/>
            <pc:sldMk cId="1894271686" sldId="1314"/>
            <ac:spMk id="3" creationId="{32EC77D2-7774-C84B-1C5E-9810F9119DDD}"/>
          </ac:spMkLst>
        </pc:spChg>
        <pc:spChg chg="add del mod">
          <ac:chgData name="thu duyen" userId="1bc30166ef6edb6a" providerId="LiveId" clId="{21FB5EFE-E48E-4ACB-9B50-231E299711F4}" dt="2023-06-18T18:05:29.149" v="5228"/>
          <ac:spMkLst>
            <pc:docMk/>
            <pc:sldMk cId="1894271686" sldId="1314"/>
            <ac:spMk id="5" creationId="{DEFCD654-279B-71C3-E786-4ED589E8A7AB}"/>
          </ac:spMkLst>
        </pc:spChg>
        <pc:picChg chg="add del mod">
          <ac:chgData name="thu duyen" userId="1bc30166ef6edb6a" providerId="LiveId" clId="{21FB5EFE-E48E-4ACB-9B50-231E299711F4}" dt="2023-06-18T18:05:30.123" v="5229"/>
          <ac:picMkLst>
            <pc:docMk/>
            <pc:sldMk cId="1894271686" sldId="1314"/>
            <ac:picMk id="4" creationId="{9B944FA1-68B9-75B0-4790-B61155F299E6}"/>
          </ac:picMkLst>
        </pc:picChg>
      </pc:sldChg>
      <pc:sldChg chg="new del mod modClrScheme chgLayout">
        <pc:chgData name="thu duyen" userId="1bc30166ef6edb6a" providerId="LiveId" clId="{21FB5EFE-E48E-4ACB-9B50-231E299711F4}" dt="2023-06-27T19:31:11.017" v="18105" actId="2696"/>
        <pc:sldMkLst>
          <pc:docMk/>
          <pc:sldMk cId="1101563069" sldId="1315"/>
        </pc:sldMkLst>
      </pc:sldChg>
      <pc:sldChg chg="delSp new del mod ord modClrScheme chgLayout">
        <pc:chgData name="thu duyen" userId="1bc30166ef6edb6a" providerId="LiveId" clId="{21FB5EFE-E48E-4ACB-9B50-231E299711F4}" dt="2023-06-18T19:37:27.151" v="7476" actId="2696"/>
        <pc:sldMkLst>
          <pc:docMk/>
          <pc:sldMk cId="868857376" sldId="1316"/>
        </pc:sldMkLst>
        <pc:spChg chg="del">
          <ac:chgData name="thu duyen" userId="1bc30166ef6edb6a" providerId="LiveId" clId="{21FB5EFE-E48E-4ACB-9B50-231E299711F4}" dt="2023-06-18T18:07:53.270" v="5421" actId="700"/>
          <ac:spMkLst>
            <pc:docMk/>
            <pc:sldMk cId="868857376" sldId="1316"/>
            <ac:spMk id="2" creationId="{9835E3DF-AA3E-92A3-FE58-C5D88AD2D3FC}"/>
          </ac:spMkLst>
        </pc:spChg>
      </pc:sldChg>
      <pc:sldChg chg="new del">
        <pc:chgData name="thu duyen" userId="1bc30166ef6edb6a" providerId="LiveId" clId="{21FB5EFE-E48E-4ACB-9B50-231E299711F4}" dt="2023-06-18T19:37:29.204" v="7477" actId="2696"/>
        <pc:sldMkLst>
          <pc:docMk/>
          <pc:sldMk cId="2489223965" sldId="1317"/>
        </pc:sldMkLst>
      </pc:sldChg>
      <pc:sldChg chg="addSp delSp modSp new del mod ord modClrScheme chgLayout">
        <pc:chgData name="thu duyen" userId="1bc30166ef6edb6a" providerId="LiveId" clId="{21FB5EFE-E48E-4ACB-9B50-231E299711F4}" dt="2023-06-18T19:50:16.497" v="7993" actId="2696"/>
        <pc:sldMkLst>
          <pc:docMk/>
          <pc:sldMk cId="1700705404" sldId="1318"/>
        </pc:sldMkLst>
        <pc:spChg chg="del">
          <ac:chgData name="thu duyen" userId="1bc30166ef6edb6a" providerId="LiveId" clId="{21FB5EFE-E48E-4ACB-9B50-231E299711F4}" dt="2023-06-18T18:08:19.795" v="5427" actId="700"/>
          <ac:spMkLst>
            <pc:docMk/>
            <pc:sldMk cId="1700705404" sldId="1318"/>
            <ac:spMk id="2" creationId="{08ECBC9C-80C2-0921-2E62-8AF222A99401}"/>
          </ac:spMkLst>
        </pc:spChg>
        <pc:spChg chg="add mod">
          <ac:chgData name="thu duyen" userId="1bc30166ef6edb6a" providerId="LiveId" clId="{21FB5EFE-E48E-4ACB-9B50-231E299711F4}" dt="2023-06-18T19:50:03.105" v="7991" actId="20577"/>
          <ac:spMkLst>
            <pc:docMk/>
            <pc:sldMk cId="1700705404" sldId="1318"/>
            <ac:spMk id="4" creationId="{370A39CF-C5D1-88F5-3004-E83ACD625019}"/>
          </ac:spMkLst>
        </pc:spChg>
      </pc:sldChg>
      <pc:sldChg chg="addSp delSp modSp new del mod modClrScheme chgLayout">
        <pc:chgData name="thu duyen" userId="1bc30166ef6edb6a" providerId="LiveId" clId="{21FB5EFE-E48E-4ACB-9B50-231E299711F4}" dt="2023-06-18T19:01:36.732" v="6282" actId="2696"/>
        <pc:sldMkLst>
          <pc:docMk/>
          <pc:sldMk cId="452572572" sldId="1319"/>
        </pc:sldMkLst>
        <pc:spChg chg="del">
          <ac:chgData name="thu duyen" userId="1bc30166ef6edb6a" providerId="LiveId" clId="{21FB5EFE-E48E-4ACB-9B50-231E299711F4}" dt="2023-06-18T18:29:58.996" v="6020" actId="700"/>
          <ac:spMkLst>
            <pc:docMk/>
            <pc:sldMk cId="452572572" sldId="1319"/>
            <ac:spMk id="2" creationId="{235CF645-293D-8F95-7DBD-7518EB8AD192}"/>
          </ac:spMkLst>
        </pc:spChg>
        <pc:spChg chg="del">
          <ac:chgData name="thu duyen" userId="1bc30166ef6edb6a" providerId="LiveId" clId="{21FB5EFE-E48E-4ACB-9B50-231E299711F4}" dt="2023-06-18T18:29:58.996" v="6020" actId="700"/>
          <ac:spMkLst>
            <pc:docMk/>
            <pc:sldMk cId="452572572" sldId="1319"/>
            <ac:spMk id="3" creationId="{ABD2F220-DCE3-E7A8-4011-A12618E06B4A}"/>
          </ac:spMkLst>
        </pc:spChg>
        <pc:spChg chg="add del mod">
          <ac:chgData name="thu duyen" userId="1bc30166ef6edb6a" providerId="LiveId" clId="{21FB5EFE-E48E-4ACB-9B50-231E299711F4}" dt="2023-06-18T18:30:04.008" v="6022"/>
          <ac:spMkLst>
            <pc:docMk/>
            <pc:sldMk cId="452572572" sldId="1319"/>
            <ac:spMk id="5" creationId="{EFE9EB93-59D3-1F6C-3822-4A75D9CA6EAC}"/>
          </ac:spMkLst>
        </pc:spChg>
        <pc:spChg chg="add">
          <ac:chgData name="thu duyen" userId="1bc30166ef6edb6a" providerId="LiveId" clId="{21FB5EFE-E48E-4ACB-9B50-231E299711F4}" dt="2023-06-18T18:30:06.674" v="6024"/>
          <ac:spMkLst>
            <pc:docMk/>
            <pc:sldMk cId="452572572" sldId="1319"/>
            <ac:spMk id="7" creationId="{B50908B2-828F-08D4-5023-2443DC0BBD24}"/>
          </ac:spMkLst>
        </pc:spChg>
        <pc:graphicFrameChg chg="add del mod">
          <ac:chgData name="thu duyen" userId="1bc30166ef6edb6a" providerId="LiveId" clId="{21FB5EFE-E48E-4ACB-9B50-231E299711F4}" dt="2023-06-18T18:30:04.008" v="6022"/>
          <ac:graphicFrameMkLst>
            <pc:docMk/>
            <pc:sldMk cId="452572572" sldId="1319"/>
            <ac:graphicFrameMk id="4" creationId="{23EFEA8D-C9A5-DA15-8C4D-B06970F8C5BE}"/>
          </ac:graphicFrameMkLst>
        </pc:graphicFrameChg>
        <pc:picChg chg="add mod">
          <ac:chgData name="thu duyen" userId="1bc30166ef6edb6a" providerId="LiveId" clId="{21FB5EFE-E48E-4ACB-9B50-231E299711F4}" dt="2023-06-18T18:47:40.488" v="6062" actId="1076"/>
          <ac:picMkLst>
            <pc:docMk/>
            <pc:sldMk cId="452572572" sldId="1319"/>
            <ac:picMk id="9" creationId="{BABA4DA3-E06A-D578-3BB6-FA8B4D5214E5}"/>
          </ac:picMkLst>
        </pc:picChg>
      </pc:sldChg>
      <pc:sldChg chg="addSp delSp modSp new del mod modClrScheme chgLayout">
        <pc:chgData name="thu duyen" userId="1bc30166ef6edb6a" providerId="LiveId" clId="{21FB5EFE-E48E-4ACB-9B50-231E299711F4}" dt="2023-06-18T19:37:24.610" v="7475" actId="2696"/>
        <pc:sldMkLst>
          <pc:docMk/>
          <pc:sldMk cId="213758251" sldId="1320"/>
        </pc:sldMkLst>
        <pc:spChg chg="del">
          <ac:chgData name="thu duyen" userId="1bc30166ef6edb6a" providerId="LiveId" clId="{21FB5EFE-E48E-4ACB-9B50-231E299711F4}" dt="2023-06-18T18:30:26.330" v="6026" actId="700"/>
          <ac:spMkLst>
            <pc:docMk/>
            <pc:sldMk cId="213758251" sldId="1320"/>
            <ac:spMk id="2" creationId="{2D7BF61C-AF8C-640F-C41A-4C92D11B39F9}"/>
          </ac:spMkLst>
        </pc:spChg>
        <pc:spChg chg="add del mod">
          <ac:chgData name="thu duyen" userId="1bc30166ef6edb6a" providerId="LiveId" clId="{21FB5EFE-E48E-4ACB-9B50-231E299711F4}" dt="2023-06-18T19:31:10.886" v="7229" actId="21"/>
          <ac:spMkLst>
            <pc:docMk/>
            <pc:sldMk cId="213758251" sldId="1320"/>
            <ac:spMk id="3" creationId="{82C62857-2E5D-9A71-E62E-98DFAAC79A59}"/>
          </ac:spMkLst>
        </pc:spChg>
        <pc:spChg chg="add mod">
          <ac:chgData name="thu duyen" userId="1bc30166ef6edb6a" providerId="LiveId" clId="{21FB5EFE-E48E-4ACB-9B50-231E299711F4}" dt="2023-06-18T19:31:27.950" v="7233" actId="14100"/>
          <ac:spMkLst>
            <pc:docMk/>
            <pc:sldMk cId="213758251" sldId="1320"/>
            <ac:spMk id="5" creationId="{8EA45F2D-AE16-AD66-489C-50E895061348}"/>
          </ac:spMkLst>
        </pc:spChg>
        <pc:spChg chg="add mod">
          <ac:chgData name="thu duyen" userId="1bc30166ef6edb6a" providerId="LiveId" clId="{21FB5EFE-E48E-4ACB-9B50-231E299711F4}" dt="2023-06-18T19:32:38.497" v="7319" actId="113"/>
          <ac:spMkLst>
            <pc:docMk/>
            <pc:sldMk cId="213758251" sldId="1320"/>
            <ac:spMk id="6" creationId="{327924DF-90E9-CF55-90A9-D0D3523ADE0E}"/>
          </ac:spMkLst>
        </pc:spChg>
        <pc:spChg chg="add mod">
          <ac:chgData name="thu duyen" userId="1bc30166ef6edb6a" providerId="LiveId" clId="{21FB5EFE-E48E-4ACB-9B50-231E299711F4}" dt="2023-06-18T19:32:42.555" v="7320" actId="1076"/>
          <ac:spMkLst>
            <pc:docMk/>
            <pc:sldMk cId="213758251" sldId="1320"/>
            <ac:spMk id="7" creationId="{FE540CEA-0B2D-FEDF-07A7-7D8E5A058C18}"/>
          </ac:spMkLst>
        </pc:spChg>
      </pc:sldChg>
      <pc:sldChg chg="new del">
        <pc:chgData name="thu duyen" userId="1bc30166ef6edb6a" providerId="LiveId" clId="{21FB5EFE-E48E-4ACB-9B50-231E299711F4}" dt="2023-06-18T18:30:57.729" v="6031" actId="2696"/>
        <pc:sldMkLst>
          <pc:docMk/>
          <pc:sldMk cId="3696633187" sldId="1321"/>
        </pc:sldMkLst>
      </pc:sldChg>
      <pc:sldChg chg="addSp delSp modSp new del mod modClrScheme chgLayout">
        <pc:chgData name="thu duyen" userId="1bc30166ef6edb6a" providerId="LiveId" clId="{21FB5EFE-E48E-4ACB-9B50-231E299711F4}" dt="2023-06-18T19:37:13.583" v="7474" actId="2696"/>
        <pc:sldMkLst>
          <pc:docMk/>
          <pc:sldMk cId="1651672596" sldId="1322"/>
        </pc:sldMkLst>
        <pc:spChg chg="del">
          <ac:chgData name="thu duyen" userId="1bc30166ef6edb6a" providerId="LiveId" clId="{21FB5EFE-E48E-4ACB-9B50-231E299711F4}" dt="2023-06-18T18:30:42.662" v="6029" actId="700"/>
          <ac:spMkLst>
            <pc:docMk/>
            <pc:sldMk cId="1651672596" sldId="1322"/>
            <ac:spMk id="2" creationId="{C8BE8108-022A-4554-6EA0-56C90DF20A6C}"/>
          </ac:spMkLst>
        </pc:spChg>
        <pc:spChg chg="add mod">
          <ac:chgData name="thu duyen" userId="1bc30166ef6edb6a" providerId="LiveId" clId="{21FB5EFE-E48E-4ACB-9B50-231E299711F4}" dt="2023-06-18T19:30:14.498" v="7200" actId="6549"/>
          <ac:spMkLst>
            <pc:docMk/>
            <pc:sldMk cId="1651672596" sldId="1322"/>
            <ac:spMk id="3" creationId="{163CE684-45DE-B814-1CE0-71EDEDC84502}"/>
          </ac:spMkLst>
        </pc:spChg>
        <pc:spChg chg="add">
          <ac:chgData name="thu duyen" userId="1bc30166ef6edb6a" providerId="LiveId" clId="{21FB5EFE-E48E-4ACB-9B50-231E299711F4}" dt="2023-06-18T19:30:14.483" v="7199" actId="22"/>
          <ac:spMkLst>
            <pc:docMk/>
            <pc:sldMk cId="1651672596" sldId="1322"/>
            <ac:spMk id="5" creationId="{37805837-AF8E-A6A0-8641-3BED12BF51AC}"/>
          </ac:spMkLst>
        </pc:spChg>
      </pc:sldChg>
      <pc:sldChg chg="addSp delSp modSp mod modTransition modAnim modNotesTx">
        <pc:chgData name="thu duyen" userId="1bc30166ef6edb6a" providerId="LiveId" clId="{21FB5EFE-E48E-4ACB-9B50-231E299711F4}" dt="2023-06-26T21:55:50.787" v="16896" actId="20577"/>
        <pc:sldMkLst>
          <pc:docMk/>
          <pc:sldMk cId="4164428029" sldId="1323"/>
        </pc:sldMkLst>
        <pc:spChg chg="add mod">
          <ac:chgData name="thu duyen" userId="1bc30166ef6edb6a" providerId="LiveId" clId="{21FB5EFE-E48E-4ACB-9B50-231E299711F4}" dt="2023-06-18T19:51:39.177" v="8006" actId="1076"/>
          <ac:spMkLst>
            <pc:docMk/>
            <pc:sldMk cId="4164428029" sldId="1323"/>
            <ac:spMk id="3" creationId="{E6E8DAD9-340C-59B5-9932-0E0EB8917860}"/>
          </ac:spMkLst>
        </pc:spChg>
        <pc:spChg chg="add mod">
          <ac:chgData name="thu duyen" userId="1bc30166ef6edb6a" providerId="LiveId" clId="{21FB5EFE-E48E-4ACB-9B50-231E299711F4}" dt="2023-06-18T19:53:21.712" v="8043" actId="1076"/>
          <ac:spMkLst>
            <pc:docMk/>
            <pc:sldMk cId="4164428029" sldId="1323"/>
            <ac:spMk id="4" creationId="{E415C51A-A0CE-9C13-3DC8-FC5310285E82}"/>
          </ac:spMkLst>
        </pc:spChg>
        <pc:spChg chg="add mod">
          <ac:chgData name="thu duyen" userId="1bc30166ef6edb6a" providerId="LiveId" clId="{21FB5EFE-E48E-4ACB-9B50-231E299711F4}" dt="2023-06-18T19:53:08.799" v="8041" actId="6549"/>
          <ac:spMkLst>
            <pc:docMk/>
            <pc:sldMk cId="4164428029" sldId="1323"/>
            <ac:spMk id="5" creationId="{E250F835-62A4-B5A7-2AA4-BE57997B48ED}"/>
          </ac:spMkLst>
        </pc:spChg>
        <pc:spChg chg="mod">
          <ac:chgData name="thu duyen" userId="1bc30166ef6edb6a" providerId="LiveId" clId="{21FB5EFE-E48E-4ACB-9B50-231E299711F4}" dt="2023-06-18T19:07:44.657" v="6422" actId="1076"/>
          <ac:spMkLst>
            <pc:docMk/>
            <pc:sldMk cId="4164428029" sldId="1323"/>
            <ac:spMk id="6" creationId="{42FED8D0-E45F-3A5A-EF5B-2DD51C1785C8}"/>
          </ac:spMkLst>
        </pc:spChg>
        <pc:spChg chg="add del">
          <ac:chgData name="thu duyen" userId="1bc30166ef6edb6a" providerId="LiveId" clId="{21FB5EFE-E48E-4ACB-9B50-231E299711F4}" dt="2023-06-18T19:53:25.110" v="8044" actId="21"/>
          <ac:spMkLst>
            <pc:docMk/>
            <pc:sldMk cId="4164428029" sldId="1323"/>
            <ac:spMk id="9" creationId="{30D9BBAD-B28E-B443-9EA2-647B27E2112D}"/>
          </ac:spMkLst>
        </pc:spChg>
        <pc:spChg chg="add mod">
          <ac:chgData name="thu duyen" userId="1bc30166ef6edb6a" providerId="LiveId" clId="{21FB5EFE-E48E-4ACB-9B50-231E299711F4}" dt="2023-06-18T19:54:34.923" v="8076" actId="1076"/>
          <ac:spMkLst>
            <pc:docMk/>
            <pc:sldMk cId="4164428029" sldId="1323"/>
            <ac:spMk id="10" creationId="{BBC37225-D28C-5417-A494-601F208C7281}"/>
          </ac:spMkLst>
        </pc:spChg>
        <pc:spChg chg="add del mod">
          <ac:chgData name="thu duyen" userId="1bc30166ef6edb6a" providerId="LiveId" clId="{21FB5EFE-E48E-4ACB-9B50-231E299711F4}" dt="2023-06-21T08:29:44.519" v="9537" actId="21"/>
          <ac:spMkLst>
            <pc:docMk/>
            <pc:sldMk cId="4164428029" sldId="1323"/>
            <ac:spMk id="11" creationId="{47062AA3-D056-DC2F-D551-CBAC3B3470A1}"/>
          </ac:spMkLst>
        </pc:spChg>
        <pc:spChg chg="add del mod">
          <ac:chgData name="thu duyen" userId="1bc30166ef6edb6a" providerId="LiveId" clId="{21FB5EFE-E48E-4ACB-9B50-231E299711F4}" dt="2023-06-21T08:29:44.519" v="9537" actId="21"/>
          <ac:spMkLst>
            <pc:docMk/>
            <pc:sldMk cId="4164428029" sldId="1323"/>
            <ac:spMk id="12" creationId="{A01F070F-2C3C-3F95-EA75-5BB05608AA31}"/>
          </ac:spMkLst>
        </pc:spChg>
        <pc:spChg chg="add del mod">
          <ac:chgData name="thu duyen" userId="1bc30166ef6edb6a" providerId="LiveId" clId="{21FB5EFE-E48E-4ACB-9B50-231E299711F4}" dt="2023-06-21T08:29:48.066" v="9538" actId="21"/>
          <ac:spMkLst>
            <pc:docMk/>
            <pc:sldMk cId="4164428029" sldId="1323"/>
            <ac:spMk id="13" creationId="{465B11DC-DC25-0181-AD46-2CCA632CC13C}"/>
          </ac:spMkLst>
        </pc:spChg>
        <pc:graphicFrameChg chg="mod modGraphic">
          <ac:chgData name="thu duyen" userId="1bc30166ef6edb6a" providerId="LiveId" clId="{21FB5EFE-E48E-4ACB-9B50-231E299711F4}" dt="2023-06-21T08:23:37.132" v="9422"/>
          <ac:graphicFrameMkLst>
            <pc:docMk/>
            <pc:sldMk cId="4164428029" sldId="1323"/>
            <ac:graphicFrameMk id="8" creationId="{84C159FC-F30D-F656-1366-9DA3C311180B}"/>
          </ac:graphicFrameMkLst>
        </pc:graphicFrameChg>
        <pc:picChg chg="del mod">
          <ac:chgData name="thu duyen" userId="1bc30166ef6edb6a" providerId="LiveId" clId="{21FB5EFE-E48E-4ACB-9B50-231E299711F4}" dt="2023-06-18T19:21:12.333" v="7093" actId="21"/>
          <ac:picMkLst>
            <pc:docMk/>
            <pc:sldMk cId="4164428029" sldId="1323"/>
            <ac:picMk id="2" creationId="{64607719-9A5D-3F4D-BD3A-338E735A74EE}"/>
          </ac:picMkLst>
        </pc:picChg>
      </pc:sldChg>
      <pc:sldChg chg="addSp delSp modSp new del mod ord modClrScheme chgLayout">
        <pc:chgData name="thu duyen" userId="1bc30166ef6edb6a" providerId="LiveId" clId="{21FB5EFE-E48E-4ACB-9B50-231E299711F4}" dt="2023-06-18T19:38:18.533" v="7483" actId="2696"/>
        <pc:sldMkLst>
          <pc:docMk/>
          <pc:sldMk cId="932302490" sldId="1324"/>
        </pc:sldMkLst>
        <pc:spChg chg="del">
          <ac:chgData name="thu duyen" userId="1bc30166ef6edb6a" providerId="LiveId" clId="{21FB5EFE-E48E-4ACB-9B50-231E299711F4}" dt="2023-06-18T19:36:53.289" v="7470" actId="700"/>
          <ac:spMkLst>
            <pc:docMk/>
            <pc:sldMk cId="932302490" sldId="1324"/>
            <ac:spMk id="2" creationId="{04402B71-15F2-0A1B-5291-7EFA98A81E68}"/>
          </ac:spMkLst>
        </pc:spChg>
        <pc:spChg chg="del">
          <ac:chgData name="thu duyen" userId="1bc30166ef6edb6a" providerId="LiveId" clId="{21FB5EFE-E48E-4ACB-9B50-231E299711F4}" dt="2023-06-18T19:36:53.289" v="7470" actId="700"/>
          <ac:spMkLst>
            <pc:docMk/>
            <pc:sldMk cId="932302490" sldId="1324"/>
            <ac:spMk id="3" creationId="{C59D9DDC-B297-877B-015E-34153575D110}"/>
          </ac:spMkLst>
        </pc:spChg>
        <pc:spChg chg="add mod">
          <ac:chgData name="thu duyen" userId="1bc30166ef6edb6a" providerId="LiveId" clId="{21FB5EFE-E48E-4ACB-9B50-231E299711F4}" dt="2023-06-18T19:37:06.787" v="7473"/>
          <ac:spMkLst>
            <pc:docMk/>
            <pc:sldMk cId="932302490" sldId="1324"/>
            <ac:spMk id="4" creationId="{5B510CB1-D4BB-9D0E-609C-204A0B447DA2}"/>
          </ac:spMkLst>
        </pc:spChg>
        <pc:spChg chg="add mod">
          <ac:chgData name="thu duyen" userId="1bc30166ef6edb6a" providerId="LiveId" clId="{21FB5EFE-E48E-4ACB-9B50-231E299711F4}" dt="2023-06-18T19:37:06.787" v="7473"/>
          <ac:spMkLst>
            <pc:docMk/>
            <pc:sldMk cId="932302490" sldId="1324"/>
            <ac:spMk id="5" creationId="{5FE2A8BF-EB41-B426-0953-59F7C0D9C8B1}"/>
          </ac:spMkLst>
        </pc:spChg>
        <pc:spChg chg="add mod">
          <ac:chgData name="thu duyen" userId="1bc30166ef6edb6a" providerId="LiveId" clId="{21FB5EFE-E48E-4ACB-9B50-231E299711F4}" dt="2023-06-18T19:37:06.787" v="7473"/>
          <ac:spMkLst>
            <pc:docMk/>
            <pc:sldMk cId="932302490" sldId="1324"/>
            <ac:spMk id="6" creationId="{6AC5B4FF-5833-90D4-A317-5F4B2FDFB26C}"/>
          </ac:spMkLst>
        </pc:spChg>
      </pc:sldChg>
      <pc:sldChg chg="addSp delSp modSp new mod ord modTransition modAnim modNotesTx">
        <pc:chgData name="thu duyen" userId="1bc30166ef6edb6a" providerId="LiveId" clId="{21FB5EFE-E48E-4ACB-9B50-231E299711F4}" dt="2023-06-26T21:54:13.069" v="16892" actId="21"/>
        <pc:sldMkLst>
          <pc:docMk/>
          <pc:sldMk cId="2242171324" sldId="1325"/>
        </pc:sldMkLst>
        <pc:spChg chg="del">
          <ac:chgData name="thu duyen" userId="1bc30166ef6edb6a" providerId="LiveId" clId="{21FB5EFE-E48E-4ACB-9B50-231E299711F4}" dt="2023-06-18T19:37:44.505" v="7479" actId="21"/>
          <ac:spMkLst>
            <pc:docMk/>
            <pc:sldMk cId="2242171324" sldId="1325"/>
            <ac:spMk id="2" creationId="{A373B83E-401A-9E7F-F481-6DD8B36F8905}"/>
          </ac:spMkLst>
        </pc:spChg>
        <pc:spChg chg="add mod">
          <ac:chgData name="thu duyen" userId="1bc30166ef6edb6a" providerId="LiveId" clId="{21FB5EFE-E48E-4ACB-9B50-231E299711F4}" dt="2023-06-24T06:58:32.306" v="12662" actId="1076"/>
          <ac:spMkLst>
            <pc:docMk/>
            <pc:sldMk cId="2242171324" sldId="1325"/>
            <ac:spMk id="3" creationId="{02844887-B564-52F9-222D-B5021898F1E0}"/>
          </ac:spMkLst>
        </pc:spChg>
        <pc:spChg chg="add mod">
          <ac:chgData name="thu duyen" userId="1bc30166ef6edb6a" providerId="LiveId" clId="{21FB5EFE-E48E-4ACB-9B50-231E299711F4}" dt="2023-06-21T09:08:16.156" v="10360" actId="14100"/>
          <ac:spMkLst>
            <pc:docMk/>
            <pc:sldMk cId="2242171324" sldId="1325"/>
            <ac:spMk id="4" creationId="{C8E3BD82-8374-AD90-F1C0-642BDE4BB7B0}"/>
          </ac:spMkLst>
        </pc:spChg>
        <pc:spChg chg="add mod">
          <ac:chgData name="thu duyen" userId="1bc30166ef6edb6a" providerId="LiveId" clId="{21FB5EFE-E48E-4ACB-9B50-231E299711F4}" dt="2023-06-24T06:51:41.752" v="12527" actId="1076"/>
          <ac:spMkLst>
            <pc:docMk/>
            <pc:sldMk cId="2242171324" sldId="1325"/>
            <ac:spMk id="5" creationId="{4B245594-8271-D117-B9BF-A464D6B27888}"/>
          </ac:spMkLst>
        </pc:spChg>
        <pc:spChg chg="add mod">
          <ac:chgData name="thu duyen" userId="1bc30166ef6edb6a" providerId="LiveId" clId="{21FB5EFE-E48E-4ACB-9B50-231E299711F4}" dt="2023-06-21T09:08:16.156" v="10360" actId="14100"/>
          <ac:spMkLst>
            <pc:docMk/>
            <pc:sldMk cId="2242171324" sldId="1325"/>
            <ac:spMk id="6" creationId="{6E3D3E50-97FD-A66E-0A3F-85F9A0E94FBE}"/>
          </ac:spMkLst>
        </pc:spChg>
        <pc:spChg chg="add mod">
          <ac:chgData name="thu duyen" userId="1bc30166ef6edb6a" providerId="LiveId" clId="{21FB5EFE-E48E-4ACB-9B50-231E299711F4}" dt="2023-06-24T07:01:37.187" v="12670" actId="14100"/>
          <ac:spMkLst>
            <pc:docMk/>
            <pc:sldMk cId="2242171324" sldId="1325"/>
            <ac:spMk id="7" creationId="{BC58D331-C2F1-88DF-750A-3247666C2DBF}"/>
          </ac:spMkLst>
        </pc:spChg>
        <pc:spChg chg="add mod">
          <ac:chgData name="thu duyen" userId="1bc30166ef6edb6a" providerId="LiveId" clId="{21FB5EFE-E48E-4ACB-9B50-231E299711F4}" dt="2023-06-24T06:56:40.160" v="12641" actId="1076"/>
          <ac:spMkLst>
            <pc:docMk/>
            <pc:sldMk cId="2242171324" sldId="1325"/>
            <ac:spMk id="8" creationId="{EA57BFC6-1935-1398-AA47-7594E5D69324}"/>
          </ac:spMkLst>
        </pc:spChg>
        <pc:spChg chg="add mod">
          <ac:chgData name="thu duyen" userId="1bc30166ef6edb6a" providerId="LiveId" clId="{21FB5EFE-E48E-4ACB-9B50-231E299711F4}" dt="2023-06-24T06:56:47.731" v="12643" actId="1076"/>
          <ac:spMkLst>
            <pc:docMk/>
            <pc:sldMk cId="2242171324" sldId="1325"/>
            <ac:spMk id="9" creationId="{6EE50AC9-5605-4AFB-9053-369613C48DF9}"/>
          </ac:spMkLst>
        </pc:spChg>
        <pc:spChg chg="add del mod">
          <ac:chgData name="thu duyen" userId="1bc30166ef6edb6a" providerId="LiveId" clId="{21FB5EFE-E48E-4ACB-9B50-231E299711F4}" dt="2023-06-24T06:57:51.734" v="12661" actId="21"/>
          <ac:spMkLst>
            <pc:docMk/>
            <pc:sldMk cId="2242171324" sldId="1325"/>
            <ac:spMk id="12" creationId="{CDD110F2-8072-1E2B-80EC-2CFF6FCEA65A}"/>
          </ac:spMkLst>
        </pc:spChg>
        <pc:spChg chg="add mod">
          <ac:chgData name="thu duyen" userId="1bc30166ef6edb6a" providerId="LiveId" clId="{21FB5EFE-E48E-4ACB-9B50-231E299711F4}" dt="2023-06-24T06:52:12.556" v="12534" actId="1076"/>
          <ac:spMkLst>
            <pc:docMk/>
            <pc:sldMk cId="2242171324" sldId="1325"/>
            <ac:spMk id="15" creationId="{72A91A25-1F72-1A54-CC4B-D407E055C112}"/>
          </ac:spMkLst>
        </pc:spChg>
        <pc:spChg chg="add mod">
          <ac:chgData name="thu duyen" userId="1bc30166ef6edb6a" providerId="LiveId" clId="{21FB5EFE-E48E-4ACB-9B50-231E299711F4}" dt="2023-06-24T06:56:30.399" v="12638" actId="1076"/>
          <ac:spMkLst>
            <pc:docMk/>
            <pc:sldMk cId="2242171324" sldId="1325"/>
            <ac:spMk id="20" creationId="{9BDDE167-41E7-6B04-B84B-BBF39CA093AB}"/>
          </ac:spMkLst>
        </pc:spChg>
        <pc:spChg chg="add del mod">
          <ac:chgData name="thu duyen" userId="1bc30166ef6edb6a" providerId="LiveId" clId="{21FB5EFE-E48E-4ACB-9B50-231E299711F4}" dt="2023-06-24T06:52:27.940" v="12537" actId="21"/>
          <ac:spMkLst>
            <pc:docMk/>
            <pc:sldMk cId="2242171324" sldId="1325"/>
            <ac:spMk id="24" creationId="{38001093-DB77-9CB2-F56D-B7D325439373}"/>
          </ac:spMkLst>
        </pc:spChg>
        <pc:spChg chg="add mod">
          <ac:chgData name="thu duyen" userId="1bc30166ef6edb6a" providerId="LiveId" clId="{21FB5EFE-E48E-4ACB-9B50-231E299711F4}" dt="2023-06-24T06:56:11.189" v="12637" actId="1076"/>
          <ac:spMkLst>
            <pc:docMk/>
            <pc:sldMk cId="2242171324" sldId="1325"/>
            <ac:spMk id="30" creationId="{B1F69B9B-388A-A18C-BCD8-5BC7C329E784}"/>
          </ac:spMkLst>
        </pc:spChg>
        <pc:spChg chg="add mod">
          <ac:chgData name="thu duyen" userId="1bc30166ef6edb6a" providerId="LiveId" clId="{21FB5EFE-E48E-4ACB-9B50-231E299711F4}" dt="2023-06-24T06:55:37.671" v="12620" actId="1076"/>
          <ac:spMkLst>
            <pc:docMk/>
            <pc:sldMk cId="2242171324" sldId="1325"/>
            <ac:spMk id="31" creationId="{FE150C07-1259-D6EA-2B22-D8BCD608AC19}"/>
          </ac:spMkLst>
        </pc:spChg>
        <pc:spChg chg="add mod">
          <ac:chgData name="thu duyen" userId="1bc30166ef6edb6a" providerId="LiveId" clId="{21FB5EFE-E48E-4ACB-9B50-231E299711F4}" dt="2023-06-24T06:53:46.626" v="12548" actId="255"/>
          <ac:spMkLst>
            <pc:docMk/>
            <pc:sldMk cId="2242171324" sldId="1325"/>
            <ac:spMk id="32" creationId="{52FFA0F5-D89E-BE04-27D8-9C97C28379A7}"/>
          </ac:spMkLst>
        </pc:spChg>
        <pc:spChg chg="add del mod">
          <ac:chgData name="thu duyen" userId="1bc30166ef6edb6a" providerId="LiveId" clId="{21FB5EFE-E48E-4ACB-9B50-231E299711F4}" dt="2023-06-24T06:54:17.565" v="12554" actId="21"/>
          <ac:spMkLst>
            <pc:docMk/>
            <pc:sldMk cId="2242171324" sldId="1325"/>
            <ac:spMk id="33" creationId="{54C781B2-85D0-A6B6-121D-4C139BF10D7C}"/>
          </ac:spMkLst>
        </pc:spChg>
        <pc:graphicFrameChg chg="add del mod modGraphic">
          <ac:chgData name="thu duyen" userId="1bc30166ef6edb6a" providerId="LiveId" clId="{21FB5EFE-E48E-4ACB-9B50-231E299711F4}" dt="2023-06-26T21:54:13.069" v="16892" actId="21"/>
          <ac:graphicFrameMkLst>
            <pc:docMk/>
            <pc:sldMk cId="2242171324" sldId="1325"/>
            <ac:graphicFrameMk id="12" creationId="{3F2151A3-C35F-DD43-C51A-97507D006E9F}"/>
          </ac:graphicFrameMkLst>
        </pc:graphicFrameChg>
        <pc:cxnChg chg="add mod">
          <ac:chgData name="thu duyen" userId="1bc30166ef6edb6a" providerId="LiveId" clId="{21FB5EFE-E48E-4ACB-9B50-231E299711F4}" dt="2023-06-24T06:58:32.306" v="12662" actId="1076"/>
          <ac:cxnSpMkLst>
            <pc:docMk/>
            <pc:sldMk cId="2242171324" sldId="1325"/>
            <ac:cxnSpMk id="10" creationId="{7F4EB455-0848-679A-4CA0-F5323B19A401}"/>
          </ac:cxnSpMkLst>
        </pc:cxnChg>
        <pc:cxnChg chg="add mod">
          <ac:chgData name="thu duyen" userId="1bc30166ef6edb6a" providerId="LiveId" clId="{21FB5EFE-E48E-4ACB-9B50-231E299711F4}" dt="2023-06-24T06:56:45.508" v="12642" actId="1076"/>
          <ac:cxnSpMkLst>
            <pc:docMk/>
            <pc:sldMk cId="2242171324" sldId="1325"/>
            <ac:cxnSpMk id="11" creationId="{823EE7AB-9664-C221-9C7F-13579EB3ABDB}"/>
          </ac:cxnSpMkLst>
        </pc:cxnChg>
        <pc:cxnChg chg="add mod">
          <ac:chgData name="thu duyen" userId="1bc30166ef6edb6a" providerId="LiveId" clId="{21FB5EFE-E48E-4ACB-9B50-231E299711F4}" dt="2023-06-21T09:10:04.948" v="10436" actId="14100"/>
          <ac:cxnSpMkLst>
            <pc:docMk/>
            <pc:sldMk cId="2242171324" sldId="1325"/>
            <ac:cxnSpMk id="13" creationId="{00F3B2F4-9F4D-D2FF-C4B1-F3E49B9E4A40}"/>
          </ac:cxnSpMkLst>
        </pc:cxnChg>
        <pc:cxnChg chg="add mod">
          <ac:chgData name="thu duyen" userId="1bc30166ef6edb6a" providerId="LiveId" clId="{21FB5EFE-E48E-4ACB-9B50-231E299711F4}" dt="2023-06-21T09:08:25.003" v="10363" actId="14100"/>
          <ac:cxnSpMkLst>
            <pc:docMk/>
            <pc:sldMk cId="2242171324" sldId="1325"/>
            <ac:cxnSpMk id="18" creationId="{BD17B2BD-0A63-1D54-9282-F4DDF62E681E}"/>
          </ac:cxnSpMkLst>
        </pc:cxnChg>
        <pc:cxnChg chg="add mod">
          <ac:chgData name="thu duyen" userId="1bc30166ef6edb6a" providerId="LiveId" clId="{21FB5EFE-E48E-4ACB-9B50-231E299711F4}" dt="2023-06-21T09:07:17.353" v="10343" actId="14100"/>
          <ac:cxnSpMkLst>
            <pc:docMk/>
            <pc:sldMk cId="2242171324" sldId="1325"/>
            <ac:cxnSpMk id="22" creationId="{50AE761F-E4E2-E41C-45F4-993A47423852}"/>
          </ac:cxnSpMkLst>
        </pc:cxnChg>
        <pc:cxnChg chg="add mod">
          <ac:chgData name="thu duyen" userId="1bc30166ef6edb6a" providerId="LiveId" clId="{21FB5EFE-E48E-4ACB-9B50-231E299711F4}" dt="2023-06-21T09:07:25.865" v="10346" actId="1076"/>
          <ac:cxnSpMkLst>
            <pc:docMk/>
            <pc:sldMk cId="2242171324" sldId="1325"/>
            <ac:cxnSpMk id="25" creationId="{541ED19C-7E17-469C-8655-5A4C70956F5D}"/>
          </ac:cxnSpMkLst>
        </pc:cxnChg>
        <pc:cxnChg chg="add mod">
          <ac:chgData name="thu duyen" userId="1bc30166ef6edb6a" providerId="LiveId" clId="{21FB5EFE-E48E-4ACB-9B50-231E299711F4}" dt="2023-06-24T06:51:45.801" v="12529" actId="14100"/>
          <ac:cxnSpMkLst>
            <pc:docMk/>
            <pc:sldMk cId="2242171324" sldId="1325"/>
            <ac:cxnSpMk id="26" creationId="{2103AB23-1B03-35FB-249E-2C6371B0C3D8}"/>
          </ac:cxnSpMkLst>
        </pc:cxnChg>
        <pc:cxnChg chg="add mod">
          <ac:chgData name="thu duyen" userId="1bc30166ef6edb6a" providerId="LiveId" clId="{21FB5EFE-E48E-4ACB-9B50-231E299711F4}" dt="2023-06-24T06:50:58.750" v="12518" actId="1076"/>
          <ac:cxnSpMkLst>
            <pc:docMk/>
            <pc:sldMk cId="2242171324" sldId="1325"/>
            <ac:cxnSpMk id="27" creationId="{44782AD3-82E7-8A67-CD5F-6042501B61E2}"/>
          </ac:cxnSpMkLst>
        </pc:cxnChg>
        <pc:cxnChg chg="add mod">
          <ac:chgData name="thu duyen" userId="1bc30166ef6edb6a" providerId="LiveId" clId="{21FB5EFE-E48E-4ACB-9B50-231E299711F4}" dt="2023-06-24T06:56:32.589" v="12639" actId="1076"/>
          <ac:cxnSpMkLst>
            <pc:docMk/>
            <pc:sldMk cId="2242171324" sldId="1325"/>
            <ac:cxnSpMk id="28" creationId="{E23A1C3A-00F9-DC38-D60D-94ECEBFEA42F}"/>
          </ac:cxnSpMkLst>
        </pc:cxnChg>
        <pc:cxnChg chg="add mod">
          <ac:chgData name="thu duyen" userId="1bc30166ef6edb6a" providerId="LiveId" clId="{21FB5EFE-E48E-4ACB-9B50-231E299711F4}" dt="2023-06-24T06:56:58.046" v="12645" actId="1076"/>
          <ac:cxnSpMkLst>
            <pc:docMk/>
            <pc:sldMk cId="2242171324" sldId="1325"/>
            <ac:cxnSpMk id="34" creationId="{E274409D-C80A-4A4D-136A-586B81CD45E7}"/>
          </ac:cxnSpMkLst>
        </pc:cxnChg>
        <pc:cxnChg chg="add mod">
          <ac:chgData name="thu duyen" userId="1bc30166ef6edb6a" providerId="LiveId" clId="{21FB5EFE-E48E-4ACB-9B50-231E299711F4}" dt="2023-06-21T09:10:19.788" v="10440" actId="1076"/>
          <ac:cxnSpMkLst>
            <pc:docMk/>
            <pc:sldMk cId="2242171324" sldId="1325"/>
            <ac:cxnSpMk id="38" creationId="{337EF0AE-0440-4B00-BFDA-06AE11828718}"/>
          </ac:cxnSpMkLst>
        </pc:cxnChg>
        <pc:cxnChg chg="add mod">
          <ac:chgData name="thu duyen" userId="1bc30166ef6edb6a" providerId="LiveId" clId="{21FB5EFE-E48E-4ACB-9B50-231E299711F4}" dt="2023-06-24T06:53:57.069" v="12550" actId="14100"/>
          <ac:cxnSpMkLst>
            <pc:docMk/>
            <pc:sldMk cId="2242171324" sldId="1325"/>
            <ac:cxnSpMk id="40" creationId="{1A093DEC-320B-EF3D-E298-2D162A18FAB1}"/>
          </ac:cxnSpMkLst>
        </pc:cxnChg>
        <pc:cxnChg chg="add mod">
          <ac:chgData name="thu duyen" userId="1bc30166ef6edb6a" providerId="LiveId" clId="{21FB5EFE-E48E-4ACB-9B50-231E299711F4}" dt="2023-06-24T06:56:37.001" v="12640" actId="1076"/>
          <ac:cxnSpMkLst>
            <pc:docMk/>
            <pc:sldMk cId="2242171324" sldId="1325"/>
            <ac:cxnSpMk id="41" creationId="{674A1BB4-20B8-B1A3-BF10-FAA45A66D701}"/>
          </ac:cxnSpMkLst>
        </pc:cxnChg>
      </pc:sldChg>
      <pc:sldChg chg="delSp new del mod ord modClrScheme chgLayout">
        <pc:chgData name="thu duyen" userId="1bc30166ef6edb6a" providerId="LiveId" clId="{21FB5EFE-E48E-4ACB-9B50-231E299711F4}" dt="2023-06-21T09:30:11.551" v="10820" actId="2696"/>
        <pc:sldMkLst>
          <pc:docMk/>
          <pc:sldMk cId="2042713548" sldId="1326"/>
        </pc:sldMkLst>
        <pc:spChg chg="del">
          <ac:chgData name="thu duyen" userId="1bc30166ef6edb6a" providerId="LiveId" clId="{21FB5EFE-E48E-4ACB-9B50-231E299711F4}" dt="2023-06-18T20:02:08.872" v="8174" actId="700"/>
          <ac:spMkLst>
            <pc:docMk/>
            <pc:sldMk cId="2042713548" sldId="1326"/>
            <ac:spMk id="2" creationId="{AAA9A907-C8CB-86DE-AB32-B86D95ABAFD9}"/>
          </ac:spMkLst>
        </pc:spChg>
      </pc:sldChg>
      <pc:sldChg chg="addSp modSp add mod ord modTransition modAnim modNotesTx">
        <pc:chgData name="thu duyen" userId="1bc30166ef6edb6a" providerId="LiveId" clId="{21FB5EFE-E48E-4ACB-9B50-231E299711F4}" dt="2023-06-27T19:36:34.168" v="18167"/>
        <pc:sldMkLst>
          <pc:docMk/>
          <pc:sldMk cId="3036567952" sldId="1327"/>
        </pc:sldMkLst>
        <pc:spChg chg="add mod">
          <ac:chgData name="thu duyen" userId="1bc30166ef6edb6a" providerId="LiveId" clId="{21FB5EFE-E48E-4ACB-9B50-231E299711F4}" dt="2023-06-26T22:09:40.085" v="17327" actId="1076"/>
          <ac:spMkLst>
            <pc:docMk/>
            <pc:sldMk cId="3036567952" sldId="1327"/>
            <ac:spMk id="2" creationId="{BFC14632-2BAB-5195-26F2-ECA1D5A7F381}"/>
          </ac:spMkLst>
        </pc:spChg>
        <pc:spChg chg="mod">
          <ac:chgData name="thu duyen" userId="1bc30166ef6edb6a" providerId="LiveId" clId="{21FB5EFE-E48E-4ACB-9B50-231E299711F4}" dt="2023-06-26T22:09:49.525" v="17329" actId="1076"/>
          <ac:spMkLst>
            <pc:docMk/>
            <pc:sldMk cId="3036567952" sldId="1327"/>
            <ac:spMk id="9" creationId="{0D2A6ADF-9748-FFD6-D7B6-D919B55E5F41}"/>
          </ac:spMkLst>
        </pc:spChg>
        <pc:spChg chg="mod">
          <ac:chgData name="thu duyen" userId="1bc30166ef6edb6a" providerId="LiveId" clId="{21FB5EFE-E48E-4ACB-9B50-231E299711F4}" dt="2023-06-18T20:05:02.929" v="8369" actId="20577"/>
          <ac:spMkLst>
            <pc:docMk/>
            <pc:sldMk cId="3036567952" sldId="1327"/>
            <ac:spMk id="18" creationId="{F039608E-B810-6A01-59ED-992D3664044A}"/>
          </ac:spMkLst>
        </pc:spChg>
        <pc:spChg chg="mod">
          <ac:chgData name="thu duyen" userId="1bc30166ef6edb6a" providerId="LiveId" clId="{21FB5EFE-E48E-4ACB-9B50-231E299711F4}" dt="2023-06-18T20:06:12.817" v="8540" actId="14100"/>
          <ac:spMkLst>
            <pc:docMk/>
            <pc:sldMk cId="3036567952" sldId="1327"/>
            <ac:spMk id="19" creationId="{4B4EE436-B42D-D01F-89EC-07C228B18D64}"/>
          </ac:spMkLst>
        </pc:spChg>
        <pc:spChg chg="mod">
          <ac:chgData name="thu duyen" userId="1bc30166ef6edb6a" providerId="LiveId" clId="{21FB5EFE-E48E-4ACB-9B50-231E299711F4}" dt="2023-06-26T22:09:43.852" v="17328" actId="1076"/>
          <ac:spMkLst>
            <pc:docMk/>
            <pc:sldMk cId="3036567952" sldId="1327"/>
            <ac:spMk id="21" creationId="{00000000-0000-0000-0000-000000000000}"/>
          </ac:spMkLst>
        </pc:spChg>
        <pc:spChg chg="mod">
          <ac:chgData name="thu duyen" userId="1bc30166ef6edb6a" providerId="LiveId" clId="{21FB5EFE-E48E-4ACB-9B50-231E299711F4}" dt="2023-06-21T09:35:13.055" v="10821" actId="14100"/>
          <ac:spMkLst>
            <pc:docMk/>
            <pc:sldMk cId="3036567952" sldId="1327"/>
            <ac:spMk id="23" creationId="{F04F7916-6270-3A21-5718-4F89552BE670}"/>
          </ac:spMkLst>
        </pc:spChg>
        <pc:cxnChg chg="mod">
          <ac:chgData name="thu duyen" userId="1bc30166ef6edb6a" providerId="LiveId" clId="{21FB5EFE-E48E-4ACB-9B50-231E299711F4}" dt="2023-06-21T09:35:13.055" v="10821" actId="14100"/>
          <ac:cxnSpMkLst>
            <pc:docMk/>
            <pc:sldMk cId="3036567952" sldId="1327"/>
            <ac:cxnSpMk id="27" creationId="{E1A2D34F-0A95-2B6B-2D84-1D87532AA8A3}"/>
          </ac:cxnSpMkLst>
        </pc:cxnChg>
      </pc:sldChg>
      <pc:sldChg chg="addSp delSp modSp add mod ord modTransition modNotesTx">
        <pc:chgData name="thu duyen" userId="1bc30166ef6edb6a" providerId="LiveId" clId="{21FB5EFE-E48E-4ACB-9B50-231E299711F4}" dt="2023-06-27T19:36:41.483" v="18168"/>
        <pc:sldMkLst>
          <pc:docMk/>
          <pc:sldMk cId="2920055256" sldId="1328"/>
        </pc:sldMkLst>
        <pc:spChg chg="del mod">
          <ac:chgData name="thu duyen" userId="1bc30166ef6edb6a" providerId="LiveId" clId="{21FB5EFE-E48E-4ACB-9B50-231E299711F4}" dt="2023-06-26T22:10:29.622" v="17334" actId="21"/>
          <ac:spMkLst>
            <pc:docMk/>
            <pc:sldMk cId="2920055256" sldId="1328"/>
            <ac:spMk id="2" creationId="{8514AC6D-7919-51EB-F545-86420757FDBB}"/>
          </ac:spMkLst>
        </pc:spChg>
        <pc:spChg chg="add mod">
          <ac:chgData name="thu duyen" userId="1bc30166ef6edb6a" providerId="LiveId" clId="{21FB5EFE-E48E-4ACB-9B50-231E299711F4}" dt="2023-06-27T19:36:07.012" v="18164" actId="1076"/>
          <ac:spMkLst>
            <pc:docMk/>
            <pc:sldMk cId="2920055256" sldId="1328"/>
            <ac:spMk id="5" creationId="{ADFC755E-B589-7C1B-6D6D-2E973DF58C2F}"/>
          </ac:spMkLst>
        </pc:spChg>
        <pc:spChg chg="add mod">
          <ac:chgData name="thu duyen" userId="1bc30166ef6edb6a" providerId="LiveId" clId="{21FB5EFE-E48E-4ACB-9B50-231E299711F4}" dt="2023-06-24T18:15:18.646" v="14685" actId="113"/>
          <ac:spMkLst>
            <pc:docMk/>
            <pc:sldMk cId="2920055256" sldId="1328"/>
            <ac:spMk id="6" creationId="{3A69AA7F-DF94-988A-067E-8A83B92922E9}"/>
          </ac:spMkLst>
        </pc:spChg>
        <pc:spChg chg="add mod">
          <ac:chgData name="thu duyen" userId="1bc30166ef6edb6a" providerId="LiveId" clId="{21FB5EFE-E48E-4ACB-9B50-231E299711F4}" dt="2023-06-24T18:15:14.635" v="14684" actId="113"/>
          <ac:spMkLst>
            <pc:docMk/>
            <pc:sldMk cId="2920055256" sldId="1328"/>
            <ac:spMk id="7" creationId="{8B04CBE7-4AE0-3229-2B36-D1FAF4DC91FD}"/>
          </ac:spMkLst>
        </pc:spChg>
        <pc:spChg chg="add del mod">
          <ac:chgData name="thu duyen" userId="1bc30166ef6edb6a" providerId="LiveId" clId="{21FB5EFE-E48E-4ACB-9B50-231E299711F4}" dt="2023-06-24T17:50:34.204" v="13651" actId="21"/>
          <ac:spMkLst>
            <pc:docMk/>
            <pc:sldMk cId="2920055256" sldId="1328"/>
            <ac:spMk id="8" creationId="{5BF09AF2-1E07-C09F-B6F0-AC18C741F9B0}"/>
          </ac:spMkLst>
        </pc:spChg>
        <pc:spChg chg="add mod">
          <ac:chgData name="thu duyen" userId="1bc30166ef6edb6a" providerId="LiveId" clId="{21FB5EFE-E48E-4ACB-9B50-231E299711F4}" dt="2023-06-24T18:01:45.120" v="14105" actId="1076"/>
          <ac:spMkLst>
            <pc:docMk/>
            <pc:sldMk cId="2920055256" sldId="1328"/>
            <ac:spMk id="9" creationId="{FB41009C-82E8-B30F-93FE-BB2294D583E8}"/>
          </ac:spMkLst>
        </pc:spChg>
        <pc:spChg chg="add del mod">
          <ac:chgData name="thu duyen" userId="1bc30166ef6edb6a" providerId="LiveId" clId="{21FB5EFE-E48E-4ACB-9B50-231E299711F4}" dt="2023-06-24T18:00:25.451" v="14082" actId="21"/>
          <ac:spMkLst>
            <pc:docMk/>
            <pc:sldMk cId="2920055256" sldId="1328"/>
            <ac:spMk id="10" creationId="{0D898617-43B0-5B71-B5DE-297AAF80611A}"/>
          </ac:spMkLst>
        </pc:spChg>
        <pc:spChg chg="add mod">
          <ac:chgData name="thu duyen" userId="1bc30166ef6edb6a" providerId="LiveId" clId="{21FB5EFE-E48E-4ACB-9B50-231E299711F4}" dt="2023-06-24T18:03:19.588" v="14142" actId="20577"/>
          <ac:spMkLst>
            <pc:docMk/>
            <pc:sldMk cId="2920055256" sldId="1328"/>
            <ac:spMk id="13" creationId="{D98ADE88-AC7A-410F-FE80-4663A7280D68}"/>
          </ac:spMkLst>
        </pc:spChg>
        <pc:spChg chg="add mod">
          <ac:chgData name="thu duyen" userId="1bc30166ef6edb6a" providerId="LiveId" clId="{21FB5EFE-E48E-4ACB-9B50-231E299711F4}" dt="2023-06-24T18:15:54.458" v="14697" actId="6549"/>
          <ac:spMkLst>
            <pc:docMk/>
            <pc:sldMk cId="2920055256" sldId="1328"/>
            <ac:spMk id="14" creationId="{897FCFE2-AE5D-77FD-5CFC-6FA7728E9A62}"/>
          </ac:spMkLst>
        </pc:spChg>
        <pc:spChg chg="add mod">
          <ac:chgData name="thu duyen" userId="1bc30166ef6edb6a" providerId="LiveId" clId="{21FB5EFE-E48E-4ACB-9B50-231E299711F4}" dt="2023-06-24T18:03:00.466" v="14126" actId="14100"/>
          <ac:spMkLst>
            <pc:docMk/>
            <pc:sldMk cId="2920055256" sldId="1328"/>
            <ac:spMk id="18" creationId="{751FC5E6-8251-BE56-8A76-35B777379B8E}"/>
          </ac:spMkLst>
        </pc:spChg>
        <pc:spChg chg="add mod">
          <ac:chgData name="thu duyen" userId="1bc30166ef6edb6a" providerId="LiveId" clId="{21FB5EFE-E48E-4ACB-9B50-231E299711F4}" dt="2023-06-24T18:02:57.999" v="14125" actId="14100"/>
          <ac:spMkLst>
            <pc:docMk/>
            <pc:sldMk cId="2920055256" sldId="1328"/>
            <ac:spMk id="19" creationId="{7330D120-2CD1-67E0-3E9B-37CDFD377DAF}"/>
          </ac:spMkLst>
        </pc:spChg>
        <pc:spChg chg="add mod">
          <ac:chgData name="thu duyen" userId="1bc30166ef6edb6a" providerId="LiveId" clId="{21FB5EFE-E48E-4ACB-9B50-231E299711F4}" dt="2023-06-24T18:03:03.367" v="14127" actId="14100"/>
          <ac:spMkLst>
            <pc:docMk/>
            <pc:sldMk cId="2920055256" sldId="1328"/>
            <ac:spMk id="20" creationId="{2DA27C26-B04C-6906-DB50-487FA060565D}"/>
          </ac:spMkLst>
        </pc:spChg>
        <pc:spChg chg="add mod">
          <ac:chgData name="thu duyen" userId="1bc30166ef6edb6a" providerId="LiveId" clId="{21FB5EFE-E48E-4ACB-9B50-231E299711F4}" dt="2023-06-24T18:02:55.325" v="14124" actId="14100"/>
          <ac:spMkLst>
            <pc:docMk/>
            <pc:sldMk cId="2920055256" sldId="1328"/>
            <ac:spMk id="21" creationId="{509308CC-65F3-68F1-FCA0-1C4F2FCC7F79}"/>
          </ac:spMkLst>
        </pc:spChg>
        <pc:spChg chg="add mod">
          <ac:chgData name="thu duyen" userId="1bc30166ef6edb6a" providerId="LiveId" clId="{21FB5EFE-E48E-4ACB-9B50-231E299711F4}" dt="2023-06-24T18:02:52.967" v="14123" actId="14100"/>
          <ac:spMkLst>
            <pc:docMk/>
            <pc:sldMk cId="2920055256" sldId="1328"/>
            <ac:spMk id="22" creationId="{93058633-7885-D15F-E3B1-10511937009F}"/>
          </ac:spMkLst>
        </pc:spChg>
        <pc:spChg chg="add mod">
          <ac:chgData name="thu duyen" userId="1bc30166ef6edb6a" providerId="LiveId" clId="{21FB5EFE-E48E-4ACB-9B50-231E299711F4}" dt="2023-06-24T18:12:52.006" v="14592" actId="13822"/>
          <ac:spMkLst>
            <pc:docMk/>
            <pc:sldMk cId="2920055256" sldId="1328"/>
            <ac:spMk id="23" creationId="{D109AD5B-D9E6-B7F6-E156-8693DB1B1C68}"/>
          </ac:spMkLst>
        </pc:spChg>
        <pc:spChg chg="add mod">
          <ac:chgData name="thu duyen" userId="1bc30166ef6edb6a" providerId="LiveId" clId="{21FB5EFE-E48E-4ACB-9B50-231E299711F4}" dt="2023-06-24T18:13:29.809" v="14642" actId="1076"/>
          <ac:spMkLst>
            <pc:docMk/>
            <pc:sldMk cId="2920055256" sldId="1328"/>
            <ac:spMk id="27" creationId="{5A6FFC3C-1EF1-DFD5-24B2-BDE5C31CD3B4}"/>
          </ac:spMkLst>
        </pc:spChg>
        <pc:spChg chg="add mod">
          <ac:chgData name="thu duyen" userId="1bc30166ef6edb6a" providerId="LiveId" clId="{21FB5EFE-E48E-4ACB-9B50-231E299711F4}" dt="2023-06-24T18:15:31.326" v="14688" actId="14100"/>
          <ac:spMkLst>
            <pc:docMk/>
            <pc:sldMk cId="2920055256" sldId="1328"/>
            <ac:spMk id="31" creationId="{BEFEA4C3-4076-8601-E1DD-A5350DAE8F46}"/>
          </ac:spMkLst>
        </pc:spChg>
        <pc:picChg chg="mod">
          <ac:chgData name="thu duyen" userId="1bc30166ef6edb6a" providerId="LiveId" clId="{21FB5EFE-E48E-4ACB-9B50-231E299711F4}" dt="2023-06-18T20:12:12.386" v="8884" actId="1076"/>
          <ac:picMkLst>
            <pc:docMk/>
            <pc:sldMk cId="2920055256" sldId="1328"/>
            <ac:picMk id="3" creationId="{B9360A9C-8CD3-558D-2DFD-03E3BD7B69D6}"/>
          </ac:picMkLst>
        </pc:picChg>
        <pc:picChg chg="mod">
          <ac:chgData name="thu duyen" userId="1bc30166ef6edb6a" providerId="LiveId" clId="{21FB5EFE-E48E-4ACB-9B50-231E299711F4}" dt="2023-06-18T20:12:10.293" v="8883" actId="1076"/>
          <ac:picMkLst>
            <pc:docMk/>
            <pc:sldMk cId="2920055256" sldId="1328"/>
            <ac:picMk id="4" creationId="{4DD61D32-BE40-548A-88F6-AB4D2632F032}"/>
          </ac:picMkLst>
        </pc:picChg>
        <pc:picChg chg="mod">
          <ac:chgData name="thu duyen" userId="1bc30166ef6edb6a" providerId="LiveId" clId="{21FB5EFE-E48E-4ACB-9B50-231E299711F4}" dt="2023-06-24T18:13:05.529" v="14594" actId="1076"/>
          <ac:picMkLst>
            <pc:docMk/>
            <pc:sldMk cId="2920055256" sldId="1328"/>
            <ac:picMk id="11" creationId="{34ED39FE-E3F2-A63C-D8A8-92CA2B9D6B42}"/>
          </ac:picMkLst>
        </pc:picChg>
        <pc:picChg chg="del mod">
          <ac:chgData name="thu duyen" userId="1bc30166ef6edb6a" providerId="LiveId" clId="{21FB5EFE-E48E-4ACB-9B50-231E299711F4}" dt="2023-06-24T18:00:21.443" v="14081" actId="21"/>
          <ac:picMkLst>
            <pc:docMk/>
            <pc:sldMk cId="2920055256" sldId="1328"/>
            <ac:picMk id="12" creationId="{9FD4D021-775C-7DCB-5EA7-FD72A5E8951A}"/>
          </ac:picMkLst>
        </pc:picChg>
        <pc:cxnChg chg="add del mod">
          <ac:chgData name="thu duyen" userId="1bc30166ef6edb6a" providerId="LiveId" clId="{21FB5EFE-E48E-4ACB-9B50-231E299711F4}" dt="2023-06-24T18:01:08.368" v="14092" actId="21"/>
          <ac:cxnSpMkLst>
            <pc:docMk/>
            <pc:sldMk cId="2920055256" sldId="1328"/>
            <ac:cxnSpMk id="16" creationId="{81E5E9F5-C012-866B-842D-19514E55139F}"/>
          </ac:cxnSpMkLst>
        </pc:cxnChg>
        <pc:cxnChg chg="add mod">
          <ac:chgData name="thu duyen" userId="1bc30166ef6edb6a" providerId="LiveId" clId="{21FB5EFE-E48E-4ACB-9B50-231E299711F4}" dt="2023-06-24T18:14:02.066" v="14647" actId="13822"/>
          <ac:cxnSpMkLst>
            <pc:docMk/>
            <pc:sldMk cId="2920055256" sldId="1328"/>
            <ac:cxnSpMk id="25" creationId="{6DC34358-3D4B-496C-F24A-FEF316FCF599}"/>
          </ac:cxnSpMkLst>
        </pc:cxnChg>
        <pc:cxnChg chg="add mod">
          <ac:chgData name="thu duyen" userId="1bc30166ef6edb6a" providerId="LiveId" clId="{21FB5EFE-E48E-4ACB-9B50-231E299711F4}" dt="2023-06-24T18:14:04.725" v="14648" actId="13822"/>
          <ac:cxnSpMkLst>
            <pc:docMk/>
            <pc:sldMk cId="2920055256" sldId="1328"/>
            <ac:cxnSpMk id="29" creationId="{64AB499F-842E-0CAD-6850-B472A2A6C7B5}"/>
          </ac:cxnSpMkLst>
        </pc:cxnChg>
        <pc:cxnChg chg="add mod">
          <ac:chgData name="thu duyen" userId="1bc30166ef6edb6a" providerId="LiveId" clId="{21FB5EFE-E48E-4ACB-9B50-231E299711F4}" dt="2023-06-24T18:14:47.245" v="14683" actId="1076"/>
          <ac:cxnSpMkLst>
            <pc:docMk/>
            <pc:sldMk cId="2920055256" sldId="1328"/>
            <ac:cxnSpMk id="32" creationId="{61E35FF4-A9BF-0CDB-7A82-9E35E908774C}"/>
          </ac:cxnSpMkLst>
        </pc:cxnChg>
      </pc:sldChg>
      <pc:sldChg chg="new del">
        <pc:chgData name="thu duyen" userId="1bc30166ef6edb6a" providerId="LiveId" clId="{21FB5EFE-E48E-4ACB-9B50-231E299711F4}" dt="2023-06-21T07:52:37.446" v="9005" actId="2696"/>
        <pc:sldMkLst>
          <pc:docMk/>
          <pc:sldMk cId="17533164" sldId="1329"/>
        </pc:sldMkLst>
      </pc:sldChg>
      <pc:sldChg chg="new del">
        <pc:chgData name="thu duyen" userId="1bc30166ef6edb6a" providerId="LiveId" clId="{21FB5EFE-E48E-4ACB-9B50-231E299711F4}" dt="2023-06-21T07:52:39.863" v="9006" actId="2696"/>
        <pc:sldMkLst>
          <pc:docMk/>
          <pc:sldMk cId="1538662201" sldId="1330"/>
        </pc:sldMkLst>
      </pc:sldChg>
      <pc:sldChg chg="addSp delSp modSp new mod ord modClrScheme modAnim chgLayout">
        <pc:chgData name="thu duyen" userId="1bc30166ef6edb6a" providerId="LiveId" clId="{21FB5EFE-E48E-4ACB-9B50-231E299711F4}" dt="2023-06-24T17:27:35.375" v="13064"/>
        <pc:sldMkLst>
          <pc:docMk/>
          <pc:sldMk cId="438143568" sldId="1331"/>
        </pc:sldMkLst>
        <pc:spChg chg="del">
          <ac:chgData name="thu duyen" userId="1bc30166ef6edb6a" providerId="LiveId" clId="{21FB5EFE-E48E-4ACB-9B50-231E299711F4}" dt="2023-06-21T07:52:29.924" v="9002" actId="700"/>
          <ac:spMkLst>
            <pc:docMk/>
            <pc:sldMk cId="438143568" sldId="1331"/>
            <ac:spMk id="2" creationId="{A41074CB-7F9C-C4A4-F079-4E72684BE1B0}"/>
          </ac:spMkLst>
        </pc:spChg>
        <pc:spChg chg="del">
          <ac:chgData name="thu duyen" userId="1bc30166ef6edb6a" providerId="LiveId" clId="{21FB5EFE-E48E-4ACB-9B50-231E299711F4}" dt="2023-06-21T07:52:29.924" v="9002" actId="700"/>
          <ac:spMkLst>
            <pc:docMk/>
            <pc:sldMk cId="438143568" sldId="1331"/>
            <ac:spMk id="3" creationId="{6EDF1A33-2276-7435-6430-DC66CA43D371}"/>
          </ac:spMkLst>
        </pc:spChg>
        <pc:spChg chg="add mod">
          <ac:chgData name="thu duyen" userId="1bc30166ef6edb6a" providerId="LiveId" clId="{21FB5EFE-E48E-4ACB-9B50-231E299711F4}" dt="2023-06-24T17:26:40.481" v="13058" actId="1076"/>
          <ac:spMkLst>
            <pc:docMk/>
            <pc:sldMk cId="438143568" sldId="1331"/>
            <ac:spMk id="3" creationId="{F43FAFD1-E4C6-4DDC-0EA8-A8261785C984}"/>
          </ac:spMkLst>
        </pc:spChg>
        <pc:spChg chg="add mod">
          <ac:chgData name="thu duyen" userId="1bc30166ef6edb6a" providerId="LiveId" clId="{21FB5EFE-E48E-4ACB-9B50-231E299711F4}" dt="2023-06-24T17:26:56.451" v="13061" actId="1076"/>
          <ac:spMkLst>
            <pc:docMk/>
            <pc:sldMk cId="438143568" sldId="1331"/>
            <ac:spMk id="4" creationId="{4AC38F60-D653-7F93-59F9-1EF9B9F4EC16}"/>
          </ac:spMkLst>
        </pc:spChg>
        <pc:spChg chg="add mod">
          <ac:chgData name="thu duyen" userId="1bc30166ef6edb6a" providerId="LiveId" clId="{21FB5EFE-E48E-4ACB-9B50-231E299711F4}" dt="2023-06-21T08:08:55.284" v="9135" actId="255"/>
          <ac:spMkLst>
            <pc:docMk/>
            <pc:sldMk cId="438143568" sldId="1331"/>
            <ac:spMk id="5" creationId="{187A7485-0E53-0436-0339-FC3403BE61B3}"/>
          </ac:spMkLst>
        </pc:spChg>
        <pc:spChg chg="add del mod">
          <ac:chgData name="thu duyen" userId="1bc30166ef6edb6a" providerId="LiveId" clId="{21FB5EFE-E48E-4ACB-9B50-231E299711F4}" dt="2023-06-21T07:58:10.618" v="9053" actId="21"/>
          <ac:spMkLst>
            <pc:docMk/>
            <pc:sldMk cId="438143568" sldId="1331"/>
            <ac:spMk id="9" creationId="{06B4E709-7F06-CE2C-B0D9-CFF72E38B031}"/>
          </ac:spMkLst>
        </pc:spChg>
        <pc:spChg chg="add mod">
          <ac:chgData name="thu duyen" userId="1bc30166ef6edb6a" providerId="LiveId" clId="{21FB5EFE-E48E-4ACB-9B50-231E299711F4}" dt="2023-06-21T07:57:56.245" v="9048" actId="6549"/>
          <ac:spMkLst>
            <pc:docMk/>
            <pc:sldMk cId="438143568" sldId="1331"/>
            <ac:spMk id="10" creationId="{B5AAE402-BBDF-7235-70F2-6F4FAFBEF372}"/>
          </ac:spMkLst>
        </pc:spChg>
        <pc:spChg chg="add mod">
          <ac:chgData name="thu duyen" userId="1bc30166ef6edb6a" providerId="LiveId" clId="{21FB5EFE-E48E-4ACB-9B50-231E299711F4}" dt="2023-06-24T17:25:01.788" v="13047" actId="1076"/>
          <ac:spMkLst>
            <pc:docMk/>
            <pc:sldMk cId="438143568" sldId="1331"/>
            <ac:spMk id="12" creationId="{6EBA9471-8ABE-EC46-8F7D-F81EF2971176}"/>
          </ac:spMkLst>
        </pc:spChg>
        <pc:spChg chg="add mod">
          <ac:chgData name="thu duyen" userId="1bc30166ef6edb6a" providerId="LiveId" clId="{21FB5EFE-E48E-4ACB-9B50-231E299711F4}" dt="2023-06-24T17:25:04.316" v="13048" actId="1076"/>
          <ac:spMkLst>
            <pc:docMk/>
            <pc:sldMk cId="438143568" sldId="1331"/>
            <ac:spMk id="14" creationId="{DCA2EA8D-54E7-38E9-C48E-4A7C193C40CB}"/>
          </ac:spMkLst>
        </pc:spChg>
        <pc:picChg chg="add mod">
          <ac:chgData name="thu duyen" userId="1bc30166ef6edb6a" providerId="LiveId" clId="{21FB5EFE-E48E-4ACB-9B50-231E299711F4}" dt="2023-06-24T17:26:43.010" v="13059" actId="1076"/>
          <ac:picMkLst>
            <pc:docMk/>
            <pc:sldMk cId="438143568" sldId="1331"/>
            <ac:picMk id="2" creationId="{B113BE84-388D-9E14-E0E1-C304A7E5FAD1}"/>
          </ac:picMkLst>
        </pc:picChg>
        <pc:picChg chg="add mod">
          <ac:chgData name="thu duyen" userId="1bc30166ef6edb6a" providerId="LiveId" clId="{21FB5EFE-E48E-4ACB-9B50-231E299711F4}" dt="2023-06-24T17:25:42.303" v="13054" actId="1076"/>
          <ac:picMkLst>
            <pc:docMk/>
            <pc:sldMk cId="438143568" sldId="1331"/>
            <ac:picMk id="6" creationId="{BF56D99C-0F44-F4CA-4365-AC78D99AD307}"/>
          </ac:picMkLst>
        </pc:picChg>
        <pc:picChg chg="add mod">
          <ac:chgData name="thu duyen" userId="1bc30166ef6edb6a" providerId="LiveId" clId="{21FB5EFE-E48E-4ACB-9B50-231E299711F4}" dt="2023-06-21T07:58:03.613" v="9051" actId="1076"/>
          <ac:picMkLst>
            <pc:docMk/>
            <pc:sldMk cId="438143568" sldId="1331"/>
            <ac:picMk id="7" creationId="{91615468-A4EB-3D63-C857-54657DD5BEB8}"/>
          </ac:picMkLst>
        </pc:picChg>
      </pc:sldChg>
      <pc:sldChg chg="modSp modNotesTx">
        <pc:chgData name="thu duyen" userId="1bc30166ef6edb6a" providerId="LiveId" clId="{21FB5EFE-E48E-4ACB-9B50-231E299711F4}" dt="2023-06-26T21:58:01.116" v="16910" actId="6549"/>
        <pc:sldMkLst>
          <pc:docMk/>
          <pc:sldMk cId="4200040531" sldId="1332"/>
        </pc:sldMkLst>
        <pc:spChg chg="mod">
          <ac:chgData name="thu duyen" userId="1bc30166ef6edb6a" providerId="LiveId" clId="{21FB5EFE-E48E-4ACB-9B50-231E299711F4}" dt="2023-06-21T08:52:59.839" v="10193"/>
          <ac:spMkLst>
            <pc:docMk/>
            <pc:sldMk cId="4200040531" sldId="1332"/>
            <ac:spMk id="11" creationId="{47062AA3-D056-DC2F-D551-CBAC3B3470A1}"/>
          </ac:spMkLst>
        </pc:spChg>
      </pc:sldChg>
      <pc:sldChg chg="addSp delSp modSp new mod modTransition modClrScheme modAnim chgLayout modNotesTx">
        <pc:chgData name="thu duyen" userId="1bc30166ef6edb6a" providerId="LiveId" clId="{21FB5EFE-E48E-4ACB-9B50-231E299711F4}" dt="2023-06-24T17:42:59.979" v="13501" actId="14100"/>
        <pc:sldMkLst>
          <pc:docMk/>
          <pc:sldMk cId="2105233215" sldId="1333"/>
        </pc:sldMkLst>
        <pc:spChg chg="del">
          <ac:chgData name="thu duyen" userId="1bc30166ef6edb6a" providerId="LiveId" clId="{21FB5EFE-E48E-4ACB-9B50-231E299711F4}" dt="2023-06-21T08:30:07.264" v="9540" actId="700"/>
          <ac:spMkLst>
            <pc:docMk/>
            <pc:sldMk cId="2105233215" sldId="1333"/>
            <ac:spMk id="2" creationId="{83EFD15D-229D-CAA8-92A0-31DCEB0E6B4B}"/>
          </ac:spMkLst>
        </pc:spChg>
        <pc:spChg chg="del">
          <ac:chgData name="thu duyen" userId="1bc30166ef6edb6a" providerId="LiveId" clId="{21FB5EFE-E48E-4ACB-9B50-231E299711F4}" dt="2023-06-21T08:30:07.264" v="9540" actId="700"/>
          <ac:spMkLst>
            <pc:docMk/>
            <pc:sldMk cId="2105233215" sldId="1333"/>
            <ac:spMk id="3" creationId="{6DC5AA4B-9DC0-1D3D-2668-D6B274E393DC}"/>
          </ac:spMkLst>
        </pc:spChg>
        <pc:spChg chg="add mod">
          <ac:chgData name="thu duyen" userId="1bc30166ef6edb6a" providerId="LiveId" clId="{21FB5EFE-E48E-4ACB-9B50-231E299711F4}" dt="2023-06-21T09:03:32.112" v="10302" actId="122"/>
          <ac:spMkLst>
            <pc:docMk/>
            <pc:sldMk cId="2105233215" sldId="1333"/>
            <ac:spMk id="5" creationId="{143278DE-9FC1-901D-3860-175D6D26B3B6}"/>
          </ac:spMkLst>
        </pc:spChg>
        <pc:spChg chg="add mod">
          <ac:chgData name="thu duyen" userId="1bc30166ef6edb6a" providerId="LiveId" clId="{21FB5EFE-E48E-4ACB-9B50-231E299711F4}" dt="2023-06-21T08:59:17.037" v="10262" actId="207"/>
          <ac:spMkLst>
            <pc:docMk/>
            <pc:sldMk cId="2105233215" sldId="1333"/>
            <ac:spMk id="6" creationId="{1084CF2C-E479-5B2A-AC0E-27A97752F16E}"/>
          </ac:spMkLst>
        </pc:spChg>
        <pc:spChg chg="add mod">
          <ac:chgData name="thu duyen" userId="1bc30166ef6edb6a" providerId="LiveId" clId="{21FB5EFE-E48E-4ACB-9B50-231E299711F4}" dt="2023-06-24T17:42:59.979" v="13501" actId="14100"/>
          <ac:spMkLst>
            <pc:docMk/>
            <pc:sldMk cId="2105233215" sldId="1333"/>
            <ac:spMk id="7" creationId="{F6BA0B48-14F8-1D22-C42B-FCE5B88ACAE8}"/>
          </ac:spMkLst>
        </pc:spChg>
        <pc:spChg chg="add mod">
          <ac:chgData name="thu duyen" userId="1bc30166ef6edb6a" providerId="LiveId" clId="{21FB5EFE-E48E-4ACB-9B50-231E299711F4}" dt="2023-06-24T17:36:10.921" v="13260" actId="1076"/>
          <ac:spMkLst>
            <pc:docMk/>
            <pc:sldMk cId="2105233215" sldId="1333"/>
            <ac:spMk id="8" creationId="{0563C694-AA79-478B-4CD6-3A610CEE4C4D}"/>
          </ac:spMkLst>
        </pc:spChg>
        <pc:spChg chg="add mod">
          <ac:chgData name="thu duyen" userId="1bc30166ef6edb6a" providerId="LiveId" clId="{21FB5EFE-E48E-4ACB-9B50-231E299711F4}" dt="2023-06-21T08:59:17.037" v="10262" actId="207"/>
          <ac:spMkLst>
            <pc:docMk/>
            <pc:sldMk cId="2105233215" sldId="1333"/>
            <ac:spMk id="9" creationId="{C29A90A0-D426-2D96-0904-C519DDDC5124}"/>
          </ac:spMkLst>
        </pc:spChg>
        <pc:spChg chg="add mod">
          <ac:chgData name="thu duyen" userId="1bc30166ef6edb6a" providerId="LiveId" clId="{21FB5EFE-E48E-4ACB-9B50-231E299711F4}" dt="2023-06-21T08:59:17.037" v="10262" actId="207"/>
          <ac:spMkLst>
            <pc:docMk/>
            <pc:sldMk cId="2105233215" sldId="1333"/>
            <ac:spMk id="10" creationId="{702BB7BF-4038-6CC8-F1E8-36C47E5D70F7}"/>
          </ac:spMkLst>
        </pc:spChg>
        <pc:spChg chg="add mod">
          <ac:chgData name="thu duyen" userId="1bc30166ef6edb6a" providerId="LiveId" clId="{21FB5EFE-E48E-4ACB-9B50-231E299711F4}" dt="2023-06-21T08:59:17.037" v="10262" actId="207"/>
          <ac:spMkLst>
            <pc:docMk/>
            <pc:sldMk cId="2105233215" sldId="1333"/>
            <ac:spMk id="11" creationId="{41AB2E35-2A6C-8467-D572-4FA2E6A95444}"/>
          </ac:spMkLst>
        </pc:spChg>
        <pc:spChg chg="add mod">
          <ac:chgData name="thu duyen" userId="1bc30166ef6edb6a" providerId="LiveId" clId="{21FB5EFE-E48E-4ACB-9B50-231E299711F4}" dt="2023-06-21T08:59:17.037" v="10262" actId="207"/>
          <ac:spMkLst>
            <pc:docMk/>
            <pc:sldMk cId="2105233215" sldId="1333"/>
            <ac:spMk id="12" creationId="{B643D7B9-DACF-1948-E651-0E0B164168D8}"/>
          </ac:spMkLst>
        </pc:spChg>
        <pc:spChg chg="add mod">
          <ac:chgData name="thu duyen" userId="1bc30166ef6edb6a" providerId="LiveId" clId="{21FB5EFE-E48E-4ACB-9B50-231E299711F4}" dt="2023-06-21T08:59:49.821" v="10266" actId="1076"/>
          <ac:spMkLst>
            <pc:docMk/>
            <pc:sldMk cId="2105233215" sldId="1333"/>
            <ac:spMk id="14" creationId="{33FF222E-DFA5-F2D6-7039-1505D3D306BD}"/>
          </ac:spMkLst>
        </pc:spChg>
        <pc:spChg chg="add mod">
          <ac:chgData name="thu duyen" userId="1bc30166ef6edb6a" providerId="LiveId" clId="{21FB5EFE-E48E-4ACB-9B50-231E299711F4}" dt="2023-06-24T17:36:10.733" v="13259" actId="20577"/>
          <ac:spMkLst>
            <pc:docMk/>
            <pc:sldMk cId="2105233215" sldId="1333"/>
            <ac:spMk id="15" creationId="{A85402C3-F9F0-0AAA-87EE-8BEE1D388BA3}"/>
          </ac:spMkLst>
        </pc:spChg>
        <pc:spChg chg="add mod">
          <ac:chgData name="thu duyen" userId="1bc30166ef6edb6a" providerId="LiveId" clId="{21FB5EFE-E48E-4ACB-9B50-231E299711F4}" dt="2023-06-21T09:00:08.547" v="10271" actId="1076"/>
          <ac:spMkLst>
            <pc:docMk/>
            <pc:sldMk cId="2105233215" sldId="1333"/>
            <ac:spMk id="16" creationId="{F080251F-4FB4-086C-D921-E9275C59DDE5}"/>
          </ac:spMkLst>
        </pc:spChg>
        <pc:spChg chg="add mod">
          <ac:chgData name="thu duyen" userId="1bc30166ef6edb6a" providerId="LiveId" clId="{21FB5EFE-E48E-4ACB-9B50-231E299711F4}" dt="2023-06-21T08:59:54.363" v="10267" actId="1076"/>
          <ac:spMkLst>
            <pc:docMk/>
            <pc:sldMk cId="2105233215" sldId="1333"/>
            <ac:spMk id="18" creationId="{B68D1EBB-BAE7-B502-A77D-AEB93448A526}"/>
          </ac:spMkLst>
        </pc:spChg>
        <pc:spChg chg="add mod">
          <ac:chgData name="thu duyen" userId="1bc30166ef6edb6a" providerId="LiveId" clId="{21FB5EFE-E48E-4ACB-9B50-231E299711F4}" dt="2023-06-21T09:00:03.980" v="10270" actId="1076"/>
          <ac:spMkLst>
            <pc:docMk/>
            <pc:sldMk cId="2105233215" sldId="1333"/>
            <ac:spMk id="19" creationId="{67CB5A8D-4228-4176-3842-66A83C58114B}"/>
          </ac:spMkLst>
        </pc:spChg>
        <pc:spChg chg="add mod">
          <ac:chgData name="thu duyen" userId="1bc30166ef6edb6a" providerId="LiveId" clId="{21FB5EFE-E48E-4ACB-9B50-231E299711F4}" dt="2023-06-21T08:59:58.267" v="10268" actId="1076"/>
          <ac:spMkLst>
            <pc:docMk/>
            <pc:sldMk cId="2105233215" sldId="1333"/>
            <ac:spMk id="21" creationId="{58F45DDE-6225-315D-169F-06FA82FD33EB}"/>
          </ac:spMkLst>
        </pc:spChg>
        <pc:spChg chg="add del mod">
          <ac:chgData name="thu duyen" userId="1bc30166ef6edb6a" providerId="LiveId" clId="{21FB5EFE-E48E-4ACB-9B50-231E299711F4}" dt="2023-06-21T08:55:20.227" v="10219" actId="21"/>
          <ac:spMkLst>
            <pc:docMk/>
            <pc:sldMk cId="2105233215" sldId="1333"/>
            <ac:spMk id="22" creationId="{274738D0-FF7A-9E4B-936B-FC29E7A24174}"/>
          </ac:spMkLst>
        </pc:spChg>
        <pc:spChg chg="add del mod">
          <ac:chgData name="thu duyen" userId="1bc30166ef6edb6a" providerId="LiveId" clId="{21FB5EFE-E48E-4ACB-9B50-231E299711F4}" dt="2023-06-21T08:55:40.015" v="10222" actId="21"/>
          <ac:spMkLst>
            <pc:docMk/>
            <pc:sldMk cId="2105233215" sldId="1333"/>
            <ac:spMk id="23" creationId="{1DAA75F3-4AEF-E626-EEE8-9C37C5E198D7}"/>
          </ac:spMkLst>
        </pc:spChg>
        <pc:cxnChg chg="add mod">
          <ac:chgData name="thu duyen" userId="1bc30166ef6edb6a" providerId="LiveId" clId="{21FB5EFE-E48E-4ACB-9B50-231E299711F4}" dt="2023-06-21T08:56:13.455" v="10230" actId="14100"/>
          <ac:cxnSpMkLst>
            <pc:docMk/>
            <pc:sldMk cId="2105233215" sldId="1333"/>
            <ac:cxnSpMk id="25" creationId="{FA6BD6F1-B096-4D8D-B8D2-A8B8D6164B2C}"/>
          </ac:cxnSpMkLst>
        </pc:cxnChg>
        <pc:cxnChg chg="add mod">
          <ac:chgData name="thu duyen" userId="1bc30166ef6edb6a" providerId="LiveId" clId="{21FB5EFE-E48E-4ACB-9B50-231E299711F4}" dt="2023-06-21T09:00:40.450" v="10277" actId="208"/>
          <ac:cxnSpMkLst>
            <pc:docMk/>
            <pc:sldMk cId="2105233215" sldId="1333"/>
            <ac:cxnSpMk id="26" creationId="{9D7CC50A-245C-2A8E-CC25-023100F31509}"/>
          </ac:cxnSpMkLst>
        </pc:cxnChg>
        <pc:cxnChg chg="add mod">
          <ac:chgData name="thu duyen" userId="1bc30166ef6edb6a" providerId="LiveId" clId="{21FB5EFE-E48E-4ACB-9B50-231E299711F4}" dt="2023-06-21T09:02:12.402" v="10288" actId="208"/>
          <ac:cxnSpMkLst>
            <pc:docMk/>
            <pc:sldMk cId="2105233215" sldId="1333"/>
            <ac:cxnSpMk id="27" creationId="{4297936E-8E8C-CA7F-9B83-A627B39CED62}"/>
          </ac:cxnSpMkLst>
        </pc:cxnChg>
        <pc:cxnChg chg="add mod">
          <ac:chgData name="thu duyen" userId="1bc30166ef6edb6a" providerId="LiveId" clId="{21FB5EFE-E48E-4ACB-9B50-231E299711F4}" dt="2023-06-21T08:58:58.194" v="10260" actId="1076"/>
          <ac:cxnSpMkLst>
            <pc:docMk/>
            <pc:sldMk cId="2105233215" sldId="1333"/>
            <ac:cxnSpMk id="32" creationId="{F816E6A5-1A3D-CD23-BD6E-DFAC8805A9CA}"/>
          </ac:cxnSpMkLst>
        </pc:cxnChg>
        <pc:cxnChg chg="add mod">
          <ac:chgData name="thu duyen" userId="1bc30166ef6edb6a" providerId="LiveId" clId="{21FB5EFE-E48E-4ACB-9B50-231E299711F4}" dt="2023-06-21T08:57:11.083" v="10240" actId="208"/>
          <ac:cxnSpMkLst>
            <pc:docMk/>
            <pc:sldMk cId="2105233215" sldId="1333"/>
            <ac:cxnSpMk id="34" creationId="{B9CCB8B6-4E81-6637-04F5-60F3E6434B19}"/>
          </ac:cxnSpMkLst>
        </pc:cxnChg>
        <pc:cxnChg chg="add mod">
          <ac:chgData name="thu duyen" userId="1bc30166ef6edb6a" providerId="LiveId" clId="{21FB5EFE-E48E-4ACB-9B50-231E299711F4}" dt="2023-06-21T08:57:39.976" v="10248" actId="1076"/>
          <ac:cxnSpMkLst>
            <pc:docMk/>
            <pc:sldMk cId="2105233215" sldId="1333"/>
            <ac:cxnSpMk id="37" creationId="{2ED5FF64-904C-3326-BF0E-4F6C9B05C5DF}"/>
          </ac:cxnSpMkLst>
        </pc:cxnChg>
        <pc:cxnChg chg="add mod">
          <ac:chgData name="thu duyen" userId="1bc30166ef6edb6a" providerId="LiveId" clId="{21FB5EFE-E48E-4ACB-9B50-231E299711F4}" dt="2023-06-21T08:57:55.715" v="10251" actId="1076"/>
          <ac:cxnSpMkLst>
            <pc:docMk/>
            <pc:sldMk cId="2105233215" sldId="1333"/>
            <ac:cxnSpMk id="40" creationId="{0E3B3C16-B1C4-9D2F-AB96-3B8E033F5907}"/>
          </ac:cxnSpMkLst>
        </pc:cxnChg>
        <pc:cxnChg chg="add mod">
          <ac:chgData name="thu duyen" userId="1bc30166ef6edb6a" providerId="LiveId" clId="{21FB5EFE-E48E-4ACB-9B50-231E299711F4}" dt="2023-06-21T09:00:44.059" v="10278" actId="14100"/>
          <ac:cxnSpMkLst>
            <pc:docMk/>
            <pc:sldMk cId="2105233215" sldId="1333"/>
            <ac:cxnSpMk id="41" creationId="{EDB060E5-953C-4CD1-07F5-183D66D8086F}"/>
          </ac:cxnSpMkLst>
        </pc:cxnChg>
        <pc:cxnChg chg="add mod">
          <ac:chgData name="thu duyen" userId="1bc30166ef6edb6a" providerId="LiveId" clId="{21FB5EFE-E48E-4ACB-9B50-231E299711F4}" dt="2023-06-21T09:01:00.863" v="10281" actId="1076"/>
          <ac:cxnSpMkLst>
            <pc:docMk/>
            <pc:sldMk cId="2105233215" sldId="1333"/>
            <ac:cxnSpMk id="45" creationId="{4356C9D7-2B6A-EF82-BE69-106DB434E367}"/>
          </ac:cxnSpMkLst>
        </pc:cxnChg>
        <pc:cxnChg chg="add mod">
          <ac:chgData name="thu duyen" userId="1bc30166ef6edb6a" providerId="LiveId" clId="{21FB5EFE-E48E-4ACB-9B50-231E299711F4}" dt="2023-06-21T09:01:14.333" v="10285" actId="1076"/>
          <ac:cxnSpMkLst>
            <pc:docMk/>
            <pc:sldMk cId="2105233215" sldId="1333"/>
            <ac:cxnSpMk id="47" creationId="{20DF867D-8D7E-06D7-4D7C-C391D2893784}"/>
          </ac:cxnSpMkLst>
        </pc:cxnChg>
        <pc:cxnChg chg="add mod">
          <ac:chgData name="thu duyen" userId="1bc30166ef6edb6a" providerId="LiveId" clId="{21FB5EFE-E48E-4ACB-9B50-231E299711F4}" dt="2023-06-21T09:01:30.095" v="10287" actId="1076"/>
          <ac:cxnSpMkLst>
            <pc:docMk/>
            <pc:sldMk cId="2105233215" sldId="1333"/>
            <ac:cxnSpMk id="49" creationId="{156EF17E-25F8-33BA-8C90-8527A2DCE21E}"/>
          </ac:cxnSpMkLst>
        </pc:cxnChg>
        <pc:cxnChg chg="add mod">
          <ac:chgData name="thu duyen" userId="1bc30166ef6edb6a" providerId="LiveId" clId="{21FB5EFE-E48E-4ACB-9B50-231E299711F4}" dt="2023-06-21T09:02:34.463" v="10295" actId="1076"/>
          <ac:cxnSpMkLst>
            <pc:docMk/>
            <pc:sldMk cId="2105233215" sldId="1333"/>
            <ac:cxnSpMk id="50" creationId="{8EADDB6C-216F-A16A-3BA3-4278F3156D28}"/>
          </ac:cxnSpMkLst>
        </pc:cxnChg>
        <pc:cxnChg chg="add mod">
          <ac:chgData name="thu duyen" userId="1bc30166ef6edb6a" providerId="LiveId" clId="{21FB5EFE-E48E-4ACB-9B50-231E299711F4}" dt="2023-06-21T09:02:43.837" v="10297" actId="1076"/>
          <ac:cxnSpMkLst>
            <pc:docMk/>
            <pc:sldMk cId="2105233215" sldId="1333"/>
            <ac:cxnSpMk id="54" creationId="{6686E8AD-A354-5902-8A56-200BEB375F79}"/>
          </ac:cxnSpMkLst>
        </pc:cxnChg>
      </pc:sldChg>
      <pc:sldChg chg="addSp delSp modSp new mod ord modClrScheme chgLayout modNotesTx">
        <pc:chgData name="thu duyen" userId="1bc30166ef6edb6a" providerId="LiveId" clId="{21FB5EFE-E48E-4ACB-9B50-231E299711F4}" dt="2023-06-26T21:30:18.293" v="16880" actId="1076"/>
        <pc:sldMkLst>
          <pc:docMk/>
          <pc:sldMk cId="2454174502" sldId="1334"/>
        </pc:sldMkLst>
        <pc:spChg chg="del">
          <ac:chgData name="thu duyen" userId="1bc30166ef6edb6a" providerId="LiveId" clId="{21FB5EFE-E48E-4ACB-9B50-231E299711F4}" dt="2023-06-21T09:51:15.821" v="10851" actId="700"/>
          <ac:spMkLst>
            <pc:docMk/>
            <pc:sldMk cId="2454174502" sldId="1334"/>
            <ac:spMk id="2" creationId="{5D2368EC-5585-C331-9A66-7D90366A360B}"/>
          </ac:spMkLst>
        </pc:spChg>
        <pc:spChg chg="add mod">
          <ac:chgData name="thu duyen" userId="1bc30166ef6edb6a" providerId="LiveId" clId="{21FB5EFE-E48E-4ACB-9B50-231E299711F4}" dt="2023-06-26T21:30:18.293" v="16880" actId="1076"/>
          <ac:spMkLst>
            <pc:docMk/>
            <pc:sldMk cId="2454174502" sldId="1334"/>
            <ac:spMk id="4" creationId="{49C8C2CD-2C44-310F-EBE8-7AD4AEE50A29}"/>
          </ac:spMkLst>
        </pc:spChg>
      </pc:sldChg>
      <pc:sldChg chg="new del">
        <pc:chgData name="thu duyen" userId="1bc30166ef6edb6a" providerId="LiveId" clId="{21FB5EFE-E48E-4ACB-9B50-231E299711F4}" dt="2023-06-24T17:14:02.972" v="13023" actId="2696"/>
        <pc:sldMkLst>
          <pc:docMk/>
          <pc:sldMk cId="3886267376" sldId="1335"/>
        </pc:sldMkLst>
      </pc:sldChg>
      <pc:sldChg chg="add del">
        <pc:chgData name="thu duyen" userId="1bc30166ef6edb6a" providerId="LiveId" clId="{21FB5EFE-E48E-4ACB-9B50-231E299711F4}" dt="2023-06-27T18:55:36.230" v="17800" actId="2696"/>
        <pc:sldMkLst>
          <pc:docMk/>
          <pc:sldMk cId="3722804685" sldId="1336"/>
        </pc:sldMkLst>
      </pc:sldChg>
      <pc:sldChg chg="addSp delSp modSp new mod ord modTransition modClrScheme chgLayout">
        <pc:chgData name="thu duyen" userId="1bc30166ef6edb6a" providerId="LiveId" clId="{21FB5EFE-E48E-4ACB-9B50-231E299711F4}" dt="2023-06-27T19:36:27.455" v="18166"/>
        <pc:sldMkLst>
          <pc:docMk/>
          <pc:sldMk cId="4105162253" sldId="1337"/>
        </pc:sldMkLst>
        <pc:spChg chg="add mod">
          <ac:chgData name="thu duyen" userId="1bc30166ef6edb6a" providerId="LiveId" clId="{21FB5EFE-E48E-4ACB-9B50-231E299711F4}" dt="2023-06-26T22:10:33.575" v="17335"/>
          <ac:spMkLst>
            <pc:docMk/>
            <pc:sldMk cId="4105162253" sldId="1337"/>
            <ac:spMk id="2" creationId="{CC26D86A-2E18-B28B-A3C6-438A9C00CD2C}"/>
          </ac:spMkLst>
        </pc:spChg>
        <pc:spChg chg="del">
          <ac:chgData name="thu duyen" userId="1bc30166ef6edb6a" providerId="LiveId" clId="{21FB5EFE-E48E-4ACB-9B50-231E299711F4}" dt="2023-06-24T17:29:19.300" v="13067" actId="700"/>
          <ac:spMkLst>
            <pc:docMk/>
            <pc:sldMk cId="4105162253" sldId="1337"/>
            <ac:spMk id="2" creationId="{E411F00D-DB11-A423-BEEC-7970BF91C899}"/>
          </ac:spMkLst>
        </pc:spChg>
        <pc:spChg chg="del">
          <ac:chgData name="thu duyen" userId="1bc30166ef6edb6a" providerId="LiveId" clId="{21FB5EFE-E48E-4ACB-9B50-231E299711F4}" dt="2023-06-24T17:29:19.300" v="13067" actId="700"/>
          <ac:spMkLst>
            <pc:docMk/>
            <pc:sldMk cId="4105162253" sldId="1337"/>
            <ac:spMk id="3" creationId="{288FA8F7-E5FA-895E-D9E6-A8C87B1DB10F}"/>
          </ac:spMkLst>
        </pc:spChg>
      </pc:sldChg>
      <pc:sldChg chg="addSp delSp modSp new mod modTransition modClrScheme chgLayout">
        <pc:chgData name="thu duyen" userId="1bc30166ef6edb6a" providerId="LiveId" clId="{21FB5EFE-E48E-4ACB-9B50-231E299711F4}" dt="2023-06-27T19:36:49.786" v="18169"/>
        <pc:sldMkLst>
          <pc:docMk/>
          <pc:sldMk cId="2115793167" sldId="1338"/>
        </pc:sldMkLst>
        <pc:spChg chg="del">
          <ac:chgData name="thu duyen" userId="1bc30166ef6edb6a" providerId="LiveId" clId="{21FB5EFE-E48E-4ACB-9B50-231E299711F4}" dt="2023-06-24T18:10:01.002" v="14541" actId="700"/>
          <ac:spMkLst>
            <pc:docMk/>
            <pc:sldMk cId="2115793167" sldId="1338"/>
            <ac:spMk id="2" creationId="{78F34CEB-2009-661D-3D02-9E729C846835}"/>
          </ac:spMkLst>
        </pc:spChg>
        <pc:spChg chg="add del mod">
          <ac:chgData name="thu duyen" userId="1bc30166ef6edb6a" providerId="LiveId" clId="{21FB5EFE-E48E-4ACB-9B50-231E299711F4}" dt="2023-06-24T18:11:00.717" v="14543"/>
          <ac:spMkLst>
            <pc:docMk/>
            <pc:sldMk cId="2115793167" sldId="1338"/>
            <ac:spMk id="4" creationId="{EEE85397-52C6-DD26-5B9A-08C60DA77D8C}"/>
          </ac:spMkLst>
        </pc:spChg>
        <pc:spChg chg="add del mod">
          <ac:chgData name="thu duyen" userId="1bc30166ef6edb6a" providerId="LiveId" clId="{21FB5EFE-E48E-4ACB-9B50-231E299711F4}" dt="2023-06-24T18:25:41.793" v="14919" actId="21"/>
          <ac:spMkLst>
            <pc:docMk/>
            <pc:sldMk cId="2115793167" sldId="1338"/>
            <ac:spMk id="6" creationId="{2EF0B6EB-A276-48BB-3634-20DCF844E607}"/>
          </ac:spMkLst>
        </pc:spChg>
        <pc:spChg chg="add mod">
          <ac:chgData name="thu duyen" userId="1bc30166ef6edb6a" providerId="LiveId" clId="{21FB5EFE-E48E-4ACB-9B50-231E299711F4}" dt="2023-06-24T18:25:33.194" v="14918" actId="122"/>
          <ac:spMkLst>
            <pc:docMk/>
            <pc:sldMk cId="2115793167" sldId="1338"/>
            <ac:spMk id="8" creationId="{A0A53899-97EA-4619-B8BF-FFC4EC65086C}"/>
          </ac:spMkLst>
        </pc:spChg>
        <pc:spChg chg="add mod">
          <ac:chgData name="thu duyen" userId="1bc30166ef6edb6a" providerId="LiveId" clId="{21FB5EFE-E48E-4ACB-9B50-231E299711F4}" dt="2023-06-24T18:24:55.106" v="14886" actId="1076"/>
          <ac:spMkLst>
            <pc:docMk/>
            <pc:sldMk cId="2115793167" sldId="1338"/>
            <ac:spMk id="10" creationId="{5A139A6C-63F1-24AB-D784-767671706E36}"/>
          </ac:spMkLst>
        </pc:spChg>
        <pc:spChg chg="add mod">
          <ac:chgData name="thu duyen" userId="1bc30166ef6edb6a" providerId="LiveId" clId="{21FB5EFE-E48E-4ACB-9B50-231E299711F4}" dt="2023-06-24T18:31:03.399" v="14951" actId="1076"/>
          <ac:spMkLst>
            <pc:docMk/>
            <pc:sldMk cId="2115793167" sldId="1338"/>
            <ac:spMk id="12" creationId="{A91ABF5C-1C4B-B830-EBE8-5FD10435334F}"/>
          </ac:spMkLst>
        </pc:spChg>
        <pc:spChg chg="add mod">
          <ac:chgData name="thu duyen" userId="1bc30166ef6edb6a" providerId="LiveId" clId="{21FB5EFE-E48E-4ACB-9B50-231E299711F4}" dt="2023-06-24T18:26:03.674" v="14925" actId="20577"/>
          <ac:spMkLst>
            <pc:docMk/>
            <pc:sldMk cId="2115793167" sldId="1338"/>
            <ac:spMk id="13" creationId="{674AFF69-EAC3-40DF-F13A-F6A8F4568079}"/>
          </ac:spMkLst>
        </pc:spChg>
        <pc:spChg chg="add mod">
          <ac:chgData name="thu duyen" userId="1bc30166ef6edb6a" providerId="LiveId" clId="{21FB5EFE-E48E-4ACB-9B50-231E299711F4}" dt="2023-06-24T18:31:51.986" v="14965"/>
          <ac:spMkLst>
            <pc:docMk/>
            <pc:sldMk cId="2115793167" sldId="1338"/>
            <ac:spMk id="14" creationId="{0A609FB6-4F97-C492-C1A3-F3600A1A3E95}"/>
          </ac:spMkLst>
        </pc:spChg>
        <pc:spChg chg="add mod">
          <ac:chgData name="thu duyen" userId="1bc30166ef6edb6a" providerId="LiveId" clId="{21FB5EFE-E48E-4ACB-9B50-231E299711F4}" dt="2023-06-26T22:00:02.935" v="16917"/>
          <ac:spMkLst>
            <pc:docMk/>
            <pc:sldMk cId="2115793167" sldId="1338"/>
            <ac:spMk id="16" creationId="{949A2F1C-3F3E-6B7D-AB5C-C97CF1500567}"/>
          </ac:spMkLst>
        </pc:spChg>
        <pc:spChg chg="add mod">
          <ac:chgData name="thu duyen" userId="1bc30166ef6edb6a" providerId="LiveId" clId="{21FB5EFE-E48E-4ACB-9B50-231E299711F4}" dt="2023-06-24T18:26:30.712" v="14934" actId="1076"/>
          <ac:spMkLst>
            <pc:docMk/>
            <pc:sldMk cId="2115793167" sldId="1338"/>
            <ac:spMk id="17" creationId="{C4DA475F-08DE-A72B-A2E3-1E1326C16EA2}"/>
          </ac:spMkLst>
        </pc:spChg>
        <pc:spChg chg="add mod">
          <ac:chgData name="thu duyen" userId="1bc30166ef6edb6a" providerId="LiveId" clId="{21FB5EFE-E48E-4ACB-9B50-231E299711F4}" dt="2023-06-24T18:26:35.799" v="14936" actId="1076"/>
          <ac:spMkLst>
            <pc:docMk/>
            <pc:sldMk cId="2115793167" sldId="1338"/>
            <ac:spMk id="18" creationId="{B0E6791B-5D0F-68C9-729C-EFC5E57BE98C}"/>
          </ac:spMkLst>
        </pc:spChg>
        <pc:graphicFrameChg chg="add del mod">
          <ac:chgData name="thu duyen" userId="1bc30166ef6edb6a" providerId="LiveId" clId="{21FB5EFE-E48E-4ACB-9B50-231E299711F4}" dt="2023-06-24T18:11:00.717" v="14543"/>
          <ac:graphicFrameMkLst>
            <pc:docMk/>
            <pc:sldMk cId="2115793167" sldId="1338"/>
            <ac:graphicFrameMk id="3" creationId="{80076D92-BA2A-3D7E-5FA8-58C60C9A57C9}"/>
          </ac:graphicFrameMkLst>
        </pc:graphicFrameChg>
        <pc:picChg chg="add mod">
          <ac:chgData name="thu duyen" userId="1bc30166ef6edb6a" providerId="LiveId" clId="{21FB5EFE-E48E-4ACB-9B50-231E299711F4}" dt="2023-06-24T18:33:52.451" v="14973" actId="1076"/>
          <ac:picMkLst>
            <pc:docMk/>
            <pc:sldMk cId="2115793167" sldId="1338"/>
            <ac:picMk id="1027" creationId="{3E7BD99A-7A8F-C742-D351-9D1C074E8EED}"/>
          </ac:picMkLst>
        </pc:picChg>
        <pc:picChg chg="add mod">
          <ac:chgData name="thu duyen" userId="1bc30166ef6edb6a" providerId="LiveId" clId="{21FB5EFE-E48E-4ACB-9B50-231E299711F4}" dt="2023-06-24T18:31:48.516" v="14960" actId="1076"/>
          <ac:picMkLst>
            <pc:docMk/>
            <pc:sldMk cId="2115793167" sldId="1338"/>
            <ac:picMk id="1029" creationId="{4C295E0F-5BB1-9C81-5F2B-F7D853EB73A1}"/>
          </ac:picMkLst>
        </pc:picChg>
      </pc:sldChg>
      <pc:sldChg chg="addSp delSp modSp new del mod modClrScheme chgLayout">
        <pc:chgData name="thu duyen" userId="1bc30166ef6edb6a" providerId="LiveId" clId="{21FB5EFE-E48E-4ACB-9B50-231E299711F4}" dt="2023-06-27T19:36:19.053" v="18165" actId="2696"/>
        <pc:sldMkLst>
          <pc:docMk/>
          <pc:sldMk cId="798263560" sldId="1339"/>
        </pc:sldMkLst>
        <pc:spChg chg="del">
          <ac:chgData name="thu duyen" userId="1bc30166ef6edb6a" providerId="LiveId" clId="{21FB5EFE-E48E-4ACB-9B50-231E299711F4}" dt="2023-06-26T22:52:29.346" v="17491" actId="700"/>
          <ac:spMkLst>
            <pc:docMk/>
            <pc:sldMk cId="798263560" sldId="1339"/>
            <ac:spMk id="2" creationId="{892079AA-F2F4-3302-FD21-85811059F450}"/>
          </ac:spMkLst>
        </pc:spChg>
        <pc:spChg chg="add mod">
          <ac:chgData name="thu duyen" userId="1bc30166ef6edb6a" providerId="LiveId" clId="{21FB5EFE-E48E-4ACB-9B50-231E299711F4}" dt="2023-06-26T23:16:55.004" v="17522" actId="14100"/>
          <ac:spMkLst>
            <pc:docMk/>
            <pc:sldMk cId="798263560" sldId="1339"/>
            <ac:spMk id="3" creationId="{C35B8BFB-9287-FFBC-8D69-F8E36CBFA6E5}"/>
          </ac:spMkLst>
        </pc:spChg>
        <pc:spChg chg="add mod">
          <ac:chgData name="thu duyen" userId="1bc30166ef6edb6a" providerId="LiveId" clId="{21FB5EFE-E48E-4ACB-9B50-231E299711F4}" dt="2023-06-26T23:17:04.515" v="17524" actId="14100"/>
          <ac:spMkLst>
            <pc:docMk/>
            <pc:sldMk cId="798263560" sldId="1339"/>
            <ac:spMk id="4" creationId="{BF76FFEE-2264-83F4-D807-B2D5A86F194C}"/>
          </ac:spMkLst>
        </pc:spChg>
        <pc:spChg chg="add mod">
          <ac:chgData name="thu duyen" userId="1bc30166ef6edb6a" providerId="LiveId" clId="{21FB5EFE-E48E-4ACB-9B50-231E299711F4}" dt="2023-06-26T23:19:34.252" v="17626" actId="14100"/>
          <ac:spMkLst>
            <pc:docMk/>
            <pc:sldMk cId="798263560" sldId="1339"/>
            <ac:spMk id="5" creationId="{EB430B01-28CB-185B-CBD5-46C10DD3D7EC}"/>
          </ac:spMkLst>
        </pc:spChg>
        <pc:spChg chg="add del mod">
          <ac:chgData name="thu duyen" userId="1bc30166ef6edb6a" providerId="LiveId" clId="{21FB5EFE-E48E-4ACB-9B50-231E299711F4}" dt="2023-06-26T23:19:01.740" v="17625" actId="113"/>
          <ac:spMkLst>
            <pc:docMk/>
            <pc:sldMk cId="798263560" sldId="1339"/>
            <ac:spMk id="6" creationId="{495D42B6-DF66-0365-E6C6-F2E98039DD0E}"/>
          </ac:spMkLst>
        </pc:spChg>
        <pc:spChg chg="add mod">
          <ac:chgData name="thu duyen" userId="1bc30166ef6edb6a" providerId="LiveId" clId="{21FB5EFE-E48E-4ACB-9B50-231E299711F4}" dt="2023-06-26T23:20:02.058" v="17655" actId="20577"/>
          <ac:spMkLst>
            <pc:docMk/>
            <pc:sldMk cId="798263560" sldId="1339"/>
            <ac:spMk id="7" creationId="{E213B60D-ACC8-ACC3-CB7C-6200063D6268}"/>
          </ac:spMkLst>
        </pc:spChg>
      </pc:sldChg>
      <pc:sldChg chg="new del">
        <pc:chgData name="thu duyen" userId="1bc30166ef6edb6a" providerId="LiveId" clId="{21FB5EFE-E48E-4ACB-9B50-231E299711F4}" dt="2023-06-26T22:10:18.893" v="17333" actId="2696"/>
        <pc:sldMkLst>
          <pc:docMk/>
          <pc:sldMk cId="4047229421" sldId="1339"/>
        </pc:sldMkLst>
      </pc:sldChg>
      <pc:sldChg chg="addSp delSp modSp new mod modClrScheme chgLayout">
        <pc:chgData name="thu duyen" userId="1bc30166ef6edb6a" providerId="LiveId" clId="{21FB5EFE-E48E-4ACB-9B50-231E299711F4}" dt="2023-06-27T19:02:53.808" v="17937" actId="14100"/>
        <pc:sldMkLst>
          <pc:docMk/>
          <pc:sldMk cId="2039631624" sldId="1340"/>
        </pc:sldMkLst>
        <pc:spChg chg="del">
          <ac:chgData name="thu duyen" userId="1bc30166ef6edb6a" providerId="LiveId" clId="{21FB5EFE-E48E-4ACB-9B50-231E299711F4}" dt="2023-06-27T18:39:00.856" v="17657" actId="700"/>
          <ac:spMkLst>
            <pc:docMk/>
            <pc:sldMk cId="2039631624" sldId="1340"/>
            <ac:spMk id="2" creationId="{1A86A1DB-7A1D-9C7A-9E60-810A3983A0AC}"/>
          </ac:spMkLst>
        </pc:spChg>
        <pc:spChg chg="add mod">
          <ac:chgData name="thu duyen" userId="1bc30166ef6edb6a" providerId="LiveId" clId="{21FB5EFE-E48E-4ACB-9B50-231E299711F4}" dt="2023-06-27T19:02:50.371" v="17935" actId="14100"/>
          <ac:spMkLst>
            <pc:docMk/>
            <pc:sldMk cId="2039631624" sldId="1340"/>
            <ac:spMk id="4" creationId="{398F9F69-F710-F1F0-8E4B-BF4CAD16979C}"/>
          </ac:spMkLst>
        </pc:spChg>
        <pc:spChg chg="add mod">
          <ac:chgData name="thu duyen" userId="1bc30166ef6edb6a" providerId="LiveId" clId="{21FB5EFE-E48E-4ACB-9B50-231E299711F4}" dt="2023-06-27T19:02:53.808" v="17937" actId="14100"/>
          <ac:spMkLst>
            <pc:docMk/>
            <pc:sldMk cId="2039631624" sldId="1340"/>
            <ac:spMk id="5" creationId="{342C4CD9-737C-4434-6C96-2891E8611335}"/>
          </ac:spMkLst>
        </pc:spChg>
        <pc:graphicFrameChg chg="add mod modGraphic">
          <ac:chgData name="thu duyen" userId="1bc30166ef6edb6a" providerId="LiveId" clId="{21FB5EFE-E48E-4ACB-9B50-231E299711F4}" dt="2023-06-27T19:02:51.146" v="17936" actId="1076"/>
          <ac:graphicFrameMkLst>
            <pc:docMk/>
            <pc:sldMk cId="2039631624" sldId="1340"/>
            <ac:graphicFrameMk id="3" creationId="{4CE15FB5-B972-A4CE-AEF4-79E3CB851670}"/>
          </ac:graphicFrameMkLst>
        </pc:graphicFrameChg>
      </pc:sldChg>
      <pc:sldChg chg="addSp delSp modSp new mod modClrScheme chgLayout">
        <pc:chgData name="thu duyen" userId="1bc30166ef6edb6a" providerId="LiveId" clId="{21FB5EFE-E48E-4ACB-9B50-231E299711F4}" dt="2023-06-27T19:06:23.143" v="17961" actId="113"/>
        <pc:sldMkLst>
          <pc:docMk/>
          <pc:sldMk cId="1598236698" sldId="1341"/>
        </pc:sldMkLst>
        <pc:spChg chg="del">
          <ac:chgData name="thu duyen" userId="1bc30166ef6edb6a" providerId="LiveId" clId="{21FB5EFE-E48E-4ACB-9B50-231E299711F4}" dt="2023-06-27T19:03:10.044" v="17939" actId="700"/>
          <ac:spMkLst>
            <pc:docMk/>
            <pc:sldMk cId="1598236698" sldId="1341"/>
            <ac:spMk id="2" creationId="{EBEAE9C4-5043-B6CA-B398-AD3A12F360E2}"/>
          </ac:spMkLst>
        </pc:spChg>
        <pc:graphicFrameChg chg="add mod modGraphic">
          <ac:chgData name="thu duyen" userId="1bc30166ef6edb6a" providerId="LiveId" clId="{21FB5EFE-E48E-4ACB-9B50-231E299711F4}" dt="2023-06-27T19:06:23.143" v="17961" actId="113"/>
          <ac:graphicFrameMkLst>
            <pc:docMk/>
            <pc:sldMk cId="1598236698" sldId="1341"/>
            <ac:graphicFrameMk id="3" creationId="{996CA987-1618-2817-707A-FFE5E5976948}"/>
          </ac:graphicFrameMkLst>
        </pc:graphicFrameChg>
      </pc:sldChg>
      <pc:sldChg chg="addSp modSp new mod">
        <pc:chgData name="thu duyen" userId="1bc30166ef6edb6a" providerId="LiveId" clId="{21FB5EFE-E48E-4ACB-9B50-231E299711F4}" dt="2023-06-27T19:08:55.416" v="17981" actId="207"/>
        <pc:sldMkLst>
          <pc:docMk/>
          <pc:sldMk cId="1548462570" sldId="1342"/>
        </pc:sldMkLst>
        <pc:graphicFrameChg chg="add mod modGraphic">
          <ac:chgData name="thu duyen" userId="1bc30166ef6edb6a" providerId="LiveId" clId="{21FB5EFE-E48E-4ACB-9B50-231E299711F4}" dt="2023-06-27T19:08:55.416" v="17981" actId="207"/>
          <ac:graphicFrameMkLst>
            <pc:docMk/>
            <pc:sldMk cId="1548462570" sldId="1342"/>
            <ac:graphicFrameMk id="2" creationId="{010F43EF-55A3-02C5-E9B9-F1CF6F0E6C3D}"/>
          </ac:graphicFrameMkLst>
        </pc:graphicFrameChg>
      </pc:sldChg>
      <pc:sldChg chg="addSp modSp new del mod ord">
        <pc:chgData name="thu duyen" userId="1bc30166ef6edb6a" providerId="LiveId" clId="{21FB5EFE-E48E-4ACB-9B50-231E299711F4}" dt="2023-06-27T19:21:39.202" v="18042" actId="2696"/>
        <pc:sldMkLst>
          <pc:docMk/>
          <pc:sldMk cId="3262578904" sldId="1343"/>
        </pc:sldMkLst>
        <pc:spChg chg="add mod">
          <ac:chgData name="thu duyen" userId="1bc30166ef6edb6a" providerId="LiveId" clId="{21FB5EFE-E48E-4ACB-9B50-231E299711F4}" dt="2023-06-27T19:20:18.083" v="18024" actId="14100"/>
          <ac:spMkLst>
            <pc:docMk/>
            <pc:sldMk cId="3262578904" sldId="1343"/>
            <ac:spMk id="3" creationId="{C1DA306D-5E1C-E874-0E3C-DE9198FCEEB8}"/>
          </ac:spMkLst>
        </pc:spChg>
      </pc:sldChg>
      <pc:sldChg chg="modSp del mod modNotesTx">
        <pc:chgData name="thu duyen" userId="1bc30166ef6edb6a" providerId="LiveId" clId="{21FB5EFE-E48E-4ACB-9B50-231E299711F4}" dt="2023-06-27T19:22:07.876" v="18048" actId="2696"/>
        <pc:sldMkLst>
          <pc:docMk/>
          <pc:sldMk cId="555910619" sldId="18824"/>
        </pc:sldMkLst>
        <pc:picChg chg="mod">
          <ac:chgData name="thu duyen" userId="1bc30166ef6edb6a" providerId="LiveId" clId="{21FB5EFE-E48E-4ACB-9B50-231E299711F4}" dt="2023-06-27T19:21:10.025" v="18034" actId="1076"/>
          <ac:picMkLst>
            <pc:docMk/>
            <pc:sldMk cId="555910619" sldId="18824"/>
            <ac:picMk id="3" creationId="{EC5798FC-BC0A-8BAF-2A23-5E021393517F}"/>
          </ac:picMkLst>
        </pc:picChg>
        <pc:picChg chg="mod">
          <ac:chgData name="thu duyen" userId="1bc30166ef6edb6a" providerId="LiveId" clId="{21FB5EFE-E48E-4ACB-9B50-231E299711F4}" dt="2023-06-27T19:22:05.282" v="18047" actId="1076"/>
          <ac:picMkLst>
            <pc:docMk/>
            <pc:sldMk cId="555910619" sldId="18824"/>
            <ac:picMk id="5" creationId="{36AA1A6D-C8D8-9382-3517-0E11C0711C06}"/>
          </ac:picMkLst>
        </pc:picChg>
      </pc:sldChg>
      <pc:sldChg chg="addSp delSp modSp add mod delAnim modAnim modNotesTx">
        <pc:chgData name="thu duyen" userId="1bc30166ef6edb6a" providerId="LiveId" clId="{21FB5EFE-E48E-4ACB-9B50-231E299711F4}" dt="2023-06-27T19:21:57.233" v="18046" actId="1076"/>
        <pc:sldMkLst>
          <pc:docMk/>
          <pc:sldMk cId="1048824801" sldId="18825"/>
        </pc:sldMkLst>
        <pc:spChg chg="add mod">
          <ac:chgData name="thu duyen" userId="1bc30166ef6edb6a" providerId="LiveId" clId="{21FB5EFE-E48E-4ACB-9B50-231E299711F4}" dt="2023-06-27T19:21:55.588" v="18045" actId="1076"/>
          <ac:spMkLst>
            <pc:docMk/>
            <pc:sldMk cId="1048824801" sldId="18825"/>
            <ac:spMk id="4" creationId="{6CD43087-B5B7-0C5B-519A-AE33DF5B0847}"/>
          </ac:spMkLst>
        </pc:spChg>
        <pc:spChg chg="del mod">
          <ac:chgData name="thu duyen" userId="1bc30166ef6edb6a" providerId="LiveId" clId="{21FB5EFE-E48E-4ACB-9B50-231E299711F4}" dt="2023-06-27T19:17:49.401" v="18001" actId="21"/>
          <ac:spMkLst>
            <pc:docMk/>
            <pc:sldMk cId="1048824801" sldId="18825"/>
            <ac:spMk id="12" creationId="{00000000-0000-0000-0000-000000000000}"/>
          </ac:spMkLst>
        </pc:spChg>
        <pc:picChg chg="add mod">
          <ac:chgData name="thu duyen" userId="1bc30166ef6edb6a" providerId="LiveId" clId="{21FB5EFE-E48E-4ACB-9B50-231E299711F4}" dt="2023-06-27T19:21:57.233" v="18046" actId="1076"/>
          <ac:picMkLst>
            <pc:docMk/>
            <pc:sldMk cId="1048824801" sldId="18825"/>
            <ac:picMk id="5" creationId="{F3F600D7-428F-14A9-A243-B2EF8A37EABD}"/>
          </ac:picMkLst>
        </pc:picChg>
        <pc:picChg chg="del">
          <ac:chgData name="thu duyen" userId="1bc30166ef6edb6a" providerId="LiveId" clId="{21FB5EFE-E48E-4ACB-9B50-231E299711F4}" dt="2023-06-27T19:17:13.015" v="17996" actId="21"/>
          <ac:picMkLst>
            <pc:docMk/>
            <pc:sldMk cId="1048824801" sldId="18825"/>
            <ac:picMk id="10" creationId="{00000000-0000-0000-0000-000000000000}"/>
          </ac:picMkLst>
        </pc:picChg>
      </pc:sldChg>
      <pc:sldChg chg="addSp delSp modSp add mod delAnim modAnim modNotesTx">
        <pc:chgData name="thu duyen" userId="1bc30166ef6edb6a" providerId="LiveId" clId="{21FB5EFE-E48E-4ACB-9B50-231E299711F4}" dt="2023-06-27T19:21:35.405" v="18041" actId="1076"/>
        <pc:sldMkLst>
          <pc:docMk/>
          <pc:sldMk cId="3056831480" sldId="18826"/>
        </pc:sldMkLst>
        <pc:spChg chg="add mod">
          <ac:chgData name="thu duyen" userId="1bc30166ef6edb6a" providerId="LiveId" clId="{21FB5EFE-E48E-4ACB-9B50-231E299711F4}" dt="2023-06-27T19:21:35.405" v="18041" actId="1076"/>
          <ac:spMkLst>
            <pc:docMk/>
            <pc:sldMk cId="3056831480" sldId="18826"/>
            <ac:spMk id="3" creationId="{862FD12B-CD97-7460-591C-D6266913BC85}"/>
          </ac:spMkLst>
        </pc:spChg>
        <pc:spChg chg="del mod">
          <ac:chgData name="thu duyen" userId="1bc30166ef6edb6a" providerId="LiveId" clId="{21FB5EFE-E48E-4ACB-9B50-231E299711F4}" dt="2023-06-27T19:21:29.487" v="18039" actId="21"/>
          <ac:spMkLst>
            <pc:docMk/>
            <pc:sldMk cId="3056831480" sldId="18826"/>
            <ac:spMk id="10" creationId="{00000000-0000-0000-0000-000000000000}"/>
          </ac:spMkLst>
        </pc:spChg>
        <pc:picChg chg="add mod">
          <ac:chgData name="thu duyen" userId="1bc30166ef6edb6a" providerId="LiveId" clId="{21FB5EFE-E48E-4ACB-9B50-231E299711F4}" dt="2023-06-27T19:21:32.203" v="18040" actId="1076"/>
          <ac:picMkLst>
            <pc:docMk/>
            <pc:sldMk cId="3056831480" sldId="18826"/>
            <ac:picMk id="4" creationId="{D433B3E0-0DA2-3291-7798-6B3AEEA53160}"/>
          </ac:picMkLst>
        </pc:picChg>
        <pc:picChg chg="del">
          <ac:chgData name="thu duyen" userId="1bc30166ef6edb6a" providerId="LiveId" clId="{21FB5EFE-E48E-4ACB-9B50-231E299711F4}" dt="2023-06-27T19:12:25.351" v="17984" actId="21"/>
          <ac:picMkLst>
            <pc:docMk/>
            <pc:sldMk cId="3056831480" sldId="18826"/>
            <ac:picMk id="11" creationId="{00000000-0000-0000-0000-000000000000}"/>
          </ac:picMkLst>
        </pc:picChg>
        <pc:picChg chg="mod">
          <ac:chgData name="thu duyen" userId="1bc30166ef6edb6a" providerId="LiveId" clId="{21FB5EFE-E48E-4ACB-9B50-231E299711F4}" dt="2023-06-27T19:18:46.747" v="18011" actId="1076"/>
          <ac:picMkLst>
            <pc:docMk/>
            <pc:sldMk cId="3056831480" sldId="18826"/>
            <ac:picMk id="38" creationId="{00000000-0000-0000-0000-000000000000}"/>
          </ac:picMkLst>
        </pc:picChg>
      </pc:sldChg>
      <pc:sldChg chg="addSp delSp modSp new del">
        <pc:chgData name="thu duyen" userId="1bc30166ef6edb6a" providerId="LiveId" clId="{21FB5EFE-E48E-4ACB-9B50-231E299711F4}" dt="2023-06-27T19:31:03.427" v="18104" actId="2696"/>
        <pc:sldMkLst>
          <pc:docMk/>
          <pc:sldMk cId="920922862" sldId="18827"/>
        </pc:sldMkLst>
        <pc:spChg chg="add del mod">
          <ac:chgData name="thu duyen" userId="1bc30166ef6edb6a" providerId="LiveId" clId="{21FB5EFE-E48E-4ACB-9B50-231E299711F4}" dt="2023-06-27T19:30:07.267" v="18091"/>
          <ac:spMkLst>
            <pc:docMk/>
            <pc:sldMk cId="920922862" sldId="18827"/>
            <ac:spMk id="3" creationId="{3898880A-58DA-03B9-B2E7-517DAEA27A48}"/>
          </ac:spMkLst>
        </pc:spChg>
        <pc:graphicFrameChg chg="add del mod">
          <ac:chgData name="thu duyen" userId="1bc30166ef6edb6a" providerId="LiveId" clId="{21FB5EFE-E48E-4ACB-9B50-231E299711F4}" dt="2023-06-27T19:30:07.267" v="18091"/>
          <ac:graphicFrameMkLst>
            <pc:docMk/>
            <pc:sldMk cId="920922862" sldId="18827"/>
            <ac:graphicFrameMk id="2" creationId="{68B298F1-CF39-9E28-D808-D91DD5723DA0}"/>
          </ac:graphicFrameMkLst>
        </pc:graphicFrameChg>
      </pc:sldChg>
      <pc:sldChg chg="addSp delSp modSp new mod ord modClrScheme chgLayout">
        <pc:chgData name="thu duyen" userId="1bc30166ef6edb6a" providerId="LiveId" clId="{21FB5EFE-E48E-4ACB-9B50-231E299711F4}" dt="2023-06-27T19:30:59.237" v="18103" actId="1076"/>
        <pc:sldMkLst>
          <pc:docMk/>
          <pc:sldMk cId="3119677561" sldId="18828"/>
        </pc:sldMkLst>
        <pc:spChg chg="del">
          <ac:chgData name="thu duyen" userId="1bc30166ef6edb6a" providerId="LiveId" clId="{21FB5EFE-E48E-4ACB-9B50-231E299711F4}" dt="2023-06-27T19:30:17.158" v="18095" actId="700"/>
          <ac:spMkLst>
            <pc:docMk/>
            <pc:sldMk cId="3119677561" sldId="18828"/>
            <ac:spMk id="2" creationId="{F72ED02F-B3DE-3729-0B80-F1F5DB3E72FA}"/>
          </ac:spMkLst>
        </pc:spChg>
        <pc:spChg chg="add del mod">
          <ac:chgData name="thu duyen" userId="1bc30166ef6edb6a" providerId="LiveId" clId="{21FB5EFE-E48E-4ACB-9B50-231E299711F4}" dt="2023-06-27T19:30:33.904" v="18098"/>
          <ac:spMkLst>
            <pc:docMk/>
            <pc:sldMk cId="3119677561" sldId="18828"/>
            <ac:spMk id="4" creationId="{C31BB89B-E258-D6E7-0768-E903CB796F1A}"/>
          </ac:spMkLst>
        </pc:spChg>
        <pc:graphicFrameChg chg="add del mod">
          <ac:chgData name="thu duyen" userId="1bc30166ef6edb6a" providerId="LiveId" clId="{21FB5EFE-E48E-4ACB-9B50-231E299711F4}" dt="2023-06-27T19:30:33.904" v="18098"/>
          <ac:graphicFrameMkLst>
            <pc:docMk/>
            <pc:sldMk cId="3119677561" sldId="18828"/>
            <ac:graphicFrameMk id="3" creationId="{4DC4895F-B238-3C54-6250-0E4FAE5E2549}"/>
          </ac:graphicFrameMkLst>
        </pc:graphicFrameChg>
        <pc:picChg chg="add mod">
          <ac:chgData name="thu duyen" userId="1bc30166ef6edb6a" providerId="LiveId" clId="{21FB5EFE-E48E-4ACB-9B50-231E299711F4}" dt="2023-06-27T19:30:59.237" v="18103" actId="1076"/>
          <ac:picMkLst>
            <pc:docMk/>
            <pc:sldMk cId="3119677561" sldId="18828"/>
            <ac:picMk id="5" creationId="{2BA0CF4C-654A-DD6A-307A-252ADD9EFFFF}"/>
          </ac:picMkLst>
        </pc:picChg>
      </pc:sldChg>
      <pc:sldMasterChg chg="delSldLayout">
        <pc:chgData name="thu duyen" userId="1bc30166ef6edb6a" providerId="LiveId" clId="{21FB5EFE-E48E-4ACB-9B50-231E299711F4}" dt="2023-06-27T19:33:21.053" v="18148" actId="2696"/>
        <pc:sldMasterMkLst>
          <pc:docMk/>
          <pc:sldMasterMk cId="1947265835" sldId="2147484117"/>
        </pc:sldMasterMkLst>
        <pc:sldLayoutChg chg="del">
          <pc:chgData name="thu duyen" userId="1bc30166ef6edb6a" providerId="LiveId" clId="{21FB5EFE-E48E-4ACB-9B50-231E299711F4}" dt="2023-06-27T19:33:21.053" v="18148" actId="2696"/>
          <pc:sldLayoutMkLst>
            <pc:docMk/>
            <pc:sldMasterMk cId="1947265835" sldId="2147484117"/>
            <pc:sldLayoutMk cId="4043860910" sldId="2147484196"/>
          </pc:sldLayoutMkLst>
        </pc:sldLayoutChg>
      </pc:sldMasterChg>
      <pc:sldMasterChg chg="delSldLayout">
        <pc:chgData name="thu duyen" userId="1bc30166ef6edb6a" providerId="LiveId" clId="{21FB5EFE-E48E-4ACB-9B50-231E299711F4}" dt="2023-06-27T19:22:18.459" v="18049" actId="2696"/>
        <pc:sldMasterMkLst>
          <pc:docMk/>
          <pc:sldMasterMk cId="2438033347" sldId="2147484149"/>
        </pc:sldMasterMkLst>
        <pc:sldLayoutChg chg="del">
          <pc:chgData name="thu duyen" userId="1bc30166ef6edb6a" providerId="LiveId" clId="{21FB5EFE-E48E-4ACB-9B50-231E299711F4}" dt="2023-06-27T19:22:18.459" v="18049" actId="2696"/>
          <pc:sldLayoutMkLst>
            <pc:docMk/>
            <pc:sldMasterMk cId="2438033347" sldId="2147484149"/>
            <pc:sldLayoutMk cId="3643301732" sldId="2147484198"/>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6.jpeg"/></Relationships>
</file>

<file path=ppt/diagrams/_rels/data2.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E7E36-6346-4D0D-861C-9DCEDCD9F88C}" type="doc">
      <dgm:prSet loTypeId="urn:microsoft.com/office/officeart/2008/layout/BubblePictureList" loCatId="picture" qsTypeId="urn:microsoft.com/office/officeart/2005/8/quickstyle/3d3" qsCatId="3D" csTypeId="urn:microsoft.com/office/officeart/2005/8/colors/accent0_1" csCatId="mainScheme" phldr="1"/>
      <dgm:spPr/>
    </dgm:pt>
    <dgm:pt modelId="{48C23651-4C05-45C3-8FAD-61282747D69B}">
      <dgm:prSet phldrT="[Text]" phldr="1"/>
      <dgm:spPr/>
      <dgm:t>
        <a:bodyPr/>
        <a:lstStyle/>
        <a:p>
          <a:endParaRPr lang="en-US" dirty="0">
            <a:solidFill>
              <a:schemeClr val="bg1"/>
            </a:solidFill>
          </a:endParaRPr>
        </a:p>
      </dgm:t>
    </dgm:pt>
    <dgm:pt modelId="{0BF1DF13-DE83-4D77-A3CA-BEAF5062B8C5}" type="parTrans" cxnId="{AF6A66D0-C730-4830-BBF5-D5F434E33859}">
      <dgm:prSet/>
      <dgm:spPr/>
      <dgm:t>
        <a:bodyPr/>
        <a:lstStyle/>
        <a:p>
          <a:endParaRPr lang="en-US">
            <a:solidFill>
              <a:schemeClr val="bg1"/>
            </a:solidFill>
          </a:endParaRPr>
        </a:p>
      </dgm:t>
    </dgm:pt>
    <dgm:pt modelId="{7A4D6B46-07CC-4E33-9DD9-BFCAF73D5A28}" type="sibTrans" cxnId="{AF6A66D0-C730-4830-BBF5-D5F434E3385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endParaRPr lang="en-US">
            <a:solidFill>
              <a:schemeClr val="bg1"/>
            </a:solidFill>
          </a:endParaRPr>
        </a:p>
      </dgm:t>
      <dgm:extLst>
        <a:ext uri="{E40237B7-FDA0-4F09-8148-C483321AD2D9}">
          <dgm14:cNvPr xmlns:dgm14="http://schemas.microsoft.com/office/drawing/2010/diagram" id="0" name="" descr="Gắn kết du lịch TP. Hồ Chí Minh - Bến Tre và vùng đồng bằng sông Cửu Long">
            <a:extLst>
              <a:ext uri="{FF2B5EF4-FFF2-40B4-BE49-F238E27FC236}">
                <a16:creationId xmlns:a16="http://schemas.microsoft.com/office/drawing/2014/main" id="{E8EA9F32-029D-0095-6D0E-6264DC0BE726}"/>
              </a:ext>
            </a:extLst>
          </dgm14:cNvPr>
        </a:ext>
      </dgm:extLst>
    </dgm:pt>
    <dgm:pt modelId="{A2022E5C-A325-4C1E-A599-0215FA4523A1}" type="pres">
      <dgm:prSet presAssocID="{FBAE7E36-6346-4D0D-861C-9DCEDCD9F88C}" presName="Name0" presStyleCnt="0">
        <dgm:presLayoutVars>
          <dgm:chMax val="8"/>
          <dgm:chPref val="8"/>
          <dgm:dir/>
        </dgm:presLayoutVars>
      </dgm:prSet>
      <dgm:spPr/>
    </dgm:pt>
    <dgm:pt modelId="{3AB490AB-F2C5-4EB3-B290-D77EDCA66D72}" type="pres">
      <dgm:prSet presAssocID="{48C23651-4C05-45C3-8FAD-61282747D69B}" presName="parent_text_1" presStyleLbl="revTx" presStyleIdx="0" presStyleCnt="1">
        <dgm:presLayoutVars>
          <dgm:chMax val="0"/>
          <dgm:chPref val="0"/>
          <dgm:bulletEnabled val="1"/>
        </dgm:presLayoutVars>
      </dgm:prSet>
      <dgm:spPr/>
      <dgm:t>
        <a:bodyPr/>
        <a:lstStyle/>
        <a:p>
          <a:endParaRPr lang="en-US"/>
        </a:p>
      </dgm:t>
    </dgm:pt>
    <dgm:pt modelId="{4336952C-091E-4308-9EB9-903681E78091}" type="pres">
      <dgm:prSet presAssocID="{48C23651-4C05-45C3-8FAD-61282747D69B}" presName="image_accent_1" presStyleCnt="0"/>
      <dgm:spPr/>
    </dgm:pt>
    <dgm:pt modelId="{FF45908D-65E4-442C-9ED7-A1CB12D04CAC}" type="pres">
      <dgm:prSet presAssocID="{48C23651-4C05-45C3-8FAD-61282747D69B}" presName="imageAccentRepeatNode" presStyleLbl="alignNode1" presStyleIdx="0" presStyleCnt="2"/>
      <dgm:spPr/>
    </dgm:pt>
    <dgm:pt modelId="{E44580EA-B467-4484-ADD3-FDDD9829422E}" type="pres">
      <dgm:prSet presAssocID="{48C23651-4C05-45C3-8FAD-61282747D69B}" presName="accent_1" presStyleLbl="alignNode1" presStyleIdx="1" presStyleCnt="2"/>
      <dgm:spPr/>
    </dgm:pt>
    <dgm:pt modelId="{6661325B-67C6-4E56-ABB5-C5FBF8D86191}" type="pres">
      <dgm:prSet presAssocID="{7A4D6B46-07CC-4E33-9DD9-BFCAF73D5A28}" presName="image_1" presStyleCnt="0"/>
      <dgm:spPr/>
    </dgm:pt>
    <dgm:pt modelId="{59030675-DC35-4124-9BB5-8C6B1EA18AF3}" type="pres">
      <dgm:prSet presAssocID="{7A4D6B46-07CC-4E33-9DD9-BFCAF73D5A28}" presName="imageRepeatNode" presStyleLbl="fgImgPlace1" presStyleIdx="0" presStyleCnt="1"/>
      <dgm:spPr/>
      <dgm:t>
        <a:bodyPr/>
        <a:lstStyle/>
        <a:p>
          <a:endParaRPr lang="en-US"/>
        </a:p>
      </dgm:t>
    </dgm:pt>
  </dgm:ptLst>
  <dgm:cxnLst>
    <dgm:cxn modelId="{967601F0-3A15-44EA-909D-F0132A8FAF9A}" type="presOf" srcId="{FBAE7E36-6346-4D0D-861C-9DCEDCD9F88C}" destId="{A2022E5C-A325-4C1E-A599-0215FA4523A1}" srcOrd="0" destOrd="0" presId="urn:microsoft.com/office/officeart/2008/layout/BubblePictureList"/>
    <dgm:cxn modelId="{AF6A66D0-C730-4830-BBF5-D5F434E33859}" srcId="{FBAE7E36-6346-4D0D-861C-9DCEDCD9F88C}" destId="{48C23651-4C05-45C3-8FAD-61282747D69B}" srcOrd="0" destOrd="0" parTransId="{0BF1DF13-DE83-4D77-A3CA-BEAF5062B8C5}" sibTransId="{7A4D6B46-07CC-4E33-9DD9-BFCAF73D5A28}"/>
    <dgm:cxn modelId="{AAE08CDB-C23E-4B84-87F3-13A180EBBECC}" type="presOf" srcId="{48C23651-4C05-45C3-8FAD-61282747D69B}" destId="{3AB490AB-F2C5-4EB3-B290-D77EDCA66D72}" srcOrd="0" destOrd="0" presId="urn:microsoft.com/office/officeart/2008/layout/BubblePictureList"/>
    <dgm:cxn modelId="{86B7EB24-0C01-4E27-A75B-76A9A05577DA}" type="presOf" srcId="{7A4D6B46-07CC-4E33-9DD9-BFCAF73D5A28}" destId="{59030675-DC35-4124-9BB5-8C6B1EA18AF3}" srcOrd="0" destOrd="0" presId="urn:microsoft.com/office/officeart/2008/layout/BubblePictureList"/>
    <dgm:cxn modelId="{A0CCC5FC-8893-4D0A-B196-032EF99EA812}" type="presParOf" srcId="{A2022E5C-A325-4C1E-A599-0215FA4523A1}" destId="{3AB490AB-F2C5-4EB3-B290-D77EDCA66D72}" srcOrd="0" destOrd="0" presId="urn:microsoft.com/office/officeart/2008/layout/BubblePictureList"/>
    <dgm:cxn modelId="{AC5AF79B-DBF2-402E-AE7C-AE4C2DCB3385}" type="presParOf" srcId="{A2022E5C-A325-4C1E-A599-0215FA4523A1}" destId="{4336952C-091E-4308-9EB9-903681E78091}" srcOrd="1" destOrd="0" presId="urn:microsoft.com/office/officeart/2008/layout/BubblePictureList"/>
    <dgm:cxn modelId="{F38F5EFC-BD0C-4E85-951F-86B212E80DAB}" type="presParOf" srcId="{4336952C-091E-4308-9EB9-903681E78091}" destId="{FF45908D-65E4-442C-9ED7-A1CB12D04CAC}" srcOrd="0" destOrd="0" presId="urn:microsoft.com/office/officeart/2008/layout/BubblePictureList"/>
    <dgm:cxn modelId="{B5E34D89-4E85-4018-8881-69217BBF9FBB}" type="presParOf" srcId="{A2022E5C-A325-4C1E-A599-0215FA4523A1}" destId="{E44580EA-B467-4484-ADD3-FDDD9829422E}" srcOrd="2" destOrd="0" presId="urn:microsoft.com/office/officeart/2008/layout/BubblePictureList"/>
    <dgm:cxn modelId="{F20D4A42-D34D-45A5-B34C-C0CBCC924997}" type="presParOf" srcId="{A2022E5C-A325-4C1E-A599-0215FA4523A1}" destId="{6661325B-67C6-4E56-ABB5-C5FBF8D86191}" srcOrd="3" destOrd="0" presId="urn:microsoft.com/office/officeart/2008/layout/BubblePictureList"/>
    <dgm:cxn modelId="{CB037709-4899-492F-8A69-CCDBB41DDC2F}" type="presParOf" srcId="{6661325B-67C6-4E56-ABB5-C5FBF8D86191}" destId="{59030675-DC35-4124-9BB5-8C6B1EA18AF3}"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0D9B40-AF0B-4EDE-96DD-016ADCBD2CC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57725F0-DC83-4423-A291-DE7DD236C434}">
      <dgm:prSet phldrT="[Text]" phldr="1"/>
      <dgm:spPr/>
      <dgm:t>
        <a:bodyPr/>
        <a:lstStyle/>
        <a:p>
          <a:endParaRPr lang="en-US" dirty="0"/>
        </a:p>
      </dgm:t>
    </dgm:pt>
    <dgm:pt modelId="{D49D6056-3656-433C-A95F-054EE3DC0E15}" type="sibTrans" cxnId="{BDAA12B4-CDDA-4CAB-A7D2-8C6E6F330BBF}">
      <dgm:prSet/>
      <dgm:spPr>
        <a:blipFill>
          <a:blip xmlns:r="http://schemas.openxmlformats.org/officeDocument/2006/relationships" r:embed="rId1"/>
          <a:srcRect/>
          <a:stretch>
            <a:fillRect l="-64000" r="-64000"/>
          </a:stretch>
        </a:blipFill>
      </dgm:spPr>
      <dgm:t>
        <a:bodyPr/>
        <a:lstStyle/>
        <a:p>
          <a:endParaRPr lang="en-US"/>
        </a:p>
      </dgm:t>
    </dgm:pt>
    <dgm:pt modelId="{57FC7D5E-63A9-4918-8D9D-A31B07B677D0}" type="parTrans" cxnId="{BDAA12B4-CDDA-4CAB-A7D2-8C6E6F330BBF}">
      <dgm:prSet/>
      <dgm:spPr/>
      <dgm:t>
        <a:bodyPr/>
        <a:lstStyle/>
        <a:p>
          <a:endParaRPr lang="en-US"/>
        </a:p>
      </dgm:t>
    </dgm:pt>
    <dgm:pt modelId="{9821EC22-AE45-4CEB-8ADA-568C03501A86}" type="pres">
      <dgm:prSet presAssocID="{FF0D9B40-AF0B-4EDE-96DD-016ADCBD2CCE}" presName="Name0" presStyleCnt="0">
        <dgm:presLayoutVars>
          <dgm:chMax val="7"/>
          <dgm:chPref val="7"/>
          <dgm:dir/>
        </dgm:presLayoutVars>
      </dgm:prSet>
      <dgm:spPr/>
    </dgm:pt>
    <dgm:pt modelId="{D69D6100-EDAE-499D-A43A-FE20F366A88E}" type="pres">
      <dgm:prSet presAssocID="{FF0D9B40-AF0B-4EDE-96DD-016ADCBD2CCE}" presName="Name1" presStyleCnt="0"/>
      <dgm:spPr/>
    </dgm:pt>
    <dgm:pt modelId="{3E5542B8-2859-4C4F-A15E-3A57A6DEE573}" type="pres">
      <dgm:prSet presAssocID="{D49D6056-3656-433C-A95F-054EE3DC0E15}" presName="picture_1" presStyleCnt="0"/>
      <dgm:spPr/>
    </dgm:pt>
    <dgm:pt modelId="{8C9B6137-999D-416E-8B90-936778CBE46D}" type="pres">
      <dgm:prSet presAssocID="{D49D6056-3656-433C-A95F-054EE3DC0E15}" presName="pictureRepeatNode" presStyleLbl="alignImgPlace1" presStyleIdx="0" presStyleCnt="1" custLinFactNeighborX="-71051" custLinFactNeighborY="3529"/>
      <dgm:spPr/>
      <dgm:t>
        <a:bodyPr/>
        <a:lstStyle/>
        <a:p>
          <a:endParaRPr lang="en-US"/>
        </a:p>
      </dgm:t>
    </dgm:pt>
    <dgm:pt modelId="{843646C9-2082-448D-A040-B0546B027046}" type="pres">
      <dgm:prSet presAssocID="{657725F0-DC83-4423-A291-DE7DD236C434}" presName="text_1" presStyleLbl="node1" presStyleIdx="0" presStyleCnt="0" custLinFactNeighborX="-41209" custLinFactNeighborY="26568">
        <dgm:presLayoutVars>
          <dgm:bulletEnabled val="1"/>
        </dgm:presLayoutVars>
      </dgm:prSet>
      <dgm:spPr/>
      <dgm:t>
        <a:bodyPr/>
        <a:lstStyle/>
        <a:p>
          <a:endParaRPr lang="en-US"/>
        </a:p>
      </dgm:t>
    </dgm:pt>
  </dgm:ptLst>
  <dgm:cxnLst>
    <dgm:cxn modelId="{19ECEBE1-FD9F-43DC-8D9F-41DD553F86D4}" type="presOf" srcId="{657725F0-DC83-4423-A291-DE7DD236C434}" destId="{843646C9-2082-448D-A040-B0546B027046}" srcOrd="0" destOrd="0" presId="urn:microsoft.com/office/officeart/2008/layout/CircularPictureCallout"/>
    <dgm:cxn modelId="{751C9949-D300-4A4B-8E2D-4397D35A35CD}" type="presOf" srcId="{FF0D9B40-AF0B-4EDE-96DD-016ADCBD2CCE}" destId="{9821EC22-AE45-4CEB-8ADA-568C03501A86}" srcOrd="0" destOrd="0" presId="urn:microsoft.com/office/officeart/2008/layout/CircularPictureCallout"/>
    <dgm:cxn modelId="{BDAA12B4-CDDA-4CAB-A7D2-8C6E6F330BBF}" srcId="{FF0D9B40-AF0B-4EDE-96DD-016ADCBD2CCE}" destId="{657725F0-DC83-4423-A291-DE7DD236C434}" srcOrd="0" destOrd="0" parTransId="{57FC7D5E-63A9-4918-8D9D-A31B07B677D0}" sibTransId="{D49D6056-3656-433C-A95F-054EE3DC0E15}"/>
    <dgm:cxn modelId="{242092FC-77CE-4440-9285-D17EA82212E5}" type="presOf" srcId="{D49D6056-3656-433C-A95F-054EE3DC0E15}" destId="{8C9B6137-999D-416E-8B90-936778CBE46D}" srcOrd="0" destOrd="0" presId="urn:microsoft.com/office/officeart/2008/layout/CircularPictureCallout"/>
    <dgm:cxn modelId="{B52BB78C-FA1F-4CCC-84C8-12D11771C4D0}" type="presParOf" srcId="{9821EC22-AE45-4CEB-8ADA-568C03501A86}" destId="{D69D6100-EDAE-499D-A43A-FE20F366A88E}" srcOrd="0" destOrd="0" presId="urn:microsoft.com/office/officeart/2008/layout/CircularPictureCallout"/>
    <dgm:cxn modelId="{EAE58699-C60D-4AA0-84C3-C3E97C48A995}" type="presParOf" srcId="{D69D6100-EDAE-499D-A43A-FE20F366A88E}" destId="{3E5542B8-2859-4C4F-A15E-3A57A6DEE573}" srcOrd="0" destOrd="0" presId="urn:microsoft.com/office/officeart/2008/layout/CircularPictureCallout"/>
    <dgm:cxn modelId="{9F061B91-7EFD-4300-99BD-F7C8C11C6E20}" type="presParOf" srcId="{3E5542B8-2859-4C4F-A15E-3A57A6DEE573}" destId="{8C9B6137-999D-416E-8B90-936778CBE46D}" srcOrd="0" destOrd="0" presId="urn:microsoft.com/office/officeart/2008/layout/CircularPictureCallout"/>
    <dgm:cxn modelId="{2B974738-34CD-487B-B55A-7A0140FD5514}" type="presParOf" srcId="{D69D6100-EDAE-499D-A43A-FE20F366A88E}" destId="{843646C9-2082-448D-A040-B0546B027046}"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5908D-65E4-442C-9ED7-A1CB12D04CAC}">
      <dsp:nvSpPr>
        <dsp:cNvPr id="0" name=""/>
        <dsp:cNvSpPr/>
      </dsp:nvSpPr>
      <dsp:spPr>
        <a:xfrm>
          <a:off x="1839875" y="1227427"/>
          <a:ext cx="1859962" cy="1860087"/>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44580EA-B467-4484-ADD3-FDDD9829422E}">
      <dsp:nvSpPr>
        <dsp:cNvPr id="0" name=""/>
        <dsp:cNvSpPr/>
      </dsp:nvSpPr>
      <dsp:spPr>
        <a:xfrm>
          <a:off x="3722061" y="1000282"/>
          <a:ext cx="551749" cy="551918"/>
        </a:xfrm>
        <a:prstGeom prst="donut">
          <a:avLst>
            <a:gd name="adj" fmla="val 746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9030675-DC35-4124-9BB5-8C6B1EA18AF3}">
      <dsp:nvSpPr>
        <dsp:cNvPr id="0" name=""/>
        <dsp:cNvSpPr/>
      </dsp:nvSpPr>
      <dsp:spPr>
        <a:xfrm>
          <a:off x="1904837" y="1299053"/>
          <a:ext cx="1717217" cy="171707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AB490AB-F2C5-4EB3-B290-D77EDCA66D72}">
      <dsp:nvSpPr>
        <dsp:cNvPr id="0" name=""/>
        <dsp:cNvSpPr/>
      </dsp:nvSpPr>
      <dsp:spPr>
        <a:xfrm>
          <a:off x="0" y="634544"/>
          <a:ext cx="2759599" cy="55191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6990" tIns="46990" rIns="46990" bIns="4699" numCol="1" spcCol="1270" anchor="b" anchorCtr="0">
          <a:noAutofit/>
        </a:bodyPr>
        <a:lstStyle/>
        <a:p>
          <a:pPr lvl="0" algn="r" defTabSz="1644650">
            <a:lnSpc>
              <a:spcPct val="90000"/>
            </a:lnSpc>
            <a:spcBef>
              <a:spcPct val="0"/>
            </a:spcBef>
            <a:spcAft>
              <a:spcPct val="35000"/>
            </a:spcAft>
          </a:pPr>
          <a:endParaRPr lang="en-US" sz="3700" kern="1200" dirty="0">
            <a:solidFill>
              <a:schemeClr val="bg1"/>
            </a:solidFill>
          </a:endParaRPr>
        </a:p>
      </dsp:txBody>
      <dsp:txXfrm>
        <a:off x="0" y="634544"/>
        <a:ext cx="2759599" cy="551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B6137-999D-416E-8B90-936778CBE46D}">
      <dsp:nvSpPr>
        <dsp:cNvPr id="0" name=""/>
        <dsp:cNvSpPr/>
      </dsp:nvSpPr>
      <dsp:spPr>
        <a:xfrm>
          <a:off x="0" y="0"/>
          <a:ext cx="2695455" cy="2695455"/>
        </a:xfrm>
        <a:prstGeom prst="ellipse">
          <a:avLst/>
        </a:prstGeom>
        <a:blipFill>
          <a:blip xmlns:r="http://schemas.openxmlformats.org/officeDocument/2006/relationships" r:embed="rId1"/>
          <a:srcRect/>
          <a:stretch>
            <a:fillRect l="-64000" r="-6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646C9-2082-448D-A040-B0546B027046}">
      <dsp:nvSpPr>
        <dsp:cNvPr id="0" name=""/>
        <dsp:cNvSpPr/>
      </dsp:nvSpPr>
      <dsp:spPr>
        <a:xfrm>
          <a:off x="1667436" y="1667609"/>
          <a:ext cx="1725091" cy="8895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489200">
            <a:lnSpc>
              <a:spcPct val="90000"/>
            </a:lnSpc>
            <a:spcBef>
              <a:spcPct val="0"/>
            </a:spcBef>
            <a:spcAft>
              <a:spcPct val="35000"/>
            </a:spcAft>
          </a:pPr>
          <a:endParaRPr lang="en-US" sz="5600" kern="1200" dirty="0"/>
        </a:p>
      </dsp:txBody>
      <dsp:txXfrm>
        <a:off x="1667436" y="1667609"/>
        <a:ext cx="1725091" cy="889500"/>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vi-VN" dirty="0"/>
              <a:t> </a:t>
            </a:r>
            <a:endParaRPr lang="en-US" dirty="0"/>
          </a:p>
          <a:p>
            <a:r>
              <a:rPr lang="vi-VN" b="0" i="0" dirty="0">
                <a:effectLst/>
                <a:latin typeface="Times New Roman" panose="02020603050405020304" pitchFamily="18" charset="0"/>
              </a:rPr>
              <a:t>Hôm nay chính là chỉ khoảng thời gian hiện tại, đang diễn ra. Còn ngày mai chỉ khoảng thời gian chưa diễn ra hay còn có thể nói là tương lai. Chúng ta thường nghe được rằng “Phải trân trọng hiện tại”, “Phải biết suy tính cho tương lai”. Điều này chứng tỏ tầm quan trọng của hôm nay và ngày mai. Bài 9 đã mang tới cho chúng ta một số tác phẩm nói về những câu chuyện liên quan tới hai điều này </a:t>
            </a:r>
            <a:endParaRPr lang="en-US" dirty="0"/>
          </a:p>
        </p:txBody>
      </p:sp>
      <p:sp>
        <p:nvSpPr>
          <p:cNvPr id="4" name="Slide Number Placeholder 3"/>
          <p:cNvSpPr>
            <a:spLocks noGrp="1"/>
          </p:cNvSpPr>
          <p:nvPr>
            <p:ph type="sldNum" sz="quarter" idx="10"/>
          </p:nvPr>
        </p:nvSpPr>
        <p:spPr/>
        <p:txBody>
          <a:bodyPr/>
          <a:lstStyle/>
          <a:p>
            <a:fld id="{F95E7D99-20B7-4AA7-9343-E5342DE6B25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0036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pPr eaLnBrk="1" hangingPunct="1"/>
            <a:endParaRPr lang="en-US" altLang="en-US" dirty="0"/>
          </a:p>
        </p:txBody>
      </p:sp>
    </p:spTree>
    <p:extLst>
      <p:ext uri="{BB962C8B-B14F-4D97-AF65-F5344CB8AC3E}">
        <p14:creationId xmlns:p14="http://schemas.microsoft.com/office/powerpoint/2010/main" val="259840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pPr eaLnBrk="1" hangingPunct="1"/>
            <a:endParaRPr lang="en-US" altLang="en-US" dirty="0"/>
          </a:p>
        </p:txBody>
      </p:sp>
    </p:spTree>
    <p:extLst>
      <p:ext uri="{BB962C8B-B14F-4D97-AF65-F5344CB8AC3E}">
        <p14:creationId xmlns:p14="http://schemas.microsoft.com/office/powerpoint/2010/main" val="150308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1" dirty="0">
                <a:solidFill>
                  <a:srgbClr val="0000FF"/>
                </a:solidFill>
                <a:latin typeface="Times New Roman" panose="02020603050405020304" pitchFamily="18" charset="0"/>
                <a:cs typeface="Times New Roman" panose="02020603050405020304" pitchFamily="18" charset="0"/>
              </a:rPr>
              <a:t>=&gt; Thế giới không ngừng biến đổi và tự nhiên cũng vậy. Do đó để tồn tại con người  cần phải biết hòa mình vào tự nhiên và chủ động ứng phó với các tình huống có thể xảy ra</a:t>
            </a:r>
            <a:endParaRPr lang="en-US" sz="1200" b="1" i="1"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953666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Microsoft Sans Serif" panose="020B0604020202020204" pitchFamily="34" charset="0"/>
                <a:ea typeface="Microsoft Sans Serif"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20</a:t>
            </a:fld>
            <a:endParaRPr lang="en-US"/>
          </a:p>
        </p:txBody>
      </p:sp>
    </p:spTree>
    <p:extLst>
      <p:ext uri="{BB962C8B-B14F-4D97-AF65-F5344CB8AC3E}">
        <p14:creationId xmlns:p14="http://schemas.microsoft.com/office/powerpoint/2010/main" val="394309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effectLst/>
                <a:latin typeface="Microsoft Sans Serif" panose="020B0604020202020204" pitchFamily="34" charset="0"/>
                <a:ea typeface="Microsoft Sans Serif" panose="020B0604020202020204" pitchFamily="34" charset="0"/>
              </a:rPr>
              <a:t>Có thể thống nhất chia VB thành 3 phần lớn, theo mô hình quen thuộc của một VB thông tin khoa học: (1) đặt vấn để (sa-pô và đoạn kế tiếp - đoạn chỉ gồm 1 câu); (2) thuyết minh, lí giải cụ thể vẽ từng khía cạnh của vấn đề (từ </a:t>
            </a:r>
            <a:r>
              <a:rPr lang="vi-VN" sz="1200" i="1" dirty="0">
                <a:solidFill>
                  <a:srgbClr val="000000"/>
                </a:solidFill>
                <a:effectLst/>
                <a:latin typeface="Microsoft Sans Serif" panose="020B0604020202020204" pitchFamily="34" charset="0"/>
                <a:ea typeface="Microsoft Sans Serif" panose="020B0604020202020204" pitchFamily="34" charset="0"/>
              </a:rPr>
              <a:t>Tất cả các vùng chấu thổ</a:t>
            </a:r>
            <a:r>
              <a:rPr lang="vi-VN" sz="1200" dirty="0">
                <a:solidFill>
                  <a:srgbClr val="000000"/>
                </a:solidFill>
                <a:effectLst/>
                <a:latin typeface="Microsoft Sans Serif" panose="020B0604020202020204" pitchFamily="34" charset="0"/>
                <a:ea typeface="Microsoft Sans Serif" panose="020B0604020202020204" pitchFamily="34" charset="0"/>
              </a:rPr>
              <a:t> đến </a:t>
            </a:r>
            <a:r>
              <a:rPr lang="vi-VN" sz="1200" i="1" dirty="0">
                <a:solidFill>
                  <a:srgbClr val="000000"/>
                </a:solidFill>
                <a:effectLst/>
                <a:latin typeface="Microsoft Sans Serif" panose="020B0604020202020204" pitchFamily="34" charset="0"/>
                <a:ea typeface="Microsoft Sans Serif" panose="020B0604020202020204" pitchFamily="34" charset="0"/>
              </a:rPr>
              <a:t>bảo đảm cấp nước sinh hoạt ở các thời đoạn khó khăn)</a:t>
            </a:r>
            <a:r>
              <a:rPr lang="vi-VN" sz="1200" dirty="0">
                <a:solidFill>
                  <a:srgbClr val="000000"/>
                </a:solidFill>
                <a:effectLst/>
                <a:latin typeface="Microsoft Sans Serif" panose="020B0604020202020204" pitchFamily="34" charset="0"/>
                <a:ea typeface="Microsoft Sans Serif" panose="020B0604020202020204" pitchFamily="34" charset="0"/>
              </a:rPr>
              <a:t> và (3) kết luận (đoạn cuối cùng của VB). Phần (2) là phần trọng tâm, cung cấp thông tin xoay quanh 2 nội dung chính: quá trình hình thành một châu thổ nói chung và chầu thổ sông Cửu Long nói riềng; ích lợi (mặt cơ bản) và tác hại (mặt thứ yếu, không thể tránh khỏi) của lũ. Nội dung thứ nhất được triển khai qua 7 đoạn văn, nội dung thứ hai được triển khai qua 5 đoạn văn. Nhìn chung, VB của tác giả Lê Anh Tuấn mang tính chất, đặc điểm của VB giải thích một hiện tượng tự nhiên rất rõ, nhất là ở phẩn 2, mặc dù khi viết, tác giả hướng tới mục đích kép: vừa giải thích hiện tượng tự nhiên, </a:t>
            </a:r>
            <a:r>
              <a:rPr lang="vi-VN" sz="1200" i="1" dirty="0">
                <a:solidFill>
                  <a:srgbClr val="000000"/>
                </a:solidFill>
                <a:effectLst/>
                <a:latin typeface="Microsoft Sans Serif" panose="020B0604020202020204" pitchFamily="34" charset="0"/>
                <a:ea typeface="Microsoft Sans Serif" panose="020B0604020202020204" pitchFamily="34" charset="0"/>
              </a:rPr>
              <a:t>vù</a:t>
            </a:r>
            <a:r>
              <a:rPr lang="vi-VN" sz="1200" dirty="0">
                <a:solidFill>
                  <a:srgbClr val="000000"/>
                </a:solidFill>
                <a:effectLst/>
                <a:latin typeface="Microsoft Sans Serif" panose="020B0604020202020204" pitchFamily="34" charset="0"/>
                <a:ea typeface="Microsoft Sans Serif" panose="020B0604020202020204" pitchFamily="34" charset="0"/>
              </a:rPr>
              <a:t>a để xuất một cách tiếp cận mới hay lối ứng xử mới với hiện tượng lũ ở chầu thổ sông Cửu Long. </a:t>
            </a:r>
            <a:endParaRPr lang="en-US" dirty="0"/>
          </a:p>
          <a:p>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21</a:t>
            </a:fld>
            <a:endParaRPr lang="en-US"/>
          </a:p>
        </p:txBody>
      </p:sp>
    </p:spTree>
    <p:extLst>
      <p:ext uri="{BB962C8B-B14F-4D97-AF65-F5344CB8AC3E}">
        <p14:creationId xmlns:p14="http://schemas.microsoft.com/office/powerpoint/2010/main" val="338363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Lưu ý: Trên thực tế, bền cạnh loại VB đơn thuần giải thích một hiện tượng tự nhiên còn có rất nhiễu VB xem việc giải thích này chỉ là tiẽn đề của những để xuất, kiến nghị.</a:t>
            </a:r>
          </a:p>
          <a:p>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970228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a:t>
            </a:r>
            <a:endParaRPr lang="en-US" dirty="0"/>
          </a:p>
        </p:txBody>
      </p:sp>
      <p:sp>
        <p:nvSpPr>
          <p:cNvPr id="4" name="Slide Number Placeholder 3"/>
          <p:cNvSpPr>
            <a:spLocks noGrp="1"/>
          </p:cNvSpPr>
          <p:nvPr>
            <p:ph type="sldNum" sz="quarter" idx="5"/>
          </p:nvPr>
        </p:nvSpPr>
        <p:spPr/>
        <p:txBody>
          <a:bodyPr/>
          <a:lstStyle/>
          <a:p>
            <a:fld id="{23383837-DA0B-4D6F-A1CF-22ECCAD5A180}" type="slidenum">
              <a:rPr lang="en-US" smtClean="0"/>
              <a:t>23</a:t>
            </a:fld>
            <a:endParaRPr lang="en-US"/>
          </a:p>
        </p:txBody>
      </p:sp>
    </p:spTree>
    <p:extLst>
      <p:ext uri="{BB962C8B-B14F-4D97-AF65-F5344CB8AC3E}">
        <p14:creationId xmlns:p14="http://schemas.microsoft.com/office/powerpoint/2010/main" val="346651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algn="just">
              <a:lnSpc>
                <a:spcPct val="107000"/>
              </a:lnSpc>
              <a:spcBef>
                <a:spcPts val="0"/>
              </a:spcBef>
              <a:spcAft>
                <a:spcPts val="800"/>
              </a:spcAft>
            </a:pPr>
            <a:r>
              <a:rPr lang="vi-VN" dirty="0"/>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sa-pô</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thành</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đoạn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riêng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biệt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trình</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bày</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ngay</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tiên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phông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chữ</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tóm</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tắt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chính</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 bản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sa-pô</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nói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chung</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 thức: Đ</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ược</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trình</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bày</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bản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dung: </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bao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quát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tóm</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tắt</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toàn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bản</a:t>
            </a:r>
            <a:r>
              <a:rPr lang="en-US"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endParaRPr lang="en-US" altLang="en-US" dirty="0"/>
          </a:p>
        </p:txBody>
      </p:sp>
    </p:spTree>
    <p:extLst>
      <p:ext uri="{BB962C8B-B14F-4D97-AF65-F5344CB8AC3E}">
        <p14:creationId xmlns:p14="http://schemas.microsoft.com/office/powerpoint/2010/main" val="243576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Đặt vấn đề không chỉ</a:t>
            </a:r>
            <a:r>
              <a:rPr lang="vi-VN" sz="1800" dirty="0">
                <a:solidFill>
                  <a:srgbClr val="000000"/>
                </a:solidFill>
                <a:effectLst/>
                <a:latin typeface="Microsoft Sans Serif" panose="020B0604020202020204" pitchFamily="34" charset="0"/>
                <a:ea typeface="Microsoft Sans Serif" panose="020B0604020202020204" pitchFamily="34" charset="0"/>
              </a:rPr>
              <a:t> cung cấp thông tin về tình hình lũ hay bản chất của hiện tượng lũ ở chầu thổ sông Cửu Long hoặc những nguồn lợi mà lũ ở châu thổ sông Cửu Long mang lại cho cư dân nơi đây;... Mà nó còn để xuất một thái độ ứng xử phù hợp trước hiện tượng được đẽ cập. Thái độ đó được thể hiện ở đoan 2 của văn bản</a:t>
            </a:r>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24496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CF51B98-1BAE-494E-9B32-32C1577869EA}" type="slidenum">
              <a:rPr lang="en-US" smtClean="0"/>
              <a:t>32</a:t>
            </a:fld>
            <a:endParaRPr lang="en-US"/>
          </a:p>
        </p:txBody>
      </p:sp>
    </p:spTree>
    <p:extLst>
      <p:ext uri="{BB962C8B-B14F-4D97-AF65-F5344CB8AC3E}">
        <p14:creationId xmlns:p14="http://schemas.microsoft.com/office/powerpoint/2010/main" val="238184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81354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CF51B98-1BAE-494E-9B32-32C1577869EA}" type="slidenum">
              <a:rPr lang="en-US" smtClean="0"/>
              <a:t>33</a:t>
            </a:fld>
            <a:endParaRPr lang="en-US"/>
          </a:p>
        </p:txBody>
      </p:sp>
    </p:spTree>
    <p:extLst>
      <p:ext uri="{BB962C8B-B14F-4D97-AF65-F5344CB8AC3E}">
        <p14:creationId xmlns:p14="http://schemas.microsoft.com/office/powerpoint/2010/main" val="371711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FA83839-D09B-4685-88FE-E8D5DABA30CB}" type="slidenum">
              <a:rPr lang="en-US" smtClean="0"/>
              <a:t>36</a:t>
            </a:fld>
            <a:endParaRPr lang="en-US"/>
          </a:p>
        </p:txBody>
      </p:sp>
    </p:spTree>
    <p:extLst>
      <p:ext uri="{BB962C8B-B14F-4D97-AF65-F5344CB8AC3E}">
        <p14:creationId xmlns:p14="http://schemas.microsoft.com/office/powerpoint/2010/main" val="123253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a:t>
            </a:r>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t>39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8333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2288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p:txBody>
          <a:bodyPr/>
          <a:lstStyle/>
          <a:p>
            <a:fld id="{A06930A5-2651-4AEB-AC0A-97A4004782D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0379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pPr eaLnBrk="1" hangingPunct="1"/>
            <a:endParaRPr lang="en-US" altLang="en-US" dirty="0"/>
          </a:p>
        </p:txBody>
      </p:sp>
    </p:spTree>
    <p:extLst>
      <p:ext uri="{BB962C8B-B14F-4D97-AF65-F5344CB8AC3E}">
        <p14:creationId xmlns:p14="http://schemas.microsoft.com/office/powerpoint/2010/main" val="234216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2018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8</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pPr eaLnBrk="1" hangingPunct="1"/>
            <a:endParaRPr lang="en-US" altLang="en-US" dirty="0"/>
          </a:p>
        </p:txBody>
      </p:sp>
    </p:spTree>
    <p:extLst>
      <p:ext uri="{BB962C8B-B14F-4D97-AF65-F5344CB8AC3E}">
        <p14:creationId xmlns:p14="http://schemas.microsoft.com/office/powerpoint/2010/main" val="169038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endParaRPr lang="en-US" dirty="0"/>
          </a:p>
          <a:p>
            <a:pPr eaLnBrk="1" hangingPunct="1"/>
            <a:endParaRPr lang="en-US" altLang="en-US" dirty="0"/>
          </a:p>
        </p:txBody>
      </p:sp>
    </p:spTree>
    <p:extLst>
      <p:ext uri="{BB962C8B-B14F-4D97-AF65-F5344CB8AC3E}">
        <p14:creationId xmlns:p14="http://schemas.microsoft.com/office/powerpoint/2010/main" val="50631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9"/>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1" y="2837035"/>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636021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878766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556" tIns="34289" rIns="68556" bIns="34289"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0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black"/>
                </a:solidFill>
              </a:endParaRPr>
            </a:p>
          </p:txBody>
        </p:sp>
      </p:grpSp>
    </p:spTree>
    <p:extLst>
      <p:ext uri="{BB962C8B-B14F-4D97-AF65-F5344CB8AC3E}">
        <p14:creationId xmlns:p14="http://schemas.microsoft.com/office/powerpoint/2010/main" val="19446688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8543997" y="319636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422288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699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253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64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10/4/2025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37770722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3084932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414490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10/4/2025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172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1678889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0401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203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7565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3047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501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1887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361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463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8421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6570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10/4/2025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462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10/4/2025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10/4/2025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10/4/2025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4271365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2025/4/10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10/4/2025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149714085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4" name="矩形 3"/>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450018" y="1451085"/>
            <a:ext cx="11332551" cy="364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2283615742"/>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2" name="矩形 11"/>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1" name="Picture Placeholder 7"/>
          <p:cNvSpPr>
            <a:spLocks noGrp="1"/>
          </p:cNvSpPr>
          <p:nvPr>
            <p:ph type="pic" sz="quarter" idx="12"/>
          </p:nvPr>
        </p:nvSpPr>
        <p:spPr>
          <a:xfrm>
            <a:off x="6561947" y="1041341"/>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9099875" y="3104041"/>
            <a:ext cx="2449031" cy="33587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9099875" y="1036736"/>
            <a:ext cx="2449031" cy="19644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6561947" y="3881535"/>
            <a:ext cx="2449031" cy="2581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357297964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33628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7" name="矩形 6"/>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1123225"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3698442"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6273659"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8848877" y="1924637"/>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3573866498"/>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1049775503"/>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3" name="矩形 1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 name="Title 1"/>
          <p:cNvSpPr>
            <a:spLocks noGrp="1"/>
          </p:cNvSpPr>
          <p:nvPr>
            <p:ph type="title"/>
          </p:nvPr>
        </p:nvSpPr>
        <p:spPr>
          <a:xfrm>
            <a:off x="914400" y="279965"/>
            <a:ext cx="10363200" cy="817561"/>
          </a:xfrm>
          <a:prstGeom prst="rect">
            <a:avLst/>
          </a:prstGeom>
        </p:spPr>
        <p:txBody>
          <a:bodyPr lIns="91436" tIns="45718" rIns="91436" bIns="45718"/>
          <a:lstStyle/>
          <a:p>
            <a:r>
              <a:rPr lang="en-US"/>
              <a:t>Click to edit Master title style</a:t>
            </a:r>
          </a:p>
        </p:txBody>
      </p:sp>
      <p:sp>
        <p:nvSpPr>
          <p:cNvPr id="4" name="Picture Placeholder 3"/>
          <p:cNvSpPr>
            <a:spLocks noGrp="1"/>
          </p:cNvSpPr>
          <p:nvPr>
            <p:ph type="pic" sz="quarter" idx="10"/>
          </p:nvPr>
        </p:nvSpPr>
        <p:spPr>
          <a:xfrm>
            <a:off x="1221603"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lIns="91436" tIns="45718" rIns="91436" bIns="45718" anchor="ctr" anchorCtr="0">
            <a:normAutofit/>
          </a:bodyPr>
          <a:lstStyle>
            <a:lvl1pPr marL="0" indent="0" algn="ctr">
              <a:buNone/>
              <a:defRPr sz="1067"/>
            </a:lvl1pPr>
          </a:lstStyle>
          <a:p>
            <a:endParaRPr lang="en-US" dirty="0"/>
          </a:p>
        </p:txBody>
      </p:sp>
      <p:sp>
        <p:nvSpPr>
          <p:cNvPr id="14" name="Content Placeholder 13"/>
          <p:cNvSpPr>
            <a:spLocks noGrp="1"/>
          </p:cNvSpPr>
          <p:nvPr>
            <p:ph sz="quarter" idx="18" hasCustomPrompt="1"/>
          </p:nvPr>
        </p:nvSpPr>
        <p:spPr>
          <a:xfrm>
            <a:off x="719255"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lIns="91436" tIns="45718" rIns="91436" bIns="45718" anchor="ctr" anchorCtr="0">
            <a:normAutofit/>
          </a:bodyPr>
          <a:lstStyle>
            <a:lvl1pPr marL="0" indent="0" algn="ctr">
              <a:buNone/>
              <a:defRPr sz="1067"/>
            </a:lvl1pPr>
          </a:lstStyle>
          <a:p>
            <a:endParaRPr lang="en-US" dirty="0"/>
          </a:p>
        </p:txBody>
      </p:sp>
      <p:sp>
        <p:nvSpPr>
          <p:cNvPr id="28" name="Content Placeholder 13"/>
          <p:cNvSpPr>
            <a:spLocks noGrp="1"/>
          </p:cNvSpPr>
          <p:nvPr>
            <p:ph sz="quarter" idx="20" hasCustomPrompt="1"/>
          </p:nvPr>
        </p:nvSpPr>
        <p:spPr>
          <a:xfrm>
            <a:off x="352311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lIns="91436" tIns="45718" rIns="91436" bIns="45718" anchor="ctr" anchorCtr="0">
            <a:normAutofit/>
          </a:bodyPr>
          <a:lstStyle>
            <a:lvl1pPr marL="0" indent="0" algn="ctr">
              <a:buNone/>
              <a:defRPr sz="1067"/>
            </a:lvl1pPr>
          </a:lstStyle>
          <a:p>
            <a:endParaRPr lang="en-US" dirty="0"/>
          </a:p>
        </p:txBody>
      </p:sp>
      <p:sp>
        <p:nvSpPr>
          <p:cNvPr id="30" name="Content Placeholder 13"/>
          <p:cNvSpPr>
            <a:spLocks noGrp="1"/>
          </p:cNvSpPr>
          <p:nvPr>
            <p:ph sz="quarter" idx="22" hasCustomPrompt="1"/>
          </p:nvPr>
        </p:nvSpPr>
        <p:spPr>
          <a:xfrm>
            <a:off x="632697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1"/>
            <a:ext cx="10363200" cy="406400"/>
          </a:xfrm>
          <a:prstGeom prst="rect">
            <a:avLst/>
          </a:prstGeom>
        </p:spPr>
        <p:txBody>
          <a:bodyPr lIns="91436" tIns="45718" rIns="91436" bIns="45718">
            <a:normAutofit/>
          </a:bodyPr>
          <a:lstStyle>
            <a:lvl1pPr marL="0" indent="0" algn="ctr">
              <a:lnSpc>
                <a:spcPct val="86000"/>
              </a:lnSpc>
              <a:spcBef>
                <a:spcPts val="0"/>
              </a:spcBef>
              <a:buNone/>
              <a:defRPr sz="1867" baseline="0"/>
            </a:lvl1pPr>
          </a:lstStyle>
          <a:p>
            <a:pPr lvl="0"/>
            <a:r>
              <a:rPr lang="en-US" dirty="0"/>
              <a:t>Click here to edit subtitle</a:t>
            </a:r>
          </a:p>
        </p:txBody>
      </p:sp>
      <p:sp>
        <p:nvSpPr>
          <p:cNvPr id="10" name="Picture Placeholder 3"/>
          <p:cNvSpPr>
            <a:spLocks noGrp="1"/>
          </p:cNvSpPr>
          <p:nvPr>
            <p:ph type="pic" sz="quarter" idx="42"/>
          </p:nvPr>
        </p:nvSpPr>
        <p:spPr>
          <a:xfrm>
            <a:off x="9633191"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lIns="91436" tIns="45718" rIns="91436" bIns="45718" anchor="ctr" anchorCtr="0">
            <a:normAutofit/>
          </a:bodyPr>
          <a:lstStyle>
            <a:lvl1pPr marL="0" indent="0" algn="ctr">
              <a:buNone/>
              <a:defRPr sz="1067"/>
            </a:lvl1pPr>
          </a:lstStyle>
          <a:p>
            <a:endParaRPr lang="en-US" dirty="0"/>
          </a:p>
        </p:txBody>
      </p:sp>
      <p:sp>
        <p:nvSpPr>
          <p:cNvPr id="11" name="Content Placeholder 13"/>
          <p:cNvSpPr>
            <a:spLocks noGrp="1"/>
          </p:cNvSpPr>
          <p:nvPr>
            <p:ph sz="quarter" idx="43" hasCustomPrompt="1"/>
          </p:nvPr>
        </p:nvSpPr>
        <p:spPr>
          <a:xfrm>
            <a:off x="9130843"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9542437" y="6122415"/>
            <a:ext cx="1033515" cy="307194"/>
          </a:xfrm>
          <a:prstGeom prst="rect">
            <a:avLst/>
          </a:prstGeom>
        </p:spPr>
        <p:txBody>
          <a:bodyPr wrap="square" lIns="121915" tIns="60957" rIns="121915" bIns="60957">
            <a:spAutoFit/>
          </a:bodyPr>
          <a:lstStyle/>
          <a:p>
            <a:pPr defTabSz="121911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1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1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1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1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1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1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1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1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1115945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666481"/>
      </p:ext>
    </p:extLst>
  </p:cSld>
  <p:clrMapOvr>
    <a:masterClrMapping/>
  </p:clrMapOvr>
  <p:transition spd="slow">
    <p:wipe/>
  </p:transition>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771861" cy="6858000"/>
          </a:xfrm>
          <a:prstGeom prst="rect">
            <a:avLst/>
          </a:prstGeom>
        </p:spPr>
        <p:txBody>
          <a:bodyPr lIns="91436" tIns="45718" rIns="91436" bIns="45718"/>
          <a:lstStyle/>
          <a:p>
            <a:endParaRPr lang="id-ID"/>
          </a:p>
        </p:txBody>
      </p:sp>
    </p:spTree>
    <p:extLst>
      <p:ext uri="{BB962C8B-B14F-4D97-AF65-F5344CB8AC3E}">
        <p14:creationId xmlns:p14="http://schemas.microsoft.com/office/powerpoint/2010/main" val="1210760806"/>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4"/>
            <a:ext cx="6096000" cy="6857999"/>
          </a:xfrm>
          <a:prstGeom prst="rect">
            <a:avLst/>
          </a:prstGeom>
          <a:ln w="9525">
            <a:noFill/>
          </a:ln>
        </p:spPr>
        <p:txBody>
          <a:bodyPr lIns="91436" tIns="45718" rIns="91436" bIns="45718"/>
          <a:lstStyle>
            <a:lvl1pPr>
              <a:defRPr sz="16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879871304"/>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48625"/>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C436850-11B6-41F7-B650-85F4C2FF1036}"/>
              </a:ext>
            </a:extLst>
          </p:cNvPr>
          <p:cNvSpPr>
            <a:spLocks noGrp="1"/>
          </p:cNvSpPr>
          <p:nvPr>
            <p:ph type="dt" sz="half" idx="10"/>
          </p:nvPr>
        </p:nvSpPr>
        <p:spPr>
          <a:xfrm>
            <a:off x="838200" y="6356352"/>
            <a:ext cx="2743200" cy="365125"/>
          </a:xfrm>
          <a:prstGeom prst="rect">
            <a:avLst/>
          </a:prstGeom>
        </p:spPr>
        <p:txBody>
          <a:bodyPr lIns="91436" tIns="45718" rIns="91436" bIns="45718"/>
          <a:lstStyle/>
          <a:p>
            <a:pPr defTabSz="914332"/>
            <a:fld id="{C03DE807-215E-47EB-B84B-198322179C58}" type="datetimeFigureOut">
              <a:rPr lang="zh-CN" altLang="en-US" sz="1867" smtClean="0">
                <a:solidFill>
                  <a:prstClr val="black"/>
                </a:solidFill>
              </a:rPr>
              <a:pPr defTabSz="914332"/>
              <a:t>2025/4/10</a:t>
            </a:fld>
            <a:endParaRPr lang="zh-CN" altLang="en-US" sz="1867">
              <a:solidFill>
                <a:prstClr val="black"/>
              </a:solidFill>
            </a:endParaRPr>
          </a:p>
        </p:txBody>
      </p:sp>
      <p:sp>
        <p:nvSpPr>
          <p:cNvPr id="5" name="页脚占位符 4">
            <a:extLst>
              <a:ext uri="{FF2B5EF4-FFF2-40B4-BE49-F238E27FC236}">
                <a16:creationId xmlns:a16="http://schemas.microsoft.com/office/drawing/2014/main" id="{4EE51AAB-B4B3-4EFA-A3AF-CC0FDABD7835}"/>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pPr defTabSz="914332"/>
            <a:endParaRPr lang="zh-CN" altLang="en-US" sz="1867">
              <a:solidFill>
                <a:prstClr val="black"/>
              </a:solidFill>
            </a:endParaRPr>
          </a:p>
        </p:txBody>
      </p:sp>
      <p:sp>
        <p:nvSpPr>
          <p:cNvPr id="6" name="灯片编号占位符 5">
            <a:extLst>
              <a:ext uri="{FF2B5EF4-FFF2-40B4-BE49-F238E27FC236}">
                <a16:creationId xmlns:a16="http://schemas.microsoft.com/office/drawing/2014/main" id="{2F9B5659-99B8-46BE-AC97-3E11A2BB5A05}"/>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pPr defTabSz="914332"/>
            <a:fld id="{42C4D9BF-80BE-46C2-A213-B29FE6F6BA11}" type="slidenum">
              <a:rPr lang="zh-CN" altLang="en-US" sz="1867" smtClean="0">
                <a:solidFill>
                  <a:prstClr val="black"/>
                </a:solidFill>
              </a:rPr>
              <a:pPr defTabSz="914332"/>
              <a:t>‹#›</a:t>
            </a:fld>
            <a:endParaRPr lang="zh-CN" altLang="en-US" sz="1867">
              <a:solidFill>
                <a:prstClr val="black"/>
              </a:solidFill>
            </a:endParaRPr>
          </a:p>
        </p:txBody>
      </p:sp>
      <p:pic>
        <p:nvPicPr>
          <p:cNvPr id="7" name="图片 6">
            <a:extLst>
              <a:ext uri="{FF2B5EF4-FFF2-40B4-BE49-F238E27FC236}">
                <a16:creationId xmlns:a16="http://schemas.microsoft.com/office/drawing/2014/main"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F87BE08F-E31D-4936-BC0D-90B799AB71A8}"/>
              </a:ext>
            </a:extLst>
          </p:cNvPr>
          <p:cNvGrpSpPr/>
          <p:nvPr userDrawn="1"/>
        </p:nvGrpSpPr>
        <p:grpSpPr>
          <a:xfrm>
            <a:off x="258716" y="272830"/>
            <a:ext cx="948117" cy="379656"/>
            <a:chOff x="258713" y="272826"/>
            <a:chExt cx="948117" cy="379656"/>
          </a:xfrm>
        </p:grpSpPr>
        <p:sp>
          <p:nvSpPr>
            <p:cNvPr id="8" name="矩形: 圆角 7">
              <a:extLst>
                <a:ext uri="{FF2B5EF4-FFF2-40B4-BE49-F238E27FC236}">
                  <a16:creationId xmlns:a16="http://schemas.microsoft.com/office/drawing/2014/main"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zh-CN" altLang="en-US" sz="1467">
                <a:solidFill>
                  <a:prstClr val="white"/>
                </a:solidFill>
              </a:endParaRPr>
            </a:p>
          </p:txBody>
        </p:sp>
        <p:sp>
          <p:nvSpPr>
            <p:cNvPr id="9" name="矩形 8">
              <a:extLst>
                <a:ext uri="{FF2B5EF4-FFF2-40B4-BE49-F238E27FC236}">
                  <a16:creationId xmlns:a16="http://schemas.microsoft.com/office/drawing/2014/main" id="{E8AAA358-6EF6-44F3-A777-EAD63C281FBC}"/>
                </a:ext>
              </a:extLst>
            </p:cNvPr>
            <p:cNvSpPr/>
            <p:nvPr userDrawn="1"/>
          </p:nvSpPr>
          <p:spPr>
            <a:xfrm>
              <a:off x="258713" y="272826"/>
              <a:ext cx="948117" cy="379656"/>
            </a:xfrm>
            <a:prstGeom prst="rect">
              <a:avLst/>
            </a:prstGeom>
          </p:spPr>
          <p:txBody>
            <a:bodyPr wrap="square">
              <a:spAutoFit/>
            </a:bodyPr>
            <a:lstStyle/>
            <a:p>
              <a:pPr algn="ctr" defTabSz="914332"/>
              <a:r>
                <a:rPr lang="en-US" altLang="zh-CN" sz="1867" dirty="0">
                  <a:solidFill>
                    <a:prstClr val="black">
                      <a:lumMod val="75000"/>
                      <a:lumOff val="25000"/>
                    </a:prstClr>
                  </a:solidFill>
                  <a:latin typeface="Agency FB" panose="020B0503020202020204" pitchFamily="34" charset="0"/>
                  <a:cs typeface="Segoe UI" panose="020B0502040204020203" pitchFamily="34" charset="0"/>
                </a:rPr>
                <a:t>LOGO</a:t>
              </a:r>
              <a:endParaRPr lang="zh-CN" altLang="en-US" sz="1867" dirty="0">
                <a:solidFill>
                  <a:prstClr val="black">
                    <a:lumMod val="75000"/>
                    <a:lumOff val="25000"/>
                  </a:prst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431745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32753"/>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7601965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815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DD37055-BF95-4A99-99BB-F2BB56A45759}"/>
              </a:ext>
            </a:extLst>
          </p:cNvPr>
          <p:cNvSpPr>
            <a:spLocks noGrp="1"/>
          </p:cNvSpPr>
          <p:nvPr>
            <p:ph type="dt" sz="half" idx="10"/>
          </p:nvPr>
        </p:nvSpPr>
        <p:spPr/>
        <p:txBody>
          <a:bodyPr lIns="91436" tIns="45718" rIns="91436" bIns="45718"/>
          <a:lstStyle>
            <a:lvl1pPr>
              <a:defRPr/>
            </a:lvl1pPr>
          </a:lstStyle>
          <a:p>
            <a:pPr defTabSz="914332">
              <a:defRPr/>
            </a:pPr>
            <a:endParaRPr lang="en-US" sz="1867">
              <a:solidFill>
                <a:prstClr val="black"/>
              </a:solidFill>
            </a:endParaRPr>
          </a:p>
        </p:txBody>
      </p:sp>
      <p:sp>
        <p:nvSpPr>
          <p:cNvPr id="4" name="Footer Placeholder 4">
            <a:extLst>
              <a:ext uri="{FF2B5EF4-FFF2-40B4-BE49-F238E27FC236}">
                <a16:creationId xmlns:a16="http://schemas.microsoft.com/office/drawing/2014/main" id="{3F231A6B-6EC9-45AA-A0C1-C1B33B6876BC}"/>
              </a:ext>
            </a:extLst>
          </p:cNvPr>
          <p:cNvSpPr>
            <a:spLocks noGrp="1"/>
          </p:cNvSpPr>
          <p:nvPr>
            <p:ph type="ftr" sz="quarter" idx="11"/>
          </p:nvPr>
        </p:nvSpPr>
        <p:spPr/>
        <p:txBody>
          <a:bodyPr lIns="91436" tIns="45718" rIns="91436" bIns="45718"/>
          <a:lstStyle>
            <a:lvl1pPr>
              <a:defRPr/>
            </a:lvl1pPr>
          </a:lstStyle>
          <a:p>
            <a:pPr defTabSz="914332">
              <a:defRPr/>
            </a:pPr>
            <a:endParaRPr lang="en-US" sz="1867">
              <a:solidFill>
                <a:prstClr val="black"/>
              </a:solidFill>
            </a:endParaRPr>
          </a:p>
        </p:txBody>
      </p:sp>
      <p:sp>
        <p:nvSpPr>
          <p:cNvPr id="5" name="Slide Number Placeholder 5">
            <a:extLst>
              <a:ext uri="{FF2B5EF4-FFF2-40B4-BE49-F238E27FC236}">
                <a16:creationId xmlns:a16="http://schemas.microsoft.com/office/drawing/2014/main" id="{878E1FBB-5DF0-49F8-BA59-E7C7713EBBFB}"/>
              </a:ext>
            </a:extLst>
          </p:cNvPr>
          <p:cNvSpPr>
            <a:spLocks noGrp="1"/>
          </p:cNvSpPr>
          <p:nvPr>
            <p:ph type="sldNum" sz="quarter" idx="12"/>
          </p:nvPr>
        </p:nvSpPr>
        <p:spPr/>
        <p:txBody>
          <a:bodyPr lIns="91436" tIns="45718" rIns="91436" bIns="45718"/>
          <a:lstStyle>
            <a:lvl1pPr>
              <a:defRPr/>
            </a:lvl1pPr>
          </a:lstStyle>
          <a:p>
            <a:pPr defTabSz="914332"/>
            <a:fld id="{9896C42D-5812-4D6A-B569-9B636F22C3C7}" type="slidenum">
              <a:rPr lang="en-US" altLang="en-US" sz="1867" smtClean="0">
                <a:solidFill>
                  <a:prstClr val="black"/>
                </a:solidFill>
              </a:rPr>
              <a:pPr defTabSz="914332"/>
              <a:t>‹#›</a:t>
            </a:fld>
            <a:endParaRPr lang="en-US" altLang="en-US" sz="1867">
              <a:solidFill>
                <a:prstClr val="black"/>
              </a:solidFill>
            </a:endParaRPr>
          </a:p>
        </p:txBody>
      </p:sp>
    </p:spTree>
    <p:extLst>
      <p:ext uri="{BB962C8B-B14F-4D97-AF65-F5344CB8AC3E}">
        <p14:creationId xmlns:p14="http://schemas.microsoft.com/office/powerpoint/2010/main" val="863842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985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04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79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3262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86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2"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17416476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1" y="48970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dirty="0">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3485671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10/4/2025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218894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556" tIns="34289" rIns="68556" bIns="34289" anchor="ctr"/>
          <a:lstStyle>
            <a:lvl1pPr marL="0" indent="0" algn="ctr">
              <a:buNone/>
              <a:defRPr sz="1600">
                <a:latin typeface="Arial" panose="020B0604020202020204" pitchFamily="34" charset="0"/>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556" tIns="34289" rIns="68556" bIns="34289"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694009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595518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2087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en-US" sz="1867">
              <a:solidFill>
                <a:prstClr val="white"/>
              </a:solidFill>
            </a:endParaRPr>
          </a:p>
        </p:txBody>
      </p:sp>
      <p:sp>
        <p:nvSpPr>
          <p:cNvPr id="8" name="Picture Placeholder 7"/>
          <p:cNvSpPr>
            <a:spLocks noGrp="1"/>
          </p:cNvSpPr>
          <p:nvPr>
            <p:ph type="pic" idx="10" hasCustomPrompt="1"/>
          </p:nvPr>
        </p:nvSpPr>
        <p:spPr>
          <a:xfrm>
            <a:off x="471565" y="218322"/>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1" name="Graphic 47"/>
          <p:cNvSpPr/>
          <p:nvPr userDrawn="1"/>
        </p:nvSpPr>
        <p:spPr>
          <a:xfrm>
            <a:off x="9625753" y="4063426"/>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2" name="Graphic 47"/>
          <p:cNvSpPr/>
          <p:nvPr userDrawn="1"/>
        </p:nvSpPr>
        <p:spPr>
          <a:xfrm>
            <a:off x="10621901" y="4800059"/>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3" name="Freeform: Shape 12"/>
          <p:cNvSpPr/>
          <p:nvPr userDrawn="1"/>
        </p:nvSpPr>
        <p:spPr>
          <a:xfrm>
            <a:off x="11774839"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4" name="Graphic 47"/>
          <p:cNvSpPr/>
          <p:nvPr userDrawn="1"/>
        </p:nvSpPr>
        <p:spPr>
          <a:xfrm>
            <a:off x="1073167" y="576604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5" name="Graphic 47"/>
          <p:cNvSpPr/>
          <p:nvPr userDrawn="1"/>
        </p:nvSpPr>
        <p:spPr>
          <a:xfrm>
            <a:off x="-1" y="5194269"/>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Tree>
    <p:extLst>
      <p:ext uri="{BB962C8B-B14F-4D97-AF65-F5344CB8AC3E}">
        <p14:creationId xmlns:p14="http://schemas.microsoft.com/office/powerpoint/2010/main" val="3813963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33308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71422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63"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2" y="781075"/>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37845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00"/>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33" y="1131614"/>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5" name="Half Frame 4"/>
          <p:cNvSpPr/>
          <p:nvPr userDrawn="1"/>
        </p:nvSpPr>
        <p:spPr>
          <a:xfrm rot="5400000">
            <a:off x="3057199"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black">
                  <a:lumMod val="85000"/>
                  <a:lumOff val="15000"/>
                </a:prstClr>
              </a:solidFill>
            </a:endParaRPr>
          </a:p>
        </p:txBody>
      </p:sp>
      <p:sp>
        <p:nvSpPr>
          <p:cNvPr id="58" name="TextBox 57"/>
          <p:cNvSpPr txBox="1"/>
          <p:nvPr userDrawn="1"/>
        </p:nvSpPr>
        <p:spPr>
          <a:xfrm>
            <a:off x="711704" y="1626891"/>
            <a:ext cx="2232248" cy="543865"/>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4" y="2111981"/>
            <a:ext cx="2232248" cy="769632"/>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Change Fill Color &amp;</a:t>
            </a:r>
          </a:p>
          <a:p>
            <a:pPr defTabSz="913380"/>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283"/>
            <a:ext cx="2232000" cy="318098"/>
          </a:xfrm>
          <a:prstGeom prst="rect">
            <a:avLst/>
          </a:prstGeom>
          <a:noFill/>
        </p:spPr>
        <p:txBody>
          <a:bodyPr wrap="square" lIns="91408" tIns="45719" rIns="91408" bIns="45719" rtlCol="0" anchor="ctr">
            <a:spAutoFit/>
          </a:bodyPr>
          <a:lstStyle/>
          <a:p>
            <a:pPr defTabSz="913380"/>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326"/>
            <a:ext cx="2717296" cy="1384993"/>
          </a:xfrm>
          <a:prstGeom prst="rect">
            <a:avLst/>
          </a:prstGeom>
          <a:noFill/>
        </p:spPr>
        <p:txBody>
          <a:bodyPr wrap="square" lIns="91408" tIns="45719" rIns="91408" bIns="45719" rtlCol="0" anchor="ctr">
            <a:spAutoFit/>
          </a:bodyPr>
          <a:lstStyle/>
          <a:p>
            <a:pPr defTabSz="913380"/>
            <a:r>
              <a:rPr lang="en-US" altLang="ko-KR" sz="2800" b="1" dirty="0">
                <a:solidFill>
                  <a:prstClr val="white"/>
                </a:solidFill>
                <a:cs typeface="Arial" panose="020B0604020202020204" pitchFamily="34" charset="0"/>
              </a:rPr>
              <a:t>FREE </a:t>
            </a:r>
          </a:p>
          <a:p>
            <a:pPr defTabSz="913380"/>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04066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26"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1516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1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heme" Target="../theme/theme11.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08.xml"/><Relationship Id="rId7"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60.xml"/><Relationship Id="rId7"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 id="2147484197" r:id="rId7"/>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11874390" y="7999733"/>
            <a:ext cx="895129" cy="410427"/>
          </a:xfrm>
          <a:prstGeom prst="rect">
            <a:avLst/>
          </a:prstGeom>
          <a:noFill/>
        </p:spPr>
        <p:txBody>
          <a:bodyPr wrap="square" lIns="121915" tIns="60957" rIns="121915" bIns="60957" rtlCol="0">
            <a:spAutoFit/>
          </a:bodyPr>
          <a:lstStyle/>
          <a:p>
            <a:pPr algn="ctr" defTabSz="914332"/>
            <a:fld id="{2EEF1883-7A0E-4F66-9932-E581691AD397}" type="slidenum">
              <a:rPr lang="zh-CN" altLang="en-US" sz="1867">
                <a:solidFill>
                  <a:prstClr val="white"/>
                </a:solidFill>
                <a:latin typeface="微软雅黑 Light" panose="020B0502040204020203" pitchFamily="34" charset="-122"/>
              </a:rPr>
              <a:pPr algn="ctr" defTabSz="914332"/>
              <a:t>‹#›</a:t>
            </a:fld>
            <a:r>
              <a:rPr lang="zh-CN" altLang="en-US" sz="1867" dirty="0">
                <a:solidFill>
                  <a:prstClr val="white"/>
                </a:solidFill>
                <a:latin typeface="微软雅黑 Light" panose="020B0502040204020203" pitchFamily="34" charset="-122"/>
              </a:rPr>
              <a:t> </a:t>
            </a:r>
          </a:p>
        </p:txBody>
      </p:sp>
    </p:spTree>
    <p:extLst>
      <p:ext uri="{BB962C8B-B14F-4D97-AF65-F5344CB8AC3E}">
        <p14:creationId xmlns:p14="http://schemas.microsoft.com/office/powerpoint/2010/main" val="194726583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4" r:id="rId6"/>
    <p:sldLayoutId id="2147484125" r:id="rId7"/>
    <p:sldLayoutId id="2147484126" r:id="rId8"/>
    <p:sldLayoutId id="2147484127" r:id="rId9"/>
    <p:sldLayoutId id="2147484128" r:id="rId10"/>
    <p:sldLayoutId id="2147484129" r:id="rId11"/>
    <p:sldLayoutId id="2147484130" r:id="rId12"/>
    <p:sldLayoutId id="2147484132" r:id="rId13"/>
    <p:sldLayoutId id="2147484135" r:id="rId14"/>
    <p:sldLayoutId id="2147484136" r:id="rId15"/>
  </p:sldLayoutIdLst>
  <p:transition spd="slow">
    <p:wipe/>
  </p:transition>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033347"/>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 id="2147484171" r:id="rId22"/>
    <p:sldLayoutId id="2147484172" r:id="rId23"/>
    <p:sldLayoutId id="2147484195" r:id="rId24"/>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956204"/>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8" r:id="rId4"/>
    <p:sldLayoutId id="2147484179" r:id="rId5"/>
    <p:sldLayoutId id="2147484182" r:id="rId6"/>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660CF9D-7CE7-42EA-956C-01F8E6F05E21}" type="datetimeFigureOut">
              <a:rPr lang="en-US" smtClean="0">
                <a:solidFill>
                  <a:prstClr val="black">
                    <a:tint val="75000"/>
                  </a:prstClr>
                </a:solidFill>
              </a:rPr>
              <a:pPr defTabSz="914377"/>
              <a:t>10/4/2025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C877598-2019-4299-8E0E-1EAD5282E953}"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01979635"/>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4199" r:id="rId9"/>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37.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90.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18.xml"/><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ưu ý cách dịch &quot;today&quot; và &quot;tomorrow&quot; - Tự học Anh ngữ">
            <a:extLst>
              <a:ext uri="{FF2B5EF4-FFF2-40B4-BE49-F238E27FC236}">
                <a16:creationId xmlns:a16="http://schemas.microsoft.com/office/drawing/2014/main" id="{3D12E180-8539-02F6-D473-D063F775A3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434" y1="19753" x2="15434" y2="19753"/>
                      </a14:backgroundRemoval>
                    </a14:imgEffect>
                    <a14:imgEffect>
                      <a14:artisticPastelsSmooth/>
                    </a14:imgEffect>
                    <a14:imgEffect>
                      <a14:brightnessContrast bright="20000"/>
                    </a14:imgEffect>
                  </a14:imgLayer>
                </a14:imgProps>
              </a:ext>
              <a:ext uri="{28A0092B-C50C-407E-A947-70E740481C1C}">
                <a14:useLocalDpi xmlns:a14="http://schemas.microsoft.com/office/drawing/2010/main" val="0"/>
              </a:ext>
            </a:extLst>
          </a:blip>
          <a:srcRect l="1328" t="4555" r="1563" b="2191"/>
          <a:stretch/>
        </p:blipFill>
        <p:spPr bwMode="auto">
          <a:xfrm>
            <a:off x="161924" y="152400"/>
            <a:ext cx="11839575" cy="6238875"/>
          </a:xfrm>
          <a:prstGeom prst="rect">
            <a:avLst/>
          </a:prstGeom>
          <a:ln>
            <a:noFill/>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A02FD5-60B5-67AA-FBD6-3839BCDBE93B}"/>
              </a:ext>
            </a:extLst>
          </p:cNvPr>
          <p:cNvSpPr txBox="1"/>
          <p:nvPr/>
        </p:nvSpPr>
        <p:spPr>
          <a:xfrm>
            <a:off x="699868" y="1113807"/>
            <a:ext cx="10937630" cy="1754326"/>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vi-VN" sz="5400" dirty="0">
                <a:solidFill>
                  <a:srgbClr val="0000FF"/>
                </a:solidFill>
                <a:latin typeface="Times New Roman" panose="02020603050405020304" pitchFamily="18" charset="0"/>
                <a:cs typeface="Times New Roman" panose="02020603050405020304" pitchFamily="18" charset="0"/>
              </a:rPr>
              <a:t>Bài 9: </a:t>
            </a:r>
          </a:p>
          <a:p>
            <a:pPr algn="ctr"/>
            <a:r>
              <a:rPr lang="vi-VN" sz="5400" dirty="0">
                <a:solidFill>
                  <a:srgbClr val="0000FF"/>
                </a:solidFill>
                <a:latin typeface="Times New Roman" panose="02020603050405020304" pitchFamily="18" charset="0"/>
                <a:cs typeface="Times New Roman" panose="02020603050405020304" pitchFamily="18" charset="0"/>
              </a:rPr>
              <a:t>HÔM NAY VÀ NGÀY MAI</a:t>
            </a:r>
            <a:endParaRPr lang="en-US" sz="5400"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3A2D25-1DDD-B627-A59B-1B3818B504EA}"/>
              </a:ext>
            </a:extLst>
          </p:cNvPr>
          <p:cNvSpPr txBox="1"/>
          <p:nvPr/>
        </p:nvSpPr>
        <p:spPr>
          <a:xfrm>
            <a:off x="6004560" y="4021606"/>
            <a:ext cx="5759548" cy="954107"/>
          </a:xfrm>
          <a:prstGeom prst="rect">
            <a:avLst/>
          </a:prstGeom>
          <a:solidFill>
            <a:schemeClr val="accent4">
              <a:lumMod val="20000"/>
              <a:lumOff val="80000"/>
            </a:schemeClr>
          </a:solidFill>
        </p:spPr>
        <p:txBody>
          <a:bodyPr wrap="square">
            <a:spAutoFit/>
          </a:bodyPr>
          <a:lstStyle/>
          <a:p>
            <a:pPr algn="ctr"/>
            <a:r>
              <a:rPr lang="vi-VN" sz="2800" i="1" dirty="0">
                <a:solidFill>
                  <a:schemeClr val="accent6">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Hãy</a:t>
            </a:r>
            <a:r>
              <a:rPr lang="vi-VN" sz="2800" i="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nhìn sâu </a:t>
            </a:r>
            <a:r>
              <a:rPr lang="vi-VN" sz="2800" i="1" dirty="0">
                <a:solidFill>
                  <a:schemeClr val="accent6">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vào thiên nhiên, </a:t>
            </a:r>
          </a:p>
          <a:p>
            <a:pPr algn="ctr"/>
            <a:r>
              <a:rPr lang="vi-VN" sz="2800" i="1" dirty="0">
                <a:solidFill>
                  <a:schemeClr val="accent6">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bạn sẽ thấu hiểu </a:t>
            </a:r>
            <a:r>
              <a:rPr lang="vi-VN" sz="2800" i="1" dirty="0">
                <a:solidFill>
                  <a:schemeClr val="accent6">
                    <a:lumMod val="50000"/>
                  </a:schemeClr>
                </a:solidFill>
                <a:latin typeface="Times New Roman" panose="02020603050405020304" pitchFamily="18" charset="0"/>
                <a:ea typeface="Microsoft Sans Serif" panose="020B0604020202020204" pitchFamily="34" charset="0"/>
                <a:cs typeface="Times New Roman" panose="02020603050405020304" pitchFamily="18" charset="0"/>
              </a:rPr>
              <a:t>m</a:t>
            </a:r>
            <a:r>
              <a:rPr lang="vi-VN" sz="2800" i="1" dirty="0">
                <a:solidFill>
                  <a:schemeClr val="accent6">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ọi thứ</a:t>
            </a:r>
            <a:r>
              <a:rPr lang="vi-VN" sz="2800" i="1" dirty="0">
                <a:solidFill>
                  <a:schemeClr val="accent6">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rõ </a:t>
            </a:r>
            <a:r>
              <a:rPr lang="vi-VN" sz="2800" i="1" dirty="0">
                <a:solidFill>
                  <a:schemeClr val="accent6">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ràng hơn.</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Rectangle 7">
            <a:extLst>
              <a:ext uri="{FF2B5EF4-FFF2-40B4-BE49-F238E27FC236}">
                <a16:creationId xmlns:a16="http://schemas.microsoft.com/office/drawing/2014/main" id="{EDD76DE2-EF52-2786-9E47-33C0CB474824}"/>
              </a:ext>
            </a:extLst>
          </p:cNvPr>
          <p:cNvSpPr>
            <a:spLocks noChangeArrowheads="1"/>
          </p:cNvSpPr>
          <p:nvPr/>
        </p:nvSpPr>
        <p:spPr bwMode="auto">
          <a:xfrm>
            <a:off x="3821113" y="3030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4B6B1864-B00B-6A8A-366C-DB2EF4A4B873}"/>
              </a:ext>
            </a:extLst>
          </p:cNvPr>
          <p:cNvSpPr txBox="1"/>
          <p:nvPr/>
        </p:nvSpPr>
        <p:spPr>
          <a:xfrm>
            <a:off x="8896965" y="5337486"/>
            <a:ext cx="2450123" cy="461665"/>
          </a:xfrm>
          <a:prstGeom prst="rect">
            <a:avLst/>
          </a:prstGeom>
          <a:solidFill>
            <a:schemeClr val="accent3">
              <a:lumMod val="20000"/>
              <a:lumOff val="8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An-be Anh-xtanh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693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9"/>
            </p:par>
            <p:par>
              <p:cTn id="20"/>
            </p:par>
            <p:par>
              <p:cTn id="21"/>
            </p:par>
          </p:childTnLst>
        </p:cTn>
      </p:par>
    </p:tnLst>
    <p:bldLst>
      <p:bldP spid="4"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00f0a891b96caa050f493ee863d966a.png"/>
          <p:cNvPicPr>
            <a:picLocks noChangeAspect="1"/>
          </p:cNvPicPr>
          <p:nvPr/>
        </p:nvPicPr>
        <p:blipFill>
          <a:blip r:embed="rId3" cstate="print"/>
          <a:srcRect l="24314" t="12427" r="9872" b="3660"/>
          <a:stretch>
            <a:fillRect/>
          </a:stretch>
        </p:blipFill>
        <p:spPr>
          <a:xfrm>
            <a:off x="318654" y="2074609"/>
            <a:ext cx="3005368" cy="4351129"/>
          </a:xfrm>
          <a:prstGeom prst="rect">
            <a:avLst/>
          </a:prstGeom>
        </p:spPr>
      </p:pic>
      <p:sp>
        <p:nvSpPr>
          <p:cNvPr id="21" name="Cloud Callout 20"/>
          <p:cNvSpPr/>
          <p:nvPr/>
        </p:nvSpPr>
        <p:spPr>
          <a:xfrm>
            <a:off x="3391592" y="113312"/>
            <a:ext cx="7406640" cy="2951018"/>
          </a:xfrm>
          <a:prstGeom prst="cloudCallout">
            <a:avLst/>
          </a:prstGeom>
          <a:solidFill>
            <a:srgbClr val="FFFFCC"/>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i="1" dirty="0"/>
              <a:t> </a:t>
            </a:r>
            <a:endParaRPr lang="en-US" dirty="0"/>
          </a:p>
        </p:txBody>
      </p:sp>
      <p:sp>
        <p:nvSpPr>
          <p:cNvPr id="22" name="Rectangle 21"/>
          <p:cNvSpPr/>
          <p:nvPr/>
        </p:nvSpPr>
        <p:spPr>
          <a:xfrm>
            <a:off x="6044807" y="1155791"/>
            <a:ext cx="3861193" cy="584775"/>
          </a:xfrm>
          <a:prstGeom prst="rect">
            <a:avLst/>
          </a:prstGeom>
        </p:spPr>
        <p:txBody>
          <a:bodyPr wrap="square">
            <a:spAutoFit/>
          </a:bodyPr>
          <a:lstStyle/>
          <a:p>
            <a:pPr algn="ctr"/>
            <a:r>
              <a:rPr lang="vi-VN" sz="3200" b="1" i="1" dirty="0">
                <a:solidFill>
                  <a:srgbClr val="FF0000"/>
                </a:solidFill>
                <a:latin typeface="Times New Roman" panose="02020603050405020304" pitchFamily="18" charset="0"/>
                <a:cs typeface="Times New Roman" panose="02020603050405020304" pitchFamily="18" charset="0"/>
              </a:rPr>
              <a:t> .</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2A6ADF-9748-FFD6-D7B6-D919B55E5F41}"/>
              </a:ext>
            </a:extLst>
          </p:cNvPr>
          <p:cNvSpPr txBox="1"/>
          <p:nvPr/>
        </p:nvSpPr>
        <p:spPr>
          <a:xfrm>
            <a:off x="4403667" y="634070"/>
            <a:ext cx="6097384" cy="1815882"/>
          </a:xfrm>
          <a:prstGeom prst="rect">
            <a:avLst/>
          </a:prstGeom>
          <a:noFill/>
        </p:spPr>
        <p:txBody>
          <a:bodyPr wrap="square">
            <a:spAutoFit/>
          </a:bodyPr>
          <a:lstStyle/>
          <a:p>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chủ quan của người viết cần được thể hiện ra sao để tính khách quan của VB thông tin không bị phương hại? </a:t>
            </a:r>
            <a:endParaRPr lang="en-US" sz="2800" b="1" dirty="0">
              <a:solidFill>
                <a:srgbClr val="FF0000"/>
              </a:solidFill>
            </a:endParaRPr>
          </a:p>
        </p:txBody>
      </p:sp>
      <p:sp>
        <p:nvSpPr>
          <p:cNvPr id="18" name="TextBox 17">
            <a:extLst>
              <a:ext uri="{FF2B5EF4-FFF2-40B4-BE49-F238E27FC236}">
                <a16:creationId xmlns:a16="http://schemas.microsoft.com/office/drawing/2014/main" id="{F039608E-B810-6A01-59ED-992D3664044A}"/>
              </a:ext>
            </a:extLst>
          </p:cNvPr>
          <p:cNvSpPr txBox="1"/>
          <p:nvPr/>
        </p:nvSpPr>
        <p:spPr>
          <a:xfrm>
            <a:off x="2233105" y="4054051"/>
            <a:ext cx="3005368" cy="1077218"/>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Ý kiến chủ quan của người viết</a:t>
            </a:r>
            <a:r>
              <a:rPr lang="vi-VN" sz="3200" b="1" i="1"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bg1"/>
              </a:solidFill>
            </a:endParaRPr>
          </a:p>
        </p:txBody>
      </p:sp>
      <p:sp>
        <p:nvSpPr>
          <p:cNvPr id="19" name="TextBox 18">
            <a:extLst>
              <a:ext uri="{FF2B5EF4-FFF2-40B4-BE49-F238E27FC236}">
                <a16:creationId xmlns:a16="http://schemas.microsoft.com/office/drawing/2014/main" id="{4B4EE436-B42D-D01F-89EC-07C228B18D64}"/>
              </a:ext>
            </a:extLst>
          </p:cNvPr>
          <p:cNvSpPr txBox="1"/>
          <p:nvPr/>
        </p:nvSpPr>
        <p:spPr>
          <a:xfrm>
            <a:off x="6044807" y="3726953"/>
            <a:ext cx="3789149" cy="523220"/>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Độc lập, khách quan</a:t>
            </a:r>
            <a:endParaRPr lang="en-US" sz="2800" b="1" dirty="0">
              <a:solidFill>
                <a:srgbClr val="0000FF"/>
              </a:solidFill>
            </a:endParaRPr>
          </a:p>
        </p:txBody>
      </p:sp>
      <p:sp>
        <p:nvSpPr>
          <p:cNvPr id="23" name="TextBox 22">
            <a:extLst>
              <a:ext uri="{FF2B5EF4-FFF2-40B4-BE49-F238E27FC236}">
                <a16:creationId xmlns:a16="http://schemas.microsoft.com/office/drawing/2014/main" id="{F04F7916-6270-3A21-5718-4F89552BE670}"/>
              </a:ext>
            </a:extLst>
          </p:cNvPr>
          <p:cNvSpPr txBox="1"/>
          <p:nvPr/>
        </p:nvSpPr>
        <p:spPr>
          <a:xfrm>
            <a:off x="6096000" y="4935146"/>
            <a:ext cx="4034487" cy="523220"/>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Không bóp méo, sai lạc</a:t>
            </a:r>
            <a:endParaRPr lang="en-US" sz="2800" b="1" dirty="0">
              <a:solidFill>
                <a:srgbClr val="0000FF"/>
              </a:solidFill>
            </a:endParaRPr>
          </a:p>
        </p:txBody>
      </p:sp>
      <p:cxnSp>
        <p:nvCxnSpPr>
          <p:cNvPr id="24" name="Straight Arrow Connector 23">
            <a:extLst>
              <a:ext uri="{FF2B5EF4-FFF2-40B4-BE49-F238E27FC236}">
                <a16:creationId xmlns:a16="http://schemas.microsoft.com/office/drawing/2014/main" id="{D66C82AE-4EEC-4E56-83F2-BD1A99FF3547}"/>
              </a:ext>
            </a:extLst>
          </p:cNvPr>
          <p:cNvCxnSpPr>
            <a:cxnSpLocks/>
          </p:cNvCxnSpPr>
          <p:nvPr/>
        </p:nvCxnSpPr>
        <p:spPr>
          <a:xfrm flipV="1">
            <a:off x="5238473" y="3919145"/>
            <a:ext cx="806334" cy="39267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A2D34F-0A95-2B6B-2D84-1D87532AA8A3}"/>
              </a:ext>
            </a:extLst>
          </p:cNvPr>
          <p:cNvCxnSpPr>
            <a:cxnSpLocks/>
            <a:endCxn id="23" idx="1"/>
          </p:cNvCxnSpPr>
          <p:nvPr/>
        </p:nvCxnSpPr>
        <p:spPr>
          <a:xfrm>
            <a:off x="5238473" y="4935146"/>
            <a:ext cx="857527" cy="26161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7568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18" grpId="0" animBg="1"/>
      <p:bldP spid="1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00f0a891b96caa050f493ee863d966a.png"/>
          <p:cNvPicPr>
            <a:picLocks noChangeAspect="1"/>
          </p:cNvPicPr>
          <p:nvPr/>
        </p:nvPicPr>
        <p:blipFill>
          <a:blip r:embed="rId3" cstate="print"/>
          <a:srcRect l="24314" t="12427" r="9872" b="3660"/>
          <a:stretch>
            <a:fillRect/>
          </a:stretch>
        </p:blipFill>
        <p:spPr>
          <a:xfrm>
            <a:off x="-111640" y="3603051"/>
            <a:ext cx="1901382" cy="3344058"/>
          </a:xfrm>
          <a:prstGeom prst="rect">
            <a:avLst/>
          </a:prstGeom>
        </p:spPr>
      </p:pic>
      <p:sp>
        <p:nvSpPr>
          <p:cNvPr id="22" name="Rectangle 21"/>
          <p:cNvSpPr/>
          <p:nvPr/>
        </p:nvSpPr>
        <p:spPr>
          <a:xfrm>
            <a:off x="6044807" y="1155791"/>
            <a:ext cx="3861193" cy="584775"/>
          </a:xfrm>
          <a:prstGeom prst="rect">
            <a:avLst/>
          </a:prstGeom>
        </p:spPr>
        <p:txBody>
          <a:bodyPr wrap="square">
            <a:spAutoFit/>
          </a:bodyPr>
          <a:lstStyle/>
          <a:p>
            <a:pPr algn="ctr"/>
            <a:r>
              <a:rPr lang="vi-VN" sz="3200" b="1" i="1" dirty="0">
                <a:solidFill>
                  <a:srgbClr val="FF0000"/>
                </a:solidFill>
                <a:latin typeface="Times New Roman" panose="02020603050405020304" pitchFamily="18" charset="0"/>
                <a:cs typeface="Times New Roman" panose="02020603050405020304" pitchFamily="18" charset="0"/>
              </a:rPr>
              <a:t> .</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2A6ADF-9748-FFD6-D7B6-D919B55E5F41}"/>
              </a:ext>
            </a:extLst>
          </p:cNvPr>
          <p:cNvSpPr txBox="1"/>
          <p:nvPr/>
        </p:nvSpPr>
        <p:spPr>
          <a:xfrm>
            <a:off x="4403667" y="634070"/>
            <a:ext cx="6097384" cy="523220"/>
          </a:xfrm>
          <a:prstGeom prst="rect">
            <a:avLst/>
          </a:prstGeom>
          <a:noFill/>
        </p:spPr>
        <p:txBody>
          <a:bodyPr wrap="square">
            <a:spAutoFit/>
          </a:bodyPr>
          <a:lstStyle/>
          <a:p>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FF0000"/>
              </a:solidFill>
            </a:endParaRPr>
          </a:p>
        </p:txBody>
      </p:sp>
      <p:graphicFrame>
        <p:nvGraphicFramePr>
          <p:cNvPr id="2" name="Table 2">
            <a:extLst>
              <a:ext uri="{FF2B5EF4-FFF2-40B4-BE49-F238E27FC236}">
                <a16:creationId xmlns:a16="http://schemas.microsoft.com/office/drawing/2014/main" id="{EA8D8F05-8878-594A-FAE2-F03D017D6E8D}"/>
              </a:ext>
            </a:extLst>
          </p:cNvPr>
          <p:cNvGraphicFramePr>
            <a:graphicFrameLocks noGrp="1"/>
          </p:cNvGraphicFramePr>
          <p:nvPr>
            <p:extLst>
              <p:ext uri="{D42A27DB-BD31-4B8C-83A1-F6EECF244321}">
                <p14:modId xmlns:p14="http://schemas.microsoft.com/office/powerpoint/2010/main" val="369622597"/>
              </p:ext>
            </p:extLst>
          </p:nvPr>
        </p:nvGraphicFramePr>
        <p:xfrm>
          <a:off x="1263534" y="686029"/>
          <a:ext cx="10928465" cy="5120640"/>
        </p:xfrm>
        <a:graphic>
          <a:graphicData uri="http://schemas.openxmlformats.org/drawingml/2006/table">
            <a:tbl>
              <a:tblPr firstRow="1" bandRow="1">
                <a:tableStyleId>{5C22544A-7EE6-4342-B048-85BDC9FD1C3A}</a:tableStyleId>
              </a:tblPr>
              <a:tblGrid>
                <a:gridCol w="4271398">
                  <a:extLst>
                    <a:ext uri="{9D8B030D-6E8A-4147-A177-3AD203B41FA5}">
                      <a16:colId xmlns:a16="http://schemas.microsoft.com/office/drawing/2014/main" val="3933459648"/>
                    </a:ext>
                  </a:extLst>
                </a:gridCol>
                <a:gridCol w="6657067">
                  <a:extLst>
                    <a:ext uri="{9D8B030D-6E8A-4147-A177-3AD203B41FA5}">
                      <a16:colId xmlns:a16="http://schemas.microsoft.com/office/drawing/2014/main" val="3162670169"/>
                    </a:ext>
                  </a:extLst>
                </a:gridCol>
              </a:tblGrid>
              <a:tr h="1192596">
                <a:tc>
                  <a:txBody>
                    <a:bodyPr/>
                    <a:lstStyle/>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en-US" dirty="0"/>
                    </a:p>
                  </a:txBody>
                  <a:tcPr>
                    <a:solidFill>
                      <a:srgbClr val="FCF8EA"/>
                    </a:solidFill>
                  </a:tcPr>
                </a:tc>
                <a:tc>
                  <a:txBody>
                    <a:bodyPr/>
                    <a:lstStyle/>
                    <a:p>
                      <a:endParaRPr lang="en-US" dirty="0"/>
                    </a:p>
                  </a:txBody>
                  <a:tcPr>
                    <a:solidFill>
                      <a:srgbClr val="FCF8EA"/>
                    </a:solidFill>
                  </a:tcPr>
                </a:tc>
                <a:extLst>
                  <a:ext uri="{0D108BD9-81ED-4DB2-BD59-A6C34878D82A}">
                    <a16:rowId xmlns:a16="http://schemas.microsoft.com/office/drawing/2014/main" val="1100974463"/>
                  </a:ext>
                </a:extLst>
              </a:tr>
              <a:tr h="1550375">
                <a:tc>
                  <a:txBody>
                    <a:bodyPr/>
                    <a:lstStyle/>
                    <a:p>
                      <a:endParaRPr lang="vi-VN" dirty="0"/>
                    </a:p>
                    <a:p>
                      <a:endParaRPr lang="vi-VN" dirty="0"/>
                    </a:p>
                    <a:p>
                      <a:endParaRPr lang="vi-VN" dirty="0"/>
                    </a:p>
                    <a:p>
                      <a:endParaRPr lang="vi-VN" dirty="0"/>
                    </a:p>
                    <a:p>
                      <a:endParaRPr lang="vi-VN" dirty="0"/>
                    </a:p>
                    <a:p>
                      <a:endParaRPr lang="vi-VN" dirty="0"/>
                    </a:p>
                    <a:p>
                      <a:endParaRPr lang="vi-VN" dirty="0"/>
                    </a:p>
                    <a:p>
                      <a:endParaRPr lang="vi-VN" dirty="0"/>
                    </a:p>
                    <a:p>
                      <a:endParaRPr lang="en-US" dirty="0"/>
                    </a:p>
                  </a:txBody>
                  <a:tcPr>
                    <a:solidFill>
                      <a:srgbClr val="FCF8EA"/>
                    </a:solidFill>
                  </a:tcPr>
                </a:tc>
                <a:tc>
                  <a:txBody>
                    <a:bodyPr/>
                    <a:lstStyle/>
                    <a:p>
                      <a:endParaRPr lang="en-US" dirty="0"/>
                    </a:p>
                  </a:txBody>
                  <a:tcPr>
                    <a:solidFill>
                      <a:srgbClr val="FCF8EA"/>
                    </a:solidFill>
                  </a:tcPr>
                </a:tc>
                <a:extLst>
                  <a:ext uri="{0D108BD9-81ED-4DB2-BD59-A6C34878D82A}">
                    <a16:rowId xmlns:a16="http://schemas.microsoft.com/office/drawing/2014/main" val="3126859736"/>
                  </a:ext>
                </a:extLst>
              </a:tr>
            </a:tbl>
          </a:graphicData>
        </a:graphic>
      </p:graphicFrame>
      <p:sp>
        <p:nvSpPr>
          <p:cNvPr id="3" name="TextBox 2">
            <a:extLst>
              <a:ext uri="{FF2B5EF4-FFF2-40B4-BE49-F238E27FC236}">
                <a16:creationId xmlns:a16="http://schemas.microsoft.com/office/drawing/2014/main" id="{4C686BA2-725D-5157-9E34-29230D89272B}"/>
              </a:ext>
            </a:extLst>
          </p:cNvPr>
          <p:cNvSpPr txBox="1"/>
          <p:nvPr/>
        </p:nvSpPr>
        <p:spPr>
          <a:xfrm>
            <a:off x="1371845" y="1099989"/>
            <a:ext cx="4115315" cy="1384995"/>
          </a:xfrm>
          <a:prstGeom prst="rect">
            <a:avLst/>
          </a:prstGeom>
          <a:noFill/>
        </p:spPr>
        <p:txBody>
          <a:bodyPr wrap="square" rtlCol="0">
            <a:spAutoFit/>
          </a:bodyPr>
          <a:lstStyle/>
          <a:p>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 kiện nảy sinh của loại VB giải thích  một hiện tượng tự nhiên là gì? </a:t>
            </a:r>
            <a:endParaRPr lang="en-US" sz="2800" b="1" dirty="0">
              <a:solidFill>
                <a:srgbClr val="FF0000"/>
              </a:solidFill>
            </a:endParaRPr>
          </a:p>
        </p:txBody>
      </p:sp>
      <p:sp>
        <p:nvSpPr>
          <p:cNvPr id="4" name="TextBox 3">
            <a:extLst>
              <a:ext uri="{FF2B5EF4-FFF2-40B4-BE49-F238E27FC236}">
                <a16:creationId xmlns:a16="http://schemas.microsoft.com/office/drawing/2014/main" id="{11077845-4C8E-D62B-6B77-EFC911AE7CB7}"/>
              </a:ext>
            </a:extLst>
          </p:cNvPr>
          <p:cNvSpPr txBox="1"/>
          <p:nvPr/>
        </p:nvSpPr>
        <p:spPr>
          <a:xfrm>
            <a:off x="1429273" y="3686617"/>
            <a:ext cx="3943269" cy="1384995"/>
          </a:xfrm>
          <a:prstGeom prst="rect">
            <a:avLst/>
          </a:prstGeom>
          <a:noFill/>
        </p:spPr>
        <p:txBody>
          <a:bodyPr wrap="square" rtlCol="0">
            <a:spAutoFit/>
          </a:bodyPr>
          <a:lstStyle/>
          <a:p>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VB giải thích một hiện tượng tự nhiên thường có cấu trúc như thế nào?</a:t>
            </a:r>
            <a:endParaRPr lang="en-US" sz="2800" b="1" dirty="0">
              <a:solidFill>
                <a:srgbClr val="FF0000"/>
              </a:solidFill>
            </a:endParaRPr>
          </a:p>
        </p:txBody>
      </p:sp>
      <p:sp>
        <p:nvSpPr>
          <p:cNvPr id="5" name="TextBox 4">
            <a:extLst>
              <a:ext uri="{FF2B5EF4-FFF2-40B4-BE49-F238E27FC236}">
                <a16:creationId xmlns:a16="http://schemas.microsoft.com/office/drawing/2014/main" id="{ECB01D68-401D-D232-BE52-5A10D77265C8}"/>
              </a:ext>
            </a:extLst>
          </p:cNvPr>
          <p:cNvSpPr txBox="1"/>
          <p:nvPr/>
        </p:nvSpPr>
        <p:spPr>
          <a:xfrm>
            <a:off x="5660967" y="810730"/>
            <a:ext cx="6357476" cy="2308324"/>
          </a:xfrm>
          <a:prstGeom prst="rect">
            <a:avLst/>
          </a:prstGeom>
          <a:solidFill>
            <a:srgbClr val="FFFFCC"/>
          </a:solidFill>
        </p:spPr>
        <p:txBody>
          <a:bodyPr wrap="square" rtlCol="0">
            <a:spAutoFit/>
          </a:bodyPr>
          <a:lstStyle/>
          <a:p>
            <a:r>
              <a:rPr lang="vi-VN" sz="24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 kiện nảy sinh của loại VB giải thích</a:t>
            </a:r>
          </a:p>
          <a:p>
            <a:r>
              <a:rPr lang="vi-VN" sz="24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một hiện tượng tự nhiên</a:t>
            </a:r>
            <a:endParaRPr lang="vi-VN" sz="2400" dirty="0">
              <a:solidFill>
                <a:srgbClr val="008000"/>
              </a:solidFill>
              <a:latin typeface="Times New Roman" panose="02020603050405020304" pitchFamily="18" charset="0"/>
              <a:ea typeface="Microsoft Sans Serif" panose="020B0604020202020204" pitchFamily="34" charset="0"/>
              <a:cs typeface="Times New Roman" panose="02020603050405020304" pitchFamily="18" charset="0"/>
            </a:endParaRPr>
          </a:p>
          <a:p>
            <a:r>
              <a:rPr lang="vi-VN" sz="2400" dirty="0">
                <a:solidFill>
                  <a:srgbClr val="008000"/>
                </a:solidFill>
                <a:latin typeface="Times New Roman" panose="02020603050405020304" pitchFamily="18" charset="0"/>
                <a:ea typeface="Microsoft Sans Serif" panose="020B0604020202020204" pitchFamily="34" charset="0"/>
                <a:cs typeface="Times New Roman" panose="02020603050405020304" pitchFamily="18" charset="0"/>
              </a:rPr>
              <a:t>- L</a:t>
            </a:r>
            <a:r>
              <a:rPr lang="vi-VN" sz="2400" dirty="0">
                <a:solidFill>
                  <a:srgbClr val="008000"/>
                </a:solidFill>
                <a:effectLst/>
                <a:latin typeface="Times New Roman" panose="02020603050405020304" pitchFamily="18" charset="0"/>
                <a:ea typeface="Microsoft Sans Serif" panose="020B0604020202020204" pitchFamily="34" charset="0"/>
                <a:cs typeface="Times New Roman" panose="02020603050405020304" pitchFamily="18" charset="0"/>
              </a:rPr>
              <a:t>àm sáng tỏ bản chất,</a:t>
            </a:r>
          </a:p>
          <a:p>
            <a:r>
              <a:rPr lang="vi-VN" sz="2400" dirty="0">
                <a:solidFill>
                  <a:srgbClr val="008000"/>
                </a:solidFill>
                <a:latin typeface="Times New Roman" panose="02020603050405020304" pitchFamily="18" charset="0"/>
                <a:ea typeface="Microsoft Sans Serif" panose="020B0604020202020204" pitchFamily="34" charset="0"/>
                <a:cs typeface="Times New Roman" panose="02020603050405020304" pitchFamily="18" charset="0"/>
              </a:rPr>
              <a:t>- N</a:t>
            </a:r>
            <a:r>
              <a:rPr lang="vi-VN" sz="2400" dirty="0">
                <a:solidFill>
                  <a:srgbClr val="008000"/>
                </a:solidFill>
                <a:effectLst/>
                <a:latin typeface="Times New Roman" panose="02020603050405020304" pitchFamily="18" charset="0"/>
                <a:ea typeface="Microsoft Sans Serif" panose="020B0604020202020204" pitchFamily="34" charset="0"/>
                <a:cs typeface="Times New Roman" panose="02020603050405020304" pitchFamily="18" charset="0"/>
              </a:rPr>
              <a:t>guyên nhãn xuất hiện </a:t>
            </a:r>
          </a:p>
          <a:p>
            <a:r>
              <a:rPr lang="vi-VN" sz="2400" dirty="0">
                <a:solidFill>
                  <a:srgbClr val="008000"/>
                </a:solidFill>
                <a:latin typeface="Times New Roman" panose="02020603050405020304" pitchFamily="18" charset="0"/>
                <a:ea typeface="Microsoft Sans Serif" panose="020B0604020202020204" pitchFamily="34" charset="0"/>
                <a:cs typeface="Times New Roman" panose="02020603050405020304" pitchFamily="18" charset="0"/>
              </a:rPr>
              <a:t>- Những</a:t>
            </a:r>
            <a:r>
              <a:rPr lang="vi-VN" sz="2400" dirty="0">
                <a:solidFill>
                  <a:srgbClr val="008000"/>
                </a:solidFill>
                <a:effectLst/>
                <a:latin typeface="Times New Roman" panose="02020603050405020304" pitchFamily="18" charset="0"/>
                <a:ea typeface="Microsoft Sans Serif" panose="020B0604020202020204" pitchFamily="34" charset="0"/>
                <a:cs typeface="Times New Roman" panose="02020603050405020304" pitchFamily="18" charset="0"/>
              </a:rPr>
              <a:t> tác động (tích cực/tiêu cực)</a:t>
            </a:r>
          </a:p>
          <a:p>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04C263F-39CD-0A76-D833-14D194D5D05F}"/>
              </a:ext>
            </a:extLst>
          </p:cNvPr>
          <p:cNvSpPr txBox="1"/>
          <p:nvPr/>
        </p:nvSpPr>
        <p:spPr>
          <a:xfrm>
            <a:off x="5487160" y="3657006"/>
            <a:ext cx="6531283" cy="1938992"/>
          </a:xfrm>
          <a:prstGeom prst="rect">
            <a:avLst/>
          </a:prstGeom>
          <a:solidFill>
            <a:srgbClr val="FFFFCC"/>
          </a:solidFill>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Cấu trúc văn bản giải thích hiện tượng tự nhiên</a:t>
            </a:r>
          </a:p>
          <a:p>
            <a:r>
              <a:rPr lang="vi-VN" sz="2400" dirty="0">
                <a:solidFill>
                  <a:srgbClr val="008000"/>
                </a:solidFill>
                <a:latin typeface="Times New Roman" panose="02020603050405020304" pitchFamily="18" charset="0"/>
                <a:cs typeface="Times New Roman" panose="02020603050405020304" pitchFamily="18" charset="0"/>
              </a:rPr>
              <a:t>- Miêu tả được hiện tượng</a:t>
            </a:r>
          </a:p>
          <a:p>
            <a:r>
              <a:rPr lang="vi-VN" sz="2400" dirty="0">
                <a:solidFill>
                  <a:srgbClr val="008000"/>
                </a:solidFill>
                <a:latin typeface="Times New Roman" panose="02020603050405020304" pitchFamily="18" charset="0"/>
                <a:cs typeface="Times New Roman" panose="02020603050405020304" pitchFamily="18" charset="0"/>
              </a:rPr>
              <a:t>- Những biểu hiện điển hình</a:t>
            </a:r>
          </a:p>
          <a:p>
            <a:r>
              <a:rPr lang="vi-VN" sz="2400" dirty="0">
                <a:solidFill>
                  <a:srgbClr val="008000"/>
                </a:solidFill>
                <a:latin typeface="Times New Roman" panose="02020603050405020304" pitchFamily="18" charset="0"/>
                <a:cs typeface="Times New Roman" panose="02020603050405020304" pitchFamily="18" charset="0"/>
              </a:rPr>
              <a:t>- Có hình ảnh trực quan</a:t>
            </a:r>
          </a:p>
          <a:p>
            <a:r>
              <a:rPr lang="vi-VN" sz="2400" dirty="0">
                <a:solidFill>
                  <a:srgbClr val="008000"/>
                </a:solidFill>
                <a:latin typeface="Times New Roman" panose="02020603050405020304" pitchFamily="18" charset="0"/>
                <a:cs typeface="Times New Roman" panose="02020603050405020304" pitchFamily="18" charset="0"/>
              </a:rPr>
              <a:t>- Kết quả của việc ghi nhận hoặc khai thác  </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a16="http://schemas.microsoft.com/office/drawing/2014/main" id="{DE724562-BCC9-658F-54ED-4C211071AB87}"/>
              </a:ext>
            </a:extLst>
          </p:cNvPr>
          <p:cNvSpPr/>
          <p:nvPr/>
        </p:nvSpPr>
        <p:spPr>
          <a:xfrm>
            <a:off x="10143329" y="1540293"/>
            <a:ext cx="293022" cy="1200330"/>
          </a:xfrm>
          <a:prstGeom prst="rightBrace">
            <a:avLst/>
          </a:prstGeom>
          <a:ln w="381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13DE8CC4-07A4-467C-976C-7B1BAA1AA2B1}"/>
              </a:ext>
            </a:extLst>
          </p:cNvPr>
          <p:cNvSpPr txBox="1"/>
          <p:nvPr/>
        </p:nvSpPr>
        <p:spPr>
          <a:xfrm>
            <a:off x="10486058" y="1587537"/>
            <a:ext cx="1814252" cy="1200329"/>
          </a:xfrm>
          <a:prstGeom prst="rect">
            <a:avLst/>
          </a:prstGeom>
          <a:noFill/>
        </p:spPr>
        <p:txBody>
          <a:bodyPr wrap="square">
            <a:spAutoFit/>
          </a:bodyPr>
          <a:lstStyle/>
          <a:p>
            <a:pPr algn="ctr"/>
            <a:r>
              <a:rPr lang="vi-VN" sz="2400" b="1" dirty="0">
                <a:solidFill>
                  <a:srgbClr val="008000"/>
                </a:solidFill>
                <a:effectLst/>
                <a:latin typeface="Times New Roman" panose="02020603050405020304" pitchFamily="18" charset="0"/>
                <a:ea typeface="Microsoft Sans Serif" panose="020B0604020202020204" pitchFamily="34" charset="0"/>
                <a:cs typeface="Times New Roman" panose="02020603050405020304" pitchFamily="18" charset="0"/>
              </a:rPr>
              <a:t>của một hiện tượng tự nhiên</a:t>
            </a:r>
            <a:endParaRPr lang="en-US" sz="2400" b="1" dirty="0"/>
          </a:p>
        </p:txBody>
      </p:sp>
    </p:spTree>
    <p:extLst>
      <p:ext uri="{BB962C8B-B14F-4D97-AF65-F5344CB8AC3E}">
        <p14:creationId xmlns:p14="http://schemas.microsoft.com/office/powerpoint/2010/main" val="17256350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841194EC-FF99-970B-7A25-D74BB3865B54}"/>
              </a:ext>
            </a:extLst>
          </p:cNvPr>
          <p:cNvGrpSpPr/>
          <p:nvPr/>
        </p:nvGrpSpPr>
        <p:grpSpPr>
          <a:xfrm>
            <a:off x="2949062" y="502947"/>
            <a:ext cx="7947623" cy="2345454"/>
            <a:chOff x="3267137" y="1316627"/>
            <a:chExt cx="9065598" cy="1796125"/>
          </a:xfrm>
        </p:grpSpPr>
        <p:sp>
          <p:nvSpPr>
            <p:cNvPr id="4" name="Hình chữ nhật 3">
              <a:extLst>
                <a:ext uri="{FF2B5EF4-FFF2-40B4-BE49-F238E27FC236}">
                  <a16:creationId xmlns:a16="http://schemas.microsoft.com/office/drawing/2014/main" id="{2EAE3156-A406-DE31-E087-9D8FB9026B1F}"/>
                </a:ext>
              </a:extLst>
            </p:cNvPr>
            <p:cNvSpPr/>
            <p:nvPr/>
          </p:nvSpPr>
          <p:spPr>
            <a:xfrm>
              <a:off x="3653836" y="1830265"/>
              <a:ext cx="8678899" cy="950624"/>
            </a:xfrm>
            <a:prstGeom prst="rect">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ũi tên: Hình ngũ giác 5">
              <a:extLst>
                <a:ext uri="{FF2B5EF4-FFF2-40B4-BE49-F238E27FC236}">
                  <a16:creationId xmlns:a16="http://schemas.microsoft.com/office/drawing/2014/main" id="{35FC9A50-9082-D3FC-1F76-81C43C90C7B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ũi tên: Hình ngũ giác 4">
              <a:extLst>
                <a:ext uri="{FF2B5EF4-FFF2-40B4-BE49-F238E27FC236}">
                  <a16:creationId xmlns:a16="http://schemas.microsoft.com/office/drawing/2014/main" id="{A9C550D2-C7AF-471D-B156-D0EBD9FDA418}"/>
                </a:ext>
              </a:extLst>
            </p:cNvPr>
            <p:cNvSpPr/>
            <p:nvPr/>
          </p:nvSpPr>
          <p:spPr>
            <a:xfrm>
              <a:off x="3267137" y="1316627"/>
              <a:ext cx="2663238" cy="1143000"/>
            </a:xfrm>
            <a:prstGeom prst="homePlate">
              <a:avLst>
                <a:gd name="adj" fmla="val 26543"/>
              </a:avLst>
            </a:prstGeom>
            <a:solidFill>
              <a:srgbClr val="FF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Nhóm 17">
            <a:extLst>
              <a:ext uri="{FF2B5EF4-FFF2-40B4-BE49-F238E27FC236}">
                <a16:creationId xmlns:a16="http://schemas.microsoft.com/office/drawing/2014/main" id="{A69CF8B9-5A49-15DC-708C-D72E339275DB}"/>
              </a:ext>
            </a:extLst>
          </p:cNvPr>
          <p:cNvGrpSpPr/>
          <p:nvPr/>
        </p:nvGrpSpPr>
        <p:grpSpPr>
          <a:xfrm>
            <a:off x="2361269" y="1756113"/>
            <a:ext cx="8535416" cy="2345454"/>
            <a:chOff x="3267137" y="1316627"/>
            <a:chExt cx="9736075" cy="1796125"/>
          </a:xfrm>
        </p:grpSpPr>
        <p:sp>
          <p:nvSpPr>
            <p:cNvPr id="19" name="Hình chữ nhật 18">
              <a:extLst>
                <a:ext uri="{FF2B5EF4-FFF2-40B4-BE49-F238E27FC236}">
                  <a16:creationId xmlns:a16="http://schemas.microsoft.com/office/drawing/2014/main" id="{75A5C394-0A66-AECA-DBA1-18ED8EFF5E98}"/>
                </a:ext>
              </a:extLst>
            </p:cNvPr>
            <p:cNvSpPr/>
            <p:nvPr/>
          </p:nvSpPr>
          <p:spPr>
            <a:xfrm>
              <a:off x="3653836" y="1806311"/>
              <a:ext cx="9349376" cy="95062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ũi tên: Hình ngũ giác 19">
              <a:extLst>
                <a:ext uri="{FF2B5EF4-FFF2-40B4-BE49-F238E27FC236}">
                  <a16:creationId xmlns:a16="http://schemas.microsoft.com/office/drawing/2014/main" id="{1E11D4AF-B213-A840-2549-81B41C477CA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ũi tên: Hình ngũ giác 20">
              <a:extLst>
                <a:ext uri="{FF2B5EF4-FFF2-40B4-BE49-F238E27FC236}">
                  <a16:creationId xmlns:a16="http://schemas.microsoft.com/office/drawing/2014/main" id="{8EE424BF-0AC8-958E-8BFF-5BEA0A940F50}"/>
                </a:ext>
              </a:extLst>
            </p:cNvPr>
            <p:cNvSpPr/>
            <p:nvPr/>
          </p:nvSpPr>
          <p:spPr>
            <a:xfrm>
              <a:off x="3267137" y="1316627"/>
              <a:ext cx="2663238" cy="1143000"/>
            </a:xfrm>
            <a:prstGeom prst="homePlate">
              <a:avLst>
                <a:gd name="adj" fmla="val 26543"/>
              </a:avLst>
            </a:prstGeom>
            <a:solidFill>
              <a:srgbClr val="00B0F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Nhóm 22">
            <a:extLst>
              <a:ext uri="{FF2B5EF4-FFF2-40B4-BE49-F238E27FC236}">
                <a16:creationId xmlns:a16="http://schemas.microsoft.com/office/drawing/2014/main" id="{EBBDB364-4A43-6D10-0545-DD9AD1273203}"/>
              </a:ext>
            </a:extLst>
          </p:cNvPr>
          <p:cNvGrpSpPr/>
          <p:nvPr/>
        </p:nvGrpSpPr>
        <p:grpSpPr>
          <a:xfrm>
            <a:off x="3759639" y="2945248"/>
            <a:ext cx="7137045" cy="2345454"/>
            <a:chOff x="3267137" y="1316627"/>
            <a:chExt cx="7733980" cy="1796125"/>
          </a:xfrm>
        </p:grpSpPr>
        <p:sp>
          <p:nvSpPr>
            <p:cNvPr id="24" name="Hình chữ nhật 23">
              <a:extLst>
                <a:ext uri="{FF2B5EF4-FFF2-40B4-BE49-F238E27FC236}">
                  <a16:creationId xmlns:a16="http://schemas.microsoft.com/office/drawing/2014/main" id="{0C61579C-0486-21BC-B3C3-E79337EA0B6F}"/>
                </a:ext>
              </a:extLst>
            </p:cNvPr>
            <p:cNvSpPr/>
            <p:nvPr/>
          </p:nvSpPr>
          <p:spPr>
            <a:xfrm>
              <a:off x="3653836" y="1806311"/>
              <a:ext cx="7347281" cy="950624"/>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ũi tên: Hình ngũ giác 24">
              <a:extLst>
                <a:ext uri="{FF2B5EF4-FFF2-40B4-BE49-F238E27FC236}">
                  <a16:creationId xmlns:a16="http://schemas.microsoft.com/office/drawing/2014/main" id="{35E9F23D-ADEF-C288-5417-9FD8F0BB5B85}"/>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ũi tên: Hình ngũ giác 25">
              <a:extLst>
                <a:ext uri="{FF2B5EF4-FFF2-40B4-BE49-F238E27FC236}">
                  <a16:creationId xmlns:a16="http://schemas.microsoft.com/office/drawing/2014/main" id="{200550EB-D21C-B79B-8BBA-FA8600AA4A55}"/>
                </a:ext>
              </a:extLst>
            </p:cNvPr>
            <p:cNvSpPr/>
            <p:nvPr/>
          </p:nvSpPr>
          <p:spPr>
            <a:xfrm>
              <a:off x="3267137" y="1316627"/>
              <a:ext cx="2663238" cy="1143000"/>
            </a:xfrm>
            <a:prstGeom prst="homePlate">
              <a:avLst>
                <a:gd name="adj" fmla="val 26543"/>
              </a:avLst>
            </a:prstGeom>
            <a:solidFill>
              <a:srgbClr val="00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Nhóm 26">
            <a:extLst>
              <a:ext uri="{FF2B5EF4-FFF2-40B4-BE49-F238E27FC236}">
                <a16:creationId xmlns:a16="http://schemas.microsoft.com/office/drawing/2014/main" id="{DBA580A8-4DD9-7566-F3D0-0D838EDC180A}"/>
              </a:ext>
            </a:extLst>
          </p:cNvPr>
          <p:cNvGrpSpPr/>
          <p:nvPr/>
        </p:nvGrpSpPr>
        <p:grpSpPr>
          <a:xfrm>
            <a:off x="3202681" y="4166751"/>
            <a:ext cx="7694002" cy="2345454"/>
            <a:chOff x="3267137" y="1316627"/>
            <a:chExt cx="8776301" cy="1796125"/>
          </a:xfrm>
        </p:grpSpPr>
        <p:sp>
          <p:nvSpPr>
            <p:cNvPr id="28" name="Hình chữ nhật 27">
              <a:extLst>
                <a:ext uri="{FF2B5EF4-FFF2-40B4-BE49-F238E27FC236}">
                  <a16:creationId xmlns:a16="http://schemas.microsoft.com/office/drawing/2014/main" id="{E6A4E1B1-728A-D67C-49B1-87D7B38B2FFC}"/>
                </a:ext>
              </a:extLst>
            </p:cNvPr>
            <p:cNvSpPr/>
            <p:nvPr/>
          </p:nvSpPr>
          <p:spPr>
            <a:xfrm>
              <a:off x="3653835" y="1806311"/>
              <a:ext cx="8389603" cy="950624"/>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ũi tên: Hình ngũ giác 28">
              <a:extLst>
                <a:ext uri="{FF2B5EF4-FFF2-40B4-BE49-F238E27FC236}">
                  <a16:creationId xmlns:a16="http://schemas.microsoft.com/office/drawing/2014/main" id="{AD645124-52D8-DAA7-92DB-57FBF4D17C8E}"/>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ũi tên: Hình ngũ giác 29">
              <a:extLst>
                <a:ext uri="{FF2B5EF4-FFF2-40B4-BE49-F238E27FC236}">
                  <a16:creationId xmlns:a16="http://schemas.microsoft.com/office/drawing/2014/main" id="{A7414418-C341-FCEF-13C9-CDC6A296C8A7}"/>
                </a:ext>
              </a:extLst>
            </p:cNvPr>
            <p:cNvSpPr/>
            <p:nvPr/>
          </p:nvSpPr>
          <p:spPr>
            <a:xfrm>
              <a:off x="3267137" y="1316627"/>
              <a:ext cx="2663238" cy="1143000"/>
            </a:xfrm>
            <a:prstGeom prst="homePlate">
              <a:avLst>
                <a:gd name="adj" fmla="val 26543"/>
              </a:avLst>
            </a:prstGeom>
            <a:solidFill>
              <a:srgbClr val="FF99F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Hình chữ nhật 31">
            <a:extLst>
              <a:ext uri="{FF2B5EF4-FFF2-40B4-BE49-F238E27FC236}">
                <a16:creationId xmlns:a16="http://schemas.microsoft.com/office/drawing/2014/main" id="{88D0E33E-19E1-7B9A-5943-37418A2232A3}"/>
              </a:ext>
            </a:extLst>
          </p:cNvPr>
          <p:cNvSpPr/>
          <p:nvPr/>
        </p:nvSpPr>
        <p:spPr>
          <a:xfrm>
            <a:off x="10837387" y="658388"/>
            <a:ext cx="249454" cy="5934609"/>
          </a:xfrm>
          <a:prstGeom prst="rect">
            <a:avLst/>
          </a:prstGeom>
          <a:solidFill>
            <a:srgbClr val="B4C7E7"/>
          </a:solidFill>
          <a:ln>
            <a:noFill/>
          </a:ln>
          <a:effectLst>
            <a:outerShdw blurRad="508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4F823B73-A0BD-1F61-2E46-BB49A30F8BEC}"/>
              </a:ext>
            </a:extLst>
          </p:cNvPr>
          <p:cNvSpPr/>
          <p:nvPr/>
        </p:nvSpPr>
        <p:spPr>
          <a:xfrm>
            <a:off x="10805160" y="1506"/>
            <a:ext cx="1386840" cy="6858000"/>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Hình ảnh 41">
            <a:extLst>
              <a:ext uri="{FF2B5EF4-FFF2-40B4-BE49-F238E27FC236}">
                <a16:creationId xmlns:a16="http://schemas.microsoft.com/office/drawing/2014/main" id="{8D0E0244-AC76-7BEC-DD45-548B33C9CDE9}"/>
              </a:ext>
            </a:extLst>
          </p:cNvPr>
          <p:cNvPicPr>
            <a:picLocks noChangeAspect="1"/>
          </p:cNvPicPr>
          <p:nvPr/>
        </p:nvPicPr>
        <p:blipFill>
          <a:blip r:embed="rId2"/>
          <a:stretch>
            <a:fillRect/>
          </a:stretch>
        </p:blipFill>
        <p:spPr>
          <a:xfrm>
            <a:off x="10872310" y="2570862"/>
            <a:ext cx="870208" cy="847425"/>
          </a:xfrm>
          <a:prstGeom prst="rect">
            <a:avLst/>
          </a:prstGeom>
          <a:gradFill>
            <a:gsLst>
              <a:gs pos="24000">
                <a:schemeClr val="tx1">
                  <a:lumMod val="99000"/>
                  <a:alpha val="0"/>
                </a:schemeClr>
              </a:gs>
              <a:gs pos="100000">
                <a:srgbClr val="0000FF"/>
              </a:gs>
            </a:gsLst>
            <a:lin ang="10800000" scaled="1"/>
          </a:gradFill>
        </p:spPr>
      </p:pic>
      <p:pic>
        <p:nvPicPr>
          <p:cNvPr id="43" name="Hình ảnh 42">
            <a:extLst>
              <a:ext uri="{FF2B5EF4-FFF2-40B4-BE49-F238E27FC236}">
                <a16:creationId xmlns:a16="http://schemas.microsoft.com/office/drawing/2014/main" id="{F8546BCF-6465-B874-23BF-1B8E919A837D}"/>
              </a:ext>
            </a:extLst>
          </p:cNvPr>
          <p:cNvPicPr>
            <a:picLocks noChangeAspect="1"/>
          </p:cNvPicPr>
          <p:nvPr/>
        </p:nvPicPr>
        <p:blipFill>
          <a:blip r:embed="rId3"/>
          <a:stretch>
            <a:fillRect/>
          </a:stretch>
        </p:blipFill>
        <p:spPr>
          <a:xfrm>
            <a:off x="10837387" y="1349359"/>
            <a:ext cx="941390" cy="903011"/>
          </a:xfrm>
          <a:prstGeom prst="rect">
            <a:avLst/>
          </a:prstGeom>
          <a:gradFill>
            <a:gsLst>
              <a:gs pos="24000">
                <a:srgbClr val="FF9900"/>
              </a:gs>
              <a:gs pos="100000">
                <a:schemeClr val="bg1">
                  <a:lumMod val="85000"/>
                </a:schemeClr>
              </a:gs>
            </a:gsLst>
            <a:lin ang="10800000" scaled="1"/>
          </a:gradFill>
        </p:spPr>
      </p:pic>
      <p:pic>
        <p:nvPicPr>
          <p:cNvPr id="44" name="Hình ảnh 43">
            <a:extLst>
              <a:ext uri="{FF2B5EF4-FFF2-40B4-BE49-F238E27FC236}">
                <a16:creationId xmlns:a16="http://schemas.microsoft.com/office/drawing/2014/main" id="{E4554DBA-CC15-7974-7C72-F8C6D9E36891}"/>
              </a:ext>
            </a:extLst>
          </p:cNvPr>
          <p:cNvPicPr>
            <a:picLocks noChangeAspect="1"/>
          </p:cNvPicPr>
          <p:nvPr/>
        </p:nvPicPr>
        <p:blipFill>
          <a:blip r:embed="rId4"/>
          <a:stretch>
            <a:fillRect/>
          </a:stretch>
        </p:blipFill>
        <p:spPr>
          <a:xfrm>
            <a:off x="10872310" y="4999523"/>
            <a:ext cx="942801" cy="1018235"/>
          </a:xfrm>
          <a:prstGeom prst="rect">
            <a:avLst/>
          </a:prstGeom>
          <a:gradFill>
            <a:gsLst>
              <a:gs pos="84000">
                <a:srgbClr val="CC0099"/>
              </a:gs>
              <a:gs pos="24000">
                <a:schemeClr val="bg1">
                  <a:lumMod val="85000"/>
                </a:schemeClr>
              </a:gs>
            </a:gsLst>
            <a:lin ang="10800000" scaled="1"/>
          </a:gradFill>
        </p:spPr>
      </p:pic>
      <p:pic>
        <p:nvPicPr>
          <p:cNvPr id="45" name="Hình ảnh 44">
            <a:extLst>
              <a:ext uri="{FF2B5EF4-FFF2-40B4-BE49-F238E27FC236}">
                <a16:creationId xmlns:a16="http://schemas.microsoft.com/office/drawing/2014/main" id="{5CCC7E68-F2D7-009D-1BD6-4E77074FEC29}"/>
              </a:ext>
            </a:extLst>
          </p:cNvPr>
          <p:cNvPicPr>
            <a:picLocks noChangeAspect="1"/>
          </p:cNvPicPr>
          <p:nvPr/>
        </p:nvPicPr>
        <p:blipFill>
          <a:blip r:embed="rId5"/>
          <a:stretch>
            <a:fillRect/>
          </a:stretch>
        </p:blipFill>
        <p:spPr>
          <a:xfrm flipV="1">
            <a:off x="10887362" y="3772224"/>
            <a:ext cx="942801" cy="942801"/>
          </a:xfrm>
          <a:prstGeom prst="rect">
            <a:avLst/>
          </a:prstGeom>
          <a:gradFill>
            <a:gsLst>
              <a:gs pos="74000">
                <a:srgbClr val="00CC00"/>
              </a:gs>
              <a:gs pos="22000">
                <a:schemeClr val="bg1">
                  <a:lumMod val="85000"/>
                </a:schemeClr>
              </a:gs>
            </a:gsLst>
            <a:lin ang="10800000" scaled="1"/>
          </a:gradFill>
        </p:spPr>
      </p:pic>
      <p:pic>
        <p:nvPicPr>
          <p:cNvPr id="47" name="Hình ảnh 46">
            <a:extLst>
              <a:ext uri="{FF2B5EF4-FFF2-40B4-BE49-F238E27FC236}">
                <a16:creationId xmlns:a16="http://schemas.microsoft.com/office/drawing/2014/main" id="{D2C6F1B3-9724-8EE2-4765-39B435DF3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18" y="262959"/>
            <a:ext cx="5357390" cy="6643477"/>
          </a:xfrm>
          <a:prstGeom prst="rect">
            <a:avLst/>
          </a:prstGeom>
        </p:spPr>
      </p:pic>
      <p:sp>
        <p:nvSpPr>
          <p:cNvPr id="48" name="Hộp Văn bản 47">
            <a:extLst>
              <a:ext uri="{FF2B5EF4-FFF2-40B4-BE49-F238E27FC236}">
                <a16:creationId xmlns:a16="http://schemas.microsoft.com/office/drawing/2014/main" id="{C017278F-D6A9-F68F-319C-D4CBF460E34E}"/>
              </a:ext>
            </a:extLst>
          </p:cNvPr>
          <p:cNvSpPr txBox="1"/>
          <p:nvPr/>
        </p:nvSpPr>
        <p:spPr>
          <a:xfrm>
            <a:off x="2668390" y="1822796"/>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02</a:t>
            </a:r>
          </a:p>
        </p:txBody>
      </p:sp>
      <p:sp>
        <p:nvSpPr>
          <p:cNvPr id="51" name="Hộp Văn bản 50">
            <a:extLst>
              <a:ext uri="{FF2B5EF4-FFF2-40B4-BE49-F238E27FC236}">
                <a16:creationId xmlns:a16="http://schemas.microsoft.com/office/drawing/2014/main" id="{12803DA8-1CF6-6F5D-01DB-1D08657B7C35}"/>
              </a:ext>
            </a:extLst>
          </p:cNvPr>
          <p:cNvSpPr txBox="1"/>
          <p:nvPr/>
        </p:nvSpPr>
        <p:spPr>
          <a:xfrm>
            <a:off x="3342379" y="493988"/>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01</a:t>
            </a:r>
          </a:p>
        </p:txBody>
      </p:sp>
      <p:sp>
        <p:nvSpPr>
          <p:cNvPr id="52" name="Hộp Văn bản 51">
            <a:extLst>
              <a:ext uri="{FF2B5EF4-FFF2-40B4-BE49-F238E27FC236}">
                <a16:creationId xmlns:a16="http://schemas.microsoft.com/office/drawing/2014/main" id="{8151EFDD-D3CF-D5FF-8E36-6E56EF5649A7}"/>
              </a:ext>
            </a:extLst>
          </p:cNvPr>
          <p:cNvSpPr txBox="1"/>
          <p:nvPr/>
        </p:nvSpPr>
        <p:spPr>
          <a:xfrm rot="21333283">
            <a:off x="4023496" y="294798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03</a:t>
            </a:r>
          </a:p>
        </p:txBody>
      </p:sp>
      <p:sp>
        <p:nvSpPr>
          <p:cNvPr id="55" name="Hộp Văn bản 54">
            <a:extLst>
              <a:ext uri="{FF2B5EF4-FFF2-40B4-BE49-F238E27FC236}">
                <a16:creationId xmlns:a16="http://schemas.microsoft.com/office/drawing/2014/main" id="{0DF42132-F6A8-B0ED-22F8-0F58BC95A398}"/>
              </a:ext>
            </a:extLst>
          </p:cNvPr>
          <p:cNvSpPr txBox="1"/>
          <p:nvPr/>
        </p:nvSpPr>
        <p:spPr>
          <a:xfrm>
            <a:off x="6002901" y="2466623"/>
            <a:ext cx="4058938" cy="1200329"/>
          </a:xfrm>
          <a:prstGeom prst="rect">
            <a:avLst/>
          </a:prstGeom>
          <a:noFill/>
        </p:spPr>
        <p:txBody>
          <a:bodyPr wrap="square" rtlCol="0">
            <a:spAutoFit/>
          </a:bodyPr>
          <a:lstStyle/>
          <a:p>
            <a:pPr algn="ctr"/>
            <a:r>
              <a:rPr lang="en-US" sz="3600" dirty="0">
                <a:solidFill>
                  <a:schemeClr val="bg1"/>
                </a:solidFill>
                <a:latin typeface="Viner Hand ITC" panose="03070502030502020203" pitchFamily="66" charset="0"/>
                <a:cs typeface="Times New Roman" panose="02020603050405020304" pitchFamily="18" charset="0"/>
              </a:rPr>
              <a:t>HÌNH THÀNH </a:t>
            </a:r>
          </a:p>
          <a:p>
            <a:pPr algn="ctr"/>
            <a:r>
              <a:rPr lang="en-US" sz="3600" dirty="0">
                <a:solidFill>
                  <a:schemeClr val="bg1"/>
                </a:solidFill>
                <a:latin typeface="Viner Hand ITC" panose="03070502030502020203" pitchFamily="66" charset="0"/>
                <a:cs typeface="Times New Roman" panose="02020603050405020304" pitchFamily="18" charset="0"/>
              </a:rPr>
              <a:t>KIẾN THỨC</a:t>
            </a:r>
          </a:p>
        </p:txBody>
      </p:sp>
      <p:sp>
        <p:nvSpPr>
          <p:cNvPr id="53" name="Hộp Văn bản 52">
            <a:extLst>
              <a:ext uri="{FF2B5EF4-FFF2-40B4-BE49-F238E27FC236}">
                <a16:creationId xmlns:a16="http://schemas.microsoft.com/office/drawing/2014/main" id="{E4EC7BFF-DA6D-5D5D-4E4B-6EE889CFC762}"/>
              </a:ext>
            </a:extLst>
          </p:cNvPr>
          <p:cNvSpPr txBox="1"/>
          <p:nvPr/>
        </p:nvSpPr>
        <p:spPr>
          <a:xfrm>
            <a:off x="3490261" y="427215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04</a:t>
            </a:r>
          </a:p>
        </p:txBody>
      </p:sp>
      <p:sp>
        <p:nvSpPr>
          <p:cNvPr id="49" name="Hộp Văn bản 48">
            <a:extLst>
              <a:ext uri="{FF2B5EF4-FFF2-40B4-BE49-F238E27FC236}">
                <a16:creationId xmlns:a16="http://schemas.microsoft.com/office/drawing/2014/main" id="{7EBBF506-C9FF-DE80-2707-3F729FAB7260}"/>
              </a:ext>
            </a:extLst>
          </p:cNvPr>
          <p:cNvSpPr txBox="1"/>
          <p:nvPr/>
        </p:nvSpPr>
        <p:spPr>
          <a:xfrm>
            <a:off x="5845932" y="1378154"/>
            <a:ext cx="4578232" cy="769441"/>
          </a:xfrm>
          <a:prstGeom prst="rect">
            <a:avLst/>
          </a:prstGeom>
          <a:noFill/>
        </p:spPr>
        <p:txBody>
          <a:bodyPr wrap="square" rtlCol="0">
            <a:spAutoFit/>
          </a:bodyPr>
          <a:lstStyle/>
          <a:p>
            <a:r>
              <a:rPr lang="en-US" sz="4400" dirty="0">
                <a:solidFill>
                  <a:schemeClr val="bg1"/>
                </a:solidFill>
                <a:latin typeface="Viner Hand ITC" panose="03070502030502020203" pitchFamily="66" charset="0"/>
                <a:cs typeface="Times New Roman" panose="02020603050405020304" pitchFamily="18" charset="0"/>
              </a:rPr>
              <a:t>KHỞI ĐỘNG</a:t>
            </a:r>
          </a:p>
        </p:txBody>
      </p:sp>
      <p:sp>
        <p:nvSpPr>
          <p:cNvPr id="56" name="Hộp Văn bản 55">
            <a:extLst>
              <a:ext uri="{FF2B5EF4-FFF2-40B4-BE49-F238E27FC236}">
                <a16:creationId xmlns:a16="http://schemas.microsoft.com/office/drawing/2014/main" id="{C4604784-4CA2-ADE1-7F59-C21A0C68FE69}"/>
              </a:ext>
            </a:extLst>
          </p:cNvPr>
          <p:cNvSpPr txBox="1"/>
          <p:nvPr/>
        </p:nvSpPr>
        <p:spPr>
          <a:xfrm>
            <a:off x="5942647" y="3921681"/>
            <a:ext cx="4578232" cy="769441"/>
          </a:xfrm>
          <a:prstGeom prst="rect">
            <a:avLst/>
          </a:prstGeom>
          <a:noFill/>
        </p:spPr>
        <p:txBody>
          <a:bodyPr wrap="square" rtlCol="0">
            <a:spAutoFit/>
          </a:bodyPr>
          <a:lstStyle/>
          <a:p>
            <a:r>
              <a:rPr lang="en-US" sz="4400" dirty="0">
                <a:solidFill>
                  <a:schemeClr val="bg1"/>
                </a:solidFill>
                <a:latin typeface="Viner Hand ITC" panose="03070502030502020203" pitchFamily="66" charset="0"/>
                <a:cs typeface="Times New Roman" panose="02020603050405020304" pitchFamily="18" charset="0"/>
              </a:rPr>
              <a:t>LUYỆN TẬP</a:t>
            </a:r>
          </a:p>
        </p:txBody>
      </p:sp>
      <p:sp>
        <p:nvSpPr>
          <p:cNvPr id="57" name="Hộp Văn bản 56">
            <a:extLst>
              <a:ext uri="{FF2B5EF4-FFF2-40B4-BE49-F238E27FC236}">
                <a16:creationId xmlns:a16="http://schemas.microsoft.com/office/drawing/2014/main" id="{55AA719B-4A77-1C0E-3AFF-850E73EC8177}"/>
              </a:ext>
            </a:extLst>
          </p:cNvPr>
          <p:cNvSpPr txBox="1"/>
          <p:nvPr/>
        </p:nvSpPr>
        <p:spPr>
          <a:xfrm>
            <a:off x="5839733" y="5010488"/>
            <a:ext cx="4578232" cy="769441"/>
          </a:xfrm>
          <a:prstGeom prst="rect">
            <a:avLst/>
          </a:prstGeom>
          <a:noFill/>
        </p:spPr>
        <p:txBody>
          <a:bodyPr wrap="square" rtlCol="0">
            <a:spAutoFit/>
          </a:bodyPr>
          <a:lstStyle/>
          <a:p>
            <a:r>
              <a:rPr lang="en-US" sz="4400" dirty="0">
                <a:solidFill>
                  <a:schemeClr val="bg1"/>
                </a:solidFill>
                <a:latin typeface="Viner Hand ITC" panose="03070502030502020203" pitchFamily="66" charset="0"/>
                <a:cs typeface="Times New Roman" panose="02020603050405020304" pitchFamily="18" charset="0"/>
              </a:rPr>
              <a:t>VẬN DỤNG</a:t>
            </a:r>
          </a:p>
        </p:txBody>
      </p:sp>
    </p:spTree>
    <p:extLst>
      <p:ext uri="{BB962C8B-B14F-4D97-AF65-F5344CB8AC3E}">
        <p14:creationId xmlns:p14="http://schemas.microsoft.com/office/powerpoint/2010/main" val="2786567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barn(inVertical)">
                                      <p:cBhvr>
                                        <p:cTn id="32" dur="500"/>
                                        <p:tgtEl>
                                          <p:spTgt spid="56"/>
                                        </p:tgtEl>
                                      </p:cBhvr>
                                    </p:animEffect>
                                  </p:childTnLst>
                                </p:cTn>
                              </p:par>
                              <p:par>
                                <p:cTn id="33" presetID="16" presetClass="entr" presetSubtype="2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arn(inVertical)">
                                      <p:cBhvr>
                                        <p:cTn id="43" dur="500"/>
                                        <p:tgtEl>
                                          <p:spTgt spid="57"/>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p:bldP spid="53" grpId="0"/>
      <p:bldP spid="49" grpId="0"/>
      <p:bldP spid="56"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EB3E731A-5C5E-3F6C-B96F-22FA7B518FD0}"/>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6" name="Hình chữ nhật: Góc Chéo Tròn 5">
            <a:extLst>
              <a:ext uri="{FF2B5EF4-FFF2-40B4-BE49-F238E27FC236}">
                <a16:creationId xmlns:a16="http://schemas.microsoft.com/office/drawing/2014/main" id="{60243E13-757E-BFAA-3CD5-1CCB2ECE559C}"/>
              </a:ext>
            </a:extLst>
          </p:cNvPr>
          <p:cNvSpPr/>
          <p:nvPr/>
        </p:nvSpPr>
        <p:spPr>
          <a:xfrm>
            <a:off x="3988703" y="669303"/>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10" name="Chỗ dành sẵn cho Nội dung 8">
            <a:extLst>
              <a:ext uri="{FF2B5EF4-FFF2-40B4-BE49-F238E27FC236}">
                <a16:creationId xmlns:a16="http://schemas.microsoft.com/office/drawing/2014/main" id="{FA624C5D-C91D-0EE9-073A-2452F9B75CD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3154" y="2930120"/>
            <a:ext cx="2210840" cy="3715360"/>
          </a:xfrm>
        </p:spPr>
      </p:pic>
      <p:sp>
        <p:nvSpPr>
          <p:cNvPr id="11" name="Bong bóng Lời nói: Hình chữ nhật với Góc Tròn 10">
            <a:extLst>
              <a:ext uri="{FF2B5EF4-FFF2-40B4-BE49-F238E27FC236}">
                <a16:creationId xmlns:a16="http://schemas.microsoft.com/office/drawing/2014/main" id="{FD32E944-3F1F-3D56-E83D-C910A984692E}"/>
              </a:ext>
            </a:extLst>
          </p:cNvPr>
          <p:cNvSpPr/>
          <p:nvPr/>
        </p:nvSpPr>
        <p:spPr>
          <a:xfrm>
            <a:off x="3529781" y="2221051"/>
            <a:ext cx="5050587" cy="1843295"/>
          </a:xfrm>
          <a:prstGeom prst="wedgeRoundRectCallout">
            <a:avLst>
              <a:gd name="adj1" fmla="val -59460"/>
              <a:gd name="adj2" fmla="val 39853"/>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7030A0"/>
                </a:solidFill>
                <a:latin typeface="Times New Roman" panose="02020603050405020304" pitchFamily="18" charset="0"/>
                <a:cs typeface="Times New Roman" panose="02020603050405020304" pitchFamily="18" charset="0"/>
              </a:rPr>
              <a:t>Quan </a:t>
            </a:r>
            <a:r>
              <a:rPr lang="en-US" sz="2800" b="1" dirty="0" err="1">
                <a:solidFill>
                  <a:srgbClr val="7030A0"/>
                </a:solidFill>
                <a:latin typeface="Times New Roman" panose="02020603050405020304" pitchFamily="18" charset="0"/>
                <a:cs typeface="Times New Roman" panose="02020603050405020304" pitchFamily="18" charset="0"/>
              </a:rPr>
              <a:t>sát</a:t>
            </a:r>
            <a:r>
              <a:rPr lang="en-US" sz="2800" b="1" dirty="0">
                <a:solidFill>
                  <a:srgbClr val="7030A0"/>
                </a:solidFill>
                <a:latin typeface="Times New Roman" panose="02020603050405020304" pitchFamily="18" charset="0"/>
                <a:cs typeface="Times New Roman" panose="02020603050405020304" pitchFamily="18" charset="0"/>
              </a:rPr>
              <a:t> video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tìm ít nhất một thông điệp mà đoạn video muốn gửi đến chúng ta</a:t>
            </a:r>
            <a:r>
              <a:rPr lang="en-US" sz="2800" b="1" dirty="0">
                <a:solidFill>
                  <a:srgbClr val="7030A0"/>
                </a:solidFill>
                <a:latin typeface="Times New Roman" panose="02020603050405020304" pitchFamily="18" charset="0"/>
                <a:cs typeface="Times New Roman" panose="02020603050405020304" pitchFamily="18" charset="0"/>
              </a:rPr>
              <a:t>?</a:t>
            </a:r>
          </a:p>
        </p:txBody>
      </p:sp>
      <p:pic>
        <p:nvPicPr>
          <p:cNvPr id="12" name="Hình ảnh 11">
            <a:extLst>
              <a:ext uri="{FF2B5EF4-FFF2-40B4-BE49-F238E27FC236}">
                <a16:creationId xmlns:a16="http://schemas.microsoft.com/office/drawing/2014/main" id="{A6F2C863-72E1-F971-1FA3-6F4DB0B26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7508" y="4026024"/>
            <a:ext cx="2545720" cy="2830368"/>
          </a:xfrm>
          <a:prstGeom prst="rect">
            <a:avLst/>
          </a:prstGeom>
        </p:spPr>
      </p:pic>
    </p:spTree>
    <p:extLst>
      <p:ext uri="{BB962C8B-B14F-4D97-AF65-F5344CB8AC3E}">
        <p14:creationId xmlns:p14="http://schemas.microsoft.com/office/powerpoint/2010/main" val="1660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281C1D7D-8F07-C51E-EB3E-BB3757971417}"/>
              </a:ext>
            </a:extLst>
          </p:cNvPr>
          <p:cNvGraphicFramePr/>
          <p:nvPr>
            <p:extLst>
              <p:ext uri="{D42A27DB-BD31-4B8C-83A1-F6EECF244321}">
                <p14:modId xmlns:p14="http://schemas.microsoft.com/office/powerpoint/2010/main" val="1142366096"/>
              </p:ext>
            </p:extLst>
          </p:nvPr>
        </p:nvGraphicFramePr>
        <p:xfrm>
          <a:off x="8340593" y="1659565"/>
          <a:ext cx="4273811" cy="372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Hộp Văn bản 3">
            <a:extLst>
              <a:ext uri="{FF2B5EF4-FFF2-40B4-BE49-F238E27FC236}">
                <a16:creationId xmlns:a16="http://schemas.microsoft.com/office/drawing/2014/main" id="{4C6BF3FA-86D0-C544-AEBB-CAC96E47EEC0}"/>
              </a:ext>
            </a:extLst>
          </p:cNvPr>
          <p:cNvSpPr txBox="1"/>
          <p:nvPr/>
        </p:nvSpPr>
        <p:spPr>
          <a:xfrm>
            <a:off x="495299" y="705599"/>
            <a:ext cx="10658476" cy="3166824"/>
          </a:xfrm>
          <a:prstGeom prst="round2DiagRect">
            <a:avLst/>
          </a:prstGeom>
          <a:noFill/>
          <a:ln w="57150">
            <a:solidFill>
              <a:srgbClr val="00B050"/>
            </a:solidFill>
          </a:ln>
        </p:spPr>
        <p:txBody>
          <a:bodyPr wrap="square">
            <a:spAutoFit/>
          </a:bodyPr>
          <a:lstStyle/>
          <a:p>
            <a:pPr algn="ctr"/>
            <a:r>
              <a:rPr lang="de-DE" sz="3600" b="1" dirty="0">
                <a:solidFill>
                  <a:srgbClr val="0000FF"/>
                </a:solidFill>
                <a:latin typeface="Times New Roman" panose="02020603050405020304" pitchFamily="18" charset="0"/>
                <a:cs typeface="Times New Roman" panose="02020603050405020304" pitchFamily="18" charset="0"/>
              </a:rPr>
              <a:t>VĂN BẢN 1</a:t>
            </a:r>
            <a:r>
              <a:rPr lang="vi-VN" sz="3600" b="1" dirty="0">
                <a:solidFill>
                  <a:srgbClr val="0000FF"/>
                </a:solidFill>
                <a:latin typeface="Times New Roman" panose="02020603050405020304" pitchFamily="18" charset="0"/>
                <a:cs typeface="Times New Roman" panose="02020603050405020304" pitchFamily="18" charset="0"/>
              </a:rPr>
              <a:t>  </a:t>
            </a:r>
          </a:p>
          <a:p>
            <a:pPr algn="ctr"/>
            <a:r>
              <a:rPr lang="vi-VN" sz="3600" b="1" dirty="0">
                <a:solidFill>
                  <a:srgbClr val="7030A0"/>
                </a:solidFill>
              </a:rPr>
              <a:t>Miền châu thổ sông Cửu Long cần chuyển đổi từ sống chung sang chào đón lũ </a:t>
            </a:r>
          </a:p>
          <a:p>
            <a:pPr algn="ctr"/>
            <a:r>
              <a:rPr lang="vi-VN" sz="3600" dirty="0">
                <a:solidFill>
                  <a:srgbClr val="7030A0"/>
                </a:solidFill>
              </a:rPr>
              <a:t>- Lê Anh Tuấn - </a:t>
            </a:r>
          </a:p>
          <a:p>
            <a:pPr algn="ctr"/>
            <a:r>
              <a:rPr lang="de-DE"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6C478152-1A29-7CAE-E859-5DF810BC572F}"/>
              </a:ext>
            </a:extLst>
          </p:cNvPr>
          <p:cNvSpPr>
            <a:spLocks noChangeArrowheads="1"/>
          </p:cNvSpPr>
          <p:nvPr/>
        </p:nvSpPr>
        <p:spPr bwMode="auto">
          <a:xfrm>
            <a:off x="3045085" y="377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1" name="Picture 3" descr="ĐBSCL">
            <a:extLst>
              <a:ext uri="{FF2B5EF4-FFF2-40B4-BE49-F238E27FC236}">
                <a16:creationId xmlns:a16="http://schemas.microsoft.com/office/drawing/2014/main" id="{22BE7CF9-EEA3-111A-BBC4-322D973F07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49" y="4048006"/>
            <a:ext cx="3219451" cy="2135569"/>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graphicFrame>
        <p:nvGraphicFramePr>
          <p:cNvPr id="10" name="Diagram 9">
            <a:extLst>
              <a:ext uri="{FF2B5EF4-FFF2-40B4-BE49-F238E27FC236}">
                <a16:creationId xmlns:a16="http://schemas.microsoft.com/office/drawing/2014/main" id="{649AF08B-CF8D-F511-469D-BBA357C8FCC2}"/>
              </a:ext>
            </a:extLst>
          </p:cNvPr>
          <p:cNvGraphicFramePr/>
          <p:nvPr>
            <p:extLst>
              <p:ext uri="{D42A27DB-BD31-4B8C-83A1-F6EECF244321}">
                <p14:modId xmlns:p14="http://schemas.microsoft.com/office/powerpoint/2010/main" val="3514247709"/>
              </p:ext>
            </p:extLst>
          </p:nvPr>
        </p:nvGraphicFramePr>
        <p:xfrm>
          <a:off x="5710250" y="4124998"/>
          <a:ext cx="6481750" cy="26954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924069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additive="base">
                                        <p:cTn id="15" dur="500" fill="hold"/>
                                        <p:tgtEl>
                                          <p:spTgt spid="2051"/>
                                        </p:tgtEl>
                                        <p:attrNameLst>
                                          <p:attrName>ppt_x</p:attrName>
                                        </p:attrNameLst>
                                      </p:cBhvr>
                                      <p:tavLst>
                                        <p:tav tm="0">
                                          <p:val>
                                            <p:strVal val="#ppt_x"/>
                                          </p:val>
                                        </p:tav>
                                        <p:tav tm="100000">
                                          <p:val>
                                            <p:strVal val="#ppt_x"/>
                                          </p:val>
                                        </p:tav>
                                      </p:tavLst>
                                    </p:anim>
                                    <p:anim calcmode="lin" valueType="num">
                                      <p:cBhvr additive="base">
                                        <p:cTn id="16" dur="500" fill="hold"/>
                                        <p:tgtEl>
                                          <p:spTgt spid="20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4" grpId="0" animBg="1"/>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4887-B564-52F9-222D-B5021898F1E0}"/>
              </a:ext>
            </a:extLst>
          </p:cNvPr>
          <p:cNvSpPr txBox="1"/>
          <p:nvPr/>
        </p:nvSpPr>
        <p:spPr>
          <a:xfrm>
            <a:off x="4186084" y="429984"/>
            <a:ext cx="3345425" cy="584775"/>
          </a:xfrm>
          <a:prstGeom prst="rect">
            <a:avLst/>
          </a:prstGeom>
          <a:solidFill>
            <a:srgbClr val="FFFFCC"/>
          </a:solidFill>
        </p:spPr>
        <p:txBody>
          <a:bodyPr wrap="square">
            <a:spAutoFit/>
          </a:bodyPr>
          <a:lstStyle/>
          <a:p>
            <a:pPr marL="0" marR="0" algn="just">
              <a:spcBef>
                <a:spcPts val="0"/>
              </a:spcBef>
              <a:spcAft>
                <a:spcPts val="0"/>
              </a:spcAft>
            </a:pPr>
            <a:r>
              <a:rPr lang="vi-VN" sz="3200" b="1" dirty="0">
                <a:solidFill>
                  <a:srgbClr val="0070C0"/>
                </a:solidFill>
                <a:latin typeface="Times New Roman" panose="02020603050405020304" pitchFamily="18" charset="0"/>
                <a:ea typeface="MS Mincho" panose="02020609040205080304" pitchFamily="49" charset="-128"/>
              </a:rPr>
              <a:t>Ý nghĩa n</a:t>
            </a:r>
            <a:r>
              <a:rPr lang="en-US" sz="3200" b="1" dirty="0" err="1">
                <a:solidFill>
                  <a:srgbClr val="0070C0"/>
                </a:solidFill>
                <a:effectLst/>
                <a:latin typeface="Times New Roman" panose="02020603050405020304" pitchFamily="18" charset="0"/>
                <a:ea typeface="MS Mincho" panose="02020609040205080304" pitchFamily="49" charset="-128"/>
              </a:rPr>
              <a:t>han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đề</a:t>
            </a:r>
            <a:r>
              <a:rPr lang="en-US" sz="3200" b="1" dirty="0">
                <a:solidFill>
                  <a:srgbClr val="0070C0"/>
                </a:solidFill>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C8E3BD82-8374-AD90-F1C0-642BDE4BB7B0}"/>
              </a:ext>
            </a:extLst>
          </p:cNvPr>
          <p:cNvSpPr txBox="1"/>
          <p:nvPr/>
        </p:nvSpPr>
        <p:spPr>
          <a:xfrm>
            <a:off x="4262514" y="1648948"/>
            <a:ext cx="2347006" cy="584775"/>
          </a:xfrm>
          <a:prstGeom prst="rect">
            <a:avLst/>
          </a:prstGeom>
          <a:solidFill>
            <a:schemeClr val="accent3">
              <a:lumMod val="20000"/>
              <a:lumOff val="80000"/>
            </a:schemeClr>
          </a:solidFill>
        </p:spPr>
        <p:txBody>
          <a:bodyPr wrap="square">
            <a:spAutoFit/>
          </a:bodyPr>
          <a:lstStyle/>
          <a:p>
            <a:pPr marL="0" marR="0" algn="just">
              <a:spcBef>
                <a:spcPts val="0"/>
              </a:spcBef>
              <a:spcAft>
                <a:spcPts val="0"/>
              </a:spcAft>
            </a:pPr>
            <a:r>
              <a:rPr lang="vi-VN" sz="3200" b="1" dirty="0">
                <a:solidFill>
                  <a:srgbClr val="008000"/>
                </a:solidFill>
                <a:effectLst/>
                <a:latin typeface="Times New Roman" panose="02020603050405020304" pitchFamily="18" charset="0"/>
                <a:ea typeface="MS Mincho" panose="02020609040205080304" pitchFamily="49" charset="-128"/>
              </a:rPr>
              <a:t>Sống chung </a:t>
            </a:r>
            <a:endParaRPr lang="en-US" sz="3200" b="1" dirty="0">
              <a:solidFill>
                <a:srgbClr val="008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B245594-8271-D117-B9BF-A464D6B27888}"/>
              </a:ext>
            </a:extLst>
          </p:cNvPr>
          <p:cNvSpPr txBox="1"/>
          <p:nvPr/>
        </p:nvSpPr>
        <p:spPr>
          <a:xfrm>
            <a:off x="7180379" y="1689627"/>
            <a:ext cx="1895089" cy="584775"/>
          </a:xfrm>
          <a:prstGeom prst="rect">
            <a:avLst/>
          </a:prstGeom>
          <a:solidFill>
            <a:srgbClr val="00B050"/>
          </a:solidFill>
        </p:spPr>
        <p:txBody>
          <a:bodyPr wrap="square">
            <a:spAutoFit/>
          </a:bodyPr>
          <a:lstStyle/>
          <a:p>
            <a:pPr marL="0" marR="0" algn="just">
              <a:spcBef>
                <a:spcPts val="0"/>
              </a:spcBef>
              <a:spcAft>
                <a:spcPts val="0"/>
              </a:spcAft>
            </a:pPr>
            <a:r>
              <a:rPr lang="vi-VN" sz="3200" b="1" dirty="0">
                <a:solidFill>
                  <a:schemeClr val="bg1"/>
                </a:solidFill>
                <a:effectLst/>
                <a:latin typeface="Times New Roman" panose="02020603050405020304" pitchFamily="18" charset="0"/>
                <a:ea typeface="Times New Roman" panose="02020603050405020304" pitchFamily="18" charset="0"/>
              </a:rPr>
              <a:t>Chào đón </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E3D3E50-97FD-A66E-0A3F-85F9A0E94FBE}"/>
              </a:ext>
            </a:extLst>
          </p:cNvPr>
          <p:cNvSpPr txBox="1"/>
          <p:nvPr/>
        </p:nvSpPr>
        <p:spPr>
          <a:xfrm>
            <a:off x="3624261" y="2747482"/>
            <a:ext cx="3343890" cy="584775"/>
          </a:xfrm>
          <a:prstGeom prst="rect">
            <a:avLst/>
          </a:prstGeom>
          <a:solidFill>
            <a:schemeClr val="accent3">
              <a:lumMod val="20000"/>
              <a:lumOff val="80000"/>
            </a:schemeClr>
          </a:solidFill>
        </p:spPr>
        <p:txBody>
          <a:bodyPr wrap="square">
            <a:spAutoFit/>
          </a:bodyPr>
          <a:lstStyle/>
          <a:p>
            <a:pPr marL="0" marR="0" algn="just">
              <a:spcBef>
                <a:spcPts val="0"/>
              </a:spcBef>
              <a:spcAft>
                <a:spcPts val="0"/>
              </a:spcAft>
            </a:pPr>
            <a:r>
              <a:rPr lang="vi-VN" sz="3200" b="1" dirty="0">
                <a:solidFill>
                  <a:srgbClr val="008000"/>
                </a:solidFill>
                <a:effectLst/>
                <a:latin typeface="Times New Roman" panose="02020603050405020304" pitchFamily="18" charset="0"/>
                <a:ea typeface="MS Mincho" panose="02020609040205080304" pitchFamily="49" charset="-128"/>
              </a:rPr>
              <a:t> Phải thích nghi </a:t>
            </a:r>
            <a:endParaRPr lang="en-US" sz="3200" b="1" dirty="0">
              <a:solidFill>
                <a:srgbClr val="008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BC58D331-C2F1-88DF-750A-3247666C2DBF}"/>
              </a:ext>
            </a:extLst>
          </p:cNvPr>
          <p:cNvSpPr txBox="1"/>
          <p:nvPr/>
        </p:nvSpPr>
        <p:spPr>
          <a:xfrm>
            <a:off x="7359136" y="2700194"/>
            <a:ext cx="2346216" cy="1077218"/>
          </a:xfrm>
          <a:prstGeom prst="rect">
            <a:avLst/>
          </a:prstGeom>
          <a:solidFill>
            <a:srgbClr val="00B050"/>
          </a:solidFill>
        </p:spPr>
        <p:txBody>
          <a:bodyPr wrap="square">
            <a:spAutoFit/>
          </a:bodyPr>
          <a:lstStyle/>
          <a:p>
            <a:pPr marL="0" marR="0" algn="just">
              <a:spcBef>
                <a:spcPts val="0"/>
              </a:spcBef>
              <a:spcAft>
                <a:spcPts val="0"/>
              </a:spcAft>
            </a:pPr>
            <a:r>
              <a:rPr lang="vi-VN" sz="3200" b="1" dirty="0">
                <a:solidFill>
                  <a:schemeClr val="bg1"/>
                </a:solidFill>
                <a:latin typeface="Times New Roman" panose="02020603050405020304" pitchFamily="18" charset="0"/>
                <a:ea typeface="Times New Roman" panose="02020603050405020304" pitchFamily="18" charset="0"/>
              </a:rPr>
              <a:t>Thái độ hân hoan, vui vẻ</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A57BFC6-1935-1398-AA47-7594E5D69324}"/>
              </a:ext>
            </a:extLst>
          </p:cNvPr>
          <p:cNvSpPr txBox="1"/>
          <p:nvPr/>
        </p:nvSpPr>
        <p:spPr>
          <a:xfrm>
            <a:off x="3233276" y="4275338"/>
            <a:ext cx="3757613" cy="584775"/>
          </a:xfrm>
          <a:prstGeom prst="rect">
            <a:avLst/>
          </a:prstGeom>
          <a:solidFill>
            <a:schemeClr val="accent5">
              <a:lumMod val="75000"/>
            </a:schemeClr>
          </a:solidFill>
        </p:spPr>
        <p:txBody>
          <a:bodyPr wrap="square">
            <a:spAutoFit/>
          </a:bodyPr>
          <a:lstStyle/>
          <a:p>
            <a:pPr marL="0" marR="0" algn="just">
              <a:spcBef>
                <a:spcPts val="0"/>
              </a:spcBef>
              <a:spcAft>
                <a:spcPts val="0"/>
              </a:spcAft>
            </a:pPr>
            <a:r>
              <a:rPr lang="vi-VN" sz="3200" b="1" dirty="0">
                <a:solidFill>
                  <a:srgbClr val="008000"/>
                </a:solidFill>
                <a:effectLst/>
                <a:latin typeface="Times New Roman" panose="02020603050405020304" pitchFamily="18" charset="0"/>
                <a:ea typeface="MS Mincho" panose="02020609040205080304" pitchFamily="49" charset="-128"/>
              </a:rPr>
              <a:t> </a:t>
            </a:r>
            <a:r>
              <a:rPr lang="vi-VN" sz="2800" b="1" dirty="0">
                <a:solidFill>
                  <a:schemeClr val="bg1"/>
                </a:solidFill>
                <a:latin typeface="Times New Roman" panose="02020603050405020304" pitchFamily="18" charset="0"/>
                <a:ea typeface="MS Mincho" panose="02020609040205080304" pitchFamily="49" charset="-128"/>
              </a:rPr>
              <a:t>C</a:t>
            </a:r>
            <a:r>
              <a:rPr lang="vi-VN" sz="2800" b="1" dirty="0">
                <a:solidFill>
                  <a:schemeClr val="bg1"/>
                </a:solidFill>
                <a:effectLst/>
                <a:latin typeface="Times New Roman" panose="02020603050405020304" pitchFamily="18" charset="0"/>
                <a:ea typeface="MS Mincho" panose="02020609040205080304" pitchFamily="49" charset="-128"/>
              </a:rPr>
              <a:t>hấp nhận, chịu đựng</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EE50AC9-5605-4AFB-9053-369613C48DF9}"/>
              </a:ext>
            </a:extLst>
          </p:cNvPr>
          <p:cNvSpPr txBox="1"/>
          <p:nvPr/>
        </p:nvSpPr>
        <p:spPr>
          <a:xfrm>
            <a:off x="7769009" y="4387099"/>
            <a:ext cx="1964915" cy="523220"/>
          </a:xfrm>
          <a:prstGeom prst="rect">
            <a:avLst/>
          </a:prstGeom>
          <a:solidFill>
            <a:schemeClr val="accent5">
              <a:lumMod val="75000"/>
            </a:schemeClr>
          </a:solidFill>
        </p:spPr>
        <p:txBody>
          <a:bodyPr wrap="square">
            <a:spAutoFit/>
          </a:bodyPr>
          <a:lstStyle/>
          <a:p>
            <a:pPr marL="0" marR="0" algn="just">
              <a:spcBef>
                <a:spcPts val="0"/>
              </a:spcBef>
              <a:spcAft>
                <a:spcPts val="0"/>
              </a:spcAft>
            </a:pPr>
            <a:r>
              <a:rPr lang="vi-VN" sz="2800" b="1" dirty="0">
                <a:solidFill>
                  <a:schemeClr val="bg1"/>
                </a:solidFill>
                <a:effectLst/>
                <a:latin typeface="Times New Roman" panose="02020603050405020304" pitchFamily="18" charset="0"/>
                <a:ea typeface="Times New Roman" panose="02020603050405020304" pitchFamily="18" charset="0"/>
              </a:rPr>
              <a:t>Chủ động </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823EE7AB-9664-C221-9C7F-13579EB3ABDB}"/>
              </a:ext>
            </a:extLst>
          </p:cNvPr>
          <p:cNvCxnSpPr>
            <a:cxnSpLocks/>
          </p:cNvCxnSpPr>
          <p:nvPr/>
        </p:nvCxnSpPr>
        <p:spPr>
          <a:xfrm>
            <a:off x="6990889" y="4617846"/>
            <a:ext cx="782433"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0F3B2F4-9F4D-D2FF-C4B1-F3E49B9E4A40}"/>
              </a:ext>
            </a:extLst>
          </p:cNvPr>
          <p:cNvCxnSpPr>
            <a:cxnSpLocks/>
          </p:cNvCxnSpPr>
          <p:nvPr/>
        </p:nvCxnSpPr>
        <p:spPr>
          <a:xfrm flipH="1">
            <a:off x="5309810" y="1089054"/>
            <a:ext cx="221010" cy="63188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D17B2BD-0A63-1D54-9282-F4DDF62E681E}"/>
              </a:ext>
            </a:extLst>
          </p:cNvPr>
          <p:cNvCxnSpPr>
            <a:cxnSpLocks/>
          </p:cNvCxnSpPr>
          <p:nvPr/>
        </p:nvCxnSpPr>
        <p:spPr>
          <a:xfrm>
            <a:off x="7117532" y="1104051"/>
            <a:ext cx="1302955" cy="54489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AE761F-E4E2-E41C-45F4-993A47423852}"/>
              </a:ext>
            </a:extLst>
          </p:cNvPr>
          <p:cNvCxnSpPr>
            <a:cxnSpLocks/>
          </p:cNvCxnSpPr>
          <p:nvPr/>
        </p:nvCxnSpPr>
        <p:spPr>
          <a:xfrm>
            <a:off x="5367335" y="2255495"/>
            <a:ext cx="0" cy="49198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41ED19C-7E17-469C-8655-5A4C70956F5D}"/>
              </a:ext>
            </a:extLst>
          </p:cNvPr>
          <p:cNvCxnSpPr>
            <a:cxnSpLocks/>
          </p:cNvCxnSpPr>
          <p:nvPr/>
        </p:nvCxnSpPr>
        <p:spPr>
          <a:xfrm>
            <a:off x="5357811" y="3332257"/>
            <a:ext cx="0" cy="63489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03AB23-1B03-35FB-249E-2C6371B0C3D8}"/>
              </a:ext>
            </a:extLst>
          </p:cNvPr>
          <p:cNvCxnSpPr>
            <a:cxnSpLocks/>
          </p:cNvCxnSpPr>
          <p:nvPr/>
        </p:nvCxnSpPr>
        <p:spPr>
          <a:xfrm>
            <a:off x="8536548" y="2309288"/>
            <a:ext cx="0" cy="47270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4782AD3-82E7-8A67-CD5F-6042501B61E2}"/>
              </a:ext>
            </a:extLst>
          </p:cNvPr>
          <p:cNvCxnSpPr>
            <a:cxnSpLocks/>
          </p:cNvCxnSpPr>
          <p:nvPr/>
        </p:nvCxnSpPr>
        <p:spPr>
          <a:xfrm>
            <a:off x="8711530" y="3816968"/>
            <a:ext cx="0" cy="508491"/>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2FFA0F5-D89E-BE04-27D8-9C97C28379A7}"/>
              </a:ext>
            </a:extLst>
          </p:cNvPr>
          <p:cNvSpPr txBox="1"/>
          <p:nvPr/>
        </p:nvSpPr>
        <p:spPr>
          <a:xfrm>
            <a:off x="415302" y="1673011"/>
            <a:ext cx="2817974" cy="830997"/>
          </a:xfrm>
          <a:prstGeom prst="rect">
            <a:avLst/>
          </a:prstGeom>
          <a:solidFill>
            <a:srgbClr val="000066"/>
          </a:solidFill>
        </p:spPr>
        <p:txBody>
          <a:bodyPr wrap="square">
            <a:spAutoFit/>
          </a:bodyPr>
          <a:lstStyle/>
          <a:p>
            <a:pPr marL="0" marR="0" algn="ctr">
              <a:spcBef>
                <a:spcPts val="0"/>
              </a:spcBef>
              <a:spcAft>
                <a:spcPts val="0"/>
              </a:spcAft>
            </a:pPr>
            <a:r>
              <a:rPr lang="vi-VN" sz="2400" b="1" dirty="0">
                <a:solidFill>
                  <a:schemeClr val="bg1"/>
                </a:solidFill>
              </a:rPr>
              <a:t>Miền châu thổ sông Cửu Long</a:t>
            </a:r>
            <a:endParaRPr lang="en-US" sz="2400" b="1" dirty="0">
              <a:solidFill>
                <a:schemeClr val="bg1"/>
              </a:solidFill>
              <a:effectLst/>
              <a:latin typeface="Times New Roman" panose="02020603050405020304" pitchFamily="18" charset="0"/>
              <a:ea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337EF0AE-0440-4B00-BFDA-06AE11828718}"/>
              </a:ext>
            </a:extLst>
          </p:cNvPr>
          <p:cNvCxnSpPr>
            <a:cxnSpLocks/>
          </p:cNvCxnSpPr>
          <p:nvPr/>
        </p:nvCxnSpPr>
        <p:spPr>
          <a:xfrm flipH="1">
            <a:off x="2716187" y="1002815"/>
            <a:ext cx="1353083" cy="59506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A093DEC-320B-EF3D-E298-2D162A18FAB1}"/>
              </a:ext>
            </a:extLst>
          </p:cNvPr>
          <p:cNvCxnSpPr>
            <a:cxnSpLocks/>
          </p:cNvCxnSpPr>
          <p:nvPr/>
        </p:nvCxnSpPr>
        <p:spPr>
          <a:xfrm>
            <a:off x="1150575" y="2536001"/>
            <a:ext cx="0" cy="79625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4A1BB4-20B8-B1A3-BF10-FAA45A66D701}"/>
              </a:ext>
            </a:extLst>
          </p:cNvPr>
          <p:cNvCxnSpPr>
            <a:cxnSpLocks/>
          </p:cNvCxnSpPr>
          <p:nvPr/>
        </p:nvCxnSpPr>
        <p:spPr>
          <a:xfrm>
            <a:off x="2663159" y="4617846"/>
            <a:ext cx="570117"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4EB455-0848-679A-4CA0-F5323B19A401}"/>
              </a:ext>
            </a:extLst>
          </p:cNvPr>
          <p:cNvCxnSpPr>
            <a:cxnSpLocks/>
            <a:stCxn id="3" idx="3"/>
          </p:cNvCxnSpPr>
          <p:nvPr/>
        </p:nvCxnSpPr>
        <p:spPr>
          <a:xfrm>
            <a:off x="7531509" y="722372"/>
            <a:ext cx="3174591" cy="87716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2A91A25-1F72-1A54-CC4B-D407E055C112}"/>
              </a:ext>
            </a:extLst>
          </p:cNvPr>
          <p:cNvSpPr txBox="1"/>
          <p:nvPr/>
        </p:nvSpPr>
        <p:spPr>
          <a:xfrm>
            <a:off x="10319369" y="1720936"/>
            <a:ext cx="944912" cy="584775"/>
          </a:xfrm>
          <a:prstGeom prst="rect">
            <a:avLst/>
          </a:prstGeom>
          <a:solidFill>
            <a:srgbClr val="000066"/>
          </a:solidFill>
        </p:spPr>
        <p:txBody>
          <a:bodyPr wrap="square">
            <a:spAutoFit/>
          </a:bodyPr>
          <a:lstStyle/>
          <a:p>
            <a:pPr marL="0" marR="0" algn="ctr">
              <a:spcBef>
                <a:spcPts val="0"/>
              </a:spcBef>
              <a:spcAft>
                <a:spcPts val="0"/>
              </a:spcAft>
            </a:pPr>
            <a:r>
              <a:rPr lang="vi-VN" sz="3200" b="1">
                <a:solidFill>
                  <a:srgbClr val="FFFF00"/>
                </a:solidFill>
                <a:latin typeface="Times New Roman" panose="02020603050405020304" pitchFamily="18" charset="0"/>
                <a:ea typeface="MS Mincho" panose="02020609040205080304" pitchFamily="49" charset="-128"/>
              </a:rPr>
              <a:t>Lũ</a:t>
            </a:r>
            <a:r>
              <a:rPr lang="vi-VN" sz="3200" b="1">
                <a:solidFill>
                  <a:srgbClr val="FFFF00"/>
                </a:solidFill>
                <a:effectLst/>
                <a:latin typeface="Times New Roman" panose="02020603050405020304" pitchFamily="18" charset="0"/>
                <a:ea typeface="MS Mincho" panose="02020609040205080304" pitchFamily="49" charset="-128"/>
              </a:rPr>
              <a:t> </a:t>
            </a:r>
            <a:endParaRPr lang="en-US" sz="3200" b="1" dirty="0">
              <a:solidFill>
                <a:srgbClr val="FFFF00"/>
              </a:solidFill>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9BDDE167-41E7-6B04-B84B-BBF39CA093AB}"/>
              </a:ext>
            </a:extLst>
          </p:cNvPr>
          <p:cNvSpPr txBox="1"/>
          <p:nvPr/>
        </p:nvSpPr>
        <p:spPr>
          <a:xfrm>
            <a:off x="10275471" y="2945021"/>
            <a:ext cx="1805248" cy="2062103"/>
          </a:xfrm>
          <a:prstGeom prst="rect">
            <a:avLst/>
          </a:prstGeom>
          <a:solidFill>
            <a:srgbClr val="000066"/>
          </a:solidFill>
        </p:spPr>
        <p:txBody>
          <a:bodyPr wrap="square">
            <a:spAutoFit/>
          </a:bodyPr>
          <a:lstStyle/>
          <a:p>
            <a:pPr marL="0" marR="0" algn="ctr">
              <a:spcBef>
                <a:spcPts val="0"/>
              </a:spcBef>
              <a:spcAft>
                <a:spcPts val="0"/>
              </a:spcAft>
            </a:pPr>
            <a:r>
              <a:rPr lang="vi-VN" sz="3200" b="1">
                <a:solidFill>
                  <a:srgbClr val="FFFF00"/>
                </a:solidFill>
                <a:effectLst/>
                <a:latin typeface="Times New Roman" panose="02020603050405020304" pitchFamily="18" charset="0"/>
                <a:ea typeface="MS Mincho" panose="02020609040205080304" pitchFamily="49" charset="-128"/>
              </a:rPr>
              <a:t>Hiện tượng trong tự nhiên </a:t>
            </a:r>
            <a:endParaRPr lang="en-US" sz="3200" b="1" dirty="0">
              <a:solidFill>
                <a:srgbClr val="FFFF00"/>
              </a:solidFill>
              <a:effectLst/>
              <a:latin typeface="Times New Roman" panose="02020603050405020304" pitchFamily="18" charset="0"/>
              <a:ea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E23A1C3A-00F9-DC38-D60D-94ECEBFEA42F}"/>
              </a:ext>
            </a:extLst>
          </p:cNvPr>
          <p:cNvCxnSpPr>
            <a:cxnSpLocks/>
          </p:cNvCxnSpPr>
          <p:nvPr/>
        </p:nvCxnSpPr>
        <p:spPr>
          <a:xfrm>
            <a:off x="11028000" y="2437417"/>
            <a:ext cx="0" cy="49198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1F69B9B-388A-A18C-BCD8-5BC7C329E784}"/>
              </a:ext>
            </a:extLst>
          </p:cNvPr>
          <p:cNvSpPr txBox="1"/>
          <p:nvPr/>
        </p:nvSpPr>
        <p:spPr>
          <a:xfrm>
            <a:off x="172178" y="3386034"/>
            <a:ext cx="2437546" cy="1569660"/>
          </a:xfrm>
          <a:prstGeom prst="rect">
            <a:avLst/>
          </a:prstGeom>
          <a:solidFill>
            <a:srgbClr val="000066"/>
          </a:solidFill>
        </p:spPr>
        <p:txBody>
          <a:bodyPr wrap="square">
            <a:spAutoFit/>
          </a:bodyPr>
          <a:lstStyle/>
          <a:p>
            <a:pPr marL="0" marR="0" algn="ctr">
              <a:spcBef>
                <a:spcPts val="0"/>
              </a:spcBef>
              <a:spcAft>
                <a:spcPts val="0"/>
              </a:spcAft>
            </a:pPr>
            <a:r>
              <a:rPr lang="vi-VN" sz="2400" b="1" dirty="0">
                <a:solidFill>
                  <a:schemeClr val="bg1"/>
                </a:solidFill>
              </a:rPr>
              <a:t>Người dân sinh sống ở sông Cửu Long</a:t>
            </a:r>
            <a:endParaRPr lang="en-US" sz="2400" b="1" dirty="0">
              <a:solidFill>
                <a:schemeClr val="bg1"/>
              </a:solidFill>
              <a:effectLst/>
              <a:latin typeface="Times New Roman" panose="02020603050405020304" pitchFamily="18" charset="0"/>
              <a:ea typeface="Times New Roman" panose="02020603050405020304" pitchFamily="18" charset="0"/>
            </a:endParaRPr>
          </a:p>
        </p:txBody>
      </p:sp>
      <p:sp>
        <p:nvSpPr>
          <p:cNvPr id="31" name="TextBox 30">
            <a:extLst>
              <a:ext uri="{FF2B5EF4-FFF2-40B4-BE49-F238E27FC236}">
                <a16:creationId xmlns:a16="http://schemas.microsoft.com/office/drawing/2014/main" id="{FE150C07-1259-D6EA-2B22-D8BCD608AC19}"/>
              </a:ext>
            </a:extLst>
          </p:cNvPr>
          <p:cNvSpPr txBox="1"/>
          <p:nvPr/>
        </p:nvSpPr>
        <p:spPr>
          <a:xfrm>
            <a:off x="1233332" y="2683411"/>
            <a:ext cx="1766423" cy="523220"/>
          </a:xfrm>
          <a:prstGeom prst="rect">
            <a:avLst/>
          </a:prstGeom>
          <a:noFill/>
        </p:spPr>
        <p:txBody>
          <a:bodyPr wrap="square" rtlCol="0">
            <a:spAutoFit/>
          </a:bodyPr>
          <a:lstStyle/>
          <a:p>
            <a:r>
              <a:rPr lang="vi-VN" sz="2800" b="1" dirty="0">
                <a:solidFill>
                  <a:schemeClr val="accent5">
                    <a:lumMod val="50000"/>
                  </a:schemeClr>
                </a:solidFill>
              </a:rPr>
              <a:t>Hoán dụ</a:t>
            </a:r>
            <a:endParaRPr lang="en-US" sz="2800" b="1" dirty="0">
              <a:solidFill>
                <a:schemeClr val="accent5">
                  <a:lumMod val="50000"/>
                </a:schemeClr>
              </a:solidFill>
            </a:endParaRPr>
          </a:p>
        </p:txBody>
      </p:sp>
      <p:cxnSp>
        <p:nvCxnSpPr>
          <p:cNvPr id="34" name="Straight Arrow Connector 33">
            <a:extLst>
              <a:ext uri="{FF2B5EF4-FFF2-40B4-BE49-F238E27FC236}">
                <a16:creationId xmlns:a16="http://schemas.microsoft.com/office/drawing/2014/main" id="{E274409D-C80A-4A4D-136A-586B81CD45E7}"/>
              </a:ext>
            </a:extLst>
          </p:cNvPr>
          <p:cNvCxnSpPr>
            <a:cxnSpLocks/>
          </p:cNvCxnSpPr>
          <p:nvPr/>
        </p:nvCxnSpPr>
        <p:spPr>
          <a:xfrm>
            <a:off x="9705354" y="4722621"/>
            <a:ext cx="570117"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171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500" fill="hold"/>
                                        <p:tgtEl>
                                          <p:spTgt spid="9"/>
                                        </p:tgtEl>
                                        <p:attrNameLst>
                                          <p:attrName>ppt_x</p:attrName>
                                        </p:attrNameLst>
                                      </p:cBhvr>
                                      <p:tavLst>
                                        <p:tav tm="0">
                                          <p:val>
                                            <p:strVal val="#ppt_x"/>
                                          </p:val>
                                        </p:tav>
                                        <p:tav tm="100000">
                                          <p:val>
                                            <p:strVal val="#ppt_x"/>
                                          </p:val>
                                        </p:tav>
                                      </p:tavLst>
                                    </p:anim>
                                    <p:anim calcmode="lin" valueType="num">
                                      <p:cBhvr additive="base">
                                        <p:cTn id="8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additive="base">
                                        <p:cTn id="92" dur="500" fill="hold"/>
                                        <p:tgtEl>
                                          <p:spTgt spid="28"/>
                                        </p:tgtEl>
                                        <p:attrNameLst>
                                          <p:attrName>ppt_x</p:attrName>
                                        </p:attrNameLst>
                                      </p:cBhvr>
                                      <p:tavLst>
                                        <p:tav tm="0">
                                          <p:val>
                                            <p:strVal val="#ppt_x"/>
                                          </p:val>
                                        </p:tav>
                                        <p:tav tm="100000">
                                          <p:val>
                                            <p:strVal val="#ppt_x"/>
                                          </p:val>
                                        </p:tav>
                                      </p:tavLst>
                                    </p:anim>
                                    <p:anim calcmode="lin" valueType="num">
                                      <p:cBhvr additive="base">
                                        <p:cTn id="93" dur="500" fill="hold"/>
                                        <p:tgtEl>
                                          <p:spTgt spid="2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fill="hold"/>
                                        <p:tgtEl>
                                          <p:spTgt spid="20"/>
                                        </p:tgtEl>
                                        <p:attrNameLst>
                                          <p:attrName>ppt_x</p:attrName>
                                        </p:attrNameLst>
                                      </p:cBhvr>
                                      <p:tavLst>
                                        <p:tav tm="0">
                                          <p:val>
                                            <p:strVal val="#ppt_x"/>
                                          </p:val>
                                        </p:tav>
                                        <p:tav tm="100000">
                                          <p:val>
                                            <p:strVal val="#ppt_x"/>
                                          </p:val>
                                        </p:tav>
                                      </p:tavLst>
                                    </p:anim>
                                    <p:anim calcmode="lin" valueType="num">
                                      <p:cBhvr additive="base">
                                        <p:cTn id="9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additive="base">
                                        <p:cTn id="102" dur="500" fill="hold"/>
                                        <p:tgtEl>
                                          <p:spTgt spid="41"/>
                                        </p:tgtEl>
                                        <p:attrNameLst>
                                          <p:attrName>ppt_x</p:attrName>
                                        </p:attrNameLst>
                                      </p:cBhvr>
                                      <p:tavLst>
                                        <p:tav tm="0">
                                          <p:val>
                                            <p:strVal val="#ppt_x"/>
                                          </p:val>
                                        </p:tav>
                                        <p:tav tm="100000">
                                          <p:val>
                                            <p:strVal val="#ppt_x"/>
                                          </p:val>
                                        </p:tav>
                                      </p:tavLst>
                                    </p:anim>
                                    <p:anim calcmode="lin" valueType="num">
                                      <p:cBhvr additive="base">
                                        <p:cTn id="103" dur="500" fill="hold"/>
                                        <p:tgtEl>
                                          <p:spTgt spid="41"/>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additive="base">
                                        <p:cTn id="106" dur="500" fill="hold"/>
                                        <p:tgtEl>
                                          <p:spTgt spid="11"/>
                                        </p:tgtEl>
                                        <p:attrNameLst>
                                          <p:attrName>ppt_x</p:attrName>
                                        </p:attrNameLst>
                                      </p:cBhvr>
                                      <p:tavLst>
                                        <p:tav tm="0">
                                          <p:val>
                                            <p:strVal val="#ppt_x"/>
                                          </p:val>
                                        </p:tav>
                                        <p:tav tm="100000">
                                          <p:val>
                                            <p:strVal val="#ppt_x"/>
                                          </p:val>
                                        </p:tav>
                                      </p:tavLst>
                                    </p:anim>
                                    <p:anim calcmode="lin" valueType="num">
                                      <p:cBhvr additive="base">
                                        <p:cTn id="107" dur="500" fill="hold"/>
                                        <p:tgtEl>
                                          <p:spTgt spid="11"/>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34"/>
                                        </p:tgtEl>
                                        <p:attrNameLst>
                                          <p:attrName>style.visibility</p:attrName>
                                        </p:attrNameLst>
                                      </p:cBhvr>
                                      <p:to>
                                        <p:strVal val="visible"/>
                                      </p:to>
                                    </p:set>
                                    <p:anim calcmode="lin" valueType="num">
                                      <p:cBhvr additive="base">
                                        <p:cTn id="110" dur="500" fill="hold"/>
                                        <p:tgtEl>
                                          <p:spTgt spid="34"/>
                                        </p:tgtEl>
                                        <p:attrNameLst>
                                          <p:attrName>ppt_x</p:attrName>
                                        </p:attrNameLst>
                                      </p:cBhvr>
                                      <p:tavLst>
                                        <p:tav tm="0">
                                          <p:val>
                                            <p:strVal val="#ppt_x"/>
                                          </p:val>
                                        </p:tav>
                                        <p:tav tm="100000">
                                          <p:val>
                                            <p:strVal val="#ppt_x"/>
                                          </p:val>
                                        </p:tav>
                                      </p:tavLst>
                                    </p:anim>
                                    <p:anim calcmode="lin" valueType="num">
                                      <p:cBhvr additive="base">
                                        <p:cTn id="1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32" grpId="0" animBg="1"/>
      <p:bldP spid="15" grpId="0" animBg="1"/>
      <p:bldP spid="20" grpId="0" animBg="1"/>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835ECA49-B8E3-2AE6-3098-ED2666DBA27F}"/>
              </a:ext>
            </a:extLst>
          </p:cNvPr>
          <p:cNvSpPr txBox="1"/>
          <p:nvPr/>
        </p:nvSpPr>
        <p:spPr>
          <a:xfrm>
            <a:off x="51348" y="0"/>
            <a:ext cx="6607278"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I. </a:t>
            </a:r>
            <a:r>
              <a:rPr lang="vi-VN" sz="3600" b="1" dirty="0">
                <a:solidFill>
                  <a:schemeClr val="bg1"/>
                </a:solidFill>
                <a:effectLst/>
                <a:highlight>
                  <a:srgbClr val="0000FF"/>
                </a:highlight>
                <a:latin typeface="Times New Roman" panose="02020603050405020304" pitchFamily="18" charset="0"/>
                <a:ea typeface="Times New Roman" panose="02020603050405020304" pitchFamily="18" charset="0"/>
              </a:rPr>
              <a:t>Khám phá</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vi-VN" sz="3600" b="1" dirty="0">
                <a:solidFill>
                  <a:schemeClr val="bg1"/>
                </a:solidFill>
                <a:effectLst/>
                <a:highlight>
                  <a:srgbClr val="0000FF"/>
                </a:highlight>
                <a:latin typeface="Times New Roman" panose="02020603050405020304" pitchFamily="18" charset="0"/>
                <a:ea typeface="Times New Roman" panose="02020603050405020304" pitchFamily="18" charset="0"/>
              </a:rPr>
              <a:t>chung về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00FF"/>
              </a:highlight>
              <a:latin typeface="Times New Roman" panose="02020603050405020304" pitchFamily="18" charset="0"/>
              <a:ea typeface="Times New Roman" panose="02020603050405020304" pitchFamily="18" charset="0"/>
            </a:endParaRPr>
          </a:p>
        </p:txBody>
      </p:sp>
      <p:pic>
        <p:nvPicPr>
          <p:cNvPr id="12" name="Chỗ dành sẵn cho Nội dung 8">
            <a:extLst>
              <a:ext uri="{FF2B5EF4-FFF2-40B4-BE49-F238E27FC236}">
                <a16:creationId xmlns:a16="http://schemas.microsoft.com/office/drawing/2014/main" id="{1F80D468-E964-D282-BED5-F4CC4A1298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806" y="3264023"/>
            <a:ext cx="2020838" cy="3396059"/>
          </a:xfrm>
        </p:spPr>
      </p:pic>
      <p:pic>
        <p:nvPicPr>
          <p:cNvPr id="8" name="Hình ảnh 7">
            <a:extLst>
              <a:ext uri="{FF2B5EF4-FFF2-40B4-BE49-F238E27FC236}">
                <a16:creationId xmlns:a16="http://schemas.microsoft.com/office/drawing/2014/main" id="{0B669A2E-2D90-6122-5E32-572360C0A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7351" y="4855890"/>
            <a:ext cx="1484649" cy="2097360"/>
          </a:xfrm>
          <a:prstGeom prst="rect">
            <a:avLst/>
          </a:prstGeom>
        </p:spPr>
      </p:pic>
      <p:sp>
        <p:nvSpPr>
          <p:cNvPr id="2" name="Hộp Văn bản 5">
            <a:extLst>
              <a:ext uri="{FF2B5EF4-FFF2-40B4-BE49-F238E27FC236}">
                <a16:creationId xmlns:a16="http://schemas.microsoft.com/office/drawing/2014/main" id="{ADBD3023-CD94-D362-B93C-EBB04149A264}"/>
              </a:ext>
            </a:extLst>
          </p:cNvPr>
          <p:cNvSpPr txBox="1"/>
          <p:nvPr/>
        </p:nvSpPr>
        <p:spPr>
          <a:xfrm>
            <a:off x="2632094" y="2067318"/>
            <a:ext cx="6096000"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PHIẾU HỌC TẬP 01</a:t>
            </a:r>
            <a:r>
              <a:rPr lang="vi-VN" sz="2800" b="1" dirty="0">
                <a:solidFill>
                  <a:srgbClr val="0000FF"/>
                </a:solidFill>
                <a:effectLst/>
                <a:latin typeface="Times New Roman" panose="02020603050405020304" pitchFamily="18" charset="0"/>
                <a:ea typeface="Times New Roman" panose="02020603050405020304" pitchFamily="18" charset="0"/>
              </a:rPr>
              <a:t>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graphicFrame>
        <p:nvGraphicFramePr>
          <p:cNvPr id="3" name="Bảng 7">
            <a:extLst>
              <a:ext uri="{FF2B5EF4-FFF2-40B4-BE49-F238E27FC236}">
                <a16:creationId xmlns:a16="http://schemas.microsoft.com/office/drawing/2014/main" id="{8D5661D7-A39E-434B-5BFC-ACA2D6B49C05}"/>
              </a:ext>
            </a:extLst>
          </p:cNvPr>
          <p:cNvGraphicFramePr>
            <a:graphicFrameLocks noGrp="1"/>
          </p:cNvGraphicFramePr>
          <p:nvPr>
            <p:extLst>
              <p:ext uri="{D42A27DB-BD31-4B8C-83A1-F6EECF244321}">
                <p14:modId xmlns:p14="http://schemas.microsoft.com/office/powerpoint/2010/main" val="2191400540"/>
              </p:ext>
            </p:extLst>
          </p:nvPr>
        </p:nvGraphicFramePr>
        <p:xfrm>
          <a:off x="307994" y="2781713"/>
          <a:ext cx="10744200" cy="3666563"/>
        </p:xfrm>
        <a:graphic>
          <a:graphicData uri="http://schemas.openxmlformats.org/drawingml/2006/table">
            <a:tbl>
              <a:tblPr firstRow="1" firstCol="1" bandRow="1">
                <a:tableStyleId>{5C22544A-7EE6-4342-B048-85BDC9FD1C3A}</a:tableStyleId>
              </a:tblPr>
              <a:tblGrid>
                <a:gridCol w="1031385">
                  <a:extLst>
                    <a:ext uri="{9D8B030D-6E8A-4147-A177-3AD203B41FA5}">
                      <a16:colId xmlns:a16="http://schemas.microsoft.com/office/drawing/2014/main" val="1351209817"/>
                    </a:ext>
                  </a:extLst>
                </a:gridCol>
                <a:gridCol w="4426440">
                  <a:extLst>
                    <a:ext uri="{9D8B030D-6E8A-4147-A177-3AD203B41FA5}">
                      <a16:colId xmlns:a16="http://schemas.microsoft.com/office/drawing/2014/main" val="755185831"/>
                    </a:ext>
                  </a:extLst>
                </a:gridCol>
                <a:gridCol w="5286375">
                  <a:extLst>
                    <a:ext uri="{9D8B030D-6E8A-4147-A177-3AD203B41FA5}">
                      <a16:colId xmlns:a16="http://schemas.microsoft.com/office/drawing/2014/main" val="1162722360"/>
                    </a:ext>
                  </a:extLst>
                </a:gridCol>
              </a:tblGrid>
              <a:tr h="668800">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41919360"/>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Tác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giả</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88854"/>
                  </a:ext>
                </a:extLst>
              </a:tr>
              <a:tr h="428252">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Xuất</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xứ</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solidFill>
                            <a:srgbClr val="008000"/>
                          </a:solidFill>
                          <a:effectLst/>
                          <a:latin typeface="Times New Roman" panose="02020603050405020304" pitchFamily="18" charset="0"/>
                          <a:cs typeface="Times New Roman" panose="02020603050405020304" pitchFamily="18" charset="0"/>
                        </a:rPr>
                        <a:t>…</a:t>
                      </a:r>
                      <a:endParaRPr lang="en-US" sz="280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944280"/>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Kiểu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văn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bản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solidFill>
                            <a:srgbClr val="008000"/>
                          </a:solidFill>
                          <a:effectLst/>
                          <a:latin typeface="Times New Roman" panose="02020603050405020304" pitchFamily="18" charset="0"/>
                          <a:cs typeface="Times New Roman" panose="02020603050405020304" pitchFamily="18" charset="0"/>
                        </a:rPr>
                        <a:t>…</a:t>
                      </a:r>
                      <a:endParaRPr lang="en-US" sz="280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943026"/>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Vấn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được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cập</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540911"/>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Phương</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thức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đạt</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solidFill>
                            <a:srgbClr val="008000"/>
                          </a:solidFill>
                          <a:effectLst/>
                          <a:latin typeface="Times New Roman" panose="02020603050405020304" pitchFamily="18" charset="0"/>
                          <a:cs typeface="Times New Roman" panose="02020603050405020304" pitchFamily="18" charset="0"/>
                        </a:rPr>
                        <a:t>…</a:t>
                      </a:r>
                      <a:endParaRPr lang="en-US" sz="280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8060152"/>
                  </a:ext>
                </a:extLst>
              </a:tr>
              <a:tr h="8565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Bố</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cục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và</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nội</a:t>
                      </a:r>
                      <a:r>
                        <a:rPr lang="en-US" sz="2800" dirty="0">
                          <a:solidFill>
                            <a:srgbClr val="008000"/>
                          </a:solidFill>
                          <a:effectLst/>
                          <a:latin typeface="Times New Roman" panose="02020603050405020304" pitchFamily="18" charset="0"/>
                          <a:cs typeface="Times New Roman" panose="02020603050405020304" pitchFamily="18" charset="0"/>
                        </a:rPr>
                        <a:t> dung </a:t>
                      </a:r>
                      <a:r>
                        <a:rPr lang="en-US" sz="2800" dirty="0" err="1">
                          <a:solidFill>
                            <a:srgbClr val="008000"/>
                          </a:solidFill>
                          <a:effectLst/>
                          <a:latin typeface="Times New Roman" panose="02020603050405020304" pitchFamily="18" charset="0"/>
                          <a:cs typeface="Times New Roman" panose="02020603050405020304" pitchFamily="18" charset="0"/>
                        </a:rPr>
                        <a:t>chính</a:t>
                      </a: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đặt</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tiêu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cho</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từng</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phần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745704"/>
                  </a:ext>
                </a:extLst>
              </a:tr>
            </a:tbl>
          </a:graphicData>
        </a:graphic>
      </p:graphicFrame>
      <p:grpSp>
        <p:nvGrpSpPr>
          <p:cNvPr id="6" name="Group 5">
            <a:extLst>
              <a:ext uri="{FF2B5EF4-FFF2-40B4-BE49-F238E27FC236}">
                <a16:creationId xmlns:a16="http://schemas.microsoft.com/office/drawing/2014/main" id="{ADB0E6F0-E721-395D-F2AE-CDA69368B93F}"/>
              </a:ext>
            </a:extLst>
          </p:cNvPr>
          <p:cNvGrpSpPr/>
          <p:nvPr/>
        </p:nvGrpSpPr>
        <p:grpSpPr>
          <a:xfrm>
            <a:off x="1484354" y="678876"/>
            <a:ext cx="8850271" cy="655177"/>
            <a:chOff x="2931885" y="-1121987"/>
            <a:chExt cx="6181859" cy="655177"/>
          </a:xfrm>
        </p:grpSpPr>
        <p:sp>
          <p:nvSpPr>
            <p:cNvPr id="7" name="Rectangle: Rounded Corners 6">
              <a:extLst>
                <a:ext uri="{FF2B5EF4-FFF2-40B4-BE49-F238E27FC236}">
                  <a16:creationId xmlns:a16="http://schemas.microsoft.com/office/drawing/2014/main" id="{7287C0F1-DE6C-EEBC-04D3-ED0D3F3BBDED}"/>
                </a:ext>
              </a:extLst>
            </p:cNvPr>
            <p:cNvSpPr/>
            <p:nvPr/>
          </p:nvSpPr>
          <p:spPr>
            <a:xfrm>
              <a:off x="2931885" y="-1121987"/>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573DF1-10A3-D335-2886-CB474F7F1C59}"/>
                </a:ext>
              </a:extLst>
            </p:cNvPr>
            <p:cNvSpPr txBox="1"/>
            <p:nvPr/>
          </p:nvSpPr>
          <p:spPr>
            <a:xfrm>
              <a:off x="3342434" y="-1121987"/>
              <a:ext cx="5621312"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EM LÀ CHUYÊN GIA </a:t>
              </a:r>
              <a:r>
                <a:rPr lang="vi-VN" sz="3600" b="1" dirty="0">
                  <a:solidFill>
                    <a:srgbClr val="FFFF00"/>
                  </a:solidFill>
                  <a:effectLst>
                    <a:outerShdw blurRad="38100" dist="38100" dir="2700000" algn="tl">
                      <a:srgbClr val="000000">
                        <a:alpha val="43137"/>
                      </a:srgbClr>
                    </a:outerShdw>
                  </a:effectLst>
                  <a:latin typeface="+mj-lt"/>
                </a:rPr>
                <a:t>THÔNG TIN</a:t>
              </a:r>
              <a:endParaRPr lang="en-US" sz="3600" b="1" dirty="0">
                <a:solidFill>
                  <a:srgbClr val="FFFF00"/>
                </a:solidFill>
                <a:effectLst>
                  <a:outerShdw blurRad="38100" dist="38100" dir="2700000" algn="tl">
                    <a:srgbClr val="000000">
                      <a:alpha val="43137"/>
                    </a:srgbClr>
                  </a:outerShdw>
                </a:effectLst>
                <a:latin typeface="+mj-lt"/>
              </a:endParaRPr>
            </a:p>
          </p:txBody>
        </p:sp>
      </p:grpSp>
      <p:sp>
        <p:nvSpPr>
          <p:cNvPr id="11" name="Hộp Văn bản 5">
            <a:extLst>
              <a:ext uri="{FF2B5EF4-FFF2-40B4-BE49-F238E27FC236}">
                <a16:creationId xmlns:a16="http://schemas.microsoft.com/office/drawing/2014/main" id="{083B609A-0BCB-97EC-B585-DD610292140C}"/>
              </a:ext>
            </a:extLst>
          </p:cNvPr>
          <p:cNvSpPr txBox="1"/>
          <p:nvPr/>
        </p:nvSpPr>
        <p:spPr>
          <a:xfrm>
            <a:off x="2072116" y="1474083"/>
            <a:ext cx="7948183" cy="523220"/>
          </a:xfrm>
          <a:prstGeom prst="rect">
            <a:avLst/>
          </a:prstGeom>
          <a:noFill/>
        </p:spPr>
        <p:txBody>
          <a:bodyPr wrap="square">
            <a:spAutoFit/>
          </a:bodyPr>
          <a:lstStyle/>
          <a:p>
            <a:pPr marL="0" marR="0" algn="ctr">
              <a:spcBef>
                <a:spcPts val="0"/>
              </a:spcBef>
              <a:spcAft>
                <a:spcPts val="0"/>
              </a:spcAft>
            </a:pPr>
            <a:r>
              <a:rPr lang="vi-VN" sz="2800" b="1" dirty="0">
                <a:solidFill>
                  <a:srgbClr val="7030A0"/>
                </a:solidFill>
                <a:effectLst/>
                <a:latin typeface="Times New Roman" panose="02020603050405020304" pitchFamily="18" charset="0"/>
                <a:ea typeface="Times New Roman" panose="02020603050405020304" pitchFamily="18" charset="0"/>
              </a:rPr>
              <a:t>Đại diện nhóm lên báo cáo kết quả chuẩn bị ở nhà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412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7A7485-0E53-0436-0339-FC3403BE61B3}"/>
              </a:ext>
            </a:extLst>
          </p:cNvPr>
          <p:cNvSpPr txBox="1"/>
          <p:nvPr/>
        </p:nvSpPr>
        <p:spPr>
          <a:xfrm>
            <a:off x="921773" y="2684602"/>
            <a:ext cx="6978446" cy="1179554"/>
          </a:xfrm>
          <a:prstGeom prst="rect">
            <a:avLst/>
          </a:prstGeom>
          <a:noFill/>
        </p:spPr>
        <p:txBody>
          <a:bodyPr wrap="square">
            <a:spAutoFit/>
          </a:bodyPr>
          <a:lstStyle/>
          <a:p>
            <a:pPr marL="342900" marR="0" lvl="0" indent="-342900" algn="just">
              <a:lnSpc>
                <a:spcPct val="115000"/>
              </a:lnSpc>
              <a:spcBef>
                <a:spcPts val="0"/>
              </a:spcBef>
              <a:spcAft>
                <a:spcPts val="500"/>
              </a:spcAft>
              <a:buClr>
                <a:srgbClr val="000000"/>
              </a:buClr>
              <a:buSzPts val="1300"/>
              <a:buFont typeface="Symbol" panose="05050102010706020507" pitchFamily="18" charset="2"/>
              <a:buChar char="-"/>
              <a:tabLst>
                <a:tab pos="489585" algn="l"/>
              </a:tabLst>
            </a:pPr>
            <a:r>
              <a:rPr lang="vi-VN"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viết (tác giả) của văn bản trên là ai, hoạt động trong lĩnh vực nào?</a:t>
            </a:r>
          </a:p>
        </p:txBody>
      </p:sp>
      <p:pic>
        <p:nvPicPr>
          <p:cNvPr id="6" name="Picutre 51">
            <a:extLst>
              <a:ext uri="{FF2B5EF4-FFF2-40B4-BE49-F238E27FC236}">
                <a16:creationId xmlns:a16="http://schemas.microsoft.com/office/drawing/2014/main" id="{BF56D99C-0F44-F4CA-4365-AC78D99AD307}"/>
              </a:ext>
            </a:extLst>
          </p:cNvPr>
          <p:cNvPicPr/>
          <p:nvPr/>
        </p:nvPicPr>
        <p:blipFill>
          <a:blip r:embed="rId2"/>
          <a:stretch/>
        </p:blipFill>
        <p:spPr>
          <a:xfrm>
            <a:off x="361800" y="5481174"/>
            <a:ext cx="2037738" cy="1180897"/>
          </a:xfrm>
          <a:prstGeom prst="rect">
            <a:avLst/>
          </a:prstGeom>
          <a:effectLst>
            <a:glow rad="139700">
              <a:schemeClr val="accent2">
                <a:satMod val="175000"/>
                <a:alpha val="40000"/>
              </a:schemeClr>
            </a:glow>
            <a:outerShdw blurRad="76200" dir="13500000" sy="23000" kx="1200000" algn="br" rotWithShape="0">
              <a:prstClr val="black">
                <a:alpha val="20000"/>
              </a:prstClr>
            </a:outerShdw>
          </a:effectLst>
        </p:spPr>
      </p:pic>
      <p:pic>
        <p:nvPicPr>
          <p:cNvPr id="7" name="Picture 3" descr="ĐBSCL">
            <a:extLst>
              <a:ext uri="{FF2B5EF4-FFF2-40B4-BE49-F238E27FC236}">
                <a16:creationId xmlns:a16="http://schemas.microsoft.com/office/drawing/2014/main" id="{91615468-A4EB-3D63-C857-54657DD5B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1634" y="4938936"/>
            <a:ext cx="1602658" cy="1661495"/>
          </a:xfrm>
          <a:prstGeom prst="rect">
            <a:avLst/>
          </a:prstGeom>
          <a:ln>
            <a:no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10" name="Hộp Văn bản 3">
            <a:extLst>
              <a:ext uri="{FF2B5EF4-FFF2-40B4-BE49-F238E27FC236}">
                <a16:creationId xmlns:a16="http://schemas.microsoft.com/office/drawing/2014/main" id="{B5AAE402-BBDF-7235-70F2-6F4FAFBEF372}"/>
              </a:ext>
            </a:extLst>
          </p:cNvPr>
          <p:cNvSpPr txBox="1"/>
          <p:nvPr/>
        </p:nvSpPr>
        <p:spPr>
          <a:xfrm>
            <a:off x="442452" y="71366"/>
            <a:ext cx="8147254" cy="1804749"/>
          </a:xfrm>
          <a:prstGeom prst="round2DiagRect">
            <a:avLst/>
          </a:prstGeom>
          <a:noFill/>
          <a:ln w="57150">
            <a:solidFill>
              <a:srgbClr val="00B050"/>
            </a:solidFill>
          </a:ln>
        </p:spPr>
        <p:txBody>
          <a:bodyPr wrap="square">
            <a:spAutoFit/>
          </a:bodyPr>
          <a:lstStyle/>
          <a:p>
            <a:pPr algn="ctr"/>
            <a:r>
              <a:rPr lang="de-DE" sz="3200" b="1" dirty="0">
                <a:solidFill>
                  <a:srgbClr val="0000FF"/>
                </a:solidFill>
                <a:latin typeface="Times New Roman" panose="02020603050405020304" pitchFamily="18" charset="0"/>
                <a:cs typeface="Times New Roman" panose="02020603050405020304" pitchFamily="18" charset="0"/>
              </a:rPr>
              <a:t>VĂN BẢN 1</a:t>
            </a:r>
            <a:r>
              <a:rPr lang="vi-VN" sz="3200" b="1" dirty="0">
                <a:solidFill>
                  <a:srgbClr val="0000FF"/>
                </a:solidFill>
                <a:latin typeface="Times New Roman" panose="02020603050405020304" pitchFamily="18" charset="0"/>
                <a:cs typeface="Times New Roman" panose="02020603050405020304" pitchFamily="18" charset="0"/>
              </a:rPr>
              <a:t>  </a:t>
            </a:r>
          </a:p>
          <a:p>
            <a:pPr algn="ctr"/>
            <a:r>
              <a:rPr lang="vi-VN" sz="3200" dirty="0">
                <a:solidFill>
                  <a:srgbClr val="7030A0"/>
                </a:solidFill>
              </a:rPr>
              <a:t>Miền châu thổ sông Cửu Long cần chuyển đổi từ sống chung sang chào đón lũ </a:t>
            </a:r>
            <a:r>
              <a:rPr lang="vi-VN" sz="3600" dirty="0">
                <a:solidFill>
                  <a:srgbClr val="7030A0"/>
                </a:solidFill>
              </a:rPr>
              <a:t> </a:t>
            </a:r>
            <a:r>
              <a:rPr lang="de-DE"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EBA9471-8ABE-EC46-8F7D-F81EF2971176}"/>
              </a:ext>
            </a:extLst>
          </p:cNvPr>
          <p:cNvSpPr txBox="1"/>
          <p:nvPr/>
        </p:nvSpPr>
        <p:spPr>
          <a:xfrm>
            <a:off x="921773" y="2714494"/>
            <a:ext cx="6978446" cy="1745863"/>
          </a:xfrm>
          <a:prstGeom prst="rect">
            <a:avLst/>
          </a:prstGeom>
          <a:noFill/>
        </p:spPr>
        <p:txBody>
          <a:bodyPr wrap="square">
            <a:spAutoFit/>
          </a:bodyPr>
          <a:lstStyle/>
          <a:p>
            <a:pPr marL="342900" marR="0" lvl="0" indent="-342900" algn="just">
              <a:lnSpc>
                <a:spcPct val="115000"/>
              </a:lnSpc>
              <a:spcBef>
                <a:spcPts val="0"/>
              </a:spcBef>
              <a:spcAft>
                <a:spcPts val="500"/>
              </a:spcAft>
              <a:buClr>
                <a:srgbClr val="000000"/>
              </a:buClr>
              <a:buSzPts val="1300"/>
              <a:buFont typeface="Symbol" panose="05050102010706020507" pitchFamily="18" charset="2"/>
              <a:buChar char="-"/>
              <a:tabLst>
                <a:tab pos="489585" algn="l"/>
              </a:tabLst>
            </a:pPr>
            <a:r>
              <a:rPr lang="vi-VN"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Lĩnh vực hoạt động đó tác động như thế nào đến cách tiếp cận vấn đề, hiện tượng được nêu trong VB? </a:t>
            </a:r>
            <a:endParaRPr lang="en-US" sz="32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CA2EA8D-54E7-38E9-C48E-4A7C193C40CB}"/>
              </a:ext>
            </a:extLst>
          </p:cNvPr>
          <p:cNvSpPr txBox="1"/>
          <p:nvPr/>
        </p:nvSpPr>
        <p:spPr>
          <a:xfrm>
            <a:off x="1167579" y="3705419"/>
            <a:ext cx="8091947" cy="1569660"/>
          </a:xfrm>
          <a:prstGeom prst="rect">
            <a:avLst/>
          </a:prstGeom>
          <a:noFill/>
        </p:spPr>
        <p:txBody>
          <a:bodyPr wrap="square">
            <a:spAutoFit/>
          </a:bodyPr>
          <a:lstStyle/>
          <a:p>
            <a:r>
              <a:rPr lang="vi-VN"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 gì khác giữa cách nhìn của một nhà thơ hay nhà văn và của một nhà khoa học về hiện tượng lũ lụt?</a:t>
            </a:r>
            <a:endParaRPr lang="en-US" sz="3200" b="1" dirty="0">
              <a:solidFill>
                <a:srgbClr val="FF0000"/>
              </a:solidFill>
            </a:endParaRPr>
          </a:p>
        </p:txBody>
      </p:sp>
      <p:pic>
        <p:nvPicPr>
          <p:cNvPr id="2" name="Picture 1">
            <a:extLst>
              <a:ext uri="{FF2B5EF4-FFF2-40B4-BE49-F238E27FC236}">
                <a16:creationId xmlns:a16="http://schemas.microsoft.com/office/drawing/2014/main" id="{B113BE84-388D-9E14-E0E1-C304A7E5FAD1}"/>
              </a:ext>
            </a:extLst>
          </p:cNvPr>
          <p:cNvPicPr>
            <a:picLocks noChangeAspect="1"/>
          </p:cNvPicPr>
          <p:nvPr/>
        </p:nvPicPr>
        <p:blipFill>
          <a:blip r:embed="rId4"/>
          <a:stretch>
            <a:fillRect/>
          </a:stretch>
        </p:blipFill>
        <p:spPr>
          <a:xfrm>
            <a:off x="9442559" y="257569"/>
            <a:ext cx="2271346" cy="2288170"/>
          </a:xfrm>
          <a:prstGeom prst="rect">
            <a:avLst/>
          </a:prstGeom>
        </p:spPr>
      </p:pic>
      <p:sp>
        <p:nvSpPr>
          <p:cNvPr id="3" name="TextBox 2">
            <a:extLst>
              <a:ext uri="{FF2B5EF4-FFF2-40B4-BE49-F238E27FC236}">
                <a16:creationId xmlns:a16="http://schemas.microsoft.com/office/drawing/2014/main" id="{F43FAFD1-E4C6-4DDC-0EA8-A8261785C984}"/>
              </a:ext>
            </a:extLst>
          </p:cNvPr>
          <p:cNvSpPr txBox="1"/>
          <p:nvPr/>
        </p:nvSpPr>
        <p:spPr>
          <a:xfrm>
            <a:off x="8321776" y="2714494"/>
            <a:ext cx="4119716" cy="461665"/>
          </a:xfrm>
          <a:prstGeom prst="rect">
            <a:avLst/>
          </a:prstGeom>
          <a:noFill/>
        </p:spPr>
        <p:txBody>
          <a:bodyPr wrap="square" rtlCol="0">
            <a:spAutoFit/>
          </a:bodyPr>
          <a:lstStyle/>
          <a:p>
            <a:r>
              <a:rPr lang="vi-VN" sz="2400" b="1" dirty="0">
                <a:solidFill>
                  <a:srgbClr val="0000FF"/>
                </a:solidFill>
                <a:latin typeface="+mj-lt"/>
              </a:rPr>
              <a:t>Tiến sĩ – Giảng viên cao cấp</a:t>
            </a:r>
            <a:endParaRPr lang="en-US" sz="2400" b="1" dirty="0">
              <a:solidFill>
                <a:srgbClr val="0000FF"/>
              </a:solidFill>
              <a:latin typeface="+mj-lt"/>
            </a:endParaRPr>
          </a:p>
        </p:txBody>
      </p:sp>
      <p:sp>
        <p:nvSpPr>
          <p:cNvPr id="4" name="TextBox 3">
            <a:extLst>
              <a:ext uri="{FF2B5EF4-FFF2-40B4-BE49-F238E27FC236}">
                <a16:creationId xmlns:a16="http://schemas.microsoft.com/office/drawing/2014/main" id="{4AC38F60-D653-7F93-59F9-1EF9B9F4EC16}"/>
              </a:ext>
            </a:extLst>
          </p:cNvPr>
          <p:cNvSpPr txBox="1"/>
          <p:nvPr/>
        </p:nvSpPr>
        <p:spPr>
          <a:xfrm>
            <a:off x="9683134" y="2252829"/>
            <a:ext cx="2999658" cy="461665"/>
          </a:xfrm>
          <a:prstGeom prst="rect">
            <a:avLst/>
          </a:prstGeom>
          <a:noFill/>
        </p:spPr>
        <p:txBody>
          <a:bodyPr wrap="square">
            <a:spAutoFit/>
          </a:bodyPr>
          <a:lstStyle/>
          <a:p>
            <a:r>
              <a:rPr lang="vi-VN" sz="2400" b="1" dirty="0">
                <a:solidFill>
                  <a:srgbClr val="0000FF"/>
                </a:solidFill>
                <a:latin typeface="+mj-lt"/>
              </a:rPr>
              <a:t>Lê Anh Tuấn </a:t>
            </a:r>
            <a:endParaRPr lang="en-US" sz="2400" b="1" dirty="0">
              <a:solidFill>
                <a:srgbClr val="0000FF"/>
              </a:solidFill>
              <a:latin typeface="+mj-lt"/>
            </a:endParaRPr>
          </a:p>
        </p:txBody>
      </p:sp>
    </p:spTree>
    <p:extLst>
      <p:ext uri="{BB962C8B-B14F-4D97-AF65-F5344CB8AC3E}">
        <p14:creationId xmlns:p14="http://schemas.microsoft.com/office/powerpoint/2010/main" val="43814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4"/>
                                        </p:tgtEl>
                                        <p:attrNameLst>
                                          <p:attrName>ppt_x</p:attrName>
                                        </p:attrNameLst>
                                      </p:cBhvr>
                                      <p:tavLst>
                                        <p:tav tm="0">
                                          <p:val>
                                            <p:strVal val="ppt_x"/>
                                          </p:val>
                                        </p:tav>
                                        <p:tav tm="100000">
                                          <p:val>
                                            <p:strVal val="ppt_x"/>
                                          </p:val>
                                        </p:tav>
                                      </p:tavLst>
                                    </p:anim>
                                    <p:anim calcmode="lin" valueType="num">
                                      <p:cBhvr additive="base">
                                        <p:cTn id="38" dur="500"/>
                                        <p:tgtEl>
                                          <p:spTgt spid="14"/>
                                        </p:tgtEl>
                                        <p:attrNameLst>
                                          <p:attrName>ppt_y</p:attrName>
                                        </p:attrNameLst>
                                      </p:cBhvr>
                                      <p:tavLst>
                                        <p:tav tm="0">
                                          <p:val>
                                            <p:strVal val="ppt_y"/>
                                          </p:val>
                                        </p:tav>
                                        <p:tav tm="100000">
                                          <p:val>
                                            <p:strVal val="1+ppt_h/2"/>
                                          </p:val>
                                        </p:tav>
                                      </p:tavLst>
                                    </p:anim>
                                    <p:set>
                                      <p:cBhvr>
                                        <p:cTn id="3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4" grpId="0"/>
      <p:bldP spid="14" grpId="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00FF"/>
                </a:solidFill>
                <a:effectLst/>
                <a:latin typeface="Times New Roman" panose="02020603050405020304" pitchFamily="18" charset="0"/>
                <a:ea typeface="MS Mincho" panose="02020609040205080304" pitchFamily="49" charset="-128"/>
              </a:rPr>
              <a:t>1. </a:t>
            </a:r>
            <a:r>
              <a:rPr lang="en-US" sz="3200" b="1" dirty="0" err="1">
                <a:solidFill>
                  <a:srgbClr val="0000FF"/>
                </a:solidFill>
                <a:effectLst/>
                <a:latin typeface="Times New Roman" panose="02020603050405020304" pitchFamily="18" charset="0"/>
                <a:ea typeface="Calibri" panose="020F0502020204030204" pitchFamily="34" charset="0"/>
              </a:rPr>
              <a:t>Tác</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giả</a:t>
            </a:r>
            <a:endParaRPr lang="en-US" sz="3200" dirty="0">
              <a:solidFill>
                <a:srgbClr val="0000FF"/>
              </a:solidFill>
              <a:effectLst/>
              <a:latin typeface="Times New Roman" panose="02020603050405020304" pitchFamily="18" charset="0"/>
              <a:ea typeface="Calibri" panose="020F0502020204030204" pitchFamily="34" charset="0"/>
            </a:endParaRPr>
          </a:p>
        </p:txBody>
      </p:sp>
      <p:sp>
        <p:nvSpPr>
          <p:cNvPr id="6" name="Hộp Văn bản 5">
            <a:extLst>
              <a:ext uri="{FF2B5EF4-FFF2-40B4-BE49-F238E27FC236}">
                <a16:creationId xmlns:a16="http://schemas.microsoft.com/office/drawing/2014/main" id="{CE7FA4AA-91D1-02CA-7089-F6F55E9F1D8A}"/>
              </a:ext>
            </a:extLst>
          </p:cNvPr>
          <p:cNvSpPr txBox="1"/>
          <p:nvPr/>
        </p:nvSpPr>
        <p:spPr>
          <a:xfrm>
            <a:off x="4581832" y="1578745"/>
            <a:ext cx="6993625" cy="578882"/>
          </a:xfrm>
          <a:prstGeom prst="roundRect">
            <a:avLst/>
          </a:prstGeom>
          <a:noFill/>
          <a:ln w="38100">
            <a:solidFill>
              <a:srgbClr val="0066FF"/>
            </a:solidFill>
          </a:ln>
        </p:spPr>
        <p:txBody>
          <a:bodyPr wrap="square">
            <a:spAutoFit/>
          </a:bodyPr>
          <a:lstStyle/>
          <a:p>
            <a:pPr algn="just"/>
            <a:r>
              <a:rPr lang="en-US" sz="2800" dirty="0">
                <a:solidFill>
                  <a:srgbClr val="008000"/>
                </a:solidFill>
                <a:latin typeface="Times New Roman" panose="02020603050405020304" pitchFamily="18" charset="0"/>
                <a:ea typeface="Times New Roman" panose="02020603050405020304" pitchFamily="18" charset="0"/>
              </a:rPr>
              <a:t>- </a:t>
            </a:r>
            <a:r>
              <a:rPr lang="vi-VN" sz="2800" dirty="0">
                <a:solidFill>
                  <a:srgbClr val="008000"/>
                </a:solidFill>
              </a:rPr>
              <a:t>Sinh năm 1960, quê ở Thừa Thiên Huế</a:t>
            </a:r>
            <a:r>
              <a:rPr lang="vi-VN" sz="2800" dirty="0">
                <a:solidFill>
                  <a:srgbClr val="008000"/>
                </a:solidFill>
                <a:latin typeface="Times New Roman" panose="02020603050405020304" pitchFamily="18" charset="0"/>
                <a:ea typeface="Times New Roman" panose="02020603050405020304" pitchFamily="18" charset="0"/>
              </a:rPr>
              <a:t> </a:t>
            </a:r>
            <a:endParaRPr lang="en-US" sz="2800" dirty="0">
              <a:solidFill>
                <a:srgbClr val="008000"/>
              </a:solidFill>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7E9E1C31-B21F-F27F-02C0-E598A7EAEDBE}"/>
              </a:ext>
            </a:extLst>
          </p:cNvPr>
          <p:cNvSpPr txBox="1"/>
          <p:nvPr/>
        </p:nvSpPr>
        <p:spPr>
          <a:xfrm>
            <a:off x="4660491" y="2379254"/>
            <a:ext cx="7169466" cy="1055608"/>
          </a:xfrm>
          <a:prstGeom prst="roundRect">
            <a:avLst/>
          </a:prstGeom>
          <a:noFill/>
          <a:ln w="38100">
            <a:solidFill>
              <a:srgbClr val="0066FF"/>
            </a:solidFill>
          </a:ln>
        </p:spPr>
        <p:txBody>
          <a:bodyPr wrap="square">
            <a:spAutoFit/>
          </a:bodyPr>
          <a:lstStyle/>
          <a:p>
            <a:pPr algn="just"/>
            <a:r>
              <a:rPr lang="vi-VN" sz="2800" dirty="0">
                <a:solidFill>
                  <a:srgbClr val="008000"/>
                </a:solidFill>
              </a:rPr>
              <a:t>- Chuyên gia nghiên cứu về môi trường và tài nguyên thiên nhiên, về biến đổi khí hậu.</a:t>
            </a:r>
            <a:endParaRPr lang="en-US" sz="2800" dirty="0">
              <a:solidFill>
                <a:srgbClr val="008000"/>
              </a:solidFill>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C8C53F98-E6B0-1B5C-6F32-65AFA31F1DA1}"/>
              </a:ext>
            </a:extLst>
          </p:cNvPr>
          <p:cNvSpPr txBox="1"/>
          <p:nvPr/>
        </p:nvSpPr>
        <p:spPr>
          <a:xfrm>
            <a:off x="4660490" y="3911654"/>
            <a:ext cx="6993625" cy="1055608"/>
          </a:xfrm>
          <a:prstGeom prst="roundRect">
            <a:avLst/>
          </a:prstGeom>
          <a:noFill/>
          <a:ln w="38100">
            <a:solidFill>
              <a:srgbClr val="0066FF"/>
            </a:solidFill>
          </a:ln>
        </p:spPr>
        <p:txBody>
          <a:bodyPr wrap="square">
            <a:spAutoFit/>
          </a:bodyPr>
          <a:lstStyle/>
          <a:p>
            <a:pPr algn="just"/>
            <a:r>
              <a:rPr lang="vi-VN" sz="2800" dirty="0">
                <a:solidFill>
                  <a:srgbClr val="008000"/>
                </a:solidFill>
              </a:rPr>
              <a:t>- Đã xuất bản hơn 50 bài báo, tài liệu hội thảo, sách cả tiếng Việt và tiếng Anh.</a:t>
            </a:r>
            <a:endParaRPr lang="en-US" sz="2800" dirty="0">
              <a:solidFill>
                <a:srgbClr val="008000"/>
              </a:solidFill>
              <a:latin typeface="Times New Roman" panose="02020603050405020304" pitchFamily="18" charset="0"/>
              <a:ea typeface="Times New Roman" panose="02020603050405020304" pitchFamily="18" charset="0"/>
            </a:endParaRPr>
          </a:p>
        </p:txBody>
      </p:sp>
      <p:sp>
        <p:nvSpPr>
          <p:cNvPr id="10" name="Hộp Văn bản 8">
            <a:extLst>
              <a:ext uri="{FF2B5EF4-FFF2-40B4-BE49-F238E27FC236}">
                <a16:creationId xmlns:a16="http://schemas.microsoft.com/office/drawing/2014/main" id="{4A81A6C4-EECE-46A7-8505-13A01141719D}"/>
              </a:ext>
            </a:extLst>
          </p:cNvPr>
          <p:cNvSpPr txBox="1"/>
          <p:nvPr/>
        </p:nvSpPr>
        <p:spPr>
          <a:xfrm>
            <a:off x="1317522" y="267492"/>
            <a:ext cx="7288596" cy="646331"/>
          </a:xfrm>
          <a:prstGeom prst="rect">
            <a:avLst/>
          </a:prstGeom>
          <a:noFill/>
          <a:ln>
            <a:solidFill>
              <a:schemeClr val="bg2">
                <a:lumMod val="90000"/>
              </a:schemeClr>
            </a:solidFill>
          </a:ln>
        </p:spPr>
        <p:txBody>
          <a:bodyPr wrap="square">
            <a:spAutoFit/>
          </a:bodyPr>
          <a:lstStyle/>
          <a:p>
            <a:pPr marL="0" marR="0" algn="just">
              <a:spcBef>
                <a:spcPts val="0"/>
              </a:spcBef>
              <a:spcAft>
                <a:spcPts val="0"/>
              </a:spcAft>
            </a:pP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I. </a:t>
            </a:r>
            <a:r>
              <a:rPr lang="vi-VN" sz="3600" b="1" dirty="0">
                <a:solidFill>
                  <a:schemeClr val="bg1"/>
                </a:solidFill>
                <a:effectLst/>
                <a:highlight>
                  <a:srgbClr val="0000FF"/>
                </a:highlight>
                <a:latin typeface="Times New Roman" panose="02020603050405020304" pitchFamily="18" charset="0"/>
                <a:ea typeface="Times New Roman" panose="02020603050405020304" pitchFamily="18" charset="0"/>
              </a:rPr>
              <a:t>Khám phá</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chung</a:t>
            </a:r>
            <a:r>
              <a:rPr lang="vi-VN" sz="3600" b="1" dirty="0">
                <a:solidFill>
                  <a:schemeClr val="bg1"/>
                </a:solidFill>
                <a:effectLst/>
                <a:highlight>
                  <a:srgbClr val="0000FF"/>
                </a:highlight>
                <a:latin typeface="Times New Roman" panose="02020603050405020304" pitchFamily="18" charset="0"/>
                <a:ea typeface="Times New Roman" panose="02020603050405020304" pitchFamily="18" charset="0"/>
              </a:rPr>
              <a:t> về</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00FF"/>
              </a:highligh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F7FE10EB-51EA-10F7-B7B5-E9528B3180AC}"/>
              </a:ext>
            </a:extLst>
          </p:cNvPr>
          <p:cNvPicPr>
            <a:picLocks noChangeAspect="1"/>
          </p:cNvPicPr>
          <p:nvPr/>
        </p:nvPicPr>
        <p:blipFill>
          <a:blip r:embed="rId2"/>
          <a:stretch>
            <a:fillRect/>
          </a:stretch>
        </p:blipFill>
        <p:spPr>
          <a:xfrm>
            <a:off x="10452622" y="4967262"/>
            <a:ext cx="1611558" cy="1623495"/>
          </a:xfrm>
          <a:prstGeom prst="rect">
            <a:avLst/>
          </a:prstGeom>
        </p:spPr>
      </p:pic>
      <p:pic>
        <p:nvPicPr>
          <p:cNvPr id="5122" name="Picture 2">
            <a:extLst>
              <a:ext uri="{FF2B5EF4-FFF2-40B4-BE49-F238E27FC236}">
                <a16:creationId xmlns:a16="http://schemas.microsoft.com/office/drawing/2014/main" id="{CD130C92-C755-9AED-6FCE-8B2494BB4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84" y="1582483"/>
            <a:ext cx="4220610" cy="36930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16B8B7-3753-2CB9-C202-8B321F32195F}"/>
              </a:ext>
            </a:extLst>
          </p:cNvPr>
          <p:cNvSpPr txBox="1"/>
          <p:nvPr/>
        </p:nvSpPr>
        <p:spPr>
          <a:xfrm>
            <a:off x="384278" y="5769782"/>
            <a:ext cx="4119716" cy="461665"/>
          </a:xfrm>
          <a:prstGeom prst="rect">
            <a:avLst/>
          </a:prstGeom>
          <a:noFill/>
        </p:spPr>
        <p:txBody>
          <a:bodyPr wrap="square" rtlCol="0">
            <a:spAutoFit/>
          </a:bodyPr>
          <a:lstStyle/>
          <a:p>
            <a:r>
              <a:rPr lang="vi-VN" sz="2400" b="1" dirty="0">
                <a:solidFill>
                  <a:srgbClr val="0000FF"/>
                </a:solidFill>
                <a:latin typeface="+mj-lt"/>
              </a:rPr>
              <a:t>Tiến sĩ – Giảng viên cao cấp</a:t>
            </a:r>
            <a:endParaRPr lang="en-US" sz="2400" b="1" dirty="0">
              <a:solidFill>
                <a:srgbClr val="0000FF"/>
              </a:solidFill>
              <a:latin typeface="+mj-lt"/>
            </a:endParaRPr>
          </a:p>
        </p:txBody>
      </p:sp>
      <p:sp>
        <p:nvSpPr>
          <p:cNvPr id="12" name="TextBox 11">
            <a:extLst>
              <a:ext uri="{FF2B5EF4-FFF2-40B4-BE49-F238E27FC236}">
                <a16:creationId xmlns:a16="http://schemas.microsoft.com/office/drawing/2014/main" id="{45C09140-DA69-42A8-5518-0A8AA0C03B26}"/>
              </a:ext>
            </a:extLst>
          </p:cNvPr>
          <p:cNvSpPr txBox="1"/>
          <p:nvPr/>
        </p:nvSpPr>
        <p:spPr>
          <a:xfrm>
            <a:off x="1218381" y="5359402"/>
            <a:ext cx="2999658" cy="461665"/>
          </a:xfrm>
          <a:prstGeom prst="rect">
            <a:avLst/>
          </a:prstGeom>
          <a:noFill/>
        </p:spPr>
        <p:txBody>
          <a:bodyPr wrap="square">
            <a:spAutoFit/>
          </a:bodyPr>
          <a:lstStyle/>
          <a:p>
            <a:r>
              <a:rPr lang="vi-VN" sz="2400" b="1" dirty="0">
                <a:solidFill>
                  <a:srgbClr val="0000FF"/>
                </a:solidFill>
                <a:latin typeface="+mj-lt"/>
              </a:rPr>
              <a:t>Lê Anh Tuấn </a:t>
            </a:r>
            <a:endParaRPr lang="en-US" sz="2400" b="1" dirty="0">
              <a:solidFill>
                <a:srgbClr val="0000FF"/>
              </a:solidFill>
              <a:latin typeface="+mj-lt"/>
            </a:endParaRPr>
          </a:p>
        </p:txBody>
      </p:sp>
    </p:spTree>
    <p:extLst>
      <p:ext uri="{BB962C8B-B14F-4D97-AF65-F5344CB8AC3E}">
        <p14:creationId xmlns:p14="http://schemas.microsoft.com/office/powerpoint/2010/main" val="341536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7987" y="-136498"/>
            <a:ext cx="12192000" cy="6887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00FF"/>
                </a:solidFill>
                <a:latin typeface="Times New Roman" panose="02020603050405020304" pitchFamily="18" charset="0"/>
                <a:ea typeface="MS Mincho" panose="02020609040205080304" pitchFamily="49" charset="-128"/>
              </a:rPr>
              <a:t>2</a:t>
            </a:r>
            <a:r>
              <a:rPr lang="en-US" sz="3200" b="1" dirty="0">
                <a:solidFill>
                  <a:srgbClr val="0000FF"/>
                </a:solidFill>
                <a:effectLst/>
                <a:latin typeface="Times New Roman" panose="02020603050405020304" pitchFamily="18" charset="0"/>
                <a:ea typeface="MS Mincho" panose="02020609040205080304" pitchFamily="49" charset="-128"/>
              </a:rPr>
              <a:t>. </a:t>
            </a:r>
            <a:r>
              <a:rPr lang="en-US" sz="3200" b="1" dirty="0" err="1">
                <a:solidFill>
                  <a:srgbClr val="0000FF"/>
                </a:solidFill>
                <a:effectLst/>
                <a:latin typeface="Times New Roman" panose="02020603050405020304" pitchFamily="18" charset="0"/>
                <a:ea typeface="Calibri" panose="020F0502020204030204" pitchFamily="34" charset="0"/>
              </a:rPr>
              <a:t>Tác</a:t>
            </a:r>
            <a:r>
              <a:rPr lang="en-US" sz="3200" b="1" dirty="0">
                <a:solidFill>
                  <a:srgbClr val="0000FF"/>
                </a:solidFill>
                <a:effectLst/>
                <a:latin typeface="Times New Roman" panose="02020603050405020304" pitchFamily="18" charset="0"/>
                <a:ea typeface="Calibri" panose="020F0502020204030204" pitchFamily="34" charset="0"/>
              </a:rPr>
              <a:t> </a:t>
            </a:r>
            <a:r>
              <a:rPr lang="en-US" sz="3200" b="1" dirty="0" err="1">
                <a:solidFill>
                  <a:srgbClr val="0000FF"/>
                </a:solidFill>
                <a:effectLst/>
                <a:latin typeface="Times New Roman" panose="02020603050405020304" pitchFamily="18" charset="0"/>
                <a:ea typeface="Calibri" panose="020F0502020204030204" pitchFamily="34" charset="0"/>
              </a:rPr>
              <a:t>phẩm</a:t>
            </a:r>
            <a:endParaRPr lang="en-US" sz="3200" dirty="0">
              <a:solidFill>
                <a:srgbClr val="0000FF"/>
              </a:solidFill>
              <a:effectLst/>
              <a:latin typeface="Times New Roman" panose="02020603050405020304" pitchFamily="18" charset="0"/>
              <a:ea typeface="Calibri" panose="020F0502020204030204" pitchFamily="34" charset="0"/>
            </a:endParaRPr>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490985"/>
            <a:ext cx="6096000" cy="523220"/>
          </a:xfrm>
          <a:prstGeom prst="rect">
            <a:avLst/>
          </a:prstGeom>
          <a:noFill/>
        </p:spPr>
        <p:txBody>
          <a:bodyPr wrap="square">
            <a:spAutoFit/>
          </a:bodyPr>
          <a:lstStyle/>
          <a:p>
            <a:pPr algn="just"/>
            <a:r>
              <a:rPr lang="en-US" sz="2800" b="1" dirty="0">
                <a:solidFill>
                  <a:srgbClr val="0000FF"/>
                </a:solidFill>
                <a:latin typeface="Times New Roman" panose="02020603050405020304" pitchFamily="18" charset="0"/>
                <a:ea typeface="MS Mincho" panose="02020609040205080304" pitchFamily="49" charset="-128"/>
              </a:rPr>
              <a:t>2</a:t>
            </a:r>
            <a:r>
              <a:rPr lang="en-US" sz="2800" b="1" dirty="0">
                <a:solidFill>
                  <a:srgbClr val="0000FF"/>
                </a:solidFill>
                <a:effectLst/>
                <a:latin typeface="Times New Roman" panose="02020603050405020304" pitchFamily="18" charset="0"/>
                <a:ea typeface="MS Mincho" panose="02020609040205080304" pitchFamily="49" charset="-128"/>
              </a:rPr>
              <a:t>.1 </a:t>
            </a:r>
            <a:r>
              <a:rPr lang="en-US" sz="2800" b="1" dirty="0" err="1">
                <a:solidFill>
                  <a:srgbClr val="0000FF"/>
                </a:solidFill>
                <a:latin typeface="Times New Roman" panose="02020603050405020304" pitchFamily="18" charset="0"/>
                <a:ea typeface="MS Mincho" panose="02020609040205080304" pitchFamily="49" charset="-128"/>
              </a:rPr>
              <a:t>Đọc</a:t>
            </a:r>
            <a:r>
              <a:rPr lang="en-US" sz="2800" b="1" dirty="0">
                <a:solidFill>
                  <a:srgbClr val="0000FF"/>
                </a:solidFill>
                <a:latin typeface="Times New Roman" panose="02020603050405020304" pitchFamily="18" charset="0"/>
                <a:ea typeface="MS Mincho" panose="02020609040205080304" pitchFamily="49" charset="-128"/>
              </a:rPr>
              <a:t> </a:t>
            </a:r>
            <a:r>
              <a:rPr lang="en-US" sz="2800" b="1" dirty="0" err="1">
                <a:solidFill>
                  <a:srgbClr val="0000FF"/>
                </a:solidFill>
                <a:latin typeface="Times New Roman" panose="02020603050405020304" pitchFamily="18" charset="0"/>
                <a:ea typeface="MS Mincho" panose="02020609040205080304" pitchFamily="49" charset="-128"/>
              </a:rPr>
              <a:t>và</a:t>
            </a:r>
            <a:r>
              <a:rPr lang="en-US" sz="2800" b="1" dirty="0">
                <a:solidFill>
                  <a:srgbClr val="0000FF"/>
                </a:solidFill>
                <a:latin typeface="Times New Roman" panose="02020603050405020304" pitchFamily="18" charset="0"/>
                <a:ea typeface="MS Mincho" panose="02020609040205080304" pitchFamily="49" charset="-128"/>
              </a:rPr>
              <a:t> </a:t>
            </a:r>
            <a:r>
              <a:rPr lang="en-US" sz="2800" b="1" dirty="0" err="1">
                <a:solidFill>
                  <a:srgbClr val="0000FF"/>
                </a:solidFill>
                <a:latin typeface="Times New Roman" panose="02020603050405020304" pitchFamily="18" charset="0"/>
                <a:ea typeface="MS Mincho" panose="02020609040205080304" pitchFamily="49" charset="-128"/>
              </a:rPr>
              <a:t>tìm</a:t>
            </a:r>
            <a:r>
              <a:rPr lang="en-US" sz="2800" b="1" dirty="0">
                <a:solidFill>
                  <a:srgbClr val="0000FF"/>
                </a:solidFill>
                <a:latin typeface="Times New Roman" panose="02020603050405020304" pitchFamily="18" charset="0"/>
                <a:ea typeface="MS Mincho" panose="02020609040205080304" pitchFamily="49" charset="-128"/>
              </a:rPr>
              <a:t> </a:t>
            </a:r>
            <a:r>
              <a:rPr lang="en-US" sz="2800" b="1" dirty="0" err="1">
                <a:solidFill>
                  <a:srgbClr val="0000FF"/>
                </a:solidFill>
                <a:latin typeface="Times New Roman" panose="02020603050405020304" pitchFamily="18" charset="0"/>
                <a:ea typeface="MS Mincho" panose="02020609040205080304" pitchFamily="49" charset="-128"/>
              </a:rPr>
              <a:t>hiểu</a:t>
            </a:r>
            <a:r>
              <a:rPr lang="en-US" sz="2800" b="1" dirty="0">
                <a:solidFill>
                  <a:srgbClr val="0000FF"/>
                </a:solidFill>
                <a:latin typeface="Times New Roman" panose="02020603050405020304" pitchFamily="18" charset="0"/>
                <a:ea typeface="MS Mincho" panose="02020609040205080304" pitchFamily="49" charset="-128"/>
              </a:rPr>
              <a:t> </a:t>
            </a:r>
            <a:r>
              <a:rPr lang="en-US" sz="2800" b="1" dirty="0" err="1">
                <a:solidFill>
                  <a:srgbClr val="0000FF"/>
                </a:solidFill>
                <a:latin typeface="Times New Roman" panose="02020603050405020304" pitchFamily="18" charset="0"/>
                <a:ea typeface="MS Mincho" panose="02020609040205080304" pitchFamily="49" charset="-128"/>
              </a:rPr>
              <a:t>chú</a:t>
            </a:r>
            <a:r>
              <a:rPr lang="en-US" sz="2800" b="1" dirty="0">
                <a:solidFill>
                  <a:srgbClr val="0000FF"/>
                </a:solidFill>
                <a:latin typeface="Times New Roman" panose="02020603050405020304" pitchFamily="18" charset="0"/>
                <a:ea typeface="MS Mincho" panose="02020609040205080304" pitchFamily="49" charset="-128"/>
              </a:rPr>
              <a:t> </a:t>
            </a:r>
            <a:r>
              <a:rPr lang="en-US" sz="2800" b="1" dirty="0" err="1">
                <a:solidFill>
                  <a:srgbClr val="0000FF"/>
                </a:solidFill>
                <a:latin typeface="Times New Roman" panose="02020603050405020304" pitchFamily="18" charset="0"/>
                <a:ea typeface="MS Mincho" panose="02020609040205080304" pitchFamily="49" charset="-128"/>
              </a:rPr>
              <a:t>thích</a:t>
            </a:r>
            <a:endParaRPr lang="en-US" sz="2800" dirty="0">
              <a:solidFill>
                <a:srgbClr val="0000FF"/>
              </a:solidFill>
              <a:effectLst/>
              <a:latin typeface="Times New Roman" panose="02020603050405020304" pitchFamily="18" charset="0"/>
              <a:ea typeface="Calibri" panose="020F0502020204030204" pitchFamily="34" charset="0"/>
            </a:endParaRPr>
          </a:p>
        </p:txBody>
      </p:sp>
      <p:pic>
        <p:nvPicPr>
          <p:cNvPr id="12" name="Hình ảnh 11">
            <a:extLst>
              <a:ext uri="{FF2B5EF4-FFF2-40B4-BE49-F238E27FC236}">
                <a16:creationId xmlns:a16="http://schemas.microsoft.com/office/drawing/2014/main" id="{FFF7E6CF-E369-028C-2BFF-94DE7F057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952" y="2307510"/>
            <a:ext cx="2263581" cy="3636667"/>
          </a:xfrm>
          <a:prstGeom prst="rect">
            <a:avLst/>
          </a:prstGeom>
        </p:spPr>
      </p:pic>
      <p:sp>
        <p:nvSpPr>
          <p:cNvPr id="8" name="Hộp Văn bản 8">
            <a:extLst>
              <a:ext uri="{FF2B5EF4-FFF2-40B4-BE49-F238E27FC236}">
                <a16:creationId xmlns:a16="http://schemas.microsoft.com/office/drawing/2014/main" id="{97EBE779-8511-4966-BEEC-DBB1628A5CA1}"/>
              </a:ext>
            </a:extLst>
          </p:cNvPr>
          <p:cNvSpPr txBox="1"/>
          <p:nvPr/>
        </p:nvSpPr>
        <p:spPr>
          <a:xfrm>
            <a:off x="1317522" y="267492"/>
            <a:ext cx="7288596"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I. </a:t>
            </a:r>
            <a:r>
              <a:rPr lang="vi-VN" sz="3600" b="1" dirty="0">
                <a:solidFill>
                  <a:schemeClr val="bg1"/>
                </a:solidFill>
                <a:effectLst/>
                <a:highlight>
                  <a:srgbClr val="0000FF"/>
                </a:highlight>
                <a:latin typeface="Times New Roman" panose="02020603050405020304" pitchFamily="18" charset="0"/>
                <a:ea typeface="Times New Roman" panose="02020603050405020304" pitchFamily="18" charset="0"/>
              </a:rPr>
              <a:t>Khám phá chung về</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00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9526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CCDFA858-B257-1FFD-7222-2216F80C6D19}"/>
              </a:ext>
            </a:extLst>
          </p:cNvPr>
          <p:cNvPicPr>
            <a:picLocks noChangeAspect="1"/>
          </p:cNvPicPr>
          <p:nvPr/>
        </p:nvPicPr>
        <p:blipFill>
          <a:blip r:embed="rId3" cstate="print"/>
          <a:stretch>
            <a:fillRect/>
          </a:stretch>
        </p:blipFill>
        <p:spPr>
          <a:xfrm flipH="1">
            <a:off x="-846090" y="2179261"/>
            <a:ext cx="4420848" cy="4678739"/>
          </a:xfrm>
          <a:prstGeom prst="rect">
            <a:avLst/>
          </a:prstGeom>
        </p:spPr>
      </p:pic>
      <p:pic>
        <p:nvPicPr>
          <p:cNvPr id="3" name="Picture 8">
            <a:extLst>
              <a:ext uri="{FF2B5EF4-FFF2-40B4-BE49-F238E27FC236}">
                <a16:creationId xmlns:a16="http://schemas.microsoft.com/office/drawing/2014/main" id="{86D92D36-AFAF-BE70-6B00-E31549180856}"/>
              </a:ext>
            </a:extLst>
          </p:cNvPr>
          <p:cNvPicPr>
            <a:picLocks noChangeAspect="1"/>
          </p:cNvPicPr>
          <p:nvPr/>
        </p:nvPicPr>
        <p:blipFill>
          <a:blip r:embed="rId4"/>
          <a:srcRect/>
          <a:stretch>
            <a:fillRect/>
          </a:stretch>
        </p:blipFill>
        <p:spPr>
          <a:xfrm rot="1642654">
            <a:off x="9759795" y="3066375"/>
            <a:ext cx="2814965" cy="3520540"/>
          </a:xfrm>
          <a:prstGeom prst="rect">
            <a:avLst/>
          </a:prstGeom>
        </p:spPr>
      </p:pic>
    </p:spTree>
    <p:extLst>
      <p:ext uri="{BB962C8B-B14F-4D97-AF65-F5344CB8AC3E}">
        <p14:creationId xmlns:p14="http://schemas.microsoft.com/office/powerpoint/2010/main" val="1089102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2FED8D0-E45F-3A5A-EF5B-2DD51C1785C8}"/>
              </a:ext>
            </a:extLst>
          </p:cNvPr>
          <p:cNvSpPr txBox="1"/>
          <p:nvPr/>
        </p:nvSpPr>
        <p:spPr>
          <a:xfrm>
            <a:off x="2972921" y="0"/>
            <a:ext cx="6096000"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PHIẾU HỌC TẬP 01</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84C159FC-F30D-F656-1366-9DA3C311180B}"/>
              </a:ext>
            </a:extLst>
          </p:cNvPr>
          <p:cNvGraphicFramePr>
            <a:graphicFrameLocks noGrp="1"/>
          </p:cNvGraphicFramePr>
          <p:nvPr>
            <p:extLst>
              <p:ext uri="{D42A27DB-BD31-4B8C-83A1-F6EECF244321}">
                <p14:modId xmlns:p14="http://schemas.microsoft.com/office/powerpoint/2010/main" val="507671610"/>
              </p:ext>
            </p:extLst>
          </p:nvPr>
        </p:nvGraphicFramePr>
        <p:xfrm>
          <a:off x="-195977" y="499695"/>
          <a:ext cx="12348648" cy="6836712"/>
        </p:xfrm>
        <a:graphic>
          <a:graphicData uri="http://schemas.openxmlformats.org/drawingml/2006/table">
            <a:tbl>
              <a:tblPr firstRow="1" firstCol="1" bandRow="1">
                <a:tableStyleId>{5C22544A-7EE6-4342-B048-85BDC9FD1C3A}</a:tableStyleId>
              </a:tblPr>
              <a:tblGrid>
                <a:gridCol w="861131">
                  <a:extLst>
                    <a:ext uri="{9D8B030D-6E8A-4147-A177-3AD203B41FA5}">
                      <a16:colId xmlns:a16="http://schemas.microsoft.com/office/drawing/2014/main" val="1351209817"/>
                    </a:ext>
                  </a:extLst>
                </a:gridCol>
                <a:gridCol w="3297914">
                  <a:extLst>
                    <a:ext uri="{9D8B030D-6E8A-4147-A177-3AD203B41FA5}">
                      <a16:colId xmlns:a16="http://schemas.microsoft.com/office/drawing/2014/main" val="755185831"/>
                    </a:ext>
                  </a:extLst>
                </a:gridCol>
                <a:gridCol w="8189603">
                  <a:extLst>
                    <a:ext uri="{9D8B030D-6E8A-4147-A177-3AD203B41FA5}">
                      <a16:colId xmlns:a16="http://schemas.microsoft.com/office/drawing/2014/main" val="1162722360"/>
                    </a:ext>
                  </a:extLst>
                </a:gridCol>
              </a:tblGrid>
              <a:tr h="428252">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41919360"/>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Tác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giả</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vi-VN" sz="2800" dirty="0">
                          <a:solidFill>
                            <a:srgbClr val="008000"/>
                          </a:solidFill>
                          <a:effectLst/>
                          <a:latin typeface="Times New Roman" panose="02020603050405020304" pitchFamily="18" charset="0"/>
                          <a:cs typeface="Times New Roman" panose="02020603050405020304" pitchFamily="18" charset="0"/>
                        </a:rPr>
                        <a:t>Lê Anh Tuấn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88854"/>
                  </a:ext>
                </a:extLst>
              </a:tr>
              <a:tr h="428252">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Xuất</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xứ</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944280"/>
                  </a:ext>
                </a:extLst>
              </a:tr>
              <a:tr h="19567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Kiểu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văn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bản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943026"/>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Vấn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được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cập</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vi-VN" sz="2800" dirty="0">
                          <a:solidFill>
                            <a:srgbClr val="993300"/>
                          </a:solidFill>
                          <a:effectLst/>
                          <a:latin typeface="+mj-lt"/>
                          <a:cs typeface="Times New Roman" panose="02020603050405020304" pitchFamily="18" charset="0"/>
                        </a:rPr>
                        <a:t>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540911"/>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Phương</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thức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đạt</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8060152"/>
                  </a:ext>
                </a:extLst>
              </a:tr>
              <a:tr h="130559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Bố</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cục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và</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nội</a:t>
                      </a:r>
                      <a:r>
                        <a:rPr lang="en-US" sz="2800" dirty="0">
                          <a:solidFill>
                            <a:srgbClr val="008000"/>
                          </a:solidFill>
                          <a:effectLst/>
                          <a:latin typeface="Times New Roman" panose="02020603050405020304" pitchFamily="18" charset="0"/>
                          <a:cs typeface="Times New Roman" panose="02020603050405020304" pitchFamily="18" charset="0"/>
                        </a:rPr>
                        <a:t> dung </a:t>
                      </a:r>
                      <a:r>
                        <a:rPr lang="en-US" sz="2800" dirty="0" err="1">
                          <a:solidFill>
                            <a:srgbClr val="008000"/>
                          </a:solidFill>
                          <a:effectLst/>
                          <a:latin typeface="Times New Roman" panose="02020603050405020304" pitchFamily="18" charset="0"/>
                          <a:cs typeface="Times New Roman" panose="02020603050405020304" pitchFamily="18" charset="0"/>
                        </a:rPr>
                        <a:t>chính</a:t>
                      </a: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vi-VN" sz="2800" b="1" dirty="0">
                          <a:solidFill>
                            <a:srgbClr val="993300"/>
                          </a:solidFill>
                          <a:effectLst/>
                          <a:latin typeface="Times New Roman" panose="02020603050405020304" pitchFamily="18" charset="0"/>
                          <a:cs typeface="Times New Roman" panose="02020603050405020304" pitchFamily="18" charset="0"/>
                        </a:rPr>
                        <a:t>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745704"/>
                  </a:ext>
                </a:extLst>
              </a:tr>
              <a:tr h="428252">
                <a:tc>
                  <a:txBody>
                    <a:bodyPr/>
                    <a:lstStyle/>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501945"/>
                  </a:ext>
                </a:extLst>
              </a:tr>
            </a:tbl>
          </a:graphicData>
        </a:graphic>
      </p:graphicFrame>
      <p:sp>
        <p:nvSpPr>
          <p:cNvPr id="3" name="TextBox 2">
            <a:extLst>
              <a:ext uri="{FF2B5EF4-FFF2-40B4-BE49-F238E27FC236}">
                <a16:creationId xmlns:a16="http://schemas.microsoft.com/office/drawing/2014/main" id="{E6E8DAD9-340C-59B5-9932-0E0EB8917860}"/>
              </a:ext>
            </a:extLst>
          </p:cNvPr>
          <p:cNvSpPr txBox="1"/>
          <p:nvPr/>
        </p:nvSpPr>
        <p:spPr>
          <a:xfrm>
            <a:off x="4031226" y="1229032"/>
            <a:ext cx="7561006"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Tạp chí </a:t>
            </a:r>
            <a:r>
              <a:rPr lang="vi-VN" sz="2800" i="1" kern="1200" dirty="0">
                <a:solidFill>
                  <a:srgbClr val="993300"/>
                </a:solidFill>
                <a:effectLst/>
                <a:latin typeface="+mj-lt"/>
                <a:ea typeface="+mn-ea"/>
                <a:cs typeface="+mn-cs"/>
              </a:rPr>
              <a:t>Kinh tế Sòi Gòn Online,</a:t>
            </a:r>
            <a:r>
              <a:rPr lang="vi-VN" sz="2800" kern="1200" dirty="0">
                <a:solidFill>
                  <a:srgbClr val="993300"/>
                </a:solidFill>
                <a:effectLst/>
                <a:latin typeface="+mj-lt"/>
                <a:ea typeface="+mn-ea"/>
                <a:cs typeface="+mn-cs"/>
              </a:rPr>
              <a:t> ngày 06/02/2022)</a:t>
            </a:r>
            <a:r>
              <a:rPr lang="vi-VN" sz="2800" dirty="0">
                <a:solidFill>
                  <a:srgbClr val="993300"/>
                </a:solidFill>
                <a:effectLst/>
                <a:latin typeface="+mj-lt"/>
                <a:cs typeface="Times New Roman" panose="02020603050405020304" pitchFamily="18" charset="0"/>
              </a:rPr>
              <a:t>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15C51A-A0CE-9C13-3DC8-FC5310285E82}"/>
              </a:ext>
            </a:extLst>
          </p:cNvPr>
          <p:cNvSpPr txBox="1"/>
          <p:nvPr/>
        </p:nvSpPr>
        <p:spPr>
          <a:xfrm>
            <a:off x="4031226" y="1675903"/>
            <a:ext cx="3649105"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Văn bản thông tin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250F835-62A4-B5A7-2AA4-BE57997B48ED}"/>
              </a:ext>
            </a:extLst>
          </p:cNvPr>
          <p:cNvSpPr txBox="1"/>
          <p:nvPr/>
        </p:nvSpPr>
        <p:spPr>
          <a:xfrm>
            <a:off x="4031226" y="2080565"/>
            <a:ext cx="8160774"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Sự ứng phó tích cực của con người với thiên nhiên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BC37225-D28C-5417-A494-601F208C7281}"/>
              </a:ext>
            </a:extLst>
          </p:cNvPr>
          <p:cNvSpPr txBox="1"/>
          <p:nvPr/>
        </p:nvSpPr>
        <p:spPr>
          <a:xfrm>
            <a:off x="4031226" y="2534538"/>
            <a:ext cx="3649105"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Nghị luận, thuyết minh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428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3278DE-9FC1-901D-3860-175D6D26B3B6}"/>
              </a:ext>
            </a:extLst>
          </p:cNvPr>
          <p:cNvSpPr txBox="1"/>
          <p:nvPr/>
        </p:nvSpPr>
        <p:spPr>
          <a:xfrm>
            <a:off x="639098" y="443751"/>
            <a:ext cx="1465006" cy="5693866"/>
          </a:xfrm>
          <a:prstGeom prst="rect">
            <a:avLst/>
          </a:prstGeom>
          <a:solidFill>
            <a:srgbClr val="0000CC"/>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800" b="1" dirty="0" err="1">
                <a:solidFill>
                  <a:srgbClr val="FFFF00"/>
                </a:solidFill>
                <a:latin typeface="Times New Roman" panose="02020603050405020304" pitchFamily="18" charset="0"/>
                <a:cs typeface="Times New Roman" panose="02020603050405020304" pitchFamily="18" charset="0"/>
              </a:rPr>
              <a:t>Miền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châu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Cửu</a:t>
            </a:r>
            <a:r>
              <a:rPr lang="en-US" sz="2800" b="1" dirty="0">
                <a:solidFill>
                  <a:srgbClr val="FFFF00"/>
                </a:solidFill>
                <a:latin typeface="Times New Roman" panose="02020603050405020304" pitchFamily="18" charset="0"/>
                <a:cs typeface="Times New Roman" panose="02020603050405020304" pitchFamily="18" charset="0"/>
              </a:rPr>
              <a:t> Long </a:t>
            </a:r>
            <a:r>
              <a:rPr lang="en-US" sz="2800" b="1" dirty="0" err="1">
                <a:solidFill>
                  <a:srgbClr val="FFFF00"/>
                </a:solidFill>
                <a:latin typeface="Times New Roman" panose="02020603050405020304" pitchFamily="18" charset="0"/>
                <a:cs typeface="Times New Roman" panose="02020603050405020304" pitchFamily="18" charset="0"/>
              </a:rPr>
              <a:t>cần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chuyển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đổi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từ</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chung</a:t>
            </a:r>
            <a:r>
              <a:rPr lang="en-US" sz="2800" b="1" dirty="0">
                <a:solidFill>
                  <a:srgbClr val="FFFF00"/>
                </a:solidFill>
                <a:latin typeface="Times New Roman" panose="02020603050405020304" pitchFamily="18" charset="0"/>
                <a:cs typeface="Times New Roman" panose="02020603050405020304" pitchFamily="18" charset="0"/>
              </a:rPr>
              <a:t> sang </a:t>
            </a:r>
            <a:r>
              <a:rPr lang="en-US" sz="2800" b="1" dirty="0" err="1">
                <a:solidFill>
                  <a:srgbClr val="FFFF00"/>
                </a:solidFill>
                <a:latin typeface="Times New Roman" panose="02020603050405020304" pitchFamily="18" charset="0"/>
                <a:cs typeface="Times New Roman" panose="02020603050405020304" pitchFamily="18" charset="0"/>
              </a:rPr>
              <a:t>chào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đón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lũ</a:t>
            </a:r>
            <a:r>
              <a:rPr lang="en-US" sz="2800" b="1" dirty="0">
                <a:solidFill>
                  <a:srgbClr val="FFFF00"/>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1084CF2C-E479-5B2A-AC0E-27A97752F16E}"/>
              </a:ext>
            </a:extLst>
          </p:cNvPr>
          <p:cNvSpPr/>
          <p:nvPr/>
        </p:nvSpPr>
        <p:spPr>
          <a:xfrm>
            <a:off x="2981324" y="377388"/>
            <a:ext cx="1190625" cy="1362075"/>
          </a:xfrm>
          <a:prstGeom prst="rect">
            <a:avLst/>
          </a:prstGeom>
          <a:solidFill>
            <a:schemeClr val="accent5">
              <a:lumMod val="5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dirty="0">
                <a:solidFill>
                  <a:schemeClr val="bg1"/>
                </a:solidFill>
                <a:latin typeface="Times New Roman" panose="02020603050405020304" pitchFamily="18" charset="0"/>
                <a:cs typeface="Times New Roman" panose="02020603050405020304" pitchFamily="18" charset="0"/>
              </a:rPr>
              <a:t>Đặt vấn đề</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6BA0B48-14F8-1D22-C42B-FCE5B88ACAE8}"/>
              </a:ext>
            </a:extLst>
          </p:cNvPr>
          <p:cNvSpPr/>
          <p:nvPr/>
        </p:nvSpPr>
        <p:spPr>
          <a:xfrm>
            <a:off x="2844133" y="2294633"/>
            <a:ext cx="1465006" cy="2285285"/>
          </a:xfrm>
          <a:prstGeom prst="rect">
            <a:avLst/>
          </a:prstGeom>
          <a:solidFill>
            <a:srgbClr val="0080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solidFill>
                  <a:srgbClr val="FFFF00"/>
                </a:solidFill>
                <a:latin typeface="Times New Roman" panose="02020603050405020304" pitchFamily="18" charset="0"/>
                <a:cs typeface="Times New Roman" panose="02020603050405020304" pitchFamily="18" charset="0"/>
              </a:rPr>
              <a:t>Giải quyết vấn đề</a:t>
            </a:r>
          </a:p>
          <a:p>
            <a:pPr algn="ctr"/>
            <a:r>
              <a:rPr lang="vi-VN" sz="2000" dirty="0">
                <a:solidFill>
                  <a:srgbClr val="FFFF00"/>
                </a:solidFill>
                <a:latin typeface="Times New Roman" panose="02020603050405020304" pitchFamily="18" charset="0"/>
                <a:cs typeface="Times New Roman" panose="02020603050405020304" pitchFamily="18" charset="0"/>
              </a:rPr>
              <a:t>(thuyết minh, lí giải)</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563C694-AA79-478B-4CD6-3A610CEE4C4D}"/>
              </a:ext>
            </a:extLst>
          </p:cNvPr>
          <p:cNvSpPr/>
          <p:nvPr/>
        </p:nvSpPr>
        <p:spPr>
          <a:xfrm>
            <a:off x="2754084" y="5194086"/>
            <a:ext cx="1514726" cy="932942"/>
          </a:xfrm>
          <a:prstGeom prst="rect">
            <a:avLst/>
          </a:prstGeom>
          <a:solidFill>
            <a:schemeClr val="tx2">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chemeClr val="bg1"/>
                </a:solidFill>
                <a:latin typeface="Times New Roman" panose="02020603050405020304" pitchFamily="18" charset="0"/>
                <a:cs typeface="Times New Roman" panose="02020603050405020304" pitchFamily="18" charset="0"/>
              </a:rPr>
              <a:t>Kết</a:t>
            </a:r>
          </a:p>
          <a:p>
            <a:pPr algn="ctr"/>
            <a:r>
              <a:rPr lang="vi-VN" sz="2800" dirty="0">
                <a:solidFill>
                  <a:schemeClr val="bg1"/>
                </a:solidFill>
                <a:latin typeface="Times New Roman" panose="02020603050405020304" pitchFamily="18" charset="0"/>
                <a:cs typeface="Times New Roman" panose="02020603050405020304" pitchFamily="18" charset="0"/>
              </a:rPr>
              <a:t> luận</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29A90A0-D426-2D96-0904-C519DDDC5124}"/>
              </a:ext>
            </a:extLst>
          </p:cNvPr>
          <p:cNvSpPr/>
          <p:nvPr/>
        </p:nvSpPr>
        <p:spPr>
          <a:xfrm>
            <a:off x="5239671" y="194289"/>
            <a:ext cx="2389854" cy="82278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rPr>
              <a:t>Đoạn 1: </a:t>
            </a:r>
          </a:p>
          <a:p>
            <a:pPr algn="ctr"/>
            <a:r>
              <a:rPr lang="vi-VN" sz="2400" dirty="0">
                <a:solidFill>
                  <a:schemeClr val="bg1"/>
                </a:solidFill>
              </a:rPr>
              <a:t>Sa –pô (in đậm)</a:t>
            </a:r>
            <a:endParaRPr lang="en-US" sz="2400" dirty="0">
              <a:solidFill>
                <a:schemeClr val="bg1"/>
              </a:solidFill>
            </a:endParaRPr>
          </a:p>
        </p:txBody>
      </p:sp>
      <p:sp>
        <p:nvSpPr>
          <p:cNvPr id="10" name="Rectangle 9">
            <a:extLst>
              <a:ext uri="{FF2B5EF4-FFF2-40B4-BE49-F238E27FC236}">
                <a16:creationId xmlns:a16="http://schemas.microsoft.com/office/drawing/2014/main" id="{702BB7BF-4038-6CC8-F1E8-36C47E5D70F7}"/>
              </a:ext>
            </a:extLst>
          </p:cNvPr>
          <p:cNvSpPr/>
          <p:nvPr/>
        </p:nvSpPr>
        <p:spPr>
          <a:xfrm>
            <a:off x="5239671" y="1255650"/>
            <a:ext cx="2389854" cy="74098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rPr>
              <a:t>Đoạn 2: </a:t>
            </a:r>
          </a:p>
          <a:p>
            <a:pPr algn="ctr"/>
            <a:r>
              <a:rPr lang="vi-VN" sz="2400" dirty="0">
                <a:solidFill>
                  <a:schemeClr val="bg1"/>
                </a:solidFill>
              </a:rPr>
              <a:t>Gồm 1 câu văn</a:t>
            </a:r>
            <a:endParaRPr lang="en-US" sz="2400" dirty="0">
              <a:solidFill>
                <a:schemeClr val="bg1"/>
              </a:solidFill>
            </a:endParaRPr>
          </a:p>
        </p:txBody>
      </p:sp>
      <p:sp>
        <p:nvSpPr>
          <p:cNvPr id="11" name="Rectangle 10">
            <a:extLst>
              <a:ext uri="{FF2B5EF4-FFF2-40B4-BE49-F238E27FC236}">
                <a16:creationId xmlns:a16="http://schemas.microsoft.com/office/drawing/2014/main" id="{41AB2E35-2A6C-8467-D572-4FA2E6A95444}"/>
              </a:ext>
            </a:extLst>
          </p:cNvPr>
          <p:cNvSpPr/>
          <p:nvPr/>
        </p:nvSpPr>
        <p:spPr>
          <a:xfrm>
            <a:off x="8519188" y="118573"/>
            <a:ext cx="3400426" cy="87826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rPr>
              <a:t> Vai trò của lũ ở đồng bằng sông Cửu Long</a:t>
            </a:r>
            <a:endParaRPr lang="en-US" sz="2400" dirty="0">
              <a:solidFill>
                <a:schemeClr val="bg1"/>
              </a:solidFill>
            </a:endParaRPr>
          </a:p>
        </p:txBody>
      </p:sp>
      <p:sp>
        <p:nvSpPr>
          <p:cNvPr id="12" name="Rectangle 11">
            <a:extLst>
              <a:ext uri="{FF2B5EF4-FFF2-40B4-BE49-F238E27FC236}">
                <a16:creationId xmlns:a16="http://schemas.microsoft.com/office/drawing/2014/main" id="{B643D7B9-DACF-1948-E651-0E0B164168D8}"/>
              </a:ext>
            </a:extLst>
          </p:cNvPr>
          <p:cNvSpPr/>
          <p:nvPr/>
        </p:nvSpPr>
        <p:spPr>
          <a:xfrm>
            <a:off x="8519188" y="1192394"/>
            <a:ext cx="3400426" cy="87826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rPr>
              <a:t> Tư duy của người dân với lũ cần thay đổi</a:t>
            </a:r>
            <a:endParaRPr lang="en-US" sz="2400" dirty="0">
              <a:solidFill>
                <a:schemeClr val="bg1"/>
              </a:solidFill>
            </a:endParaRPr>
          </a:p>
        </p:txBody>
      </p:sp>
      <p:sp>
        <p:nvSpPr>
          <p:cNvPr id="14" name="TextBox 13">
            <a:extLst>
              <a:ext uri="{FF2B5EF4-FFF2-40B4-BE49-F238E27FC236}">
                <a16:creationId xmlns:a16="http://schemas.microsoft.com/office/drawing/2014/main" id="{33FF222E-DFA5-F2D6-7039-1505D3D306BD}"/>
              </a:ext>
            </a:extLst>
          </p:cNvPr>
          <p:cNvSpPr txBox="1"/>
          <p:nvPr/>
        </p:nvSpPr>
        <p:spPr>
          <a:xfrm>
            <a:off x="7785764" y="2196405"/>
            <a:ext cx="4314825" cy="1384995"/>
          </a:xfrm>
          <a:prstGeom prst="rect">
            <a:avLst/>
          </a:prstGeom>
          <a:solidFill>
            <a:srgbClr val="008000"/>
          </a:solidFill>
        </p:spPr>
        <p:txBody>
          <a:bodyPr wrap="square">
            <a:spAutoFit/>
          </a:bodyPr>
          <a:lstStyle/>
          <a:p>
            <a:r>
              <a:rPr lang="vi-VN" sz="2800" dirty="0">
                <a:solidFill>
                  <a:srgbClr val="FFFF00"/>
                </a:solidFill>
                <a:latin typeface="+mj-lt"/>
                <a:ea typeface="Microsoft Sans Serif" panose="020B0604020202020204" pitchFamily="34" charset="0"/>
              </a:rPr>
              <a:t>Q</a:t>
            </a:r>
            <a:r>
              <a:rPr lang="vi-VN" sz="2800" dirty="0">
                <a:solidFill>
                  <a:srgbClr val="FFFF00"/>
                </a:solidFill>
                <a:effectLst/>
                <a:latin typeface="+mj-lt"/>
                <a:ea typeface="Microsoft Sans Serif" panose="020B0604020202020204" pitchFamily="34" charset="0"/>
              </a:rPr>
              <a:t>uá trình hình thành một châu thổ nói chung và châu thổ sông Cửu Long nói riêng</a:t>
            </a:r>
            <a:endParaRPr lang="en-US" sz="2800" dirty="0">
              <a:solidFill>
                <a:srgbClr val="FFFF00"/>
              </a:solidFill>
              <a:latin typeface="+mj-lt"/>
            </a:endParaRPr>
          </a:p>
        </p:txBody>
      </p:sp>
      <p:sp>
        <p:nvSpPr>
          <p:cNvPr id="15" name="TextBox 14">
            <a:extLst>
              <a:ext uri="{FF2B5EF4-FFF2-40B4-BE49-F238E27FC236}">
                <a16:creationId xmlns:a16="http://schemas.microsoft.com/office/drawing/2014/main" id="{A85402C3-F9F0-0AAA-87EE-8BEE1D388BA3}"/>
              </a:ext>
            </a:extLst>
          </p:cNvPr>
          <p:cNvSpPr txBox="1"/>
          <p:nvPr/>
        </p:nvSpPr>
        <p:spPr>
          <a:xfrm>
            <a:off x="4801522" y="2627293"/>
            <a:ext cx="2389854" cy="954107"/>
          </a:xfrm>
          <a:prstGeom prst="rect">
            <a:avLst/>
          </a:prstGeom>
          <a:solidFill>
            <a:srgbClr val="008000"/>
          </a:solidFill>
        </p:spPr>
        <p:txBody>
          <a:bodyPr wrap="square">
            <a:spAutoFit/>
          </a:bodyPr>
          <a:lstStyle/>
          <a:p>
            <a:pPr algn="ctr"/>
            <a:r>
              <a:rPr lang="vi-VN" sz="2800" dirty="0">
                <a:solidFill>
                  <a:srgbClr val="FFFF00"/>
                </a:solidFill>
                <a:latin typeface="+mj-lt"/>
                <a:ea typeface="Microsoft Sans Serif" panose="020B0604020202020204" pitchFamily="34" charset="0"/>
              </a:rPr>
              <a:t> Đoạn 2 =&gt;8: </a:t>
            </a:r>
          </a:p>
          <a:p>
            <a:pPr algn="ctr"/>
            <a:r>
              <a:rPr lang="vi-VN" sz="2800" dirty="0">
                <a:solidFill>
                  <a:srgbClr val="FFFF00"/>
                </a:solidFill>
                <a:latin typeface="+mj-lt"/>
                <a:ea typeface="Microsoft Sans Serif" panose="020B0604020202020204" pitchFamily="34" charset="0"/>
              </a:rPr>
              <a:t>Giải thích</a:t>
            </a:r>
            <a:endParaRPr lang="en-US" sz="2800" dirty="0">
              <a:solidFill>
                <a:srgbClr val="FFFF00"/>
              </a:solidFill>
              <a:latin typeface="+mj-lt"/>
            </a:endParaRPr>
          </a:p>
        </p:txBody>
      </p:sp>
      <p:sp>
        <p:nvSpPr>
          <p:cNvPr id="16" name="TextBox 15">
            <a:extLst>
              <a:ext uri="{FF2B5EF4-FFF2-40B4-BE49-F238E27FC236}">
                <a16:creationId xmlns:a16="http://schemas.microsoft.com/office/drawing/2014/main" id="{F080251F-4FB4-086C-D921-E9275C59DDE5}"/>
              </a:ext>
            </a:extLst>
          </p:cNvPr>
          <p:cNvSpPr txBox="1"/>
          <p:nvPr/>
        </p:nvSpPr>
        <p:spPr>
          <a:xfrm>
            <a:off x="4801522" y="3922592"/>
            <a:ext cx="2389853" cy="954107"/>
          </a:xfrm>
          <a:prstGeom prst="rect">
            <a:avLst/>
          </a:prstGeom>
          <a:solidFill>
            <a:srgbClr val="008000"/>
          </a:solidFill>
        </p:spPr>
        <p:txBody>
          <a:bodyPr wrap="square">
            <a:spAutoFit/>
          </a:bodyPr>
          <a:lstStyle/>
          <a:p>
            <a:pPr algn="ctr"/>
            <a:r>
              <a:rPr lang="vi-VN" sz="2800" dirty="0">
                <a:solidFill>
                  <a:srgbClr val="FFFF00"/>
                </a:solidFill>
                <a:latin typeface="+mj-lt"/>
                <a:ea typeface="Microsoft Sans Serif" panose="020B0604020202020204" pitchFamily="34" charset="0"/>
              </a:rPr>
              <a:t> Đoạn 9 =&gt;13: </a:t>
            </a:r>
          </a:p>
          <a:p>
            <a:pPr algn="ctr"/>
            <a:r>
              <a:rPr lang="vi-VN" sz="2800" dirty="0">
                <a:solidFill>
                  <a:srgbClr val="FFFF00"/>
                </a:solidFill>
                <a:latin typeface="+mj-lt"/>
              </a:rPr>
              <a:t>Giải thích</a:t>
            </a:r>
            <a:endParaRPr lang="en-US" sz="2800" dirty="0">
              <a:solidFill>
                <a:srgbClr val="FFFF00"/>
              </a:solidFill>
              <a:latin typeface="+mj-lt"/>
            </a:endParaRPr>
          </a:p>
        </p:txBody>
      </p:sp>
      <p:sp>
        <p:nvSpPr>
          <p:cNvPr id="18" name="TextBox 17">
            <a:extLst>
              <a:ext uri="{FF2B5EF4-FFF2-40B4-BE49-F238E27FC236}">
                <a16:creationId xmlns:a16="http://schemas.microsoft.com/office/drawing/2014/main" id="{B68D1EBB-BAE7-B502-A77D-AEB93448A526}"/>
              </a:ext>
            </a:extLst>
          </p:cNvPr>
          <p:cNvSpPr txBox="1"/>
          <p:nvPr/>
        </p:nvSpPr>
        <p:spPr>
          <a:xfrm>
            <a:off x="7785764" y="3707149"/>
            <a:ext cx="4133850" cy="1384995"/>
          </a:xfrm>
          <a:prstGeom prst="rect">
            <a:avLst/>
          </a:prstGeom>
          <a:solidFill>
            <a:srgbClr val="008000"/>
          </a:solidFill>
        </p:spPr>
        <p:txBody>
          <a:bodyPr wrap="square">
            <a:spAutoFit/>
          </a:bodyPr>
          <a:lstStyle/>
          <a:p>
            <a:r>
              <a:rPr lang="vi-VN" sz="2800"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Í</a:t>
            </a:r>
            <a:r>
              <a:rPr lang="vi-VN" sz="2800"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rPr>
              <a:t>ch lợi (mặt cơ bản) và tác hại (mặt thứ yếu, không thể tránh khỏi) của lũ</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7CB5A8D-4228-4176-3842-66A83C58114B}"/>
              </a:ext>
            </a:extLst>
          </p:cNvPr>
          <p:cNvSpPr/>
          <p:nvPr/>
        </p:nvSpPr>
        <p:spPr>
          <a:xfrm>
            <a:off x="4950550" y="5561228"/>
            <a:ext cx="1854250" cy="573588"/>
          </a:xfrm>
          <a:prstGeom prst="rect">
            <a:avLst/>
          </a:prstGeom>
          <a:solidFill>
            <a:schemeClr val="tx2">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chemeClr val="bg1"/>
                </a:solidFill>
                <a:latin typeface="Times New Roman" panose="02020603050405020304" pitchFamily="18" charset="0"/>
                <a:cs typeface="Times New Roman" panose="02020603050405020304" pitchFamily="18" charset="0"/>
              </a:rPr>
              <a:t>Đoạn 14</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8F45DDE-6225-315D-169F-06FA82FD33EB}"/>
              </a:ext>
            </a:extLst>
          </p:cNvPr>
          <p:cNvSpPr txBox="1"/>
          <p:nvPr/>
        </p:nvSpPr>
        <p:spPr>
          <a:xfrm>
            <a:off x="7382691" y="5373837"/>
            <a:ext cx="4423438" cy="1384995"/>
          </a:xfrm>
          <a:prstGeom prst="rect">
            <a:avLst/>
          </a:prstGeom>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Thái độ của người của người dân vùng đồng bằng sông Cửu Long </a:t>
            </a: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A6BD6F1-B096-4D8D-B8D2-A8B8D6164B2C}"/>
              </a:ext>
            </a:extLst>
          </p:cNvPr>
          <p:cNvCxnSpPr>
            <a:cxnSpLocks/>
          </p:cNvCxnSpPr>
          <p:nvPr/>
        </p:nvCxnSpPr>
        <p:spPr>
          <a:xfrm flipV="1">
            <a:off x="2104104" y="1460126"/>
            <a:ext cx="783890" cy="13402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D7CC50A-245C-2A8E-CC25-023100F31509}"/>
              </a:ext>
            </a:extLst>
          </p:cNvPr>
          <p:cNvCxnSpPr>
            <a:cxnSpLocks/>
          </p:cNvCxnSpPr>
          <p:nvPr/>
        </p:nvCxnSpPr>
        <p:spPr>
          <a:xfrm flipV="1">
            <a:off x="2107426" y="3169826"/>
            <a:ext cx="744751" cy="25010"/>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97936E-8E8C-CA7F-9B83-A627B39CED62}"/>
              </a:ext>
            </a:extLst>
          </p:cNvPr>
          <p:cNvCxnSpPr>
            <a:cxnSpLocks/>
          </p:cNvCxnSpPr>
          <p:nvPr/>
        </p:nvCxnSpPr>
        <p:spPr>
          <a:xfrm>
            <a:off x="2075680" y="3564312"/>
            <a:ext cx="622812" cy="1590598"/>
          </a:xfrm>
          <a:prstGeom prst="straightConnector1">
            <a:avLst/>
          </a:prstGeom>
          <a:ln w="5715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816E6A5-1A3D-CD23-BD6E-DFAC8805A9CA}"/>
              </a:ext>
            </a:extLst>
          </p:cNvPr>
          <p:cNvCxnSpPr>
            <a:cxnSpLocks/>
            <a:endCxn id="9" idx="1"/>
          </p:cNvCxnSpPr>
          <p:nvPr/>
        </p:nvCxnSpPr>
        <p:spPr>
          <a:xfrm flipV="1">
            <a:off x="4174039" y="605684"/>
            <a:ext cx="1065632" cy="235727"/>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9CCB8B6-4E81-6637-04F5-60F3E6434B19}"/>
              </a:ext>
            </a:extLst>
          </p:cNvPr>
          <p:cNvCxnSpPr>
            <a:cxnSpLocks/>
          </p:cNvCxnSpPr>
          <p:nvPr/>
        </p:nvCxnSpPr>
        <p:spPr>
          <a:xfrm>
            <a:off x="4171949" y="907548"/>
            <a:ext cx="990601" cy="552578"/>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D5FF64-904C-3326-BF0E-4F6C9B05C5DF}"/>
              </a:ext>
            </a:extLst>
          </p:cNvPr>
          <p:cNvCxnSpPr>
            <a:cxnSpLocks/>
          </p:cNvCxnSpPr>
          <p:nvPr/>
        </p:nvCxnSpPr>
        <p:spPr>
          <a:xfrm>
            <a:off x="7761028" y="590195"/>
            <a:ext cx="74742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E3B3C16-B1C4-9D2F-AB96-3B8E033F5907}"/>
              </a:ext>
            </a:extLst>
          </p:cNvPr>
          <p:cNvCxnSpPr>
            <a:cxnSpLocks/>
          </p:cNvCxnSpPr>
          <p:nvPr/>
        </p:nvCxnSpPr>
        <p:spPr>
          <a:xfrm>
            <a:off x="7761028" y="1571270"/>
            <a:ext cx="747420" cy="0"/>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DB060E5-953C-4CD1-07F5-183D66D8086F}"/>
              </a:ext>
            </a:extLst>
          </p:cNvPr>
          <p:cNvCxnSpPr>
            <a:cxnSpLocks/>
            <a:endCxn id="15" idx="1"/>
          </p:cNvCxnSpPr>
          <p:nvPr/>
        </p:nvCxnSpPr>
        <p:spPr>
          <a:xfrm flipV="1">
            <a:off x="4268810" y="3104347"/>
            <a:ext cx="532712" cy="324653"/>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56C9D7-2B6A-EF82-BE69-106DB434E367}"/>
              </a:ext>
            </a:extLst>
          </p:cNvPr>
          <p:cNvCxnSpPr>
            <a:cxnSpLocks/>
          </p:cNvCxnSpPr>
          <p:nvPr/>
        </p:nvCxnSpPr>
        <p:spPr>
          <a:xfrm>
            <a:off x="4309139" y="3751996"/>
            <a:ext cx="482317" cy="341192"/>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0DF867D-8D7E-06D7-4D7C-C391D2893784}"/>
              </a:ext>
            </a:extLst>
          </p:cNvPr>
          <p:cNvCxnSpPr>
            <a:cxnSpLocks/>
          </p:cNvCxnSpPr>
          <p:nvPr/>
        </p:nvCxnSpPr>
        <p:spPr>
          <a:xfrm flipV="1">
            <a:off x="7222523" y="3072694"/>
            <a:ext cx="586946" cy="31652"/>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56EF17E-25F8-33BA-8C90-8527A2DCE21E}"/>
              </a:ext>
            </a:extLst>
          </p:cNvPr>
          <p:cNvCxnSpPr>
            <a:cxnSpLocks/>
          </p:cNvCxnSpPr>
          <p:nvPr/>
        </p:nvCxnSpPr>
        <p:spPr>
          <a:xfrm flipV="1">
            <a:off x="7201441" y="4350477"/>
            <a:ext cx="586946" cy="31652"/>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EADDB6C-216F-A16A-3BA3-4278F3156D28}"/>
              </a:ext>
            </a:extLst>
          </p:cNvPr>
          <p:cNvCxnSpPr>
            <a:cxnSpLocks/>
          </p:cNvCxnSpPr>
          <p:nvPr/>
        </p:nvCxnSpPr>
        <p:spPr>
          <a:xfrm>
            <a:off x="4268810" y="5848022"/>
            <a:ext cx="742949" cy="0"/>
          </a:xfrm>
          <a:prstGeom prst="straightConnector1">
            <a:avLst/>
          </a:prstGeom>
          <a:ln w="57150">
            <a:solidFill>
              <a:srgbClr val="00006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686E8AD-A354-5902-8A56-200BEB375F79}"/>
              </a:ext>
            </a:extLst>
          </p:cNvPr>
          <p:cNvCxnSpPr>
            <a:cxnSpLocks/>
          </p:cNvCxnSpPr>
          <p:nvPr/>
        </p:nvCxnSpPr>
        <p:spPr>
          <a:xfrm>
            <a:off x="6639742" y="5952797"/>
            <a:ext cx="742949" cy="0"/>
          </a:xfrm>
          <a:prstGeom prst="straightConnector1">
            <a:avLst/>
          </a:prstGeom>
          <a:ln w="57150">
            <a:solidFill>
              <a:srgbClr val="00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233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ppt_x"/>
                                          </p:val>
                                        </p:tav>
                                        <p:tav tm="100000">
                                          <p:val>
                                            <p:strVal val="#ppt_x"/>
                                          </p:val>
                                        </p:tav>
                                      </p:tavLst>
                                    </p:anim>
                                    <p:anim calcmode="lin" valueType="num">
                                      <p:cBhvr additive="base">
                                        <p:cTn id="88" dur="500" fill="hold"/>
                                        <p:tgtEl>
                                          <p:spTgt spid="4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additive="base">
                                        <p:cTn id="101" dur="500" fill="hold"/>
                                        <p:tgtEl>
                                          <p:spTgt spid="16"/>
                                        </p:tgtEl>
                                        <p:attrNameLst>
                                          <p:attrName>ppt_x</p:attrName>
                                        </p:attrNameLst>
                                      </p:cBhvr>
                                      <p:tavLst>
                                        <p:tav tm="0">
                                          <p:val>
                                            <p:strVal val="#ppt_x"/>
                                          </p:val>
                                        </p:tav>
                                        <p:tav tm="100000">
                                          <p:val>
                                            <p:strVal val="#ppt_x"/>
                                          </p:val>
                                        </p:tav>
                                      </p:tavLst>
                                    </p:anim>
                                    <p:anim calcmode="lin" valueType="num">
                                      <p:cBhvr additive="base">
                                        <p:cTn id="102" dur="500" fill="hold"/>
                                        <p:tgtEl>
                                          <p:spTgt spid="16"/>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additive="base">
                                        <p:cTn id="105" dur="500" fill="hold"/>
                                        <p:tgtEl>
                                          <p:spTgt spid="49"/>
                                        </p:tgtEl>
                                        <p:attrNameLst>
                                          <p:attrName>ppt_x</p:attrName>
                                        </p:attrNameLst>
                                      </p:cBhvr>
                                      <p:tavLst>
                                        <p:tav tm="0">
                                          <p:val>
                                            <p:strVal val="#ppt_x"/>
                                          </p:val>
                                        </p:tav>
                                        <p:tav tm="100000">
                                          <p:val>
                                            <p:strVal val="#ppt_x"/>
                                          </p:val>
                                        </p:tav>
                                      </p:tavLst>
                                    </p:anim>
                                    <p:anim calcmode="lin" valueType="num">
                                      <p:cBhvr additive="base">
                                        <p:cTn id="106" dur="500" fill="hold"/>
                                        <p:tgtEl>
                                          <p:spTgt spid="4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additive="base">
                                        <p:cTn id="109" dur="500" fill="hold"/>
                                        <p:tgtEl>
                                          <p:spTgt spid="18"/>
                                        </p:tgtEl>
                                        <p:attrNameLst>
                                          <p:attrName>ppt_x</p:attrName>
                                        </p:attrNameLst>
                                      </p:cBhvr>
                                      <p:tavLst>
                                        <p:tav tm="0">
                                          <p:val>
                                            <p:strVal val="#ppt_x"/>
                                          </p:val>
                                        </p:tav>
                                        <p:tav tm="100000">
                                          <p:val>
                                            <p:strVal val="#ppt_x"/>
                                          </p:val>
                                        </p:tav>
                                      </p:tavLst>
                                    </p:anim>
                                    <p:anim calcmode="lin" valueType="num">
                                      <p:cBhvr additive="base">
                                        <p:cTn id="1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50"/>
                                        </p:tgtEl>
                                        <p:attrNameLst>
                                          <p:attrName>style.visibility</p:attrName>
                                        </p:attrNameLst>
                                      </p:cBhvr>
                                      <p:to>
                                        <p:strVal val="visible"/>
                                      </p:to>
                                    </p:set>
                                    <p:anim calcmode="lin" valueType="num">
                                      <p:cBhvr additive="base">
                                        <p:cTn id="115" dur="500" fill="hold"/>
                                        <p:tgtEl>
                                          <p:spTgt spid="50"/>
                                        </p:tgtEl>
                                        <p:attrNameLst>
                                          <p:attrName>ppt_x</p:attrName>
                                        </p:attrNameLst>
                                      </p:cBhvr>
                                      <p:tavLst>
                                        <p:tav tm="0">
                                          <p:val>
                                            <p:strVal val="#ppt_x"/>
                                          </p:val>
                                        </p:tav>
                                        <p:tav tm="100000">
                                          <p:val>
                                            <p:strVal val="#ppt_x"/>
                                          </p:val>
                                        </p:tav>
                                      </p:tavLst>
                                    </p:anim>
                                    <p:anim calcmode="lin" valueType="num">
                                      <p:cBhvr additive="base">
                                        <p:cTn id="116" dur="500" fill="hold"/>
                                        <p:tgtEl>
                                          <p:spTgt spid="5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additive="base">
                                        <p:cTn id="119" dur="500" fill="hold"/>
                                        <p:tgtEl>
                                          <p:spTgt spid="19"/>
                                        </p:tgtEl>
                                        <p:attrNameLst>
                                          <p:attrName>ppt_x</p:attrName>
                                        </p:attrNameLst>
                                      </p:cBhvr>
                                      <p:tavLst>
                                        <p:tav tm="0">
                                          <p:val>
                                            <p:strVal val="#ppt_x"/>
                                          </p:val>
                                        </p:tav>
                                        <p:tav tm="100000">
                                          <p:val>
                                            <p:strVal val="#ppt_x"/>
                                          </p:val>
                                        </p:tav>
                                      </p:tavLst>
                                    </p:anim>
                                    <p:anim calcmode="lin" valueType="num">
                                      <p:cBhvr additive="base">
                                        <p:cTn id="120" dur="500" fill="hold"/>
                                        <p:tgtEl>
                                          <p:spTgt spid="1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54"/>
                                        </p:tgtEl>
                                        <p:attrNameLst>
                                          <p:attrName>style.visibility</p:attrName>
                                        </p:attrNameLst>
                                      </p:cBhvr>
                                      <p:to>
                                        <p:strVal val="visible"/>
                                      </p:to>
                                    </p:set>
                                    <p:anim calcmode="lin" valueType="num">
                                      <p:cBhvr additive="base">
                                        <p:cTn id="123" dur="500" fill="hold"/>
                                        <p:tgtEl>
                                          <p:spTgt spid="54"/>
                                        </p:tgtEl>
                                        <p:attrNameLst>
                                          <p:attrName>ppt_x</p:attrName>
                                        </p:attrNameLst>
                                      </p:cBhvr>
                                      <p:tavLst>
                                        <p:tav tm="0">
                                          <p:val>
                                            <p:strVal val="#ppt_x"/>
                                          </p:val>
                                        </p:tav>
                                        <p:tav tm="100000">
                                          <p:val>
                                            <p:strVal val="#ppt_x"/>
                                          </p:val>
                                        </p:tav>
                                      </p:tavLst>
                                    </p:anim>
                                    <p:anim calcmode="lin" valueType="num">
                                      <p:cBhvr additive="base">
                                        <p:cTn id="124" dur="500" fill="hold"/>
                                        <p:tgtEl>
                                          <p:spTgt spid="5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500" fill="hold"/>
                                        <p:tgtEl>
                                          <p:spTgt spid="21"/>
                                        </p:tgtEl>
                                        <p:attrNameLst>
                                          <p:attrName>ppt_x</p:attrName>
                                        </p:attrNameLst>
                                      </p:cBhvr>
                                      <p:tavLst>
                                        <p:tav tm="0">
                                          <p:val>
                                            <p:strVal val="#ppt_x"/>
                                          </p:val>
                                        </p:tav>
                                        <p:tav tm="100000">
                                          <p:val>
                                            <p:strVal val="#ppt_x"/>
                                          </p:val>
                                        </p:tav>
                                      </p:tavLst>
                                    </p:anim>
                                    <p:anim calcmode="lin" valueType="num">
                                      <p:cBhvr additive="base">
                                        <p:cTn id="1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8"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2FED8D0-E45F-3A5A-EF5B-2DD51C1785C8}"/>
              </a:ext>
            </a:extLst>
          </p:cNvPr>
          <p:cNvSpPr txBox="1"/>
          <p:nvPr/>
        </p:nvSpPr>
        <p:spPr>
          <a:xfrm>
            <a:off x="2972921" y="0"/>
            <a:ext cx="6096000"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PHIẾU HỌC TẬP 01</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84C159FC-F30D-F656-1366-9DA3C311180B}"/>
              </a:ext>
            </a:extLst>
          </p:cNvPr>
          <p:cNvGraphicFramePr>
            <a:graphicFrameLocks noGrp="1"/>
          </p:cNvGraphicFramePr>
          <p:nvPr/>
        </p:nvGraphicFramePr>
        <p:xfrm>
          <a:off x="-195977" y="499695"/>
          <a:ext cx="12348648" cy="6836712"/>
        </p:xfrm>
        <a:graphic>
          <a:graphicData uri="http://schemas.openxmlformats.org/drawingml/2006/table">
            <a:tbl>
              <a:tblPr firstRow="1" firstCol="1" bandRow="1">
                <a:tableStyleId>{5C22544A-7EE6-4342-B048-85BDC9FD1C3A}</a:tableStyleId>
              </a:tblPr>
              <a:tblGrid>
                <a:gridCol w="861131">
                  <a:extLst>
                    <a:ext uri="{9D8B030D-6E8A-4147-A177-3AD203B41FA5}">
                      <a16:colId xmlns:a16="http://schemas.microsoft.com/office/drawing/2014/main" val="1351209817"/>
                    </a:ext>
                  </a:extLst>
                </a:gridCol>
                <a:gridCol w="3297914">
                  <a:extLst>
                    <a:ext uri="{9D8B030D-6E8A-4147-A177-3AD203B41FA5}">
                      <a16:colId xmlns:a16="http://schemas.microsoft.com/office/drawing/2014/main" val="755185831"/>
                    </a:ext>
                  </a:extLst>
                </a:gridCol>
                <a:gridCol w="8189603">
                  <a:extLst>
                    <a:ext uri="{9D8B030D-6E8A-4147-A177-3AD203B41FA5}">
                      <a16:colId xmlns:a16="http://schemas.microsoft.com/office/drawing/2014/main" val="1162722360"/>
                    </a:ext>
                  </a:extLst>
                </a:gridCol>
              </a:tblGrid>
              <a:tr h="428252">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41919360"/>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Tác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giả</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vi-VN" sz="2800" dirty="0">
                          <a:solidFill>
                            <a:srgbClr val="008000"/>
                          </a:solidFill>
                          <a:effectLst/>
                          <a:latin typeface="Times New Roman" panose="02020603050405020304" pitchFamily="18" charset="0"/>
                          <a:cs typeface="Times New Roman" panose="02020603050405020304" pitchFamily="18" charset="0"/>
                        </a:rPr>
                        <a:t>Lê Anh Tuấn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88854"/>
                  </a:ext>
                </a:extLst>
              </a:tr>
              <a:tr h="428252">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Xuất</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xứ</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944280"/>
                  </a:ext>
                </a:extLst>
              </a:tr>
              <a:tr h="19567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Kiểu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văn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bản</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943026"/>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Vấn</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được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đề</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cập</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vi-VN" sz="2800" dirty="0">
                          <a:solidFill>
                            <a:srgbClr val="993300"/>
                          </a:solidFill>
                          <a:effectLst/>
                          <a:latin typeface="+mj-lt"/>
                          <a:cs typeface="Times New Roman" panose="02020603050405020304" pitchFamily="18" charset="0"/>
                        </a:rPr>
                        <a:t>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540911"/>
                  </a:ext>
                </a:extLst>
              </a:tr>
              <a:tr h="428252">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Phương</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thức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biểu</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đạt</a:t>
                      </a:r>
                      <a:r>
                        <a:rPr lang="en-US" sz="2800" dirty="0">
                          <a:solidFill>
                            <a:srgbClr val="008000"/>
                          </a:solidFill>
                          <a:effectLst/>
                          <a:latin typeface="Times New Roman" panose="02020603050405020304" pitchFamily="18" charset="0"/>
                          <a:cs typeface="Times New Roman" panose="02020603050405020304" pitchFamily="18" charset="0"/>
                        </a:rPr>
                        <a: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endParaRPr lang="en-US"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8060152"/>
                  </a:ext>
                </a:extLst>
              </a:tr>
              <a:tr h="130559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solidFill>
                            <a:srgbClr val="008000"/>
                          </a:solidFill>
                          <a:effectLst/>
                          <a:latin typeface="Times New Roman" panose="02020603050405020304" pitchFamily="18" charset="0"/>
                          <a:cs typeface="Times New Roman" panose="02020603050405020304" pitchFamily="18" charset="0"/>
                        </a:rPr>
                        <a:t>Bố</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cục</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và</a:t>
                      </a:r>
                      <a:r>
                        <a:rPr lang="en-US" sz="2800" dirty="0">
                          <a:solidFill>
                            <a:srgbClr val="008000"/>
                          </a:solidFill>
                          <a:effectLst/>
                          <a:latin typeface="Times New Roman" panose="02020603050405020304" pitchFamily="18" charset="0"/>
                          <a:cs typeface="Times New Roman" panose="02020603050405020304" pitchFamily="18" charset="0"/>
                        </a:rPr>
                        <a:t> </a:t>
                      </a:r>
                      <a:r>
                        <a:rPr lang="en-US" sz="2800" dirty="0" err="1">
                          <a:solidFill>
                            <a:srgbClr val="008000"/>
                          </a:solidFill>
                          <a:effectLst/>
                          <a:latin typeface="Times New Roman" panose="02020603050405020304" pitchFamily="18" charset="0"/>
                          <a:cs typeface="Times New Roman" panose="02020603050405020304" pitchFamily="18" charset="0"/>
                        </a:rPr>
                        <a:t>nội</a:t>
                      </a:r>
                      <a:r>
                        <a:rPr lang="en-US" sz="2800" dirty="0">
                          <a:solidFill>
                            <a:srgbClr val="008000"/>
                          </a:solidFill>
                          <a:effectLst/>
                          <a:latin typeface="Times New Roman" panose="02020603050405020304" pitchFamily="18" charset="0"/>
                          <a:cs typeface="Times New Roman" panose="02020603050405020304" pitchFamily="18" charset="0"/>
                        </a:rPr>
                        <a:t> dung </a:t>
                      </a:r>
                      <a:r>
                        <a:rPr lang="en-US" sz="2800" dirty="0" err="1">
                          <a:solidFill>
                            <a:srgbClr val="008000"/>
                          </a:solidFill>
                          <a:effectLst/>
                          <a:latin typeface="Times New Roman" panose="02020603050405020304" pitchFamily="18" charset="0"/>
                          <a:cs typeface="Times New Roman" panose="02020603050405020304" pitchFamily="18" charset="0"/>
                        </a:rPr>
                        <a:t>chính</a:t>
                      </a: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vi-VN" sz="2800" dirty="0">
                        <a:solidFill>
                          <a:srgbClr val="008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vi-VN" sz="2800" b="1" dirty="0">
                          <a:solidFill>
                            <a:srgbClr val="993300"/>
                          </a:solidFill>
                          <a:effectLst/>
                          <a:latin typeface="Times New Roman" panose="02020603050405020304" pitchFamily="18" charset="0"/>
                          <a:cs typeface="Times New Roman" panose="02020603050405020304" pitchFamily="18" charset="0"/>
                        </a:rPr>
                        <a:t>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745704"/>
                  </a:ext>
                </a:extLst>
              </a:tr>
              <a:tr h="428252">
                <a:tc>
                  <a:txBody>
                    <a:bodyPr/>
                    <a:lstStyle/>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rgbClr val="008000"/>
                          </a:solidFill>
                          <a:effectLst/>
                          <a:latin typeface="Times New Roman" panose="02020603050405020304" pitchFamily="18" charset="0"/>
                          <a:cs typeface="Times New Roman" panose="02020603050405020304" pitchFamily="18" charset="0"/>
                        </a:rPr>
                        <a:t>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501945"/>
                  </a:ext>
                </a:extLst>
              </a:tr>
            </a:tbl>
          </a:graphicData>
        </a:graphic>
      </p:graphicFrame>
      <p:sp>
        <p:nvSpPr>
          <p:cNvPr id="3" name="TextBox 2">
            <a:extLst>
              <a:ext uri="{FF2B5EF4-FFF2-40B4-BE49-F238E27FC236}">
                <a16:creationId xmlns:a16="http://schemas.microsoft.com/office/drawing/2014/main" id="{E6E8DAD9-340C-59B5-9932-0E0EB8917860}"/>
              </a:ext>
            </a:extLst>
          </p:cNvPr>
          <p:cNvSpPr txBox="1"/>
          <p:nvPr/>
        </p:nvSpPr>
        <p:spPr>
          <a:xfrm>
            <a:off x="4031226" y="1229032"/>
            <a:ext cx="7561006"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Tạp chí </a:t>
            </a:r>
            <a:r>
              <a:rPr lang="vi-VN" sz="2800" i="1" kern="1200" dirty="0">
                <a:solidFill>
                  <a:srgbClr val="993300"/>
                </a:solidFill>
                <a:effectLst/>
                <a:latin typeface="+mj-lt"/>
                <a:ea typeface="+mn-ea"/>
                <a:cs typeface="+mn-cs"/>
              </a:rPr>
              <a:t>Kinh tế Sòi Gòn Online,</a:t>
            </a:r>
            <a:r>
              <a:rPr lang="vi-VN" sz="2800" kern="1200" dirty="0">
                <a:solidFill>
                  <a:srgbClr val="993300"/>
                </a:solidFill>
                <a:effectLst/>
                <a:latin typeface="+mj-lt"/>
                <a:ea typeface="+mn-ea"/>
                <a:cs typeface="+mn-cs"/>
              </a:rPr>
              <a:t> ngày 06/02/2022)</a:t>
            </a:r>
            <a:r>
              <a:rPr lang="vi-VN" sz="2800" dirty="0">
                <a:solidFill>
                  <a:srgbClr val="993300"/>
                </a:solidFill>
                <a:effectLst/>
                <a:latin typeface="+mj-lt"/>
                <a:cs typeface="Times New Roman" panose="02020603050405020304" pitchFamily="18" charset="0"/>
              </a:rPr>
              <a:t>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415C51A-A0CE-9C13-3DC8-FC5310285E82}"/>
              </a:ext>
            </a:extLst>
          </p:cNvPr>
          <p:cNvSpPr txBox="1"/>
          <p:nvPr/>
        </p:nvSpPr>
        <p:spPr>
          <a:xfrm>
            <a:off x="4031226" y="1675903"/>
            <a:ext cx="3649105"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Văn bản thông tin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250F835-62A4-B5A7-2AA4-BE57997B48ED}"/>
              </a:ext>
            </a:extLst>
          </p:cNvPr>
          <p:cNvSpPr txBox="1"/>
          <p:nvPr/>
        </p:nvSpPr>
        <p:spPr>
          <a:xfrm>
            <a:off x="4031226" y="2080565"/>
            <a:ext cx="8160774"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Sự ứng phó tích cực của con người với thiên nhiên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BC37225-D28C-5417-A494-601F208C7281}"/>
              </a:ext>
            </a:extLst>
          </p:cNvPr>
          <p:cNvSpPr txBox="1"/>
          <p:nvPr/>
        </p:nvSpPr>
        <p:spPr>
          <a:xfrm>
            <a:off x="4031226" y="2534538"/>
            <a:ext cx="3649105" cy="523220"/>
          </a:xfrm>
          <a:prstGeom prst="rect">
            <a:avLst/>
          </a:prstGeom>
          <a:noFill/>
        </p:spPr>
        <p:txBody>
          <a:bodyPr wrap="square" rtlCol="0">
            <a:spAutoFit/>
          </a:bodyPr>
          <a:lstStyle/>
          <a:p>
            <a:pPr marL="0" marR="0" algn="l">
              <a:spcBef>
                <a:spcPts val="0"/>
              </a:spcBef>
              <a:spcAft>
                <a:spcPts val="0"/>
              </a:spcAft>
            </a:pPr>
            <a:r>
              <a:rPr lang="vi-VN" sz="2800" kern="1200" dirty="0">
                <a:solidFill>
                  <a:srgbClr val="993300"/>
                </a:solidFill>
                <a:effectLst/>
                <a:latin typeface="+mj-lt"/>
                <a:ea typeface="+mn-ea"/>
                <a:cs typeface="+mn-cs"/>
              </a:rPr>
              <a:t>Nghị luận, thuyết minh </a:t>
            </a:r>
            <a:endParaRPr lang="en-US" sz="2800" dirty="0">
              <a:solidFill>
                <a:srgbClr val="993300"/>
              </a:solidFill>
              <a:effectLst/>
              <a:latin typeface="+mj-lt"/>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062AA3-D056-DC2F-D551-CBAC3B3470A1}"/>
              </a:ext>
            </a:extLst>
          </p:cNvPr>
          <p:cNvSpPr txBox="1"/>
          <p:nvPr/>
        </p:nvSpPr>
        <p:spPr>
          <a:xfrm>
            <a:off x="4031226" y="2943537"/>
            <a:ext cx="7659329" cy="3970318"/>
          </a:xfrm>
          <a:prstGeom prst="rect">
            <a:avLst/>
          </a:prstGeom>
          <a:noFill/>
        </p:spPr>
        <p:txBody>
          <a:bodyPr wrap="square" rtlCol="0">
            <a:spAutoFit/>
          </a:bodyPr>
          <a:lstStyle/>
          <a:p>
            <a:pPr marL="0" marR="0" algn="l">
              <a:spcBef>
                <a:spcPts val="0"/>
              </a:spcBef>
              <a:spcAft>
                <a:spcPts val="0"/>
              </a:spcAft>
            </a:pPr>
            <a:r>
              <a:rPr lang="vi-VN" sz="2800" b="1" dirty="0">
                <a:solidFill>
                  <a:srgbClr val="993300"/>
                </a:solidFill>
                <a:effectLst/>
                <a:latin typeface="Times New Roman" panose="02020603050405020304" pitchFamily="18" charset="0"/>
                <a:cs typeface="Times New Roman" panose="02020603050405020304" pitchFamily="18" charset="0"/>
              </a:rPr>
              <a:t>- Phần 1</a:t>
            </a:r>
            <a:r>
              <a:rPr lang="vi-VN" sz="2800" dirty="0">
                <a:solidFill>
                  <a:srgbClr val="993300"/>
                </a:solidFill>
                <a:effectLst/>
                <a:latin typeface="Times New Roman" panose="02020603050405020304" pitchFamily="18" charset="0"/>
                <a:cs typeface="Times New Roman" panose="02020603050405020304" pitchFamily="18" charset="0"/>
              </a:rPr>
              <a:t>: </a:t>
            </a:r>
            <a:r>
              <a:rPr lang="vi-VN" sz="2800" i="1" dirty="0">
                <a:solidFill>
                  <a:srgbClr val="993300"/>
                </a:solidFill>
                <a:effectLst/>
                <a:latin typeface="Times New Roman" panose="02020603050405020304" pitchFamily="18" charset="0"/>
                <a:cs typeface="Times New Roman" panose="02020603050405020304" pitchFamily="18" charset="0"/>
              </a:rPr>
              <a:t>Từ đầu =&gt; chào đón lũ </a:t>
            </a:r>
            <a:r>
              <a:rPr lang="vi-VN" sz="2800" dirty="0">
                <a:solidFill>
                  <a:srgbClr val="993300"/>
                </a:solidFill>
                <a:effectLst/>
                <a:latin typeface="Times New Roman" panose="02020603050405020304" pitchFamily="18" charset="0"/>
                <a:cs typeface="Times New Roman" panose="02020603050405020304" pitchFamily="18" charset="0"/>
              </a:rPr>
              <a:t>(đặt vấn đề):  </a:t>
            </a:r>
            <a:r>
              <a:rPr lang="vi-VN" sz="2800" dirty="0">
                <a:solidFill>
                  <a:srgbClr val="008000"/>
                </a:solidFill>
                <a:effectLst/>
                <a:latin typeface="Times New Roman" panose="02020603050405020304" pitchFamily="18" charset="0"/>
                <a:cs typeface="Times New Roman" panose="02020603050405020304" pitchFamily="18" charset="0"/>
              </a:rPr>
              <a:t>Vai trò của lũ ở đồng bằng sông Cửu Long  </a:t>
            </a:r>
          </a:p>
          <a:p>
            <a:r>
              <a:rPr lang="vi-VN" sz="2800" b="1" dirty="0">
                <a:solidFill>
                  <a:srgbClr val="993300"/>
                </a:solidFill>
                <a:effectLst/>
                <a:latin typeface="Times New Roman" panose="02020603050405020304" pitchFamily="18" charset="0"/>
                <a:cs typeface="Times New Roman" panose="02020603050405020304" pitchFamily="18" charset="0"/>
              </a:rPr>
              <a:t>- Phần 2</a:t>
            </a:r>
            <a:r>
              <a:rPr lang="vi-VN" sz="2800" dirty="0">
                <a:solidFill>
                  <a:srgbClr val="993300"/>
                </a:solidFill>
                <a:effectLst/>
                <a:latin typeface="Times New Roman" panose="02020603050405020304" pitchFamily="18" charset="0"/>
                <a:cs typeface="Times New Roman" panose="02020603050405020304" pitchFamily="18" charset="0"/>
              </a:rPr>
              <a:t>: </a:t>
            </a:r>
            <a:r>
              <a:rPr lang="vi-VN" sz="2800" i="1" dirty="0">
                <a:solidFill>
                  <a:srgbClr val="993300"/>
                </a:solidFill>
                <a:effectLst/>
                <a:latin typeface="Times New Roman" panose="02020603050405020304" pitchFamily="18" charset="0"/>
                <a:cs typeface="Times New Roman" panose="02020603050405020304" pitchFamily="18" charset="0"/>
              </a:rPr>
              <a:t>Tiếp =&gt;  ở các thời đoạn khó khăn (thuyết minh, lý giải về từng khía cạnh của vấn đề)</a:t>
            </a:r>
            <a:r>
              <a:rPr lang="vi-VN" sz="2800" dirty="0">
                <a:solidFill>
                  <a:srgbClr val="993300"/>
                </a:solidFill>
                <a:latin typeface="Times New Roman" panose="02020603050405020304" pitchFamily="18" charset="0"/>
                <a:cs typeface="Times New Roman" panose="02020603050405020304" pitchFamily="18" charset="0"/>
              </a:rPr>
              <a:t>: </a:t>
            </a:r>
            <a:r>
              <a:rPr lang="vi-VN" sz="2800" dirty="0">
                <a:solidFill>
                  <a:srgbClr val="008000"/>
                </a:solidFill>
                <a:latin typeface="Times New Roman" panose="02020603050405020304" pitchFamily="18" charset="0"/>
                <a:cs typeface="Times New Roman" panose="02020603050405020304" pitchFamily="18" charset="0"/>
              </a:rPr>
              <a:t>Quá trình hình thành một châu thổ nói chung và châu thổ sông Cửu Long nói riêng; ích lợi và tác hại của lũ. </a:t>
            </a:r>
            <a:r>
              <a:rPr lang="vi-VN" sz="2800" dirty="0">
                <a:solidFill>
                  <a:srgbClr val="008000"/>
                </a:solidFill>
                <a:effectLst/>
                <a:latin typeface="Times New Roman" panose="02020603050405020304" pitchFamily="18" charset="0"/>
                <a:cs typeface="Times New Roman" panose="02020603050405020304" pitchFamily="18" charset="0"/>
              </a:rPr>
              <a:t> </a:t>
            </a:r>
          </a:p>
          <a:p>
            <a:pPr marL="0" marR="0" algn="l">
              <a:spcBef>
                <a:spcPts val="0"/>
              </a:spcBef>
              <a:spcAft>
                <a:spcPts val="0"/>
              </a:spcAft>
            </a:pPr>
            <a:r>
              <a:rPr lang="vi-VN" sz="2800" b="1"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rPr>
              <a:t>- Phần 3</a:t>
            </a:r>
            <a:r>
              <a:rPr lang="vi-VN"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rPr>
              <a:t>Còn lại (kết luận)</a:t>
            </a:r>
            <a:r>
              <a:rPr lang="vi-VN" sz="2800" dirty="0">
                <a:solidFill>
                  <a:srgbClr val="99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Thái độ của người </a:t>
            </a:r>
            <a:r>
              <a:rPr lang="vi-VN"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của người dân vùng đồng bằng sông Cửu Long </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1F070F-2C3C-3F95-EA75-5BB05608AA31}"/>
              </a:ext>
            </a:extLst>
          </p:cNvPr>
          <p:cNvSpPr txBox="1"/>
          <p:nvPr/>
        </p:nvSpPr>
        <p:spPr>
          <a:xfrm>
            <a:off x="875071" y="4247535"/>
            <a:ext cx="2998838" cy="1938992"/>
          </a:xfrm>
          <a:prstGeom prst="rect">
            <a:avLst/>
          </a:prstGeom>
          <a:noFill/>
        </p:spPr>
        <p:txBody>
          <a:bodyPr wrap="square" rtlCol="0">
            <a:spAutoFit/>
          </a:bodyPr>
          <a:lstStyle/>
          <a:p>
            <a:endParaRPr lang="vi-VN" sz="2400" b="1" dirty="0">
              <a:solidFill>
                <a:srgbClr val="7030A0"/>
              </a:solidFill>
              <a:latin typeface="Times New Roman" panose="02020603050405020304" pitchFamily="18" charset="0"/>
              <a:cs typeface="Times New Roman" panose="02020603050405020304" pitchFamily="18" charset="0"/>
            </a:endParaRPr>
          </a:p>
          <a:p>
            <a:r>
              <a:rPr lang="vi-VN" sz="2400" b="1" dirty="0">
                <a:solidFill>
                  <a:srgbClr val="7030A0"/>
                </a:solidFill>
                <a:latin typeface="Times New Roman" panose="02020603050405020304" pitchFamily="18" charset="0"/>
                <a:cs typeface="Times New Roman" panose="02020603050405020304" pitchFamily="18" charset="0"/>
              </a:rPr>
              <a:t>Mang tính chất, đặc điểm của VB giải thích một hiện tượng tự nhiên rất rõ</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465B11DC-DC25-0181-AD46-2CCA632CC13C}"/>
              </a:ext>
            </a:extLst>
          </p:cNvPr>
          <p:cNvSpPr/>
          <p:nvPr/>
        </p:nvSpPr>
        <p:spPr>
          <a:xfrm>
            <a:off x="2187677" y="4336026"/>
            <a:ext cx="373626" cy="334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04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27B22-4E60-476D-8F22-3A0B17C1550B}"/>
              </a:ext>
            </a:extLst>
          </p:cNvPr>
          <p:cNvSpPr>
            <a:spLocks noGrp="1"/>
          </p:cNvSpPr>
          <p:nvPr>
            <p:ph idx="1"/>
          </p:nvPr>
        </p:nvSpPr>
        <p:spPr>
          <a:xfrm>
            <a:off x="0" y="5020957"/>
            <a:ext cx="4875489" cy="1198867"/>
          </a:xfrm>
          <a:solidFill>
            <a:schemeClr val="accent5">
              <a:lumMod val="20000"/>
              <a:lumOff val="80000"/>
            </a:schemeClr>
          </a:solidFill>
          <a:ln>
            <a:solidFill>
              <a:schemeClr val="tx1"/>
            </a:solidFill>
          </a:ln>
        </p:spPr>
        <p:txBody>
          <a:bodyPr>
            <a:noAutofit/>
          </a:bodyPr>
          <a:lstStyle/>
          <a:p>
            <a:r>
              <a:rPr lang="en-US" sz="2000" b="1" dirty="0">
                <a:solidFill>
                  <a:srgbClr val="0070C0"/>
                </a:solidFill>
                <a:latin typeface="Arial" panose="020B0604020202020204" pitchFamily="34" charset="0"/>
                <a:cs typeface="Arial" panose="020B0604020202020204" pitchFamily="34" charset="0"/>
              </a:rPr>
              <a:t>1 </a:t>
            </a:r>
            <a:r>
              <a:rPr lang="en-US" sz="2000" b="1" dirty="0" err="1">
                <a:solidFill>
                  <a:srgbClr val="0070C0"/>
                </a:solidFill>
                <a:latin typeface="Arial" panose="020B0604020202020204" pitchFamily="34" charset="0"/>
                <a:cs typeface="Arial" panose="020B0604020202020204" pitchFamily="34" charset="0"/>
              </a:rPr>
              <a:t>phút</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suy</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nghĩ</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cá</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nhân</a:t>
            </a:r>
            <a:endParaRPr lang="en-US" sz="2000" b="1" dirty="0">
              <a:solidFill>
                <a:srgbClr val="0070C0"/>
              </a:solidFill>
              <a:latin typeface="Arial" panose="020B0604020202020204" pitchFamily="34" charset="0"/>
              <a:cs typeface="Arial" panose="020B0604020202020204" pitchFamily="34" charset="0"/>
            </a:endParaRPr>
          </a:p>
          <a:p>
            <a:r>
              <a:rPr lang="en-US" sz="2000" b="1" dirty="0">
                <a:solidFill>
                  <a:srgbClr val="0070C0"/>
                </a:solidFill>
                <a:latin typeface="Arial" panose="020B0604020202020204" pitchFamily="34" charset="0"/>
                <a:cs typeface="Arial" panose="020B0604020202020204" pitchFamily="34" charset="0"/>
              </a:rPr>
              <a:t>1 </a:t>
            </a:r>
            <a:r>
              <a:rPr lang="en-US" sz="2000" b="1" dirty="0" err="1">
                <a:solidFill>
                  <a:srgbClr val="0070C0"/>
                </a:solidFill>
                <a:latin typeface="Arial" panose="020B0604020202020204" pitchFamily="34" charset="0"/>
                <a:cs typeface="Arial" panose="020B0604020202020204" pitchFamily="34" charset="0"/>
              </a:rPr>
              <a:t>phút</a:t>
            </a:r>
            <a:r>
              <a:rPr lang="en-US" sz="2000" b="1" dirty="0">
                <a:solidFill>
                  <a:srgbClr val="0070C0"/>
                </a:solidFill>
                <a:latin typeface="Arial" panose="020B0604020202020204" pitchFamily="34" charset="0"/>
                <a:cs typeface="Arial" panose="020B0604020202020204" pitchFamily="34" charset="0"/>
              </a:rPr>
              <a:t> chia </a:t>
            </a:r>
            <a:r>
              <a:rPr lang="en-US" sz="2000" b="1" dirty="0" err="1">
                <a:solidFill>
                  <a:srgbClr val="0070C0"/>
                </a:solidFill>
                <a:latin typeface="Arial" panose="020B0604020202020204" pitchFamily="34" charset="0"/>
                <a:cs typeface="Arial" panose="020B0604020202020204" pitchFamily="34" charset="0"/>
              </a:rPr>
              <a:t>sẻ</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với</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bạn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bên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cạnh</a:t>
            </a:r>
            <a:endParaRPr lang="en-US" sz="2000" b="1" dirty="0">
              <a:solidFill>
                <a:srgbClr val="0070C0"/>
              </a:solidFill>
              <a:latin typeface="Arial" panose="020B0604020202020204" pitchFamily="34" charset="0"/>
              <a:cs typeface="Arial" panose="020B0604020202020204" pitchFamily="34" charset="0"/>
            </a:endParaRPr>
          </a:p>
          <a:p>
            <a:r>
              <a:rPr lang="en-US" sz="2000" b="1" dirty="0">
                <a:solidFill>
                  <a:srgbClr val="0070C0"/>
                </a:solidFill>
                <a:latin typeface="Arial" panose="020B0604020202020204" pitchFamily="34" charset="0"/>
                <a:cs typeface="Arial" panose="020B0604020202020204" pitchFamily="34" charset="0"/>
              </a:rPr>
              <a:t>1 </a:t>
            </a:r>
            <a:r>
              <a:rPr lang="en-US" sz="2000" b="1" dirty="0" err="1">
                <a:solidFill>
                  <a:srgbClr val="0070C0"/>
                </a:solidFill>
                <a:latin typeface="Arial" panose="020B0604020202020204" pitchFamily="34" charset="0"/>
                <a:cs typeface="Arial" panose="020B0604020202020204" pitchFamily="34" charset="0"/>
              </a:rPr>
              <a:t>phút</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trình</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bày</a:t>
            </a:r>
            <a:r>
              <a:rPr lang="en-US" sz="2000" b="1" dirty="0">
                <a:solidFill>
                  <a:srgbClr val="0070C0"/>
                </a:solidFill>
                <a:latin typeface="Arial" panose="020B0604020202020204" pitchFamily="34" charset="0"/>
                <a:cs typeface="Arial" panose="020B0604020202020204" pitchFamily="34" charset="0"/>
              </a:rPr>
              <a:t> ý </a:t>
            </a:r>
            <a:r>
              <a:rPr lang="en-US" sz="2000" b="1" dirty="0" err="1">
                <a:solidFill>
                  <a:srgbClr val="0070C0"/>
                </a:solidFill>
                <a:latin typeface="Arial" panose="020B0604020202020204" pitchFamily="34" charset="0"/>
                <a:cs typeface="Arial" panose="020B0604020202020204" pitchFamily="34" charset="0"/>
              </a:rPr>
              <a:t>kiến</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trước</a:t>
            </a:r>
            <a:r>
              <a:rPr lang="en-US" sz="2000" b="1" dirty="0">
                <a:solidFill>
                  <a:srgbClr val="0070C0"/>
                </a:solidFill>
                <a:latin typeface="Arial" panose="020B0604020202020204" pitchFamily="34" charset="0"/>
                <a:cs typeface="Arial" panose="020B0604020202020204" pitchFamily="34" charset="0"/>
              </a:rPr>
              <a:t> </a:t>
            </a:r>
            <a:r>
              <a:rPr lang="en-US" sz="2000" b="1" dirty="0" err="1">
                <a:solidFill>
                  <a:srgbClr val="0070C0"/>
                </a:solidFill>
                <a:latin typeface="Arial" panose="020B0604020202020204" pitchFamily="34" charset="0"/>
                <a:cs typeface="Arial" panose="020B0604020202020204" pitchFamily="34" charset="0"/>
              </a:rPr>
              <a:t>lớp</a:t>
            </a:r>
            <a:endParaRPr lang="en-US" sz="2000" b="1" dirty="0">
              <a:solidFill>
                <a:srgbClr val="0070C0"/>
              </a:solidFill>
              <a:latin typeface="Arial" panose="020B0604020202020204" pitchFamily="34" charset="0"/>
              <a:cs typeface="Arial" panose="020B0604020202020204" pitchFamily="34" charset="0"/>
            </a:endParaRPr>
          </a:p>
        </p:txBody>
      </p:sp>
      <p:pic>
        <p:nvPicPr>
          <p:cNvPr id="3074" name="Picture 2" descr="Image result for think pair share">
            <a:extLst>
              <a:ext uri="{FF2B5EF4-FFF2-40B4-BE49-F238E27FC236}">
                <a16:creationId xmlns:a16="http://schemas.microsoft.com/office/drawing/2014/main" id="{989A6057-8729-4481-8C95-83236E1E7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53" y="1847523"/>
            <a:ext cx="2135897" cy="27927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D7E54F-CAE3-4306-A818-1444554A101E}"/>
              </a:ext>
            </a:extLst>
          </p:cNvPr>
          <p:cNvSpPr txBox="1">
            <a:spLocks/>
          </p:cNvSpPr>
          <p:nvPr/>
        </p:nvSpPr>
        <p:spPr>
          <a:xfrm>
            <a:off x="635878" y="121105"/>
            <a:ext cx="9974972" cy="1345745"/>
          </a:xfrm>
          <a:prstGeom prst="rect">
            <a:avLst/>
          </a:prstGeom>
          <a:solidFill>
            <a:schemeClr val="accent4">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Có thể xếp văn bản “Miền châu thố sông Cửu Long cần chuyển đổi từ sổng chung sang chào đón lũ vào kiểu văn bản giải thích môt hiện tượng tự nhiên được không? Vì sao?</a:t>
            </a:r>
            <a:endParaRPr lang="en-US"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06DB0C4-DC5C-DF68-1F01-20B7D9122E1E}"/>
              </a:ext>
            </a:extLst>
          </p:cNvPr>
          <p:cNvSpPr txBox="1"/>
          <p:nvPr/>
        </p:nvSpPr>
        <p:spPr>
          <a:xfrm>
            <a:off x="3755147" y="1572940"/>
            <a:ext cx="7962900" cy="3539430"/>
          </a:xfrm>
          <a:prstGeom prst="rect">
            <a:avLst/>
          </a:prstGeom>
          <a:noFill/>
        </p:spPr>
        <p:txBody>
          <a:bodyPr wrap="square">
            <a:spAutoFit/>
          </a:bodyPr>
          <a:lstStyle/>
          <a:p>
            <a:r>
              <a:rPr lang="vi-VN"/>
              <a:t> </a:t>
            </a:r>
            <a:r>
              <a:rPr lang="vi-VN" sz="2800">
                <a:solidFill>
                  <a:srgbClr val="7030A0"/>
                </a:solidFill>
                <a:latin typeface="Times New Roman" panose="02020603050405020304" pitchFamily="18" charset="0"/>
                <a:cs typeface="Times New Roman" panose="02020603050405020304" pitchFamily="18" charset="0"/>
              </a:rPr>
              <a:t>  VB </a:t>
            </a:r>
            <a:r>
              <a:rPr lang="vi-VN" sz="2800" b="1" dirty="0">
                <a:solidFill>
                  <a:srgbClr val="7030A0"/>
                </a:solidFill>
                <a:latin typeface="Times New Roman" panose="02020603050405020304" pitchFamily="18" charset="0"/>
                <a:cs typeface="Times New Roman" panose="02020603050405020304" pitchFamily="18" charset="0"/>
              </a:rPr>
              <a:t>giải thích một cách tường tận </a:t>
            </a:r>
            <a:r>
              <a:rPr lang="vi-VN" sz="2800" dirty="0">
                <a:solidFill>
                  <a:srgbClr val="7030A0"/>
                </a:solidFill>
                <a:latin typeface="Times New Roman" panose="02020603050405020304" pitchFamily="18" charset="0"/>
                <a:cs typeface="Times New Roman" panose="02020603050405020304" pitchFamily="18" charset="0"/>
              </a:rPr>
              <a:t>về quá trình hình thành các châu thổ nói chung, châu thổ sông Cửu Long nói riêng và tác động tích cực của lũ đối với việc tạo nên một vùng thổ nhưỡng trù phú.</a:t>
            </a:r>
          </a:p>
          <a:p>
            <a:pPr marL="457200" indent="-457200">
              <a:buFont typeface="Symbol" panose="05050102010706020507" pitchFamily="18" charset="2"/>
              <a:buChar char="Þ"/>
            </a:pPr>
            <a:r>
              <a:rPr lang="vi-VN" sz="2800" dirty="0">
                <a:solidFill>
                  <a:srgbClr val="0000FF"/>
                </a:solidFill>
                <a:latin typeface="Times New Roman" panose="02020603050405020304" pitchFamily="18" charset="0"/>
                <a:cs typeface="Times New Roman" panose="02020603050405020304" pitchFamily="18" charset="0"/>
              </a:rPr>
              <a:t>Cung cấp thông tin xác thực về lũ ở Đồng bằng sông Cửu Long</a:t>
            </a:r>
          </a:p>
          <a:p>
            <a:pPr marL="457200" indent="-457200">
              <a:buFont typeface="Symbol" panose="05050102010706020507" pitchFamily="18" charset="2"/>
              <a:buChar char="Þ"/>
            </a:pPr>
            <a:r>
              <a:rPr lang="vi-VN" sz="2800" b="1" dirty="0">
                <a:solidFill>
                  <a:srgbClr val="FF0000"/>
                </a:solidFill>
                <a:latin typeface="Times New Roman" panose="02020603050405020304" pitchFamily="18" charset="0"/>
                <a:cs typeface="Times New Roman" panose="02020603050405020304" pitchFamily="18" charset="0"/>
              </a:rPr>
              <a:t>Là văn bản thông tin giải thích một hiện tượng tự nhiên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3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fade">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4">
            <a:extLst>
              <a:ext uri="{FF2B5EF4-FFF2-40B4-BE49-F238E27FC236}">
                <a16:creationId xmlns:a16="http://schemas.microsoft.com/office/drawing/2014/main" id="{CC26D86A-2E18-B28B-A3C6-438A9C00CD2C}"/>
              </a:ext>
            </a:extLst>
          </p:cNvPr>
          <p:cNvSpPr txBox="1"/>
          <p:nvPr/>
        </p:nvSpPr>
        <p:spPr>
          <a:xfrm>
            <a:off x="1138806" y="27392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00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00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00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51622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00f0a891b96caa050f493ee863d966a.png"/>
          <p:cNvPicPr>
            <a:picLocks noChangeAspect="1"/>
          </p:cNvPicPr>
          <p:nvPr/>
        </p:nvPicPr>
        <p:blipFill>
          <a:blip r:embed="rId3" cstate="print"/>
          <a:srcRect l="24314" t="12427" r="9872" b="3660"/>
          <a:stretch>
            <a:fillRect/>
          </a:stretch>
        </p:blipFill>
        <p:spPr>
          <a:xfrm>
            <a:off x="318654" y="2074609"/>
            <a:ext cx="3005368" cy="4351129"/>
          </a:xfrm>
          <a:prstGeom prst="rect">
            <a:avLst/>
          </a:prstGeom>
        </p:spPr>
      </p:pic>
      <p:sp>
        <p:nvSpPr>
          <p:cNvPr id="21" name="Cloud Callout 20"/>
          <p:cNvSpPr/>
          <p:nvPr/>
        </p:nvSpPr>
        <p:spPr>
          <a:xfrm>
            <a:off x="3379137" y="395247"/>
            <a:ext cx="7728692" cy="2690637"/>
          </a:xfrm>
          <a:prstGeom prst="cloudCallout">
            <a:avLst/>
          </a:prstGeom>
          <a:solidFill>
            <a:srgbClr val="FFFFCC"/>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i="1" dirty="0"/>
              <a:t> </a:t>
            </a:r>
            <a:endParaRPr lang="en-US" dirty="0"/>
          </a:p>
        </p:txBody>
      </p:sp>
      <p:sp>
        <p:nvSpPr>
          <p:cNvPr id="22" name="Rectangle 21"/>
          <p:cNvSpPr/>
          <p:nvPr/>
        </p:nvSpPr>
        <p:spPr>
          <a:xfrm>
            <a:off x="6044807" y="1155791"/>
            <a:ext cx="3861193" cy="584775"/>
          </a:xfrm>
          <a:prstGeom prst="rect">
            <a:avLst/>
          </a:prstGeom>
        </p:spPr>
        <p:txBody>
          <a:bodyPr wrap="square">
            <a:spAutoFit/>
          </a:bodyPr>
          <a:lstStyle/>
          <a:p>
            <a:pPr algn="ctr"/>
            <a:r>
              <a:rPr lang="vi-VN" sz="3200" b="1" i="1" dirty="0">
                <a:solidFill>
                  <a:srgbClr val="FF0000"/>
                </a:solidFill>
                <a:latin typeface="Times New Roman" panose="02020603050405020304" pitchFamily="18" charset="0"/>
                <a:cs typeface="Times New Roman" panose="02020603050405020304" pitchFamily="18" charset="0"/>
              </a:rPr>
              <a:t> .</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2A6ADF-9748-FFD6-D7B6-D919B55E5F41}"/>
              </a:ext>
            </a:extLst>
          </p:cNvPr>
          <p:cNvSpPr txBox="1"/>
          <p:nvPr/>
        </p:nvSpPr>
        <p:spPr>
          <a:xfrm>
            <a:off x="4325995" y="918467"/>
            <a:ext cx="5834975" cy="1815882"/>
          </a:xfrm>
          <a:prstGeom prst="rect">
            <a:avLst/>
          </a:prstGeom>
          <a:noFill/>
        </p:spPr>
        <p:txBody>
          <a:bodyPr wrap="square">
            <a:spAutoFit/>
          </a:bodyPr>
          <a:lstStyle/>
          <a:p>
            <a:r>
              <a:rPr lang="vi-VN" sz="28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Các dòng chữ nhỏ in đậm đầu trang văn bản gọi là gì</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Nó báo hiệu nội dung gì sẽ được triển khai trong văn bản?</a:t>
            </a:r>
            <a:endParaRPr lang="en-US" sz="2800" b="1" dirty="0">
              <a:solidFill>
                <a:srgbClr val="FF0000"/>
              </a:solidFill>
            </a:endParaRPr>
          </a:p>
        </p:txBody>
      </p:sp>
      <p:sp>
        <p:nvSpPr>
          <p:cNvPr id="18" name="TextBox 17">
            <a:extLst>
              <a:ext uri="{FF2B5EF4-FFF2-40B4-BE49-F238E27FC236}">
                <a16:creationId xmlns:a16="http://schemas.microsoft.com/office/drawing/2014/main" id="{F039608E-B810-6A01-59ED-992D3664044A}"/>
              </a:ext>
            </a:extLst>
          </p:cNvPr>
          <p:cNvSpPr txBox="1"/>
          <p:nvPr/>
        </p:nvSpPr>
        <p:spPr>
          <a:xfrm>
            <a:off x="2233105" y="4054051"/>
            <a:ext cx="3005368" cy="584775"/>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Sa - pô</a:t>
            </a:r>
            <a:endParaRPr lang="en-US" sz="3200" b="1" dirty="0">
              <a:solidFill>
                <a:schemeClr val="bg1"/>
              </a:solidFill>
            </a:endParaRPr>
          </a:p>
        </p:txBody>
      </p:sp>
      <p:sp>
        <p:nvSpPr>
          <p:cNvPr id="19" name="TextBox 18">
            <a:extLst>
              <a:ext uri="{FF2B5EF4-FFF2-40B4-BE49-F238E27FC236}">
                <a16:creationId xmlns:a16="http://schemas.microsoft.com/office/drawing/2014/main" id="{4B4EE436-B42D-D01F-89EC-07C228B18D64}"/>
              </a:ext>
            </a:extLst>
          </p:cNvPr>
          <p:cNvSpPr txBox="1"/>
          <p:nvPr/>
        </p:nvSpPr>
        <p:spPr>
          <a:xfrm>
            <a:off x="6096000" y="3276137"/>
            <a:ext cx="5142271" cy="954107"/>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 </a:t>
            </a:r>
            <a:r>
              <a:rPr lang="vi-VN" sz="2800" b="1" i="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mở đầu dẫn dắt người đọc đến nội dung chính của văn bản</a:t>
            </a:r>
            <a:endParaRPr lang="en-US" sz="2800" b="1" dirty="0">
              <a:solidFill>
                <a:srgbClr val="0000FF"/>
              </a:solidFill>
            </a:endParaRPr>
          </a:p>
        </p:txBody>
      </p:sp>
      <p:sp>
        <p:nvSpPr>
          <p:cNvPr id="23" name="TextBox 22">
            <a:extLst>
              <a:ext uri="{FF2B5EF4-FFF2-40B4-BE49-F238E27FC236}">
                <a16:creationId xmlns:a16="http://schemas.microsoft.com/office/drawing/2014/main" id="{F04F7916-6270-3A21-5718-4F89552BE670}"/>
              </a:ext>
            </a:extLst>
          </p:cNvPr>
          <p:cNvSpPr txBox="1"/>
          <p:nvPr/>
        </p:nvSpPr>
        <p:spPr>
          <a:xfrm>
            <a:off x="6096000" y="4935146"/>
            <a:ext cx="5142271" cy="1384995"/>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Giới thiệu về vai trò của lũ trong cuộc sống của người dân vùng đồng bằng sông Cửu Long</a:t>
            </a:r>
            <a:endParaRPr lang="en-US" sz="2800" b="1" dirty="0">
              <a:solidFill>
                <a:srgbClr val="0000FF"/>
              </a:solidFill>
            </a:endParaRPr>
          </a:p>
        </p:txBody>
      </p:sp>
      <p:cxnSp>
        <p:nvCxnSpPr>
          <p:cNvPr id="24" name="Straight Arrow Connector 23">
            <a:extLst>
              <a:ext uri="{FF2B5EF4-FFF2-40B4-BE49-F238E27FC236}">
                <a16:creationId xmlns:a16="http://schemas.microsoft.com/office/drawing/2014/main" id="{D66C82AE-4EEC-4E56-83F2-BD1A99FF3547}"/>
              </a:ext>
            </a:extLst>
          </p:cNvPr>
          <p:cNvCxnSpPr>
            <a:cxnSpLocks/>
          </p:cNvCxnSpPr>
          <p:nvPr/>
        </p:nvCxnSpPr>
        <p:spPr>
          <a:xfrm flipV="1">
            <a:off x="5238473" y="3919145"/>
            <a:ext cx="806334" cy="39267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A2D34F-0A95-2B6B-2D84-1D87532AA8A3}"/>
              </a:ext>
            </a:extLst>
          </p:cNvPr>
          <p:cNvCxnSpPr>
            <a:cxnSpLocks/>
            <a:endCxn id="23" idx="1"/>
          </p:cNvCxnSpPr>
          <p:nvPr/>
        </p:nvCxnSpPr>
        <p:spPr>
          <a:xfrm>
            <a:off x="5238473" y="4935146"/>
            <a:ext cx="857527" cy="69249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Hộp Văn bản 4">
            <a:extLst>
              <a:ext uri="{FF2B5EF4-FFF2-40B4-BE49-F238E27FC236}">
                <a16:creationId xmlns:a16="http://schemas.microsoft.com/office/drawing/2014/main" id="{BFC14632-2BAB-5195-26F2-ECA1D5A7F381}"/>
              </a:ext>
            </a:extLst>
          </p:cNvPr>
          <p:cNvSpPr txBox="1"/>
          <p:nvPr/>
        </p:nvSpPr>
        <p:spPr>
          <a:xfrm>
            <a:off x="198954" y="59299"/>
            <a:ext cx="6250136" cy="523220"/>
          </a:xfrm>
          <a:prstGeom prst="rect">
            <a:avLst/>
          </a:prstGeom>
          <a:noFill/>
        </p:spPr>
        <p:txBody>
          <a:bodyPr wrap="square">
            <a:spAutoFit/>
          </a:bodyPr>
          <a:lstStyle/>
          <a:p>
            <a:pPr marL="0" marR="0" algn="just">
              <a:spcBef>
                <a:spcPts val="0"/>
              </a:spcBef>
              <a:spcAft>
                <a:spcPts val="0"/>
              </a:spcAft>
            </a:pPr>
            <a:r>
              <a:rPr lang="vi-VN" sz="2800" b="1" dirty="0">
                <a:solidFill>
                  <a:schemeClr val="bg1"/>
                </a:solidFill>
                <a:highlight>
                  <a:srgbClr val="008000"/>
                </a:highlight>
                <a:latin typeface="Times New Roman" panose="02020603050405020304" pitchFamily="18" charset="0"/>
                <a:ea typeface="Times New Roman" panose="02020603050405020304" pitchFamily="18" charset="0"/>
              </a:rPr>
              <a:t>1</a:t>
            </a:r>
            <a:r>
              <a:rPr lang="en-US" sz="2800" b="1" dirty="0">
                <a:solidFill>
                  <a:schemeClr val="bg1"/>
                </a:solidFill>
                <a:effectLst/>
                <a:highlight>
                  <a:srgbClr val="008000"/>
                </a:highlight>
                <a:latin typeface="Times New Roman" panose="02020603050405020304" pitchFamily="18" charset="0"/>
                <a:ea typeface="Times New Roman" panose="02020603050405020304" pitchFamily="18" charset="0"/>
              </a:rPr>
              <a:t>. </a:t>
            </a:r>
            <a:r>
              <a:rPr lang="vi-VN" sz="2800" b="1" dirty="0">
                <a:solidFill>
                  <a:schemeClr val="bg1"/>
                </a:solidFill>
                <a:effectLst/>
                <a:highlight>
                  <a:srgbClr val="008000"/>
                </a:highlight>
                <a:latin typeface="Times New Roman" panose="02020603050405020304" pitchFamily="18" charset="0"/>
                <a:ea typeface="Times New Roman" panose="02020603050405020304" pitchFamily="18" charset="0"/>
              </a:rPr>
              <a:t>Hiện tượng lũ (giới thiệu vấn đề)</a:t>
            </a:r>
            <a:endParaRPr lang="en-US" sz="2800" dirty="0">
              <a:solidFill>
                <a:schemeClr val="bg1"/>
              </a:solidFill>
              <a:effectLst/>
              <a:highlight>
                <a:srgbClr val="008000"/>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6567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18" grpId="0" animBg="1"/>
      <p:bldP spid="19"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2858PICdbgea5Gz679dY_PIC2018.png">
            <a:extLst>
              <a:ext uri="{FF2B5EF4-FFF2-40B4-BE49-F238E27FC236}">
                <a16:creationId xmlns:a16="http://schemas.microsoft.com/office/drawing/2014/main" id="{34ED39FE-E3F2-A63C-D8A8-92CA2B9D6B42}"/>
              </a:ext>
            </a:extLst>
          </p:cNvPr>
          <p:cNvPicPr>
            <a:picLocks noChangeAspect="1"/>
          </p:cNvPicPr>
          <p:nvPr/>
        </p:nvPicPr>
        <p:blipFill>
          <a:blip r:embed="rId3" cstate="print"/>
          <a:stretch>
            <a:fillRect/>
          </a:stretch>
        </p:blipFill>
        <p:spPr>
          <a:xfrm flipH="1">
            <a:off x="-440502" y="3929260"/>
            <a:ext cx="2675023" cy="2831070"/>
          </a:xfrm>
          <a:prstGeom prst="rect">
            <a:avLst/>
          </a:prstGeom>
        </p:spPr>
      </p:pic>
      <p:pic>
        <p:nvPicPr>
          <p:cNvPr id="3" name="Hình ảnh 6">
            <a:extLst>
              <a:ext uri="{FF2B5EF4-FFF2-40B4-BE49-F238E27FC236}">
                <a16:creationId xmlns:a16="http://schemas.microsoft.com/office/drawing/2014/main" id="{B9360A9C-8CD3-558D-2DFD-03E3BD7B6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102" y="4386286"/>
            <a:ext cx="3239860" cy="2652929"/>
          </a:xfrm>
          <a:prstGeom prst="rect">
            <a:avLst/>
          </a:prstGeom>
        </p:spPr>
      </p:pic>
      <p:pic>
        <p:nvPicPr>
          <p:cNvPr id="4" name="Hình ảnh 9">
            <a:extLst>
              <a:ext uri="{FF2B5EF4-FFF2-40B4-BE49-F238E27FC236}">
                <a16:creationId xmlns:a16="http://schemas.microsoft.com/office/drawing/2014/main" id="{4DD61D32-BE40-548A-88F6-AB4D2632F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7032" y="0"/>
            <a:ext cx="1280780" cy="1280780"/>
          </a:xfrm>
          <a:prstGeom prst="rect">
            <a:avLst/>
          </a:prstGeom>
        </p:spPr>
      </p:pic>
      <p:sp>
        <p:nvSpPr>
          <p:cNvPr id="5" name="Hộp Văn bản 4">
            <a:extLst>
              <a:ext uri="{FF2B5EF4-FFF2-40B4-BE49-F238E27FC236}">
                <a16:creationId xmlns:a16="http://schemas.microsoft.com/office/drawing/2014/main" id="{ADFC755E-B589-7C1B-6D6D-2E973DF58C2F}"/>
              </a:ext>
            </a:extLst>
          </p:cNvPr>
          <p:cNvSpPr txBox="1"/>
          <p:nvPr/>
        </p:nvSpPr>
        <p:spPr>
          <a:xfrm>
            <a:off x="1183375" y="453676"/>
            <a:ext cx="6250136" cy="523220"/>
          </a:xfrm>
          <a:prstGeom prst="rect">
            <a:avLst/>
          </a:prstGeom>
          <a:noFill/>
        </p:spPr>
        <p:txBody>
          <a:bodyPr wrap="square">
            <a:spAutoFit/>
          </a:bodyPr>
          <a:lstStyle/>
          <a:p>
            <a:pPr marL="0" marR="0" algn="just">
              <a:spcBef>
                <a:spcPts val="0"/>
              </a:spcBef>
              <a:spcAft>
                <a:spcPts val="0"/>
              </a:spcAft>
            </a:pPr>
            <a:r>
              <a:rPr lang="vi-VN" sz="2800" b="1" dirty="0">
                <a:solidFill>
                  <a:schemeClr val="bg1"/>
                </a:solidFill>
                <a:highlight>
                  <a:srgbClr val="008000"/>
                </a:highlight>
                <a:latin typeface="Times New Roman" panose="02020603050405020304" pitchFamily="18" charset="0"/>
                <a:ea typeface="Times New Roman" panose="02020603050405020304" pitchFamily="18" charset="0"/>
              </a:rPr>
              <a:t>1</a:t>
            </a:r>
            <a:r>
              <a:rPr lang="en-US" sz="2800" b="1" dirty="0">
                <a:solidFill>
                  <a:schemeClr val="bg1"/>
                </a:solidFill>
                <a:effectLst/>
                <a:highlight>
                  <a:srgbClr val="008000"/>
                </a:highlight>
                <a:latin typeface="Times New Roman" panose="02020603050405020304" pitchFamily="18" charset="0"/>
                <a:ea typeface="Times New Roman" panose="02020603050405020304" pitchFamily="18" charset="0"/>
              </a:rPr>
              <a:t>. </a:t>
            </a:r>
            <a:r>
              <a:rPr lang="vi-VN" sz="2800" b="1" dirty="0">
                <a:solidFill>
                  <a:schemeClr val="bg1"/>
                </a:solidFill>
                <a:effectLst/>
                <a:highlight>
                  <a:srgbClr val="008000"/>
                </a:highlight>
                <a:latin typeface="Times New Roman" panose="02020603050405020304" pitchFamily="18" charset="0"/>
                <a:ea typeface="Times New Roman" panose="02020603050405020304" pitchFamily="18" charset="0"/>
              </a:rPr>
              <a:t>Hiện tượng lũ (giới thiệu vấn đề)</a:t>
            </a:r>
            <a:endParaRPr lang="en-US" sz="2800" dirty="0">
              <a:solidFill>
                <a:schemeClr val="bg1"/>
              </a:solidFill>
              <a:effectLst/>
              <a:highlight>
                <a:srgbClr val="008000"/>
              </a:highligh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3A69AA7F-DF94-988A-067E-8A83B92922E9}"/>
              </a:ext>
            </a:extLst>
          </p:cNvPr>
          <p:cNvSpPr txBox="1"/>
          <p:nvPr/>
        </p:nvSpPr>
        <p:spPr>
          <a:xfrm>
            <a:off x="4609933" y="1709850"/>
            <a:ext cx="2118852"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2400" dirty="0">
                <a:latin typeface="+mj-lt"/>
              </a:rPr>
              <a:t>Hiện tượng </a:t>
            </a:r>
            <a:r>
              <a:rPr lang="vi-VN" sz="2400" b="1" dirty="0">
                <a:latin typeface="+mj-lt"/>
              </a:rPr>
              <a:t>lũ</a:t>
            </a:r>
            <a:endParaRPr lang="en-US" sz="2400" b="1" dirty="0">
              <a:latin typeface="+mj-lt"/>
            </a:endParaRPr>
          </a:p>
        </p:txBody>
      </p:sp>
      <p:sp>
        <p:nvSpPr>
          <p:cNvPr id="7" name="TextBox 6">
            <a:extLst>
              <a:ext uri="{FF2B5EF4-FFF2-40B4-BE49-F238E27FC236}">
                <a16:creationId xmlns:a16="http://schemas.microsoft.com/office/drawing/2014/main" id="{8B04CBE7-4AE0-3229-2B36-D1FAF4DC91FD}"/>
              </a:ext>
            </a:extLst>
          </p:cNvPr>
          <p:cNvSpPr txBox="1"/>
          <p:nvPr/>
        </p:nvSpPr>
        <p:spPr>
          <a:xfrm>
            <a:off x="2857065" y="2726033"/>
            <a:ext cx="2525299"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vi-VN" sz="2400" dirty="0">
                <a:latin typeface="+mj-lt"/>
              </a:rPr>
              <a:t>Xuất hiện từ hàng </a:t>
            </a:r>
            <a:r>
              <a:rPr lang="vi-VN" sz="2400" b="1" dirty="0">
                <a:latin typeface="+mj-lt"/>
              </a:rPr>
              <a:t>trăm năm nay</a:t>
            </a:r>
            <a:endParaRPr lang="en-US" sz="2400" b="1" dirty="0">
              <a:latin typeface="+mj-lt"/>
            </a:endParaRPr>
          </a:p>
        </p:txBody>
      </p:sp>
      <p:sp>
        <p:nvSpPr>
          <p:cNvPr id="9" name="TextBox 8">
            <a:extLst>
              <a:ext uri="{FF2B5EF4-FFF2-40B4-BE49-F238E27FC236}">
                <a16:creationId xmlns:a16="http://schemas.microsoft.com/office/drawing/2014/main" id="{FB41009C-82E8-B30F-93FE-BB2294D583E8}"/>
              </a:ext>
            </a:extLst>
          </p:cNvPr>
          <p:cNvSpPr txBox="1"/>
          <p:nvPr/>
        </p:nvSpPr>
        <p:spPr>
          <a:xfrm>
            <a:off x="3861286" y="4224821"/>
            <a:ext cx="4768644"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2400" dirty="0">
                <a:latin typeface="+mj-lt"/>
              </a:rPr>
              <a:t> Nhận ra không thể sống thiếu lũ</a:t>
            </a:r>
            <a:endParaRPr lang="en-US" sz="2400" dirty="0">
              <a:latin typeface="+mj-lt"/>
            </a:endParaRPr>
          </a:p>
        </p:txBody>
      </p:sp>
      <p:sp>
        <p:nvSpPr>
          <p:cNvPr id="13" name="TextBox 12">
            <a:extLst>
              <a:ext uri="{FF2B5EF4-FFF2-40B4-BE49-F238E27FC236}">
                <a16:creationId xmlns:a16="http://schemas.microsoft.com/office/drawing/2014/main" id="{D98ADE88-AC7A-410F-FE80-4663A7280D68}"/>
              </a:ext>
            </a:extLst>
          </p:cNvPr>
          <p:cNvSpPr txBox="1"/>
          <p:nvPr/>
        </p:nvSpPr>
        <p:spPr>
          <a:xfrm>
            <a:off x="4476069" y="5148150"/>
            <a:ext cx="3239861"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2400" dirty="0">
                <a:solidFill>
                  <a:srgbClr val="FF0000"/>
                </a:solidFill>
                <a:latin typeface="+mj-lt"/>
              </a:rPr>
              <a:t>Dẫn dắt vấn đề từ thực tế đến khẳng định vai trò </a:t>
            </a:r>
            <a:endParaRPr lang="en-US" sz="2400" dirty="0">
              <a:solidFill>
                <a:srgbClr val="FF0000"/>
              </a:solidFill>
              <a:latin typeface="+mj-lt"/>
            </a:endParaRPr>
          </a:p>
        </p:txBody>
      </p:sp>
      <p:sp>
        <p:nvSpPr>
          <p:cNvPr id="14" name="TextBox 13">
            <a:extLst>
              <a:ext uri="{FF2B5EF4-FFF2-40B4-BE49-F238E27FC236}">
                <a16:creationId xmlns:a16="http://schemas.microsoft.com/office/drawing/2014/main" id="{897FCFE2-AE5D-77FD-5CFC-6FA7728E9A62}"/>
              </a:ext>
            </a:extLst>
          </p:cNvPr>
          <p:cNvSpPr txBox="1"/>
          <p:nvPr/>
        </p:nvSpPr>
        <p:spPr>
          <a:xfrm>
            <a:off x="6096000" y="2752777"/>
            <a:ext cx="2675023"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vi-VN" sz="2400" dirty="0">
                <a:latin typeface="+mj-lt"/>
              </a:rPr>
              <a:t> Lũ  </a:t>
            </a:r>
          </a:p>
          <a:p>
            <a:pPr algn="ctr"/>
            <a:r>
              <a:rPr lang="vi-VN" sz="2400" b="1" dirty="0">
                <a:latin typeface="+mj-lt"/>
              </a:rPr>
              <a:t>không về hoặc ít về</a:t>
            </a:r>
            <a:endParaRPr lang="en-US" sz="2400" b="1" dirty="0">
              <a:latin typeface="+mj-lt"/>
            </a:endParaRPr>
          </a:p>
        </p:txBody>
      </p:sp>
      <p:sp>
        <p:nvSpPr>
          <p:cNvPr id="18" name="Arrow: Down 17">
            <a:extLst>
              <a:ext uri="{FF2B5EF4-FFF2-40B4-BE49-F238E27FC236}">
                <a16:creationId xmlns:a16="http://schemas.microsoft.com/office/drawing/2014/main" id="{751FC5E6-8251-BE56-8A76-35B777379B8E}"/>
              </a:ext>
            </a:extLst>
          </p:cNvPr>
          <p:cNvSpPr/>
          <p:nvPr/>
        </p:nvSpPr>
        <p:spPr>
          <a:xfrm>
            <a:off x="4609933" y="2231132"/>
            <a:ext cx="414351" cy="475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7330D120-2CD1-67E0-3E9B-37CDFD377DAF}"/>
              </a:ext>
            </a:extLst>
          </p:cNvPr>
          <p:cNvSpPr/>
          <p:nvPr/>
        </p:nvSpPr>
        <p:spPr>
          <a:xfrm>
            <a:off x="6245608" y="2207034"/>
            <a:ext cx="332173" cy="475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2DA27C26-B04C-6906-DB50-487FA060565D}"/>
              </a:ext>
            </a:extLst>
          </p:cNvPr>
          <p:cNvSpPr/>
          <p:nvPr/>
        </p:nvSpPr>
        <p:spPr>
          <a:xfrm rot="20348762">
            <a:off x="4826161" y="3604298"/>
            <a:ext cx="378299" cy="585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509308CC-65F3-68F1-FCA0-1C4F2FCC7F79}"/>
              </a:ext>
            </a:extLst>
          </p:cNvPr>
          <p:cNvSpPr/>
          <p:nvPr/>
        </p:nvSpPr>
        <p:spPr>
          <a:xfrm rot="2275992">
            <a:off x="6220024" y="3618938"/>
            <a:ext cx="351531" cy="6038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93058633-7885-D15F-E3B1-10511937009F}"/>
              </a:ext>
            </a:extLst>
          </p:cNvPr>
          <p:cNvSpPr/>
          <p:nvPr/>
        </p:nvSpPr>
        <p:spPr>
          <a:xfrm>
            <a:off x="5669359" y="4686486"/>
            <a:ext cx="402205" cy="475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109AD5B-D9E6-B7F6-E156-8693DB1B1C68}"/>
              </a:ext>
            </a:extLst>
          </p:cNvPr>
          <p:cNvSpPr txBox="1"/>
          <p:nvPr/>
        </p:nvSpPr>
        <p:spPr>
          <a:xfrm>
            <a:off x="7519253" y="1726384"/>
            <a:ext cx="295599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400" dirty="0">
                <a:latin typeface="+mj-lt"/>
              </a:rPr>
              <a:t>Hiện tượng tự nhiên</a:t>
            </a:r>
            <a:endParaRPr lang="en-US" sz="2400" dirty="0">
              <a:latin typeface="+mj-lt"/>
            </a:endParaRPr>
          </a:p>
        </p:txBody>
      </p:sp>
      <p:cxnSp>
        <p:nvCxnSpPr>
          <p:cNvPr id="25" name="Straight Arrow Connector 24">
            <a:extLst>
              <a:ext uri="{FF2B5EF4-FFF2-40B4-BE49-F238E27FC236}">
                <a16:creationId xmlns:a16="http://schemas.microsoft.com/office/drawing/2014/main" id="{6DC34358-3D4B-496C-F24A-FEF316FCF599}"/>
              </a:ext>
            </a:extLst>
          </p:cNvPr>
          <p:cNvCxnSpPr>
            <a:cxnSpLocks/>
          </p:cNvCxnSpPr>
          <p:nvPr/>
        </p:nvCxnSpPr>
        <p:spPr>
          <a:xfrm>
            <a:off x="6930530" y="1942674"/>
            <a:ext cx="423999"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7" name="TextBox 26">
            <a:extLst>
              <a:ext uri="{FF2B5EF4-FFF2-40B4-BE49-F238E27FC236}">
                <a16:creationId xmlns:a16="http://schemas.microsoft.com/office/drawing/2014/main" id="{5A6FFC3C-1EF1-DFD5-24B2-BDE5C31CD3B4}"/>
              </a:ext>
            </a:extLst>
          </p:cNvPr>
          <p:cNvSpPr txBox="1"/>
          <p:nvPr/>
        </p:nvSpPr>
        <p:spPr>
          <a:xfrm>
            <a:off x="545389" y="2992862"/>
            <a:ext cx="180452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400">
                <a:latin typeface="+mj-lt"/>
              </a:rPr>
              <a:t>Có từ lâu đời</a:t>
            </a:r>
            <a:endParaRPr lang="en-US" sz="2400" dirty="0">
              <a:latin typeface="+mj-lt"/>
            </a:endParaRPr>
          </a:p>
        </p:txBody>
      </p:sp>
      <p:cxnSp>
        <p:nvCxnSpPr>
          <p:cNvPr id="29" name="Straight Arrow Connector 28">
            <a:extLst>
              <a:ext uri="{FF2B5EF4-FFF2-40B4-BE49-F238E27FC236}">
                <a16:creationId xmlns:a16="http://schemas.microsoft.com/office/drawing/2014/main" id="{64AB499F-842E-0CAD-6850-B472A2A6C7B5}"/>
              </a:ext>
            </a:extLst>
          </p:cNvPr>
          <p:cNvCxnSpPr>
            <a:cxnSpLocks/>
            <a:stCxn id="7" idx="1"/>
            <a:endCxn id="27" idx="3"/>
          </p:cNvCxnSpPr>
          <p:nvPr/>
        </p:nvCxnSpPr>
        <p:spPr>
          <a:xfrm flipH="1">
            <a:off x="2349909" y="3141532"/>
            <a:ext cx="507156" cy="8216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1" name="TextBox 30">
            <a:extLst>
              <a:ext uri="{FF2B5EF4-FFF2-40B4-BE49-F238E27FC236}">
                <a16:creationId xmlns:a16="http://schemas.microsoft.com/office/drawing/2014/main" id="{BEFEA4C3-4076-8601-E1DD-A5350DAE8F46}"/>
              </a:ext>
            </a:extLst>
          </p:cNvPr>
          <p:cNvSpPr txBox="1"/>
          <p:nvPr/>
        </p:nvSpPr>
        <p:spPr>
          <a:xfrm>
            <a:off x="9484659" y="2910698"/>
            <a:ext cx="253036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400" dirty="0">
                <a:latin typeface="+mj-lt"/>
              </a:rPr>
              <a:t>Tự nhiên </a:t>
            </a:r>
            <a:r>
              <a:rPr lang="vi-VN" sz="2400" b="1" dirty="0">
                <a:latin typeface="+mj-lt"/>
              </a:rPr>
              <a:t>thay đổi</a:t>
            </a:r>
            <a:endParaRPr lang="en-US" sz="2400" b="1" dirty="0">
              <a:latin typeface="+mj-lt"/>
            </a:endParaRPr>
          </a:p>
        </p:txBody>
      </p:sp>
      <p:cxnSp>
        <p:nvCxnSpPr>
          <p:cNvPr id="32" name="Straight Arrow Connector 31">
            <a:extLst>
              <a:ext uri="{FF2B5EF4-FFF2-40B4-BE49-F238E27FC236}">
                <a16:creationId xmlns:a16="http://schemas.microsoft.com/office/drawing/2014/main" id="{61E35FF4-A9BF-0CDB-7A82-9E35E908774C}"/>
              </a:ext>
            </a:extLst>
          </p:cNvPr>
          <p:cNvCxnSpPr>
            <a:cxnSpLocks/>
          </p:cNvCxnSpPr>
          <p:nvPr/>
        </p:nvCxnSpPr>
        <p:spPr>
          <a:xfrm>
            <a:off x="8995102" y="3182613"/>
            <a:ext cx="423999"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920055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A53899-97EA-4619-B8BF-FFC4EC65086C}"/>
              </a:ext>
            </a:extLst>
          </p:cNvPr>
          <p:cNvSpPr txBox="1"/>
          <p:nvPr/>
        </p:nvSpPr>
        <p:spPr>
          <a:xfrm>
            <a:off x="1216742" y="1758217"/>
            <a:ext cx="1683774" cy="1077218"/>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vi-VN" sz="3200" b="1" dirty="0">
                <a:solidFill>
                  <a:schemeClr val="bg1"/>
                </a:solidFill>
              </a:rPr>
              <a:t>Tư duy về lũ </a:t>
            </a:r>
            <a:endParaRPr lang="en-US" sz="3200" b="1" dirty="0">
              <a:solidFill>
                <a:schemeClr val="bg1"/>
              </a:solidFill>
            </a:endParaRPr>
          </a:p>
        </p:txBody>
      </p:sp>
      <p:sp>
        <p:nvSpPr>
          <p:cNvPr id="10" name="TextBox 9">
            <a:extLst>
              <a:ext uri="{FF2B5EF4-FFF2-40B4-BE49-F238E27FC236}">
                <a16:creationId xmlns:a16="http://schemas.microsoft.com/office/drawing/2014/main" id="{5A139A6C-63F1-24AB-D784-767671706E36}"/>
              </a:ext>
            </a:extLst>
          </p:cNvPr>
          <p:cNvSpPr txBox="1"/>
          <p:nvPr/>
        </p:nvSpPr>
        <p:spPr>
          <a:xfrm>
            <a:off x="4441722" y="1767007"/>
            <a:ext cx="2290917"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vi-VN" sz="3200" b="1" dirty="0">
                <a:solidFill>
                  <a:schemeClr val="bg1"/>
                </a:solidFill>
              </a:rPr>
              <a:t>Sống chung</a:t>
            </a:r>
            <a:endParaRPr lang="en-US" sz="3200" b="1" dirty="0">
              <a:solidFill>
                <a:schemeClr val="bg1"/>
              </a:solidFill>
            </a:endParaRPr>
          </a:p>
        </p:txBody>
      </p:sp>
      <p:sp>
        <p:nvSpPr>
          <p:cNvPr id="12" name="TextBox 11">
            <a:extLst>
              <a:ext uri="{FF2B5EF4-FFF2-40B4-BE49-F238E27FC236}">
                <a16:creationId xmlns:a16="http://schemas.microsoft.com/office/drawing/2014/main" id="{A91ABF5C-1C4B-B830-EBE8-5FD10435334F}"/>
              </a:ext>
            </a:extLst>
          </p:cNvPr>
          <p:cNvSpPr txBox="1"/>
          <p:nvPr/>
        </p:nvSpPr>
        <p:spPr>
          <a:xfrm>
            <a:off x="8143568" y="2158050"/>
            <a:ext cx="251951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vi-VN" sz="3200" b="1" dirty="0">
                <a:solidFill>
                  <a:schemeClr val="bg1"/>
                </a:solidFill>
              </a:rPr>
              <a:t>“chào đón”</a:t>
            </a:r>
            <a:endParaRPr lang="en-US" sz="3200" b="1" dirty="0">
              <a:solidFill>
                <a:schemeClr val="bg1"/>
              </a:solidFill>
            </a:endParaRPr>
          </a:p>
        </p:txBody>
      </p:sp>
      <p:sp>
        <p:nvSpPr>
          <p:cNvPr id="13" name="TextBox 12">
            <a:extLst>
              <a:ext uri="{FF2B5EF4-FFF2-40B4-BE49-F238E27FC236}">
                <a16:creationId xmlns:a16="http://schemas.microsoft.com/office/drawing/2014/main" id="{674AFF69-EAC3-40DF-F13A-F6A8F4568079}"/>
              </a:ext>
            </a:extLst>
          </p:cNvPr>
          <p:cNvSpPr txBox="1"/>
          <p:nvPr/>
        </p:nvSpPr>
        <p:spPr>
          <a:xfrm>
            <a:off x="4675240" y="3060638"/>
            <a:ext cx="2472814" cy="523220"/>
          </a:xfrm>
          <a:prstGeom prst="rect">
            <a:avLst/>
          </a:prstGeom>
          <a:noFill/>
        </p:spPr>
        <p:txBody>
          <a:bodyPr wrap="square" rtlCol="0">
            <a:spAutoFit/>
          </a:bodyPr>
          <a:lstStyle/>
          <a:p>
            <a:r>
              <a:rPr lang="vi-VN" sz="2800" dirty="0"/>
              <a:t> (Bị động)</a:t>
            </a:r>
            <a:endParaRPr lang="en-US" sz="2800" dirty="0"/>
          </a:p>
        </p:txBody>
      </p:sp>
      <p:sp>
        <p:nvSpPr>
          <p:cNvPr id="14" name="TextBox 13">
            <a:extLst>
              <a:ext uri="{FF2B5EF4-FFF2-40B4-BE49-F238E27FC236}">
                <a16:creationId xmlns:a16="http://schemas.microsoft.com/office/drawing/2014/main" id="{0A609FB6-4F97-C492-C1A3-F3600A1A3E95}"/>
              </a:ext>
            </a:extLst>
          </p:cNvPr>
          <p:cNvSpPr txBox="1"/>
          <p:nvPr/>
        </p:nvSpPr>
        <p:spPr>
          <a:xfrm>
            <a:off x="8229600" y="3060638"/>
            <a:ext cx="2472814" cy="523220"/>
          </a:xfrm>
          <a:prstGeom prst="rect">
            <a:avLst/>
          </a:prstGeom>
          <a:noFill/>
        </p:spPr>
        <p:txBody>
          <a:bodyPr wrap="square" rtlCol="0">
            <a:spAutoFit/>
          </a:bodyPr>
          <a:lstStyle/>
          <a:p>
            <a:r>
              <a:rPr lang="vi-VN" sz="2800" dirty="0"/>
              <a:t>(Chủ động)</a:t>
            </a:r>
            <a:endParaRPr lang="en-US" sz="2800" dirty="0"/>
          </a:p>
        </p:txBody>
      </p:sp>
      <p:sp>
        <p:nvSpPr>
          <p:cNvPr id="16" name="TextBox 15">
            <a:extLst>
              <a:ext uri="{FF2B5EF4-FFF2-40B4-BE49-F238E27FC236}">
                <a16:creationId xmlns:a16="http://schemas.microsoft.com/office/drawing/2014/main" id="{949A2F1C-3F3E-6B7D-AB5C-C97CF1500567}"/>
              </a:ext>
            </a:extLst>
          </p:cNvPr>
          <p:cNvSpPr txBox="1"/>
          <p:nvPr/>
        </p:nvSpPr>
        <p:spPr>
          <a:xfrm>
            <a:off x="668596" y="4197923"/>
            <a:ext cx="6980902" cy="2034660"/>
          </a:xfrm>
          <a:prstGeom prst="rect">
            <a:avLst/>
          </a:prstGeom>
          <a:noFill/>
        </p:spPr>
        <p:txBody>
          <a:bodyPr wrap="square">
            <a:spAutoFit/>
          </a:bodyPr>
          <a:lstStyle/>
          <a:p>
            <a:pPr marR="0" lvl="0" algn="just">
              <a:lnSpc>
                <a:spcPct val="115000"/>
              </a:lnSpc>
              <a:spcBef>
                <a:spcPts val="0"/>
              </a:spcBef>
              <a:spcAft>
                <a:spcPts val="600"/>
              </a:spcAft>
              <a:buClr>
                <a:srgbClr val="000000"/>
              </a:buClr>
              <a:buSzPts val="1300"/>
              <a:tabLst>
                <a:tab pos="480060" algn="l"/>
              </a:tabLst>
            </a:pPr>
            <a:r>
              <a:rPr lang="vi-VN" sz="2800" u="none" strike="noStrike" spc="0" dirty="0">
                <a:solidFill>
                  <a:srgbClr val="990000"/>
                </a:solidFill>
                <a:effectLst/>
                <a:latin typeface="Times New Roman" panose="02020603050405020304" pitchFamily="18" charset="0"/>
                <a:ea typeface="Times New Roman" panose="02020603050405020304" pitchFamily="18" charset="0"/>
                <a:cs typeface="Times New Roman" panose="02020603050405020304" pitchFamily="18" charset="0"/>
              </a:rPr>
              <a:t>Ở châu thổ sông Cửu Long, lũ đem lại những nguồn lợi to lớn, vì vậy, chào đón lũ là một cách ứng xử tự nhiên và khôn ngoan của con người sống nơi đây.</a:t>
            </a:r>
            <a:endParaRPr lang="en-US" sz="2800" u="none" strike="noStrike" spc="0" dirty="0">
              <a:solidFill>
                <a:srgbClr val="99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C4DA475F-08DE-A72B-A2E3-1E1326C16EA2}"/>
              </a:ext>
            </a:extLst>
          </p:cNvPr>
          <p:cNvSpPr/>
          <p:nvPr/>
        </p:nvSpPr>
        <p:spPr>
          <a:xfrm rot="16200000">
            <a:off x="3356487" y="1949592"/>
            <a:ext cx="412955" cy="791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B0E6791B-5D0F-68C9-729C-EFC5E57BE98C}"/>
              </a:ext>
            </a:extLst>
          </p:cNvPr>
          <p:cNvSpPr/>
          <p:nvPr/>
        </p:nvSpPr>
        <p:spPr>
          <a:xfrm rot="16200000">
            <a:off x="7231626" y="1948649"/>
            <a:ext cx="412955" cy="791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Nước lũ l&amp;ecirc;n cao, nguy cơ cao xảy ra ngập lụt ở c&amp;aacute;c v&amp;ugrave;ng trũng thấp, v&amp;ugrave;ng ven s&amp;ocirc;ng.">
            <a:extLst>
              <a:ext uri="{FF2B5EF4-FFF2-40B4-BE49-F238E27FC236}">
                <a16:creationId xmlns:a16="http://schemas.microsoft.com/office/drawing/2014/main" id="{3E7BD99A-7A8F-C742-D351-9D1C074E8E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42" y="103951"/>
            <a:ext cx="2540228" cy="1663056"/>
          </a:xfrm>
          <a:prstGeom prst="ellipse">
            <a:avLst/>
          </a:prstGeom>
          <a:ln>
            <a:noFill/>
          </a:ln>
          <a:effectLst>
            <a:softEdge rad="112500"/>
          </a:effectLst>
        </p:spPr>
      </p:pic>
      <p:pic>
        <p:nvPicPr>
          <p:cNvPr id="1029" name="Picture 5" descr="Nguy cơ xâm nhập mặn ở Đồng bằng sông Cửu Long có thể đến sớm">
            <a:extLst>
              <a:ext uri="{FF2B5EF4-FFF2-40B4-BE49-F238E27FC236}">
                <a16:creationId xmlns:a16="http://schemas.microsoft.com/office/drawing/2014/main" id="{4C295E0F-5BB1-9C81-5F2B-F7D853EB7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790" y="3766844"/>
            <a:ext cx="3747050" cy="24980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9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673C99-62A9-47C7-9BE3-38334FB2A55F}"/>
              </a:ext>
            </a:extLst>
          </p:cNvPr>
          <p:cNvSpPr txBox="1">
            <a:spLocks/>
          </p:cNvSpPr>
          <p:nvPr/>
        </p:nvSpPr>
        <p:spPr>
          <a:xfrm>
            <a:off x="3226565" y="224877"/>
            <a:ext cx="6096000" cy="624681"/>
          </a:xfrm>
          <a:prstGeom prst="rect">
            <a:avLst/>
          </a:prstGeom>
          <a:solidFill>
            <a:srgbClr val="00B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FF00"/>
                </a:solidFill>
                <a:latin typeface="Arial" panose="020B0604020202020204" pitchFamily="34" charset="0"/>
                <a:cs typeface="Arial" panose="020B0604020202020204" pitchFamily="34" charset="0"/>
              </a:rPr>
              <a:t>CÙNG NHAU TRANH TÀI</a:t>
            </a:r>
          </a:p>
        </p:txBody>
      </p:sp>
      <p:sp>
        <p:nvSpPr>
          <p:cNvPr id="7" name="Content Placeholder 2">
            <a:extLst>
              <a:ext uri="{FF2B5EF4-FFF2-40B4-BE49-F238E27FC236}">
                <a16:creationId xmlns:a16="http://schemas.microsoft.com/office/drawing/2014/main" id="{9F7FB8C9-833D-4D3B-875F-0F7B72AA6749}"/>
              </a:ext>
            </a:extLst>
          </p:cNvPr>
          <p:cNvSpPr txBox="1">
            <a:spLocks/>
          </p:cNvSpPr>
          <p:nvPr/>
        </p:nvSpPr>
        <p:spPr>
          <a:xfrm>
            <a:off x="1894896" y="5699129"/>
            <a:ext cx="8759338" cy="865538"/>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400" b="1" dirty="0">
                <a:solidFill>
                  <a:srgbClr val="C00000"/>
                </a:solidFill>
                <a:latin typeface="Arial" panose="020B0604020202020204" pitchFamily="34" charset="0"/>
                <a:cs typeface="Arial" panose="020B0604020202020204" pitchFamily="34" charset="0"/>
              </a:rPr>
              <a:t>Trong  5 </a:t>
            </a:r>
            <a:r>
              <a:rPr lang="en-US" sz="2400" b="1" dirty="0" err="1">
                <a:solidFill>
                  <a:srgbClr val="C00000"/>
                </a:solidFill>
                <a:latin typeface="Arial" panose="020B0604020202020204" pitchFamily="34" charset="0"/>
                <a:cs typeface="Arial" panose="020B0604020202020204" pitchFamily="34" charset="0"/>
              </a:rPr>
              <a:t>phút</a:t>
            </a:r>
            <a:endParaRPr lang="en-US" sz="2400" b="1" dirty="0">
              <a:solidFill>
                <a:srgbClr val="C00000"/>
              </a:solidFill>
              <a:latin typeface="Arial" panose="020B0604020202020204" pitchFamily="34" charset="0"/>
              <a:cs typeface="Arial" panose="020B0604020202020204" pitchFamily="34" charset="0"/>
            </a:endParaRPr>
          </a:p>
          <a:p>
            <a:pPr>
              <a:buFontTx/>
              <a:buChar char="-"/>
            </a:pPr>
            <a:r>
              <a:rPr lang="en-US" sz="2400" b="1" dirty="0" err="1">
                <a:solidFill>
                  <a:srgbClr val="C00000"/>
                </a:solidFill>
                <a:latin typeface="Arial" panose="020B0604020202020204" pitchFamily="34" charset="0"/>
                <a:cs typeface="Arial" panose="020B0604020202020204" pitchFamily="34" charset="0"/>
              </a:rPr>
              <a:t>Dựa</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vào</a:t>
            </a:r>
            <a:r>
              <a:rPr lang="en-US" sz="2400" b="1" dirty="0">
                <a:solidFill>
                  <a:srgbClr val="C00000"/>
                </a:solidFill>
                <a:latin typeface="Arial" panose="020B0604020202020204" pitchFamily="34" charset="0"/>
                <a:cs typeface="Arial" panose="020B0604020202020204" pitchFamily="34" charset="0"/>
              </a:rPr>
              <a:t> SGK </a:t>
            </a:r>
            <a:r>
              <a:rPr lang="en-US" sz="2400" b="1" dirty="0" err="1">
                <a:solidFill>
                  <a:srgbClr val="C00000"/>
                </a:solidFill>
                <a:latin typeface="Arial" panose="020B0604020202020204" pitchFamily="34" charset="0"/>
                <a:cs typeface="Arial" panose="020B0604020202020204" pitchFamily="34" charset="0"/>
              </a:rPr>
              <a:t>và</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hiểu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biết</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các nhóm </a:t>
            </a:r>
            <a:r>
              <a:rPr lang="en-US" sz="2400" b="1" dirty="0" err="1">
                <a:solidFill>
                  <a:srgbClr val="C00000"/>
                </a:solidFill>
                <a:latin typeface="Arial" panose="020B0604020202020204" pitchFamily="34" charset="0"/>
                <a:cs typeface="Arial" panose="020B0604020202020204" pitchFamily="34" charset="0"/>
              </a:rPr>
              <a:t>hoàn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thành</a:t>
            </a:r>
            <a:r>
              <a:rPr lang="en-US" sz="2400" b="1" dirty="0">
                <a:solidFill>
                  <a:srgbClr val="C00000"/>
                </a:solidFill>
                <a:latin typeface="Arial" panose="020B0604020202020204" pitchFamily="34" charset="0"/>
                <a:cs typeface="Arial" panose="020B0604020202020204" pitchFamily="34" charset="0"/>
              </a:rPr>
              <a:t> PHT</a:t>
            </a:r>
          </a:p>
        </p:txBody>
      </p:sp>
      <p:graphicFrame>
        <p:nvGraphicFramePr>
          <p:cNvPr id="4" name="Table 3">
            <a:extLst>
              <a:ext uri="{FF2B5EF4-FFF2-40B4-BE49-F238E27FC236}">
                <a16:creationId xmlns:a16="http://schemas.microsoft.com/office/drawing/2014/main" id="{6A5FCDF5-749F-67C2-6878-10B2F8014E2C}"/>
              </a:ext>
            </a:extLst>
          </p:cNvPr>
          <p:cNvGraphicFramePr>
            <a:graphicFrameLocks noGrp="1"/>
          </p:cNvGraphicFramePr>
          <p:nvPr>
            <p:extLst>
              <p:ext uri="{D42A27DB-BD31-4B8C-83A1-F6EECF244321}">
                <p14:modId xmlns:p14="http://schemas.microsoft.com/office/powerpoint/2010/main" val="43144113"/>
              </p:ext>
            </p:extLst>
          </p:nvPr>
        </p:nvGraphicFramePr>
        <p:xfrm>
          <a:off x="235137" y="1673014"/>
          <a:ext cx="3793938" cy="3075652"/>
        </p:xfrm>
        <a:graphic>
          <a:graphicData uri="http://schemas.openxmlformats.org/drawingml/2006/table">
            <a:tbl>
              <a:tblPr firstRow="1" firstCol="1" bandRow="1">
                <a:tableStyleId>{AF606853-7671-496A-8E4F-DF71F8EC918B}</a:tableStyleId>
              </a:tblPr>
              <a:tblGrid>
                <a:gridCol w="1826509">
                  <a:extLst>
                    <a:ext uri="{9D8B030D-6E8A-4147-A177-3AD203B41FA5}">
                      <a16:colId xmlns:a16="http://schemas.microsoft.com/office/drawing/2014/main" val="1598586075"/>
                    </a:ext>
                  </a:extLst>
                </a:gridCol>
                <a:gridCol w="1967429">
                  <a:extLst>
                    <a:ext uri="{9D8B030D-6E8A-4147-A177-3AD203B41FA5}">
                      <a16:colId xmlns:a16="http://schemas.microsoft.com/office/drawing/2014/main" val="4020596613"/>
                    </a:ext>
                  </a:extLst>
                </a:gridCol>
              </a:tblGrid>
              <a:tr h="847004">
                <a:tc>
                  <a:txBody>
                    <a:bodyPr/>
                    <a:lstStyle/>
                    <a:p>
                      <a:pPr algn="ctr">
                        <a:spcBef>
                          <a:spcPts val="600"/>
                        </a:spcBef>
                        <a:spcAft>
                          <a:spcPts val="600"/>
                        </a:spcAft>
                      </a:pPr>
                      <a:r>
                        <a:rPr lang="vi-VN" sz="2400" dirty="0">
                          <a:effectLst/>
                        </a:rPr>
                        <a:t>Quá trình kiến tạo</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vi-VN" sz="2400" dirty="0">
                          <a:effectLst/>
                        </a:rPr>
                        <a:t>Đặc điểm</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61490182"/>
                  </a:ext>
                </a:extLst>
              </a:tr>
              <a:tr h="958142">
                <a:tc>
                  <a:txBody>
                    <a:bodyPr/>
                    <a:lstStyle/>
                    <a:p>
                      <a:pPr>
                        <a:spcBef>
                          <a:spcPts val="600"/>
                        </a:spcBef>
                        <a:spcAft>
                          <a:spcPts val="600"/>
                        </a:spcAft>
                      </a:pPr>
                      <a:r>
                        <a:rPr lang="vi-VN" sz="2400" dirty="0">
                          <a:effectLst/>
                        </a:rPr>
                        <a:t>Đồng bằng châu thổ</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139401503"/>
                  </a:ext>
                </a:extLst>
              </a:tr>
              <a:tr h="1270506">
                <a:tc>
                  <a:txBody>
                    <a:bodyPr/>
                    <a:lstStyle/>
                    <a:p>
                      <a:pPr>
                        <a:spcBef>
                          <a:spcPts val="600"/>
                        </a:spcBef>
                        <a:spcAft>
                          <a:spcPts val="600"/>
                        </a:spcAft>
                      </a:pPr>
                      <a:r>
                        <a:rPr lang="vi-VN" sz="2400" dirty="0">
                          <a:effectLst/>
                        </a:rPr>
                        <a:t>Châu thổ sông Cửu Long</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2400" dirty="0">
                          <a:effectLst/>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13749183"/>
                  </a:ext>
                </a:extLst>
              </a:tr>
            </a:tbl>
          </a:graphicData>
        </a:graphic>
      </p:graphicFrame>
      <p:graphicFrame>
        <p:nvGraphicFramePr>
          <p:cNvPr id="8" name="Table 7">
            <a:extLst>
              <a:ext uri="{FF2B5EF4-FFF2-40B4-BE49-F238E27FC236}">
                <a16:creationId xmlns:a16="http://schemas.microsoft.com/office/drawing/2014/main" id="{7D492FB6-F9C7-5176-F056-3456DAA675B9}"/>
              </a:ext>
            </a:extLst>
          </p:cNvPr>
          <p:cNvGraphicFramePr>
            <a:graphicFrameLocks noGrp="1"/>
          </p:cNvGraphicFramePr>
          <p:nvPr>
            <p:extLst>
              <p:ext uri="{D42A27DB-BD31-4B8C-83A1-F6EECF244321}">
                <p14:modId xmlns:p14="http://schemas.microsoft.com/office/powerpoint/2010/main" val="3301680982"/>
              </p:ext>
            </p:extLst>
          </p:nvPr>
        </p:nvGraphicFramePr>
        <p:xfrm>
          <a:off x="4532312" y="1643808"/>
          <a:ext cx="3354388" cy="3104858"/>
        </p:xfrm>
        <a:graphic>
          <a:graphicData uri="http://schemas.openxmlformats.org/drawingml/2006/table">
            <a:tbl>
              <a:tblPr firstRow="1" firstCol="1" bandRow="1">
                <a:tableStyleId>{5C22544A-7EE6-4342-B048-85BDC9FD1C3A}</a:tableStyleId>
              </a:tblPr>
              <a:tblGrid>
                <a:gridCol w="974244">
                  <a:extLst>
                    <a:ext uri="{9D8B030D-6E8A-4147-A177-3AD203B41FA5}">
                      <a16:colId xmlns:a16="http://schemas.microsoft.com/office/drawing/2014/main" val="2133390360"/>
                    </a:ext>
                  </a:extLst>
                </a:gridCol>
                <a:gridCol w="2380144">
                  <a:extLst>
                    <a:ext uri="{9D8B030D-6E8A-4147-A177-3AD203B41FA5}">
                      <a16:colId xmlns:a16="http://schemas.microsoft.com/office/drawing/2014/main" val="2248284200"/>
                    </a:ext>
                  </a:extLst>
                </a:gridCol>
              </a:tblGrid>
              <a:tr h="950380">
                <a:tc gridSpan="2">
                  <a:txBody>
                    <a:bodyPr/>
                    <a:lstStyle/>
                    <a:p>
                      <a:pPr algn="ctr">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trù phú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bằng sông Cửu Long vào mùa lũ</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416048573"/>
                  </a:ext>
                </a:extLst>
              </a:tr>
              <a:tr h="429869">
                <a:tc>
                  <a:txBody>
                    <a:bodyPr/>
                    <a:lstStyle/>
                    <a:p>
                      <a:pPr>
                        <a:spcBef>
                          <a:spcPts val="600"/>
                        </a:spcBef>
                        <a:spcAft>
                          <a:spcPts val="600"/>
                        </a:spcAft>
                      </a:pPr>
                      <a:r>
                        <a:rPr lang="vi-VN" sz="2400" dirty="0">
                          <a:effectLst/>
                          <a:latin typeface="Times New Roman" panose="02020603050405020304" pitchFamily="18" charset="0"/>
                          <a:cs typeface="Times New Roman" panose="02020603050405020304" pitchFamily="18" charset="0"/>
                        </a:rPr>
                        <a:t>Sản vật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2400">
                          <a:effectLst/>
                          <a:latin typeface="Times New Roman" panose="02020603050405020304" pitchFamily="18" charset="0"/>
                          <a:cs typeface="Times New Roman" panose="02020603050405020304" pitchFamily="18" charset="0"/>
                        </a:rPr>
                        <a:t>Biểu </a:t>
                      </a:r>
                      <a:r>
                        <a:rPr lang="vi-VN" sz="2400">
                          <a:effectLst/>
                          <a:latin typeface="Times New Roman" panose="02020603050405020304" pitchFamily="18" charset="0"/>
                          <a:cs typeface="Times New Roman" panose="02020603050405020304" pitchFamily="18" charset="0"/>
                        </a:rPr>
                        <a:t>hiện</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9918780"/>
                  </a:ext>
                </a:extLst>
              </a:tr>
              <a:tr h="429869">
                <a:tc>
                  <a:txBody>
                    <a:bodyPr/>
                    <a:lstStyle/>
                    <a:p>
                      <a:pPr>
                        <a:spcBef>
                          <a:spcPts val="600"/>
                        </a:spcBef>
                        <a:spcAft>
                          <a:spcPts val="60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062908"/>
                  </a:ext>
                </a:extLst>
              </a:tr>
              <a:tr h="429869">
                <a:tc>
                  <a:txBody>
                    <a:bodyPr/>
                    <a:lstStyle/>
                    <a:p>
                      <a:pPr>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1945852"/>
                  </a:ext>
                </a:extLst>
              </a:tr>
              <a:tr h="416320">
                <a:tc>
                  <a:txBody>
                    <a:bodyPr/>
                    <a:lstStyle/>
                    <a:p>
                      <a:pPr>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5438243"/>
                  </a:ext>
                </a:extLst>
              </a:tr>
            </a:tbl>
          </a:graphicData>
        </a:graphic>
      </p:graphicFrame>
      <p:graphicFrame>
        <p:nvGraphicFramePr>
          <p:cNvPr id="9" name="Table 8">
            <a:extLst>
              <a:ext uri="{FF2B5EF4-FFF2-40B4-BE49-F238E27FC236}">
                <a16:creationId xmlns:a16="http://schemas.microsoft.com/office/drawing/2014/main" id="{C7633387-5F40-5C46-2FC5-99F2DB338903}"/>
              </a:ext>
            </a:extLst>
          </p:cNvPr>
          <p:cNvGraphicFramePr>
            <a:graphicFrameLocks noGrp="1"/>
          </p:cNvGraphicFramePr>
          <p:nvPr>
            <p:extLst>
              <p:ext uri="{D42A27DB-BD31-4B8C-83A1-F6EECF244321}">
                <p14:modId xmlns:p14="http://schemas.microsoft.com/office/powerpoint/2010/main" val="977278907"/>
              </p:ext>
            </p:extLst>
          </p:nvPr>
        </p:nvGraphicFramePr>
        <p:xfrm>
          <a:off x="8118324" y="1661966"/>
          <a:ext cx="3689164" cy="2912209"/>
        </p:xfrm>
        <a:graphic>
          <a:graphicData uri="http://schemas.openxmlformats.org/drawingml/2006/table">
            <a:tbl>
              <a:tblPr firstRow="1" firstCol="1" bandRow="1">
                <a:tableStyleId>{D7AC3CCA-C797-4891-BE02-D94E43425B78}</a:tableStyleId>
              </a:tblPr>
              <a:tblGrid>
                <a:gridCol w="1483858">
                  <a:extLst>
                    <a:ext uri="{9D8B030D-6E8A-4147-A177-3AD203B41FA5}">
                      <a16:colId xmlns:a16="http://schemas.microsoft.com/office/drawing/2014/main" val="2406169050"/>
                    </a:ext>
                  </a:extLst>
                </a:gridCol>
                <a:gridCol w="2205306">
                  <a:extLst>
                    <a:ext uri="{9D8B030D-6E8A-4147-A177-3AD203B41FA5}">
                      <a16:colId xmlns:a16="http://schemas.microsoft.com/office/drawing/2014/main" val="3301142961"/>
                    </a:ext>
                  </a:extLst>
                </a:gridCol>
              </a:tblGrid>
              <a:tr h="1099108">
                <a:tc>
                  <a:txBody>
                    <a:bodyPr/>
                    <a:lstStyle/>
                    <a:p>
                      <a:pPr algn="ctr">
                        <a:spcBef>
                          <a:spcPts val="600"/>
                        </a:spcBef>
                        <a:spcAft>
                          <a:spcPts val="600"/>
                        </a:spcAft>
                      </a:pPr>
                      <a:r>
                        <a:rPr lang="en-US" sz="2400" dirty="0" err="1">
                          <a:solidFill>
                            <a:srgbClr val="FFFF00"/>
                          </a:solidFill>
                          <a:effectLst/>
                        </a:rPr>
                        <a:t>Ảnh</a:t>
                      </a:r>
                      <a:r>
                        <a:rPr lang="en-US" sz="2400" dirty="0">
                          <a:solidFill>
                            <a:srgbClr val="FFFF00"/>
                          </a:solidFill>
                          <a:effectLst/>
                        </a:rPr>
                        <a:t> </a:t>
                      </a:r>
                      <a:r>
                        <a:rPr lang="vi-VN" sz="2400" dirty="0">
                          <a:solidFill>
                            <a:srgbClr val="FFFF00"/>
                          </a:solidFill>
                          <a:effectLst/>
                        </a:rPr>
                        <a:t>hưởng của lũ</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8000"/>
                    </a:solidFill>
                  </a:tcPr>
                </a:tc>
                <a:tc>
                  <a:txBody>
                    <a:bodyPr/>
                    <a:lstStyle/>
                    <a:p>
                      <a:pPr algn="ctr">
                        <a:spcBef>
                          <a:spcPts val="600"/>
                        </a:spcBef>
                        <a:spcAft>
                          <a:spcPts val="600"/>
                        </a:spcAft>
                      </a:pPr>
                      <a:r>
                        <a:rPr lang="en-US" sz="2400" dirty="0" err="1">
                          <a:solidFill>
                            <a:srgbClr val="FFFF00"/>
                          </a:solidFill>
                          <a:effectLst/>
                        </a:rPr>
                        <a:t>Biểu</a:t>
                      </a:r>
                      <a:r>
                        <a:rPr lang="en-US" sz="2400" dirty="0">
                          <a:solidFill>
                            <a:srgbClr val="FFFF00"/>
                          </a:solidFill>
                          <a:effectLst/>
                        </a:rPr>
                        <a:t> </a:t>
                      </a:r>
                      <a:r>
                        <a:rPr lang="vi-VN" sz="2400" dirty="0">
                          <a:solidFill>
                            <a:srgbClr val="FFFF00"/>
                          </a:solidFill>
                          <a:effectLst/>
                        </a:rPr>
                        <a:t>hiện</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8000"/>
                    </a:solidFill>
                  </a:tcPr>
                </a:tc>
                <a:extLst>
                  <a:ext uri="{0D108BD9-81ED-4DB2-BD59-A6C34878D82A}">
                    <a16:rowId xmlns:a16="http://schemas.microsoft.com/office/drawing/2014/main" val="2210143454"/>
                  </a:ext>
                </a:extLst>
              </a:tr>
              <a:tr h="495111">
                <a:tc>
                  <a:txBody>
                    <a:bodyPr/>
                    <a:lstStyle/>
                    <a:p>
                      <a:pPr>
                        <a:spcBef>
                          <a:spcPts val="600"/>
                        </a:spcBef>
                        <a:spcAft>
                          <a:spcPts val="600"/>
                        </a:spcAft>
                      </a:pPr>
                      <a:r>
                        <a:rPr lang="en-US" sz="2400" dirty="0" err="1">
                          <a:solidFill>
                            <a:srgbClr val="FFFF00"/>
                          </a:solidFill>
                          <a:effectLst/>
                        </a:rPr>
                        <a:t>Lũ</a:t>
                      </a:r>
                      <a:r>
                        <a:rPr lang="en-US" sz="2400" dirty="0">
                          <a:solidFill>
                            <a:srgbClr val="FFFF00"/>
                          </a:solidFill>
                          <a:effectLst/>
                        </a:rPr>
                        <a:t> </a:t>
                      </a:r>
                      <a:r>
                        <a:rPr lang="vi-VN" sz="2400" dirty="0">
                          <a:solidFill>
                            <a:srgbClr val="FFFF00"/>
                          </a:solidFill>
                          <a:effectLst/>
                        </a:rPr>
                        <a:t>lớn</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8000"/>
                    </a:solidFill>
                  </a:tcPr>
                </a:tc>
                <a:tc>
                  <a:txBody>
                    <a:bodyPr/>
                    <a:lstStyle/>
                    <a:p>
                      <a:pPr>
                        <a:spcBef>
                          <a:spcPts val="600"/>
                        </a:spcBef>
                        <a:spcAft>
                          <a:spcPts val="600"/>
                        </a:spcAft>
                      </a:pPr>
                      <a:r>
                        <a:rPr lang="vi-VN" sz="2400">
                          <a:solidFill>
                            <a:srgbClr val="FFFF00"/>
                          </a:solidFill>
                          <a:effectLst/>
                        </a:rPr>
                        <a:t> </a:t>
                      </a:r>
                      <a:endParaRPr lang="en-US" sz="24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5686842"/>
                  </a:ext>
                </a:extLst>
              </a:tr>
              <a:tr h="586470">
                <a:tc>
                  <a:txBody>
                    <a:bodyPr/>
                    <a:lstStyle/>
                    <a:p>
                      <a:pPr>
                        <a:spcBef>
                          <a:spcPts val="600"/>
                        </a:spcBef>
                        <a:spcAft>
                          <a:spcPts val="600"/>
                        </a:spcAft>
                      </a:pPr>
                      <a:r>
                        <a:rPr lang="en-US" sz="2400" dirty="0" err="1">
                          <a:solidFill>
                            <a:srgbClr val="FFFF00"/>
                          </a:solidFill>
                          <a:effectLst/>
                        </a:rPr>
                        <a:t>Các</a:t>
                      </a:r>
                      <a:r>
                        <a:rPr lang="en-US" sz="2400" dirty="0">
                          <a:solidFill>
                            <a:srgbClr val="FFFF00"/>
                          </a:solidFill>
                          <a:effectLst/>
                        </a:rPr>
                        <a:t> </a:t>
                      </a:r>
                      <a:r>
                        <a:rPr lang="vi-VN" sz="2400" dirty="0">
                          <a:solidFill>
                            <a:srgbClr val="FFFF00"/>
                          </a:solidFill>
                          <a:effectLst/>
                        </a:rPr>
                        <a:t>kết nối</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8000"/>
                    </a:solidFill>
                  </a:tcPr>
                </a:tc>
                <a:tc>
                  <a:txBody>
                    <a:bodyPr/>
                    <a:lstStyle/>
                    <a:p>
                      <a:pPr marL="45720" indent="254000">
                        <a:lnSpc>
                          <a:spcPct val="132000"/>
                        </a:lnSpc>
                        <a:spcAft>
                          <a:spcPts val="200"/>
                        </a:spcAft>
                      </a:pPr>
                      <a:r>
                        <a:rPr lang="en-US" sz="2400" dirty="0">
                          <a:solidFill>
                            <a:srgbClr val="FFFF00"/>
                          </a:solidFill>
                          <a:effectLst/>
                        </a:rPr>
                        <a:t> </a:t>
                      </a:r>
                      <a:endParaRPr lang="en-US"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69554287"/>
                  </a:ext>
                </a:extLst>
              </a:tr>
              <a:tr h="586470">
                <a:tc>
                  <a:txBody>
                    <a:bodyPr/>
                    <a:lstStyle/>
                    <a:p>
                      <a:pPr>
                        <a:spcBef>
                          <a:spcPts val="600"/>
                        </a:spcBef>
                        <a:spcAft>
                          <a:spcPts val="600"/>
                        </a:spcAft>
                      </a:pPr>
                      <a:r>
                        <a:rPr lang="en-US" sz="2400" dirty="0" err="1">
                          <a:solidFill>
                            <a:srgbClr val="FFFF00"/>
                          </a:solidFill>
                          <a:effectLst/>
                        </a:rPr>
                        <a:t>Kết</a:t>
                      </a:r>
                      <a:r>
                        <a:rPr lang="en-US" sz="2400" dirty="0">
                          <a:solidFill>
                            <a:srgbClr val="FFFF00"/>
                          </a:solidFill>
                          <a:effectLst/>
                        </a:rPr>
                        <a:t> </a:t>
                      </a:r>
                      <a:r>
                        <a:rPr lang="vi-VN" sz="2400" dirty="0">
                          <a:solidFill>
                            <a:srgbClr val="FFFF00"/>
                          </a:solidFill>
                          <a:effectLst/>
                        </a:rPr>
                        <a:t>luận</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8000"/>
                    </a:solidFill>
                  </a:tcPr>
                </a:tc>
                <a:tc>
                  <a:txBody>
                    <a:bodyPr/>
                    <a:lstStyle/>
                    <a:p>
                      <a:pPr marL="274320" indent="254000">
                        <a:lnSpc>
                          <a:spcPct val="132000"/>
                        </a:lnSpc>
                        <a:spcAft>
                          <a:spcPts val="200"/>
                        </a:spcAft>
                      </a:pPr>
                      <a:r>
                        <a:rPr lang="vi-VN" sz="2400" dirty="0">
                          <a:solidFill>
                            <a:srgbClr val="FFFF00"/>
                          </a:solidFill>
                          <a:effectLst/>
                        </a:rPr>
                        <a:t> </a:t>
                      </a:r>
                      <a:endParaRPr lang="en-US"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7163487"/>
                  </a:ext>
                </a:extLst>
              </a:tr>
            </a:tbl>
          </a:graphicData>
        </a:graphic>
      </p:graphicFrame>
      <p:sp>
        <p:nvSpPr>
          <p:cNvPr id="11" name="TextBox 10">
            <a:extLst>
              <a:ext uri="{FF2B5EF4-FFF2-40B4-BE49-F238E27FC236}">
                <a16:creationId xmlns:a16="http://schemas.microsoft.com/office/drawing/2014/main" id="{DE990F49-5A31-BAA8-4791-B5F8BE4ED369}"/>
              </a:ext>
            </a:extLst>
          </p:cNvPr>
          <p:cNvSpPr txBox="1"/>
          <p:nvPr/>
        </p:nvSpPr>
        <p:spPr>
          <a:xfrm>
            <a:off x="1140590" y="4985772"/>
            <a:ext cx="2085975" cy="4616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Nhóm 1 +2</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A349AAC-1000-FE1B-1520-06E73FF33143}"/>
              </a:ext>
            </a:extLst>
          </p:cNvPr>
          <p:cNvSpPr txBox="1"/>
          <p:nvPr/>
        </p:nvSpPr>
        <p:spPr>
          <a:xfrm>
            <a:off x="5455415" y="4980444"/>
            <a:ext cx="2085975" cy="461665"/>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Nhóm 3 +4</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EAF17F3-1CDC-7C32-8C16-F088A0749076}"/>
              </a:ext>
            </a:extLst>
          </p:cNvPr>
          <p:cNvSpPr txBox="1"/>
          <p:nvPr/>
        </p:nvSpPr>
        <p:spPr>
          <a:xfrm>
            <a:off x="8965437" y="4878122"/>
            <a:ext cx="2085975" cy="461665"/>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400" b="1" dirty="0">
                <a:solidFill>
                  <a:srgbClr val="FFFF00"/>
                </a:solidFill>
                <a:latin typeface="Times New Roman" panose="02020603050405020304" pitchFamily="18" charset="0"/>
                <a:cs typeface="Times New Roman" panose="02020603050405020304" pitchFamily="18" charset="0"/>
              </a:rPr>
              <a:t>Nhóm 5 +6</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4" name="3 Minute Timer (Nho)">
            <a:hlinkClick r:id="" action="ppaction://media"/>
            <a:extLst>
              <a:ext uri="{FF2B5EF4-FFF2-40B4-BE49-F238E27FC236}">
                <a16:creationId xmlns:a16="http://schemas.microsoft.com/office/drawing/2014/main" id="{FC61216B-1ED3-85DF-B46E-2B17E52BD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06707" y="293148"/>
            <a:ext cx="1546699" cy="864818"/>
          </a:xfrm>
          <a:prstGeom prst="rect">
            <a:avLst/>
          </a:prstGeom>
        </p:spPr>
      </p:pic>
    </p:spTree>
    <p:extLst>
      <p:ext uri="{BB962C8B-B14F-4D97-AF65-F5344CB8AC3E}">
        <p14:creationId xmlns:p14="http://schemas.microsoft.com/office/powerpoint/2010/main" val="24905182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CE15FB5-B972-A4CE-AEF4-79E3CB851670}"/>
              </a:ext>
            </a:extLst>
          </p:cNvPr>
          <p:cNvGraphicFramePr>
            <a:graphicFrameLocks noGrp="1"/>
          </p:cNvGraphicFramePr>
          <p:nvPr>
            <p:extLst>
              <p:ext uri="{D42A27DB-BD31-4B8C-83A1-F6EECF244321}">
                <p14:modId xmlns:p14="http://schemas.microsoft.com/office/powerpoint/2010/main" val="1404327421"/>
              </p:ext>
            </p:extLst>
          </p:nvPr>
        </p:nvGraphicFramePr>
        <p:xfrm>
          <a:off x="1054286" y="358564"/>
          <a:ext cx="11137714" cy="6603937"/>
        </p:xfrm>
        <a:graphic>
          <a:graphicData uri="http://schemas.openxmlformats.org/drawingml/2006/table">
            <a:tbl>
              <a:tblPr firstRow="1" firstCol="1" bandRow="1">
                <a:tableStyleId>{5C22544A-7EE6-4342-B048-85BDC9FD1C3A}</a:tableStyleId>
              </a:tblPr>
              <a:tblGrid>
                <a:gridCol w="2405254">
                  <a:extLst>
                    <a:ext uri="{9D8B030D-6E8A-4147-A177-3AD203B41FA5}">
                      <a16:colId xmlns:a16="http://schemas.microsoft.com/office/drawing/2014/main" val="1598586075"/>
                    </a:ext>
                  </a:extLst>
                </a:gridCol>
                <a:gridCol w="8732460">
                  <a:extLst>
                    <a:ext uri="{9D8B030D-6E8A-4147-A177-3AD203B41FA5}">
                      <a16:colId xmlns:a16="http://schemas.microsoft.com/office/drawing/2014/main" val="4020596613"/>
                    </a:ext>
                  </a:extLst>
                </a:gridCol>
              </a:tblGrid>
              <a:tr h="603461">
                <a:tc>
                  <a:txBody>
                    <a:bodyPr/>
                    <a:lstStyle/>
                    <a:p>
                      <a:pPr algn="ctr">
                        <a:spcBef>
                          <a:spcPts val="600"/>
                        </a:spcBef>
                        <a:spcAft>
                          <a:spcPts val="600"/>
                        </a:spcAft>
                      </a:pPr>
                      <a:r>
                        <a:rPr lang="vi-VN" sz="2400" dirty="0">
                          <a:effectLst/>
                        </a:rPr>
                        <a:t>Quá trình kiến tạo</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vi-VN" sz="2400" dirty="0">
                          <a:effectLst/>
                        </a:rPr>
                        <a:t>Đặc điểm</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61490182"/>
                  </a:ext>
                </a:extLst>
              </a:tr>
              <a:tr h="1134554">
                <a:tc>
                  <a:txBody>
                    <a:bodyPr/>
                    <a:lstStyle/>
                    <a:p>
                      <a:pPr>
                        <a:spcBef>
                          <a:spcPts val="600"/>
                        </a:spcBef>
                        <a:spcAft>
                          <a:spcPts val="600"/>
                        </a:spcAft>
                      </a:pPr>
                      <a:r>
                        <a:rPr lang="vi-VN" sz="2400" dirty="0">
                          <a:effectLst/>
                        </a:rPr>
                        <a:t>Đồng bằng châu thổ</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2400" dirty="0">
                          <a:effectLst/>
                        </a:rPr>
                        <a:t> </a:t>
                      </a:r>
                    </a:p>
                    <a:p>
                      <a:pPr>
                        <a:spcBef>
                          <a:spcPts val="600"/>
                        </a:spcBef>
                        <a:spcAft>
                          <a:spcPts val="600"/>
                        </a:spcAft>
                      </a:pPr>
                      <a:endParaRPr lang="vi-VN" sz="2400" dirty="0">
                        <a:effectLst/>
                      </a:endParaRPr>
                    </a:p>
                    <a:p>
                      <a:pPr>
                        <a:spcBef>
                          <a:spcPts val="600"/>
                        </a:spcBef>
                        <a:spcAft>
                          <a:spcPts val="600"/>
                        </a:spcAft>
                      </a:pPr>
                      <a:endParaRPr lang="vi-VN" sz="2400" kern="1200" dirty="0">
                        <a:solidFill>
                          <a:schemeClr val="dk1"/>
                        </a:solidFill>
                        <a:effectLst/>
                        <a:latin typeface="+mn-lt"/>
                        <a:ea typeface="+mn-ea"/>
                        <a:cs typeface="+mn-cs"/>
                      </a:endParaRPr>
                    </a:p>
                    <a:p>
                      <a:pPr>
                        <a:spcBef>
                          <a:spcPts val="600"/>
                        </a:spcBef>
                        <a:spcAft>
                          <a:spcPts val="600"/>
                        </a:spcAft>
                      </a:pPr>
                      <a:endParaRPr lang="vi-VN" sz="2400" kern="1200" dirty="0">
                        <a:solidFill>
                          <a:schemeClr val="dk1"/>
                        </a:solidFill>
                        <a:effectLst/>
                        <a:latin typeface="+mn-lt"/>
                        <a:ea typeface="+mn-ea"/>
                        <a:cs typeface="+mn-cs"/>
                      </a:endParaRPr>
                    </a:p>
                    <a:p>
                      <a:pPr>
                        <a:spcBef>
                          <a:spcPts val="600"/>
                        </a:spcBef>
                        <a:spcAft>
                          <a:spcPts val="600"/>
                        </a:spcAft>
                      </a:pPr>
                      <a:endParaRPr lang="vi-VN" sz="2400" kern="1200" dirty="0">
                        <a:solidFill>
                          <a:schemeClr val="dk1"/>
                        </a:solidFill>
                        <a:effectLst/>
                        <a:latin typeface="+mn-lt"/>
                        <a:ea typeface="+mn-ea"/>
                        <a:cs typeface="+mn-cs"/>
                      </a:endParaRPr>
                    </a:p>
                    <a:p>
                      <a:pPr>
                        <a:spcBef>
                          <a:spcPts val="600"/>
                        </a:spcBef>
                        <a:spcAft>
                          <a:spcPts val="600"/>
                        </a:spcAft>
                      </a:pPr>
                      <a:endParaRPr lang="en-US" sz="2133"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139401503"/>
                  </a:ext>
                </a:extLst>
              </a:tr>
              <a:tr h="1504429">
                <a:tc>
                  <a:txBody>
                    <a:bodyPr/>
                    <a:lstStyle/>
                    <a:p>
                      <a:pPr>
                        <a:spcBef>
                          <a:spcPts val="600"/>
                        </a:spcBef>
                        <a:spcAft>
                          <a:spcPts val="600"/>
                        </a:spcAft>
                      </a:pPr>
                      <a:r>
                        <a:rPr lang="vi-VN" sz="2400" dirty="0">
                          <a:effectLst/>
                        </a:rPr>
                        <a:t>Châu thổ sông Cửu Long</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vi-VN" sz="2400" dirty="0">
                          <a:effectLst/>
                        </a:rPr>
                        <a:t> </a:t>
                      </a:r>
                    </a:p>
                    <a:p>
                      <a:pPr>
                        <a:spcBef>
                          <a:spcPts val="600"/>
                        </a:spcBef>
                        <a:spcAft>
                          <a:spcPts val="600"/>
                        </a:spcAft>
                      </a:pPr>
                      <a:endParaRPr lang="vi-VN" sz="24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vi-VN" sz="24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vi-VN" sz="24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vi-VN" sz="24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13749183"/>
                  </a:ext>
                </a:extLst>
              </a:tr>
            </a:tbl>
          </a:graphicData>
        </a:graphic>
      </p:graphicFrame>
      <p:sp>
        <p:nvSpPr>
          <p:cNvPr id="4" name="TextBox 3">
            <a:extLst>
              <a:ext uri="{FF2B5EF4-FFF2-40B4-BE49-F238E27FC236}">
                <a16:creationId xmlns:a16="http://schemas.microsoft.com/office/drawing/2014/main" id="{398F9F69-F710-F1F0-8E4B-BF4CAD16979C}"/>
              </a:ext>
            </a:extLst>
          </p:cNvPr>
          <p:cNvSpPr txBox="1"/>
          <p:nvPr/>
        </p:nvSpPr>
        <p:spPr>
          <a:xfrm>
            <a:off x="3390899" y="1162050"/>
            <a:ext cx="8705851" cy="2754600"/>
          </a:xfrm>
          <a:prstGeom prst="rect">
            <a:avLst/>
          </a:prstGeom>
          <a:solidFill>
            <a:srgbClr val="008000"/>
          </a:solidFill>
        </p:spPr>
        <p:txBody>
          <a:bodyPr wrap="square" rtlCol="0">
            <a:spAutoFit/>
          </a:bodyPr>
          <a:lstStyle/>
          <a:p>
            <a:pPr>
              <a:spcBef>
                <a:spcPts val="600"/>
              </a:spcBef>
              <a:spcAft>
                <a:spcPts val="600"/>
              </a:spcAft>
            </a:pPr>
            <a:r>
              <a:rPr lang="vi-VN" sz="2400" kern="1200" dirty="0">
                <a:solidFill>
                  <a:srgbClr val="FFFFCC"/>
                </a:solidFill>
                <a:effectLst/>
                <a:latin typeface="Times New Roman" panose="02020603050405020304" pitchFamily="18" charset="0"/>
                <a:cs typeface="Times New Roman" panose="02020603050405020304" pitchFamily="18" charset="0"/>
              </a:rPr>
              <a:t>- </a:t>
            </a:r>
            <a:r>
              <a:rPr lang="vi-VN" sz="2800" kern="1200" dirty="0">
                <a:solidFill>
                  <a:srgbClr val="FFFFCC"/>
                </a:solidFill>
                <a:effectLst/>
                <a:latin typeface="Times New Roman" panose="02020603050405020304" pitchFamily="18" charset="0"/>
                <a:cs typeface="Times New Roman" panose="02020603050405020304" pitchFamily="18" charset="0"/>
              </a:rPr>
              <a:t>Vị trí: hạ lưu sông</a:t>
            </a:r>
            <a:endParaRPr lang="en-US" sz="2800" kern="1200" dirty="0">
              <a:solidFill>
                <a:srgbClr val="FFFFCC"/>
              </a:solidFill>
              <a:effectLst/>
              <a:latin typeface="Times New Roman" panose="02020603050405020304" pitchFamily="18" charset="0"/>
              <a:cs typeface="Times New Roman" panose="02020603050405020304" pitchFamily="18" charset="0"/>
            </a:endParaRPr>
          </a:p>
          <a:p>
            <a:r>
              <a:rPr lang="vi-VN" sz="2800" kern="1200" dirty="0">
                <a:solidFill>
                  <a:srgbClr val="FFFFCC"/>
                </a:solidFill>
                <a:effectLst/>
                <a:latin typeface="Times New Roman" panose="02020603050405020304" pitchFamily="18" charset="0"/>
                <a:cs typeface="Times New Roman" panose="02020603050405020304" pitchFamily="18" charset="0"/>
              </a:rPr>
              <a:t>- Hình thành và phát triển: từ lũ</a:t>
            </a:r>
            <a:endParaRPr lang="en-US" sz="2800" kern="1200" dirty="0">
              <a:solidFill>
                <a:srgbClr val="FFFFCC"/>
              </a:solidFill>
              <a:effectLst/>
              <a:latin typeface="Times New Roman" panose="02020603050405020304" pitchFamily="18" charset="0"/>
              <a:cs typeface="Times New Roman" panose="02020603050405020304" pitchFamily="18" charset="0"/>
            </a:endParaRPr>
          </a:p>
          <a:p>
            <a:r>
              <a:rPr lang="vi-VN" sz="2800" kern="1200" dirty="0">
                <a:solidFill>
                  <a:srgbClr val="FFFFCC"/>
                </a:solidFill>
                <a:effectLst/>
                <a:latin typeface="Times New Roman" panose="02020603050405020304" pitchFamily="18" charset="0"/>
                <a:cs typeface="Times New Roman" panose="02020603050405020304" pitchFamily="18" charset="0"/>
              </a:rPr>
              <a:t>- Thời gian hình thành: hàng trăm năm, hàng triệu năm</a:t>
            </a:r>
            <a:endParaRPr lang="en-US" sz="2800" kern="1200" dirty="0">
              <a:solidFill>
                <a:srgbClr val="FFFFCC"/>
              </a:solidFill>
              <a:effectLst/>
              <a:latin typeface="Times New Roman" panose="02020603050405020304" pitchFamily="18" charset="0"/>
              <a:cs typeface="Times New Roman" panose="02020603050405020304" pitchFamily="18" charset="0"/>
            </a:endParaRPr>
          </a:p>
          <a:p>
            <a:r>
              <a:rPr lang="vi-VN" sz="2800" kern="1200" dirty="0">
                <a:solidFill>
                  <a:srgbClr val="FFFFCC"/>
                </a:solidFill>
                <a:effectLst/>
                <a:latin typeface="Times New Roman" panose="02020603050405020304" pitchFamily="18" charset="0"/>
                <a:cs typeface="Times New Roman" panose="02020603050405020304" pitchFamily="18" charset="0"/>
              </a:rPr>
              <a:t>- Quá trình hình thành: mưa lớn ở đầu nguồn cuốn theo các vật liệu đổ ra sông suối xuống hạ lưu rồi ra biển tích tụ trầm tích và bùn cát cửa sông=&gt; tạo nên đồng bằng</a:t>
            </a:r>
            <a:endParaRPr lang="en-US" sz="2800" kern="1200" dirty="0">
              <a:solidFill>
                <a:srgbClr val="FFFFCC"/>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2C4CD9-737C-4434-6C96-2891E8611335}"/>
              </a:ext>
            </a:extLst>
          </p:cNvPr>
          <p:cNvSpPr txBox="1"/>
          <p:nvPr/>
        </p:nvSpPr>
        <p:spPr>
          <a:xfrm>
            <a:off x="3457575" y="4103400"/>
            <a:ext cx="8705851" cy="2633285"/>
          </a:xfrm>
          <a:prstGeom prst="rect">
            <a:avLst/>
          </a:prstGeom>
          <a:solidFill>
            <a:srgbClr val="008000"/>
          </a:solidFill>
        </p:spPr>
        <p:txBody>
          <a:bodyPr wrap="square" rtlCol="0">
            <a:spAutoFit/>
          </a:bodyPr>
          <a:lstStyle/>
          <a:p>
            <a:pPr algn="just">
              <a:lnSpc>
                <a:spcPct val="105000"/>
              </a:lnSpc>
              <a:spcBef>
                <a:spcPts val="600"/>
              </a:spcBef>
              <a:spcAft>
                <a:spcPts val="600"/>
              </a:spcAft>
            </a:pPr>
            <a:r>
              <a:rPr lang="vi-VN" sz="2800" b="1" dirty="0">
                <a:solidFill>
                  <a:schemeClr val="bg1"/>
                </a:solidFill>
                <a:effectLst/>
                <a:latin typeface="Times New Roman" panose="02020603050405020304" pitchFamily="18" charset="0"/>
                <a:ea typeface="Calibri" panose="020F0502020204030204" pitchFamily="34" charset="0"/>
              </a:rPr>
              <a:t>- Có tuổi địa chất trẻ</a:t>
            </a:r>
            <a:endParaRPr lang="en-US" sz="2800" b="1" dirty="0">
              <a:solidFill>
                <a:schemeClr val="bg1"/>
              </a:solidFill>
              <a:effectLst/>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chemeClr val="bg1"/>
                </a:solidFill>
                <a:effectLst/>
                <a:latin typeface="Times New Roman" panose="02020603050405020304" pitchFamily="18" charset="0"/>
                <a:ea typeface="Calibri" panose="020F0502020204030204" pitchFamily="34" charset="0"/>
              </a:rPr>
              <a:t>- Thượng nguồn là dãy Hi-ma-lay-a</a:t>
            </a:r>
            <a:endParaRPr lang="en-US" sz="2800" b="1" dirty="0">
              <a:solidFill>
                <a:schemeClr val="bg1"/>
              </a:solidFill>
              <a:effectLst/>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chemeClr val="bg1"/>
                </a:solidFill>
                <a:effectLst/>
                <a:latin typeface="Times New Roman" panose="02020603050405020304" pitchFamily="18" charset="0"/>
                <a:ea typeface="Calibri" panose="020F0502020204030204" pitchFamily="34" charset="0"/>
              </a:rPr>
              <a:t>- Các dạng địa hình lũ đi qua: núi cao , cao nguyên, đồi núi thấp, đồng bằng và kết thúc ở vùng biển phía nam thềm lục địa của tổ quốc </a:t>
            </a:r>
            <a:endParaRPr lang="en-US" sz="2800" b="1"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39631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94" y="556047"/>
            <a:ext cx="5870153" cy="5870153"/>
          </a:xfrm>
          <a:prstGeom prst="rect">
            <a:avLst/>
          </a:prstGeom>
        </p:spPr>
      </p:pic>
      <p:sp>
        <p:nvSpPr>
          <p:cNvPr id="3" name="Rectangle 2"/>
          <p:cNvSpPr/>
          <p:nvPr/>
        </p:nvSpPr>
        <p:spPr>
          <a:xfrm>
            <a:off x="655998" y="3981839"/>
            <a:ext cx="3228750" cy="1015663"/>
          </a:xfrm>
          <a:prstGeom prst="rect">
            <a:avLst/>
          </a:prstGeom>
        </p:spPr>
        <p:txBody>
          <a:bodyPr wrap="square">
            <a:spAutoFit/>
          </a:bodyPr>
          <a:lstStyle/>
          <a:p>
            <a:pPr defTabSz="914377" fontAlgn="base"/>
            <a:r>
              <a:rPr lang="en-US" sz="3600" b="1" dirty="0">
                <a:solidFill>
                  <a:prstClr val="black"/>
                </a:solidFill>
                <a:latin typeface="Times New Roman" panose="02020603050405020304" pitchFamily="18" charset="0"/>
                <a:cs typeface="Times New Roman" panose="02020603050405020304" pitchFamily="18" charset="0"/>
              </a:rPr>
              <a:t> </a:t>
            </a:r>
            <a:r>
              <a:rPr lang="en-US" sz="6000" b="1" dirty="0" err="1">
                <a:solidFill>
                  <a:srgbClr val="0000FF"/>
                </a:solidFill>
                <a:latin typeface="Times New Roman" panose="02020603050405020304" pitchFamily="18" charset="0"/>
                <a:cs typeface="Times New Roman" panose="02020603050405020304" pitchFamily="18" charset="0"/>
              </a:rPr>
              <a:t>Chủ</a:t>
            </a:r>
            <a:r>
              <a:rPr lang="en-US" sz="6000" b="1" dirty="0">
                <a:solidFill>
                  <a:srgbClr val="0000FF"/>
                </a:solidFill>
                <a:latin typeface="Times New Roman" panose="02020603050405020304" pitchFamily="18" charset="0"/>
                <a:cs typeface="Times New Roman" panose="02020603050405020304" pitchFamily="18" charset="0"/>
              </a:rPr>
              <a:t> </a:t>
            </a:r>
            <a:r>
              <a:rPr lang="en-US" sz="6000" b="1" dirty="0" err="1">
                <a:solidFill>
                  <a:srgbClr val="0000FF"/>
                </a:solidFill>
                <a:latin typeface="Times New Roman" panose="02020603050405020304" pitchFamily="18" charset="0"/>
                <a:cs typeface="Times New Roman" panose="02020603050405020304" pitchFamily="18" charset="0"/>
              </a:rPr>
              <a:t>đề</a:t>
            </a:r>
            <a:endParaRPr lang="en-US" sz="60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25555" y="1096971"/>
            <a:ext cx="6676983" cy="830997"/>
          </a:xfrm>
          <a:prstGeom prst="rect">
            <a:avLst/>
          </a:prstGeom>
        </p:spPr>
        <p:txBody>
          <a:bodyPr wrap="square">
            <a:spAutoFit/>
          </a:bodyPr>
          <a:lstStyle/>
          <a:p>
            <a:pPr defTabSz="914377" fontAlgn="base"/>
            <a:r>
              <a:rPr lang="en-US" sz="4800" b="1" dirty="0">
                <a:solidFill>
                  <a:srgbClr val="FF0000"/>
                </a:solidFill>
                <a:latin typeface="Times New Roman" panose="02020603050405020304" pitchFamily="18" charset="0"/>
                <a:cs typeface="Times New Roman" panose="02020603050405020304" pitchFamily="18" charset="0"/>
              </a:rPr>
              <a:t>“</a:t>
            </a:r>
            <a:r>
              <a:rPr lang="vi-VN" sz="4800" b="1" dirty="0">
                <a:solidFill>
                  <a:srgbClr val="FF0000"/>
                </a:solidFill>
                <a:latin typeface="Times New Roman" panose="02020603050405020304" pitchFamily="18" charset="0"/>
                <a:cs typeface="Times New Roman" panose="02020603050405020304" pitchFamily="18" charset="0"/>
              </a:rPr>
              <a:t> Hôm nay và ngày mai</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241296" y="2041268"/>
            <a:ext cx="7095548" cy="1815882"/>
          </a:xfrm>
          <a:prstGeom prst="rect">
            <a:avLst/>
          </a:prstGeom>
        </p:spPr>
        <p:txBody>
          <a:bodyPr wrap="square">
            <a:spAutoFit/>
          </a:bodyPr>
          <a:lstStyle/>
          <a:p>
            <a:pPr marL="914389" lvl="1" indent="-457189" algn="just" defTabSz="914377" fontAlgn="base">
              <a:buFont typeface="Wingdings" panose="05000000000000000000" pitchFamily="2" charset="2"/>
              <a:buChar char="à"/>
            </a:pPr>
            <a:r>
              <a:rPr lang="vi-VN" sz="2800" dirty="0">
                <a:solidFill>
                  <a:srgbClr val="7030A0"/>
                </a:solidFill>
                <a:latin typeface="+mj-lt"/>
                <a:cs typeface="Times New Roman" panose="02020603050405020304" pitchFamily="18" charset="0"/>
                <a:sym typeface="Wingdings" panose="05000000000000000000" pitchFamily="2" charset="2"/>
              </a:rPr>
              <a:t>Thế giới luôn biến chuyển không ngừng do tác động của tự nhiên và con người.  </a:t>
            </a:r>
            <a:r>
              <a:rPr lang="en-US" sz="2800" dirty="0">
                <a:solidFill>
                  <a:srgbClr val="7030A0"/>
                </a:solidFill>
                <a:latin typeface="+mj-lt"/>
                <a:cs typeface="Times New Roman" panose="02020603050405020304" pitchFamily="18" charset="0"/>
                <a:sym typeface="Wingdings" panose="05000000000000000000" pitchFamily="2" charset="2"/>
              </a:rPr>
              <a:t> </a:t>
            </a:r>
            <a:r>
              <a:rPr lang="vi-VN" sz="2800" dirty="0">
                <a:solidFill>
                  <a:srgbClr val="7030A0"/>
                </a:solidFill>
                <a:latin typeface="+mj-lt"/>
                <a:cs typeface="Times New Roman" panose="02020603050405020304" pitchFamily="18" charset="0"/>
              </a:rPr>
              <a:t>Phải làm gì để hôm nay hạnh phúc và ngày mai tươi sáng </a:t>
            </a:r>
            <a:endParaRPr lang="en-US" sz="2800" dirty="0">
              <a:solidFill>
                <a:srgbClr val="7030A0"/>
              </a:solidFill>
              <a:latin typeface="+mj-lt"/>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4C0F3AA3-03E9-CC10-04F4-5418A371ED90}"/>
              </a:ext>
            </a:extLst>
          </p:cNvPr>
          <p:cNvSpPr txBox="1"/>
          <p:nvPr/>
        </p:nvSpPr>
        <p:spPr>
          <a:xfrm>
            <a:off x="4673756" y="4071234"/>
            <a:ext cx="6506645" cy="1384995"/>
          </a:xfrm>
          <a:prstGeom prst="rect">
            <a:avLst/>
          </a:prstGeom>
          <a:noFill/>
        </p:spPr>
        <p:txBody>
          <a:bodyPr wrap="square" rtlCol="0">
            <a:spAutoFit/>
          </a:bodyPr>
          <a:lstStyle/>
          <a:p>
            <a:r>
              <a:rPr lang="en-US" sz="2800" dirty="0">
                <a:solidFill>
                  <a:schemeClr val="accent6">
                    <a:lumMod val="75000"/>
                  </a:schemeClr>
                </a:solidFill>
                <a:latin typeface="+mj-lt"/>
                <a:cs typeface="Times New Roman" panose="02020603050405020304" pitchFamily="18" charset="0"/>
                <a:sym typeface="Wingdings" panose="05000000000000000000" pitchFamily="2" charset="2"/>
              </a:rPr>
              <a:t> </a:t>
            </a:r>
            <a:r>
              <a:rPr lang="vi-VN" sz="2800" dirty="0">
                <a:solidFill>
                  <a:schemeClr val="accent6">
                    <a:lumMod val="75000"/>
                  </a:schemeClr>
                </a:solidFill>
                <a:latin typeface="+mj-lt"/>
                <a:cs typeface="Times New Roman" panose="02020603050405020304" pitchFamily="18" charset="0"/>
                <a:sym typeface="Wingdings" panose="05000000000000000000" pitchFamily="2" charset="2"/>
              </a:rPr>
              <a:t>Con người cần </a:t>
            </a:r>
            <a:r>
              <a:rPr lang="vi-VN" sz="2800" dirty="0">
                <a:solidFill>
                  <a:schemeClr val="accent6">
                    <a:lumMod val="75000"/>
                  </a:schemeClr>
                </a:solidFill>
                <a:effectLst/>
                <a:latin typeface="+mj-lt"/>
                <a:ea typeface="Microsoft Sans Serif" panose="020B0604020202020204" pitchFamily="34" charset="0"/>
              </a:rPr>
              <a:t>có thêm hiểu biết về thế giới tự nhiên, ứng phó tích cực  với môi trường</a:t>
            </a:r>
            <a:endParaRPr lang="en-US" sz="2800" dirty="0">
              <a:solidFill>
                <a:schemeClr val="accent6">
                  <a:lumMod val="75000"/>
                </a:schemeClr>
              </a:solidFill>
              <a:latin typeface="+mj-lt"/>
            </a:endParaRPr>
          </a:p>
        </p:txBody>
      </p:sp>
      <p:sp>
        <p:nvSpPr>
          <p:cNvPr id="11" name="TextBox 10">
            <a:extLst>
              <a:ext uri="{FF2B5EF4-FFF2-40B4-BE49-F238E27FC236}">
                <a16:creationId xmlns:a16="http://schemas.microsoft.com/office/drawing/2014/main" id="{D99AD74D-B907-99F4-62C2-7A3E6614DF0D}"/>
              </a:ext>
            </a:extLst>
          </p:cNvPr>
          <p:cNvSpPr txBox="1"/>
          <p:nvPr/>
        </p:nvSpPr>
        <p:spPr>
          <a:xfrm>
            <a:off x="4681947" y="5748412"/>
            <a:ext cx="7221910" cy="523220"/>
          </a:xfrm>
          <a:prstGeom prst="rect">
            <a:avLst/>
          </a:prstGeom>
          <a:noFill/>
        </p:spPr>
        <p:txBody>
          <a:bodyPr wrap="square">
            <a:spAutoFit/>
          </a:bodyPr>
          <a:lstStyle/>
          <a:p>
            <a:r>
              <a:rPr lang="en-US" sz="2800" dirty="0">
                <a:solidFill>
                  <a:schemeClr val="accent4">
                    <a:lumMod val="50000"/>
                  </a:schemeClr>
                </a:solidFill>
                <a:latin typeface="+mj-lt"/>
                <a:cs typeface="Times New Roman" panose="02020603050405020304" pitchFamily="18" charset="0"/>
                <a:sym typeface="Wingdings" panose="05000000000000000000" pitchFamily="2" charset="2"/>
              </a:rPr>
              <a:t> </a:t>
            </a:r>
            <a:r>
              <a:rPr lang="vi-VN" sz="2800" dirty="0">
                <a:solidFill>
                  <a:schemeClr val="accent4">
                    <a:lumMod val="50000"/>
                  </a:schemeClr>
                </a:solidFill>
                <a:effectLst/>
                <a:latin typeface="+mj-lt"/>
                <a:ea typeface="Microsoft Sans Serif" panose="020B0604020202020204" pitchFamily="34" charset="0"/>
              </a:rPr>
              <a:t>nắm được đặc điểm của một số kiểu văn bản</a:t>
            </a:r>
            <a:endParaRPr lang="en-US" sz="2800" dirty="0">
              <a:solidFill>
                <a:schemeClr val="accent4">
                  <a:lumMod val="50000"/>
                </a:schemeClr>
              </a:solidFill>
              <a:latin typeface="+mj-lt"/>
            </a:endParaRPr>
          </a:p>
        </p:txBody>
      </p:sp>
      <p:sp>
        <p:nvSpPr>
          <p:cNvPr id="6" name="Rectangle 5">
            <a:extLst>
              <a:ext uri="{FF2B5EF4-FFF2-40B4-BE49-F238E27FC236}">
                <a16:creationId xmlns:a16="http://schemas.microsoft.com/office/drawing/2014/main" id="{7AA05432-9A02-B1B7-BCBF-E1918DC5CFD7}"/>
              </a:ext>
            </a:extLst>
          </p:cNvPr>
          <p:cNvSpPr/>
          <p:nvPr/>
        </p:nvSpPr>
        <p:spPr>
          <a:xfrm>
            <a:off x="2270373" y="30679"/>
            <a:ext cx="8058808" cy="1015663"/>
          </a:xfrm>
          <a:prstGeom prst="rect">
            <a:avLst/>
          </a:prstGeom>
        </p:spPr>
        <p:txBody>
          <a:bodyPr wrap="square">
            <a:spAutoFit/>
          </a:bodyPr>
          <a:lstStyle/>
          <a:p>
            <a:pPr defTabSz="914377">
              <a:defRPr/>
            </a:pPr>
            <a:r>
              <a:rPr lang="en-US" altLang="zh-CN" sz="6000" dirty="0">
                <a:solidFill>
                  <a:prstClr val="black"/>
                </a:solidFill>
                <a:latin typeface="Times New Roman" panose="02020603050405020304" pitchFamily="18" charset="0"/>
                <a:cs typeface="Times New Roman" panose="02020603050405020304" pitchFamily="18" charset="0"/>
              </a:rPr>
              <a:t>I. </a:t>
            </a:r>
            <a:r>
              <a:rPr lang="en-US" altLang="zh-CN" sz="6000" dirty="0" err="1">
                <a:solidFill>
                  <a:prstClr val="black"/>
                </a:solidFill>
                <a:latin typeface="Times New Roman" panose="02020603050405020304" pitchFamily="18" charset="0"/>
                <a:cs typeface="Times New Roman" panose="02020603050405020304" pitchFamily="18" charset="0"/>
              </a:rPr>
              <a:t>Giới</a:t>
            </a:r>
            <a:r>
              <a:rPr lang="en-US" altLang="zh-CN" sz="6000" dirty="0">
                <a:solidFill>
                  <a:prstClr val="black"/>
                </a:solidFill>
                <a:latin typeface="Times New Roman" panose="02020603050405020304" pitchFamily="18" charset="0"/>
                <a:cs typeface="Times New Roman" panose="02020603050405020304" pitchFamily="18" charset="0"/>
              </a:rPr>
              <a:t> </a:t>
            </a:r>
            <a:r>
              <a:rPr lang="en-US" altLang="zh-CN" sz="6000" dirty="0" err="1">
                <a:solidFill>
                  <a:prstClr val="black"/>
                </a:solidFill>
                <a:latin typeface="Times New Roman" panose="02020603050405020304" pitchFamily="18" charset="0"/>
                <a:cs typeface="Times New Roman" panose="02020603050405020304" pitchFamily="18" charset="0"/>
              </a:rPr>
              <a:t>thiệu</a:t>
            </a:r>
            <a:r>
              <a:rPr lang="en-US" altLang="zh-CN" sz="6000" dirty="0">
                <a:solidFill>
                  <a:prstClr val="black"/>
                </a:solidFill>
                <a:latin typeface="Times New Roman" panose="02020603050405020304" pitchFamily="18" charset="0"/>
                <a:cs typeface="Times New Roman" panose="02020603050405020304" pitchFamily="18" charset="0"/>
              </a:rPr>
              <a:t> </a:t>
            </a:r>
            <a:r>
              <a:rPr lang="en-US" altLang="zh-CN" sz="6000" dirty="0" err="1">
                <a:solidFill>
                  <a:prstClr val="black"/>
                </a:solidFill>
                <a:latin typeface="Times New Roman" panose="02020603050405020304" pitchFamily="18" charset="0"/>
                <a:cs typeface="Times New Roman" panose="02020603050405020304" pitchFamily="18" charset="0"/>
              </a:rPr>
              <a:t>bài</a:t>
            </a:r>
            <a:r>
              <a:rPr lang="en-US" altLang="zh-CN" sz="6000" dirty="0">
                <a:solidFill>
                  <a:prstClr val="black"/>
                </a:solidFill>
                <a:latin typeface="Times New Roman" panose="02020603050405020304" pitchFamily="18" charset="0"/>
                <a:cs typeface="Times New Roman" panose="02020603050405020304" pitchFamily="18" charset="0"/>
              </a:rPr>
              <a:t> </a:t>
            </a:r>
            <a:r>
              <a:rPr lang="en-US" altLang="zh-CN" sz="6000" dirty="0" err="1">
                <a:solidFill>
                  <a:prstClr val="black"/>
                </a:solidFill>
                <a:latin typeface="Times New Roman" panose="02020603050405020304" pitchFamily="18" charset="0"/>
                <a:cs typeface="Times New Roman" panose="02020603050405020304" pitchFamily="18" charset="0"/>
              </a:rPr>
              <a:t>học</a:t>
            </a:r>
            <a:endParaRPr lang="en-US" altLang="zh-CN" sz="6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96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96CA987-1618-2817-707A-FFE5E5976948}"/>
              </a:ext>
            </a:extLst>
          </p:cNvPr>
          <p:cNvGraphicFramePr>
            <a:graphicFrameLocks noGrp="1"/>
          </p:cNvGraphicFramePr>
          <p:nvPr>
            <p:extLst>
              <p:ext uri="{D42A27DB-BD31-4B8C-83A1-F6EECF244321}">
                <p14:modId xmlns:p14="http://schemas.microsoft.com/office/powerpoint/2010/main" val="1902798643"/>
              </p:ext>
            </p:extLst>
          </p:nvPr>
        </p:nvGraphicFramePr>
        <p:xfrm>
          <a:off x="866775" y="295275"/>
          <a:ext cx="10944225" cy="5085263"/>
        </p:xfrm>
        <a:graphic>
          <a:graphicData uri="http://schemas.openxmlformats.org/drawingml/2006/table">
            <a:tbl>
              <a:tblPr firstRow="1" firstCol="1" bandRow="1">
                <a:tableStyleId>{93296810-A885-4BE3-A3E7-6D5BEEA58F35}</a:tableStyleId>
              </a:tblPr>
              <a:tblGrid>
                <a:gridCol w="3178487">
                  <a:extLst>
                    <a:ext uri="{9D8B030D-6E8A-4147-A177-3AD203B41FA5}">
                      <a16:colId xmlns:a16="http://schemas.microsoft.com/office/drawing/2014/main" val="3280946119"/>
                    </a:ext>
                  </a:extLst>
                </a:gridCol>
                <a:gridCol w="7765738">
                  <a:extLst>
                    <a:ext uri="{9D8B030D-6E8A-4147-A177-3AD203B41FA5}">
                      <a16:colId xmlns:a16="http://schemas.microsoft.com/office/drawing/2014/main" val="2728093682"/>
                    </a:ext>
                  </a:extLst>
                </a:gridCol>
              </a:tblGrid>
              <a:tr h="722256">
                <a:tc gridSpan="2">
                  <a:txBody>
                    <a:bodyPr/>
                    <a:lstStyle/>
                    <a:p>
                      <a:pPr algn="ctr">
                        <a:spcBef>
                          <a:spcPts val="600"/>
                        </a:spcBef>
                        <a:spcAft>
                          <a:spcPts val="600"/>
                        </a:spcAft>
                      </a:pPr>
                      <a:r>
                        <a:rPr lang="en-US" sz="3200" dirty="0" err="1">
                          <a:solidFill>
                            <a:srgbClr val="000066"/>
                          </a:solidFill>
                          <a:effectLst/>
                        </a:rPr>
                        <a:t>Sự</a:t>
                      </a:r>
                      <a:r>
                        <a:rPr lang="en-US" sz="3200" dirty="0">
                          <a:solidFill>
                            <a:srgbClr val="000066"/>
                          </a:solidFill>
                          <a:effectLst/>
                        </a:rPr>
                        <a:t> </a:t>
                      </a:r>
                      <a:r>
                        <a:rPr lang="vi-VN" sz="3200" dirty="0">
                          <a:solidFill>
                            <a:srgbClr val="000066"/>
                          </a:solidFill>
                          <a:effectLst/>
                        </a:rPr>
                        <a:t>trù phú </a:t>
                      </a:r>
                      <a:r>
                        <a:rPr lang="en-US" sz="3200" dirty="0" err="1">
                          <a:solidFill>
                            <a:srgbClr val="000066"/>
                          </a:solidFill>
                          <a:effectLst/>
                        </a:rPr>
                        <a:t>của</a:t>
                      </a:r>
                      <a:r>
                        <a:rPr lang="en-US" sz="3200" dirty="0">
                          <a:solidFill>
                            <a:srgbClr val="000066"/>
                          </a:solidFill>
                          <a:effectLst/>
                        </a:rPr>
                        <a:t> </a:t>
                      </a:r>
                      <a:r>
                        <a:rPr lang="en-US" sz="3200" dirty="0" err="1">
                          <a:solidFill>
                            <a:srgbClr val="000066"/>
                          </a:solidFill>
                          <a:effectLst/>
                        </a:rPr>
                        <a:t>Đồng</a:t>
                      </a:r>
                      <a:r>
                        <a:rPr lang="en-US" sz="3200" dirty="0">
                          <a:solidFill>
                            <a:srgbClr val="000066"/>
                          </a:solidFill>
                          <a:effectLst/>
                        </a:rPr>
                        <a:t> </a:t>
                      </a:r>
                      <a:r>
                        <a:rPr lang="vi-VN" sz="3200" dirty="0">
                          <a:solidFill>
                            <a:srgbClr val="000066"/>
                          </a:solidFill>
                          <a:effectLst/>
                        </a:rPr>
                        <a:t>bằng sông Cửu Long vào mùa lũ</a:t>
                      </a:r>
                      <a:endParaRPr lang="en-US" sz="3200"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98006903"/>
                  </a:ext>
                </a:extLst>
              </a:tr>
              <a:tr h="751729">
                <a:tc>
                  <a:txBody>
                    <a:bodyPr/>
                    <a:lstStyle/>
                    <a:p>
                      <a:pPr>
                        <a:spcBef>
                          <a:spcPts val="600"/>
                        </a:spcBef>
                        <a:spcAft>
                          <a:spcPts val="600"/>
                        </a:spcAft>
                      </a:pPr>
                      <a:r>
                        <a:rPr lang="vi-VN" sz="3200" dirty="0">
                          <a:solidFill>
                            <a:srgbClr val="000066"/>
                          </a:solidFill>
                          <a:effectLst/>
                        </a:rPr>
                        <a:t>Sản vật</a:t>
                      </a:r>
                      <a:endParaRPr lang="en-US" sz="3200"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3200" b="1" dirty="0" err="1">
                          <a:solidFill>
                            <a:srgbClr val="000099"/>
                          </a:solidFill>
                          <a:effectLst/>
                        </a:rPr>
                        <a:t>Biểu</a:t>
                      </a:r>
                      <a:r>
                        <a:rPr lang="en-US" sz="3200" b="1" dirty="0">
                          <a:solidFill>
                            <a:srgbClr val="000099"/>
                          </a:solidFill>
                          <a:effectLst/>
                        </a:rPr>
                        <a:t> </a:t>
                      </a:r>
                      <a:r>
                        <a:rPr lang="vi-VN" sz="3200" b="1" dirty="0">
                          <a:solidFill>
                            <a:srgbClr val="000099"/>
                          </a:solidFill>
                          <a:effectLst/>
                        </a:rPr>
                        <a:t>hiện</a:t>
                      </a:r>
                      <a:endParaRPr lang="en-US" sz="32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3839400"/>
                  </a:ext>
                </a:extLst>
              </a:tr>
              <a:tr h="722256">
                <a:tc>
                  <a:txBody>
                    <a:bodyPr/>
                    <a:lstStyle/>
                    <a:p>
                      <a:pPr>
                        <a:spcBef>
                          <a:spcPts val="600"/>
                        </a:spcBef>
                        <a:spcAft>
                          <a:spcPts val="600"/>
                        </a:spcAft>
                      </a:pPr>
                      <a:r>
                        <a:rPr lang="en-US" sz="3200" dirty="0" err="1">
                          <a:solidFill>
                            <a:srgbClr val="000066"/>
                          </a:solidFill>
                          <a:effectLst/>
                        </a:rPr>
                        <a:t>Lúa</a:t>
                      </a:r>
                      <a:endParaRPr lang="en-US" sz="3200"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n-US" sz="3200" dirty="0">
                          <a:solidFill>
                            <a:srgbClr val="000099"/>
                          </a:solidFill>
                          <a:effectLst/>
                        </a:rPr>
                        <a:t>100 </a:t>
                      </a:r>
                      <a:r>
                        <a:rPr lang="vi-VN" sz="3200" dirty="0">
                          <a:solidFill>
                            <a:srgbClr val="000099"/>
                          </a:solidFill>
                          <a:effectLst/>
                        </a:rPr>
                        <a:t>ngày sản xuất được 7-8 triệu tấn</a:t>
                      </a:r>
                      <a:endParaRPr lang="en-US" sz="32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956789"/>
                  </a:ext>
                </a:extLst>
              </a:tr>
              <a:tr h="1444511">
                <a:tc>
                  <a:txBody>
                    <a:bodyPr/>
                    <a:lstStyle/>
                    <a:p>
                      <a:pPr>
                        <a:spcBef>
                          <a:spcPts val="600"/>
                        </a:spcBef>
                        <a:spcAft>
                          <a:spcPts val="600"/>
                        </a:spcAft>
                      </a:pPr>
                      <a:r>
                        <a:rPr lang="en-US" sz="3200" dirty="0">
                          <a:solidFill>
                            <a:srgbClr val="000066"/>
                          </a:solidFill>
                          <a:effectLst/>
                        </a:rPr>
                        <a:t>Rau </a:t>
                      </a:r>
                      <a:r>
                        <a:rPr lang="vi-VN" sz="3200" dirty="0">
                          <a:solidFill>
                            <a:srgbClr val="000066"/>
                          </a:solidFill>
                          <a:effectLst/>
                        </a:rPr>
                        <a:t>củ trái cây</a:t>
                      </a:r>
                      <a:endParaRPr lang="en-US" sz="3200"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n-US" sz="3200" dirty="0">
                          <a:solidFill>
                            <a:srgbClr val="000099"/>
                          </a:solidFill>
                          <a:effectLst/>
                        </a:rPr>
                        <a:t>Trong </a:t>
                      </a:r>
                      <a:r>
                        <a:rPr lang="vi-VN" sz="3200" dirty="0">
                          <a:solidFill>
                            <a:srgbClr val="000099"/>
                          </a:solidFill>
                          <a:effectLst/>
                        </a:rPr>
                        <a:t>3-4 tháng mùa mưa thu hoạch 5 triệu tấn </a:t>
                      </a:r>
                      <a:endParaRPr lang="en-US" sz="32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5606871"/>
                  </a:ext>
                </a:extLst>
              </a:tr>
              <a:tr h="1444511">
                <a:tc>
                  <a:txBody>
                    <a:bodyPr/>
                    <a:lstStyle/>
                    <a:p>
                      <a:pPr>
                        <a:spcBef>
                          <a:spcPts val="600"/>
                        </a:spcBef>
                        <a:spcAft>
                          <a:spcPts val="600"/>
                        </a:spcAft>
                      </a:pPr>
                      <a:r>
                        <a:rPr lang="en-US" sz="3200" dirty="0" err="1">
                          <a:solidFill>
                            <a:srgbClr val="000066"/>
                          </a:solidFill>
                          <a:effectLst/>
                        </a:rPr>
                        <a:t>Cá</a:t>
                      </a:r>
                      <a:r>
                        <a:rPr lang="en-US" sz="3200" dirty="0">
                          <a:solidFill>
                            <a:srgbClr val="000066"/>
                          </a:solidFill>
                          <a:effectLst/>
                        </a:rPr>
                        <a:t> </a:t>
                      </a:r>
                      <a:r>
                        <a:rPr lang="vi-VN" sz="3200" dirty="0">
                          <a:solidFill>
                            <a:srgbClr val="000066"/>
                          </a:solidFill>
                          <a:effectLst/>
                        </a:rPr>
                        <a:t>tôm thủy sản</a:t>
                      </a:r>
                      <a:endParaRPr lang="en-US" sz="3200" dirty="0">
                        <a:solidFill>
                          <a:srgbClr val="00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n-US" sz="3200" dirty="0">
                          <a:solidFill>
                            <a:srgbClr val="000099"/>
                          </a:solidFill>
                          <a:effectLst/>
                        </a:rPr>
                        <a:t>1</a:t>
                      </a:r>
                      <a:r>
                        <a:rPr lang="vi-VN" sz="3200" dirty="0">
                          <a:solidFill>
                            <a:srgbClr val="000099"/>
                          </a:solidFill>
                          <a:effectLst/>
                        </a:rPr>
                        <a:t>,2 đến 1,5 triệu tấn</a:t>
                      </a:r>
                      <a:endParaRPr lang="en-US" sz="32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2966536"/>
                  </a:ext>
                </a:extLst>
              </a:tr>
            </a:tbl>
          </a:graphicData>
        </a:graphic>
      </p:graphicFrame>
    </p:spTree>
    <p:extLst>
      <p:ext uri="{BB962C8B-B14F-4D97-AF65-F5344CB8AC3E}">
        <p14:creationId xmlns:p14="http://schemas.microsoft.com/office/powerpoint/2010/main" val="159823669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0F43EF-55A3-02C5-E9B9-F1CF6F0E6C3D}"/>
              </a:ext>
            </a:extLst>
          </p:cNvPr>
          <p:cNvGraphicFramePr>
            <a:graphicFrameLocks noGrp="1"/>
          </p:cNvGraphicFramePr>
          <p:nvPr>
            <p:extLst>
              <p:ext uri="{D42A27DB-BD31-4B8C-83A1-F6EECF244321}">
                <p14:modId xmlns:p14="http://schemas.microsoft.com/office/powerpoint/2010/main" val="741711860"/>
              </p:ext>
            </p:extLst>
          </p:nvPr>
        </p:nvGraphicFramePr>
        <p:xfrm>
          <a:off x="180975" y="95251"/>
          <a:ext cx="11534775" cy="6124258"/>
        </p:xfrm>
        <a:graphic>
          <a:graphicData uri="http://schemas.openxmlformats.org/drawingml/2006/table">
            <a:tbl>
              <a:tblPr firstRow="1" firstCol="1" bandRow="1">
                <a:tableStyleId>{5C22544A-7EE6-4342-B048-85BDC9FD1C3A}</a:tableStyleId>
              </a:tblPr>
              <a:tblGrid>
                <a:gridCol w="2029164">
                  <a:extLst>
                    <a:ext uri="{9D8B030D-6E8A-4147-A177-3AD203B41FA5}">
                      <a16:colId xmlns:a16="http://schemas.microsoft.com/office/drawing/2014/main" val="1625404315"/>
                    </a:ext>
                  </a:extLst>
                </a:gridCol>
                <a:gridCol w="9505611">
                  <a:extLst>
                    <a:ext uri="{9D8B030D-6E8A-4147-A177-3AD203B41FA5}">
                      <a16:colId xmlns:a16="http://schemas.microsoft.com/office/drawing/2014/main" val="1714882700"/>
                    </a:ext>
                  </a:extLst>
                </a:gridCol>
              </a:tblGrid>
              <a:tr h="561504">
                <a:tc>
                  <a:txBody>
                    <a:bodyPr/>
                    <a:lstStyle/>
                    <a:p>
                      <a:pPr algn="ctr">
                        <a:spcBef>
                          <a:spcPts val="600"/>
                        </a:spcBef>
                        <a:spcAft>
                          <a:spcPts val="600"/>
                        </a:spcAft>
                      </a:pPr>
                      <a:r>
                        <a:rPr lang="en-US" sz="2800" dirty="0" err="1">
                          <a:solidFill>
                            <a:srgbClr val="0000FF"/>
                          </a:solidFill>
                          <a:effectLst/>
                          <a:latin typeface="Times New Roman" panose="02020603050405020304" pitchFamily="18" charset="0"/>
                          <a:cs typeface="Times New Roman" panose="02020603050405020304" pitchFamily="18" charset="0"/>
                        </a:rPr>
                        <a:t>Ảnh</a:t>
                      </a:r>
                      <a:r>
                        <a:rPr lang="en-US" sz="2800" dirty="0">
                          <a:solidFill>
                            <a:srgbClr val="0000FF"/>
                          </a:solidFill>
                          <a:effectLst/>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cs typeface="Times New Roman" panose="02020603050405020304" pitchFamily="18" charset="0"/>
                        </a:rPr>
                        <a:t>hưởng của lũ</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tc>
                  <a:txBody>
                    <a:bodyPr/>
                    <a:lstStyle/>
                    <a:p>
                      <a:pPr algn="ctr">
                        <a:spcBef>
                          <a:spcPts val="600"/>
                        </a:spcBef>
                        <a:spcAft>
                          <a:spcPts val="600"/>
                        </a:spcAft>
                      </a:pPr>
                      <a:r>
                        <a:rPr lang="en-US" sz="2800" dirty="0" err="1">
                          <a:solidFill>
                            <a:srgbClr val="0000FF"/>
                          </a:solidFill>
                          <a:effectLst/>
                          <a:latin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cs typeface="Times New Roman" panose="02020603050405020304" pitchFamily="18" charset="0"/>
                        </a:rPr>
                        <a:t>hiện</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extLst>
                  <a:ext uri="{0D108BD9-81ED-4DB2-BD59-A6C34878D82A}">
                    <a16:rowId xmlns:a16="http://schemas.microsoft.com/office/drawing/2014/main" val="1721727514"/>
                  </a:ext>
                </a:extLst>
              </a:tr>
              <a:tr h="1820634">
                <a:tc>
                  <a:txBody>
                    <a:bodyPr/>
                    <a:lstStyle/>
                    <a:p>
                      <a:pPr>
                        <a:spcBef>
                          <a:spcPts val="600"/>
                        </a:spcBef>
                        <a:spcAft>
                          <a:spcPts val="600"/>
                        </a:spcAft>
                      </a:pPr>
                      <a:r>
                        <a:rPr lang="en-US" sz="2800" dirty="0" err="1">
                          <a:solidFill>
                            <a:srgbClr val="0000FF"/>
                          </a:solidFill>
                          <a:effectLst/>
                          <a:latin typeface="Times New Roman" panose="02020603050405020304" pitchFamily="18" charset="0"/>
                          <a:cs typeface="Times New Roman" panose="02020603050405020304" pitchFamily="18" charset="0"/>
                        </a:rPr>
                        <a:t>Lũ</a:t>
                      </a:r>
                      <a:r>
                        <a:rPr lang="en-US" sz="2800" dirty="0">
                          <a:solidFill>
                            <a:srgbClr val="0000FF"/>
                          </a:solidFill>
                          <a:effectLst/>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cs typeface="Times New Roman" panose="02020603050405020304" pitchFamily="18" charset="0"/>
                        </a:rPr>
                        <a:t>lớn</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tc>
                  <a:txBody>
                    <a:bodyPr/>
                    <a:lstStyle/>
                    <a:p>
                      <a:pPr marL="342900" lvl="0" indent="-342900">
                        <a:spcBef>
                          <a:spcPts val="600"/>
                        </a:spcBef>
                        <a:buFont typeface="Times New Roman" panose="02020603050405020304" pitchFamily="18" charset="0"/>
                        <a:buChar char="-"/>
                      </a:pPr>
                      <a:r>
                        <a:rPr lang="vi-VN" sz="2400" dirty="0">
                          <a:solidFill>
                            <a:srgbClr val="0000FF"/>
                          </a:solidFill>
                          <a:effectLst/>
                          <a:latin typeface="Times New Roman" panose="02020603050405020304" pitchFamily="18" charset="0"/>
                          <a:cs typeface="Times New Roman" panose="02020603050405020304" pitchFamily="18" charset="0"/>
                        </a:rPr>
                        <a:t>Cá, chim, sản vật nhiều</a:t>
                      </a:r>
                      <a:endParaRPr lang="en-US" sz="2400" dirty="0">
                        <a:solidFill>
                          <a:srgbClr val="0000FF"/>
                        </a:solidFill>
                        <a:effectLst/>
                        <a:latin typeface="Times New Roman" panose="02020603050405020304" pitchFamily="18" charset="0"/>
                        <a:cs typeface="Times New Roman" panose="02020603050405020304" pitchFamily="18" charset="0"/>
                      </a:endParaRPr>
                    </a:p>
                    <a:p>
                      <a:pPr marL="342900" lvl="0" indent="-342900">
                        <a:spcAft>
                          <a:spcPts val="600"/>
                        </a:spcAft>
                        <a:buFont typeface="Times New Roman" panose="02020603050405020304" pitchFamily="18" charset="0"/>
                        <a:buChar char="-"/>
                      </a:pPr>
                      <a:r>
                        <a:rPr lang="en-US" sz="2400" dirty="0" err="1">
                          <a:solidFill>
                            <a:srgbClr val="0000FF"/>
                          </a:solidFill>
                          <a:effectLst/>
                          <a:latin typeface="Times New Roman" panose="02020603050405020304" pitchFamily="18" charset="0"/>
                          <a:cs typeface="Times New Roman" panose="02020603050405020304" pitchFamily="18" charset="0"/>
                        </a:rPr>
                        <a:t>Năm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sau</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canh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tác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sẽ</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trúng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mùa</a:t>
                      </a:r>
                      <a:r>
                        <a:rPr lang="en-US" sz="2400" dirty="0">
                          <a:solidFill>
                            <a:srgbClr val="0000FF"/>
                          </a:solidFill>
                          <a:effectLst/>
                          <a:latin typeface="Times New Roman" panose="02020603050405020304" pitchFamily="18" charset="0"/>
                          <a:cs typeface="Times New Roman" panose="02020603050405020304" pitchFamily="18" charset="0"/>
                        </a:rPr>
                        <a:t> </a:t>
                      </a:r>
                      <a:r>
                        <a:rPr lang="vi-VN" sz="2400" dirty="0">
                          <a:solidFill>
                            <a:srgbClr val="0000FF"/>
                          </a:solidFill>
                          <a:effectLst/>
                          <a:latin typeface="Times New Roman" panose="02020603050405020304" pitchFamily="18" charset="0"/>
                          <a:cs typeface="Times New Roman" panose="02020603050405020304" pitchFamily="18" charset="0"/>
                        </a:rPr>
                        <a:t>vì</a:t>
                      </a:r>
                      <a:endParaRPr lang="en-US" sz="2400" dirty="0">
                        <a:solidFill>
                          <a:srgbClr val="0000FF"/>
                        </a:solidFill>
                        <a:effectLst/>
                        <a:latin typeface="Times New Roman" panose="02020603050405020304" pitchFamily="18" charset="0"/>
                        <a:cs typeface="Times New Roman" panose="02020603050405020304" pitchFamily="18" charset="0"/>
                      </a:endParaRPr>
                    </a:p>
                    <a:p>
                      <a:pPr>
                        <a:spcBef>
                          <a:spcPts val="600"/>
                        </a:spcBef>
                        <a:spcAft>
                          <a:spcPts val="600"/>
                        </a:spcAft>
                      </a:pPr>
                      <a:r>
                        <a:rPr lang="vi-VN" sz="2400" dirty="0">
                          <a:solidFill>
                            <a:srgbClr val="0000FF"/>
                          </a:solidFill>
                          <a:effectLst/>
                          <a:latin typeface="Times New Roman" panose="02020603050405020304" pitchFamily="18" charset="0"/>
                          <a:cs typeface="Times New Roman" panose="02020603050405020304" pitchFamily="18" charset="0"/>
                        </a:rPr>
                        <a:t> + P</a:t>
                      </a:r>
                      <a:r>
                        <a:rPr lang="en-US" sz="2400" dirty="0" err="1">
                          <a:solidFill>
                            <a:srgbClr val="0000FF"/>
                          </a:solidFill>
                          <a:effectLst/>
                          <a:latin typeface="Times New Roman" panose="02020603050405020304" pitchFamily="18" charset="0"/>
                          <a:cs typeface="Times New Roman" panose="02020603050405020304" pitchFamily="18" charset="0"/>
                        </a:rPr>
                        <a:t>hù</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màu</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mỡ</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vệ</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đồng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ruộng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bổ</a:t>
                      </a:r>
                      <a:r>
                        <a:rPr lang="en-US" sz="2400" dirty="0">
                          <a:solidFill>
                            <a:srgbClr val="0000FF"/>
                          </a:solidFill>
                          <a:effectLst/>
                          <a:latin typeface="Times New Roman" panose="02020603050405020304" pitchFamily="18" charset="0"/>
                          <a:cs typeface="Times New Roman" panose="02020603050405020304" pitchFamily="18" charset="0"/>
                        </a:rPr>
                        <a:t> sung </a:t>
                      </a:r>
                      <a:r>
                        <a:rPr lang="en-US" sz="2400" dirty="0" err="1">
                          <a:solidFill>
                            <a:srgbClr val="0000FF"/>
                          </a:solidFill>
                          <a:effectLst/>
                          <a:latin typeface="Times New Roman" panose="02020603050405020304" pitchFamily="18" charset="0"/>
                          <a:cs typeface="Times New Roman" panose="02020603050405020304" pitchFamily="18" charset="0"/>
                        </a:rPr>
                        <a:t>nguồn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nước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tại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chỗ</a:t>
                      </a:r>
                      <a:r>
                        <a:rPr lang="en-US" sz="2400" dirty="0">
                          <a:solidFill>
                            <a:srgbClr val="0000FF"/>
                          </a:solidFill>
                          <a:effectLst/>
                          <a:latin typeface="Times New Roman" panose="02020603050405020304" pitchFamily="18" charset="0"/>
                          <a:cs typeface="Times New Roman" panose="02020603050405020304" pitchFamily="18" charset="0"/>
                        </a:rPr>
                        <a:t>. </a:t>
                      </a:r>
                    </a:p>
                    <a:p>
                      <a:pPr>
                        <a:spcBef>
                          <a:spcPts val="600"/>
                        </a:spcBef>
                        <a:spcAft>
                          <a:spcPts val="600"/>
                        </a:spcAft>
                      </a:pPr>
                      <a:r>
                        <a:rPr lang="vi-VN"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Cuối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mùa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lũ</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những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đàn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chim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én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tụ</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về</a:t>
                      </a:r>
                      <a:r>
                        <a:rPr lang="vi-VN"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cối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xanh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tươi</a:t>
                      </a:r>
                      <a:endParaRPr lang="en-US" sz="2400" dirty="0">
                        <a:solidFill>
                          <a:srgbClr val="0000FF"/>
                        </a:solidFill>
                        <a:effectLst/>
                        <a:latin typeface="Times New Roman" panose="02020603050405020304" pitchFamily="18" charset="0"/>
                        <a:cs typeface="Times New Roman" panose="02020603050405020304" pitchFamily="18" charset="0"/>
                      </a:endParaRPr>
                    </a:p>
                    <a:p>
                      <a:pPr marL="342900" lvl="0" indent="-342900">
                        <a:spcBef>
                          <a:spcPts val="600"/>
                        </a:spcBef>
                        <a:spcAft>
                          <a:spcPts val="600"/>
                        </a:spcAft>
                        <a:buFont typeface="Wingdings" panose="05000000000000000000" pitchFamily="2" charset="2"/>
                        <a:buChar char=""/>
                      </a:pPr>
                      <a:r>
                        <a:rPr lang="vi-VN" sz="2400" dirty="0">
                          <a:solidFill>
                            <a:srgbClr val="0000FF"/>
                          </a:solidFill>
                          <a:effectLst/>
                          <a:latin typeface="Times New Roman" panose="02020603050405020304" pitchFamily="18" charset="0"/>
                          <a:cs typeface="Times New Roman" panose="02020603050405020304" pitchFamily="18" charset="0"/>
                        </a:rPr>
                        <a:t>Nhiều lợi ích lũ mang lại</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extLst>
                  <a:ext uri="{0D108BD9-81ED-4DB2-BD59-A6C34878D82A}">
                    <a16:rowId xmlns:a16="http://schemas.microsoft.com/office/drawing/2014/main" val="2242403686"/>
                  </a:ext>
                </a:extLst>
              </a:tr>
              <a:tr h="2325066">
                <a:tc>
                  <a:txBody>
                    <a:bodyPr/>
                    <a:lstStyle/>
                    <a:p>
                      <a:pPr>
                        <a:spcBef>
                          <a:spcPts val="600"/>
                        </a:spcBef>
                        <a:spcAft>
                          <a:spcPts val="600"/>
                        </a:spcAft>
                      </a:pPr>
                      <a:r>
                        <a:rPr lang="en-US" sz="2800" dirty="0" err="1">
                          <a:solidFill>
                            <a:srgbClr val="0000FF"/>
                          </a:solidFill>
                          <a:effectLst/>
                          <a:latin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cs typeface="Times New Roman" panose="02020603050405020304" pitchFamily="18" charset="0"/>
                        </a:rPr>
                        <a:t>kết nối</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tc>
                  <a:txBody>
                    <a:bodyPr/>
                    <a:lstStyle/>
                    <a:p>
                      <a:pPr marL="342900" lvl="0" indent="-342900">
                        <a:lnSpc>
                          <a:spcPct val="132000"/>
                        </a:lnSpc>
                        <a:spcAft>
                          <a:spcPts val="300"/>
                        </a:spcAft>
                        <a:buFont typeface="Times New Roman" panose="02020603050405020304" pitchFamily="18" charset="0"/>
                        <a:buChar char="-"/>
                      </a:pPr>
                      <a:r>
                        <a:rPr lang="vi-VN" sz="2400" kern="100" dirty="0">
                          <a:solidFill>
                            <a:srgbClr val="0000FF"/>
                          </a:solidFill>
                          <a:effectLst/>
                          <a:latin typeface="Times New Roman" panose="02020603050405020304" pitchFamily="18" charset="0"/>
                          <a:cs typeface="Times New Roman" panose="02020603050405020304" pitchFamily="18" charset="0"/>
                        </a:rPr>
                        <a:t>Kế</a:t>
                      </a:r>
                      <a:r>
                        <a:rPr lang="en-US" sz="2400" kern="100" dirty="0">
                          <a:solidFill>
                            <a:srgbClr val="0000FF"/>
                          </a:solidFill>
                          <a:effectLst/>
                          <a:latin typeface="Times New Roman" panose="02020603050405020304" pitchFamily="18" charset="0"/>
                          <a:cs typeface="Times New Roman" panose="02020603050405020304" pitchFamily="18" charset="0"/>
                        </a:rPr>
                        <a:t>t </a:t>
                      </a:r>
                      <a:r>
                        <a:rPr lang="en-US" sz="2400" kern="100" dirty="0" err="1">
                          <a:solidFill>
                            <a:srgbClr val="0000FF"/>
                          </a:solidFill>
                          <a:effectLst/>
                          <a:latin typeface="Times New Roman" panose="02020603050405020304" pitchFamily="18" charset="0"/>
                          <a:cs typeface="Times New Roman" panose="02020603050405020304" pitchFamily="18" charset="0"/>
                        </a:rPr>
                        <a:t>nối</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dòng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chay</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giữa</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đoạn</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sông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thương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lưu</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và</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đoạn</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sông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hạ</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lưu</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trong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quá</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trình</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chuyển</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nước</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cá</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và</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phù</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sa</a:t>
                      </a:r>
                      <a:r>
                        <a:rPr lang="en-US" sz="2400" kern="100" dirty="0">
                          <a:solidFill>
                            <a:srgbClr val="0000FF"/>
                          </a:solidFill>
                          <a:effectLst/>
                          <a:latin typeface="Times New Roman" panose="02020603050405020304" pitchFamily="18" charset="0"/>
                          <a:cs typeface="Times New Roman" panose="02020603050405020304" pitchFamily="18" charset="0"/>
                        </a:rPr>
                        <a:t>.</a:t>
                      </a:r>
                    </a:p>
                    <a:p>
                      <a:pPr marL="342900" lvl="0" indent="-342900">
                        <a:lnSpc>
                          <a:spcPct val="132000"/>
                        </a:lnSpc>
                        <a:spcAft>
                          <a:spcPts val="300"/>
                        </a:spcAft>
                        <a:buFont typeface="Times New Roman" panose="02020603050405020304" pitchFamily="18" charset="0"/>
                        <a:buChar char="-"/>
                      </a:pPr>
                      <a:r>
                        <a:rPr lang="en-US" sz="2400" kern="100" dirty="0" err="1">
                          <a:solidFill>
                            <a:srgbClr val="0000FF"/>
                          </a:solidFill>
                          <a:effectLst/>
                          <a:latin typeface="Times New Roman" panose="02020603050405020304" pitchFamily="18" charset="0"/>
                          <a:cs typeface="Times New Roman" panose="02020603050405020304" pitchFamily="18" charset="0"/>
                        </a:rPr>
                        <a:t>Kết</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nối</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giữa</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sông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và</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hai</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bèn</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bờ</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mang</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theo</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phù</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sa</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màu</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mỡ</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và</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tôm</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cá</a:t>
                      </a:r>
                      <a:endParaRPr lang="en-US" sz="2400" kern="100" dirty="0">
                        <a:solidFill>
                          <a:srgbClr val="0000FF"/>
                        </a:solidFill>
                        <a:effectLst/>
                        <a:latin typeface="Times New Roman" panose="02020603050405020304" pitchFamily="18" charset="0"/>
                        <a:cs typeface="Times New Roman" panose="02020603050405020304" pitchFamily="18" charset="0"/>
                      </a:endParaRPr>
                    </a:p>
                    <a:p>
                      <a:pPr marL="342900" lvl="0" indent="-342900">
                        <a:lnSpc>
                          <a:spcPct val="132000"/>
                        </a:lnSpc>
                        <a:spcAft>
                          <a:spcPts val="300"/>
                        </a:spcAft>
                        <a:buFont typeface="Times New Roman" panose="02020603050405020304" pitchFamily="18" charset="0"/>
                        <a:buChar char="-"/>
                      </a:pPr>
                      <a:r>
                        <a:rPr lang="en-US" sz="2400" kern="100" dirty="0" err="1">
                          <a:solidFill>
                            <a:srgbClr val="0000FF"/>
                          </a:solidFill>
                          <a:effectLst/>
                          <a:latin typeface="Times New Roman" panose="02020603050405020304" pitchFamily="18" charset="0"/>
                          <a:cs typeface="Times New Roman" panose="02020603050405020304" pitchFamily="18" charset="0"/>
                        </a:rPr>
                        <a:t>Kết</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nối</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thuỷ</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en-US" sz="2400" kern="100" dirty="0" err="1">
                          <a:solidFill>
                            <a:srgbClr val="0000FF"/>
                          </a:solidFill>
                          <a:effectLst/>
                          <a:latin typeface="Times New Roman" panose="02020603050405020304" pitchFamily="18" charset="0"/>
                          <a:cs typeface="Times New Roman" panose="02020603050405020304" pitchFamily="18" charset="0"/>
                        </a:rPr>
                        <a:t>vực</a:t>
                      </a:r>
                      <a:r>
                        <a:rPr lang="en-US" sz="2400" kern="100" dirty="0">
                          <a:solidFill>
                            <a:srgbClr val="0000FF"/>
                          </a:solidFill>
                          <a:effectLst/>
                          <a:latin typeface="Times New Roman" panose="02020603050405020304" pitchFamily="18" charset="0"/>
                          <a:cs typeface="Times New Roman" panose="02020603050405020304" pitchFamily="18" charset="0"/>
                        </a:rPr>
                        <a:t> </a:t>
                      </a:r>
                      <a:r>
                        <a:rPr lang="vi-VN" sz="2400" kern="100" dirty="0">
                          <a:solidFill>
                            <a:srgbClr val="0000FF"/>
                          </a:solidFill>
                          <a:effectLst/>
                          <a:latin typeface="Times New Roman" panose="02020603050405020304" pitchFamily="18" charset="0"/>
                          <a:cs typeface="Times New Roman" panose="02020603050405020304" pitchFamily="18" charset="0"/>
                        </a:rPr>
                        <a:t>nuôi dưỡng hệ sinh thái ngập mặn</a:t>
                      </a:r>
                      <a:endParaRPr lang="en-US" sz="2400" kern="100" dirty="0">
                        <a:solidFill>
                          <a:srgbClr val="0000FF"/>
                        </a:solidFill>
                        <a:effectLst/>
                        <a:latin typeface="Times New Roman" panose="02020603050405020304" pitchFamily="18" charset="0"/>
                        <a:cs typeface="Times New Roman" panose="02020603050405020304" pitchFamily="18" charset="0"/>
                      </a:endParaRPr>
                    </a:p>
                    <a:p>
                      <a:pPr marL="45720" indent="215900">
                        <a:lnSpc>
                          <a:spcPct val="132000"/>
                        </a:lnSpc>
                        <a:spcAft>
                          <a:spcPts val="300"/>
                        </a:spcAft>
                      </a:pPr>
                      <a:r>
                        <a:rPr lang="vi-VN" sz="2400" kern="100" dirty="0">
                          <a:solidFill>
                            <a:srgbClr val="0000FF"/>
                          </a:solidFill>
                          <a:effectLst/>
                          <a:latin typeface="Times New Roman" panose="02020603050405020304" pitchFamily="18" charset="0"/>
                          <a:cs typeface="Times New Roman" panose="02020603050405020304" pitchFamily="18" charset="0"/>
                        </a:rPr>
                        <a:t>=&gt; Hệ sinh thái cửa sông đa dạng, rừng ngập mặn phát triển</a:t>
                      </a:r>
                      <a:endParaRPr lang="en-US" sz="2400" kern="1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1942" marR="51942" marT="0" marB="0">
                    <a:solidFill>
                      <a:srgbClr val="FFFFCC"/>
                    </a:solidFill>
                  </a:tcPr>
                </a:tc>
                <a:extLst>
                  <a:ext uri="{0D108BD9-81ED-4DB2-BD59-A6C34878D82A}">
                    <a16:rowId xmlns:a16="http://schemas.microsoft.com/office/drawing/2014/main" val="1908281580"/>
                  </a:ext>
                </a:extLst>
              </a:tr>
              <a:tr h="467920">
                <a:tc>
                  <a:txBody>
                    <a:bodyPr/>
                    <a:lstStyle/>
                    <a:p>
                      <a:pPr>
                        <a:spcBef>
                          <a:spcPts val="600"/>
                        </a:spcBef>
                        <a:spcAft>
                          <a:spcPts val="600"/>
                        </a:spcAft>
                      </a:pPr>
                      <a:r>
                        <a:rPr lang="en-US" sz="2800">
                          <a:solidFill>
                            <a:srgbClr val="0000FF"/>
                          </a:solidFill>
                          <a:effectLst/>
                          <a:latin typeface="Times New Roman" panose="02020603050405020304" pitchFamily="18" charset="0"/>
                          <a:cs typeface="Times New Roman" panose="02020603050405020304" pitchFamily="18" charset="0"/>
                        </a:rPr>
                        <a:t>Kết </a:t>
                      </a:r>
                      <a:r>
                        <a:rPr lang="vi-VN" sz="2800">
                          <a:solidFill>
                            <a:srgbClr val="0000FF"/>
                          </a:solidFill>
                          <a:effectLst/>
                          <a:latin typeface="Times New Roman" panose="02020603050405020304" pitchFamily="18" charset="0"/>
                          <a:cs typeface="Times New Roman" panose="02020603050405020304" pitchFamily="18" charset="0"/>
                        </a:rPr>
                        <a:t>luận</a:t>
                      </a:r>
                      <a:endParaRPr lang="en-US"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tc>
                  <a:txBody>
                    <a:bodyPr/>
                    <a:lstStyle/>
                    <a:p>
                      <a:pPr marL="342900" lvl="0" indent="-342900">
                        <a:lnSpc>
                          <a:spcPct val="132000"/>
                        </a:lnSpc>
                        <a:spcAft>
                          <a:spcPts val="300"/>
                        </a:spcAft>
                        <a:buFont typeface="Times New Roman" panose="02020603050405020304" pitchFamily="18" charset="0"/>
                        <a:buChar char="-"/>
                      </a:pPr>
                      <a:r>
                        <a:rPr lang="vi-VN" sz="2800" kern="100" dirty="0">
                          <a:solidFill>
                            <a:srgbClr val="0000FF"/>
                          </a:solidFill>
                          <a:effectLst/>
                          <a:latin typeface="Times New Roman" panose="02020603050405020304" pitchFamily="18" charset="0"/>
                          <a:cs typeface="Times New Roman" panose="02020603050405020304" pitchFamily="18" charset="0"/>
                        </a:rPr>
                        <a:t>Lũ có nhiều lợi ích với Đồng bằng sông Cửu Long</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942" marR="51942" marT="0" marB="0">
                    <a:solidFill>
                      <a:srgbClr val="FFFFCC"/>
                    </a:solidFill>
                  </a:tcPr>
                </a:tc>
                <a:extLst>
                  <a:ext uri="{0D108BD9-81ED-4DB2-BD59-A6C34878D82A}">
                    <a16:rowId xmlns:a16="http://schemas.microsoft.com/office/drawing/2014/main" val="2330009445"/>
                  </a:ext>
                </a:extLst>
              </a:tr>
            </a:tbl>
          </a:graphicData>
        </a:graphic>
      </p:graphicFrame>
    </p:spTree>
    <p:extLst>
      <p:ext uri="{BB962C8B-B14F-4D97-AF65-F5344CB8AC3E}">
        <p14:creationId xmlns:p14="http://schemas.microsoft.com/office/powerpoint/2010/main" val="154846257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033" y="891499"/>
            <a:ext cx="5917697" cy="1430652"/>
          </a:xfrm>
          <a:prstGeom prst="rect">
            <a:avLst/>
          </a:prstGeom>
        </p:spPr>
      </p:pic>
      <p:grpSp>
        <p:nvGrpSpPr>
          <p:cNvPr id="9" name="Group 8"/>
          <p:cNvGrpSpPr/>
          <p:nvPr/>
        </p:nvGrpSpPr>
        <p:grpSpPr>
          <a:xfrm>
            <a:off x="151353" y="164638"/>
            <a:ext cx="9591936" cy="461665"/>
            <a:chOff x="-304246" y="1828800"/>
            <a:chExt cx="19186372" cy="923316"/>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13" name="TextBox 12"/>
            <p:cNvSpPr txBox="1"/>
            <p:nvPr/>
          </p:nvSpPr>
          <p:spPr>
            <a:xfrm>
              <a:off x="-304246" y="1828800"/>
              <a:ext cx="2021177"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F79646">
                      <a:lumMod val="75000"/>
                    </a:srgbClr>
                  </a:solidFill>
                  <a:latin typeface="Tahoma" panose="020B0604030504040204" pitchFamily="34" charset="0"/>
                  <a:cs typeface="Tahoma" panose="020B0604030504040204" pitchFamily="34" charset="0"/>
                </a:rPr>
                <a:t>TỔNG KẾT</a:t>
              </a:r>
            </a:p>
          </p:txBody>
        </p:sp>
      </p:grpSp>
      <p:sp>
        <p:nvSpPr>
          <p:cNvPr id="4" name="TextBox 3">
            <a:extLst>
              <a:ext uri="{FF2B5EF4-FFF2-40B4-BE49-F238E27FC236}">
                <a16:creationId xmlns:a16="http://schemas.microsoft.com/office/drawing/2014/main" id="{6CD43087-B5B7-0C5B-519A-AE33DF5B0847}"/>
              </a:ext>
            </a:extLst>
          </p:cNvPr>
          <p:cNvSpPr txBox="1"/>
          <p:nvPr/>
        </p:nvSpPr>
        <p:spPr>
          <a:xfrm>
            <a:off x="3838574" y="2095499"/>
            <a:ext cx="7019925" cy="3277820"/>
          </a:xfrm>
          <a:prstGeom prst="rect">
            <a:avLst/>
          </a:prstGeom>
          <a:noFill/>
        </p:spPr>
        <p:txBody>
          <a:bodyPr wrap="square">
            <a:spAutoFit/>
          </a:bodyPr>
          <a:lstStyle/>
          <a:p>
            <a:pPr algn="just">
              <a:spcBef>
                <a:spcPts val="600"/>
              </a:spcBef>
              <a:spcAft>
                <a:spcPts val="600"/>
              </a:spcAft>
            </a:pPr>
            <a:r>
              <a:rPr lang="vi-VN" sz="3200" dirty="0">
                <a:solidFill>
                  <a:srgbClr val="000099"/>
                </a:solidFill>
                <a:effectLst/>
                <a:latin typeface="Times New Roman" panose="02020603050405020304" pitchFamily="18" charset="0"/>
                <a:ea typeface="Calibri" panose="020F0502020204030204" pitchFamily="34" charset="0"/>
              </a:rPr>
              <a:t>- Trình bày thông tin theo quan hệ nhân quả va mức độ quan trọng của đối tượng</a:t>
            </a:r>
            <a:endParaRPr lang="en-US" sz="3200" dirty="0">
              <a:solidFill>
                <a:srgbClr val="000099"/>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3200" dirty="0">
                <a:solidFill>
                  <a:srgbClr val="000099"/>
                </a:solidFill>
                <a:effectLst/>
                <a:latin typeface="Times New Roman" panose="02020603050405020304" pitchFamily="18" charset="0"/>
                <a:ea typeface="Calibri" panose="020F0502020204030204" pitchFamily="34" charset="0"/>
              </a:rPr>
              <a:t>- Sử dụng những số liệu chính xác, có căn cứ thuyết phục.</a:t>
            </a:r>
            <a:endParaRPr lang="en-US" sz="3200" dirty="0">
              <a:solidFill>
                <a:srgbClr val="000099"/>
              </a:solidFill>
              <a:effectLst/>
              <a:latin typeface="Times New Roman" panose="02020603050405020304" pitchFamily="18" charset="0"/>
              <a:ea typeface="Calibri" panose="020F0502020204030204" pitchFamily="34" charset="0"/>
            </a:endParaRPr>
          </a:p>
          <a:p>
            <a:r>
              <a:rPr lang="vi-VN" sz="3200" dirty="0">
                <a:solidFill>
                  <a:srgbClr val="000099"/>
                </a:solidFill>
                <a:effectLst/>
                <a:latin typeface="Times New Roman" panose="02020603050405020304" pitchFamily="18" charset="0"/>
                <a:ea typeface="Calibri" panose="020F0502020204030204" pitchFamily="34" charset="0"/>
              </a:rPr>
              <a:t>- Nhan đề ấn tượng, gợi suy đoán; nhiều chi tiết mang tính điển hình.</a:t>
            </a:r>
            <a:endParaRPr lang="en-US" sz="3200" dirty="0">
              <a:solidFill>
                <a:srgbClr val="000099"/>
              </a:solidFill>
            </a:endParaRPr>
          </a:p>
        </p:txBody>
      </p:sp>
      <p:pic>
        <p:nvPicPr>
          <p:cNvPr id="5" name="Picture 4">
            <a:extLst>
              <a:ext uri="{FF2B5EF4-FFF2-40B4-BE49-F238E27FC236}">
                <a16:creationId xmlns:a16="http://schemas.microsoft.com/office/drawing/2014/main" id="{F3F600D7-428F-14A9-A243-B2EF8A37EABD}"/>
              </a:ext>
            </a:extLst>
          </p:cNvPr>
          <p:cNvPicPr>
            <a:picLocks noChangeAspect="1"/>
          </p:cNvPicPr>
          <p:nvPr/>
        </p:nvPicPr>
        <p:blipFill>
          <a:blip r:embed="rId4"/>
          <a:stretch>
            <a:fillRect/>
          </a:stretch>
        </p:blipFill>
        <p:spPr>
          <a:xfrm>
            <a:off x="-385233" y="1866899"/>
            <a:ext cx="4465686" cy="4465686"/>
          </a:xfrm>
          <a:prstGeom prst="rect">
            <a:avLst/>
          </a:prstGeom>
        </p:spPr>
      </p:pic>
    </p:spTree>
    <p:extLst>
      <p:ext uri="{BB962C8B-B14F-4D97-AF65-F5344CB8AC3E}">
        <p14:creationId xmlns:p14="http://schemas.microsoft.com/office/powerpoint/2010/main" val="10488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1337189" y="453026"/>
            <a:ext cx="7980745" cy="1929411"/>
          </a:xfrm>
          <a:prstGeom prst="rect">
            <a:avLst/>
          </a:prstGeom>
        </p:spPr>
      </p:pic>
      <p:grpSp>
        <p:nvGrpSpPr>
          <p:cNvPr id="9" name="Group 8"/>
          <p:cNvGrpSpPr/>
          <p:nvPr/>
        </p:nvGrpSpPr>
        <p:grpSpPr>
          <a:xfrm>
            <a:off x="151353" y="164638"/>
            <a:ext cx="9591936" cy="461665"/>
            <a:chOff x="-304246" y="1828800"/>
            <a:chExt cx="19186372" cy="923316"/>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13" name="TextBox 12"/>
            <p:cNvSpPr txBox="1"/>
            <p:nvPr/>
          </p:nvSpPr>
          <p:spPr>
            <a:xfrm>
              <a:off x="-304246" y="1828800"/>
              <a:ext cx="2021177"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F79646">
                      <a:lumMod val="75000"/>
                    </a:srgbClr>
                  </a:solidFill>
                  <a:latin typeface="Tahoma" panose="020B0604030504040204" pitchFamily="34" charset="0"/>
                  <a:cs typeface="Tahoma" panose="020B0604030504040204" pitchFamily="34" charset="0"/>
                </a:rPr>
                <a:t>TỔNG KẾT</a:t>
              </a:r>
            </a:p>
          </p:txBody>
        </p:sp>
      </p:grpSp>
      <p:sp>
        <p:nvSpPr>
          <p:cNvPr id="3" name="TextBox 2">
            <a:extLst>
              <a:ext uri="{FF2B5EF4-FFF2-40B4-BE49-F238E27FC236}">
                <a16:creationId xmlns:a16="http://schemas.microsoft.com/office/drawing/2014/main" id="{862FD12B-CD97-7460-591C-D6266913BC85}"/>
              </a:ext>
            </a:extLst>
          </p:cNvPr>
          <p:cNvSpPr txBox="1"/>
          <p:nvPr/>
        </p:nvSpPr>
        <p:spPr>
          <a:xfrm>
            <a:off x="3006211" y="2190748"/>
            <a:ext cx="7848600" cy="2985433"/>
          </a:xfrm>
          <a:prstGeom prst="rect">
            <a:avLst/>
          </a:prstGeom>
          <a:noFill/>
        </p:spPr>
        <p:txBody>
          <a:bodyPr wrap="square">
            <a:spAutoFit/>
          </a:bodyPr>
          <a:lstStyle/>
          <a:p>
            <a:pPr>
              <a:spcBef>
                <a:spcPts val="600"/>
              </a:spcBef>
              <a:spcAft>
                <a:spcPts val="600"/>
              </a:spcAft>
            </a:pPr>
            <a:r>
              <a:rPr lang="vi-VN" sz="2800" dirty="0">
                <a:solidFill>
                  <a:srgbClr val="000000"/>
                </a:solidFill>
                <a:effectLst/>
                <a:latin typeface="Times New Roman" panose="02020603050405020304" pitchFamily="18" charset="0"/>
                <a:ea typeface="MS Mincho" panose="02020609040205080304" pitchFamily="49" charset="-128"/>
              </a:rPr>
              <a:t>- Lũ mang lại nhiều lợi ích đối với đồng bằng sông Cửu Long</a:t>
            </a:r>
            <a:endParaRPr lang="en-US" sz="2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800" dirty="0">
                <a:solidFill>
                  <a:srgbClr val="0D0D0D"/>
                </a:solidFill>
                <a:effectLst/>
                <a:latin typeface="Times New Roman" panose="02020603050405020304" pitchFamily="18" charset="0"/>
                <a:ea typeface="Calibri" panose="020F0502020204030204" pitchFamily="34" charset="0"/>
              </a:rPr>
              <a:t>- Hãy thấu hiểu và sống hòa hợp với thiên nhiên để mang lại niềm vui và hạnh phúc cho cuộc sống</a:t>
            </a:r>
            <a:endParaRPr lang="en-US" sz="2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D0D0D"/>
                </a:solidFill>
                <a:effectLst/>
                <a:latin typeface="Times New Roman" panose="02020603050405020304" pitchFamily="18" charset="0"/>
                <a:ea typeface="Calibri" panose="020F0502020204030204" pitchFamily="34" charset="0"/>
              </a:rPr>
              <a:t> Các góc nhìn khác nhau sẽ quyết định lăng kính chủ quan về  đối tượng được tiếp cận</a:t>
            </a:r>
            <a:endParaRPr lang="en-US" sz="2800" dirty="0">
              <a:solidFill>
                <a:srgbClr val="000000"/>
              </a:solidFill>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D433B3E0-0DA2-3291-7798-6B3AEEA53160}"/>
              </a:ext>
            </a:extLst>
          </p:cNvPr>
          <p:cNvPicPr>
            <a:picLocks noChangeAspect="1"/>
          </p:cNvPicPr>
          <p:nvPr/>
        </p:nvPicPr>
        <p:blipFill>
          <a:blip r:embed="rId4"/>
          <a:stretch>
            <a:fillRect/>
          </a:stretch>
        </p:blipFill>
        <p:spPr>
          <a:xfrm>
            <a:off x="-1071033" y="2181224"/>
            <a:ext cx="4465686" cy="4465686"/>
          </a:xfrm>
          <a:prstGeom prst="rect">
            <a:avLst/>
          </a:prstGeom>
        </p:spPr>
      </p:pic>
    </p:spTree>
    <p:extLst>
      <p:ext uri="{BB962C8B-B14F-4D97-AF65-F5344CB8AC3E}">
        <p14:creationId xmlns:p14="http://schemas.microsoft.com/office/powerpoint/2010/main" val="3056831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Google Shape;182;p21"/>
          <p:cNvSpPr/>
          <p:nvPr/>
        </p:nvSpPr>
        <p:spPr>
          <a:xfrm>
            <a:off x="713692" y="6523832"/>
            <a:ext cx="10369061" cy="29745"/>
          </a:xfrm>
          <a:custGeom>
            <a:avLst/>
            <a:gdLst/>
            <a:ahLst/>
            <a:cxnLst/>
            <a:rect l="l" t="t" r="r" b="b"/>
            <a:pathLst>
              <a:path w="291075" h="835" extrusionOk="0">
                <a:moveTo>
                  <a:pt x="0" y="0"/>
                </a:moveTo>
                <a:lnTo>
                  <a:pt x="0" y="834"/>
                </a:lnTo>
                <a:lnTo>
                  <a:pt x="291075" y="834"/>
                </a:lnTo>
                <a:lnTo>
                  <a:pt x="291075" y="0"/>
                </a:ln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sz="1867"/>
          </a:p>
        </p:txBody>
      </p:sp>
      <p:grpSp>
        <p:nvGrpSpPr>
          <p:cNvPr id="7" name="Google Shape;183;p21"/>
          <p:cNvGrpSpPr/>
          <p:nvPr/>
        </p:nvGrpSpPr>
        <p:grpSpPr>
          <a:xfrm>
            <a:off x="94842" y="1510912"/>
            <a:ext cx="2147725" cy="5406813"/>
            <a:chOff x="659675" y="1733175"/>
            <a:chExt cx="1443814" cy="2751535"/>
          </a:xfrm>
        </p:grpSpPr>
        <p:sp>
          <p:nvSpPr>
            <p:cNvPr id="8" name="Google Shape;184;p21"/>
            <p:cNvSpPr/>
            <p:nvPr/>
          </p:nvSpPr>
          <p:spPr>
            <a:xfrm>
              <a:off x="659675" y="1733175"/>
              <a:ext cx="1443814" cy="2105508"/>
            </a:xfrm>
            <a:custGeom>
              <a:avLst/>
              <a:gdLst/>
              <a:ahLst/>
              <a:cxnLst/>
              <a:rect l="l" t="t" r="r" b="b"/>
              <a:pathLst>
                <a:path w="54040" h="69084" extrusionOk="0">
                  <a:moveTo>
                    <a:pt x="3003" y="0"/>
                  </a:moveTo>
                  <a:cubicBezTo>
                    <a:pt x="1335" y="0"/>
                    <a:pt x="1" y="1335"/>
                    <a:pt x="1" y="3003"/>
                  </a:cubicBezTo>
                  <a:lnTo>
                    <a:pt x="1" y="66048"/>
                  </a:lnTo>
                  <a:cubicBezTo>
                    <a:pt x="1" y="66148"/>
                    <a:pt x="1" y="66281"/>
                    <a:pt x="1" y="66381"/>
                  </a:cubicBezTo>
                  <a:cubicBezTo>
                    <a:pt x="34" y="66681"/>
                    <a:pt x="101" y="66948"/>
                    <a:pt x="201" y="67182"/>
                  </a:cubicBezTo>
                  <a:cubicBezTo>
                    <a:pt x="668" y="68283"/>
                    <a:pt x="1735" y="69083"/>
                    <a:pt x="3003" y="69083"/>
                  </a:cubicBezTo>
                  <a:lnTo>
                    <a:pt x="51004" y="69083"/>
                  </a:lnTo>
                  <a:cubicBezTo>
                    <a:pt x="52672" y="69083"/>
                    <a:pt x="54039" y="67716"/>
                    <a:pt x="54039" y="66048"/>
                  </a:cubicBezTo>
                  <a:lnTo>
                    <a:pt x="54039" y="3003"/>
                  </a:lnTo>
                  <a:cubicBezTo>
                    <a:pt x="54039" y="1335"/>
                    <a:pt x="52672" y="0"/>
                    <a:pt x="51004" y="0"/>
                  </a:cubicBezTo>
                  <a:close/>
                </a:path>
              </a:pathLst>
            </a:custGeom>
            <a:solidFill>
              <a:srgbClr val="FBDAD9"/>
            </a:solidFill>
            <a:ln>
              <a:noFill/>
            </a:ln>
          </p:spPr>
          <p:txBody>
            <a:bodyPr spcFirstLastPara="1" wrap="square" lIns="121900" tIns="121900" rIns="121900" bIns="121900" anchor="ctr" anchorCtr="0">
              <a:noAutofit/>
            </a:bodyPr>
            <a:lstStyle/>
            <a:p>
              <a:endParaRPr sz="2400" dirty="0"/>
            </a:p>
          </p:txBody>
        </p:sp>
        <p:sp>
          <p:nvSpPr>
            <p:cNvPr id="9" name="Google Shape;185;p21"/>
            <p:cNvSpPr/>
            <p:nvPr/>
          </p:nvSpPr>
          <p:spPr>
            <a:xfrm>
              <a:off x="659675" y="3703278"/>
              <a:ext cx="1443814" cy="135259"/>
            </a:xfrm>
            <a:custGeom>
              <a:avLst/>
              <a:gdLst/>
              <a:ahLst/>
              <a:cxnLst/>
              <a:rect l="l" t="t" r="r" b="b"/>
              <a:pathLst>
                <a:path w="54040" h="4438" extrusionOk="0">
                  <a:moveTo>
                    <a:pt x="54039" y="1"/>
                  </a:moveTo>
                  <a:cubicBezTo>
                    <a:pt x="54039" y="1669"/>
                    <a:pt x="52672" y="3036"/>
                    <a:pt x="51004" y="3036"/>
                  </a:cubicBezTo>
                  <a:lnTo>
                    <a:pt x="3003" y="3036"/>
                  </a:lnTo>
                  <a:cubicBezTo>
                    <a:pt x="1735" y="3036"/>
                    <a:pt x="668" y="2269"/>
                    <a:pt x="201" y="1168"/>
                  </a:cubicBezTo>
                  <a:cubicBezTo>
                    <a:pt x="101" y="901"/>
                    <a:pt x="34" y="634"/>
                    <a:pt x="1" y="368"/>
                  </a:cubicBezTo>
                  <a:lnTo>
                    <a:pt x="1" y="1402"/>
                  </a:lnTo>
                  <a:cubicBezTo>
                    <a:pt x="1" y="1502"/>
                    <a:pt x="1" y="1635"/>
                    <a:pt x="1" y="1735"/>
                  </a:cubicBezTo>
                  <a:cubicBezTo>
                    <a:pt x="34" y="2035"/>
                    <a:pt x="101" y="2302"/>
                    <a:pt x="201" y="2569"/>
                  </a:cubicBezTo>
                  <a:cubicBezTo>
                    <a:pt x="668" y="3637"/>
                    <a:pt x="1735" y="4437"/>
                    <a:pt x="3003" y="4437"/>
                  </a:cubicBezTo>
                  <a:lnTo>
                    <a:pt x="51004" y="4437"/>
                  </a:lnTo>
                  <a:cubicBezTo>
                    <a:pt x="52672" y="4437"/>
                    <a:pt x="54039" y="3070"/>
                    <a:pt x="54039" y="1402"/>
                  </a:cubicBezTo>
                  <a:lnTo>
                    <a:pt x="54039" y="1"/>
                  </a:lnTo>
                  <a:close/>
                </a:path>
              </a:pathLst>
            </a:custGeom>
            <a:solidFill>
              <a:srgbClr val="E06261"/>
            </a:solidFill>
            <a:ln>
              <a:noFill/>
            </a:ln>
          </p:spPr>
          <p:txBody>
            <a:bodyPr spcFirstLastPara="1" wrap="square" lIns="121900" tIns="121900" rIns="121900" bIns="121900" anchor="ctr" anchorCtr="0">
              <a:noAutofit/>
            </a:bodyPr>
            <a:lstStyle/>
            <a:p>
              <a:endParaRPr sz="2400"/>
            </a:p>
          </p:txBody>
        </p:sp>
        <p:sp>
          <p:nvSpPr>
            <p:cNvPr id="10" name="Google Shape;189;p21"/>
            <p:cNvSpPr/>
            <p:nvPr/>
          </p:nvSpPr>
          <p:spPr>
            <a:xfrm>
              <a:off x="738115" y="3838497"/>
              <a:ext cx="1286047" cy="117948"/>
            </a:xfrm>
            <a:custGeom>
              <a:avLst/>
              <a:gdLst/>
              <a:ahLst/>
              <a:cxnLst/>
              <a:rect l="l" t="t" r="r" b="b"/>
              <a:pathLst>
                <a:path w="48135" h="3870" extrusionOk="0">
                  <a:moveTo>
                    <a:pt x="44265" y="3870"/>
                  </a:moveTo>
                  <a:lnTo>
                    <a:pt x="3870" y="3870"/>
                  </a:lnTo>
                  <a:cubicBezTo>
                    <a:pt x="1735" y="3870"/>
                    <a:pt x="0" y="2135"/>
                    <a:pt x="0" y="0"/>
                  </a:cubicBezTo>
                  <a:lnTo>
                    <a:pt x="0" y="0"/>
                  </a:lnTo>
                  <a:lnTo>
                    <a:pt x="48134" y="0"/>
                  </a:lnTo>
                  <a:lnTo>
                    <a:pt x="48134" y="0"/>
                  </a:lnTo>
                  <a:cubicBezTo>
                    <a:pt x="48134" y="2135"/>
                    <a:pt x="46400" y="3870"/>
                    <a:pt x="44265" y="3870"/>
                  </a:cubicBezTo>
                  <a:close/>
                </a:path>
              </a:pathLst>
            </a:custGeom>
            <a:solidFill>
              <a:srgbClr val="E06261"/>
            </a:solidFill>
            <a:ln>
              <a:noFill/>
            </a:ln>
          </p:spPr>
          <p:txBody>
            <a:bodyPr spcFirstLastPara="1" wrap="square" lIns="121900" tIns="121900" rIns="121900" bIns="121900" anchor="ctr" anchorCtr="0">
              <a:noAutofit/>
            </a:bodyPr>
            <a:lstStyle/>
            <a:p>
              <a:endParaRPr sz="2400"/>
            </a:p>
          </p:txBody>
        </p:sp>
        <p:sp>
          <p:nvSpPr>
            <p:cNvPr id="11" name="Google Shape;190;p21"/>
            <p:cNvSpPr/>
            <p:nvPr/>
          </p:nvSpPr>
          <p:spPr>
            <a:xfrm>
              <a:off x="1242528" y="4224562"/>
              <a:ext cx="279866" cy="260148"/>
            </a:xfrm>
            <a:custGeom>
              <a:avLst/>
              <a:gdLst/>
              <a:ahLst/>
              <a:cxnLst/>
              <a:rect l="l" t="t" r="r" b="b"/>
              <a:pathLst>
                <a:path w="10475" h="9737" extrusionOk="0">
                  <a:moveTo>
                    <a:pt x="5219" y="1"/>
                  </a:moveTo>
                  <a:cubicBezTo>
                    <a:pt x="2889" y="1"/>
                    <a:pt x="824" y="1697"/>
                    <a:pt x="434" y="4068"/>
                  </a:cubicBezTo>
                  <a:cubicBezTo>
                    <a:pt x="0" y="6736"/>
                    <a:pt x="1802" y="9238"/>
                    <a:pt x="4437" y="9672"/>
                  </a:cubicBezTo>
                  <a:cubicBezTo>
                    <a:pt x="4704" y="9715"/>
                    <a:pt x="4969" y="9736"/>
                    <a:pt x="5231" y="9736"/>
                  </a:cubicBezTo>
                  <a:cubicBezTo>
                    <a:pt x="7585" y="9736"/>
                    <a:pt x="9650" y="8037"/>
                    <a:pt x="10041" y="5636"/>
                  </a:cubicBezTo>
                  <a:cubicBezTo>
                    <a:pt x="10474" y="3000"/>
                    <a:pt x="8673" y="499"/>
                    <a:pt x="6005" y="65"/>
                  </a:cubicBezTo>
                  <a:cubicBezTo>
                    <a:pt x="5741" y="22"/>
                    <a:pt x="5478" y="1"/>
                    <a:pt x="5219" y="1"/>
                  </a:cubicBezTo>
                  <a:close/>
                </a:path>
              </a:pathLst>
            </a:custGeom>
            <a:solidFill>
              <a:srgbClr val="EAEAEA"/>
            </a:solidFill>
            <a:ln>
              <a:noFill/>
            </a:ln>
          </p:spPr>
          <p:txBody>
            <a:bodyPr spcFirstLastPara="1" wrap="square" lIns="121900" tIns="121900" rIns="121900" bIns="121900" anchor="ctr" anchorCtr="0">
              <a:noAutofit/>
            </a:bodyPr>
            <a:lstStyle/>
            <a:p>
              <a:endParaRPr sz="2400"/>
            </a:p>
          </p:txBody>
        </p:sp>
        <p:sp>
          <p:nvSpPr>
            <p:cNvPr id="12" name="Google Shape;191;p21"/>
            <p:cNvSpPr/>
            <p:nvPr/>
          </p:nvSpPr>
          <p:spPr>
            <a:xfrm>
              <a:off x="1295988" y="4269953"/>
              <a:ext cx="170244" cy="170244"/>
            </a:xfrm>
            <a:custGeom>
              <a:avLst/>
              <a:gdLst/>
              <a:ahLst/>
              <a:cxnLst/>
              <a:rect l="l" t="t" r="r" b="b"/>
              <a:pathLst>
                <a:path w="6372" h="6372" extrusionOk="0">
                  <a:moveTo>
                    <a:pt x="6372" y="3169"/>
                  </a:moveTo>
                  <a:cubicBezTo>
                    <a:pt x="6372" y="4937"/>
                    <a:pt x="4938" y="6372"/>
                    <a:pt x="3170" y="6372"/>
                  </a:cubicBezTo>
                  <a:cubicBezTo>
                    <a:pt x="1435" y="6372"/>
                    <a:pt x="1" y="4937"/>
                    <a:pt x="1" y="3169"/>
                  </a:cubicBezTo>
                  <a:cubicBezTo>
                    <a:pt x="1" y="1435"/>
                    <a:pt x="1435" y="0"/>
                    <a:pt x="3170" y="0"/>
                  </a:cubicBezTo>
                  <a:cubicBezTo>
                    <a:pt x="4938" y="0"/>
                    <a:pt x="6372" y="1435"/>
                    <a:pt x="6372" y="3169"/>
                  </a:cubicBezTo>
                  <a:close/>
                </a:path>
              </a:pathLst>
            </a:custGeom>
            <a:solidFill>
              <a:srgbClr val="E06261"/>
            </a:solidFill>
            <a:ln>
              <a:noFill/>
            </a:ln>
          </p:spPr>
          <p:txBody>
            <a:bodyPr spcFirstLastPara="1" wrap="square" lIns="121900" tIns="121900" rIns="121900" bIns="121900" anchor="ctr" anchorCtr="0">
              <a:noAutofit/>
            </a:bodyPr>
            <a:lstStyle/>
            <a:p>
              <a:endParaRPr sz="2400"/>
            </a:p>
          </p:txBody>
        </p:sp>
        <p:sp>
          <p:nvSpPr>
            <p:cNvPr id="13" name="Google Shape;192;p21"/>
            <p:cNvSpPr/>
            <p:nvPr/>
          </p:nvSpPr>
          <p:spPr>
            <a:xfrm>
              <a:off x="1259460" y="3951797"/>
              <a:ext cx="243316" cy="266404"/>
            </a:xfrm>
            <a:custGeom>
              <a:avLst/>
              <a:gdLst/>
              <a:ahLst/>
              <a:cxnLst/>
              <a:rect l="l" t="t" r="r" b="b"/>
              <a:pathLst>
                <a:path w="9107" h="8741" extrusionOk="0">
                  <a:moveTo>
                    <a:pt x="4537" y="8740"/>
                  </a:moveTo>
                  <a:lnTo>
                    <a:pt x="0" y="1"/>
                  </a:lnTo>
                  <a:lnTo>
                    <a:pt x="9107" y="1"/>
                  </a:lnTo>
                  <a:close/>
                </a:path>
              </a:pathLst>
            </a:custGeom>
            <a:solidFill>
              <a:srgbClr val="E06261"/>
            </a:solidFill>
            <a:ln>
              <a:noFill/>
            </a:ln>
          </p:spPr>
          <p:txBody>
            <a:bodyPr spcFirstLastPara="1" wrap="square" lIns="121900" tIns="121900" rIns="121900" bIns="121900" anchor="ctr" anchorCtr="0">
              <a:noAutofit/>
            </a:bodyPr>
            <a:lstStyle/>
            <a:p>
              <a:endParaRPr sz="2400"/>
            </a:p>
          </p:txBody>
        </p:sp>
        <p:sp>
          <p:nvSpPr>
            <p:cNvPr id="14" name="Google Shape;193;p21"/>
            <p:cNvSpPr/>
            <p:nvPr/>
          </p:nvSpPr>
          <p:spPr>
            <a:xfrm>
              <a:off x="1648905" y="1733175"/>
              <a:ext cx="454545" cy="2061772"/>
            </a:xfrm>
            <a:custGeom>
              <a:avLst/>
              <a:gdLst/>
              <a:ahLst/>
              <a:cxnLst/>
              <a:rect l="l" t="t" r="r" b="b"/>
              <a:pathLst>
                <a:path w="17013" h="67649" extrusionOk="0">
                  <a:moveTo>
                    <a:pt x="234" y="0"/>
                  </a:moveTo>
                  <a:cubicBezTo>
                    <a:pt x="234" y="134"/>
                    <a:pt x="234" y="301"/>
                    <a:pt x="234" y="467"/>
                  </a:cubicBezTo>
                  <a:cubicBezTo>
                    <a:pt x="234" y="534"/>
                    <a:pt x="234" y="634"/>
                    <a:pt x="234" y="701"/>
                  </a:cubicBezTo>
                  <a:cubicBezTo>
                    <a:pt x="200" y="1301"/>
                    <a:pt x="134" y="1868"/>
                    <a:pt x="0" y="2402"/>
                  </a:cubicBezTo>
                  <a:lnTo>
                    <a:pt x="12909" y="2402"/>
                  </a:lnTo>
                  <a:cubicBezTo>
                    <a:pt x="13843" y="2402"/>
                    <a:pt x="14611" y="3169"/>
                    <a:pt x="14611" y="4070"/>
                  </a:cubicBezTo>
                  <a:lnTo>
                    <a:pt x="14577" y="67649"/>
                  </a:lnTo>
                  <a:cubicBezTo>
                    <a:pt x="15911" y="67649"/>
                    <a:pt x="16979" y="66548"/>
                    <a:pt x="16979" y="65214"/>
                  </a:cubicBezTo>
                  <a:lnTo>
                    <a:pt x="16979" y="5438"/>
                  </a:lnTo>
                  <a:lnTo>
                    <a:pt x="16979" y="3036"/>
                  </a:lnTo>
                  <a:lnTo>
                    <a:pt x="17012" y="3003"/>
                  </a:lnTo>
                  <a:cubicBezTo>
                    <a:pt x="16979" y="1335"/>
                    <a:pt x="15645" y="0"/>
                    <a:pt x="13977" y="0"/>
                  </a:cubicBezTo>
                  <a:close/>
                </a:path>
              </a:pathLst>
            </a:custGeom>
            <a:solidFill>
              <a:srgbClr val="E06261"/>
            </a:solidFill>
            <a:ln>
              <a:noFill/>
            </a:ln>
          </p:spPr>
          <p:txBody>
            <a:bodyPr spcFirstLastPara="1" wrap="square" lIns="121900" tIns="121900" rIns="121900" bIns="121900" anchor="ctr" anchorCtr="0">
              <a:noAutofit/>
            </a:bodyPr>
            <a:lstStyle/>
            <a:p>
              <a:endParaRPr sz="2400" dirty="0"/>
            </a:p>
          </p:txBody>
        </p:sp>
      </p:grpSp>
      <p:grpSp>
        <p:nvGrpSpPr>
          <p:cNvPr id="15" name="Google Shape;194;p21"/>
          <p:cNvGrpSpPr/>
          <p:nvPr/>
        </p:nvGrpSpPr>
        <p:grpSpPr>
          <a:xfrm>
            <a:off x="2373819" y="1512605"/>
            <a:ext cx="2185548" cy="5405120"/>
            <a:chOff x="2254888" y="1733175"/>
            <a:chExt cx="1443814" cy="2750787"/>
          </a:xfrm>
        </p:grpSpPr>
        <p:sp>
          <p:nvSpPr>
            <p:cNvPr id="16" name="Google Shape;195;p21"/>
            <p:cNvSpPr/>
            <p:nvPr/>
          </p:nvSpPr>
          <p:spPr>
            <a:xfrm>
              <a:off x="2833279" y="4223814"/>
              <a:ext cx="286118" cy="260148"/>
            </a:xfrm>
            <a:custGeom>
              <a:avLst/>
              <a:gdLst/>
              <a:ahLst/>
              <a:cxnLst/>
              <a:rect l="l" t="t" r="r" b="b"/>
              <a:pathLst>
                <a:path w="10709" h="9737" extrusionOk="0">
                  <a:moveTo>
                    <a:pt x="5370" y="0"/>
                  </a:moveTo>
                  <a:cubicBezTo>
                    <a:pt x="3164" y="0"/>
                    <a:pt x="1145" y="1500"/>
                    <a:pt x="601" y="3762"/>
                  </a:cubicBezTo>
                  <a:cubicBezTo>
                    <a:pt x="1" y="6364"/>
                    <a:pt x="1602" y="8999"/>
                    <a:pt x="4237" y="9600"/>
                  </a:cubicBezTo>
                  <a:cubicBezTo>
                    <a:pt x="4616" y="9692"/>
                    <a:pt x="4997" y="9736"/>
                    <a:pt x="5371" y="9736"/>
                  </a:cubicBezTo>
                  <a:cubicBezTo>
                    <a:pt x="7564" y="9736"/>
                    <a:pt x="9562" y="8220"/>
                    <a:pt x="10075" y="5997"/>
                  </a:cubicBezTo>
                  <a:cubicBezTo>
                    <a:pt x="10708" y="3395"/>
                    <a:pt x="9074" y="760"/>
                    <a:pt x="6472" y="126"/>
                  </a:cubicBezTo>
                  <a:cubicBezTo>
                    <a:pt x="6103" y="41"/>
                    <a:pt x="5734" y="0"/>
                    <a:pt x="5370" y="0"/>
                  </a:cubicBezTo>
                  <a:close/>
                </a:path>
              </a:pathLst>
            </a:custGeom>
            <a:solidFill>
              <a:srgbClr val="EAEAEA"/>
            </a:solidFill>
            <a:ln>
              <a:noFill/>
            </a:ln>
          </p:spPr>
          <p:txBody>
            <a:bodyPr spcFirstLastPara="1" wrap="square" lIns="121900" tIns="121900" rIns="121900" bIns="121900" anchor="ctr" anchorCtr="0">
              <a:noAutofit/>
            </a:bodyPr>
            <a:lstStyle/>
            <a:p>
              <a:endParaRPr sz="2400"/>
            </a:p>
          </p:txBody>
        </p:sp>
        <p:sp>
          <p:nvSpPr>
            <p:cNvPr id="17" name="Google Shape;196;p21"/>
            <p:cNvSpPr/>
            <p:nvPr/>
          </p:nvSpPr>
          <p:spPr>
            <a:xfrm>
              <a:off x="2891201" y="4269953"/>
              <a:ext cx="170271" cy="170244"/>
            </a:xfrm>
            <a:custGeom>
              <a:avLst/>
              <a:gdLst/>
              <a:ahLst/>
              <a:cxnLst/>
              <a:rect l="l" t="t" r="r" b="b"/>
              <a:pathLst>
                <a:path w="6373" h="6372" extrusionOk="0">
                  <a:moveTo>
                    <a:pt x="6372" y="3169"/>
                  </a:moveTo>
                  <a:cubicBezTo>
                    <a:pt x="6372" y="4937"/>
                    <a:pt x="4938" y="6372"/>
                    <a:pt x="3203" y="6372"/>
                  </a:cubicBezTo>
                  <a:cubicBezTo>
                    <a:pt x="1435" y="6372"/>
                    <a:pt x="1" y="4937"/>
                    <a:pt x="1" y="3169"/>
                  </a:cubicBezTo>
                  <a:cubicBezTo>
                    <a:pt x="1" y="1435"/>
                    <a:pt x="1435" y="0"/>
                    <a:pt x="3203" y="0"/>
                  </a:cubicBezTo>
                  <a:cubicBezTo>
                    <a:pt x="4938" y="0"/>
                    <a:pt x="6372" y="1435"/>
                    <a:pt x="6372" y="3169"/>
                  </a:cubicBezTo>
                  <a:close/>
                </a:path>
              </a:pathLst>
            </a:custGeom>
            <a:solidFill>
              <a:srgbClr val="FFE79B"/>
            </a:solidFill>
            <a:ln>
              <a:noFill/>
            </a:ln>
          </p:spPr>
          <p:txBody>
            <a:bodyPr spcFirstLastPara="1" wrap="square" lIns="121900" tIns="121900" rIns="121900" bIns="121900" anchor="ctr" anchorCtr="0">
              <a:noAutofit/>
            </a:bodyPr>
            <a:lstStyle/>
            <a:p>
              <a:endParaRPr sz="2400" dirty="0"/>
            </a:p>
          </p:txBody>
        </p:sp>
        <p:sp>
          <p:nvSpPr>
            <p:cNvPr id="18" name="Google Shape;197;p21"/>
            <p:cNvSpPr/>
            <p:nvPr/>
          </p:nvSpPr>
          <p:spPr>
            <a:xfrm>
              <a:off x="2254888" y="1733175"/>
              <a:ext cx="1443814" cy="2105508"/>
            </a:xfrm>
            <a:custGeom>
              <a:avLst/>
              <a:gdLst/>
              <a:ahLst/>
              <a:cxnLst/>
              <a:rect l="l" t="t" r="r" b="b"/>
              <a:pathLst>
                <a:path w="54040" h="69084" extrusionOk="0">
                  <a:moveTo>
                    <a:pt x="3003" y="0"/>
                  </a:moveTo>
                  <a:cubicBezTo>
                    <a:pt x="1335" y="0"/>
                    <a:pt x="1" y="1335"/>
                    <a:pt x="1" y="3003"/>
                  </a:cubicBezTo>
                  <a:lnTo>
                    <a:pt x="1" y="66048"/>
                  </a:lnTo>
                  <a:cubicBezTo>
                    <a:pt x="1" y="66148"/>
                    <a:pt x="1" y="66281"/>
                    <a:pt x="1" y="66381"/>
                  </a:cubicBezTo>
                  <a:cubicBezTo>
                    <a:pt x="34" y="66681"/>
                    <a:pt x="101" y="66948"/>
                    <a:pt x="234" y="67182"/>
                  </a:cubicBezTo>
                  <a:cubicBezTo>
                    <a:pt x="668" y="68283"/>
                    <a:pt x="1736" y="69083"/>
                    <a:pt x="3003" y="69083"/>
                  </a:cubicBezTo>
                  <a:lnTo>
                    <a:pt x="51004" y="69083"/>
                  </a:lnTo>
                  <a:cubicBezTo>
                    <a:pt x="52672" y="69083"/>
                    <a:pt x="54040" y="67716"/>
                    <a:pt x="54040" y="66048"/>
                  </a:cubicBezTo>
                  <a:lnTo>
                    <a:pt x="54040" y="3003"/>
                  </a:lnTo>
                  <a:cubicBezTo>
                    <a:pt x="54040" y="1335"/>
                    <a:pt x="52672" y="0"/>
                    <a:pt x="51004" y="0"/>
                  </a:cubicBezTo>
                  <a:close/>
                </a:path>
              </a:pathLst>
            </a:custGeom>
            <a:solidFill>
              <a:srgbClr val="FFF4D1"/>
            </a:solidFill>
            <a:ln>
              <a:noFill/>
            </a:ln>
          </p:spPr>
          <p:txBody>
            <a:bodyPr spcFirstLastPara="1" wrap="square" lIns="121900" tIns="121900" rIns="121900" bIns="121900" anchor="ctr" anchorCtr="0">
              <a:noAutofit/>
            </a:bodyPr>
            <a:lstStyle/>
            <a:p>
              <a:endParaRPr sz="2400" dirty="0"/>
            </a:p>
          </p:txBody>
        </p:sp>
        <p:sp>
          <p:nvSpPr>
            <p:cNvPr id="19" name="Google Shape;198;p21"/>
            <p:cNvSpPr/>
            <p:nvPr/>
          </p:nvSpPr>
          <p:spPr>
            <a:xfrm>
              <a:off x="2254888" y="3703278"/>
              <a:ext cx="1443814" cy="135259"/>
            </a:xfrm>
            <a:custGeom>
              <a:avLst/>
              <a:gdLst/>
              <a:ahLst/>
              <a:cxnLst/>
              <a:rect l="l" t="t" r="r" b="b"/>
              <a:pathLst>
                <a:path w="54040" h="4438" extrusionOk="0">
                  <a:moveTo>
                    <a:pt x="54040" y="1"/>
                  </a:moveTo>
                  <a:cubicBezTo>
                    <a:pt x="54040" y="1669"/>
                    <a:pt x="52672" y="3036"/>
                    <a:pt x="51004" y="3036"/>
                  </a:cubicBezTo>
                  <a:lnTo>
                    <a:pt x="3003" y="3036"/>
                  </a:lnTo>
                  <a:cubicBezTo>
                    <a:pt x="1769" y="3036"/>
                    <a:pt x="668" y="2269"/>
                    <a:pt x="234" y="1168"/>
                  </a:cubicBezTo>
                  <a:cubicBezTo>
                    <a:pt x="101" y="901"/>
                    <a:pt x="34" y="634"/>
                    <a:pt x="1" y="368"/>
                  </a:cubicBezTo>
                  <a:lnTo>
                    <a:pt x="1" y="1402"/>
                  </a:lnTo>
                  <a:cubicBezTo>
                    <a:pt x="1" y="1502"/>
                    <a:pt x="1" y="1635"/>
                    <a:pt x="1" y="1735"/>
                  </a:cubicBezTo>
                  <a:cubicBezTo>
                    <a:pt x="34" y="2035"/>
                    <a:pt x="101" y="2302"/>
                    <a:pt x="234" y="2569"/>
                  </a:cubicBezTo>
                  <a:cubicBezTo>
                    <a:pt x="668" y="3637"/>
                    <a:pt x="1736" y="4437"/>
                    <a:pt x="3003" y="4437"/>
                  </a:cubicBezTo>
                  <a:lnTo>
                    <a:pt x="51004" y="4437"/>
                  </a:lnTo>
                  <a:cubicBezTo>
                    <a:pt x="52672" y="4437"/>
                    <a:pt x="54040" y="3070"/>
                    <a:pt x="54040" y="1402"/>
                  </a:cubicBezTo>
                  <a:lnTo>
                    <a:pt x="54040" y="1"/>
                  </a:lnTo>
                  <a:close/>
                </a:path>
              </a:pathLst>
            </a:custGeom>
            <a:solidFill>
              <a:srgbClr val="FFE79B"/>
            </a:solidFill>
            <a:ln>
              <a:noFill/>
            </a:ln>
          </p:spPr>
          <p:txBody>
            <a:bodyPr spcFirstLastPara="1" wrap="square" lIns="121900" tIns="121900" rIns="121900" bIns="121900" anchor="ctr" anchorCtr="0">
              <a:noAutofit/>
            </a:bodyPr>
            <a:lstStyle/>
            <a:p>
              <a:endParaRPr sz="2400" dirty="0"/>
            </a:p>
          </p:txBody>
        </p:sp>
        <p:sp>
          <p:nvSpPr>
            <p:cNvPr id="20" name="Google Shape;202;p21"/>
            <p:cNvSpPr/>
            <p:nvPr/>
          </p:nvSpPr>
          <p:spPr>
            <a:xfrm>
              <a:off x="2333328" y="3838497"/>
              <a:ext cx="1286929" cy="117948"/>
            </a:xfrm>
            <a:custGeom>
              <a:avLst/>
              <a:gdLst/>
              <a:ahLst/>
              <a:cxnLst/>
              <a:rect l="l" t="t" r="r" b="b"/>
              <a:pathLst>
                <a:path w="48168" h="3870" extrusionOk="0">
                  <a:moveTo>
                    <a:pt x="44265" y="3870"/>
                  </a:moveTo>
                  <a:lnTo>
                    <a:pt x="3903" y="3870"/>
                  </a:lnTo>
                  <a:cubicBezTo>
                    <a:pt x="1735" y="3870"/>
                    <a:pt x="0" y="2135"/>
                    <a:pt x="0" y="0"/>
                  </a:cubicBezTo>
                  <a:lnTo>
                    <a:pt x="0" y="0"/>
                  </a:lnTo>
                  <a:lnTo>
                    <a:pt x="48168" y="0"/>
                  </a:lnTo>
                  <a:lnTo>
                    <a:pt x="48168" y="0"/>
                  </a:lnTo>
                  <a:cubicBezTo>
                    <a:pt x="48168" y="2135"/>
                    <a:pt x="46400" y="3870"/>
                    <a:pt x="44265" y="3870"/>
                  </a:cubicBezTo>
                  <a:close/>
                </a:path>
              </a:pathLst>
            </a:custGeom>
            <a:solidFill>
              <a:srgbClr val="FFE79B"/>
            </a:solidFill>
            <a:ln>
              <a:noFill/>
            </a:ln>
          </p:spPr>
          <p:txBody>
            <a:bodyPr spcFirstLastPara="1" wrap="square" lIns="121900" tIns="121900" rIns="121900" bIns="121900" anchor="ctr" anchorCtr="0">
              <a:noAutofit/>
            </a:bodyPr>
            <a:lstStyle/>
            <a:p>
              <a:endParaRPr sz="2400"/>
            </a:p>
          </p:txBody>
        </p:sp>
        <p:sp>
          <p:nvSpPr>
            <p:cNvPr id="21" name="Google Shape;203;p21"/>
            <p:cNvSpPr/>
            <p:nvPr/>
          </p:nvSpPr>
          <p:spPr>
            <a:xfrm>
              <a:off x="2855554" y="3951797"/>
              <a:ext cx="242435" cy="266404"/>
            </a:xfrm>
            <a:custGeom>
              <a:avLst/>
              <a:gdLst/>
              <a:ahLst/>
              <a:cxnLst/>
              <a:rect l="l" t="t" r="r" b="b"/>
              <a:pathLst>
                <a:path w="9074" h="8741" extrusionOk="0">
                  <a:moveTo>
                    <a:pt x="4537" y="8740"/>
                  </a:moveTo>
                  <a:lnTo>
                    <a:pt x="1" y="1"/>
                  </a:lnTo>
                  <a:lnTo>
                    <a:pt x="9074" y="1"/>
                  </a:lnTo>
                  <a:close/>
                </a:path>
              </a:pathLst>
            </a:custGeom>
            <a:solidFill>
              <a:srgbClr val="FFE79B"/>
            </a:solidFill>
            <a:ln>
              <a:noFill/>
            </a:ln>
          </p:spPr>
          <p:txBody>
            <a:bodyPr spcFirstLastPara="1" wrap="square" lIns="121900" tIns="121900" rIns="121900" bIns="121900" anchor="ctr" anchorCtr="0">
              <a:noAutofit/>
            </a:bodyPr>
            <a:lstStyle/>
            <a:p>
              <a:endParaRPr sz="2400"/>
            </a:p>
          </p:txBody>
        </p:sp>
        <p:sp>
          <p:nvSpPr>
            <p:cNvPr id="22" name="Google Shape;204;p21"/>
            <p:cNvSpPr/>
            <p:nvPr/>
          </p:nvSpPr>
          <p:spPr>
            <a:xfrm>
              <a:off x="3244119" y="1733175"/>
              <a:ext cx="454545" cy="2061772"/>
            </a:xfrm>
            <a:custGeom>
              <a:avLst/>
              <a:gdLst/>
              <a:ahLst/>
              <a:cxnLst/>
              <a:rect l="l" t="t" r="r" b="b"/>
              <a:pathLst>
                <a:path w="17013" h="67649" extrusionOk="0">
                  <a:moveTo>
                    <a:pt x="234" y="0"/>
                  </a:moveTo>
                  <a:cubicBezTo>
                    <a:pt x="234" y="134"/>
                    <a:pt x="234" y="301"/>
                    <a:pt x="234" y="467"/>
                  </a:cubicBezTo>
                  <a:cubicBezTo>
                    <a:pt x="234" y="534"/>
                    <a:pt x="234" y="634"/>
                    <a:pt x="234" y="701"/>
                  </a:cubicBezTo>
                  <a:cubicBezTo>
                    <a:pt x="201" y="1301"/>
                    <a:pt x="134" y="1868"/>
                    <a:pt x="0" y="2402"/>
                  </a:cubicBezTo>
                  <a:lnTo>
                    <a:pt x="12943" y="2402"/>
                  </a:lnTo>
                  <a:cubicBezTo>
                    <a:pt x="13844" y="2402"/>
                    <a:pt x="14611" y="3169"/>
                    <a:pt x="14611" y="4070"/>
                  </a:cubicBezTo>
                  <a:lnTo>
                    <a:pt x="14577" y="67649"/>
                  </a:lnTo>
                  <a:cubicBezTo>
                    <a:pt x="15912" y="67649"/>
                    <a:pt x="17013" y="66548"/>
                    <a:pt x="17013" y="65214"/>
                  </a:cubicBezTo>
                  <a:lnTo>
                    <a:pt x="17013" y="5438"/>
                  </a:lnTo>
                  <a:lnTo>
                    <a:pt x="17013" y="3036"/>
                  </a:lnTo>
                  <a:lnTo>
                    <a:pt x="17013" y="3003"/>
                  </a:lnTo>
                  <a:cubicBezTo>
                    <a:pt x="17013" y="1335"/>
                    <a:pt x="15645" y="0"/>
                    <a:pt x="13977" y="0"/>
                  </a:cubicBezTo>
                  <a:close/>
                </a:path>
              </a:pathLst>
            </a:custGeom>
            <a:solidFill>
              <a:srgbClr val="FFE79B"/>
            </a:solidFill>
            <a:ln>
              <a:noFill/>
            </a:ln>
          </p:spPr>
          <p:txBody>
            <a:bodyPr spcFirstLastPara="1" wrap="square" lIns="121900" tIns="121900" rIns="121900" bIns="121900" anchor="ctr" anchorCtr="0">
              <a:noAutofit/>
            </a:bodyPr>
            <a:lstStyle/>
            <a:p>
              <a:endParaRPr sz="2400" dirty="0"/>
            </a:p>
          </p:txBody>
        </p:sp>
      </p:grpSp>
      <p:grpSp>
        <p:nvGrpSpPr>
          <p:cNvPr id="23" name="Google Shape;205;p21"/>
          <p:cNvGrpSpPr/>
          <p:nvPr/>
        </p:nvGrpSpPr>
        <p:grpSpPr>
          <a:xfrm>
            <a:off x="4673688" y="957314"/>
            <a:ext cx="2298480" cy="5994400"/>
            <a:chOff x="3850128" y="1452439"/>
            <a:chExt cx="1443787" cy="3030562"/>
          </a:xfrm>
        </p:grpSpPr>
        <p:sp>
          <p:nvSpPr>
            <p:cNvPr id="24" name="Google Shape;206;p21"/>
            <p:cNvSpPr/>
            <p:nvPr/>
          </p:nvSpPr>
          <p:spPr>
            <a:xfrm>
              <a:off x="3850128" y="1733175"/>
              <a:ext cx="1443787" cy="2105508"/>
            </a:xfrm>
            <a:custGeom>
              <a:avLst/>
              <a:gdLst/>
              <a:ahLst/>
              <a:cxnLst/>
              <a:rect l="l" t="t" r="r" b="b"/>
              <a:pathLst>
                <a:path w="54039" h="69084" extrusionOk="0">
                  <a:moveTo>
                    <a:pt x="3036" y="0"/>
                  </a:moveTo>
                  <a:cubicBezTo>
                    <a:pt x="1368" y="0"/>
                    <a:pt x="0" y="1335"/>
                    <a:pt x="0" y="3003"/>
                  </a:cubicBezTo>
                  <a:lnTo>
                    <a:pt x="0" y="66048"/>
                  </a:lnTo>
                  <a:cubicBezTo>
                    <a:pt x="0" y="66148"/>
                    <a:pt x="0" y="66281"/>
                    <a:pt x="0" y="66381"/>
                  </a:cubicBezTo>
                  <a:cubicBezTo>
                    <a:pt x="34" y="66681"/>
                    <a:pt x="100" y="66948"/>
                    <a:pt x="234" y="67182"/>
                  </a:cubicBezTo>
                  <a:cubicBezTo>
                    <a:pt x="667" y="68283"/>
                    <a:pt x="1768" y="69083"/>
                    <a:pt x="3002" y="69083"/>
                  </a:cubicBezTo>
                  <a:lnTo>
                    <a:pt x="51003" y="69083"/>
                  </a:lnTo>
                  <a:cubicBezTo>
                    <a:pt x="52705" y="69083"/>
                    <a:pt x="54039" y="67716"/>
                    <a:pt x="54039" y="66048"/>
                  </a:cubicBezTo>
                  <a:lnTo>
                    <a:pt x="54039" y="3003"/>
                  </a:lnTo>
                  <a:cubicBezTo>
                    <a:pt x="54039" y="1335"/>
                    <a:pt x="52705" y="0"/>
                    <a:pt x="51037" y="0"/>
                  </a:cubicBezTo>
                  <a:close/>
                </a:path>
              </a:pathLst>
            </a:custGeom>
            <a:solidFill>
              <a:srgbClr val="DDF0C6"/>
            </a:solidFill>
            <a:ln>
              <a:noFill/>
            </a:ln>
          </p:spPr>
          <p:txBody>
            <a:bodyPr spcFirstLastPara="1" wrap="square" lIns="121900" tIns="121900" rIns="121900" bIns="121900" anchor="ctr" anchorCtr="0">
              <a:noAutofit/>
            </a:bodyPr>
            <a:lstStyle/>
            <a:p>
              <a:endParaRPr sz="2400" dirty="0"/>
            </a:p>
          </p:txBody>
        </p:sp>
        <p:sp>
          <p:nvSpPr>
            <p:cNvPr id="25" name="Google Shape;207;p21"/>
            <p:cNvSpPr/>
            <p:nvPr/>
          </p:nvSpPr>
          <p:spPr>
            <a:xfrm>
              <a:off x="3850128" y="3703278"/>
              <a:ext cx="1443787" cy="135259"/>
            </a:xfrm>
            <a:custGeom>
              <a:avLst/>
              <a:gdLst/>
              <a:ahLst/>
              <a:cxnLst/>
              <a:rect l="l" t="t" r="r" b="b"/>
              <a:pathLst>
                <a:path w="54039" h="4438" extrusionOk="0">
                  <a:moveTo>
                    <a:pt x="54039" y="1"/>
                  </a:moveTo>
                  <a:cubicBezTo>
                    <a:pt x="54039" y="1669"/>
                    <a:pt x="52705" y="3036"/>
                    <a:pt x="51003" y="3036"/>
                  </a:cubicBezTo>
                  <a:lnTo>
                    <a:pt x="3002" y="3036"/>
                  </a:lnTo>
                  <a:cubicBezTo>
                    <a:pt x="1768" y="3036"/>
                    <a:pt x="667" y="2269"/>
                    <a:pt x="234" y="1168"/>
                  </a:cubicBezTo>
                  <a:cubicBezTo>
                    <a:pt x="134" y="901"/>
                    <a:pt x="34" y="634"/>
                    <a:pt x="0" y="368"/>
                  </a:cubicBezTo>
                  <a:lnTo>
                    <a:pt x="0" y="1402"/>
                  </a:lnTo>
                  <a:cubicBezTo>
                    <a:pt x="0" y="1502"/>
                    <a:pt x="0" y="1635"/>
                    <a:pt x="0" y="1735"/>
                  </a:cubicBezTo>
                  <a:cubicBezTo>
                    <a:pt x="34" y="2035"/>
                    <a:pt x="100" y="2302"/>
                    <a:pt x="234" y="2569"/>
                  </a:cubicBezTo>
                  <a:cubicBezTo>
                    <a:pt x="667" y="3637"/>
                    <a:pt x="1768" y="4437"/>
                    <a:pt x="3002" y="4437"/>
                  </a:cubicBezTo>
                  <a:lnTo>
                    <a:pt x="51003" y="4437"/>
                  </a:lnTo>
                  <a:cubicBezTo>
                    <a:pt x="52705" y="4437"/>
                    <a:pt x="54039" y="3070"/>
                    <a:pt x="54039" y="1402"/>
                  </a:cubicBezTo>
                  <a:lnTo>
                    <a:pt x="54039" y="1"/>
                  </a:lnTo>
                  <a:close/>
                </a:path>
              </a:pathLst>
            </a:custGeom>
            <a:solidFill>
              <a:srgbClr val="B8E08C"/>
            </a:solidFill>
            <a:ln>
              <a:noFill/>
            </a:ln>
          </p:spPr>
          <p:txBody>
            <a:bodyPr spcFirstLastPara="1" wrap="square" lIns="121900" tIns="121900" rIns="121900" bIns="121900" anchor="ctr" anchorCtr="0">
              <a:noAutofit/>
            </a:bodyPr>
            <a:lstStyle/>
            <a:p>
              <a:endParaRPr sz="2400"/>
            </a:p>
          </p:txBody>
        </p:sp>
        <p:sp>
          <p:nvSpPr>
            <p:cNvPr id="26" name="Google Shape;210;p21"/>
            <p:cNvSpPr/>
            <p:nvPr/>
          </p:nvSpPr>
          <p:spPr>
            <a:xfrm>
              <a:off x="3851016" y="1452439"/>
              <a:ext cx="994639" cy="241553"/>
            </a:xfrm>
            <a:custGeom>
              <a:avLst/>
              <a:gdLst/>
              <a:ahLst/>
              <a:cxnLst/>
              <a:rect l="l" t="t" r="r" b="b"/>
              <a:pathLst>
                <a:path w="37228" h="9041" extrusionOk="0">
                  <a:moveTo>
                    <a:pt x="37227" y="9041"/>
                  </a:moveTo>
                  <a:lnTo>
                    <a:pt x="1" y="9041"/>
                  </a:lnTo>
                  <a:cubicBezTo>
                    <a:pt x="434" y="3970"/>
                    <a:pt x="4704" y="1"/>
                    <a:pt x="9874" y="1"/>
                  </a:cubicBezTo>
                  <a:lnTo>
                    <a:pt x="27720" y="1"/>
                  </a:lnTo>
                  <a:cubicBezTo>
                    <a:pt x="32824" y="1"/>
                    <a:pt x="36994" y="4004"/>
                    <a:pt x="37227" y="904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7" name="Google Shape;211;p21"/>
            <p:cNvSpPr/>
            <p:nvPr/>
          </p:nvSpPr>
          <p:spPr>
            <a:xfrm>
              <a:off x="3928541" y="3838497"/>
              <a:ext cx="1286955" cy="117948"/>
            </a:xfrm>
            <a:custGeom>
              <a:avLst/>
              <a:gdLst/>
              <a:ahLst/>
              <a:cxnLst/>
              <a:rect l="l" t="t" r="r" b="b"/>
              <a:pathLst>
                <a:path w="48169" h="3870" extrusionOk="0">
                  <a:moveTo>
                    <a:pt x="44266" y="3870"/>
                  </a:moveTo>
                  <a:lnTo>
                    <a:pt x="3903" y="3870"/>
                  </a:lnTo>
                  <a:cubicBezTo>
                    <a:pt x="1735" y="3870"/>
                    <a:pt x="1" y="2135"/>
                    <a:pt x="1" y="0"/>
                  </a:cubicBezTo>
                  <a:lnTo>
                    <a:pt x="1" y="0"/>
                  </a:lnTo>
                  <a:lnTo>
                    <a:pt x="48168" y="0"/>
                  </a:lnTo>
                  <a:lnTo>
                    <a:pt x="48168" y="0"/>
                  </a:lnTo>
                  <a:cubicBezTo>
                    <a:pt x="48168" y="2135"/>
                    <a:pt x="46434" y="3870"/>
                    <a:pt x="44266" y="3870"/>
                  </a:cubicBezTo>
                  <a:close/>
                </a:path>
              </a:pathLst>
            </a:custGeom>
            <a:solidFill>
              <a:srgbClr val="B8E08C"/>
            </a:solidFill>
            <a:ln>
              <a:noFill/>
            </a:ln>
          </p:spPr>
          <p:txBody>
            <a:bodyPr spcFirstLastPara="1" wrap="square" lIns="121900" tIns="121900" rIns="121900" bIns="121900" anchor="ctr" anchorCtr="0">
              <a:noAutofit/>
            </a:bodyPr>
            <a:lstStyle/>
            <a:p>
              <a:endParaRPr sz="2400"/>
            </a:p>
          </p:txBody>
        </p:sp>
        <p:sp>
          <p:nvSpPr>
            <p:cNvPr id="28" name="Google Shape;212;p21"/>
            <p:cNvSpPr/>
            <p:nvPr/>
          </p:nvSpPr>
          <p:spPr>
            <a:xfrm>
              <a:off x="4428519" y="4222799"/>
              <a:ext cx="289671" cy="260202"/>
            </a:xfrm>
            <a:custGeom>
              <a:avLst/>
              <a:gdLst/>
              <a:ahLst/>
              <a:cxnLst/>
              <a:rect l="l" t="t" r="r" b="b"/>
              <a:pathLst>
                <a:path w="10842" h="9739" extrusionOk="0">
                  <a:moveTo>
                    <a:pt x="5424" y="1"/>
                  </a:moveTo>
                  <a:cubicBezTo>
                    <a:pt x="4104" y="1"/>
                    <a:pt x="2791" y="537"/>
                    <a:pt x="1835" y="1599"/>
                  </a:cubicBezTo>
                  <a:cubicBezTo>
                    <a:pt x="0" y="3567"/>
                    <a:pt x="167" y="6669"/>
                    <a:pt x="2135" y="8470"/>
                  </a:cubicBezTo>
                  <a:cubicBezTo>
                    <a:pt x="3078" y="9319"/>
                    <a:pt x="4258" y="9738"/>
                    <a:pt x="5431" y="9738"/>
                  </a:cubicBezTo>
                  <a:cubicBezTo>
                    <a:pt x="6747" y="9738"/>
                    <a:pt x="8054" y="9211"/>
                    <a:pt x="9006" y="8170"/>
                  </a:cubicBezTo>
                  <a:cubicBezTo>
                    <a:pt x="10841" y="6169"/>
                    <a:pt x="10674" y="3100"/>
                    <a:pt x="8706" y="1265"/>
                  </a:cubicBezTo>
                  <a:cubicBezTo>
                    <a:pt x="7767" y="420"/>
                    <a:pt x="6593" y="1"/>
                    <a:pt x="5424" y="1"/>
                  </a:cubicBezTo>
                  <a:close/>
                </a:path>
              </a:pathLst>
            </a:custGeom>
            <a:solidFill>
              <a:srgbClr val="EAEAEA"/>
            </a:solidFill>
            <a:ln>
              <a:noFill/>
            </a:ln>
          </p:spPr>
          <p:txBody>
            <a:bodyPr spcFirstLastPara="1" wrap="square" lIns="121900" tIns="121900" rIns="121900" bIns="121900" anchor="ctr" anchorCtr="0">
              <a:noAutofit/>
            </a:bodyPr>
            <a:lstStyle/>
            <a:p>
              <a:endParaRPr sz="2400"/>
            </a:p>
          </p:txBody>
        </p:sp>
        <p:sp>
          <p:nvSpPr>
            <p:cNvPr id="29" name="Google Shape;213;p21"/>
            <p:cNvSpPr/>
            <p:nvPr/>
          </p:nvSpPr>
          <p:spPr>
            <a:xfrm>
              <a:off x="4487322" y="4269953"/>
              <a:ext cx="169362" cy="170244"/>
            </a:xfrm>
            <a:custGeom>
              <a:avLst/>
              <a:gdLst/>
              <a:ahLst/>
              <a:cxnLst/>
              <a:rect l="l" t="t" r="r" b="b"/>
              <a:pathLst>
                <a:path w="6339" h="6372" extrusionOk="0">
                  <a:moveTo>
                    <a:pt x="6338" y="3169"/>
                  </a:moveTo>
                  <a:cubicBezTo>
                    <a:pt x="6338" y="4937"/>
                    <a:pt x="4937" y="6372"/>
                    <a:pt x="3170" y="6372"/>
                  </a:cubicBezTo>
                  <a:cubicBezTo>
                    <a:pt x="1402" y="6372"/>
                    <a:pt x="1" y="4937"/>
                    <a:pt x="1" y="3169"/>
                  </a:cubicBezTo>
                  <a:cubicBezTo>
                    <a:pt x="1" y="1435"/>
                    <a:pt x="1402" y="0"/>
                    <a:pt x="3170" y="0"/>
                  </a:cubicBezTo>
                  <a:cubicBezTo>
                    <a:pt x="4937" y="0"/>
                    <a:pt x="6338" y="1435"/>
                    <a:pt x="6338" y="3169"/>
                  </a:cubicBezTo>
                  <a:close/>
                </a:path>
              </a:pathLst>
            </a:custGeom>
            <a:solidFill>
              <a:srgbClr val="B8E08C"/>
            </a:solidFill>
            <a:ln>
              <a:noFill/>
            </a:ln>
          </p:spPr>
          <p:txBody>
            <a:bodyPr spcFirstLastPara="1" wrap="square" lIns="121900" tIns="121900" rIns="121900" bIns="121900" anchor="ctr" anchorCtr="0">
              <a:noAutofit/>
            </a:bodyPr>
            <a:lstStyle/>
            <a:p>
              <a:endParaRPr sz="2400"/>
            </a:p>
          </p:txBody>
        </p:sp>
        <p:sp>
          <p:nvSpPr>
            <p:cNvPr id="30" name="Google Shape;214;p21"/>
            <p:cNvSpPr/>
            <p:nvPr/>
          </p:nvSpPr>
          <p:spPr>
            <a:xfrm>
              <a:off x="4450768" y="3951797"/>
              <a:ext cx="242461" cy="266404"/>
            </a:xfrm>
            <a:custGeom>
              <a:avLst/>
              <a:gdLst/>
              <a:ahLst/>
              <a:cxnLst/>
              <a:rect l="l" t="t" r="r" b="b"/>
              <a:pathLst>
                <a:path w="9075" h="8741" extrusionOk="0">
                  <a:moveTo>
                    <a:pt x="4538" y="8740"/>
                  </a:moveTo>
                  <a:lnTo>
                    <a:pt x="1" y="1"/>
                  </a:lnTo>
                  <a:lnTo>
                    <a:pt x="9074" y="1"/>
                  </a:lnTo>
                  <a:close/>
                </a:path>
              </a:pathLst>
            </a:custGeom>
            <a:solidFill>
              <a:srgbClr val="B8E08C"/>
            </a:solidFill>
            <a:ln>
              <a:noFill/>
            </a:ln>
          </p:spPr>
          <p:txBody>
            <a:bodyPr spcFirstLastPara="1" wrap="square" lIns="121900" tIns="121900" rIns="121900" bIns="121900" anchor="ctr" anchorCtr="0">
              <a:noAutofit/>
            </a:bodyPr>
            <a:lstStyle/>
            <a:p>
              <a:endParaRPr sz="2400" dirty="0"/>
            </a:p>
          </p:txBody>
        </p:sp>
        <p:sp>
          <p:nvSpPr>
            <p:cNvPr id="31" name="Google Shape;215;p21"/>
            <p:cNvSpPr/>
            <p:nvPr/>
          </p:nvSpPr>
          <p:spPr>
            <a:xfrm>
              <a:off x="4839332" y="1733175"/>
              <a:ext cx="454545" cy="2061772"/>
            </a:xfrm>
            <a:custGeom>
              <a:avLst/>
              <a:gdLst/>
              <a:ahLst/>
              <a:cxnLst/>
              <a:rect l="l" t="t" r="r" b="b"/>
              <a:pathLst>
                <a:path w="17013" h="67649" extrusionOk="0">
                  <a:moveTo>
                    <a:pt x="234" y="0"/>
                  </a:moveTo>
                  <a:cubicBezTo>
                    <a:pt x="234" y="134"/>
                    <a:pt x="234" y="301"/>
                    <a:pt x="234" y="467"/>
                  </a:cubicBezTo>
                  <a:cubicBezTo>
                    <a:pt x="234" y="534"/>
                    <a:pt x="234" y="634"/>
                    <a:pt x="234" y="701"/>
                  </a:cubicBezTo>
                  <a:cubicBezTo>
                    <a:pt x="201" y="1301"/>
                    <a:pt x="134" y="1868"/>
                    <a:pt x="1" y="2402"/>
                  </a:cubicBezTo>
                  <a:lnTo>
                    <a:pt x="12943" y="2402"/>
                  </a:lnTo>
                  <a:cubicBezTo>
                    <a:pt x="13844" y="2402"/>
                    <a:pt x="14611" y="3169"/>
                    <a:pt x="14611" y="4070"/>
                  </a:cubicBezTo>
                  <a:lnTo>
                    <a:pt x="14611" y="67649"/>
                  </a:lnTo>
                  <a:cubicBezTo>
                    <a:pt x="15945" y="67649"/>
                    <a:pt x="17013" y="66548"/>
                    <a:pt x="17013" y="65214"/>
                  </a:cubicBezTo>
                  <a:lnTo>
                    <a:pt x="17013" y="5438"/>
                  </a:lnTo>
                  <a:lnTo>
                    <a:pt x="17013" y="3036"/>
                  </a:lnTo>
                  <a:lnTo>
                    <a:pt x="17013" y="3003"/>
                  </a:lnTo>
                  <a:cubicBezTo>
                    <a:pt x="17013" y="1335"/>
                    <a:pt x="15645" y="0"/>
                    <a:pt x="13977" y="0"/>
                  </a:cubicBezTo>
                  <a:close/>
                </a:path>
              </a:pathLst>
            </a:custGeom>
            <a:solidFill>
              <a:srgbClr val="B8E08C"/>
            </a:solidFill>
            <a:ln>
              <a:noFill/>
            </a:ln>
          </p:spPr>
          <p:txBody>
            <a:bodyPr spcFirstLastPara="1" wrap="square" lIns="121900" tIns="121900" rIns="121900" bIns="121900" anchor="ctr" anchorCtr="0">
              <a:noAutofit/>
            </a:bodyPr>
            <a:lstStyle/>
            <a:p>
              <a:endParaRPr sz="2400" dirty="0"/>
            </a:p>
          </p:txBody>
        </p:sp>
      </p:grpSp>
      <p:grpSp>
        <p:nvGrpSpPr>
          <p:cNvPr id="32" name="Google Shape;216;p21"/>
          <p:cNvGrpSpPr/>
          <p:nvPr/>
        </p:nvGrpSpPr>
        <p:grpSpPr>
          <a:xfrm>
            <a:off x="7146673" y="1451187"/>
            <a:ext cx="2298480" cy="5406813"/>
            <a:chOff x="5445341" y="1733175"/>
            <a:chExt cx="1443814" cy="2751535"/>
          </a:xfrm>
        </p:grpSpPr>
        <p:sp>
          <p:nvSpPr>
            <p:cNvPr id="33" name="Google Shape;217;p21"/>
            <p:cNvSpPr/>
            <p:nvPr/>
          </p:nvSpPr>
          <p:spPr>
            <a:xfrm>
              <a:off x="6029076" y="4224562"/>
              <a:ext cx="279866" cy="260148"/>
            </a:xfrm>
            <a:custGeom>
              <a:avLst/>
              <a:gdLst/>
              <a:ahLst/>
              <a:cxnLst/>
              <a:rect l="l" t="t" r="r" b="b"/>
              <a:pathLst>
                <a:path w="10475" h="9737" extrusionOk="0">
                  <a:moveTo>
                    <a:pt x="5219" y="1"/>
                  </a:moveTo>
                  <a:cubicBezTo>
                    <a:pt x="2889" y="1"/>
                    <a:pt x="824" y="1697"/>
                    <a:pt x="434" y="4068"/>
                  </a:cubicBezTo>
                  <a:cubicBezTo>
                    <a:pt x="0" y="6736"/>
                    <a:pt x="1802" y="9238"/>
                    <a:pt x="4437" y="9672"/>
                  </a:cubicBezTo>
                  <a:cubicBezTo>
                    <a:pt x="4704" y="9715"/>
                    <a:pt x="4969" y="9736"/>
                    <a:pt x="5231" y="9736"/>
                  </a:cubicBezTo>
                  <a:cubicBezTo>
                    <a:pt x="7586" y="9736"/>
                    <a:pt x="9651" y="8037"/>
                    <a:pt x="10041" y="5636"/>
                  </a:cubicBezTo>
                  <a:cubicBezTo>
                    <a:pt x="10475" y="3000"/>
                    <a:pt x="8673" y="499"/>
                    <a:pt x="6005" y="65"/>
                  </a:cubicBezTo>
                  <a:cubicBezTo>
                    <a:pt x="5741" y="22"/>
                    <a:pt x="5478" y="1"/>
                    <a:pt x="5219" y="1"/>
                  </a:cubicBezTo>
                  <a:close/>
                </a:path>
              </a:pathLst>
            </a:custGeom>
            <a:solidFill>
              <a:srgbClr val="EAEAEA"/>
            </a:solidFill>
            <a:ln>
              <a:noFill/>
            </a:ln>
          </p:spPr>
          <p:txBody>
            <a:bodyPr spcFirstLastPara="1" wrap="square" lIns="121900" tIns="121900" rIns="121900" bIns="121900" anchor="ctr" anchorCtr="0">
              <a:noAutofit/>
            </a:bodyPr>
            <a:lstStyle/>
            <a:p>
              <a:endParaRPr sz="2400"/>
            </a:p>
          </p:txBody>
        </p:sp>
        <p:sp>
          <p:nvSpPr>
            <p:cNvPr id="34" name="Google Shape;218;p21"/>
            <p:cNvSpPr/>
            <p:nvPr/>
          </p:nvSpPr>
          <p:spPr>
            <a:xfrm>
              <a:off x="6082535" y="4269953"/>
              <a:ext cx="170271" cy="170244"/>
            </a:xfrm>
            <a:custGeom>
              <a:avLst/>
              <a:gdLst/>
              <a:ahLst/>
              <a:cxnLst/>
              <a:rect l="l" t="t" r="r" b="b"/>
              <a:pathLst>
                <a:path w="6373" h="6372" extrusionOk="0">
                  <a:moveTo>
                    <a:pt x="6372" y="3169"/>
                  </a:moveTo>
                  <a:cubicBezTo>
                    <a:pt x="6372" y="4937"/>
                    <a:pt x="4938" y="6372"/>
                    <a:pt x="3170" y="6372"/>
                  </a:cubicBezTo>
                  <a:cubicBezTo>
                    <a:pt x="1435" y="6372"/>
                    <a:pt x="1" y="4937"/>
                    <a:pt x="1" y="3169"/>
                  </a:cubicBezTo>
                  <a:cubicBezTo>
                    <a:pt x="1" y="1435"/>
                    <a:pt x="1435" y="0"/>
                    <a:pt x="3170" y="0"/>
                  </a:cubicBezTo>
                  <a:cubicBezTo>
                    <a:pt x="4938" y="0"/>
                    <a:pt x="6372" y="1435"/>
                    <a:pt x="6372" y="3169"/>
                  </a:cubicBezTo>
                  <a:close/>
                </a:path>
              </a:pathLst>
            </a:custGeom>
            <a:solidFill>
              <a:srgbClr val="C39BE1"/>
            </a:solidFill>
            <a:ln>
              <a:noFill/>
            </a:ln>
          </p:spPr>
          <p:txBody>
            <a:bodyPr spcFirstLastPara="1" wrap="square" lIns="121900" tIns="121900" rIns="121900" bIns="121900" anchor="ctr" anchorCtr="0">
              <a:noAutofit/>
            </a:bodyPr>
            <a:lstStyle/>
            <a:p>
              <a:endParaRPr sz="2400"/>
            </a:p>
          </p:txBody>
        </p:sp>
        <p:sp>
          <p:nvSpPr>
            <p:cNvPr id="35" name="Google Shape;219;p21"/>
            <p:cNvSpPr/>
            <p:nvPr/>
          </p:nvSpPr>
          <p:spPr>
            <a:xfrm>
              <a:off x="5445341" y="1733175"/>
              <a:ext cx="1443814" cy="2105508"/>
            </a:xfrm>
            <a:custGeom>
              <a:avLst/>
              <a:gdLst/>
              <a:ahLst/>
              <a:cxnLst/>
              <a:rect l="l" t="t" r="r" b="b"/>
              <a:pathLst>
                <a:path w="54040" h="69084" extrusionOk="0">
                  <a:moveTo>
                    <a:pt x="3036" y="0"/>
                  </a:moveTo>
                  <a:cubicBezTo>
                    <a:pt x="1368" y="0"/>
                    <a:pt x="1" y="1335"/>
                    <a:pt x="1" y="3003"/>
                  </a:cubicBezTo>
                  <a:lnTo>
                    <a:pt x="1" y="66048"/>
                  </a:lnTo>
                  <a:cubicBezTo>
                    <a:pt x="1" y="66148"/>
                    <a:pt x="1" y="66281"/>
                    <a:pt x="34" y="66381"/>
                  </a:cubicBezTo>
                  <a:cubicBezTo>
                    <a:pt x="67" y="66681"/>
                    <a:pt x="134" y="66948"/>
                    <a:pt x="234" y="67182"/>
                  </a:cubicBezTo>
                  <a:cubicBezTo>
                    <a:pt x="701" y="68283"/>
                    <a:pt x="1768" y="69083"/>
                    <a:pt x="3036" y="69083"/>
                  </a:cubicBezTo>
                  <a:lnTo>
                    <a:pt x="51037" y="69083"/>
                  </a:lnTo>
                  <a:cubicBezTo>
                    <a:pt x="52705" y="69083"/>
                    <a:pt x="54039" y="67716"/>
                    <a:pt x="54039" y="66048"/>
                  </a:cubicBezTo>
                  <a:lnTo>
                    <a:pt x="54039" y="3003"/>
                  </a:lnTo>
                  <a:cubicBezTo>
                    <a:pt x="54039" y="1335"/>
                    <a:pt x="52705" y="0"/>
                    <a:pt x="51037" y="0"/>
                  </a:cubicBezTo>
                  <a:close/>
                </a:path>
              </a:pathLst>
            </a:custGeom>
            <a:solidFill>
              <a:srgbClr val="E8D9F3"/>
            </a:solidFill>
            <a:ln>
              <a:noFill/>
            </a:ln>
          </p:spPr>
          <p:txBody>
            <a:bodyPr spcFirstLastPara="1" wrap="square" lIns="121900" tIns="121900" rIns="121900" bIns="121900" anchor="ctr" anchorCtr="0">
              <a:noAutofit/>
            </a:bodyPr>
            <a:lstStyle/>
            <a:p>
              <a:endParaRPr sz="2400" dirty="0"/>
            </a:p>
          </p:txBody>
        </p:sp>
        <p:sp>
          <p:nvSpPr>
            <p:cNvPr id="36" name="Google Shape;220;p21"/>
            <p:cNvSpPr/>
            <p:nvPr/>
          </p:nvSpPr>
          <p:spPr>
            <a:xfrm>
              <a:off x="5445341" y="3703278"/>
              <a:ext cx="1443814" cy="135259"/>
            </a:xfrm>
            <a:custGeom>
              <a:avLst/>
              <a:gdLst/>
              <a:ahLst/>
              <a:cxnLst/>
              <a:rect l="l" t="t" r="r" b="b"/>
              <a:pathLst>
                <a:path w="54040" h="4438" extrusionOk="0">
                  <a:moveTo>
                    <a:pt x="1" y="1"/>
                  </a:moveTo>
                  <a:lnTo>
                    <a:pt x="1" y="1402"/>
                  </a:lnTo>
                  <a:cubicBezTo>
                    <a:pt x="1" y="1502"/>
                    <a:pt x="1" y="1635"/>
                    <a:pt x="34" y="1735"/>
                  </a:cubicBezTo>
                  <a:cubicBezTo>
                    <a:pt x="67" y="2035"/>
                    <a:pt x="134" y="2302"/>
                    <a:pt x="234" y="2569"/>
                  </a:cubicBezTo>
                  <a:cubicBezTo>
                    <a:pt x="701" y="3637"/>
                    <a:pt x="1768" y="4437"/>
                    <a:pt x="3036" y="4437"/>
                  </a:cubicBezTo>
                  <a:lnTo>
                    <a:pt x="51037" y="4437"/>
                  </a:lnTo>
                  <a:cubicBezTo>
                    <a:pt x="52705" y="4437"/>
                    <a:pt x="54039" y="3070"/>
                    <a:pt x="54039" y="1402"/>
                  </a:cubicBezTo>
                  <a:lnTo>
                    <a:pt x="54039" y="1"/>
                  </a:lnTo>
                  <a:cubicBezTo>
                    <a:pt x="54039" y="1669"/>
                    <a:pt x="52705" y="3036"/>
                    <a:pt x="51037" y="3036"/>
                  </a:cubicBezTo>
                  <a:lnTo>
                    <a:pt x="3036" y="3036"/>
                  </a:lnTo>
                  <a:cubicBezTo>
                    <a:pt x="1768" y="3036"/>
                    <a:pt x="701" y="2269"/>
                    <a:pt x="234" y="1168"/>
                  </a:cubicBezTo>
                  <a:cubicBezTo>
                    <a:pt x="134" y="901"/>
                    <a:pt x="67" y="634"/>
                    <a:pt x="34" y="368"/>
                  </a:cubicBezTo>
                  <a:cubicBezTo>
                    <a:pt x="34" y="234"/>
                    <a:pt x="1" y="134"/>
                    <a:pt x="1" y="1"/>
                  </a:cubicBezTo>
                  <a:close/>
                </a:path>
              </a:pathLst>
            </a:custGeom>
            <a:solidFill>
              <a:srgbClr val="C39BE1"/>
            </a:solidFill>
            <a:ln>
              <a:noFill/>
            </a:ln>
          </p:spPr>
          <p:txBody>
            <a:bodyPr spcFirstLastPara="1" wrap="square" lIns="121900" tIns="121900" rIns="121900" bIns="121900" anchor="ctr" anchorCtr="0">
              <a:noAutofit/>
            </a:bodyPr>
            <a:lstStyle/>
            <a:p>
              <a:endParaRPr sz="2400"/>
            </a:p>
          </p:txBody>
        </p:sp>
        <p:sp>
          <p:nvSpPr>
            <p:cNvPr id="37" name="Google Shape;224;p21"/>
            <p:cNvSpPr/>
            <p:nvPr/>
          </p:nvSpPr>
          <p:spPr>
            <a:xfrm>
              <a:off x="5523754" y="3838497"/>
              <a:ext cx="1286955" cy="117948"/>
            </a:xfrm>
            <a:custGeom>
              <a:avLst/>
              <a:gdLst/>
              <a:ahLst/>
              <a:cxnLst/>
              <a:rect l="l" t="t" r="r" b="b"/>
              <a:pathLst>
                <a:path w="48169" h="3870" extrusionOk="0">
                  <a:moveTo>
                    <a:pt x="44266" y="3870"/>
                  </a:moveTo>
                  <a:lnTo>
                    <a:pt x="3904" y="3870"/>
                  </a:lnTo>
                  <a:cubicBezTo>
                    <a:pt x="1769" y="3870"/>
                    <a:pt x="1" y="2135"/>
                    <a:pt x="1" y="0"/>
                  </a:cubicBezTo>
                  <a:lnTo>
                    <a:pt x="1" y="0"/>
                  </a:lnTo>
                  <a:lnTo>
                    <a:pt x="48169" y="0"/>
                  </a:lnTo>
                  <a:lnTo>
                    <a:pt x="48169" y="0"/>
                  </a:lnTo>
                  <a:cubicBezTo>
                    <a:pt x="48169" y="2135"/>
                    <a:pt x="46434" y="3870"/>
                    <a:pt x="44266" y="3870"/>
                  </a:cubicBezTo>
                  <a:close/>
                </a:path>
              </a:pathLst>
            </a:custGeom>
            <a:solidFill>
              <a:srgbClr val="C39BE1"/>
            </a:solidFill>
            <a:ln>
              <a:noFill/>
            </a:ln>
          </p:spPr>
          <p:txBody>
            <a:bodyPr spcFirstLastPara="1" wrap="square" lIns="121900" tIns="121900" rIns="121900" bIns="121900" anchor="ctr" anchorCtr="0">
              <a:noAutofit/>
            </a:bodyPr>
            <a:lstStyle/>
            <a:p>
              <a:endParaRPr sz="2400"/>
            </a:p>
          </p:txBody>
        </p:sp>
        <p:sp>
          <p:nvSpPr>
            <p:cNvPr id="38" name="Google Shape;225;p21"/>
            <p:cNvSpPr/>
            <p:nvPr/>
          </p:nvSpPr>
          <p:spPr>
            <a:xfrm>
              <a:off x="6046008" y="3951797"/>
              <a:ext cx="242435" cy="266404"/>
            </a:xfrm>
            <a:custGeom>
              <a:avLst/>
              <a:gdLst/>
              <a:ahLst/>
              <a:cxnLst/>
              <a:rect l="l" t="t" r="r" b="b"/>
              <a:pathLst>
                <a:path w="9074" h="8741" extrusionOk="0">
                  <a:moveTo>
                    <a:pt x="4537" y="8740"/>
                  </a:moveTo>
                  <a:lnTo>
                    <a:pt x="0" y="1"/>
                  </a:lnTo>
                  <a:lnTo>
                    <a:pt x="9073" y="1"/>
                  </a:lnTo>
                  <a:close/>
                </a:path>
              </a:pathLst>
            </a:custGeom>
            <a:solidFill>
              <a:srgbClr val="C39BE1"/>
            </a:solidFill>
            <a:ln>
              <a:noFill/>
            </a:ln>
          </p:spPr>
          <p:txBody>
            <a:bodyPr spcFirstLastPara="1" wrap="square" lIns="121900" tIns="121900" rIns="121900" bIns="121900" anchor="ctr" anchorCtr="0">
              <a:noAutofit/>
            </a:bodyPr>
            <a:lstStyle/>
            <a:p>
              <a:endParaRPr sz="2400"/>
            </a:p>
          </p:txBody>
        </p:sp>
        <p:sp>
          <p:nvSpPr>
            <p:cNvPr id="39" name="Google Shape;226;p21"/>
            <p:cNvSpPr/>
            <p:nvPr/>
          </p:nvSpPr>
          <p:spPr>
            <a:xfrm>
              <a:off x="6435453" y="1733175"/>
              <a:ext cx="453663" cy="2061772"/>
            </a:xfrm>
            <a:custGeom>
              <a:avLst/>
              <a:gdLst/>
              <a:ahLst/>
              <a:cxnLst/>
              <a:rect l="l" t="t" r="r" b="b"/>
              <a:pathLst>
                <a:path w="16980" h="67649" extrusionOk="0">
                  <a:moveTo>
                    <a:pt x="201" y="0"/>
                  </a:moveTo>
                  <a:cubicBezTo>
                    <a:pt x="234" y="134"/>
                    <a:pt x="234" y="301"/>
                    <a:pt x="234" y="467"/>
                  </a:cubicBezTo>
                  <a:cubicBezTo>
                    <a:pt x="234" y="534"/>
                    <a:pt x="201" y="634"/>
                    <a:pt x="201" y="701"/>
                  </a:cubicBezTo>
                  <a:cubicBezTo>
                    <a:pt x="201" y="1301"/>
                    <a:pt x="100" y="1868"/>
                    <a:pt x="0" y="2402"/>
                  </a:cubicBezTo>
                  <a:lnTo>
                    <a:pt x="12910" y="2402"/>
                  </a:lnTo>
                  <a:cubicBezTo>
                    <a:pt x="13844" y="2402"/>
                    <a:pt x="14577" y="3169"/>
                    <a:pt x="14577" y="4070"/>
                  </a:cubicBezTo>
                  <a:lnTo>
                    <a:pt x="14577" y="67649"/>
                  </a:lnTo>
                  <a:cubicBezTo>
                    <a:pt x="15912" y="67649"/>
                    <a:pt x="16979" y="66548"/>
                    <a:pt x="16979" y="65214"/>
                  </a:cubicBezTo>
                  <a:lnTo>
                    <a:pt x="16979" y="5438"/>
                  </a:lnTo>
                  <a:lnTo>
                    <a:pt x="16979" y="3036"/>
                  </a:lnTo>
                  <a:lnTo>
                    <a:pt x="16979" y="3003"/>
                  </a:lnTo>
                  <a:cubicBezTo>
                    <a:pt x="16979" y="1335"/>
                    <a:pt x="15645" y="0"/>
                    <a:pt x="13977" y="0"/>
                  </a:cubicBezTo>
                  <a:close/>
                </a:path>
              </a:pathLst>
            </a:custGeom>
            <a:solidFill>
              <a:srgbClr val="C39BE1"/>
            </a:solidFill>
            <a:ln>
              <a:noFill/>
            </a:ln>
          </p:spPr>
          <p:txBody>
            <a:bodyPr spcFirstLastPara="1" wrap="square" lIns="121900" tIns="121900" rIns="121900" bIns="121900" anchor="ctr" anchorCtr="0">
              <a:noAutofit/>
            </a:bodyPr>
            <a:lstStyle/>
            <a:p>
              <a:endParaRPr sz="2400"/>
            </a:p>
          </p:txBody>
        </p:sp>
      </p:grpSp>
      <p:grpSp>
        <p:nvGrpSpPr>
          <p:cNvPr id="40" name="Google Shape;227;p21"/>
          <p:cNvGrpSpPr/>
          <p:nvPr/>
        </p:nvGrpSpPr>
        <p:grpSpPr>
          <a:xfrm>
            <a:off x="9565900" y="1418701"/>
            <a:ext cx="2361425" cy="5405120"/>
            <a:chOff x="7041463" y="1733175"/>
            <a:chExt cx="1443787" cy="2750787"/>
          </a:xfrm>
        </p:grpSpPr>
        <p:sp>
          <p:nvSpPr>
            <p:cNvPr id="41" name="Google Shape;228;p21"/>
            <p:cNvSpPr/>
            <p:nvPr/>
          </p:nvSpPr>
          <p:spPr>
            <a:xfrm>
              <a:off x="7041463" y="1733175"/>
              <a:ext cx="1443741" cy="2060265"/>
            </a:xfrm>
            <a:custGeom>
              <a:avLst/>
              <a:gdLst/>
              <a:ahLst/>
              <a:cxnLst/>
              <a:rect l="l" t="t" r="r" b="b"/>
              <a:pathLst>
                <a:path w="54039" h="69084" extrusionOk="0">
                  <a:moveTo>
                    <a:pt x="3002" y="0"/>
                  </a:moveTo>
                  <a:cubicBezTo>
                    <a:pt x="1335" y="0"/>
                    <a:pt x="0" y="1335"/>
                    <a:pt x="0" y="3003"/>
                  </a:cubicBezTo>
                  <a:lnTo>
                    <a:pt x="0" y="66048"/>
                  </a:lnTo>
                  <a:cubicBezTo>
                    <a:pt x="0" y="66148"/>
                    <a:pt x="0" y="66281"/>
                    <a:pt x="0" y="66381"/>
                  </a:cubicBezTo>
                  <a:cubicBezTo>
                    <a:pt x="34" y="66681"/>
                    <a:pt x="100" y="66948"/>
                    <a:pt x="200" y="67182"/>
                  </a:cubicBezTo>
                  <a:cubicBezTo>
                    <a:pt x="667" y="68283"/>
                    <a:pt x="1735" y="69083"/>
                    <a:pt x="3002" y="69083"/>
                  </a:cubicBezTo>
                  <a:lnTo>
                    <a:pt x="51003" y="69083"/>
                  </a:lnTo>
                  <a:cubicBezTo>
                    <a:pt x="52671" y="69083"/>
                    <a:pt x="54039" y="67716"/>
                    <a:pt x="54039" y="66048"/>
                  </a:cubicBezTo>
                  <a:lnTo>
                    <a:pt x="54039" y="3003"/>
                  </a:lnTo>
                  <a:cubicBezTo>
                    <a:pt x="54039" y="1335"/>
                    <a:pt x="52671" y="0"/>
                    <a:pt x="51003" y="0"/>
                  </a:cubicBezTo>
                  <a:close/>
                </a:path>
              </a:pathLst>
            </a:custGeom>
            <a:solidFill>
              <a:srgbClr val="D5F4FF"/>
            </a:solidFill>
            <a:ln>
              <a:noFill/>
            </a:ln>
          </p:spPr>
          <p:txBody>
            <a:bodyPr spcFirstLastPara="1" wrap="square" lIns="121900" tIns="121900" rIns="121900" bIns="121900" anchor="ctr" anchorCtr="0">
              <a:noAutofit/>
            </a:bodyPr>
            <a:lstStyle/>
            <a:p>
              <a:endParaRPr sz="2400" dirty="0"/>
            </a:p>
          </p:txBody>
        </p:sp>
        <p:sp>
          <p:nvSpPr>
            <p:cNvPr id="42" name="Google Shape;229;p21"/>
            <p:cNvSpPr/>
            <p:nvPr/>
          </p:nvSpPr>
          <p:spPr>
            <a:xfrm>
              <a:off x="7041463" y="3703278"/>
              <a:ext cx="1443787" cy="135259"/>
            </a:xfrm>
            <a:custGeom>
              <a:avLst/>
              <a:gdLst/>
              <a:ahLst/>
              <a:cxnLst/>
              <a:rect l="l" t="t" r="r" b="b"/>
              <a:pathLst>
                <a:path w="54039" h="4438" extrusionOk="0">
                  <a:moveTo>
                    <a:pt x="54039" y="1"/>
                  </a:moveTo>
                  <a:cubicBezTo>
                    <a:pt x="54039" y="1669"/>
                    <a:pt x="52671" y="3036"/>
                    <a:pt x="51003" y="3036"/>
                  </a:cubicBezTo>
                  <a:lnTo>
                    <a:pt x="3002" y="3036"/>
                  </a:lnTo>
                  <a:cubicBezTo>
                    <a:pt x="1735" y="3036"/>
                    <a:pt x="667" y="2269"/>
                    <a:pt x="200" y="1168"/>
                  </a:cubicBezTo>
                  <a:cubicBezTo>
                    <a:pt x="100" y="901"/>
                    <a:pt x="34" y="634"/>
                    <a:pt x="0" y="368"/>
                  </a:cubicBezTo>
                  <a:lnTo>
                    <a:pt x="0" y="1402"/>
                  </a:lnTo>
                  <a:cubicBezTo>
                    <a:pt x="0" y="1502"/>
                    <a:pt x="0" y="1635"/>
                    <a:pt x="0" y="1735"/>
                  </a:cubicBezTo>
                  <a:cubicBezTo>
                    <a:pt x="34" y="2035"/>
                    <a:pt x="100" y="2302"/>
                    <a:pt x="200" y="2569"/>
                  </a:cubicBezTo>
                  <a:cubicBezTo>
                    <a:pt x="667" y="3637"/>
                    <a:pt x="1735" y="4437"/>
                    <a:pt x="3002" y="4437"/>
                  </a:cubicBezTo>
                  <a:lnTo>
                    <a:pt x="51003" y="4437"/>
                  </a:lnTo>
                  <a:cubicBezTo>
                    <a:pt x="52671" y="4437"/>
                    <a:pt x="54039" y="3070"/>
                    <a:pt x="54039" y="1402"/>
                  </a:cubicBezTo>
                  <a:lnTo>
                    <a:pt x="54039" y="1"/>
                  </a:lnTo>
                  <a:close/>
                </a:path>
              </a:pathLst>
            </a:custGeom>
            <a:solidFill>
              <a:srgbClr val="85CBFF"/>
            </a:solidFill>
            <a:ln>
              <a:noFill/>
            </a:ln>
          </p:spPr>
          <p:txBody>
            <a:bodyPr spcFirstLastPara="1" wrap="square" lIns="121900" tIns="121900" rIns="121900" bIns="121900" anchor="ctr" anchorCtr="0">
              <a:noAutofit/>
            </a:bodyPr>
            <a:lstStyle/>
            <a:p>
              <a:endParaRPr sz="2400"/>
            </a:p>
          </p:txBody>
        </p:sp>
        <p:sp>
          <p:nvSpPr>
            <p:cNvPr id="43" name="Google Shape;233;p21"/>
            <p:cNvSpPr/>
            <p:nvPr/>
          </p:nvSpPr>
          <p:spPr>
            <a:xfrm>
              <a:off x="7119876" y="3838497"/>
              <a:ext cx="1286047" cy="117948"/>
            </a:xfrm>
            <a:custGeom>
              <a:avLst/>
              <a:gdLst/>
              <a:ahLst/>
              <a:cxnLst/>
              <a:rect l="l" t="t" r="r" b="b"/>
              <a:pathLst>
                <a:path w="48135" h="3870" extrusionOk="0">
                  <a:moveTo>
                    <a:pt x="44266" y="3870"/>
                  </a:moveTo>
                  <a:lnTo>
                    <a:pt x="3903" y="3870"/>
                  </a:lnTo>
                  <a:cubicBezTo>
                    <a:pt x="1735" y="3870"/>
                    <a:pt x="1" y="2135"/>
                    <a:pt x="1" y="0"/>
                  </a:cubicBezTo>
                  <a:lnTo>
                    <a:pt x="1" y="0"/>
                  </a:lnTo>
                  <a:lnTo>
                    <a:pt x="48135" y="0"/>
                  </a:lnTo>
                  <a:lnTo>
                    <a:pt x="48135" y="0"/>
                  </a:lnTo>
                  <a:cubicBezTo>
                    <a:pt x="48135" y="2135"/>
                    <a:pt x="46400" y="3870"/>
                    <a:pt x="44266" y="3870"/>
                  </a:cubicBezTo>
                  <a:close/>
                </a:path>
              </a:pathLst>
            </a:custGeom>
            <a:solidFill>
              <a:srgbClr val="85CBFF"/>
            </a:solidFill>
            <a:ln>
              <a:noFill/>
            </a:ln>
          </p:spPr>
          <p:txBody>
            <a:bodyPr spcFirstLastPara="1" wrap="square" lIns="121900" tIns="121900" rIns="121900" bIns="121900" anchor="ctr" anchorCtr="0">
              <a:noAutofit/>
            </a:bodyPr>
            <a:lstStyle/>
            <a:p>
              <a:endParaRPr sz="2400"/>
            </a:p>
          </p:txBody>
        </p:sp>
        <p:sp>
          <p:nvSpPr>
            <p:cNvPr id="44" name="Google Shape;234;p21"/>
            <p:cNvSpPr/>
            <p:nvPr/>
          </p:nvSpPr>
          <p:spPr>
            <a:xfrm>
              <a:off x="7619854" y="4223814"/>
              <a:ext cx="286091" cy="260148"/>
            </a:xfrm>
            <a:custGeom>
              <a:avLst/>
              <a:gdLst/>
              <a:ahLst/>
              <a:cxnLst/>
              <a:rect l="l" t="t" r="r" b="b"/>
              <a:pathLst>
                <a:path w="10708" h="9737" extrusionOk="0">
                  <a:moveTo>
                    <a:pt x="5357" y="0"/>
                  </a:moveTo>
                  <a:cubicBezTo>
                    <a:pt x="3138" y="0"/>
                    <a:pt x="1144" y="1496"/>
                    <a:pt x="600" y="3729"/>
                  </a:cubicBezTo>
                  <a:cubicBezTo>
                    <a:pt x="0" y="6364"/>
                    <a:pt x="1601" y="8966"/>
                    <a:pt x="4203" y="9600"/>
                  </a:cubicBezTo>
                  <a:cubicBezTo>
                    <a:pt x="4587" y="9692"/>
                    <a:pt x="4971" y="9736"/>
                    <a:pt x="5348" y="9736"/>
                  </a:cubicBezTo>
                  <a:cubicBezTo>
                    <a:pt x="7555" y="9736"/>
                    <a:pt x="9533" y="8220"/>
                    <a:pt x="10074" y="5997"/>
                  </a:cubicBezTo>
                  <a:cubicBezTo>
                    <a:pt x="10708" y="3362"/>
                    <a:pt x="9073" y="760"/>
                    <a:pt x="6471" y="126"/>
                  </a:cubicBezTo>
                  <a:cubicBezTo>
                    <a:pt x="6097" y="41"/>
                    <a:pt x="5724" y="0"/>
                    <a:pt x="5357" y="0"/>
                  </a:cubicBezTo>
                  <a:close/>
                </a:path>
              </a:pathLst>
            </a:custGeom>
            <a:solidFill>
              <a:srgbClr val="EAEAEA"/>
            </a:solidFill>
            <a:ln>
              <a:noFill/>
            </a:ln>
          </p:spPr>
          <p:txBody>
            <a:bodyPr spcFirstLastPara="1" wrap="square" lIns="121900" tIns="121900" rIns="121900" bIns="121900" anchor="ctr" anchorCtr="0">
              <a:noAutofit/>
            </a:bodyPr>
            <a:lstStyle/>
            <a:p>
              <a:endParaRPr sz="2400"/>
            </a:p>
          </p:txBody>
        </p:sp>
        <p:sp>
          <p:nvSpPr>
            <p:cNvPr id="45" name="Google Shape;235;p21"/>
            <p:cNvSpPr/>
            <p:nvPr/>
          </p:nvSpPr>
          <p:spPr>
            <a:xfrm>
              <a:off x="7677775" y="4269953"/>
              <a:ext cx="170244" cy="170244"/>
            </a:xfrm>
            <a:custGeom>
              <a:avLst/>
              <a:gdLst/>
              <a:ahLst/>
              <a:cxnLst/>
              <a:rect l="l" t="t" r="r" b="b"/>
              <a:pathLst>
                <a:path w="6372" h="6372" extrusionOk="0">
                  <a:moveTo>
                    <a:pt x="6371" y="3169"/>
                  </a:moveTo>
                  <a:cubicBezTo>
                    <a:pt x="6371" y="4937"/>
                    <a:pt x="4937" y="6372"/>
                    <a:pt x="3203" y="6372"/>
                  </a:cubicBezTo>
                  <a:cubicBezTo>
                    <a:pt x="1435" y="6372"/>
                    <a:pt x="0" y="4937"/>
                    <a:pt x="0" y="3169"/>
                  </a:cubicBezTo>
                  <a:cubicBezTo>
                    <a:pt x="0" y="1435"/>
                    <a:pt x="1435" y="0"/>
                    <a:pt x="3203" y="0"/>
                  </a:cubicBezTo>
                  <a:cubicBezTo>
                    <a:pt x="4937" y="0"/>
                    <a:pt x="6371" y="1435"/>
                    <a:pt x="6371" y="3169"/>
                  </a:cubicBezTo>
                  <a:close/>
                </a:path>
              </a:pathLst>
            </a:custGeom>
            <a:solidFill>
              <a:srgbClr val="85CBFF"/>
            </a:solidFill>
            <a:ln>
              <a:noFill/>
            </a:ln>
          </p:spPr>
          <p:txBody>
            <a:bodyPr spcFirstLastPara="1" wrap="square" lIns="121900" tIns="121900" rIns="121900" bIns="121900" anchor="ctr" anchorCtr="0">
              <a:noAutofit/>
            </a:bodyPr>
            <a:lstStyle/>
            <a:p>
              <a:endParaRPr sz="2400"/>
            </a:p>
          </p:txBody>
        </p:sp>
        <p:sp>
          <p:nvSpPr>
            <p:cNvPr id="46" name="Google Shape;236;p21"/>
            <p:cNvSpPr/>
            <p:nvPr/>
          </p:nvSpPr>
          <p:spPr>
            <a:xfrm>
              <a:off x="7641221" y="3951797"/>
              <a:ext cx="243316" cy="266404"/>
            </a:xfrm>
            <a:custGeom>
              <a:avLst/>
              <a:gdLst/>
              <a:ahLst/>
              <a:cxnLst/>
              <a:rect l="l" t="t" r="r" b="b"/>
              <a:pathLst>
                <a:path w="9107" h="8741" extrusionOk="0">
                  <a:moveTo>
                    <a:pt x="4571" y="8740"/>
                  </a:moveTo>
                  <a:lnTo>
                    <a:pt x="1" y="1"/>
                  </a:lnTo>
                  <a:lnTo>
                    <a:pt x="9107" y="1"/>
                  </a:lnTo>
                  <a:close/>
                </a:path>
              </a:pathLst>
            </a:custGeom>
            <a:solidFill>
              <a:srgbClr val="85CBFF"/>
            </a:solidFill>
            <a:ln>
              <a:noFill/>
            </a:ln>
          </p:spPr>
          <p:txBody>
            <a:bodyPr spcFirstLastPara="1" wrap="square" lIns="121900" tIns="121900" rIns="121900" bIns="121900" anchor="ctr" anchorCtr="0">
              <a:noAutofit/>
            </a:bodyPr>
            <a:lstStyle/>
            <a:p>
              <a:endParaRPr sz="2400"/>
            </a:p>
          </p:txBody>
        </p:sp>
        <p:sp>
          <p:nvSpPr>
            <p:cNvPr id="47" name="Google Shape;237;p21"/>
            <p:cNvSpPr/>
            <p:nvPr/>
          </p:nvSpPr>
          <p:spPr>
            <a:xfrm>
              <a:off x="8030667" y="1733175"/>
              <a:ext cx="454545" cy="2061772"/>
            </a:xfrm>
            <a:custGeom>
              <a:avLst/>
              <a:gdLst/>
              <a:ahLst/>
              <a:cxnLst/>
              <a:rect l="l" t="t" r="r" b="b"/>
              <a:pathLst>
                <a:path w="17013" h="67649" extrusionOk="0">
                  <a:moveTo>
                    <a:pt x="234" y="0"/>
                  </a:moveTo>
                  <a:cubicBezTo>
                    <a:pt x="234" y="134"/>
                    <a:pt x="234" y="301"/>
                    <a:pt x="234" y="467"/>
                  </a:cubicBezTo>
                  <a:cubicBezTo>
                    <a:pt x="234" y="534"/>
                    <a:pt x="234" y="634"/>
                    <a:pt x="234" y="701"/>
                  </a:cubicBezTo>
                  <a:cubicBezTo>
                    <a:pt x="201" y="1301"/>
                    <a:pt x="134" y="1868"/>
                    <a:pt x="1" y="2402"/>
                  </a:cubicBezTo>
                  <a:lnTo>
                    <a:pt x="12910" y="2402"/>
                  </a:lnTo>
                  <a:cubicBezTo>
                    <a:pt x="13844" y="2402"/>
                    <a:pt x="14611" y="3169"/>
                    <a:pt x="14611" y="4070"/>
                  </a:cubicBezTo>
                  <a:lnTo>
                    <a:pt x="14578" y="67649"/>
                  </a:lnTo>
                  <a:cubicBezTo>
                    <a:pt x="15912" y="67649"/>
                    <a:pt x="16979" y="66548"/>
                    <a:pt x="16979" y="65214"/>
                  </a:cubicBezTo>
                  <a:lnTo>
                    <a:pt x="16979" y="5438"/>
                  </a:lnTo>
                  <a:lnTo>
                    <a:pt x="16979" y="3036"/>
                  </a:lnTo>
                  <a:lnTo>
                    <a:pt x="17013" y="3003"/>
                  </a:lnTo>
                  <a:cubicBezTo>
                    <a:pt x="16979" y="1335"/>
                    <a:pt x="15645" y="0"/>
                    <a:pt x="13977" y="0"/>
                  </a:cubicBezTo>
                  <a:close/>
                </a:path>
              </a:pathLst>
            </a:custGeom>
            <a:solidFill>
              <a:srgbClr val="85CBFF"/>
            </a:solidFill>
            <a:ln>
              <a:noFill/>
            </a:ln>
          </p:spPr>
          <p:txBody>
            <a:bodyPr spcFirstLastPara="1" wrap="square" lIns="121900" tIns="121900" rIns="121900" bIns="121900" anchor="ctr" anchorCtr="0">
              <a:noAutofit/>
            </a:bodyPr>
            <a:lstStyle/>
            <a:p>
              <a:endParaRPr sz="2400"/>
            </a:p>
          </p:txBody>
        </p:sp>
      </p:grpSp>
      <p:sp>
        <p:nvSpPr>
          <p:cNvPr id="48" name="Google Shape;243;p21"/>
          <p:cNvSpPr txBox="1"/>
          <p:nvPr/>
        </p:nvSpPr>
        <p:spPr>
          <a:xfrm>
            <a:off x="187586" y="1741393"/>
            <a:ext cx="1936979" cy="3628305"/>
          </a:xfrm>
          <a:prstGeom prst="rect">
            <a:avLst/>
          </a:prstGeom>
          <a:noFill/>
          <a:ln>
            <a:noFill/>
          </a:ln>
        </p:spPr>
        <p:txBody>
          <a:bodyPr spcFirstLastPara="1" wrap="square" lIns="121900" tIns="121900" rIns="121900" bIns="121900" anchor="t" anchorCtr="0">
            <a:noAutofit/>
          </a:bodyPr>
          <a:lstStyle/>
          <a:p>
            <a:pPr algn="ctr"/>
            <a:r>
              <a:rPr lang="vi-VN" altLang="vi-VN" sz="2400" b="1" dirty="0">
                <a:solidFill>
                  <a:srgbClr val="0000FF"/>
                </a:solidFill>
                <a:latin typeface="#9Slide03 AmpleSoft" panose="02000000000000000000" pitchFamily="2" charset="0"/>
              </a:rPr>
              <a:t> Nhận biết nhan đề và những yếu tố được làm nổi bật trong văn bản</a:t>
            </a:r>
            <a:r>
              <a:rPr lang="en-US" altLang="vi-VN" sz="2400" b="1" dirty="0">
                <a:solidFill>
                  <a:srgbClr val="0000FF"/>
                </a:solidFill>
                <a:latin typeface="#9Slide03 AmpleSoft" panose="02000000000000000000" pitchFamily="2" charset="0"/>
              </a:rPr>
              <a:t>. </a:t>
            </a:r>
          </a:p>
        </p:txBody>
      </p:sp>
      <p:sp>
        <p:nvSpPr>
          <p:cNvPr id="49" name="Google Shape;244;p21"/>
          <p:cNvSpPr txBox="1"/>
          <p:nvPr/>
        </p:nvSpPr>
        <p:spPr>
          <a:xfrm>
            <a:off x="4717123" y="1688758"/>
            <a:ext cx="2170257" cy="4609253"/>
          </a:xfrm>
          <a:prstGeom prst="rect">
            <a:avLst/>
          </a:prstGeom>
          <a:noFill/>
          <a:ln>
            <a:noFill/>
          </a:ln>
        </p:spPr>
        <p:txBody>
          <a:bodyPr spcFirstLastPara="1" wrap="square" lIns="121900" tIns="121900" rIns="121900" bIns="121900" anchor="t" anchorCtr="0">
            <a:noAutofit/>
          </a:bodyPr>
          <a:lstStyle/>
          <a:p>
            <a:pPr algn="ctr"/>
            <a:r>
              <a:rPr lang="vi-VN" sz="2400" b="1" dirty="0">
                <a:solidFill>
                  <a:srgbClr val="0000FF"/>
                </a:solidFill>
                <a:latin typeface="#9Slide03 AmpleSoft" panose="02000000000000000000" pitchFamily="2" charset="0"/>
                <a:sym typeface="+mn-ea"/>
              </a:rPr>
              <a:t> Dựa vào cách thức tổ chức thông tin, đọc lướt và phát hiện các thông tin chính/nổi bật của văn bản</a:t>
            </a:r>
            <a:endParaRPr lang="en-US" sz="2400" b="1" dirty="0">
              <a:solidFill>
                <a:srgbClr val="0000FF"/>
              </a:solidFill>
              <a:latin typeface="#9Slide03 AmpleSoft" panose="02000000000000000000" pitchFamily="2" charset="0"/>
            </a:endParaRPr>
          </a:p>
        </p:txBody>
      </p:sp>
      <p:sp>
        <p:nvSpPr>
          <p:cNvPr id="50" name="Google Shape;245;p21"/>
          <p:cNvSpPr txBox="1"/>
          <p:nvPr/>
        </p:nvSpPr>
        <p:spPr>
          <a:xfrm>
            <a:off x="2532754" y="1730007"/>
            <a:ext cx="1940232" cy="3713480"/>
          </a:xfrm>
          <a:prstGeom prst="rect">
            <a:avLst/>
          </a:prstGeom>
          <a:noFill/>
          <a:ln>
            <a:noFill/>
          </a:ln>
        </p:spPr>
        <p:txBody>
          <a:bodyPr spcFirstLastPara="1" wrap="square" lIns="121900" tIns="121900" rIns="121900" bIns="121900" anchor="t" anchorCtr="0">
            <a:noAutofit/>
          </a:bodyPr>
          <a:lstStyle/>
          <a:p>
            <a:pPr algn="ctr"/>
            <a:r>
              <a:rPr lang="vi-VN" sz="2400" b="1" dirty="0">
                <a:solidFill>
                  <a:srgbClr val="0000FF"/>
                </a:solidFill>
                <a:latin typeface="#9Slide03 AmpleSoft" panose="02000000000000000000" pitchFamily="2" charset="0"/>
              </a:rPr>
              <a:t>Đọc kĩ văn bản để xác định chính xác thông tin chính của văn bản</a:t>
            </a:r>
            <a:r>
              <a:rPr lang="en-US" sz="2400" b="1" dirty="0">
                <a:solidFill>
                  <a:srgbClr val="0000FF"/>
                </a:solidFill>
                <a:latin typeface="#9Slide03 AmpleSoft" panose="02000000000000000000" pitchFamily="2" charset="0"/>
                <a:sym typeface="+mn-ea"/>
              </a:rPr>
              <a:t>.</a:t>
            </a:r>
            <a:endParaRPr lang="en-US" sz="2400" b="1" dirty="0">
              <a:solidFill>
                <a:srgbClr val="0000FF"/>
              </a:solidFill>
              <a:latin typeface="#9Slide03 AmpleSoft" panose="02000000000000000000" pitchFamily="2" charset="0"/>
            </a:endParaRPr>
          </a:p>
          <a:p>
            <a:pPr algn="ctr"/>
            <a:endParaRPr lang="en-US" sz="2400" b="1" dirty="0">
              <a:solidFill>
                <a:srgbClr val="0000FF"/>
              </a:solidFill>
              <a:latin typeface="#9Slide03 AmpleSoft" panose="02000000000000000000" pitchFamily="2" charset="0"/>
            </a:endParaRPr>
          </a:p>
        </p:txBody>
      </p:sp>
      <p:sp>
        <p:nvSpPr>
          <p:cNvPr id="51" name="Google Shape;246;p21"/>
          <p:cNvSpPr txBox="1"/>
          <p:nvPr/>
        </p:nvSpPr>
        <p:spPr>
          <a:xfrm>
            <a:off x="7156277" y="1516292"/>
            <a:ext cx="2214386" cy="3068217"/>
          </a:xfrm>
          <a:prstGeom prst="rect">
            <a:avLst/>
          </a:prstGeom>
          <a:noFill/>
          <a:ln>
            <a:noFill/>
          </a:ln>
        </p:spPr>
        <p:txBody>
          <a:bodyPr spcFirstLastPara="1" wrap="square" lIns="121900" tIns="121900" rIns="121900" bIns="121900" anchor="t" anchorCtr="0">
            <a:noAutofit/>
          </a:bodyPr>
          <a:lstStyle/>
          <a:p>
            <a:pPr algn="just">
              <a:lnSpc>
                <a:spcPct val="115000"/>
              </a:lnSpc>
              <a:spcAft>
                <a:spcPts val="2133"/>
              </a:spcAft>
            </a:pPr>
            <a:r>
              <a:rPr lang="vi-VN" sz="2400" b="1" dirty="0">
                <a:solidFill>
                  <a:srgbClr val="0000FF"/>
                </a:solidFill>
                <a:latin typeface="#9Slide03 AmpleSoft" panose="02000000000000000000" pitchFamily="2" charset="0"/>
                <a:sym typeface="+mn-ea"/>
              </a:rPr>
              <a:t> Kết nối các tranh ảnh, sơ đồ, bảng biểu...với thông tin của văn bản và tìm hiểu tác dụng  của chúng</a:t>
            </a:r>
            <a:endParaRPr lang="en-US" sz="2400" b="1" dirty="0">
              <a:solidFill>
                <a:srgbClr val="0000FF"/>
              </a:solidFill>
              <a:latin typeface="#9Slide03 AmpleSoft" panose="02000000000000000000" pitchFamily="2" charset="0"/>
            </a:endParaRPr>
          </a:p>
        </p:txBody>
      </p:sp>
      <p:sp>
        <p:nvSpPr>
          <p:cNvPr id="52" name="Google Shape;247;p21"/>
          <p:cNvSpPr txBox="1"/>
          <p:nvPr/>
        </p:nvSpPr>
        <p:spPr>
          <a:xfrm>
            <a:off x="9659246" y="1510908"/>
            <a:ext cx="2173752" cy="390652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vi-VN" sz="2400" b="1" dirty="0">
                <a:solidFill>
                  <a:srgbClr val="0000FF"/>
                </a:solidFill>
                <a:latin typeface="#9Slide03 AmpleSoft" panose="02000000000000000000" pitchFamily="2" charset="0"/>
                <a:sym typeface="Roboto" panose="02000000000000000000"/>
              </a:rPr>
              <a:t>Từ vấn đề được trình bày trong văn bản, liên hệ, vận dụng với bản thân hoặc với thực tiễn cuộc sống</a:t>
            </a:r>
            <a:endParaRPr sz="2400" b="1" dirty="0">
              <a:solidFill>
                <a:srgbClr val="0000FF"/>
              </a:solidFill>
              <a:latin typeface="Roboto" panose="02000000000000000000"/>
              <a:ea typeface="Roboto" panose="02000000000000000000"/>
              <a:cs typeface="Roboto" panose="02000000000000000000"/>
              <a:sym typeface="Roboto" panose="02000000000000000000"/>
            </a:endParaRPr>
          </a:p>
        </p:txBody>
      </p:sp>
      <p:sp>
        <p:nvSpPr>
          <p:cNvPr id="2" name="TextBox 1"/>
          <p:cNvSpPr txBox="1"/>
          <p:nvPr/>
        </p:nvSpPr>
        <p:spPr>
          <a:xfrm>
            <a:off x="2124565" y="118990"/>
            <a:ext cx="6810798"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3.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lược </a:t>
            </a: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hiểu</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văn bản thông tin giải thích một hiện tượng tự nhiên</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par>
                                <p:cTn id="37" presetID="16" presetClass="entr" presetSubtype="21"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arn(inVertical)">
                                      <p:cBhvr>
                                        <p:cTn id="44" dur="500"/>
                                        <p:tgtEl>
                                          <p:spTgt spid="52"/>
                                        </p:tgtEl>
                                      </p:cBhvr>
                                    </p:animEffect>
                                  </p:childTnLst>
                                </p:cTn>
                              </p:par>
                              <p:par>
                                <p:cTn id="45" presetID="16" presetClass="entr" presetSubtype="21"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48" grpId="0"/>
      <p:bldP spid="49" grpId="0"/>
      <p:bldP spid="50" grpId="0"/>
      <p:bldP spid="51" grpId="0"/>
      <p:bldP spid="5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2858PICdbgea5Gz679dY_PIC2018.png">
            <a:extLst>
              <a:ext uri="{FF2B5EF4-FFF2-40B4-BE49-F238E27FC236}">
                <a16:creationId xmlns:a16="http://schemas.microsoft.com/office/drawing/2014/main" id="{34ED39FE-E3F2-A63C-D8A8-92CA2B9D6B42}"/>
              </a:ext>
            </a:extLst>
          </p:cNvPr>
          <p:cNvPicPr>
            <a:picLocks noChangeAspect="1"/>
          </p:cNvPicPr>
          <p:nvPr/>
        </p:nvPicPr>
        <p:blipFill>
          <a:blip r:embed="rId2" cstate="print"/>
          <a:stretch>
            <a:fillRect/>
          </a:stretch>
        </p:blipFill>
        <p:spPr>
          <a:xfrm flipH="1">
            <a:off x="-133836" y="508338"/>
            <a:ext cx="2675023" cy="2831070"/>
          </a:xfrm>
          <a:prstGeom prst="rect">
            <a:avLst/>
          </a:prstGeom>
        </p:spPr>
      </p:pic>
      <p:pic>
        <p:nvPicPr>
          <p:cNvPr id="12" name="图片 22">
            <a:extLst>
              <a:ext uri="{FF2B5EF4-FFF2-40B4-BE49-F238E27FC236}">
                <a16:creationId xmlns:a16="http://schemas.microsoft.com/office/drawing/2014/main" id="{9FD4D021-775C-7DCB-5EA7-FD72A5E8951A}"/>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78461" y="2751955"/>
            <a:ext cx="12548919" cy="3429000"/>
          </a:xfrm>
          <a:prstGeom prst="rect">
            <a:avLst/>
          </a:prstGeom>
        </p:spPr>
      </p:pic>
      <p:pic>
        <p:nvPicPr>
          <p:cNvPr id="3" name="Hình ảnh 6">
            <a:extLst>
              <a:ext uri="{FF2B5EF4-FFF2-40B4-BE49-F238E27FC236}">
                <a16:creationId xmlns:a16="http://schemas.microsoft.com/office/drawing/2014/main" id="{B9360A9C-8CD3-558D-2DFD-03E3BD7B6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209" y="4205071"/>
            <a:ext cx="3239860" cy="2652929"/>
          </a:xfrm>
          <a:prstGeom prst="rect">
            <a:avLst/>
          </a:prstGeom>
        </p:spPr>
      </p:pic>
      <p:sp>
        <p:nvSpPr>
          <p:cNvPr id="6" name="TextBox 5">
            <a:extLst>
              <a:ext uri="{FF2B5EF4-FFF2-40B4-BE49-F238E27FC236}">
                <a16:creationId xmlns:a16="http://schemas.microsoft.com/office/drawing/2014/main" id="{D0CBA819-9A80-83F5-6B80-09D8540C1F61}"/>
              </a:ext>
            </a:extLst>
          </p:cNvPr>
          <p:cNvSpPr txBox="1"/>
          <p:nvPr/>
        </p:nvSpPr>
        <p:spPr>
          <a:xfrm>
            <a:off x="2428875" y="1965753"/>
            <a:ext cx="6962775" cy="2862322"/>
          </a:xfrm>
          <a:prstGeom prst="rect">
            <a:avLst/>
          </a:prstGeom>
          <a:noFill/>
        </p:spPr>
        <p:txBody>
          <a:bodyPr wrap="square">
            <a:spAutoFit/>
          </a:bodyPr>
          <a:lstStyle/>
          <a:p>
            <a:pPr algn="just"/>
            <a:r>
              <a:rPr lang="vi-VN"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Viết</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đoạn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văn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khoảng</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7-9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câu</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nêu</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những</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thu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nhận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bổ</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ích</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của</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em</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qua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đọc</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văn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bản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Miền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châu</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thổ</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sông</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cửu</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Long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cần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chuyển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đổi</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từ</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sống</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chung</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sang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chào</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đón</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 </a:t>
            </a:r>
            <a:r>
              <a:rPr lang="en-US" sz="3600" dirty="0" err="1">
                <a:solidFill>
                  <a:schemeClr val="bg1"/>
                </a:solidFill>
                <a:highlight>
                  <a:srgbClr val="008000"/>
                </a:highlight>
                <a:latin typeface="Times New Roman" panose="02020603050405020304" pitchFamily="18" charset="0"/>
                <a:cs typeface="Times New Roman" panose="02020603050405020304" pitchFamily="18" charset="0"/>
              </a:rPr>
              <a:t>lũ</a:t>
            </a:r>
            <a:r>
              <a:rPr lang="en-US" sz="3600" dirty="0">
                <a:solidFill>
                  <a:schemeClr val="bg1"/>
                </a:solidFill>
                <a:highlight>
                  <a:srgbClr val="008000"/>
                </a:highlight>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20C8F3D-53B1-4E79-C6E8-5D84D800529E}"/>
              </a:ext>
            </a:extLst>
          </p:cNvPr>
          <p:cNvSpPr txBox="1"/>
          <p:nvPr/>
        </p:nvSpPr>
        <p:spPr>
          <a:xfrm>
            <a:off x="3219450" y="989798"/>
            <a:ext cx="4429125" cy="523220"/>
          </a:xfrm>
          <a:prstGeom prst="rect">
            <a:avLst/>
          </a:prstGeom>
          <a:solidFill>
            <a:schemeClr val="accent2">
              <a:lumMod val="20000"/>
              <a:lumOff val="80000"/>
            </a:schemeClr>
          </a:solidFill>
        </p:spPr>
        <p:txBody>
          <a:bodyPr wrap="square" rtlCol="0">
            <a:spAutoFit/>
          </a:bodyPr>
          <a:lstStyle/>
          <a:p>
            <a:pPr algn="ctr"/>
            <a:r>
              <a:rPr lang="vi-VN" sz="2800" b="1" dirty="0">
                <a:solidFill>
                  <a:srgbClr val="990000"/>
                </a:solidFill>
                <a:latin typeface="Times New Roman" panose="02020603050405020304" pitchFamily="18" charset="0"/>
                <a:cs typeface="Times New Roman" panose="02020603050405020304" pitchFamily="18" charset="0"/>
              </a:rPr>
              <a:t>VIẾT KẾT NỐI VỚI ĐỌC</a:t>
            </a:r>
            <a:endParaRPr lang="en-US" sz="2800" b="1" dirty="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7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8C2CD-2C44-310F-EBE8-7AD4AEE50A29}"/>
              </a:ext>
            </a:extLst>
          </p:cNvPr>
          <p:cNvSpPr txBox="1"/>
          <p:nvPr/>
        </p:nvSpPr>
        <p:spPr>
          <a:xfrm>
            <a:off x="338137" y="0"/>
            <a:ext cx="11515725" cy="6801862"/>
          </a:xfrm>
          <a:prstGeom prst="rect">
            <a:avLst/>
          </a:prstGeom>
          <a:noFill/>
        </p:spPr>
        <p:txBody>
          <a:bodyPr wrap="square">
            <a:spAutoFit/>
          </a:bodyPr>
          <a:lstStyle/>
          <a:p>
            <a:pPr algn="just"/>
            <a:r>
              <a:rPr lang="vi-VN" sz="2800" b="0" i="0" dirty="0">
                <a:effectLst/>
                <a:latin typeface="Times New Roman" panose="02020603050405020304" pitchFamily="18" charset="0"/>
                <a:cs typeface="Times New Roman" panose="02020603050405020304" pitchFamily="18" charset="0"/>
              </a:rPr>
              <a:t>	</a:t>
            </a:r>
            <a:r>
              <a:rPr lang="vi-VN" sz="2400" b="1" i="0" dirty="0">
                <a:solidFill>
                  <a:srgbClr val="000066"/>
                </a:solidFill>
                <a:effectLst/>
                <a:latin typeface="Times New Roman" panose="02020603050405020304" pitchFamily="18" charset="0"/>
                <a:cs typeface="Times New Roman" panose="02020603050405020304" pitchFamily="18" charset="0"/>
              </a:rPr>
              <a:t>Đọc văn bản “Miền châu thổ sông Cửu Long cần chuyển đổi từ sống chung sang chào đón lũ” của tác giả Lê Anh Tuấn, ta càng hiểu và yêu hơn con người cũng như cuộc sống nơi đây(</a:t>
            </a:r>
            <a:r>
              <a:rPr lang="vi-VN" sz="2400" b="1" dirty="0">
                <a:solidFill>
                  <a:srgbClr val="000066"/>
                </a:solidFill>
                <a:latin typeface="Times New Roman" panose="02020603050405020304" pitchFamily="18" charset="0"/>
                <a:cs typeface="Times New Roman" panose="02020603050405020304" pitchFamily="18" charset="0"/>
              </a:rPr>
              <a:t>1</a:t>
            </a:r>
            <a:r>
              <a:rPr lang="vi-VN" sz="2400" b="1" i="0" dirty="0">
                <a:solidFill>
                  <a:srgbClr val="000066"/>
                </a:solidFill>
                <a:effectLst/>
                <a:latin typeface="Times New Roman" panose="02020603050405020304" pitchFamily="18" charset="0"/>
                <a:cs typeface="Times New Roman" panose="02020603050405020304" pitchFamily="18" charset="0"/>
              </a:rPr>
              <a:t>). Bao đời nay, gần như ai cũng mặc định rằng lũ lụt là một hiện tượng trong tự nhiên mang lại những hiểm họa cần phải phòng tránh như ngập lụt, cuốn trôi nhà cửa ruộng vườn thậm chí gây thiệt hại đến tài sản, tính mạng con người (2). Thế nhưng đối với người dân người ở vùng đồng bằng sông Cửu Long lũ lại mang một tâm thế mới, một tầm vóc mới với cái nhìn hoàn toàn mới</a:t>
            </a:r>
            <a:r>
              <a:rPr lang="vi-VN" sz="2400" b="1" dirty="0">
                <a:solidFill>
                  <a:srgbClr val="000066"/>
                </a:solidFill>
                <a:latin typeface="Times New Roman" panose="02020603050405020304" pitchFamily="18" charset="0"/>
                <a:cs typeface="Times New Roman" panose="02020603050405020304" pitchFamily="18" charset="0"/>
              </a:rPr>
              <a:t> </a:t>
            </a:r>
            <a:r>
              <a:rPr lang="vi-VN" sz="2400" b="1" i="0" dirty="0">
                <a:solidFill>
                  <a:srgbClr val="000066"/>
                </a:solidFill>
                <a:effectLst/>
                <a:latin typeface="Times New Roman" panose="02020603050405020304" pitchFamily="18" charset="0"/>
                <a:cs typeface="Times New Roman" panose="02020603050405020304" pitchFamily="18" charset="0"/>
              </a:rPr>
              <a:t>(3). </a:t>
            </a:r>
            <a:r>
              <a:rPr lang="vi-VN" sz="2400" b="1" dirty="0">
                <a:solidFill>
                  <a:srgbClr val="000066"/>
                </a:solidFill>
                <a:latin typeface="Times New Roman" panose="02020603050405020304" pitchFamily="18" charset="0"/>
                <a:cs typeface="Times New Roman" panose="02020603050405020304" pitchFamily="18" charset="0"/>
              </a:rPr>
              <a:t>Ở nơi</a:t>
            </a:r>
            <a:r>
              <a:rPr lang="vi-VN" sz="2400" b="1" i="0" dirty="0">
                <a:solidFill>
                  <a:srgbClr val="000066"/>
                </a:solidFill>
                <a:effectLst/>
                <a:latin typeface="Times New Roman" panose="02020603050405020304" pitchFamily="18" charset="0"/>
                <a:cs typeface="Times New Roman" panose="02020603050405020304" pitchFamily="18" charset="0"/>
              </a:rPr>
              <a:t> đây, lũ </a:t>
            </a:r>
            <a:r>
              <a:rPr lang="vi-VN" sz="2400" b="1" dirty="0">
                <a:solidFill>
                  <a:srgbClr val="000066"/>
                </a:solidFill>
                <a:latin typeface="Times New Roman" panose="02020603050405020304" pitchFamily="18" charset="0"/>
                <a:cs typeface="Times New Roman" panose="02020603050405020304" pitchFamily="18" charset="0"/>
              </a:rPr>
              <a:t>được gọi là mùa nước nồi và </a:t>
            </a:r>
            <a:r>
              <a:rPr lang="vi-VN" sz="2400" b="1" i="0" dirty="0">
                <a:solidFill>
                  <a:srgbClr val="000066"/>
                </a:solidFill>
                <a:effectLst/>
                <a:latin typeface="Times New Roman" panose="02020603050405020304" pitchFamily="18" charset="0"/>
                <a:cs typeface="Times New Roman" panose="02020603050405020304" pitchFamily="18" charset="0"/>
              </a:rPr>
              <a:t>không còn khiến con người phải lo lắng và sợ hãi nữa (4). Vì sao vậy? Vì nó đem đến nhiều lợi ích cho cuộc sống con người nơi đây (5). Những trận lũ lớn sẽ làm xuất hiện rất nhiều chim cò và các sản vật của nước lũ (6). </a:t>
            </a:r>
            <a:r>
              <a:rPr lang="vi-VN" sz="2400" b="1" dirty="0">
                <a:solidFill>
                  <a:srgbClr val="000066"/>
                </a:solidFill>
                <a:latin typeface="Times New Roman" panose="02020603050405020304" pitchFamily="18" charset="0"/>
                <a:cs typeface="Times New Roman" panose="02020603050405020304" pitchFamily="18" charset="0"/>
              </a:rPr>
              <a:t>Khi c</a:t>
            </a:r>
            <a:r>
              <a:rPr lang="vi-VN" sz="2400" b="1" i="0" dirty="0">
                <a:solidFill>
                  <a:srgbClr val="000066"/>
                </a:solidFill>
                <a:effectLst/>
                <a:latin typeface="Times New Roman" panose="02020603050405020304" pitchFamily="18" charset="0"/>
                <a:cs typeface="Times New Roman" panose="02020603050405020304" pitchFamily="18" charset="0"/>
              </a:rPr>
              <a:t>ơn lũ đi qua, nó quét sạch đi những gì không tốt cho đất,</a:t>
            </a:r>
            <a:r>
              <a:rPr lang="vi-VN" sz="2400" b="1" dirty="0">
                <a:solidFill>
                  <a:srgbClr val="000066"/>
                </a:solidFill>
                <a:latin typeface="Times New Roman" panose="02020603050405020304" pitchFamily="18" charset="0"/>
                <a:cs typeface="Times New Roman" panose="02020603050405020304" pitchFamily="18" charset="0"/>
              </a:rPr>
              <a:t> </a:t>
            </a:r>
            <a:r>
              <a:rPr lang="vi-VN" sz="2400" b="1" i="0" dirty="0">
                <a:solidFill>
                  <a:srgbClr val="000066"/>
                </a:solidFill>
                <a:effectLst/>
                <a:latin typeface="Times New Roman" panose="02020603050405020304" pitchFamily="18" charset="0"/>
                <a:cs typeface="Times New Roman" panose="02020603050405020304" pitchFamily="18" charset="0"/>
              </a:rPr>
              <a:t>giúp đất đai được thau chua rửa mặn và đặc biệt là tạo nên một lớp đất phù sa ngọt màu mỡ</a:t>
            </a:r>
            <a:r>
              <a:rPr lang="vi-VN" sz="2400" b="1" dirty="0">
                <a:solidFill>
                  <a:srgbClr val="000066"/>
                </a:solidFill>
                <a:latin typeface="Times New Roman" panose="02020603050405020304" pitchFamily="18" charset="0"/>
                <a:cs typeface="Times New Roman" panose="02020603050405020304" pitchFamily="18" charset="0"/>
              </a:rPr>
              <a:t> dọc hai bên bờ sông Tiền và sông Hậu</a:t>
            </a:r>
            <a:r>
              <a:rPr lang="vi-VN" sz="2400" b="1" i="0" dirty="0">
                <a:solidFill>
                  <a:srgbClr val="000066"/>
                </a:solidFill>
                <a:effectLst/>
                <a:latin typeface="Times New Roman" panose="02020603050405020304" pitchFamily="18" charset="0"/>
                <a:cs typeface="Times New Roman" panose="02020603050405020304" pitchFamily="18" charset="0"/>
              </a:rPr>
              <a:t> (7). Sự màu mỡ đó đã góp phần tạo nên một vựa lúa lớn nhất cả nước cùng với sự dồi dào sản vật mùa nước nổi, cuộc sống của bà con vùng Tây Nam Bộ của tổ quốc không chỉ ấm no mà còn đem gạo đi xuất khẩu ở nhiều nước trên thế giới</a:t>
            </a:r>
            <a:r>
              <a:rPr lang="vi-VN" sz="2400" b="1" dirty="0">
                <a:solidFill>
                  <a:srgbClr val="000066"/>
                </a:solidFill>
                <a:latin typeface="Times New Roman" panose="02020603050405020304" pitchFamily="18" charset="0"/>
                <a:cs typeface="Times New Roman" panose="02020603050405020304" pitchFamily="18" charset="0"/>
              </a:rPr>
              <a:t> đưa nước ta trở thành một trong ba nước xuất khẩu gạo lớn nhất thế giới</a:t>
            </a:r>
            <a:r>
              <a:rPr lang="vi-VN" sz="2400" b="1" i="0" dirty="0">
                <a:solidFill>
                  <a:srgbClr val="000066"/>
                </a:solidFill>
                <a:effectLst/>
                <a:latin typeface="Times New Roman" panose="02020603050405020304" pitchFamily="18" charset="0"/>
                <a:cs typeface="Times New Roman" panose="02020603050405020304" pitchFamily="18" charset="0"/>
              </a:rPr>
              <a:t>(8). Chính vì vậy người dân ở nơi đây đã dần biết chuyển đổi từ sống chung với lũ sang chào đón lũ là vậy (9).</a:t>
            </a:r>
            <a:endParaRPr lang="en-US" sz="2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7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0CF4C-654A-DD6A-307A-252ADD9EFFFF}"/>
              </a:ext>
            </a:extLst>
          </p:cNvPr>
          <p:cNvPicPr>
            <a:picLocks noChangeAspect="1"/>
          </p:cNvPicPr>
          <p:nvPr/>
        </p:nvPicPr>
        <p:blipFill>
          <a:blip r:embed="rId2"/>
          <a:stretch>
            <a:fillRect/>
          </a:stretch>
        </p:blipFill>
        <p:spPr>
          <a:xfrm>
            <a:off x="688284" y="466725"/>
            <a:ext cx="10815432" cy="5481338"/>
          </a:xfrm>
          <a:prstGeom prst="rect">
            <a:avLst/>
          </a:prstGeom>
        </p:spPr>
      </p:pic>
    </p:spTree>
    <p:extLst>
      <p:ext uri="{BB962C8B-B14F-4D97-AF65-F5344CB8AC3E}">
        <p14:creationId xmlns:p14="http://schemas.microsoft.com/office/powerpoint/2010/main" val="311967756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1E975D-F870-476F-8D11-AE88F08EDB71}"/>
              </a:ext>
            </a:extLst>
          </p:cNvPr>
          <p:cNvSpPr>
            <a:spLocks noGrp="1"/>
          </p:cNvSpPr>
          <p:nvPr>
            <p:ph idx="1"/>
          </p:nvPr>
        </p:nvSpPr>
        <p:spPr>
          <a:xfrm>
            <a:off x="1156734" y="615775"/>
            <a:ext cx="7125254" cy="5884535"/>
          </a:xfrm>
          <a:ln>
            <a:solidFill>
              <a:schemeClr val="tx1"/>
            </a:solidFill>
          </a:ln>
        </p:spPr>
        <p:txBody>
          <a:bodyPr>
            <a:noAutofit/>
          </a:bodyPr>
          <a:lstStyle/>
          <a:p>
            <a:pPr>
              <a:lnSpc>
                <a:spcPct val="120000"/>
              </a:lnSpc>
            </a:pPr>
            <a:r>
              <a:rPr lang="da-DK" sz="2400" b="1" dirty="0">
                <a:solidFill>
                  <a:srgbClr val="C00000"/>
                </a:solidFill>
                <a:latin typeface="Roboto" panose="02000000000000000000" pitchFamily="2" charset="0"/>
                <a:ea typeface="Roboto" panose="02000000000000000000" pitchFamily="2" charset="0"/>
                <a:cs typeface="Roboto" panose="02000000000000000000" pitchFamily="2" charset="0"/>
              </a:rPr>
              <a:t>Nhiệm vụ: </a:t>
            </a:r>
            <a:r>
              <a:rPr lang="da-DK" sz="2400" dirty="0">
                <a:latin typeface="Roboto" panose="02000000000000000000" pitchFamily="2" charset="0"/>
                <a:ea typeface="Roboto" panose="02000000000000000000" pitchFamily="2" charset="0"/>
                <a:cs typeface="Roboto" panose="02000000000000000000" pitchFamily="2" charset="0"/>
              </a:rPr>
              <a:t>Thiết kế 1</a:t>
            </a:r>
            <a:r>
              <a:rPr lang="vi-VN" sz="2400" dirty="0">
                <a:latin typeface="Roboto" panose="02000000000000000000" pitchFamily="2" charset="0"/>
                <a:ea typeface="Roboto" panose="02000000000000000000" pitchFamily="2" charset="0"/>
                <a:cs typeface="Roboto" panose="02000000000000000000" pitchFamily="2" charset="0"/>
              </a:rPr>
              <a:t> poster</a:t>
            </a:r>
            <a:r>
              <a:rPr lang="da-DK" sz="2400" dirty="0">
                <a:latin typeface="Roboto" panose="02000000000000000000" pitchFamily="2" charset="0"/>
                <a:ea typeface="Roboto" panose="02000000000000000000" pitchFamily="2" charset="0"/>
                <a:cs typeface="Roboto" panose="02000000000000000000" pitchFamily="2" charset="0"/>
              </a:rPr>
              <a:t> </a:t>
            </a:r>
            <a:r>
              <a:rPr lang="vi-VN" sz="2400" dirty="0">
                <a:latin typeface="Roboto" panose="02000000000000000000" pitchFamily="2" charset="0"/>
                <a:ea typeface="Roboto" panose="02000000000000000000" pitchFamily="2" charset="0"/>
                <a:cs typeface="Roboto" panose="02000000000000000000" pitchFamily="2" charset="0"/>
              </a:rPr>
              <a:t>hoặc 1 video giải thích về một hiện tượng tự nhiên ở địa phương mình</a:t>
            </a:r>
            <a:endParaRPr lang="da-DK" sz="2400" dirty="0">
              <a:latin typeface="Roboto" panose="02000000000000000000" pitchFamily="2" charset="0"/>
              <a:ea typeface="Roboto" panose="02000000000000000000" pitchFamily="2" charset="0"/>
              <a:cs typeface="Roboto" panose="02000000000000000000" pitchFamily="2" charset="0"/>
            </a:endParaRPr>
          </a:p>
          <a:p>
            <a:pPr>
              <a:lnSpc>
                <a:spcPct val="120000"/>
              </a:lnSpc>
            </a:pPr>
            <a:r>
              <a:rPr lang="da-DK" sz="2400" dirty="0">
                <a:latin typeface="Roboto" panose="02000000000000000000" pitchFamily="2" charset="0"/>
                <a:ea typeface="Roboto" panose="02000000000000000000" pitchFamily="2" charset="0"/>
                <a:cs typeface="Roboto" panose="02000000000000000000" pitchFamily="2" charset="0"/>
              </a:rPr>
              <a:t>Thời gian </a:t>
            </a:r>
            <a:r>
              <a:rPr lang="da-DK" sz="2400"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sz="2400" dirty="0">
                <a:latin typeface="Roboto" panose="02000000000000000000" pitchFamily="2" charset="0"/>
                <a:ea typeface="Roboto" panose="02000000000000000000" pitchFamily="2" charset="0"/>
                <a:cs typeface="Roboto" panose="02000000000000000000" pitchFamily="2" charset="0"/>
              </a:rPr>
              <a:t>Phần mềm tùy chọn</a:t>
            </a:r>
          </a:p>
          <a:p>
            <a:pPr>
              <a:lnSpc>
                <a:spcPct val="120000"/>
              </a:lnSpc>
            </a:pPr>
            <a:r>
              <a:rPr lang="da-DK" sz="2400" b="1" dirty="0">
                <a:solidFill>
                  <a:srgbClr val="C00000"/>
                </a:solidFill>
                <a:latin typeface="Roboto" panose="02000000000000000000" pitchFamily="2" charset="0"/>
                <a:ea typeface="Roboto" panose="02000000000000000000" pitchFamily="2" charset="0"/>
                <a:cs typeface="Roboto" panose="02000000000000000000" pitchFamily="2" charset="0"/>
              </a:rPr>
              <a:t>Tiêu chí:</a:t>
            </a:r>
            <a:endParaRPr lang="vi-VN" sz="2400" b="1" dirty="0">
              <a:solidFill>
                <a:srgbClr val="C00000"/>
              </a:solidFill>
              <a:latin typeface="Roboto" panose="02000000000000000000" pitchFamily="2" charset="0"/>
              <a:ea typeface="Roboto" panose="02000000000000000000" pitchFamily="2" charset="0"/>
              <a:cs typeface="Roboto" panose="02000000000000000000" pitchFamily="2" charset="0"/>
            </a:endParaRPr>
          </a:p>
          <a:p>
            <a:pPr>
              <a:lnSpc>
                <a:spcPct val="120000"/>
              </a:lnSpc>
              <a:buFontTx/>
              <a:buChar char="-"/>
            </a:pPr>
            <a:r>
              <a:rPr lang="vi-VN" sz="2400" b="1" dirty="0">
                <a:solidFill>
                  <a:srgbClr val="0000CC"/>
                </a:solidFill>
                <a:latin typeface="Roboto" panose="02000000000000000000" pitchFamily="2" charset="0"/>
                <a:ea typeface="Roboto" panose="02000000000000000000" pitchFamily="2" charset="0"/>
                <a:cs typeface="Roboto" panose="02000000000000000000" pitchFamily="2" charset="0"/>
              </a:rPr>
              <a:t>Video:</a:t>
            </a:r>
          </a:p>
          <a:p>
            <a:pPr marL="0" indent="0">
              <a:lnSpc>
                <a:spcPct val="120000"/>
              </a:lnSpc>
              <a:buNone/>
            </a:pPr>
            <a:r>
              <a:rPr lang="vi-VN" sz="2400" b="1" dirty="0">
                <a:solidFill>
                  <a:srgbClr val="C00000"/>
                </a:solidFill>
                <a:latin typeface="Roboto" panose="02000000000000000000" pitchFamily="2" charset="0"/>
                <a:ea typeface="Roboto" panose="02000000000000000000" pitchFamily="2" charset="0"/>
                <a:cs typeface="Roboto" panose="02000000000000000000" pitchFamily="2" charset="0"/>
              </a:rPr>
              <a:t> </a:t>
            </a:r>
            <a:r>
              <a:rPr lang="da-DK" sz="2400" dirty="0">
                <a:latin typeface="Roboto" panose="02000000000000000000" pitchFamily="2" charset="0"/>
                <a:ea typeface="Roboto" panose="02000000000000000000" pitchFamily="2" charset="0"/>
                <a:cs typeface="Roboto" panose="02000000000000000000" pitchFamily="2" charset="0"/>
              </a:rPr>
              <a:t>+ Dài không quá 1 phút</a:t>
            </a:r>
          </a:p>
          <a:p>
            <a:pPr marL="0" indent="0">
              <a:lnSpc>
                <a:spcPct val="120000"/>
              </a:lnSpc>
              <a:buNone/>
            </a:pPr>
            <a:r>
              <a:rPr lang="da-DK" sz="2400" dirty="0">
                <a:latin typeface="Roboto" panose="02000000000000000000" pitchFamily="2" charset="0"/>
                <a:ea typeface="Roboto" panose="02000000000000000000" pitchFamily="2" charset="0"/>
                <a:cs typeface="Roboto" panose="02000000000000000000" pitchFamily="2" charset="0"/>
              </a:rPr>
              <a:t>+ Âm thanh hình ảnh thu hút</a:t>
            </a:r>
          </a:p>
          <a:p>
            <a:pPr marL="0" indent="0">
              <a:lnSpc>
                <a:spcPct val="120000"/>
              </a:lnSpc>
              <a:buNone/>
            </a:pPr>
            <a:r>
              <a:rPr lang="da-DK" sz="2400" dirty="0">
                <a:latin typeface="Roboto" panose="02000000000000000000" pitchFamily="2" charset="0"/>
                <a:ea typeface="Roboto" panose="02000000000000000000" pitchFamily="2" charset="0"/>
                <a:cs typeface="Roboto" panose="02000000000000000000" pitchFamily="2" charset="0"/>
              </a:rPr>
              <a:t>+ Bố cục, nội dung trọng tâm, chi tiết</a:t>
            </a:r>
            <a:endParaRPr lang="vi-VN" sz="2400" dirty="0">
              <a:latin typeface="Roboto" panose="02000000000000000000" pitchFamily="2" charset="0"/>
              <a:ea typeface="Roboto" panose="02000000000000000000" pitchFamily="2" charset="0"/>
              <a:cs typeface="Roboto" panose="02000000000000000000" pitchFamily="2" charset="0"/>
            </a:endParaRPr>
          </a:p>
          <a:p>
            <a:pPr>
              <a:lnSpc>
                <a:spcPct val="120000"/>
              </a:lnSpc>
              <a:buFontTx/>
              <a:buChar char="-"/>
            </a:pPr>
            <a:r>
              <a:rPr lang="vi-VN" sz="2400" b="1" dirty="0">
                <a:solidFill>
                  <a:srgbClr val="0000CC"/>
                </a:solidFill>
                <a:latin typeface="Roboto" panose="02000000000000000000" pitchFamily="2" charset="0"/>
                <a:ea typeface="Roboto" panose="02000000000000000000" pitchFamily="2" charset="0"/>
                <a:cs typeface="Roboto" panose="02000000000000000000" pitchFamily="2" charset="0"/>
              </a:rPr>
              <a:t>Poster:</a:t>
            </a:r>
            <a:r>
              <a:rPr lang="vi-VN" sz="2400" dirty="0">
                <a:latin typeface="Roboto" panose="02000000000000000000" pitchFamily="2" charset="0"/>
                <a:ea typeface="Roboto" panose="02000000000000000000" pitchFamily="2" charset="0"/>
                <a:cs typeface="Roboto" panose="02000000000000000000" pitchFamily="2" charset="0"/>
              </a:rPr>
              <a:t>  + Gồm cả kênh chữ, kênh hình</a:t>
            </a:r>
          </a:p>
          <a:p>
            <a:pPr marL="0" indent="0">
              <a:lnSpc>
                <a:spcPct val="120000"/>
              </a:lnSpc>
              <a:buNone/>
            </a:pPr>
            <a:r>
              <a:rPr lang="da-DK" sz="2400" dirty="0">
                <a:latin typeface="Roboto" panose="02000000000000000000" pitchFamily="2" charset="0"/>
                <a:ea typeface="Roboto" panose="02000000000000000000" pitchFamily="2" charset="0"/>
                <a:cs typeface="Roboto" panose="02000000000000000000" pitchFamily="2" charset="0"/>
              </a:rPr>
              <a:t>+ Bố cục, nội dung trọng tâm, chi tiết</a:t>
            </a:r>
            <a:endParaRPr lang="vi-VN" sz="2400" dirty="0">
              <a:latin typeface="Roboto" panose="02000000000000000000" pitchFamily="2" charset="0"/>
              <a:ea typeface="Roboto" panose="02000000000000000000" pitchFamily="2" charset="0"/>
              <a:cs typeface="Roboto" panose="02000000000000000000" pitchFamily="2" charset="0"/>
            </a:endParaRPr>
          </a:p>
          <a:p>
            <a:pPr marL="0" indent="0">
              <a:lnSpc>
                <a:spcPct val="120000"/>
              </a:lnSpc>
              <a:buNone/>
            </a:pPr>
            <a:endParaRPr lang="en-US" sz="240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4C08C63-FE6C-487A-B72D-4CB1FAA830AC}"/>
              </a:ext>
            </a:extLst>
          </p:cNvPr>
          <p:cNvSpPr txBox="1">
            <a:spLocks/>
          </p:cNvSpPr>
          <p:nvPr/>
        </p:nvSpPr>
        <p:spPr>
          <a:xfrm>
            <a:off x="521252" y="103460"/>
            <a:ext cx="10975977" cy="82581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latin typeface="#9Slide07 IcielBC Cubano Normal" panose="00000500000000000000" pitchFamily="2" charset="0"/>
                <a:cs typeface="Arial" panose="020B0604020202020204" pitchFamily="34" charset="0"/>
              </a:rPr>
              <a:t>TÔI TÀI GIỎI – BẠN CŨNG THẾ</a:t>
            </a:r>
          </a:p>
        </p:txBody>
      </p:sp>
      <p:sp>
        <p:nvSpPr>
          <p:cNvPr id="6" name="Frame 5">
            <a:extLst>
              <a:ext uri="{FF2B5EF4-FFF2-40B4-BE49-F238E27FC236}">
                <a16:creationId xmlns:a16="http://schemas.microsoft.com/office/drawing/2014/main" id="{346DF6C7-7BD9-4C84-8AC3-EF6492E4F01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descr="Cartoon boy with a good idea Royalty Free Vector Image">
            <a:extLst>
              <a:ext uri="{FF2B5EF4-FFF2-40B4-BE49-F238E27FC236}">
                <a16:creationId xmlns:a16="http://schemas.microsoft.com/office/drawing/2014/main" id="{AB6CAA0B-9A7E-4339-96B5-153F4A1D3A5C}"/>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582437" y="3363090"/>
            <a:ext cx="1914792" cy="313722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along Bay | Line art, Line illustration, Illustrations and posters">
            <a:extLst>
              <a:ext uri="{FF2B5EF4-FFF2-40B4-BE49-F238E27FC236}">
                <a16:creationId xmlns:a16="http://schemas.microsoft.com/office/drawing/2014/main" id="{3871D9CA-A40A-4299-AE6C-03B12C675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3" t="12375" r="9667" b="6625"/>
          <a:stretch/>
        </p:blipFill>
        <p:spPr bwMode="auto">
          <a:xfrm>
            <a:off x="8639729" y="874333"/>
            <a:ext cx="3256892" cy="248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barn(inVertical)">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dirty="0">
                <a:latin typeface="Arial" pitchFamily="34" charset="0"/>
                <a:cs typeface="Arial" pitchFamily="34" charset="0"/>
              </a:rPr>
              <a:t>  </a:t>
            </a:r>
            <a:r>
              <a:rPr lang="en-US" sz="4329" b="1" dirty="0" err="1">
                <a:latin typeface="Arial" pitchFamily="34" charset="0"/>
                <a:cs typeface="Arial" pitchFamily="34" charset="0"/>
              </a:rPr>
              <a:t>Dặn</a:t>
            </a:r>
            <a:r>
              <a:rPr lang="en-US" sz="4329" b="1" dirty="0">
                <a:latin typeface="Arial" pitchFamily="34" charset="0"/>
                <a:cs typeface="Arial" pitchFamily="34" charset="0"/>
              </a:rPr>
              <a:t> </a:t>
            </a:r>
            <a:r>
              <a:rPr lang="en-US" sz="4329" b="1" dirty="0" err="1">
                <a:latin typeface="Arial" pitchFamily="34" charset="0"/>
                <a:cs typeface="Arial" pitchFamily="34" charset="0"/>
              </a:rPr>
              <a:t>dò</a:t>
            </a:r>
            <a:endParaRPr lang="en-US" sz="4329" b="1" dirty="0">
              <a:latin typeface="Arial" pitchFamily="34" charset="0"/>
              <a:cs typeface="Arial" pitchFamily="34" charset="0"/>
            </a:endParaRP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vi-VN" sz="3730" b="1" dirty="0">
                <a:solidFill>
                  <a:srgbClr val="00B050"/>
                </a:solidFill>
                <a:latin typeface="Arial" pitchFamily="34" charset="0"/>
                <a:cs typeface="Arial" pitchFamily="34" charset="0"/>
              </a:rPr>
              <a:t>Ôn</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lại</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bài</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đã</a:t>
            </a:r>
            <a:r>
              <a:rPr lang="en-US" sz="3730" b="1" dirty="0">
                <a:solidFill>
                  <a:srgbClr val="00B050"/>
                </a:solidFill>
                <a:latin typeface="Arial" pitchFamily="34" charset="0"/>
                <a:cs typeface="Arial" pitchFamily="34" charset="0"/>
              </a:rPr>
              <a:t> </a:t>
            </a:r>
            <a:r>
              <a:rPr lang="en-US" sz="3730" b="1" dirty="0" err="1">
                <a:solidFill>
                  <a:srgbClr val="00B050"/>
                </a:solidFill>
                <a:latin typeface="Arial" pitchFamily="34" charset="0"/>
                <a:cs typeface="Arial" pitchFamily="34" charset="0"/>
              </a:rPr>
              <a:t>học</a:t>
            </a:r>
            <a:endParaRPr lang="en-US" sz="3730" b="1" dirty="0">
              <a:solidFill>
                <a:srgbClr val="00B050"/>
              </a:solidFill>
              <a:latin typeface="Arial" pitchFamily="34" charset="0"/>
              <a:cs typeface="Arial" pitchFamily="34" charset="0"/>
            </a:endParaRP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dirty="0">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3399FF"/>
                </a:solidFill>
                <a:latin typeface="Arial" pitchFamily="34" charset="0"/>
                <a:cs typeface="Arial" pitchFamily="34" charset="0"/>
              </a:rPr>
              <a:t>Chuẩn</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bị</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bài</a:t>
            </a:r>
            <a:r>
              <a:rPr lang="vi-VN" sz="3730" b="1" dirty="0">
                <a:solidFill>
                  <a:srgbClr val="3399FF"/>
                </a:solidFill>
                <a:latin typeface="Arial" pitchFamily="34" charset="0"/>
                <a:cs typeface="Arial" pitchFamily="34" charset="0"/>
              </a:rPr>
              <a:t> sau </a:t>
            </a:r>
            <a:r>
              <a:rPr lang="en-US" sz="3730" b="1" dirty="0" err="1">
                <a:solidFill>
                  <a:srgbClr val="3399FF"/>
                </a:solidFill>
                <a:latin typeface="Arial" pitchFamily="34" charset="0"/>
                <a:cs typeface="Arial" pitchFamily="34" charset="0"/>
              </a:rPr>
              <a:t>Thực</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hành</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tiếng</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Việt</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Các</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kiểu</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câu</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phân</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loại</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theo</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mục</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đích</a:t>
            </a:r>
            <a:r>
              <a:rPr lang="en-US" sz="3730" b="1" dirty="0">
                <a:solidFill>
                  <a:srgbClr val="3399FF"/>
                </a:solidFill>
                <a:latin typeface="Arial" pitchFamily="34" charset="0"/>
                <a:cs typeface="Arial" pitchFamily="34" charset="0"/>
              </a:rPr>
              <a:t> </a:t>
            </a:r>
            <a:r>
              <a:rPr lang="vi-VN" sz="3730" b="1" dirty="0">
                <a:solidFill>
                  <a:srgbClr val="3399FF"/>
                </a:solidFill>
                <a:latin typeface="Arial" pitchFamily="34" charset="0"/>
                <a:cs typeface="Arial" pitchFamily="34" charset="0"/>
              </a:rPr>
              <a:t>nói</a:t>
            </a:r>
            <a:endParaRPr lang="en-US" sz="3730" b="1" dirty="0">
              <a:solidFill>
                <a:srgbClr val="3399FF"/>
              </a:solidFill>
              <a:latin typeface="Arial" pitchFamily="34" charset="0"/>
              <a:cs typeface="Arial"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728" y="0"/>
            <a:ext cx="6094828" cy="5720862"/>
          </a:xfrm>
          <a:prstGeom prst="rect">
            <a:avLst/>
          </a:prstGeom>
        </p:spPr>
      </p:pic>
      <p:sp>
        <p:nvSpPr>
          <p:cNvPr id="3" name="Rectangle 2"/>
          <p:cNvSpPr/>
          <p:nvPr/>
        </p:nvSpPr>
        <p:spPr>
          <a:xfrm>
            <a:off x="251838" y="3429000"/>
            <a:ext cx="3067846" cy="646331"/>
          </a:xfrm>
          <a:prstGeom prst="rect">
            <a:avLst/>
          </a:prstGeom>
        </p:spPr>
        <p:txBody>
          <a:bodyPr wrap="square">
            <a:spAutoFit/>
          </a:bodyPr>
          <a:lstStyle/>
          <a:p>
            <a:pPr defTabSz="914377" fontAlgn="base"/>
            <a:r>
              <a:rPr lang="en-US" sz="3600" b="1"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loại</a:t>
            </a:r>
            <a:r>
              <a:rPr lang="en-US" sz="3600" b="1" dirty="0">
                <a:solidFill>
                  <a:schemeClr val="accent3">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3">
                    <a:lumMod val="50000"/>
                  </a:schemeClr>
                </a:solidFill>
                <a:latin typeface="Times New Roman" panose="02020603050405020304" pitchFamily="18" charset="0"/>
                <a:cs typeface="Times New Roman" panose="02020603050405020304" pitchFamily="18" charset="0"/>
              </a:rPr>
              <a:t>chính</a:t>
            </a:r>
            <a:endParaRPr lang="en-US" sz="3600" b="1" dirty="0">
              <a:solidFill>
                <a:schemeClr val="accent3">
                  <a:lumMod val="50000"/>
                </a:schemeClr>
              </a:solidFill>
              <a:latin typeface="Times New Roman" panose="02020603050405020304" pitchFamily="18" charset="0"/>
              <a:cs typeface="Times New Roman" panose="02020603050405020304" pitchFamily="18" charset="0"/>
            </a:endParaRPr>
          </a:p>
        </p:txBody>
      </p:sp>
      <p:grpSp>
        <p:nvGrpSpPr>
          <p:cNvPr id="6" name="Group 22"/>
          <p:cNvGrpSpPr>
            <a:grpSpLocks noChangeAspect="1"/>
          </p:cNvGrpSpPr>
          <p:nvPr/>
        </p:nvGrpSpPr>
        <p:grpSpPr>
          <a:xfrm>
            <a:off x="3811101" y="246185"/>
            <a:ext cx="7757799" cy="6084274"/>
            <a:chOff x="0" y="0"/>
            <a:chExt cx="3429000" cy="2374900"/>
          </a:xfrm>
        </p:grpSpPr>
        <p:sp>
          <p:nvSpPr>
            <p:cNvPr id="7"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8"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Rectangle 8"/>
          <p:cNvSpPr/>
          <p:nvPr/>
        </p:nvSpPr>
        <p:spPr>
          <a:xfrm>
            <a:off x="4655375" y="1073436"/>
            <a:ext cx="6686170" cy="4154984"/>
          </a:xfrm>
          <a:prstGeom prst="rect">
            <a:avLst/>
          </a:prstGeom>
        </p:spPr>
        <p:txBody>
          <a:bodyPr wrap="square">
            <a:spAutoFit/>
          </a:bodyPr>
          <a:lstStyle/>
          <a:p>
            <a:pPr defTabSz="914377" fontAlgn="base"/>
            <a:r>
              <a:rPr lang="vi-VN" sz="3200" b="1" dirty="0">
                <a:solidFill>
                  <a:prstClr val="black"/>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Văn bản thông tin</a:t>
            </a:r>
          </a:p>
          <a:p>
            <a:pPr defTabSz="914377" fontAlgn="base"/>
            <a:r>
              <a:rPr lang="vi-VN" sz="3200" b="1" dirty="0">
                <a:solidFill>
                  <a:schemeClr val="accent6">
                    <a:lumMod val="50000"/>
                  </a:schemeClr>
                </a:solidFill>
                <a:latin typeface="Times New Roman" panose="02020603050405020304" pitchFamily="18" charset="0"/>
                <a:cs typeface="Times New Roman" panose="02020603050405020304" pitchFamily="18" charset="0"/>
              </a:rPr>
              <a:t>- Mục đích của văn bản thông tin, mối quan hệ giữa thông tin khách quan và ý kiến chủ quan</a:t>
            </a:r>
            <a:endParaRPr lang="en-US" sz="3200" b="1" dirty="0">
              <a:solidFill>
                <a:srgbClr val="0000FF"/>
              </a:solidFill>
              <a:latin typeface="Times New Roman" panose="02020603050405020304" pitchFamily="18" charset="0"/>
              <a:cs typeface="Times New Roman" panose="02020603050405020304" pitchFamily="18" charset="0"/>
            </a:endParaRPr>
          </a:p>
          <a:p>
            <a:pPr marL="457189" indent="-457189" defTabSz="914377" fontAlgn="base">
              <a:buFontTx/>
              <a:buChar char="-"/>
            </a:pPr>
            <a:r>
              <a:rPr lang="vi-VN" sz="3200" b="1" dirty="0">
                <a:solidFill>
                  <a:schemeClr val="accent6">
                    <a:lumMod val="50000"/>
                  </a:schemeClr>
                </a:solidFill>
                <a:latin typeface="Times New Roman" panose="02020603050405020304" pitchFamily="18" charset="0"/>
                <a:cs typeface="Times New Roman" panose="02020603050405020304" pitchFamily="18" charset="0"/>
              </a:rPr>
              <a:t> Văn bản giải thích một hiện tượng tự nhiên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a:p>
            <a:pPr marL="457189" indent="-457189" defTabSz="914377" fontAlgn="base">
              <a:buFontTx/>
              <a:buChar char="-"/>
            </a:pPr>
            <a:r>
              <a:rPr lang="vi-VN" sz="3200" b="1" dirty="0">
                <a:solidFill>
                  <a:schemeClr val="accent6">
                    <a:lumMod val="50000"/>
                  </a:schemeClr>
                </a:solidFill>
                <a:latin typeface="Times New Roman" panose="02020603050405020304" pitchFamily="18" charset="0"/>
                <a:cs typeface="Times New Roman" panose="02020603050405020304" pitchFamily="18" charset="0"/>
              </a:rPr>
              <a:t> Văn bản giới thiệu tác phẩm nghệ thuật đã xem </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74A43C92-E41D-D354-771C-10BC8E4EEB71}"/>
              </a:ext>
            </a:extLst>
          </p:cNvPr>
          <p:cNvSpPr>
            <a:spLocks noChangeArrowheads="1"/>
          </p:cNvSpPr>
          <p:nvPr/>
        </p:nvSpPr>
        <p:spPr bwMode="auto">
          <a:xfrm>
            <a:off x="4430713" y="47369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398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167" y="-26015"/>
            <a:ext cx="7398145" cy="1015663"/>
          </a:xfrm>
          <a:prstGeom prst="rect">
            <a:avLst/>
          </a:prstGeom>
        </p:spPr>
        <p:txBody>
          <a:bodyPr wrap="square">
            <a:spAutoFit/>
          </a:bodyPr>
          <a:lstStyle/>
          <a:p>
            <a:pPr defTabSz="914377">
              <a:defRPr/>
            </a:pPr>
            <a:r>
              <a:rPr lang="en-US" altLang="zh-CN" sz="6000" dirty="0">
                <a:solidFill>
                  <a:schemeClr val="accent6">
                    <a:lumMod val="75000"/>
                  </a:schemeClr>
                </a:solidFill>
                <a:latin typeface="Times New Roman" panose="02020603050405020304" pitchFamily="18" charset="0"/>
                <a:cs typeface="Times New Roman" panose="02020603050405020304" pitchFamily="18" charset="0"/>
              </a:rPr>
              <a:t>II. Tri </a:t>
            </a:r>
            <a:r>
              <a:rPr lang="en-US" altLang="zh-CN" sz="6000" dirty="0" err="1">
                <a:solidFill>
                  <a:schemeClr val="accent6">
                    <a:lumMod val="75000"/>
                  </a:schemeClr>
                </a:solidFill>
                <a:latin typeface="Times New Roman" panose="02020603050405020304" pitchFamily="18" charset="0"/>
                <a:cs typeface="Times New Roman" panose="02020603050405020304" pitchFamily="18" charset="0"/>
              </a:rPr>
              <a:t>thức</a:t>
            </a:r>
            <a:r>
              <a:rPr lang="en-US" altLang="zh-CN" sz="6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6000" dirty="0" err="1">
                <a:solidFill>
                  <a:schemeClr val="accent6">
                    <a:lumMod val="75000"/>
                  </a:schemeClr>
                </a:solidFill>
                <a:latin typeface="Times New Roman" panose="02020603050405020304" pitchFamily="18" charset="0"/>
                <a:cs typeface="Times New Roman" panose="02020603050405020304" pitchFamily="18" charset="0"/>
              </a:rPr>
              <a:t>ngữ</a:t>
            </a:r>
            <a:r>
              <a:rPr lang="en-US" altLang="zh-CN" sz="6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6000" dirty="0" err="1">
                <a:solidFill>
                  <a:schemeClr val="accent6">
                    <a:lumMod val="75000"/>
                  </a:schemeClr>
                </a:solidFill>
                <a:latin typeface="Times New Roman" panose="02020603050405020304" pitchFamily="18" charset="0"/>
                <a:cs typeface="Times New Roman" panose="02020603050405020304" pitchFamily="18" charset="0"/>
              </a:rPr>
              <a:t>văn</a:t>
            </a:r>
            <a:endParaRPr lang="en-US" altLang="zh-CN" sz="6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B16D1F8-1F8F-31E7-E434-64981FAA723A}"/>
              </a:ext>
            </a:extLst>
          </p:cNvPr>
          <p:cNvSpPr txBox="1"/>
          <p:nvPr/>
        </p:nvSpPr>
        <p:spPr>
          <a:xfrm>
            <a:off x="4137241" y="1400099"/>
            <a:ext cx="3116127" cy="523220"/>
          </a:xfrm>
          <a:prstGeom prst="rect">
            <a:avLst/>
          </a:prstGeom>
          <a:noFill/>
        </p:spPr>
        <p:txBody>
          <a:bodyPr wrap="square">
            <a:spAutoFit/>
          </a:bodyPr>
          <a:lstStyle/>
          <a:p>
            <a:r>
              <a:rPr lang="vi-VN" sz="2800" b="1" dirty="0">
                <a:solidFill>
                  <a:srgbClr val="0000FF"/>
                </a:solidFill>
                <a:latin typeface="+mj-lt"/>
              </a:rPr>
              <a:t>VĂN BẢN ĐỌC</a:t>
            </a:r>
          </a:p>
        </p:txBody>
      </p:sp>
      <p:sp>
        <p:nvSpPr>
          <p:cNvPr id="5" name="TextBox 4">
            <a:extLst>
              <a:ext uri="{FF2B5EF4-FFF2-40B4-BE49-F238E27FC236}">
                <a16:creationId xmlns:a16="http://schemas.microsoft.com/office/drawing/2014/main" id="{6DB4712C-BDF3-F871-2968-19E9777FF594}"/>
              </a:ext>
            </a:extLst>
          </p:cNvPr>
          <p:cNvSpPr txBox="1"/>
          <p:nvPr/>
        </p:nvSpPr>
        <p:spPr>
          <a:xfrm>
            <a:off x="627388" y="3360217"/>
            <a:ext cx="3185852" cy="3416320"/>
          </a:xfrm>
          <a:prstGeom prst="rect">
            <a:avLst/>
          </a:prstGeom>
          <a:noFill/>
        </p:spPr>
        <p:txBody>
          <a:bodyPr wrap="square">
            <a:spAutoFit/>
          </a:bodyPr>
          <a:lstStyle/>
          <a:p>
            <a:pPr algn="ctr"/>
            <a:r>
              <a:rPr lang="vi-VN" sz="2400" b="1" u="sng" dirty="0">
                <a:solidFill>
                  <a:srgbClr val="7030A0"/>
                </a:solidFill>
                <a:latin typeface="+mj-lt"/>
              </a:rPr>
              <a:t>VĂN BẢN 1. </a:t>
            </a:r>
          </a:p>
          <a:p>
            <a:pPr algn="just"/>
            <a:r>
              <a:rPr lang="vi-VN" sz="2400" dirty="0">
                <a:solidFill>
                  <a:srgbClr val="7030A0"/>
                </a:solidFill>
                <a:latin typeface="+mj-lt"/>
              </a:rPr>
              <a:t>Miền châu thổ sông Cửu Long cần chuyển đổi từ sống chung sang chào đón lũ (Lê Anh Tuấn) </a:t>
            </a:r>
          </a:p>
          <a:p>
            <a:pPr algn="just"/>
            <a:r>
              <a:rPr lang="vi-VN" sz="2400" b="1" dirty="0">
                <a:solidFill>
                  <a:srgbClr val="FF0000"/>
                </a:solidFill>
                <a:latin typeface="+mj-lt"/>
              </a:rPr>
              <a:t>=&gt;</a:t>
            </a:r>
            <a:r>
              <a:rPr lang="vi-VN" sz="2400" b="1" dirty="0">
                <a:solidFill>
                  <a:srgbClr val="7030A0"/>
                </a:solidFill>
                <a:latin typeface="+mj-lt"/>
              </a:rPr>
              <a:t> </a:t>
            </a:r>
            <a:r>
              <a:rPr lang="vi-VN" sz="2400" b="1" dirty="0">
                <a:solidFill>
                  <a:srgbClr val="FF0000"/>
                </a:solidFill>
                <a:latin typeface="+mj-lt"/>
              </a:rPr>
              <a:t>Thông tin: Giải thích hiện tượng tự nhiên</a:t>
            </a:r>
          </a:p>
        </p:txBody>
      </p:sp>
      <p:sp>
        <p:nvSpPr>
          <p:cNvPr id="11" name="TextBox 10">
            <a:extLst>
              <a:ext uri="{FF2B5EF4-FFF2-40B4-BE49-F238E27FC236}">
                <a16:creationId xmlns:a16="http://schemas.microsoft.com/office/drawing/2014/main" id="{6CB478ED-EDDC-70C9-3761-7B0631007E19}"/>
              </a:ext>
            </a:extLst>
          </p:cNvPr>
          <p:cNvSpPr txBox="1"/>
          <p:nvPr/>
        </p:nvSpPr>
        <p:spPr>
          <a:xfrm>
            <a:off x="4434589" y="2106399"/>
            <a:ext cx="3289298" cy="3046988"/>
          </a:xfrm>
          <a:prstGeom prst="rect">
            <a:avLst/>
          </a:prstGeom>
          <a:noFill/>
        </p:spPr>
        <p:txBody>
          <a:bodyPr wrap="square">
            <a:spAutoFit/>
          </a:bodyPr>
          <a:lstStyle/>
          <a:p>
            <a:pPr algn="ctr"/>
            <a:r>
              <a:rPr lang="vi-VN" sz="2400" b="1" u="sng" dirty="0">
                <a:solidFill>
                  <a:srgbClr val="0033CC"/>
                </a:solidFill>
                <a:latin typeface="+mj-lt"/>
              </a:rPr>
              <a:t>VĂN BẢN 2. </a:t>
            </a:r>
          </a:p>
          <a:p>
            <a:pPr algn="just"/>
            <a:r>
              <a:rPr lang="vi-VN" sz="2400" dirty="0">
                <a:solidFill>
                  <a:srgbClr val="0033CC"/>
                </a:solidFill>
                <a:latin typeface="+mj-lt"/>
              </a:rPr>
              <a:t>Choáng ngợp và đau đớn những cảnh báo từ loạt phim “Hành tinh của chúng ta“ (Lâm Lê)</a:t>
            </a:r>
          </a:p>
          <a:p>
            <a:pPr algn="just"/>
            <a:r>
              <a:rPr lang="vi-VN" sz="2400" b="1" dirty="0">
                <a:solidFill>
                  <a:srgbClr val="FF0000"/>
                </a:solidFill>
                <a:latin typeface="+mj-lt"/>
              </a:rPr>
              <a:t>=&gt; Thông tin: Giới thiệu 1 bộ phim</a:t>
            </a:r>
          </a:p>
          <a:p>
            <a:pPr algn="just"/>
            <a:endParaRPr lang="vi-VN" sz="2400" dirty="0">
              <a:solidFill>
                <a:schemeClr val="accent1">
                  <a:lumMod val="75000"/>
                </a:schemeClr>
              </a:solidFill>
              <a:latin typeface="+mj-lt"/>
            </a:endParaRPr>
          </a:p>
        </p:txBody>
      </p:sp>
      <p:sp>
        <p:nvSpPr>
          <p:cNvPr id="13" name="TextBox 12">
            <a:extLst>
              <a:ext uri="{FF2B5EF4-FFF2-40B4-BE49-F238E27FC236}">
                <a16:creationId xmlns:a16="http://schemas.microsoft.com/office/drawing/2014/main" id="{FCCCA063-14A5-B2F4-E20E-E6A5E6E4AA59}"/>
              </a:ext>
            </a:extLst>
          </p:cNvPr>
          <p:cNvSpPr txBox="1"/>
          <p:nvPr/>
        </p:nvSpPr>
        <p:spPr>
          <a:xfrm>
            <a:off x="8776974" y="3892037"/>
            <a:ext cx="2786842" cy="2492990"/>
          </a:xfrm>
          <a:prstGeom prst="rect">
            <a:avLst/>
          </a:prstGeom>
          <a:noFill/>
        </p:spPr>
        <p:txBody>
          <a:bodyPr wrap="square">
            <a:spAutoFit/>
          </a:bodyPr>
          <a:lstStyle/>
          <a:p>
            <a:pPr algn="ctr"/>
            <a:r>
              <a:rPr lang="vi-VN" sz="2400" b="1" u="sng" dirty="0">
                <a:solidFill>
                  <a:schemeClr val="accent4">
                    <a:lumMod val="50000"/>
                  </a:schemeClr>
                </a:solidFill>
                <a:latin typeface="+mj-lt"/>
              </a:rPr>
              <a:t>VĂN BẢN 3</a:t>
            </a:r>
            <a:r>
              <a:rPr lang="vi-VN" sz="2400" dirty="0">
                <a:solidFill>
                  <a:schemeClr val="accent4">
                    <a:lumMod val="50000"/>
                  </a:schemeClr>
                </a:solidFill>
                <a:latin typeface="+mj-lt"/>
              </a:rPr>
              <a:t>. </a:t>
            </a:r>
          </a:p>
          <a:p>
            <a:pPr algn="just"/>
            <a:r>
              <a:rPr lang="vi-VN" sz="2400" dirty="0">
                <a:solidFill>
                  <a:schemeClr val="accent4">
                    <a:lumMod val="50000"/>
                  </a:schemeClr>
                </a:solidFill>
                <a:latin typeface="+mj-lt"/>
              </a:rPr>
              <a:t>Diễn từ ứng khẩu của thủ lĩnh da đỏ Xi-át-tơn (Seattle), (Xi-át-tơn)</a:t>
            </a:r>
          </a:p>
          <a:p>
            <a:pPr marL="285750" indent="-285750" algn="just">
              <a:buFont typeface="Symbol" panose="05050102010706020507" pitchFamily="18" charset="2"/>
              <a:buChar char="Þ"/>
            </a:pPr>
            <a:r>
              <a:rPr lang="vi-VN" sz="1800" b="1" dirty="0">
                <a:solidFill>
                  <a:schemeClr val="accent2">
                    <a:lumMod val="75000"/>
                  </a:schemeClr>
                </a:solidFill>
                <a:effectLst/>
                <a:latin typeface="Arial" panose="020B0604020202020204" pitchFamily="34" charset="0"/>
                <a:ea typeface="Arial" panose="020B0604020202020204" pitchFamily="34" charset="0"/>
              </a:rPr>
              <a:t>VB nghị luận </a:t>
            </a:r>
          </a:p>
          <a:p>
            <a:pPr algn="just"/>
            <a:r>
              <a:rPr lang="vi-VN" sz="1800" dirty="0">
                <a:solidFill>
                  <a:schemeClr val="accent2">
                    <a:lumMod val="75000"/>
                  </a:schemeClr>
                </a:solidFill>
                <a:effectLst/>
                <a:latin typeface="Arial" panose="020B0604020202020204" pitchFamily="34" charset="0"/>
                <a:ea typeface="Arial" panose="020B0604020202020204" pitchFamily="34" charset="0"/>
              </a:rPr>
              <a:t>(VB kết nối về chủ đề) </a:t>
            </a:r>
            <a:endParaRPr lang="vi-VN" sz="2400" b="1" dirty="0">
              <a:solidFill>
                <a:schemeClr val="accent2">
                  <a:lumMod val="75000"/>
                </a:schemeClr>
              </a:solidFill>
              <a:latin typeface="+mj-lt"/>
            </a:endParaRPr>
          </a:p>
        </p:txBody>
      </p:sp>
      <p:pic>
        <p:nvPicPr>
          <p:cNvPr id="1026" name="Picture 2" descr="Xây dựng nhà ở vùng lũ cho ĐBSCL cần nhìn vào những thực tế gì? - Tạp chí  Kiến Trúc">
            <a:extLst>
              <a:ext uri="{FF2B5EF4-FFF2-40B4-BE49-F238E27FC236}">
                <a16:creationId xmlns:a16="http://schemas.microsoft.com/office/drawing/2014/main" id="{45B23684-8CE8-6784-6DCE-BD2648126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210"/>
            <a:ext cx="3813240" cy="111957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Lst>
        </p:spPr>
      </p:pic>
      <p:pic>
        <p:nvPicPr>
          <p:cNvPr id="1030" name="Picture 6" descr="Biến đổi khí hậu là gì? Nguyên nhân, hậu quả, giải pháp?">
            <a:extLst>
              <a:ext uri="{FF2B5EF4-FFF2-40B4-BE49-F238E27FC236}">
                <a16:creationId xmlns:a16="http://schemas.microsoft.com/office/drawing/2014/main" id="{89D03608-8E3A-0D5A-035C-C2C075EDA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5090612"/>
            <a:ext cx="2705100" cy="168592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032" name="Picture 8" descr="Bức thư của thủ lĩnh da đỏ - Lời cảnh tỉnh từ quá khứ trong những ngày  Amazon bùng cháy">
            <a:extLst>
              <a:ext uri="{FF2B5EF4-FFF2-40B4-BE49-F238E27FC236}">
                <a16:creationId xmlns:a16="http://schemas.microsoft.com/office/drawing/2014/main" id="{4B70EF42-3D63-ADBD-BEB2-3E3A2A644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2634" y="1012645"/>
            <a:ext cx="2290698" cy="261724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65901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 calcmode="lin" valueType="num">
                                      <p:cBhvr additive="base">
                                        <p:cTn id="32" dur="500" fill="hold"/>
                                        <p:tgtEl>
                                          <p:spTgt spid="1030"/>
                                        </p:tgtEl>
                                        <p:attrNameLst>
                                          <p:attrName>ppt_x</p:attrName>
                                        </p:attrNameLst>
                                      </p:cBhvr>
                                      <p:tavLst>
                                        <p:tav tm="0">
                                          <p:val>
                                            <p:strVal val="#ppt_x"/>
                                          </p:val>
                                        </p:tav>
                                        <p:tav tm="100000">
                                          <p:val>
                                            <p:strVal val="#ppt_x"/>
                                          </p:val>
                                        </p:tav>
                                      </p:tavLst>
                                    </p:anim>
                                    <p:anim calcmode="lin" valueType="num">
                                      <p:cBhvr additive="base">
                                        <p:cTn id="3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 calcmode="lin" valueType="num">
                                      <p:cBhvr additive="base">
                                        <p:cTn id="38" dur="500" fill="hold"/>
                                        <p:tgtEl>
                                          <p:spTgt spid="1032"/>
                                        </p:tgtEl>
                                        <p:attrNameLst>
                                          <p:attrName>ppt_x</p:attrName>
                                        </p:attrNameLst>
                                      </p:cBhvr>
                                      <p:tavLst>
                                        <p:tav tm="0">
                                          <p:val>
                                            <p:strVal val="#ppt_x"/>
                                          </p:val>
                                        </p:tav>
                                        <p:tav tm="100000">
                                          <p:val>
                                            <p:strVal val="#ppt_x"/>
                                          </p:val>
                                        </p:tav>
                                      </p:tavLst>
                                    </p:anim>
                                    <p:anim calcmode="lin" valueType="num">
                                      <p:cBhvr additive="base">
                                        <p:cTn id="39" dur="500" fill="hold"/>
                                        <p:tgtEl>
                                          <p:spTgt spid="103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a:extLst>
              <a:ext uri="{FF2B5EF4-FFF2-40B4-BE49-F238E27FC236}">
                <a16:creationId xmlns:a16="http://schemas.microsoft.com/office/drawing/2014/main" id="{794014CB-A747-450C-8849-9BAB4FC43B60}"/>
              </a:ext>
            </a:extLst>
          </p:cNvPr>
          <p:cNvGrpSpPr/>
          <p:nvPr/>
        </p:nvGrpSpPr>
        <p:grpSpPr>
          <a:xfrm>
            <a:off x="142268" y="965601"/>
            <a:ext cx="7312169" cy="1311772"/>
            <a:chOff x="965365" y="3373180"/>
            <a:chExt cx="3625369" cy="638422"/>
          </a:xfrm>
        </p:grpSpPr>
        <p:sp>
          <p:nvSpPr>
            <p:cNvPr id="30" name="矩形: 圆角 21">
              <a:extLst>
                <a:ext uri="{FF2B5EF4-FFF2-40B4-BE49-F238E27FC236}">
                  <a16:creationId xmlns:a16="http://schemas.microsoft.com/office/drawing/2014/main" id="{879312A0-26D2-49DB-A9B9-7CBE28DD0AEE}"/>
                </a:ext>
              </a:extLst>
            </p:cNvPr>
            <p:cNvSpPr/>
            <p:nvPr/>
          </p:nvSpPr>
          <p:spPr>
            <a:xfrm>
              <a:off x="965365" y="3373180"/>
              <a:ext cx="3625369" cy="638422"/>
            </a:xfrm>
            <a:prstGeom prst="roundRect">
              <a:avLst>
                <a:gd name="adj" fmla="val 5101"/>
              </a:avLst>
            </a:prstGeom>
            <a:solidFill>
              <a:srgbClr val="F2F8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32" name="组合 18">
              <a:extLst>
                <a:ext uri="{FF2B5EF4-FFF2-40B4-BE49-F238E27FC236}">
                  <a16:creationId xmlns:a16="http://schemas.microsoft.com/office/drawing/2014/main" id="{7AD52002-A1A9-4F7F-BC4B-9D2F7AD9BAEA}"/>
                </a:ext>
              </a:extLst>
            </p:cNvPr>
            <p:cNvGrpSpPr/>
            <p:nvPr/>
          </p:nvGrpSpPr>
          <p:grpSpPr>
            <a:xfrm>
              <a:off x="1027915" y="3503718"/>
              <a:ext cx="400111" cy="400111"/>
              <a:chOff x="1146775" y="3746194"/>
              <a:chExt cx="400111" cy="400111"/>
            </a:xfrm>
          </p:grpSpPr>
          <p:sp>
            <p:nvSpPr>
              <p:cNvPr id="42" name="椭圆 25">
                <a:extLst>
                  <a:ext uri="{FF2B5EF4-FFF2-40B4-BE49-F238E27FC236}">
                    <a16:creationId xmlns:a16="http://schemas.microsoft.com/office/drawing/2014/main" id="{C65F3DE0-1433-4978-A00E-688E82D2E15E}"/>
                  </a:ext>
                </a:extLst>
              </p:cNvPr>
              <p:cNvSpPr/>
              <p:nvPr/>
            </p:nvSpPr>
            <p:spPr>
              <a:xfrm>
                <a:off x="1146775" y="3746194"/>
                <a:ext cx="400111" cy="400111"/>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prstClr val="white"/>
                  </a:solidFill>
                </a:endParaRPr>
              </a:p>
            </p:txBody>
          </p:sp>
          <p:sp>
            <p:nvSpPr>
              <p:cNvPr id="43" name="文本框 26">
                <a:extLst>
                  <a:ext uri="{FF2B5EF4-FFF2-40B4-BE49-F238E27FC236}">
                    <a16:creationId xmlns:a16="http://schemas.microsoft.com/office/drawing/2014/main" id="{D0E995B3-D66F-48DD-BA0C-2CF6012B8A22}"/>
                  </a:ext>
                </a:extLst>
              </p:cNvPr>
              <p:cNvSpPr txBox="1"/>
              <p:nvPr/>
            </p:nvSpPr>
            <p:spPr>
              <a:xfrm>
                <a:off x="1254161" y="3824413"/>
                <a:ext cx="185340" cy="224686"/>
              </a:xfrm>
              <a:prstGeom prst="rect">
                <a:avLst/>
              </a:prstGeom>
              <a:noFill/>
            </p:spPr>
            <p:txBody>
              <a:bodyPr wrap="none" rtlCol="0" anchor="ctr">
                <a:spAutoFit/>
              </a:bodyPr>
              <a:lstStyle/>
              <a:p>
                <a:pPr algn="ctr"/>
                <a:r>
                  <a:rPr lang="en-US" altLang="zh-CN" sz="2400" b="1" dirty="0">
                    <a:solidFill>
                      <a:srgbClr val="FFE7A3"/>
                    </a:solidFill>
                    <a:latin typeface="思源黑体 CN Regular" panose="020B0500000000000000" pitchFamily="34" charset="-122"/>
                    <a:ea typeface="思源黑体 CN Regular" panose="020B0500000000000000" pitchFamily="34" charset="-122"/>
                  </a:rPr>
                  <a:t>1</a:t>
                </a:r>
                <a:endParaRPr lang="zh-CN" altLang="en-US" sz="2400" b="1"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6" name="Rectangle 5"/>
          <p:cNvSpPr/>
          <p:nvPr/>
        </p:nvSpPr>
        <p:spPr>
          <a:xfrm>
            <a:off x="5084693" y="2729096"/>
            <a:ext cx="2863604" cy="1538883"/>
          </a:xfrm>
          <a:prstGeom prst="rect">
            <a:avLst/>
          </a:prstGeom>
          <a:solidFill>
            <a:srgbClr val="990000"/>
          </a:solidFill>
        </p:spPr>
        <p:style>
          <a:lnRef idx="2">
            <a:schemeClr val="accent4"/>
          </a:lnRef>
          <a:fillRef idx="1">
            <a:schemeClr val="lt1"/>
          </a:fillRef>
          <a:effectRef idx="0">
            <a:schemeClr val="accent4"/>
          </a:effectRef>
          <a:fontRef idx="minor">
            <a:schemeClr val="dk1"/>
          </a:fontRef>
        </p:style>
        <p:txBody>
          <a:bodyPr wrap="none">
            <a:spAutoFit/>
          </a:bodyPr>
          <a:lstStyle/>
          <a:p>
            <a:pPr algn="ctr" defTabSz="1600200">
              <a:spcBef>
                <a:spcPct val="0"/>
              </a:spcBef>
              <a:spcAft>
                <a:spcPct val="35000"/>
              </a:spcAft>
            </a:pPr>
            <a:r>
              <a:rPr lang="en-US" sz="4000" b="1" dirty="0">
                <a:solidFill>
                  <a:schemeClr val="bg1"/>
                </a:solidFill>
                <a:latin typeface="Times New Roman" panose="02020603050405020304" pitchFamily="18" charset="0"/>
                <a:cs typeface="Times New Roman" panose="02020603050405020304" pitchFamily="18" charset="0"/>
              </a:rPr>
              <a:t>TRI THỨC </a:t>
            </a:r>
            <a:endParaRPr lang="vi-VN" sz="4000" b="1" dirty="0">
              <a:solidFill>
                <a:schemeClr val="bg1"/>
              </a:solidFill>
              <a:latin typeface="Times New Roman" panose="02020603050405020304" pitchFamily="18" charset="0"/>
              <a:cs typeface="Times New Roman" panose="02020603050405020304" pitchFamily="18" charset="0"/>
            </a:endParaRPr>
          </a:p>
          <a:p>
            <a:pPr algn="ctr" defTabSz="1600200">
              <a:spcBef>
                <a:spcPct val="0"/>
              </a:spcBef>
              <a:spcAft>
                <a:spcPct val="35000"/>
              </a:spcAft>
            </a:pPr>
            <a:r>
              <a:rPr lang="en-US" sz="4000" b="1" dirty="0">
                <a:solidFill>
                  <a:schemeClr val="bg1"/>
                </a:solidFill>
                <a:latin typeface="Times New Roman" panose="02020603050405020304" pitchFamily="18" charset="0"/>
                <a:cs typeface="Times New Roman" panose="02020603050405020304" pitchFamily="18" charset="0"/>
              </a:rPr>
              <a:t>NGỮ VĂN</a:t>
            </a:r>
          </a:p>
        </p:txBody>
      </p:sp>
      <p:sp>
        <p:nvSpPr>
          <p:cNvPr id="49" name="Rectangle 48"/>
          <p:cNvSpPr/>
          <p:nvPr/>
        </p:nvSpPr>
        <p:spPr>
          <a:xfrm>
            <a:off x="1441315" y="1973493"/>
            <a:ext cx="6559949" cy="523220"/>
          </a:xfrm>
          <a:prstGeom prst="rect">
            <a:avLst/>
          </a:prstGeom>
        </p:spPr>
        <p:txBody>
          <a:bodyPr wrap="square">
            <a:spAutoFit/>
          </a:bodyPr>
          <a:lstStyle/>
          <a:p>
            <a:pPr algn="just"/>
            <a:r>
              <a:rPr lang="vi-VN" sz="2800" b="1" dirty="0">
                <a:solidFill>
                  <a:srgbClr val="339183"/>
                </a:solidFill>
                <a:latin typeface="Times New Roman" panose="02020603050405020304" pitchFamily="18" charset="0"/>
                <a:cs typeface="Times New Roman" panose="02020603050405020304" pitchFamily="18" charset="0"/>
              </a:rPr>
              <a:t> </a:t>
            </a:r>
            <a:endParaRPr lang="en-US" sz="2800" b="1" dirty="0">
              <a:solidFill>
                <a:srgbClr val="339183"/>
              </a:solidFill>
              <a:latin typeface="Times New Roman" panose="02020603050405020304" pitchFamily="18" charset="0"/>
              <a:cs typeface="Times New Roman" panose="02020603050405020304" pitchFamily="18" charset="0"/>
            </a:endParaRPr>
          </a:p>
        </p:txBody>
      </p:sp>
      <p:grpSp>
        <p:nvGrpSpPr>
          <p:cNvPr id="27" name="组合 44">
            <a:extLst>
              <a:ext uri="{FF2B5EF4-FFF2-40B4-BE49-F238E27FC236}">
                <a16:creationId xmlns:a16="http://schemas.microsoft.com/office/drawing/2014/main" id="{794014CB-A747-450C-8849-9BAB4FC43B60}"/>
              </a:ext>
            </a:extLst>
          </p:cNvPr>
          <p:cNvGrpSpPr/>
          <p:nvPr/>
        </p:nvGrpSpPr>
        <p:grpSpPr>
          <a:xfrm>
            <a:off x="6939374" y="841396"/>
            <a:ext cx="8616172" cy="1832949"/>
            <a:chOff x="965365" y="3894363"/>
            <a:chExt cx="4503967" cy="892072"/>
          </a:xfrm>
        </p:grpSpPr>
        <p:sp>
          <p:nvSpPr>
            <p:cNvPr id="29" name="矩形: 圆角 21">
              <a:extLst>
                <a:ext uri="{FF2B5EF4-FFF2-40B4-BE49-F238E27FC236}">
                  <a16:creationId xmlns:a16="http://schemas.microsoft.com/office/drawing/2014/main" id="{879312A0-26D2-49DB-A9B9-7CBE28DD0AEE}"/>
                </a:ext>
              </a:extLst>
            </p:cNvPr>
            <p:cNvSpPr/>
            <p:nvPr/>
          </p:nvSpPr>
          <p:spPr>
            <a:xfrm>
              <a:off x="965365" y="3894363"/>
              <a:ext cx="4503967" cy="892072"/>
            </a:xfrm>
            <a:prstGeom prst="roundRect">
              <a:avLst>
                <a:gd name="adj" fmla="val 5101"/>
              </a:avLst>
            </a:prstGeom>
            <a:solidFill>
              <a:srgbClr val="F2F8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5" name="组合 30">
              <a:extLst>
                <a:ext uri="{FF2B5EF4-FFF2-40B4-BE49-F238E27FC236}">
                  <a16:creationId xmlns:a16="http://schemas.microsoft.com/office/drawing/2014/main" id="{E1056CE3-7320-4B20-8832-5FE7E5DACCE3}"/>
                </a:ext>
              </a:extLst>
            </p:cNvPr>
            <p:cNvGrpSpPr/>
            <p:nvPr/>
          </p:nvGrpSpPr>
          <p:grpSpPr>
            <a:xfrm>
              <a:off x="1027915" y="4088215"/>
              <a:ext cx="400111" cy="400111"/>
              <a:chOff x="-1048923" y="4330691"/>
              <a:chExt cx="400111" cy="400111"/>
            </a:xfrm>
          </p:grpSpPr>
          <p:sp>
            <p:nvSpPr>
              <p:cNvPr id="46" name="椭圆 31">
                <a:extLst>
                  <a:ext uri="{FF2B5EF4-FFF2-40B4-BE49-F238E27FC236}">
                    <a16:creationId xmlns:a16="http://schemas.microsoft.com/office/drawing/2014/main" id="{F1A6B4E8-1FB3-4176-885C-97C95B6AEFCA}"/>
                  </a:ext>
                </a:extLst>
              </p:cNvPr>
              <p:cNvSpPr/>
              <p:nvPr/>
            </p:nvSpPr>
            <p:spPr>
              <a:xfrm>
                <a:off x="-1048923" y="4330691"/>
                <a:ext cx="400111" cy="400111"/>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文本框 32">
                <a:extLst>
                  <a:ext uri="{FF2B5EF4-FFF2-40B4-BE49-F238E27FC236}">
                    <a16:creationId xmlns:a16="http://schemas.microsoft.com/office/drawing/2014/main" id="{32800A14-478A-466C-ADA8-DF1F217D7983}"/>
                  </a:ext>
                </a:extLst>
              </p:cNvPr>
              <p:cNvSpPr txBox="1"/>
              <p:nvPr/>
            </p:nvSpPr>
            <p:spPr>
              <a:xfrm>
                <a:off x="-968567" y="4421947"/>
                <a:ext cx="186326" cy="224686"/>
              </a:xfrm>
              <a:prstGeom prst="rect">
                <a:avLst/>
              </a:prstGeom>
              <a:noFill/>
            </p:spPr>
            <p:txBody>
              <a:bodyPr wrap="square" rtlCol="0" anchor="ctr">
                <a:spAutoFit/>
              </a:bodyPr>
              <a:lstStyle/>
              <a:p>
                <a:pPr algn="ctr"/>
                <a:r>
                  <a:rPr lang="en-US" altLang="zh-CN" sz="2400" b="1" dirty="0">
                    <a:solidFill>
                      <a:srgbClr val="FFE7A3"/>
                    </a:solidFill>
                    <a:latin typeface="思源黑体 CN Regular" panose="020B0500000000000000" pitchFamily="34" charset="-122"/>
                    <a:ea typeface="思源黑体 CN Regular" panose="020B0500000000000000" pitchFamily="34" charset="-122"/>
                  </a:rPr>
                  <a:t>2</a:t>
                </a:r>
                <a:endParaRPr lang="zh-CN" altLang="en-US" sz="2400" b="1" dirty="0">
                  <a:solidFill>
                    <a:srgbClr val="FFE7A3"/>
                  </a:solidFill>
                  <a:latin typeface="思源黑体 CN Regular" panose="020B0500000000000000" pitchFamily="34" charset="-122"/>
                  <a:ea typeface="思源黑体 CN Regular" panose="020B0500000000000000" pitchFamily="34" charset="-122"/>
                </a:endParaRPr>
              </a:p>
            </p:txBody>
          </p:sp>
        </p:grpSp>
      </p:grpSp>
      <p:pic>
        <p:nvPicPr>
          <p:cNvPr id="20" name="Picture 19" descr="b00f0a891b96caa050f493ee863d966a.png"/>
          <p:cNvPicPr>
            <a:picLocks noChangeAspect="1"/>
          </p:cNvPicPr>
          <p:nvPr/>
        </p:nvPicPr>
        <p:blipFill>
          <a:blip r:embed="rId3" cstate="print"/>
          <a:srcRect l="24314" t="12427" r="9872" b="3660"/>
          <a:stretch>
            <a:fillRect/>
          </a:stretch>
        </p:blipFill>
        <p:spPr>
          <a:xfrm flipH="1">
            <a:off x="8815833" y="3200866"/>
            <a:ext cx="2632226" cy="3606921"/>
          </a:xfrm>
          <a:prstGeom prst="rect">
            <a:avLst/>
          </a:prstGeom>
        </p:spPr>
      </p:pic>
      <p:sp>
        <p:nvSpPr>
          <p:cNvPr id="5" name="TextBox 4">
            <a:extLst>
              <a:ext uri="{FF2B5EF4-FFF2-40B4-BE49-F238E27FC236}">
                <a16:creationId xmlns:a16="http://schemas.microsoft.com/office/drawing/2014/main" id="{A2C7B8FB-55CC-2F5C-2F46-7614332DDF75}"/>
              </a:ext>
            </a:extLst>
          </p:cNvPr>
          <p:cNvSpPr txBox="1"/>
          <p:nvPr/>
        </p:nvSpPr>
        <p:spPr>
          <a:xfrm>
            <a:off x="1160847" y="980935"/>
            <a:ext cx="3758995" cy="1815882"/>
          </a:xfrm>
          <a:prstGeom prst="rect">
            <a:avLst/>
          </a:prstGeom>
          <a:solidFill>
            <a:srgbClr val="008000"/>
          </a:solidFill>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800" dirty="0" err="1">
                <a:solidFill>
                  <a:srgbClr val="FFFF00"/>
                </a:solidFill>
                <a:latin typeface="Times New Roman" panose="02020603050405020304" pitchFamily="18" charset="0"/>
                <a:cs typeface="Times New Roman" panose="02020603050405020304" pitchFamily="18" charset="0"/>
              </a:rPr>
              <a:t>Mục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đích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của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bản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thông</a:t>
            </a:r>
            <a:r>
              <a:rPr lang="en-US" sz="2800" dirty="0">
                <a:solidFill>
                  <a:srgbClr val="FFFF00"/>
                </a:solidFill>
                <a:latin typeface="Times New Roman" panose="02020603050405020304" pitchFamily="18" charset="0"/>
                <a:cs typeface="Times New Roman" panose="02020603050405020304" pitchFamily="18" charset="0"/>
              </a:rPr>
              <a:t> tin, </a:t>
            </a:r>
            <a:r>
              <a:rPr lang="en-US" sz="2800" dirty="0" err="1">
                <a:solidFill>
                  <a:srgbClr val="FFFF00"/>
                </a:solidFill>
                <a:latin typeface="Times New Roman" panose="02020603050405020304" pitchFamily="18" charset="0"/>
                <a:cs typeface="Times New Roman" panose="02020603050405020304" pitchFamily="18" charset="0"/>
              </a:rPr>
              <a:t>mối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hệ</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giữa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thông</a:t>
            </a:r>
            <a:r>
              <a:rPr lang="en-US" sz="2800" dirty="0">
                <a:solidFill>
                  <a:srgbClr val="FFFF00"/>
                </a:solidFill>
                <a:latin typeface="Times New Roman" panose="02020603050405020304" pitchFamily="18" charset="0"/>
                <a:cs typeface="Times New Roman" panose="02020603050405020304" pitchFamily="18" charset="0"/>
              </a:rPr>
              <a:t> tin </a:t>
            </a:r>
            <a:r>
              <a:rPr lang="en-US" sz="2800" dirty="0" err="1">
                <a:solidFill>
                  <a:srgbClr val="FFFF00"/>
                </a:solidFill>
                <a:latin typeface="Times New Roman" panose="02020603050405020304" pitchFamily="18" charset="0"/>
                <a:cs typeface="Times New Roman" panose="02020603050405020304" pitchFamily="18" charset="0"/>
              </a:rPr>
              <a:t>khách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ý </a:t>
            </a:r>
            <a:r>
              <a:rPr lang="en-US" sz="2800" dirty="0" err="1">
                <a:solidFill>
                  <a:srgbClr val="FFFF00"/>
                </a:solidFill>
                <a:latin typeface="Times New Roman" panose="02020603050405020304" pitchFamily="18" charset="0"/>
                <a:cs typeface="Times New Roman" panose="02020603050405020304" pitchFamily="18" charset="0"/>
              </a:rPr>
              <a:t>kiến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chủ</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432DF6F-7148-7312-2098-41CABD6BBDF6}"/>
              </a:ext>
            </a:extLst>
          </p:cNvPr>
          <p:cNvSpPr txBox="1"/>
          <p:nvPr/>
        </p:nvSpPr>
        <p:spPr>
          <a:xfrm>
            <a:off x="8155004" y="1180633"/>
            <a:ext cx="3894728" cy="954107"/>
          </a:xfrm>
          <a:prstGeom prst="rect">
            <a:avLst/>
          </a:prstGeom>
          <a:solidFill>
            <a:srgbClr val="666633"/>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Văn bản giải thích</a:t>
            </a:r>
          </a:p>
          <a:p>
            <a:pPr algn="ctr"/>
            <a:r>
              <a:rPr lang="vi-VN" sz="2800" dirty="0">
                <a:solidFill>
                  <a:srgbClr val="FFFF00"/>
                </a:solidFill>
                <a:latin typeface="Times New Roman" panose="02020603050405020304" pitchFamily="18" charset="0"/>
                <a:cs typeface="Times New Roman" panose="02020603050405020304" pitchFamily="18" charset="0"/>
              </a:rPr>
              <a:t> một hiện tượng tự nhiên</a:t>
            </a: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9" name="组合 44">
            <a:extLst>
              <a:ext uri="{FF2B5EF4-FFF2-40B4-BE49-F238E27FC236}">
                <a16:creationId xmlns:a16="http://schemas.microsoft.com/office/drawing/2014/main" id="{F8C109B0-F743-78D0-6CA6-910CB6D39432}"/>
              </a:ext>
            </a:extLst>
          </p:cNvPr>
          <p:cNvGrpSpPr/>
          <p:nvPr/>
        </p:nvGrpSpPr>
        <p:grpSpPr>
          <a:xfrm>
            <a:off x="834694" y="4243433"/>
            <a:ext cx="9084253" cy="1832949"/>
            <a:chOff x="926098" y="3901342"/>
            <a:chExt cx="4503967" cy="892072"/>
          </a:xfrm>
        </p:grpSpPr>
        <p:sp>
          <p:nvSpPr>
            <p:cNvPr id="10" name="矩形: 圆角 21">
              <a:extLst>
                <a:ext uri="{FF2B5EF4-FFF2-40B4-BE49-F238E27FC236}">
                  <a16:creationId xmlns:a16="http://schemas.microsoft.com/office/drawing/2014/main" id="{90ED9D46-F53E-30AF-24E1-8002300147ED}"/>
                </a:ext>
              </a:extLst>
            </p:cNvPr>
            <p:cNvSpPr/>
            <p:nvPr/>
          </p:nvSpPr>
          <p:spPr>
            <a:xfrm>
              <a:off x="926098" y="3901342"/>
              <a:ext cx="4503967" cy="892072"/>
            </a:xfrm>
            <a:prstGeom prst="roundRect">
              <a:avLst>
                <a:gd name="adj" fmla="val 5101"/>
              </a:avLst>
            </a:prstGeom>
            <a:solidFill>
              <a:srgbClr val="F2F8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1" name="组合 30">
              <a:extLst>
                <a:ext uri="{FF2B5EF4-FFF2-40B4-BE49-F238E27FC236}">
                  <a16:creationId xmlns:a16="http://schemas.microsoft.com/office/drawing/2014/main" id="{E93E3E87-F89E-1C0D-872E-DCBFBAEB4CA6}"/>
                </a:ext>
              </a:extLst>
            </p:cNvPr>
            <p:cNvGrpSpPr/>
            <p:nvPr/>
          </p:nvGrpSpPr>
          <p:grpSpPr>
            <a:xfrm>
              <a:off x="1027915" y="4088215"/>
              <a:ext cx="400111" cy="400111"/>
              <a:chOff x="-1048923" y="4330691"/>
              <a:chExt cx="400111" cy="400111"/>
            </a:xfrm>
          </p:grpSpPr>
          <p:sp>
            <p:nvSpPr>
              <p:cNvPr id="12" name="椭圆 31">
                <a:extLst>
                  <a:ext uri="{FF2B5EF4-FFF2-40B4-BE49-F238E27FC236}">
                    <a16:creationId xmlns:a16="http://schemas.microsoft.com/office/drawing/2014/main" id="{D4A3DF6F-BF72-6027-CB98-CAB96D34C650}"/>
                  </a:ext>
                </a:extLst>
              </p:cNvPr>
              <p:cNvSpPr/>
              <p:nvPr/>
            </p:nvSpPr>
            <p:spPr>
              <a:xfrm>
                <a:off x="-1048923" y="4330691"/>
                <a:ext cx="400111" cy="400111"/>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32">
                <a:extLst>
                  <a:ext uri="{FF2B5EF4-FFF2-40B4-BE49-F238E27FC236}">
                    <a16:creationId xmlns:a16="http://schemas.microsoft.com/office/drawing/2014/main" id="{0104CCE8-0F68-91BE-A52F-DD36D967DA07}"/>
                  </a:ext>
                </a:extLst>
              </p:cNvPr>
              <p:cNvSpPr txBox="1"/>
              <p:nvPr/>
            </p:nvSpPr>
            <p:spPr>
              <a:xfrm>
                <a:off x="-941538" y="4418403"/>
                <a:ext cx="185340" cy="224686"/>
              </a:xfrm>
              <a:prstGeom prst="rect">
                <a:avLst/>
              </a:prstGeom>
              <a:noFill/>
            </p:spPr>
            <p:txBody>
              <a:bodyPr wrap="none" rtlCol="0" anchor="ctr">
                <a:spAutoFit/>
              </a:bodyPr>
              <a:lstStyle/>
              <a:p>
                <a:pPr algn="ctr"/>
                <a:r>
                  <a:rPr lang="vi-VN" altLang="zh-CN" sz="2400" b="1" dirty="0">
                    <a:solidFill>
                      <a:srgbClr val="FFE7A3"/>
                    </a:solidFill>
                    <a:latin typeface="思源黑体 CN Regular" panose="020B0500000000000000" pitchFamily="34" charset="-122"/>
                    <a:ea typeface="思源黑体 CN Regular" panose="020B0500000000000000" pitchFamily="34" charset="-122"/>
                  </a:rPr>
                  <a:t>3</a:t>
                </a:r>
                <a:endParaRPr lang="zh-CN" altLang="en-US" sz="2400" b="1" dirty="0">
                  <a:solidFill>
                    <a:srgbClr val="FFE7A3"/>
                  </a:solidFill>
                  <a:latin typeface="思源黑体 CN Regular" panose="020B0500000000000000" pitchFamily="34" charset="-122"/>
                  <a:ea typeface="思源黑体 CN Regular" panose="020B0500000000000000" pitchFamily="34" charset="-122"/>
                </a:endParaRPr>
              </a:p>
            </p:txBody>
          </p:sp>
        </p:grpSp>
      </p:grpSp>
      <p:sp>
        <p:nvSpPr>
          <p:cNvPr id="18" name="TextBox 17">
            <a:extLst>
              <a:ext uri="{FF2B5EF4-FFF2-40B4-BE49-F238E27FC236}">
                <a16:creationId xmlns:a16="http://schemas.microsoft.com/office/drawing/2014/main" id="{1B856F49-1D02-46D5-E0D8-6670B55F0489}"/>
              </a:ext>
            </a:extLst>
          </p:cNvPr>
          <p:cNvSpPr txBox="1"/>
          <p:nvPr/>
        </p:nvSpPr>
        <p:spPr>
          <a:xfrm>
            <a:off x="2313488" y="4682855"/>
            <a:ext cx="2969728" cy="954107"/>
          </a:xfrm>
          <a:prstGeom prst="rect">
            <a:avLst/>
          </a:prstGeom>
          <a:solidFill>
            <a:schemeClr val="accent5">
              <a:lumMod val="25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Văn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phim</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468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92129" y="1833477"/>
            <a:ext cx="2046235" cy="1077218"/>
          </a:xfrm>
          <a:prstGeom prst="rect">
            <a:avLst/>
          </a:prstGeom>
          <a:solidFill>
            <a:schemeClr val="accent1"/>
          </a:solidFill>
        </p:spPr>
        <p:txBody>
          <a:bodyPr wrap="square" rtlCol="0">
            <a:spAutoFit/>
          </a:bodyPr>
          <a:lstStyle/>
          <a:p>
            <a:pPr algn="ctr"/>
            <a:r>
              <a:rPr lang="vi-VN" sz="3200" b="1" dirty="0">
                <a:solidFill>
                  <a:schemeClr val="bg1"/>
                </a:solidFill>
                <a:latin typeface="Times New Roman" panose="02020603050405020304" pitchFamily="18" charset="0"/>
                <a:cs typeface="Times New Roman" panose="02020603050405020304" pitchFamily="18" charset="0"/>
              </a:rPr>
              <a:t>Văn bản thông tin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563709B-AC6F-F48C-4CD5-7F1B8BECF70A}"/>
              </a:ext>
            </a:extLst>
          </p:cNvPr>
          <p:cNvSpPr txBox="1"/>
          <p:nvPr/>
        </p:nvSpPr>
        <p:spPr>
          <a:xfrm>
            <a:off x="463345" y="125752"/>
            <a:ext cx="3709644" cy="224676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a:solidFill>
                  <a:srgbClr val="008000"/>
                </a:solidFill>
                <a:latin typeface="Times New Roman" panose="02020603050405020304" pitchFamily="18" charset="0"/>
                <a:cs typeface="Times New Roman" panose="02020603050405020304" pitchFamily="18" charset="0"/>
              </a:rPr>
              <a:t>Là văn bản </a:t>
            </a:r>
            <a:r>
              <a:rPr lang="vi-VN" sz="2800" b="1" dirty="0">
                <a:solidFill>
                  <a:srgbClr val="0000FF"/>
                </a:solidFill>
                <a:latin typeface="Times New Roman" panose="02020603050405020304" pitchFamily="18" charset="0"/>
                <a:cs typeface="Times New Roman" panose="02020603050405020304" pitchFamily="18" charset="0"/>
              </a:rPr>
              <a:t>phi hư cấu</a:t>
            </a:r>
            <a:r>
              <a:rPr lang="vi-VN" sz="2800" dirty="0">
                <a:solidFill>
                  <a:srgbClr val="008000"/>
                </a:solidFill>
                <a:latin typeface="Times New Roman" panose="02020603050405020304" pitchFamily="18" charset="0"/>
                <a:cs typeface="Times New Roman" panose="02020603050405020304" pitchFamily="18" charset="0"/>
              </a:rPr>
              <a:t>, chủ yếu được viết với mục đích </a:t>
            </a:r>
            <a:r>
              <a:rPr lang="vi-VN" sz="2800" b="1" dirty="0">
                <a:solidFill>
                  <a:srgbClr val="0000FF"/>
                </a:solidFill>
                <a:latin typeface="Times New Roman" panose="02020603050405020304" pitchFamily="18" charset="0"/>
                <a:cs typeface="Times New Roman" panose="02020603050405020304" pitchFamily="18" charset="0"/>
              </a:rPr>
              <a:t>cung cấp thông tin</a:t>
            </a:r>
            <a:r>
              <a:rPr lang="vi-VN" sz="2800" dirty="0">
                <a:solidFill>
                  <a:srgbClr val="008000"/>
                </a:solidFill>
                <a:latin typeface="Times New Roman" panose="02020603050405020304" pitchFamily="18" charset="0"/>
                <a:cs typeface="Times New Roman" panose="02020603050405020304" pitchFamily="18" charset="0"/>
              </a:rPr>
              <a:t> về một vấn đề nào đó</a:t>
            </a:r>
            <a:endParaRPr lang="en-US" sz="2800" dirty="0">
              <a:solidFill>
                <a:srgbClr val="0080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33BBA0E5-683A-5076-E2F2-DA504CFE2F36}"/>
              </a:ext>
            </a:extLst>
          </p:cNvPr>
          <p:cNvCxnSpPr/>
          <p:nvPr/>
        </p:nvCxnSpPr>
        <p:spPr>
          <a:xfrm>
            <a:off x="2340660" y="590204"/>
            <a:ext cx="145472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0AF225F-7215-7974-175E-BD12F4985DBC}"/>
              </a:ext>
            </a:extLst>
          </p:cNvPr>
          <p:cNvSpPr txBox="1"/>
          <p:nvPr/>
        </p:nvSpPr>
        <p:spPr>
          <a:xfrm>
            <a:off x="7057505" y="125752"/>
            <a:ext cx="4046067" cy="2677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Gồm</a:t>
            </a:r>
            <a:r>
              <a:rPr lang="vi-VN" sz="2800" dirty="0">
                <a:solidFill>
                  <a:srgbClr val="008000"/>
                </a:solidFill>
                <a:latin typeface="Times New Roman" panose="02020603050405020304" pitchFamily="18" charset="0"/>
                <a:cs typeface="Times New Roman" panose="02020603050405020304" pitchFamily="18" charset="0"/>
              </a:rPr>
              <a:t> các thể loại như: niên giám, thư từ thương mại, hợp đồng, hướng dẫn sử dụng, bản tin, văn bản hành chính, bài phát biểu, từ điển, sổ tay...</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3FCDA783-2D59-787A-983B-A1F4E9F6042D}"/>
              </a:ext>
            </a:extLst>
          </p:cNvPr>
          <p:cNvSpPr/>
          <p:nvPr/>
        </p:nvSpPr>
        <p:spPr>
          <a:xfrm>
            <a:off x="4675288" y="3335029"/>
            <a:ext cx="2281507" cy="60005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00"/>
                </a:solidFill>
                <a:latin typeface="Times New Roman" panose="02020603050405020304" pitchFamily="18" charset="0"/>
                <a:cs typeface="Times New Roman" panose="02020603050405020304" pitchFamily="18" charset="0"/>
              </a:rPr>
              <a:t> Đặc điểm</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87BAE9F-4E7A-2CF1-97C3-655102C205CD}"/>
              </a:ext>
            </a:extLst>
          </p:cNvPr>
          <p:cNvSpPr txBox="1"/>
          <p:nvPr/>
        </p:nvSpPr>
        <p:spPr>
          <a:xfrm>
            <a:off x="3779482" y="4449142"/>
            <a:ext cx="2658406" cy="236988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a:solidFill>
                  <a:srgbClr val="008000"/>
                </a:solidFill>
                <a:latin typeface="Times New Roman" panose="02020603050405020304" pitchFamily="18" charset="0"/>
                <a:cs typeface="Times New Roman" panose="02020603050405020304" pitchFamily="18" charset="0"/>
              </a:rPr>
              <a:t> </a:t>
            </a:r>
            <a:r>
              <a:rPr lang="vi-VN" sz="2400" b="1" u="sng" dirty="0">
                <a:solidFill>
                  <a:srgbClr val="C00000"/>
                </a:solidFill>
                <a:latin typeface="Times New Roman" panose="02020603050405020304" pitchFamily="18" charset="0"/>
                <a:cs typeface="Times New Roman" panose="02020603050405020304" pitchFamily="18" charset="0"/>
              </a:rPr>
              <a:t>Hình thức:</a:t>
            </a:r>
            <a:r>
              <a:rPr lang="vi-VN" sz="2400" b="1" dirty="0">
                <a:solidFill>
                  <a:srgbClr val="C00000"/>
                </a:solidFill>
                <a:latin typeface="Times New Roman" panose="02020603050405020304" pitchFamily="18" charset="0"/>
                <a:cs typeface="Times New Roman" panose="02020603050405020304" pitchFamily="18" charset="0"/>
              </a:rPr>
              <a:t>  </a:t>
            </a:r>
            <a:r>
              <a:rPr lang="vi-VN" sz="2400" dirty="0">
                <a:solidFill>
                  <a:srgbClr val="008000"/>
                </a:solidFill>
                <a:latin typeface="Times New Roman" panose="02020603050405020304" pitchFamily="18" charset="0"/>
                <a:cs typeface="Times New Roman" panose="02020603050405020304" pitchFamily="18" charset="0"/>
              </a:rPr>
              <a:t>gồm nhan đề, tiêu mục, chữ đậm, các kí hiệu, các công cụ hỗ trợ (biểu đồ, hình ảnh....</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3403E1E-AA8A-4BA5-FE41-6FD0B8619E8E}"/>
              </a:ext>
            </a:extLst>
          </p:cNvPr>
          <p:cNvSpPr txBox="1"/>
          <p:nvPr/>
        </p:nvSpPr>
        <p:spPr>
          <a:xfrm>
            <a:off x="6761525" y="4455158"/>
            <a:ext cx="2765239" cy="236988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a:solidFill>
                  <a:srgbClr val="008000"/>
                </a:solidFill>
                <a:latin typeface="Times New Roman" panose="02020603050405020304" pitchFamily="18" charset="0"/>
                <a:cs typeface="Times New Roman" panose="02020603050405020304" pitchFamily="18" charset="0"/>
              </a:rPr>
              <a:t> </a:t>
            </a:r>
            <a:r>
              <a:rPr lang="vi-VN" sz="2400" b="1" u="sng" dirty="0">
                <a:solidFill>
                  <a:srgbClr val="C00000"/>
                </a:solidFill>
                <a:latin typeface="Times New Roman" panose="02020603050405020304" pitchFamily="18" charset="0"/>
                <a:cs typeface="Times New Roman" panose="02020603050405020304" pitchFamily="18" charset="0"/>
              </a:rPr>
              <a:t>Mô hình tổ chức: </a:t>
            </a:r>
            <a:r>
              <a:rPr lang="vi-VN" sz="2400" dirty="0">
                <a:solidFill>
                  <a:srgbClr val="008000"/>
                </a:solidFill>
                <a:latin typeface="Times New Roman" panose="02020603050405020304" pitchFamily="18" charset="0"/>
                <a:cs typeface="Times New Roman" panose="02020603050405020304" pitchFamily="18" charset="0"/>
              </a:rPr>
              <a:t>phổ</a:t>
            </a:r>
            <a:r>
              <a:rPr lang="vi-VN" sz="2400" b="1" dirty="0">
                <a:solidFill>
                  <a:srgbClr val="008000"/>
                </a:solidFill>
                <a:latin typeface="Times New Roman" panose="02020603050405020304" pitchFamily="18" charset="0"/>
                <a:cs typeface="Times New Roman" panose="02020603050405020304" pitchFamily="18" charset="0"/>
              </a:rPr>
              <a:t> </a:t>
            </a:r>
            <a:r>
              <a:rPr lang="vi-VN" sz="2400" dirty="0">
                <a:solidFill>
                  <a:srgbClr val="008000"/>
                </a:solidFill>
                <a:latin typeface="Times New Roman" panose="02020603050405020304" pitchFamily="18" charset="0"/>
                <a:cs typeface="Times New Roman" panose="02020603050405020304" pitchFamily="18" charset="0"/>
              </a:rPr>
              <a:t>biến như</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Thứ tự quan trọng</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Thứ tự thời gian</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Quan hệ nhân quả </a:t>
            </a:r>
          </a:p>
          <a:p>
            <a:pPr marL="342900" indent="-342900" algn="just">
              <a:buFontTx/>
              <a:buChar char="-"/>
            </a:pP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3E886A4-4049-1A7C-4E51-13B871BE58BF}"/>
              </a:ext>
            </a:extLst>
          </p:cNvPr>
          <p:cNvSpPr txBox="1"/>
          <p:nvPr/>
        </p:nvSpPr>
        <p:spPr>
          <a:xfrm>
            <a:off x="128882" y="3408355"/>
            <a:ext cx="3379089" cy="310854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800" dirty="0">
                <a:solidFill>
                  <a:srgbClr val="008000"/>
                </a:solidFill>
                <a:latin typeface="Times New Roman" panose="02020603050405020304" pitchFamily="18" charset="0"/>
                <a:cs typeface="Times New Roman" panose="02020603050405020304" pitchFamily="18" charset="0"/>
              </a:rPr>
              <a:t> </a:t>
            </a:r>
            <a:r>
              <a:rPr lang="vi-VN" sz="2400" b="1" u="sng" dirty="0">
                <a:solidFill>
                  <a:srgbClr val="008000"/>
                </a:solidFill>
                <a:latin typeface="Times New Roman" panose="02020603050405020304" pitchFamily="18" charset="0"/>
                <a:cs typeface="Times New Roman" panose="02020603050405020304" pitchFamily="18" charset="0"/>
              </a:rPr>
              <a:t> </a:t>
            </a:r>
            <a:r>
              <a:rPr lang="vi-VN" sz="2400" b="1" u="sng" dirty="0">
                <a:solidFill>
                  <a:srgbClr val="C00000"/>
                </a:solidFill>
                <a:latin typeface="Times New Roman" panose="02020603050405020304" pitchFamily="18" charset="0"/>
                <a:cs typeface="Times New Roman" panose="02020603050405020304" pitchFamily="18" charset="0"/>
              </a:rPr>
              <a:t>Dạng thức:</a:t>
            </a:r>
            <a:r>
              <a:rPr lang="vi-VN" sz="2400" dirty="0">
                <a:solidFill>
                  <a:srgbClr val="C00000"/>
                </a:solidFill>
                <a:latin typeface="Times New Roman" panose="02020603050405020304" pitchFamily="18" charset="0"/>
                <a:cs typeface="Times New Roman" panose="02020603050405020304" pitchFamily="18" charset="0"/>
              </a:rPr>
              <a:t> </a:t>
            </a:r>
            <a:r>
              <a:rPr lang="vi-VN" sz="2400" dirty="0">
                <a:solidFill>
                  <a:srgbClr val="008000"/>
                </a:solidFill>
                <a:latin typeface="Times New Roman" panose="02020603050405020304" pitchFamily="18" charset="0"/>
                <a:cs typeface="Times New Roman" panose="02020603050405020304" pitchFamily="18" charset="0"/>
              </a:rPr>
              <a:t>nhiều dạng</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Bài báo, tạp chí</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 Tài liệu khoa học</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 Văn bản dùng nơi công cộng, công sở</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Văn bản dùng ở nơi làm việc</a:t>
            </a:r>
          </a:p>
          <a:p>
            <a:pPr marL="342900" indent="-342900" algn="just">
              <a:buFontTx/>
              <a:buChar char="-"/>
            </a:pPr>
            <a:r>
              <a:rPr lang="vi-VN" sz="2400" dirty="0">
                <a:solidFill>
                  <a:srgbClr val="008000"/>
                </a:solidFill>
                <a:latin typeface="Times New Roman" panose="02020603050405020304" pitchFamily="18" charset="0"/>
                <a:cs typeface="Times New Roman" panose="02020603050405020304" pitchFamily="18" charset="0"/>
              </a:rPr>
              <a:t>Văn bản điện tử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1E04D1A8-61C4-4451-8F8E-3777DF005AE9}"/>
              </a:ext>
            </a:extLst>
          </p:cNvPr>
          <p:cNvSpPr txBox="1"/>
          <p:nvPr/>
        </p:nvSpPr>
        <p:spPr>
          <a:xfrm>
            <a:off x="9850402" y="3408355"/>
            <a:ext cx="2212716" cy="236988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sz="2800" dirty="0">
                <a:solidFill>
                  <a:srgbClr val="008000"/>
                </a:solidFill>
                <a:latin typeface="Times New Roman" panose="02020603050405020304" pitchFamily="18" charset="0"/>
                <a:cs typeface="Times New Roman" panose="02020603050405020304" pitchFamily="18" charset="0"/>
              </a:rPr>
              <a:t> </a:t>
            </a:r>
            <a:r>
              <a:rPr lang="vi-VN" sz="2400" b="1" u="sng" dirty="0">
                <a:solidFill>
                  <a:srgbClr val="C00000"/>
                </a:solidFill>
                <a:latin typeface="Times New Roman" panose="02020603050405020304" pitchFamily="18" charset="0"/>
                <a:cs typeface="Times New Roman" panose="02020603050405020304" pitchFamily="18" charset="0"/>
              </a:rPr>
              <a:t>Mục đích:</a:t>
            </a:r>
            <a:r>
              <a:rPr lang="vi-VN" sz="2400" b="1" dirty="0">
                <a:solidFill>
                  <a:srgbClr val="C0000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cs typeface="Times New Roman" panose="02020603050405020304" pitchFamily="18" charset="0"/>
              </a:rPr>
              <a:t> </a:t>
            </a:r>
            <a:r>
              <a:rPr lang="vi-VN" sz="2400" dirty="0">
                <a:solidFill>
                  <a:srgbClr val="008000"/>
                </a:solidFill>
                <a:latin typeface="Times New Roman" panose="02020603050405020304" pitchFamily="18" charset="0"/>
                <a:cs typeface="Times New Roman" panose="02020603050405020304" pitchFamily="18" charset="0"/>
              </a:rPr>
              <a:t>thông tin/giải thích, thuyết phục, thủ tục, tường thuật, tiểu sử</a:t>
            </a:r>
            <a:endParaRPr lang="en-US" sz="2400" dirty="0">
              <a:solidFill>
                <a:srgbClr val="00800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B9D2301C-29AA-1136-2AEA-4BCFD276A418}"/>
              </a:ext>
            </a:extLst>
          </p:cNvPr>
          <p:cNvCxnSpPr>
            <a:cxnSpLocks/>
            <a:endCxn id="9" idx="1"/>
          </p:cNvCxnSpPr>
          <p:nvPr/>
        </p:nvCxnSpPr>
        <p:spPr>
          <a:xfrm flipV="1">
            <a:off x="6353175" y="1464580"/>
            <a:ext cx="704330" cy="536418"/>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C0CB2D14-3DAB-303F-71E0-AFE7FD04CF37}"/>
              </a:ext>
            </a:extLst>
          </p:cNvPr>
          <p:cNvCxnSpPr/>
          <p:nvPr/>
        </p:nvCxnSpPr>
        <p:spPr>
          <a:xfrm flipH="1" flipV="1">
            <a:off x="4091629" y="1384025"/>
            <a:ext cx="502299" cy="438898"/>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5AD41788-9B08-D44A-B7B5-61B3AE908204}"/>
              </a:ext>
            </a:extLst>
          </p:cNvPr>
          <p:cNvCxnSpPr>
            <a:cxnSpLocks/>
          </p:cNvCxnSpPr>
          <p:nvPr/>
        </p:nvCxnSpPr>
        <p:spPr>
          <a:xfrm>
            <a:off x="5654685" y="2910695"/>
            <a:ext cx="0" cy="461229"/>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2755E7AC-2F30-495B-2BEB-A627B04798B7}"/>
              </a:ext>
            </a:extLst>
          </p:cNvPr>
          <p:cNvCxnSpPr>
            <a:stCxn id="10" idx="1"/>
          </p:cNvCxnSpPr>
          <p:nvPr/>
        </p:nvCxnSpPr>
        <p:spPr>
          <a:xfrm flipH="1">
            <a:off x="3507971" y="3635058"/>
            <a:ext cx="1167317" cy="300029"/>
          </a:xfrm>
          <a:prstGeom prst="straightConnector1">
            <a:avLst/>
          </a:prstGeom>
          <a:ln w="38100">
            <a:solidFill>
              <a:srgbClr val="0000FF"/>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9C63E487-52BB-F913-AD66-D9E2C2B4E23F}"/>
              </a:ext>
            </a:extLst>
          </p:cNvPr>
          <p:cNvCxnSpPr>
            <a:cxnSpLocks/>
            <a:stCxn id="10" idx="2"/>
            <a:endCxn id="13" idx="0"/>
          </p:cNvCxnSpPr>
          <p:nvPr/>
        </p:nvCxnSpPr>
        <p:spPr>
          <a:xfrm flipH="1">
            <a:off x="5108685" y="3935087"/>
            <a:ext cx="707357" cy="514055"/>
          </a:xfrm>
          <a:prstGeom prst="straightConnector1">
            <a:avLst/>
          </a:prstGeom>
          <a:ln w="38100">
            <a:solidFill>
              <a:srgbClr val="0000FF"/>
            </a:solidFill>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D2B5F0D6-151D-D714-203F-39EBCBB46118}"/>
              </a:ext>
            </a:extLst>
          </p:cNvPr>
          <p:cNvCxnSpPr>
            <a:cxnSpLocks/>
          </p:cNvCxnSpPr>
          <p:nvPr/>
        </p:nvCxnSpPr>
        <p:spPr>
          <a:xfrm>
            <a:off x="6437887" y="3960909"/>
            <a:ext cx="726408" cy="488233"/>
          </a:xfrm>
          <a:prstGeom prst="straightConnector1">
            <a:avLst/>
          </a:prstGeom>
          <a:ln w="38100">
            <a:solidFill>
              <a:srgbClr val="0000FF"/>
            </a:solidFill>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34B5E05C-F614-6E0B-5FFD-CB54A608913F}"/>
              </a:ext>
            </a:extLst>
          </p:cNvPr>
          <p:cNvCxnSpPr>
            <a:cxnSpLocks/>
            <a:stCxn id="10" idx="3"/>
          </p:cNvCxnSpPr>
          <p:nvPr/>
        </p:nvCxnSpPr>
        <p:spPr>
          <a:xfrm>
            <a:off x="6956795" y="3635058"/>
            <a:ext cx="2893607" cy="319835"/>
          </a:xfrm>
          <a:prstGeom prst="straightConnector1">
            <a:avLst/>
          </a:prstGeom>
          <a:ln w="38100">
            <a:solidFill>
              <a:srgbClr val="0000FF"/>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8743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9" grpId="0" animBg="1"/>
      <p:bldP spid="10" grpId="0" animBg="1"/>
      <p:bldP spid="13" grpId="0" animBg="1"/>
      <p:bldP spid="15"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00f0a891b96caa050f493ee863d966a.png"/>
          <p:cNvPicPr>
            <a:picLocks noChangeAspect="1"/>
          </p:cNvPicPr>
          <p:nvPr/>
        </p:nvPicPr>
        <p:blipFill>
          <a:blip r:embed="rId3" cstate="print"/>
          <a:srcRect l="24314" t="12427" r="9872" b="3660"/>
          <a:stretch>
            <a:fillRect/>
          </a:stretch>
        </p:blipFill>
        <p:spPr>
          <a:xfrm>
            <a:off x="-115421" y="2274705"/>
            <a:ext cx="3005368" cy="4351129"/>
          </a:xfrm>
          <a:prstGeom prst="rect">
            <a:avLst/>
          </a:prstGeom>
        </p:spPr>
      </p:pic>
      <p:sp>
        <p:nvSpPr>
          <p:cNvPr id="21" name="Cloud Callout 20"/>
          <p:cNvSpPr/>
          <p:nvPr/>
        </p:nvSpPr>
        <p:spPr>
          <a:xfrm>
            <a:off x="2975420" y="49275"/>
            <a:ext cx="5721613" cy="2668987"/>
          </a:xfrm>
          <a:prstGeom prst="cloudCallout">
            <a:avLst>
              <a:gd name="adj1" fmla="val -62966"/>
              <a:gd name="adj2" fmla="val 42550"/>
            </a:avLst>
          </a:prstGeom>
          <a:solidFill>
            <a:srgbClr val="F4F9F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i="1" dirty="0"/>
              <a:t> </a:t>
            </a:r>
            <a:endParaRPr lang="en-US" dirty="0"/>
          </a:p>
        </p:txBody>
      </p:sp>
      <p:sp>
        <p:nvSpPr>
          <p:cNvPr id="22" name="Rectangle 21"/>
          <p:cNvSpPr/>
          <p:nvPr/>
        </p:nvSpPr>
        <p:spPr>
          <a:xfrm>
            <a:off x="6044807" y="1155791"/>
            <a:ext cx="3861193" cy="584775"/>
          </a:xfrm>
          <a:prstGeom prst="rect">
            <a:avLst/>
          </a:prstGeom>
        </p:spPr>
        <p:txBody>
          <a:bodyPr wrap="square">
            <a:spAutoFit/>
          </a:bodyPr>
          <a:lstStyle/>
          <a:p>
            <a:pPr algn="ctr"/>
            <a:r>
              <a:rPr lang="vi-VN" sz="3200" b="1" i="1" dirty="0">
                <a:solidFill>
                  <a:srgbClr val="FF0000"/>
                </a:solidFill>
                <a:latin typeface="Times New Roman" panose="02020603050405020304" pitchFamily="18" charset="0"/>
                <a:cs typeface="Times New Roman" panose="02020603050405020304" pitchFamily="18" charset="0"/>
              </a:rPr>
              <a:t> .</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A42EEE5-9FFF-A843-8164-723ABEB420FE}"/>
              </a:ext>
            </a:extLst>
          </p:cNvPr>
          <p:cNvSpPr txBox="1"/>
          <p:nvPr/>
        </p:nvSpPr>
        <p:spPr>
          <a:xfrm>
            <a:off x="3635466" y="353362"/>
            <a:ext cx="4552570" cy="1867755"/>
          </a:xfrm>
          <a:prstGeom prst="rect">
            <a:avLst/>
          </a:prstGeom>
          <a:noFill/>
        </p:spPr>
        <p:txBody>
          <a:bodyPr wrap="square">
            <a:spAutoFit/>
          </a:bodyPr>
          <a:lstStyle/>
          <a:p>
            <a:pPr marR="0" lvl="0" algn="just">
              <a:lnSpc>
                <a:spcPct val="124000"/>
              </a:lnSpc>
              <a:spcBef>
                <a:spcPts val="0"/>
              </a:spcBef>
              <a:spcAft>
                <a:spcPts val="0"/>
              </a:spcAft>
              <a:buClr>
                <a:srgbClr val="000000"/>
              </a:buClr>
              <a:buSzPts val="1300"/>
              <a:tabLst>
                <a:tab pos="517525" algn="l"/>
              </a:tabLst>
            </a:pPr>
            <a:r>
              <a:rPr lang="vi-VN"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 quan trọng nhất mà người đọc trông đợi ở văn bản thông tin là gì?</a:t>
            </a:r>
            <a:endParaRPr lang="en-US" sz="32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3DA2EA-EC0B-2D9A-3535-F5D4EAF6C33B}"/>
              </a:ext>
            </a:extLst>
          </p:cNvPr>
          <p:cNvSpPr txBox="1"/>
          <p:nvPr/>
        </p:nvSpPr>
        <p:spPr>
          <a:xfrm>
            <a:off x="2313174" y="4195360"/>
            <a:ext cx="2038696" cy="1200329"/>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 bản </a:t>
            </a:r>
            <a:r>
              <a:rPr lang="vi-VN" sz="3600" b="1" i="1"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a:t>
            </a:r>
            <a:endParaRPr lang="en-US" sz="3600" b="1" dirty="0">
              <a:solidFill>
                <a:schemeClr val="bg1"/>
              </a:solidFill>
            </a:endParaRPr>
          </a:p>
        </p:txBody>
      </p:sp>
      <p:sp>
        <p:nvSpPr>
          <p:cNvPr id="8" name="TextBox 7">
            <a:extLst>
              <a:ext uri="{FF2B5EF4-FFF2-40B4-BE49-F238E27FC236}">
                <a16:creationId xmlns:a16="http://schemas.microsoft.com/office/drawing/2014/main" id="{B2085188-0549-DA49-6396-B15F31F2C294}"/>
              </a:ext>
            </a:extLst>
          </p:cNvPr>
          <p:cNvSpPr txBox="1"/>
          <p:nvPr/>
        </p:nvSpPr>
        <p:spPr>
          <a:xfrm>
            <a:off x="5292309" y="3377632"/>
            <a:ext cx="3005368" cy="954107"/>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8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C</a:t>
            </a:r>
            <a:r>
              <a:rPr lang="vi-VN" sz="2800" b="1"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rPr>
              <a:t>ung cấp </a:t>
            </a:r>
          </a:p>
          <a:p>
            <a:pPr algn="ctr"/>
            <a:r>
              <a:rPr lang="vi-VN" sz="2800" b="1"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rPr>
              <a:t>thông tin xác thực </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3F1094A-2245-93E4-27F8-03667E8A58FF}"/>
              </a:ext>
            </a:extLst>
          </p:cNvPr>
          <p:cNvSpPr txBox="1"/>
          <p:nvPr/>
        </p:nvSpPr>
        <p:spPr>
          <a:xfrm>
            <a:off x="5447201" y="5755402"/>
            <a:ext cx="2926861" cy="461665"/>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Bản thân thông tin </a:t>
            </a:r>
            <a:endParaRPr lang="en-US" sz="2400" b="1" dirty="0">
              <a:solidFill>
                <a:srgbClr val="0000FF"/>
              </a:solidFill>
            </a:endParaRPr>
          </a:p>
        </p:txBody>
      </p:sp>
      <p:sp>
        <p:nvSpPr>
          <p:cNvPr id="14" name="TextBox 13">
            <a:extLst>
              <a:ext uri="{FF2B5EF4-FFF2-40B4-BE49-F238E27FC236}">
                <a16:creationId xmlns:a16="http://schemas.microsoft.com/office/drawing/2014/main" id="{FFFA51F0-CD64-F38A-D119-C3B0C6E2F185}"/>
              </a:ext>
            </a:extLst>
          </p:cNvPr>
          <p:cNvSpPr txBox="1"/>
          <p:nvPr/>
        </p:nvSpPr>
        <p:spPr>
          <a:xfrm>
            <a:off x="8880829" y="2605208"/>
            <a:ext cx="2573675" cy="830997"/>
          </a:xfrm>
          <a:prstGeom prst="rect">
            <a:avLst/>
          </a:prstGeom>
          <a:solidFill>
            <a:srgbClr val="0070C0"/>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V</a:t>
            </a:r>
            <a:r>
              <a:rPr lang="vi-VN" sz="2400" b="1"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rPr>
              <a:t>ề một sự vật, sự việc, hiện tượng </a:t>
            </a:r>
            <a:endParaRPr lang="en-US" sz="2400" b="1" dirty="0">
              <a:solidFill>
                <a:srgbClr val="FFFF00"/>
              </a:solidFill>
            </a:endParaRPr>
          </a:p>
        </p:txBody>
      </p:sp>
      <p:sp>
        <p:nvSpPr>
          <p:cNvPr id="16" name="TextBox 15">
            <a:extLst>
              <a:ext uri="{FF2B5EF4-FFF2-40B4-BE49-F238E27FC236}">
                <a16:creationId xmlns:a16="http://schemas.microsoft.com/office/drawing/2014/main" id="{ADCBCA10-17AD-4E31-720E-738569812077}"/>
              </a:ext>
            </a:extLst>
          </p:cNvPr>
          <p:cNvSpPr txBox="1"/>
          <p:nvPr/>
        </p:nvSpPr>
        <p:spPr>
          <a:xfrm>
            <a:off x="8880829" y="3723705"/>
            <a:ext cx="2573675" cy="830997"/>
          </a:xfrm>
          <a:prstGeom prst="rect">
            <a:avLst/>
          </a:prstGeom>
          <a:solidFill>
            <a:srgbClr val="0070C0"/>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T</a:t>
            </a:r>
            <a:r>
              <a:rPr lang="vi-VN" sz="2400" b="1" dirty="0">
                <a:solidFill>
                  <a:srgbClr val="FFFF00"/>
                </a:solidFill>
                <a:effectLst/>
                <a:latin typeface="Times New Roman" panose="02020603050405020304" pitchFamily="18" charset="0"/>
                <a:ea typeface="Microsoft Sans Serif" panose="020B0604020202020204" pitchFamily="34" charset="0"/>
                <a:cs typeface="Times New Roman" panose="02020603050405020304" pitchFamily="18" charset="0"/>
              </a:rPr>
              <a:t>rong đời sống tự nhiên và xã hội.</a:t>
            </a:r>
            <a:endParaRPr lang="en-US" sz="2400" b="1" dirty="0">
              <a:solidFill>
                <a:srgbClr val="FFFF00"/>
              </a:solidFill>
            </a:endParaRPr>
          </a:p>
        </p:txBody>
      </p:sp>
      <p:sp>
        <p:nvSpPr>
          <p:cNvPr id="18" name="TextBox 17">
            <a:extLst>
              <a:ext uri="{FF2B5EF4-FFF2-40B4-BE49-F238E27FC236}">
                <a16:creationId xmlns:a16="http://schemas.microsoft.com/office/drawing/2014/main" id="{3E33CEDA-2FA2-76BE-5445-48722882CCEB}"/>
              </a:ext>
            </a:extLst>
          </p:cNvPr>
          <p:cNvSpPr txBox="1"/>
          <p:nvPr/>
        </p:nvSpPr>
        <p:spPr>
          <a:xfrm>
            <a:off x="9397912" y="4949966"/>
            <a:ext cx="2504209" cy="954107"/>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Tầm quan trọng đặc biệt</a:t>
            </a:r>
            <a:endParaRPr lang="en-US" sz="2800" b="1" dirty="0">
              <a:solidFill>
                <a:srgbClr val="0000FF"/>
              </a:solidFill>
            </a:endParaRPr>
          </a:p>
        </p:txBody>
      </p:sp>
      <p:sp>
        <p:nvSpPr>
          <p:cNvPr id="23" name="TextBox 22">
            <a:extLst>
              <a:ext uri="{FF2B5EF4-FFF2-40B4-BE49-F238E27FC236}">
                <a16:creationId xmlns:a16="http://schemas.microsoft.com/office/drawing/2014/main" id="{FFBFB5B5-2ECE-0AA4-AA1A-E0B82DBD54C0}"/>
              </a:ext>
            </a:extLst>
          </p:cNvPr>
          <p:cNvSpPr txBox="1"/>
          <p:nvPr/>
        </p:nvSpPr>
        <p:spPr>
          <a:xfrm>
            <a:off x="5440556" y="4795525"/>
            <a:ext cx="2926861" cy="830997"/>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Tính khách quan của cách đưa thông tin </a:t>
            </a:r>
            <a:endParaRPr lang="en-US" sz="2400" b="1" dirty="0">
              <a:solidFill>
                <a:srgbClr val="0000FF"/>
              </a:solidFill>
            </a:endParaRPr>
          </a:p>
        </p:txBody>
      </p:sp>
      <p:cxnSp>
        <p:nvCxnSpPr>
          <p:cNvPr id="26" name="Straight Arrow Connector 25">
            <a:extLst>
              <a:ext uri="{FF2B5EF4-FFF2-40B4-BE49-F238E27FC236}">
                <a16:creationId xmlns:a16="http://schemas.microsoft.com/office/drawing/2014/main" id="{4204EECD-9FDC-A9DE-8ED7-0AC2E85BF9EC}"/>
              </a:ext>
            </a:extLst>
          </p:cNvPr>
          <p:cNvCxnSpPr>
            <a:cxnSpLocks/>
          </p:cNvCxnSpPr>
          <p:nvPr/>
        </p:nvCxnSpPr>
        <p:spPr>
          <a:xfrm>
            <a:off x="4381890" y="4195360"/>
            <a:ext cx="880399"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DD1CDB-3780-B1F1-7CE1-3E7B45CDA48E}"/>
              </a:ext>
            </a:extLst>
          </p:cNvPr>
          <p:cNvCxnSpPr>
            <a:cxnSpLocks/>
          </p:cNvCxnSpPr>
          <p:nvPr/>
        </p:nvCxnSpPr>
        <p:spPr>
          <a:xfrm>
            <a:off x="4815444" y="5102044"/>
            <a:ext cx="62511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FC610ECF-3EC6-87D5-80D9-C13C18DE99DA}"/>
              </a:ext>
            </a:extLst>
          </p:cNvPr>
          <p:cNvSpPr/>
          <p:nvPr/>
        </p:nvSpPr>
        <p:spPr>
          <a:xfrm>
            <a:off x="8299719" y="2982739"/>
            <a:ext cx="581110" cy="1200329"/>
          </a:xfrm>
          <a:prstGeom prst="leftBrace">
            <a:avLst/>
          </a:prstGeom>
          <a:ln w="38100">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FF"/>
              </a:solidFill>
            </a:endParaRPr>
          </a:p>
        </p:txBody>
      </p:sp>
      <p:sp>
        <p:nvSpPr>
          <p:cNvPr id="31" name="Left Brace 30">
            <a:extLst>
              <a:ext uri="{FF2B5EF4-FFF2-40B4-BE49-F238E27FC236}">
                <a16:creationId xmlns:a16="http://schemas.microsoft.com/office/drawing/2014/main" id="{816C446A-53B2-A0CA-1E15-71216D56A1F7}"/>
              </a:ext>
            </a:extLst>
          </p:cNvPr>
          <p:cNvSpPr/>
          <p:nvPr/>
        </p:nvSpPr>
        <p:spPr>
          <a:xfrm rot="10800000">
            <a:off x="8704704" y="4901415"/>
            <a:ext cx="581110" cy="1200329"/>
          </a:xfrm>
          <a:prstGeom prst="lef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FF"/>
              </a:solidFill>
            </a:endParaRPr>
          </a:p>
        </p:txBody>
      </p:sp>
      <p:grpSp>
        <p:nvGrpSpPr>
          <p:cNvPr id="43" name="Group 42">
            <a:extLst>
              <a:ext uri="{FF2B5EF4-FFF2-40B4-BE49-F238E27FC236}">
                <a16:creationId xmlns:a16="http://schemas.microsoft.com/office/drawing/2014/main" id="{5EBB196F-70C8-CC4B-FB56-C625D5FE6127}"/>
              </a:ext>
            </a:extLst>
          </p:cNvPr>
          <p:cNvGrpSpPr/>
          <p:nvPr/>
        </p:nvGrpSpPr>
        <p:grpSpPr>
          <a:xfrm>
            <a:off x="4356163" y="5092871"/>
            <a:ext cx="1091039" cy="817418"/>
            <a:chOff x="4356163" y="5092871"/>
            <a:chExt cx="1091039" cy="817418"/>
          </a:xfrm>
        </p:grpSpPr>
        <p:cxnSp>
          <p:nvCxnSpPr>
            <p:cNvPr id="35" name="Straight Arrow Connector 34">
              <a:extLst>
                <a:ext uri="{FF2B5EF4-FFF2-40B4-BE49-F238E27FC236}">
                  <a16:creationId xmlns:a16="http://schemas.microsoft.com/office/drawing/2014/main" id="{89283451-69F2-8531-FB92-E2DE729825F7}"/>
                </a:ext>
              </a:extLst>
            </p:cNvPr>
            <p:cNvCxnSpPr>
              <a:cxnSpLocks/>
            </p:cNvCxnSpPr>
            <p:nvPr/>
          </p:nvCxnSpPr>
          <p:spPr>
            <a:xfrm>
              <a:off x="4822090" y="5904073"/>
              <a:ext cx="62511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D143CF-7BD0-08F8-B4DF-9FC36C196E87}"/>
                </a:ext>
              </a:extLst>
            </p:cNvPr>
            <p:cNvCxnSpPr>
              <a:cxnSpLocks/>
            </p:cNvCxnSpPr>
            <p:nvPr/>
          </p:nvCxnSpPr>
          <p:spPr>
            <a:xfrm>
              <a:off x="4818176" y="5092871"/>
              <a:ext cx="7828" cy="8174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1A924A-6E3C-AA5C-62FB-A5CC83F038B3}"/>
                </a:ext>
              </a:extLst>
            </p:cNvPr>
            <p:cNvCxnSpPr/>
            <p:nvPr/>
          </p:nvCxnSpPr>
          <p:spPr>
            <a:xfrm>
              <a:off x="4356163" y="5338583"/>
              <a:ext cx="45061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27994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1000"/>
                                        <p:tgtEl>
                                          <p:spTgt spid="43"/>
                                        </p:tgtEl>
                                      </p:cBhvr>
                                    </p:animEffect>
                                    <p:anim calcmode="lin" valueType="num">
                                      <p:cBhvr>
                                        <p:cTn id="59" dur="1000" fill="hold"/>
                                        <p:tgtEl>
                                          <p:spTgt spid="43"/>
                                        </p:tgtEl>
                                        <p:attrNameLst>
                                          <p:attrName>ppt_x</p:attrName>
                                        </p:attrNameLst>
                                      </p:cBhvr>
                                      <p:tavLst>
                                        <p:tav tm="0">
                                          <p:val>
                                            <p:strVal val="#ppt_x"/>
                                          </p:val>
                                        </p:tav>
                                        <p:tav tm="100000">
                                          <p:val>
                                            <p:strVal val="#ppt_x"/>
                                          </p:val>
                                        </p:tav>
                                      </p:tavLst>
                                    </p:anim>
                                    <p:anim calcmode="lin" valueType="num">
                                      <p:cBhvr>
                                        <p:cTn id="60" dur="1000" fill="hold"/>
                                        <p:tgtEl>
                                          <p:spTgt spid="4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3" grpId="0" animBg="1"/>
      <p:bldP spid="8" grpId="0" animBg="1"/>
      <p:bldP spid="10" grpId="0" animBg="1"/>
      <p:bldP spid="14" grpId="0" animBg="1"/>
      <p:bldP spid="16" grpId="0" animBg="1"/>
      <p:bldP spid="18" grpId="0" animBg="1"/>
      <p:bldP spid="23"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00f0a891b96caa050f493ee863d966a.png"/>
          <p:cNvPicPr>
            <a:picLocks noChangeAspect="1"/>
          </p:cNvPicPr>
          <p:nvPr/>
        </p:nvPicPr>
        <p:blipFill>
          <a:blip r:embed="rId3" cstate="print"/>
          <a:srcRect l="24314" t="12427" r="9872" b="3660"/>
          <a:stretch>
            <a:fillRect/>
          </a:stretch>
        </p:blipFill>
        <p:spPr>
          <a:xfrm>
            <a:off x="-115421" y="2274705"/>
            <a:ext cx="3005368" cy="4351129"/>
          </a:xfrm>
          <a:prstGeom prst="rect">
            <a:avLst/>
          </a:prstGeom>
        </p:spPr>
      </p:pic>
      <p:sp>
        <p:nvSpPr>
          <p:cNvPr id="21" name="Cloud Callout 20"/>
          <p:cNvSpPr/>
          <p:nvPr/>
        </p:nvSpPr>
        <p:spPr>
          <a:xfrm>
            <a:off x="2983091" y="0"/>
            <a:ext cx="6302723" cy="3199477"/>
          </a:xfrm>
          <a:prstGeom prst="cloudCallout">
            <a:avLst>
              <a:gd name="adj1" fmla="val -62966"/>
              <a:gd name="adj2" fmla="val 42550"/>
            </a:avLst>
          </a:prstGeom>
          <a:solidFill>
            <a:srgbClr val="F4F9F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i="1"/>
              <a:t> </a:t>
            </a:r>
            <a:endParaRPr lang="en-US" dirty="0"/>
          </a:p>
        </p:txBody>
      </p:sp>
      <p:sp>
        <p:nvSpPr>
          <p:cNvPr id="22" name="Rectangle 21"/>
          <p:cNvSpPr/>
          <p:nvPr/>
        </p:nvSpPr>
        <p:spPr>
          <a:xfrm>
            <a:off x="6044807" y="1155791"/>
            <a:ext cx="3861193" cy="584775"/>
          </a:xfrm>
          <a:prstGeom prst="rect">
            <a:avLst/>
          </a:prstGeom>
        </p:spPr>
        <p:txBody>
          <a:bodyPr wrap="square">
            <a:spAutoFit/>
          </a:bodyPr>
          <a:lstStyle/>
          <a:p>
            <a:pPr algn="ctr"/>
            <a:r>
              <a:rPr lang="vi-VN" sz="3200" b="1" i="1" dirty="0">
                <a:solidFill>
                  <a:srgbClr val="FF0000"/>
                </a:solidFill>
                <a:latin typeface="Times New Roman" panose="02020603050405020304" pitchFamily="18" charset="0"/>
                <a:cs typeface="Times New Roman" panose="02020603050405020304" pitchFamily="18" charset="0"/>
              </a:rPr>
              <a:t> .</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A42EEE5-9FFF-A843-8164-723ABEB420FE}"/>
              </a:ext>
            </a:extLst>
          </p:cNvPr>
          <p:cNvSpPr txBox="1"/>
          <p:nvPr/>
        </p:nvSpPr>
        <p:spPr>
          <a:xfrm>
            <a:off x="3635466" y="353362"/>
            <a:ext cx="5069238" cy="2478371"/>
          </a:xfrm>
          <a:prstGeom prst="rect">
            <a:avLst/>
          </a:prstGeom>
          <a:noFill/>
        </p:spPr>
        <p:txBody>
          <a:bodyPr wrap="square">
            <a:spAutoFit/>
          </a:bodyPr>
          <a:lstStyle/>
          <a:p>
            <a:pPr algn="just">
              <a:lnSpc>
                <a:spcPct val="124000"/>
              </a:lnSpc>
              <a:buClr>
                <a:srgbClr val="000000"/>
              </a:buClr>
              <a:buSzPts val="1300"/>
              <a:tabLst>
                <a:tab pos="517525" algn="l"/>
              </a:tabLst>
            </a:pPr>
            <a:r>
              <a:rPr lang="vi-VN"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đảm bảo tính khách quan cho một VB thông tin, người viết phải đặc biệt chú ý những vấn để nào? </a:t>
            </a:r>
            <a:endParaRPr lang="en-US" sz="32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23DA2EA-EC0B-2D9A-3535-F5D4EAF6C33B}"/>
              </a:ext>
            </a:extLst>
          </p:cNvPr>
          <p:cNvSpPr txBox="1"/>
          <p:nvPr/>
        </p:nvSpPr>
        <p:spPr>
          <a:xfrm>
            <a:off x="2385795" y="3641363"/>
            <a:ext cx="1704519" cy="2308324"/>
          </a:xfrm>
          <a:prstGeom prst="rect">
            <a:avLst/>
          </a:prstGeom>
          <a:solidFill>
            <a:srgbClr val="0080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1"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khách quan </a:t>
            </a:r>
            <a:endParaRPr lang="en-US" sz="3600" b="1" dirty="0">
              <a:solidFill>
                <a:schemeClr val="bg1"/>
              </a:solidFill>
            </a:endParaRPr>
          </a:p>
        </p:txBody>
      </p:sp>
      <p:sp>
        <p:nvSpPr>
          <p:cNvPr id="8" name="TextBox 7">
            <a:extLst>
              <a:ext uri="{FF2B5EF4-FFF2-40B4-BE49-F238E27FC236}">
                <a16:creationId xmlns:a16="http://schemas.microsoft.com/office/drawing/2014/main" id="{B2085188-0549-DA49-6396-B15F31F2C294}"/>
              </a:ext>
            </a:extLst>
          </p:cNvPr>
          <p:cNvSpPr txBox="1"/>
          <p:nvPr/>
        </p:nvSpPr>
        <p:spPr>
          <a:xfrm>
            <a:off x="5021667" y="3667322"/>
            <a:ext cx="2235344" cy="584775"/>
          </a:xfrm>
          <a:prstGeom prst="rect">
            <a:avLst/>
          </a:prstGeom>
          <a:solidFill>
            <a:schemeClr val="accent4">
              <a:lumMod val="5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8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Người viết</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3F1094A-2245-93E4-27F8-03667E8A58FF}"/>
              </a:ext>
            </a:extLst>
          </p:cNvPr>
          <p:cNvSpPr txBox="1"/>
          <p:nvPr/>
        </p:nvSpPr>
        <p:spPr>
          <a:xfrm>
            <a:off x="4951571" y="5270747"/>
            <a:ext cx="4034487" cy="954107"/>
          </a:xfrm>
          <a:prstGeom prst="rect">
            <a:avLst/>
          </a:prstGeom>
          <a:solidFill>
            <a:srgbClr val="FFFFCC"/>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 phương tiện</a:t>
            </a:r>
          </a:p>
          <a:p>
            <a:pPr algn="ctr"/>
            <a:r>
              <a:rPr lang="vi-VN" sz="28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tác nghiệp chuyên dụng</a:t>
            </a:r>
            <a:endParaRPr lang="en-US" sz="2800" b="1" dirty="0">
              <a:solidFill>
                <a:srgbClr val="0000FF"/>
              </a:solidFill>
            </a:endParaRPr>
          </a:p>
        </p:txBody>
      </p:sp>
      <p:sp>
        <p:nvSpPr>
          <p:cNvPr id="14" name="TextBox 13">
            <a:extLst>
              <a:ext uri="{FF2B5EF4-FFF2-40B4-BE49-F238E27FC236}">
                <a16:creationId xmlns:a16="http://schemas.microsoft.com/office/drawing/2014/main" id="{FFFA51F0-CD64-F38A-D119-C3B0C6E2F185}"/>
              </a:ext>
            </a:extLst>
          </p:cNvPr>
          <p:cNvSpPr txBox="1"/>
          <p:nvPr/>
        </p:nvSpPr>
        <p:spPr>
          <a:xfrm>
            <a:off x="7921275" y="3099523"/>
            <a:ext cx="4190369" cy="523220"/>
          </a:xfrm>
          <a:prstGeom prst="rect">
            <a:avLst/>
          </a:prstGeom>
          <a:solidFill>
            <a:schemeClr val="accent4">
              <a:lumMod val="5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8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 Công phu tra cứu tài liệu</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DCBCA10-17AD-4E31-720E-738569812077}"/>
              </a:ext>
            </a:extLst>
          </p:cNvPr>
          <p:cNvSpPr txBox="1"/>
          <p:nvPr/>
        </p:nvSpPr>
        <p:spPr>
          <a:xfrm>
            <a:off x="8097430" y="3728877"/>
            <a:ext cx="3050079" cy="523220"/>
          </a:xfrm>
          <a:prstGeom prst="rect">
            <a:avLst/>
          </a:prstGeom>
          <a:solidFill>
            <a:schemeClr val="accent4">
              <a:lumMod val="5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800" b="1" dirty="0">
                <a:solidFill>
                  <a:srgbClr val="FFFF00"/>
                </a:solidFill>
                <a:latin typeface="Times New Roman" panose="02020603050405020304" pitchFamily="18" charset="0"/>
                <a:ea typeface="Microsoft Sans Serif" panose="020B0604020202020204" pitchFamily="34" charset="0"/>
                <a:cs typeface="Times New Roman" panose="02020603050405020304" pitchFamily="18" charset="0"/>
              </a:rPr>
              <a:t>Tiếp cận thực tế</a:t>
            </a:r>
            <a:endParaRPr lang="en-US" sz="2800" b="1" dirty="0">
              <a:solidFill>
                <a:srgbClr val="FFFF00"/>
              </a:solidFill>
              <a:latin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4204EECD-9FDC-A9DE-8ED7-0AC2E85BF9EC}"/>
              </a:ext>
            </a:extLst>
          </p:cNvPr>
          <p:cNvCxnSpPr>
            <a:cxnSpLocks/>
            <a:stCxn id="3" idx="3"/>
          </p:cNvCxnSpPr>
          <p:nvPr/>
        </p:nvCxnSpPr>
        <p:spPr>
          <a:xfrm flipV="1">
            <a:off x="4090314" y="3995854"/>
            <a:ext cx="931353" cy="7996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96E66B-BC79-C15F-46B3-97E39D94C0D9}"/>
              </a:ext>
            </a:extLst>
          </p:cNvPr>
          <p:cNvSpPr txBox="1"/>
          <p:nvPr/>
        </p:nvSpPr>
        <p:spPr>
          <a:xfrm>
            <a:off x="8055070" y="4408423"/>
            <a:ext cx="3923569" cy="523220"/>
          </a:xfrm>
          <a:prstGeom prst="rect">
            <a:avLst/>
          </a:prstGeom>
          <a:solidFill>
            <a:schemeClr val="accent4">
              <a:lumMod val="5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vi-VN" sz="2800" b="1" dirty="0">
                <a:solidFill>
                  <a:srgbClr val="FFFF00"/>
                </a:solidFill>
                <a:latin typeface="Times New Roman" panose="02020603050405020304" pitchFamily="18" charset="0"/>
                <a:cs typeface="Times New Roman" panose="02020603050405020304" pitchFamily="18" charset="0"/>
              </a:rPr>
              <a:t>Ghi chép tỉ mỉ, cẩn thận</a:t>
            </a:r>
            <a:endParaRPr lang="en-US" sz="2800" b="1" dirty="0">
              <a:solidFill>
                <a:srgbClr val="FFFF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2D36FB37-D3F0-BA99-7A0D-2005AB4B352D}"/>
              </a:ext>
            </a:extLst>
          </p:cNvPr>
          <p:cNvCxnSpPr>
            <a:cxnSpLocks/>
            <a:endCxn id="10" idx="1"/>
          </p:cNvCxnSpPr>
          <p:nvPr/>
        </p:nvCxnSpPr>
        <p:spPr>
          <a:xfrm>
            <a:off x="4090314" y="4861978"/>
            <a:ext cx="861257" cy="88582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B3E224-3181-2F12-8784-A56909C3C8F3}"/>
              </a:ext>
            </a:extLst>
          </p:cNvPr>
          <p:cNvCxnSpPr>
            <a:cxnSpLocks/>
          </p:cNvCxnSpPr>
          <p:nvPr/>
        </p:nvCxnSpPr>
        <p:spPr>
          <a:xfrm flipV="1">
            <a:off x="7289389" y="3387325"/>
            <a:ext cx="589044" cy="441841"/>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FDEF6F-F810-8BEC-E3FD-EA04AD14E78D}"/>
              </a:ext>
            </a:extLst>
          </p:cNvPr>
          <p:cNvCxnSpPr>
            <a:cxnSpLocks/>
            <a:stCxn id="8" idx="3"/>
            <a:endCxn id="16" idx="1"/>
          </p:cNvCxnSpPr>
          <p:nvPr/>
        </p:nvCxnSpPr>
        <p:spPr>
          <a:xfrm>
            <a:off x="7257011" y="3959710"/>
            <a:ext cx="840419" cy="3077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AC2027-A626-9F9D-BD87-02AB2C8AD119}"/>
              </a:ext>
            </a:extLst>
          </p:cNvPr>
          <p:cNvCxnSpPr>
            <a:cxnSpLocks/>
            <a:endCxn id="2" idx="1"/>
          </p:cNvCxnSpPr>
          <p:nvPr/>
        </p:nvCxnSpPr>
        <p:spPr>
          <a:xfrm>
            <a:off x="7317031" y="3995854"/>
            <a:ext cx="738039" cy="674179"/>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415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5" grpId="0"/>
      <p:bldP spid="8" grpId="0" animBg="1"/>
      <p:bldP spid="10" grpId="0" animBg="1"/>
      <p:bldP spid="14" grpId="0" animBg="1"/>
      <p:bldP spid="16" grpId="0" animBg="1"/>
      <p:bldP spid="2"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19119</TotalTime>
  <Words>3368</Words>
  <Application>Microsoft Office PowerPoint</Application>
  <PresentationFormat>Widescreen</PresentationFormat>
  <Paragraphs>454</Paragraphs>
  <Slides>39</Slides>
  <Notes>22</Notes>
  <HiddenSlides>0</HiddenSlides>
  <MMClips>1</MMClips>
  <ScaleCrop>false</ScaleCrop>
  <HeadingPairs>
    <vt:vector size="6" baseType="variant">
      <vt:variant>
        <vt:lpstr>Fonts Used</vt:lpstr>
      </vt:variant>
      <vt:variant>
        <vt:i4>26</vt:i4>
      </vt:variant>
      <vt:variant>
        <vt:lpstr>Theme</vt:lpstr>
      </vt:variant>
      <vt:variant>
        <vt:i4>13</vt:i4>
      </vt:variant>
      <vt:variant>
        <vt:lpstr>Slide Titles</vt:lpstr>
      </vt:variant>
      <vt:variant>
        <vt:i4>39</vt:i4>
      </vt:variant>
    </vt:vector>
  </HeadingPairs>
  <TitlesOfParts>
    <vt:vector size="78" baseType="lpstr">
      <vt:lpstr>맑은 고딕</vt:lpstr>
      <vt:lpstr>微软雅黑</vt:lpstr>
      <vt:lpstr>宋体</vt:lpstr>
      <vt:lpstr>微软雅黑 Light</vt:lpstr>
      <vt:lpstr>#9Slide03 AmpleSoft</vt:lpstr>
      <vt:lpstr>#9Slide07 IcielBC Cubano Normal</vt:lpstr>
      <vt:lpstr>Agency FB</vt:lpstr>
      <vt:lpstr>Arial</vt:lpstr>
      <vt:lpstr>Arial Unicode MS</vt:lpstr>
      <vt:lpstr>Bodoni MT Black</vt:lpstr>
      <vt:lpstr>Broadway</vt:lpstr>
      <vt:lpstr>Calibri</vt:lpstr>
      <vt:lpstr>Calibri Light</vt:lpstr>
      <vt:lpstr>等线</vt:lpstr>
      <vt:lpstr>Lato</vt:lpstr>
      <vt:lpstr>Microsoft Sans Serif</vt:lpstr>
      <vt:lpstr>MS Mincho</vt:lpstr>
      <vt:lpstr>Open Sans</vt:lpstr>
      <vt:lpstr>Roboto</vt:lpstr>
      <vt:lpstr>Segoe UI</vt:lpstr>
      <vt:lpstr>Symbol</vt:lpstr>
      <vt:lpstr>Tahoma</vt:lpstr>
      <vt:lpstr>Times New Roman</vt:lpstr>
      <vt:lpstr>Viner Hand ITC</vt:lpstr>
      <vt:lpstr>Wingdings</vt:lpstr>
      <vt:lpstr>思源黑体 CN Regular</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1_https://www.freeppt7.com</vt:lpstr>
      <vt:lpstr>5_https://freeppt7.com</vt:lpstr>
      <vt:lpstr>7_Office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3309</cp:revision>
  <dcterms:created xsi:type="dcterms:W3CDTF">2022-02-10T03:12:31Z</dcterms:created>
  <dcterms:modified xsi:type="dcterms:W3CDTF">2025-04-10T03:06:58Z</dcterms:modified>
</cp:coreProperties>
</file>