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19"/>
  </p:notesMasterIdLst>
  <p:sldIdLst>
    <p:sldId id="277" r:id="rId3"/>
    <p:sldId id="256" r:id="rId4"/>
    <p:sldId id="280" r:id="rId5"/>
    <p:sldId id="281" r:id="rId6"/>
    <p:sldId id="282" r:id="rId7"/>
    <p:sldId id="283" r:id="rId8"/>
    <p:sldId id="284" r:id="rId9"/>
    <p:sldId id="279" r:id="rId10"/>
    <p:sldId id="285" r:id="rId11"/>
    <p:sldId id="286" r:id="rId12"/>
    <p:sldId id="287" r:id="rId13"/>
    <p:sldId id="288" r:id="rId14"/>
    <p:sldId id="290" r:id="rId15"/>
    <p:sldId id="291" r:id="rId16"/>
    <p:sldId id="292" r:id="rId17"/>
    <p:sldId id="293" r:id="rId18"/>
  </p:sldIdLst>
  <p:sldSz cx="12192000" cy="6858000"/>
  <p:notesSz cx="6858000" cy="9144000"/>
  <p:embeddedFontLst>
    <p:embeddedFont>
      <p:font typeface="Barrio" panose="020B0604020202020204" charset="0"/>
      <p:regular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ato Light" panose="020F0302020204030203" charset="0"/>
      <p:regular r:id="rId29"/>
    </p:embeddedFont>
    <p:embeddedFont>
      <p:font typeface="Roboto Slab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hdepNsUGgtvJHrRK8mxXNbPbht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https://</a:t>
            </a:r>
            <a:r>
              <a:rPr lang="en-US" dirty="0" err="1"/>
              <a:t>app.classkick.com</a:t>
            </a:r>
            <a:r>
              <a:rPr lang="en-US" dirty="0"/>
              <a:t>/#/login/PYNPYK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134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678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483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291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 hasCustomPrompt="1"/>
          </p:nvPr>
        </p:nvSpPr>
        <p:spPr>
          <a:xfrm>
            <a:off x="4659600" y="2988000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55" name="Google Shape;55;p22"/>
          <p:cNvSpPr txBox="1">
            <a:spLocks noGrp="1"/>
          </p:cNvSpPr>
          <p:nvPr>
            <p:ph type="subTitle" idx="1"/>
          </p:nvPr>
        </p:nvSpPr>
        <p:spPr>
          <a:xfrm>
            <a:off x="4629800" y="4281600"/>
            <a:ext cx="29324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title" idx="2" hasCustomPrompt="1"/>
          </p:nvPr>
        </p:nvSpPr>
        <p:spPr>
          <a:xfrm>
            <a:off x="1376700" y="2988000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57" name="Google Shape;57;p22"/>
          <p:cNvSpPr txBox="1">
            <a:spLocks noGrp="1"/>
          </p:cNvSpPr>
          <p:nvPr>
            <p:ph type="subTitle" idx="3"/>
          </p:nvPr>
        </p:nvSpPr>
        <p:spPr>
          <a:xfrm>
            <a:off x="1346900" y="4281600"/>
            <a:ext cx="29324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title" idx="4" hasCustomPrompt="1"/>
          </p:nvPr>
        </p:nvSpPr>
        <p:spPr>
          <a:xfrm>
            <a:off x="7942500" y="2988000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59" name="Google Shape;59;p22"/>
          <p:cNvSpPr txBox="1">
            <a:spLocks noGrp="1"/>
          </p:cNvSpPr>
          <p:nvPr>
            <p:ph type="subTitle" idx="5"/>
          </p:nvPr>
        </p:nvSpPr>
        <p:spPr>
          <a:xfrm>
            <a:off x="7912700" y="4281600"/>
            <a:ext cx="29324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title" idx="6"/>
          </p:nvPr>
        </p:nvSpPr>
        <p:spPr>
          <a:xfrm>
            <a:off x="1314800" y="721300"/>
            <a:ext cx="95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573780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/>
          <p:nvPr/>
        </p:nvSpPr>
        <p:spPr>
          <a:xfrm>
            <a:off x="0" y="233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Google Shape;48;p21"/>
          <p:cNvSpPr txBox="1">
            <a:spLocks noGrp="1"/>
          </p:cNvSpPr>
          <p:nvPr>
            <p:ph type="title"/>
          </p:nvPr>
        </p:nvSpPr>
        <p:spPr>
          <a:xfrm>
            <a:off x="1314800" y="721300"/>
            <a:ext cx="95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title" idx="2"/>
          </p:nvPr>
        </p:nvSpPr>
        <p:spPr>
          <a:xfrm>
            <a:off x="1142984" y="4062095"/>
            <a:ext cx="38100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subTitle" idx="1"/>
          </p:nvPr>
        </p:nvSpPr>
        <p:spPr>
          <a:xfrm>
            <a:off x="1142984" y="4602828"/>
            <a:ext cx="3810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title" idx="3"/>
          </p:nvPr>
        </p:nvSpPr>
        <p:spPr>
          <a:xfrm>
            <a:off x="7238984" y="4062095"/>
            <a:ext cx="38100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ubTitle" idx="4"/>
          </p:nvPr>
        </p:nvSpPr>
        <p:spPr>
          <a:xfrm>
            <a:off x="7238984" y="4602828"/>
            <a:ext cx="3810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159804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09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4" name="Google Shape;94;p17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95" name="Google Shape;95;p1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7" name="Google Shape;97;p17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98" name="Google Shape;98;p1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6" name="Google Shape;106;p17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9179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8458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2325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0829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21;p15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15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3;p15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4;p15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" name="Google Shape;25;p15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Google Shape;26;p15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15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Google Shape;28;p15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Google Shape;29;p15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Google Shape;30;p15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Google Shape;31;p15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2" name="Google Shape;32;p15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33" name="Google Shape;33;p1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1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" name="Google Shape;35;p15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36" name="Google Shape;36;p1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1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1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1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1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1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1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1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Google Shape;44;p15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45;p15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Google Shape;46;p15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15"/>
          <p:cNvSpPr txBox="1">
            <a:spLocks noGrp="1"/>
          </p:cNvSpPr>
          <p:nvPr>
            <p:ph type="ctrTitle"/>
          </p:nvPr>
        </p:nvSpPr>
        <p:spPr>
          <a:xfrm>
            <a:off x="3848133" y="2517533"/>
            <a:ext cx="44956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ubTitle" idx="1"/>
          </p:nvPr>
        </p:nvSpPr>
        <p:spPr>
          <a:xfrm>
            <a:off x="3848133" y="3888336"/>
            <a:ext cx="449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44012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" name="Google Shape;51;p16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" name="Google Shape;52;p16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" name="Google Shape;53;p16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" name="Google Shape;54;p16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" name="Google Shape;55;p16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" name="Google Shape;56;p16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" name="Google Shape;57;p16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" name="Google Shape;58;p16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" name="Google Shape;59;p16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Google Shape;60;p16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Google Shape;61;p16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16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16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4" name="Google Shape;64;p16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65" name="Google Shape;65;p1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1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" name="Google Shape;67;p16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68" name="Google Shape;68;p1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71;p1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774567" y="1600200"/>
            <a:ext cx="3355200" cy="4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2"/>
          </p:nvPr>
        </p:nvSpPr>
        <p:spPr>
          <a:xfrm>
            <a:off x="7534725" y="1600200"/>
            <a:ext cx="3562000" cy="4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3305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3" name="Google Shape;123;p18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24" name="Google Shape;124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6" name="Google Shape;126;p18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27" name="Google Shape;127;p1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1pPr>
            <a:lvl2pPr marL="1219170" lvl="1" indent="-474121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2pPr>
            <a:lvl3pPr marL="1828754" lvl="2" indent="-474121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3pPr>
            <a:lvl4pPr marL="2438339" lvl="3" indent="-474121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4pPr>
            <a:lvl5pPr marL="3047924" lvl="4" indent="-474121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5pPr>
            <a:lvl6pPr marL="3657509" lvl="5" indent="-474121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6pPr>
            <a:lvl7pPr marL="4267093" lvl="6" indent="-474121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7pPr>
            <a:lvl8pPr marL="4876678" lvl="7" indent="-474121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8pPr>
            <a:lvl9pPr marL="5486263" lvl="8" indent="-474121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9841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2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11357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 panose="020F0502020204030203"/>
              <a:buChar char="○"/>
              <a:defRPr sz="2000" b="0" i="0" u="none" strike="noStrike" cap="none">
                <a:solidFill>
                  <a:schemeClr val="dk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 panose="020F0502020204030203"/>
              <a:buChar char="◦"/>
              <a:defRPr sz="2000" b="0" i="0" u="none" strike="noStrike" cap="none">
                <a:solidFill>
                  <a:schemeClr val="dk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 panose="020F0502020204030203"/>
              <a:buChar char="◦"/>
              <a:defRPr sz="2000" b="0" i="0" u="none" strike="noStrike" cap="none">
                <a:solidFill>
                  <a:schemeClr val="dk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 panose="020F0502020204030203"/>
              <a:buChar char="◦"/>
              <a:defRPr sz="2000" b="0" i="0" u="none" strike="noStrike" cap="none">
                <a:solidFill>
                  <a:schemeClr val="dk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 panose="020F0502020204030203"/>
              <a:buChar char="◦"/>
              <a:defRPr sz="2000" b="0" i="0" u="none" strike="noStrike" cap="none">
                <a:solidFill>
                  <a:schemeClr val="dk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 panose="020F0502020204030203"/>
              <a:buChar char="◦"/>
              <a:defRPr sz="2000" b="0" i="0" u="none" strike="noStrike" cap="none">
                <a:solidFill>
                  <a:schemeClr val="dk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 panose="020F0502020204030203"/>
              <a:buChar char="◦"/>
              <a:defRPr sz="2000" b="0" i="0" u="none" strike="noStrike" cap="none">
                <a:solidFill>
                  <a:schemeClr val="dk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 panose="020F0502020204030203"/>
              <a:buChar char="◦"/>
              <a:defRPr sz="2000" b="0" i="0" u="none" strike="noStrike" cap="none">
                <a:solidFill>
                  <a:schemeClr val="dk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 panose="020F0502020204030203"/>
              <a:buChar char="◦"/>
              <a:defRPr sz="2000" b="0" i="0" u="none" strike="noStrike" cap="none">
                <a:solidFill>
                  <a:schemeClr val="dk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489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40496" y="165"/>
            <a:ext cx="11911299" cy="685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/>
          <p:cNvPicPr preferRelativeResize="0"/>
          <p:nvPr/>
        </p:nvPicPr>
        <p:blipFill rotWithShape="1">
          <a:blip r:embed="rId4"/>
          <a:srcRect l="15008" b="8141"/>
          <a:stretch>
            <a:fillRect/>
          </a:stretch>
        </p:blipFill>
        <p:spPr>
          <a:xfrm>
            <a:off x="140493" y="558362"/>
            <a:ext cx="5828731" cy="6299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/>
          <p:cNvPicPr preferRelativeResize="0"/>
          <p:nvPr/>
        </p:nvPicPr>
        <p:blipFill rotWithShape="1">
          <a:blip r:embed="rId5"/>
          <a:srcRect l="5471"/>
          <a:stretch>
            <a:fillRect/>
          </a:stretch>
        </p:blipFill>
        <p:spPr>
          <a:xfrm>
            <a:off x="140495" y="1203639"/>
            <a:ext cx="6720925" cy="541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40496" y="2799527"/>
            <a:ext cx="11911013" cy="40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 rot="792501">
            <a:off x="3971915" y="2533536"/>
            <a:ext cx="875371" cy="104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 rot="836514">
            <a:off x="1676207" y="1058566"/>
            <a:ext cx="756252" cy="106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91346" y="3139007"/>
            <a:ext cx="708025" cy="3319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2729803" y="2275376"/>
            <a:ext cx="844215" cy="2049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928435" y="3140970"/>
            <a:ext cx="4231463" cy="351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7468161" y="3307688"/>
            <a:ext cx="2579739" cy="331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" descr="C:\Users\Administrator\Desktop\56e262d2db7dc.png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6601447" y="3365021"/>
            <a:ext cx="751549" cy="68632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"/>
          <p:cNvSpPr txBox="1"/>
          <p:nvPr/>
        </p:nvSpPr>
        <p:spPr>
          <a:xfrm>
            <a:off x="5521258" y="1909579"/>
            <a:ext cx="667511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XIN CHÀO!</a:t>
            </a:r>
            <a:endParaRPr sz="6600" b="1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57" name="Google Shape;157;p1" descr="Kết quả hình ảnh cho newton grammar school"/>
          <p:cNvPicPr preferRelativeResize="0"/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601013" y="296917"/>
            <a:ext cx="981604" cy="68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2192000" cy="1003300"/>
          </a:xfrm>
          <a:prstGeom prst="rect">
            <a:avLst/>
          </a:prstGeom>
          <a:solidFill>
            <a:srgbClr val="83D9D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CHỮA BÀI CHÉO</a:t>
            </a:r>
            <a:endParaRPr sz="4800" b="1"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356" name="Google Shape;356;p8"/>
          <p:cNvSpPr txBox="1">
            <a:spLocks noGrp="1"/>
          </p:cNvSpPr>
          <p:nvPr>
            <p:ph type="title" idx="2"/>
          </p:nvPr>
        </p:nvSpPr>
        <p:spPr>
          <a:xfrm>
            <a:off x="1142984" y="4062095"/>
            <a:ext cx="38100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u="sng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 SINH 1</a:t>
            </a:r>
          </a:p>
        </p:txBody>
      </p:sp>
      <p:sp>
        <p:nvSpPr>
          <p:cNvPr id="357" name="Google Shape;357;p8"/>
          <p:cNvSpPr txBox="1">
            <a:spLocks noGrp="1"/>
          </p:cNvSpPr>
          <p:nvPr>
            <p:ph type="subTitle" idx="1"/>
          </p:nvPr>
        </p:nvSpPr>
        <p:spPr>
          <a:xfrm>
            <a:off x="1142984" y="4602828"/>
            <a:ext cx="3810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2133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 HIỆN VÀ GẠCH CHÂN NHỮNG LỖI TRONG BÀI VIẾT CỦA BẠN</a:t>
            </a:r>
          </a:p>
        </p:txBody>
      </p:sp>
      <p:sp>
        <p:nvSpPr>
          <p:cNvPr id="358" name="Google Shape;358;p8"/>
          <p:cNvSpPr txBox="1">
            <a:spLocks noGrp="1"/>
          </p:cNvSpPr>
          <p:nvPr>
            <p:ph type="title" idx="3"/>
          </p:nvPr>
        </p:nvSpPr>
        <p:spPr>
          <a:xfrm>
            <a:off x="7238984" y="4062095"/>
            <a:ext cx="38100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u="sng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 SINH 2</a:t>
            </a:r>
          </a:p>
        </p:txBody>
      </p:sp>
      <p:sp>
        <p:nvSpPr>
          <p:cNvPr id="359" name="Google Shape;359;p8"/>
          <p:cNvSpPr txBox="1">
            <a:spLocks noGrp="1"/>
          </p:cNvSpPr>
          <p:nvPr>
            <p:ph type="subTitle" idx="4"/>
          </p:nvPr>
        </p:nvSpPr>
        <p:spPr>
          <a:xfrm>
            <a:off x="7238984" y="4602828"/>
            <a:ext cx="3810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2133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 HIỆN VÀ GẠCH CHÂN NHỮNG LỖI TRONG</a:t>
            </a:r>
            <a:r>
              <a:rPr lang="vi-VN" altLang="en-US" sz="2133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VIẾT CỦA BẠN</a:t>
            </a:r>
          </a:p>
        </p:txBody>
      </p:sp>
      <p:grpSp>
        <p:nvGrpSpPr>
          <p:cNvPr id="360" name="Google Shape;360;p8"/>
          <p:cNvGrpSpPr/>
          <p:nvPr/>
        </p:nvGrpSpPr>
        <p:grpSpPr>
          <a:xfrm>
            <a:off x="2046482" y="2234971"/>
            <a:ext cx="2003065" cy="1617773"/>
            <a:chOff x="2656735" y="-629651"/>
            <a:chExt cx="1264881" cy="1021665"/>
          </a:xfrm>
        </p:grpSpPr>
        <p:sp>
          <p:nvSpPr>
            <p:cNvPr id="361" name="Google Shape;361;p8"/>
            <p:cNvSpPr/>
            <p:nvPr/>
          </p:nvSpPr>
          <p:spPr>
            <a:xfrm>
              <a:off x="3576338" y="-407610"/>
              <a:ext cx="345278" cy="258631"/>
            </a:xfrm>
            <a:custGeom>
              <a:avLst/>
              <a:gdLst/>
              <a:ahLst/>
              <a:cxnLst/>
              <a:rect l="l" t="t" r="r" b="b"/>
              <a:pathLst>
                <a:path w="26611" h="19933" extrusionOk="0">
                  <a:moveTo>
                    <a:pt x="12662" y="4896"/>
                  </a:moveTo>
                  <a:cubicBezTo>
                    <a:pt x="15185" y="2177"/>
                    <a:pt x="15729" y="1"/>
                    <a:pt x="15729" y="1"/>
                  </a:cubicBezTo>
                  <a:cubicBezTo>
                    <a:pt x="15729" y="1"/>
                    <a:pt x="17658" y="7518"/>
                    <a:pt x="21071" y="9596"/>
                  </a:cubicBezTo>
                  <a:cubicBezTo>
                    <a:pt x="24433" y="11673"/>
                    <a:pt x="26610" y="11326"/>
                    <a:pt x="26610" y="11326"/>
                  </a:cubicBezTo>
                  <a:cubicBezTo>
                    <a:pt x="26610" y="11326"/>
                    <a:pt x="20279" y="11574"/>
                    <a:pt x="18103" y="13750"/>
                  </a:cubicBezTo>
                  <a:cubicBezTo>
                    <a:pt x="15927" y="15926"/>
                    <a:pt x="17362" y="19932"/>
                    <a:pt x="17362" y="19932"/>
                  </a:cubicBezTo>
                  <a:cubicBezTo>
                    <a:pt x="17362" y="19932"/>
                    <a:pt x="15827" y="14393"/>
                    <a:pt x="11921" y="14046"/>
                  </a:cubicBezTo>
                  <a:cubicBezTo>
                    <a:pt x="7964" y="13750"/>
                    <a:pt x="7667" y="17905"/>
                    <a:pt x="7667" y="17905"/>
                  </a:cubicBezTo>
                  <a:cubicBezTo>
                    <a:pt x="7667" y="17905"/>
                    <a:pt x="5244" y="12217"/>
                    <a:pt x="2968" y="12316"/>
                  </a:cubicBezTo>
                  <a:cubicBezTo>
                    <a:pt x="644" y="12414"/>
                    <a:pt x="1" y="12761"/>
                    <a:pt x="1" y="12761"/>
                  </a:cubicBezTo>
                  <a:cubicBezTo>
                    <a:pt x="3809" y="9744"/>
                    <a:pt x="10634" y="7122"/>
                    <a:pt x="12662" y="48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2656735" y="-407610"/>
              <a:ext cx="345252" cy="258631"/>
            </a:xfrm>
            <a:custGeom>
              <a:avLst/>
              <a:gdLst/>
              <a:ahLst/>
              <a:cxnLst/>
              <a:rect l="l" t="t" r="r" b="b"/>
              <a:pathLst>
                <a:path w="26609" h="19933" extrusionOk="0">
                  <a:moveTo>
                    <a:pt x="13948" y="4896"/>
                  </a:moveTo>
                  <a:cubicBezTo>
                    <a:pt x="11475" y="2177"/>
                    <a:pt x="10931" y="1"/>
                    <a:pt x="10931" y="1"/>
                  </a:cubicBezTo>
                  <a:cubicBezTo>
                    <a:pt x="10931" y="1"/>
                    <a:pt x="8953" y="7518"/>
                    <a:pt x="5589" y="9596"/>
                  </a:cubicBezTo>
                  <a:cubicBezTo>
                    <a:pt x="2177" y="11673"/>
                    <a:pt x="0" y="11326"/>
                    <a:pt x="0" y="11326"/>
                  </a:cubicBezTo>
                  <a:cubicBezTo>
                    <a:pt x="0" y="11326"/>
                    <a:pt x="6331" y="11574"/>
                    <a:pt x="8507" y="13750"/>
                  </a:cubicBezTo>
                  <a:cubicBezTo>
                    <a:pt x="10682" y="15926"/>
                    <a:pt x="9298" y="19932"/>
                    <a:pt x="9298" y="19932"/>
                  </a:cubicBezTo>
                  <a:cubicBezTo>
                    <a:pt x="9298" y="19932"/>
                    <a:pt x="10782" y="14393"/>
                    <a:pt x="14739" y="14047"/>
                  </a:cubicBezTo>
                  <a:cubicBezTo>
                    <a:pt x="18646" y="13750"/>
                    <a:pt x="18992" y="17905"/>
                    <a:pt x="18992" y="17905"/>
                  </a:cubicBezTo>
                  <a:cubicBezTo>
                    <a:pt x="18992" y="17905"/>
                    <a:pt x="21366" y="12217"/>
                    <a:pt x="23691" y="12316"/>
                  </a:cubicBezTo>
                  <a:cubicBezTo>
                    <a:pt x="25966" y="12416"/>
                    <a:pt x="26609" y="12761"/>
                    <a:pt x="26609" y="12761"/>
                  </a:cubicBezTo>
                  <a:cubicBezTo>
                    <a:pt x="22801" y="9744"/>
                    <a:pt x="15975" y="7123"/>
                    <a:pt x="13947" y="48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2758770" y="-600794"/>
              <a:ext cx="1066571" cy="945955"/>
            </a:xfrm>
            <a:custGeom>
              <a:avLst/>
              <a:gdLst/>
              <a:ahLst/>
              <a:cxnLst/>
              <a:rect l="l" t="t" r="r" b="b"/>
              <a:pathLst>
                <a:path w="82202" h="72906" extrusionOk="0">
                  <a:moveTo>
                    <a:pt x="26214" y="8312"/>
                  </a:moveTo>
                  <a:cubicBezTo>
                    <a:pt x="29281" y="7025"/>
                    <a:pt x="33039" y="5937"/>
                    <a:pt x="37044" y="5294"/>
                  </a:cubicBezTo>
                  <a:cubicBezTo>
                    <a:pt x="35957" y="4601"/>
                    <a:pt x="34423" y="3415"/>
                    <a:pt x="35166" y="2573"/>
                  </a:cubicBezTo>
                  <a:cubicBezTo>
                    <a:pt x="36254" y="1239"/>
                    <a:pt x="38826" y="3761"/>
                    <a:pt x="38826" y="3761"/>
                  </a:cubicBezTo>
                  <a:cubicBezTo>
                    <a:pt x="38826" y="3761"/>
                    <a:pt x="39023" y="1436"/>
                    <a:pt x="40408" y="1336"/>
                  </a:cubicBezTo>
                  <a:cubicBezTo>
                    <a:pt x="41744" y="1287"/>
                    <a:pt x="41100" y="4107"/>
                    <a:pt x="41100" y="4107"/>
                  </a:cubicBezTo>
                  <a:cubicBezTo>
                    <a:pt x="41100" y="4107"/>
                    <a:pt x="44266" y="1"/>
                    <a:pt x="45552" y="891"/>
                  </a:cubicBezTo>
                  <a:cubicBezTo>
                    <a:pt x="46492" y="1484"/>
                    <a:pt x="45008" y="3463"/>
                    <a:pt x="43870" y="4749"/>
                  </a:cubicBezTo>
                  <a:cubicBezTo>
                    <a:pt x="52772" y="4700"/>
                    <a:pt x="61329" y="7668"/>
                    <a:pt x="64396" y="16619"/>
                  </a:cubicBezTo>
                  <a:cubicBezTo>
                    <a:pt x="66622" y="23197"/>
                    <a:pt x="67710" y="31507"/>
                    <a:pt x="67660" y="39025"/>
                  </a:cubicBezTo>
                  <a:cubicBezTo>
                    <a:pt x="69095" y="40113"/>
                    <a:pt x="71370" y="42141"/>
                    <a:pt x="73249" y="45405"/>
                  </a:cubicBezTo>
                  <a:cubicBezTo>
                    <a:pt x="76316" y="50648"/>
                    <a:pt x="76860" y="56336"/>
                    <a:pt x="76860" y="56336"/>
                  </a:cubicBezTo>
                  <a:cubicBezTo>
                    <a:pt x="76860" y="56336"/>
                    <a:pt x="81757" y="56435"/>
                    <a:pt x="82003" y="58512"/>
                  </a:cubicBezTo>
                  <a:cubicBezTo>
                    <a:pt x="82202" y="60590"/>
                    <a:pt x="78937" y="59056"/>
                    <a:pt x="78937" y="59056"/>
                  </a:cubicBezTo>
                  <a:cubicBezTo>
                    <a:pt x="78937" y="59056"/>
                    <a:pt x="78394" y="65042"/>
                    <a:pt x="76960" y="63508"/>
                  </a:cubicBezTo>
                  <a:cubicBezTo>
                    <a:pt x="75574" y="61975"/>
                    <a:pt x="75871" y="58710"/>
                    <a:pt x="75871" y="58710"/>
                  </a:cubicBezTo>
                  <a:cubicBezTo>
                    <a:pt x="75871" y="58710"/>
                    <a:pt x="73399" y="62667"/>
                    <a:pt x="72311" y="61035"/>
                  </a:cubicBezTo>
                  <a:cubicBezTo>
                    <a:pt x="71172" y="59403"/>
                    <a:pt x="74338" y="56534"/>
                    <a:pt x="74338" y="56534"/>
                  </a:cubicBezTo>
                  <a:cubicBezTo>
                    <a:pt x="74041" y="50944"/>
                    <a:pt x="71716" y="45109"/>
                    <a:pt x="67611" y="41201"/>
                  </a:cubicBezTo>
                  <a:cubicBezTo>
                    <a:pt x="66474" y="72905"/>
                    <a:pt x="17312" y="71669"/>
                    <a:pt x="14887" y="40905"/>
                  </a:cubicBezTo>
                  <a:cubicBezTo>
                    <a:pt x="10584" y="44813"/>
                    <a:pt x="8161" y="50797"/>
                    <a:pt x="7864" y="56534"/>
                  </a:cubicBezTo>
                  <a:cubicBezTo>
                    <a:pt x="7864" y="56534"/>
                    <a:pt x="11029" y="59403"/>
                    <a:pt x="9941" y="61035"/>
                  </a:cubicBezTo>
                  <a:cubicBezTo>
                    <a:pt x="8853" y="62667"/>
                    <a:pt x="6331" y="58710"/>
                    <a:pt x="6331" y="58710"/>
                  </a:cubicBezTo>
                  <a:cubicBezTo>
                    <a:pt x="6331" y="58710"/>
                    <a:pt x="6627" y="61975"/>
                    <a:pt x="5243" y="63508"/>
                  </a:cubicBezTo>
                  <a:cubicBezTo>
                    <a:pt x="3808" y="65042"/>
                    <a:pt x="3264" y="59057"/>
                    <a:pt x="3264" y="59057"/>
                  </a:cubicBezTo>
                  <a:cubicBezTo>
                    <a:pt x="3264" y="59057"/>
                    <a:pt x="1" y="60590"/>
                    <a:pt x="198" y="58513"/>
                  </a:cubicBezTo>
                  <a:cubicBezTo>
                    <a:pt x="446" y="56436"/>
                    <a:pt x="5342" y="56337"/>
                    <a:pt x="5342" y="56337"/>
                  </a:cubicBezTo>
                  <a:cubicBezTo>
                    <a:pt x="5342" y="56337"/>
                    <a:pt x="5886" y="50648"/>
                    <a:pt x="8953" y="45406"/>
                  </a:cubicBezTo>
                  <a:cubicBezTo>
                    <a:pt x="10980" y="41944"/>
                    <a:pt x="13404" y="39866"/>
                    <a:pt x="14789" y="38877"/>
                  </a:cubicBezTo>
                  <a:cubicBezTo>
                    <a:pt x="14245" y="25918"/>
                    <a:pt x="18350" y="11575"/>
                    <a:pt x="26214" y="83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3311311" y="-517988"/>
              <a:ext cx="173917" cy="102697"/>
            </a:xfrm>
            <a:custGeom>
              <a:avLst/>
              <a:gdLst/>
              <a:ahLst/>
              <a:cxnLst/>
              <a:rect l="l" t="t" r="r" b="b"/>
              <a:pathLst>
                <a:path w="13404" h="7915" extrusionOk="0">
                  <a:moveTo>
                    <a:pt x="8953" y="1187"/>
                  </a:moveTo>
                  <a:cubicBezTo>
                    <a:pt x="12662" y="2622"/>
                    <a:pt x="13403" y="5391"/>
                    <a:pt x="12216" y="6875"/>
                  </a:cubicBezTo>
                  <a:cubicBezTo>
                    <a:pt x="11326" y="7914"/>
                    <a:pt x="6381" y="7518"/>
                    <a:pt x="3908" y="5935"/>
                  </a:cubicBezTo>
                  <a:cubicBezTo>
                    <a:pt x="0" y="3463"/>
                    <a:pt x="5836" y="0"/>
                    <a:pt x="8953" y="11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3494842" y="-422375"/>
              <a:ext cx="51991" cy="56493"/>
            </a:xfrm>
            <a:custGeom>
              <a:avLst/>
              <a:gdLst/>
              <a:ahLst/>
              <a:cxnLst/>
              <a:rect l="l" t="t" r="r" b="b"/>
              <a:pathLst>
                <a:path w="4007" h="4354" extrusionOk="0">
                  <a:moveTo>
                    <a:pt x="297" y="1732"/>
                  </a:moveTo>
                  <a:cubicBezTo>
                    <a:pt x="297" y="1732"/>
                    <a:pt x="841" y="0"/>
                    <a:pt x="2028" y="248"/>
                  </a:cubicBezTo>
                  <a:cubicBezTo>
                    <a:pt x="3215" y="545"/>
                    <a:pt x="4007" y="3167"/>
                    <a:pt x="3363" y="3760"/>
                  </a:cubicBezTo>
                  <a:cubicBezTo>
                    <a:pt x="2671" y="4353"/>
                    <a:pt x="1" y="3117"/>
                    <a:pt x="297" y="17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2969264" y="-199049"/>
              <a:ext cx="50693" cy="59049"/>
            </a:xfrm>
            <a:custGeom>
              <a:avLst/>
              <a:gdLst/>
              <a:ahLst/>
              <a:cxnLst/>
              <a:rect l="l" t="t" r="r" b="b"/>
              <a:pathLst>
                <a:path w="3907" h="4551" extrusionOk="0">
                  <a:moveTo>
                    <a:pt x="2621" y="4056"/>
                  </a:moveTo>
                  <a:cubicBezTo>
                    <a:pt x="2621" y="4056"/>
                    <a:pt x="891" y="4550"/>
                    <a:pt x="446" y="3413"/>
                  </a:cubicBezTo>
                  <a:cubicBezTo>
                    <a:pt x="0" y="2276"/>
                    <a:pt x="1138" y="0"/>
                    <a:pt x="2324" y="248"/>
                  </a:cubicBezTo>
                  <a:cubicBezTo>
                    <a:pt x="3511" y="496"/>
                    <a:pt x="3907" y="3512"/>
                    <a:pt x="2621" y="40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3014183" y="-292106"/>
              <a:ext cx="54560" cy="58413"/>
            </a:xfrm>
            <a:custGeom>
              <a:avLst/>
              <a:gdLst/>
              <a:ahLst/>
              <a:cxnLst/>
              <a:rect l="l" t="t" r="r" b="b"/>
              <a:pathLst>
                <a:path w="4205" h="4502" extrusionOk="0">
                  <a:moveTo>
                    <a:pt x="247" y="1732"/>
                  </a:moveTo>
                  <a:cubicBezTo>
                    <a:pt x="247" y="1732"/>
                    <a:pt x="791" y="1"/>
                    <a:pt x="2028" y="249"/>
                  </a:cubicBezTo>
                  <a:cubicBezTo>
                    <a:pt x="3215" y="545"/>
                    <a:pt x="4204" y="2227"/>
                    <a:pt x="3215" y="3364"/>
                  </a:cubicBezTo>
                  <a:cubicBezTo>
                    <a:pt x="2226" y="4502"/>
                    <a:pt x="1" y="3067"/>
                    <a:pt x="247" y="17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3526293" y="-288253"/>
              <a:ext cx="77655" cy="93705"/>
            </a:xfrm>
            <a:custGeom>
              <a:avLst/>
              <a:gdLst/>
              <a:ahLst/>
              <a:cxnLst/>
              <a:rect l="l" t="t" r="r" b="b"/>
              <a:pathLst>
                <a:path w="5985" h="7222" extrusionOk="0">
                  <a:moveTo>
                    <a:pt x="198" y="3018"/>
                  </a:moveTo>
                  <a:cubicBezTo>
                    <a:pt x="198" y="3018"/>
                    <a:pt x="1039" y="1"/>
                    <a:pt x="2622" y="198"/>
                  </a:cubicBezTo>
                  <a:cubicBezTo>
                    <a:pt x="4204" y="446"/>
                    <a:pt x="5984" y="4155"/>
                    <a:pt x="5491" y="5689"/>
                  </a:cubicBezTo>
                  <a:cubicBezTo>
                    <a:pt x="4996" y="7222"/>
                    <a:pt x="0" y="6875"/>
                    <a:pt x="198" y="30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3089905" y="-490403"/>
              <a:ext cx="98195" cy="58413"/>
            </a:xfrm>
            <a:custGeom>
              <a:avLst/>
              <a:gdLst/>
              <a:ahLst/>
              <a:cxnLst/>
              <a:rect l="l" t="t" r="r" b="b"/>
              <a:pathLst>
                <a:path w="7568" h="4502" extrusionOk="0">
                  <a:moveTo>
                    <a:pt x="248" y="3166"/>
                  </a:moveTo>
                  <a:cubicBezTo>
                    <a:pt x="248" y="3166"/>
                    <a:pt x="989" y="1485"/>
                    <a:pt x="3413" y="743"/>
                  </a:cubicBezTo>
                  <a:cubicBezTo>
                    <a:pt x="5787" y="1"/>
                    <a:pt x="7024" y="1089"/>
                    <a:pt x="7321" y="1930"/>
                  </a:cubicBezTo>
                  <a:cubicBezTo>
                    <a:pt x="7568" y="2819"/>
                    <a:pt x="3709" y="4303"/>
                    <a:pt x="2424" y="4403"/>
                  </a:cubicBezTo>
                  <a:cubicBezTo>
                    <a:pt x="1188" y="4502"/>
                    <a:pt x="0" y="4303"/>
                    <a:pt x="248" y="31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976322" y="-70065"/>
              <a:ext cx="30167" cy="35305"/>
            </a:xfrm>
            <a:custGeom>
              <a:avLst/>
              <a:gdLst/>
              <a:ahLst/>
              <a:cxnLst/>
              <a:rect l="l" t="t" r="r" b="b"/>
              <a:pathLst>
                <a:path w="2325" h="2721" extrusionOk="0">
                  <a:moveTo>
                    <a:pt x="1583" y="2425"/>
                  </a:moveTo>
                  <a:cubicBezTo>
                    <a:pt x="1583" y="2425"/>
                    <a:pt x="495" y="2721"/>
                    <a:pt x="247" y="2029"/>
                  </a:cubicBezTo>
                  <a:cubicBezTo>
                    <a:pt x="0" y="1337"/>
                    <a:pt x="692" y="1"/>
                    <a:pt x="1385" y="150"/>
                  </a:cubicBezTo>
                  <a:cubicBezTo>
                    <a:pt x="2077" y="298"/>
                    <a:pt x="2324" y="2079"/>
                    <a:pt x="1583" y="2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3512164" y="67262"/>
              <a:ext cx="51355" cy="56493"/>
            </a:xfrm>
            <a:custGeom>
              <a:avLst/>
              <a:gdLst/>
              <a:ahLst/>
              <a:cxnLst/>
              <a:rect l="l" t="t" r="r" b="b"/>
              <a:pathLst>
                <a:path w="3958" h="4354" extrusionOk="0">
                  <a:moveTo>
                    <a:pt x="248" y="1732"/>
                  </a:moveTo>
                  <a:cubicBezTo>
                    <a:pt x="248" y="1732"/>
                    <a:pt x="792" y="0"/>
                    <a:pt x="2028" y="248"/>
                  </a:cubicBezTo>
                  <a:cubicBezTo>
                    <a:pt x="3216" y="544"/>
                    <a:pt x="3957" y="3167"/>
                    <a:pt x="3315" y="3760"/>
                  </a:cubicBezTo>
                  <a:cubicBezTo>
                    <a:pt x="2672" y="4353"/>
                    <a:pt x="0" y="3068"/>
                    <a:pt x="248" y="17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3471098" y="121822"/>
              <a:ext cx="30816" cy="35954"/>
            </a:xfrm>
            <a:custGeom>
              <a:avLst/>
              <a:gdLst/>
              <a:ahLst/>
              <a:cxnLst/>
              <a:rect l="l" t="t" r="r" b="b"/>
              <a:pathLst>
                <a:path w="2375" h="2771" extrusionOk="0">
                  <a:moveTo>
                    <a:pt x="1583" y="2424"/>
                  </a:moveTo>
                  <a:cubicBezTo>
                    <a:pt x="1583" y="2424"/>
                    <a:pt x="544" y="2770"/>
                    <a:pt x="297" y="2077"/>
                  </a:cubicBezTo>
                  <a:cubicBezTo>
                    <a:pt x="0" y="1385"/>
                    <a:pt x="693" y="0"/>
                    <a:pt x="1435" y="199"/>
                  </a:cubicBezTo>
                  <a:cubicBezTo>
                    <a:pt x="2127" y="347"/>
                    <a:pt x="2375" y="2127"/>
                    <a:pt x="1583" y="24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2967979" y="-204175"/>
              <a:ext cx="614794" cy="428694"/>
            </a:xfrm>
            <a:custGeom>
              <a:avLst/>
              <a:gdLst/>
              <a:ahLst/>
              <a:cxnLst/>
              <a:rect l="l" t="t" r="r" b="b"/>
              <a:pathLst>
                <a:path w="47383" h="33040" extrusionOk="0">
                  <a:moveTo>
                    <a:pt x="9595" y="3412"/>
                  </a:moveTo>
                  <a:cubicBezTo>
                    <a:pt x="16718" y="3412"/>
                    <a:pt x="20476" y="11722"/>
                    <a:pt x="27352" y="9990"/>
                  </a:cubicBezTo>
                  <a:cubicBezTo>
                    <a:pt x="34226" y="8309"/>
                    <a:pt x="41249" y="0"/>
                    <a:pt x="44266" y="2868"/>
                  </a:cubicBezTo>
                  <a:cubicBezTo>
                    <a:pt x="47234" y="5688"/>
                    <a:pt x="47382" y="19586"/>
                    <a:pt x="35660" y="23197"/>
                  </a:cubicBezTo>
                  <a:cubicBezTo>
                    <a:pt x="3363" y="33039"/>
                    <a:pt x="1" y="3412"/>
                    <a:pt x="9596" y="3412"/>
                  </a:cubicBezTo>
                  <a:close/>
                </a:path>
              </a:pathLst>
            </a:custGeom>
            <a:solidFill>
              <a:srgbClr val="4808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3250990" y="-41170"/>
              <a:ext cx="225259" cy="165574"/>
            </a:xfrm>
            <a:custGeom>
              <a:avLst/>
              <a:gdLst/>
              <a:ahLst/>
              <a:cxnLst/>
              <a:rect l="l" t="t" r="r" b="b"/>
              <a:pathLst>
                <a:path w="17361" h="12761" extrusionOk="0">
                  <a:moveTo>
                    <a:pt x="17360" y="9050"/>
                  </a:moveTo>
                  <a:cubicBezTo>
                    <a:pt x="16322" y="9693"/>
                    <a:pt x="15135" y="10238"/>
                    <a:pt x="13848" y="10634"/>
                  </a:cubicBezTo>
                  <a:cubicBezTo>
                    <a:pt x="8557" y="12217"/>
                    <a:pt x="4105" y="12761"/>
                    <a:pt x="296" y="12562"/>
                  </a:cubicBezTo>
                  <a:cubicBezTo>
                    <a:pt x="0" y="9842"/>
                    <a:pt x="198" y="4600"/>
                    <a:pt x="5193" y="2621"/>
                  </a:cubicBezTo>
                  <a:cubicBezTo>
                    <a:pt x="11574" y="0"/>
                    <a:pt x="16124" y="6281"/>
                    <a:pt x="17360" y="90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3080927" y="1181"/>
              <a:ext cx="442798" cy="122588"/>
            </a:xfrm>
            <a:custGeom>
              <a:avLst/>
              <a:gdLst/>
              <a:ahLst/>
              <a:cxnLst/>
              <a:rect l="l" t="t" r="r" b="b"/>
              <a:pathLst>
                <a:path w="34127" h="9448" extrusionOk="0">
                  <a:moveTo>
                    <a:pt x="34127" y="2523"/>
                  </a:moveTo>
                  <a:cubicBezTo>
                    <a:pt x="32692" y="4401"/>
                    <a:pt x="30664" y="6034"/>
                    <a:pt x="27895" y="7024"/>
                  </a:cubicBezTo>
                  <a:cubicBezTo>
                    <a:pt x="27005" y="6330"/>
                    <a:pt x="26461" y="5193"/>
                    <a:pt x="26461" y="3957"/>
                  </a:cubicBezTo>
                  <a:cubicBezTo>
                    <a:pt x="26461" y="1781"/>
                    <a:pt x="28241" y="0"/>
                    <a:pt x="30417" y="0"/>
                  </a:cubicBezTo>
                  <a:cubicBezTo>
                    <a:pt x="32099" y="0"/>
                    <a:pt x="33534" y="1039"/>
                    <a:pt x="34127" y="2523"/>
                  </a:cubicBezTo>
                  <a:close/>
                  <a:moveTo>
                    <a:pt x="25621" y="7765"/>
                  </a:moveTo>
                  <a:cubicBezTo>
                    <a:pt x="22801" y="8557"/>
                    <a:pt x="20180" y="9002"/>
                    <a:pt x="17805" y="9199"/>
                  </a:cubicBezTo>
                  <a:cubicBezTo>
                    <a:pt x="17756" y="8953"/>
                    <a:pt x="17707" y="8655"/>
                    <a:pt x="17707" y="8310"/>
                  </a:cubicBezTo>
                  <a:cubicBezTo>
                    <a:pt x="17707" y="6133"/>
                    <a:pt x="19487" y="4353"/>
                    <a:pt x="21664" y="4353"/>
                  </a:cubicBezTo>
                  <a:cubicBezTo>
                    <a:pt x="23690" y="4353"/>
                    <a:pt x="25323" y="5836"/>
                    <a:pt x="25620" y="7765"/>
                  </a:cubicBezTo>
                  <a:close/>
                  <a:moveTo>
                    <a:pt x="16322" y="9347"/>
                  </a:moveTo>
                  <a:cubicBezTo>
                    <a:pt x="13305" y="9447"/>
                    <a:pt x="10683" y="9150"/>
                    <a:pt x="8408" y="8557"/>
                  </a:cubicBezTo>
                  <a:cubicBezTo>
                    <a:pt x="8606" y="6529"/>
                    <a:pt x="10287" y="4946"/>
                    <a:pt x="12365" y="4946"/>
                  </a:cubicBezTo>
                  <a:cubicBezTo>
                    <a:pt x="14542" y="4946"/>
                    <a:pt x="16322" y="6726"/>
                    <a:pt x="16322" y="8903"/>
                  </a:cubicBezTo>
                  <a:lnTo>
                    <a:pt x="16322" y="9347"/>
                  </a:lnTo>
                  <a:close/>
                  <a:moveTo>
                    <a:pt x="6232" y="7865"/>
                  </a:moveTo>
                  <a:cubicBezTo>
                    <a:pt x="3611" y="6826"/>
                    <a:pt x="1533" y="5292"/>
                    <a:pt x="0" y="3560"/>
                  </a:cubicBezTo>
                  <a:cubicBezTo>
                    <a:pt x="495" y="1928"/>
                    <a:pt x="1979" y="791"/>
                    <a:pt x="3759" y="791"/>
                  </a:cubicBezTo>
                  <a:cubicBezTo>
                    <a:pt x="5984" y="791"/>
                    <a:pt x="7765" y="2572"/>
                    <a:pt x="7765" y="4748"/>
                  </a:cubicBezTo>
                  <a:cubicBezTo>
                    <a:pt x="7765" y="5984"/>
                    <a:pt x="7171" y="7122"/>
                    <a:pt x="6231" y="78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3071935" y="-174643"/>
              <a:ext cx="448598" cy="138612"/>
            </a:xfrm>
            <a:custGeom>
              <a:avLst/>
              <a:gdLst/>
              <a:ahLst/>
              <a:cxnLst/>
              <a:rect l="l" t="t" r="r" b="b"/>
              <a:pathLst>
                <a:path w="34574" h="10683" extrusionOk="0">
                  <a:moveTo>
                    <a:pt x="1583" y="1136"/>
                  </a:moveTo>
                  <a:cubicBezTo>
                    <a:pt x="3957" y="1136"/>
                    <a:pt x="5985" y="2076"/>
                    <a:pt x="7865" y="3264"/>
                  </a:cubicBezTo>
                  <a:cubicBezTo>
                    <a:pt x="7518" y="5093"/>
                    <a:pt x="5936" y="6528"/>
                    <a:pt x="3957" y="6528"/>
                  </a:cubicBezTo>
                  <a:cubicBezTo>
                    <a:pt x="1781" y="6528"/>
                    <a:pt x="0" y="4748"/>
                    <a:pt x="0" y="2521"/>
                  </a:cubicBezTo>
                  <a:cubicBezTo>
                    <a:pt x="0" y="2126"/>
                    <a:pt x="49" y="1730"/>
                    <a:pt x="149" y="1384"/>
                  </a:cubicBezTo>
                  <a:cubicBezTo>
                    <a:pt x="593" y="1236"/>
                    <a:pt x="1039" y="1136"/>
                    <a:pt x="1584" y="1136"/>
                  </a:cubicBezTo>
                  <a:close/>
                  <a:moveTo>
                    <a:pt x="9398" y="4303"/>
                  </a:moveTo>
                  <a:cubicBezTo>
                    <a:pt x="11672" y="5836"/>
                    <a:pt x="13849" y="7468"/>
                    <a:pt x="16372" y="7862"/>
                  </a:cubicBezTo>
                  <a:cubicBezTo>
                    <a:pt x="15828" y="9495"/>
                    <a:pt x="14344" y="10682"/>
                    <a:pt x="12563" y="10682"/>
                  </a:cubicBezTo>
                  <a:cubicBezTo>
                    <a:pt x="10387" y="10682"/>
                    <a:pt x="8606" y="8902"/>
                    <a:pt x="8606" y="6676"/>
                  </a:cubicBezTo>
                  <a:cubicBezTo>
                    <a:pt x="8606" y="5785"/>
                    <a:pt x="8903" y="4945"/>
                    <a:pt x="9398" y="4303"/>
                  </a:cubicBezTo>
                  <a:close/>
                  <a:moveTo>
                    <a:pt x="18300" y="7913"/>
                  </a:moveTo>
                  <a:cubicBezTo>
                    <a:pt x="18647" y="7864"/>
                    <a:pt x="18993" y="7814"/>
                    <a:pt x="19340" y="7714"/>
                  </a:cubicBezTo>
                  <a:cubicBezTo>
                    <a:pt x="21466" y="7220"/>
                    <a:pt x="23593" y="6033"/>
                    <a:pt x="25621" y="4797"/>
                  </a:cubicBezTo>
                  <a:cubicBezTo>
                    <a:pt x="25784" y="5223"/>
                    <a:pt x="25867" y="5675"/>
                    <a:pt x="25868" y="6132"/>
                  </a:cubicBezTo>
                  <a:cubicBezTo>
                    <a:pt x="25868" y="8308"/>
                    <a:pt x="24087" y="10089"/>
                    <a:pt x="21862" y="10089"/>
                  </a:cubicBezTo>
                  <a:cubicBezTo>
                    <a:pt x="20329" y="10089"/>
                    <a:pt x="18993" y="9198"/>
                    <a:pt x="18300" y="7913"/>
                  </a:cubicBezTo>
                  <a:close/>
                  <a:moveTo>
                    <a:pt x="27203" y="3759"/>
                  </a:moveTo>
                  <a:cubicBezTo>
                    <a:pt x="29874" y="1977"/>
                    <a:pt x="32347" y="296"/>
                    <a:pt x="34177" y="0"/>
                  </a:cubicBezTo>
                  <a:cubicBezTo>
                    <a:pt x="34424" y="544"/>
                    <a:pt x="34573" y="1137"/>
                    <a:pt x="34573" y="1731"/>
                  </a:cubicBezTo>
                  <a:cubicBezTo>
                    <a:pt x="34573" y="3956"/>
                    <a:pt x="32792" y="5737"/>
                    <a:pt x="30616" y="5737"/>
                  </a:cubicBezTo>
                  <a:cubicBezTo>
                    <a:pt x="29132" y="5737"/>
                    <a:pt x="27896" y="4945"/>
                    <a:pt x="27203" y="3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3066161" y="-421078"/>
              <a:ext cx="195741" cy="195728"/>
            </a:xfrm>
            <a:custGeom>
              <a:avLst/>
              <a:gdLst/>
              <a:ahLst/>
              <a:cxnLst/>
              <a:rect l="l" t="t" r="r" b="b"/>
              <a:pathLst>
                <a:path w="15086" h="15085" extrusionOk="0">
                  <a:moveTo>
                    <a:pt x="7518" y="15084"/>
                  </a:moveTo>
                  <a:cubicBezTo>
                    <a:pt x="11673" y="15084"/>
                    <a:pt x="15085" y="11672"/>
                    <a:pt x="15085" y="7567"/>
                  </a:cubicBezTo>
                  <a:cubicBezTo>
                    <a:pt x="15085" y="3412"/>
                    <a:pt x="11673" y="0"/>
                    <a:pt x="7518" y="0"/>
                  </a:cubicBezTo>
                  <a:cubicBezTo>
                    <a:pt x="3413" y="0"/>
                    <a:pt x="1" y="3412"/>
                    <a:pt x="1" y="7567"/>
                  </a:cubicBezTo>
                  <a:cubicBezTo>
                    <a:pt x="1" y="11672"/>
                    <a:pt x="3413" y="15084"/>
                    <a:pt x="7518" y="150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3114298" y="-375535"/>
              <a:ext cx="102035" cy="102061"/>
            </a:xfrm>
            <a:custGeom>
              <a:avLst/>
              <a:gdLst/>
              <a:ahLst/>
              <a:cxnLst/>
              <a:rect l="l" t="t" r="r" b="b"/>
              <a:pathLst>
                <a:path w="7864" h="7866" extrusionOk="0">
                  <a:moveTo>
                    <a:pt x="3957" y="7865"/>
                  </a:moveTo>
                  <a:cubicBezTo>
                    <a:pt x="6084" y="7865"/>
                    <a:pt x="7863" y="6084"/>
                    <a:pt x="7863" y="3908"/>
                  </a:cubicBezTo>
                  <a:cubicBezTo>
                    <a:pt x="7863" y="1782"/>
                    <a:pt x="6084" y="1"/>
                    <a:pt x="3957" y="1"/>
                  </a:cubicBezTo>
                  <a:cubicBezTo>
                    <a:pt x="1780" y="1"/>
                    <a:pt x="0" y="1782"/>
                    <a:pt x="0" y="3908"/>
                  </a:cubicBezTo>
                  <a:cubicBezTo>
                    <a:pt x="0" y="6084"/>
                    <a:pt x="1780" y="7865"/>
                    <a:pt x="3957" y="7865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3168196" y="-385150"/>
              <a:ext cx="53911" cy="53275"/>
            </a:xfrm>
            <a:custGeom>
              <a:avLst/>
              <a:gdLst/>
              <a:ahLst/>
              <a:cxnLst/>
              <a:rect l="l" t="t" r="r" b="b"/>
              <a:pathLst>
                <a:path w="4155" h="4106" extrusionOk="0">
                  <a:moveTo>
                    <a:pt x="2078" y="4105"/>
                  </a:moveTo>
                  <a:cubicBezTo>
                    <a:pt x="3215" y="4105"/>
                    <a:pt x="4155" y="3215"/>
                    <a:pt x="4155" y="2028"/>
                  </a:cubicBezTo>
                  <a:cubicBezTo>
                    <a:pt x="4155" y="891"/>
                    <a:pt x="3215" y="0"/>
                    <a:pt x="2078" y="0"/>
                  </a:cubicBezTo>
                  <a:cubicBezTo>
                    <a:pt x="940" y="0"/>
                    <a:pt x="0" y="891"/>
                    <a:pt x="0" y="2028"/>
                  </a:cubicBezTo>
                  <a:cubicBezTo>
                    <a:pt x="0" y="3215"/>
                    <a:pt x="940" y="4105"/>
                    <a:pt x="2078" y="4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3367765" y="-375535"/>
              <a:ext cx="130295" cy="130295"/>
            </a:xfrm>
            <a:custGeom>
              <a:avLst/>
              <a:gdLst/>
              <a:ahLst/>
              <a:cxnLst/>
              <a:rect l="l" t="t" r="r" b="b"/>
              <a:pathLst>
                <a:path w="10042" h="10042" extrusionOk="0">
                  <a:moveTo>
                    <a:pt x="4996" y="10041"/>
                  </a:moveTo>
                  <a:cubicBezTo>
                    <a:pt x="7767" y="10041"/>
                    <a:pt x="10041" y="7767"/>
                    <a:pt x="10041" y="4996"/>
                  </a:cubicBezTo>
                  <a:cubicBezTo>
                    <a:pt x="10041" y="2276"/>
                    <a:pt x="7767" y="1"/>
                    <a:pt x="4996" y="1"/>
                  </a:cubicBezTo>
                  <a:cubicBezTo>
                    <a:pt x="2227" y="1"/>
                    <a:pt x="1" y="2278"/>
                    <a:pt x="1" y="4996"/>
                  </a:cubicBezTo>
                  <a:cubicBezTo>
                    <a:pt x="1" y="7767"/>
                    <a:pt x="2227" y="10041"/>
                    <a:pt x="4996" y="100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3403070" y="-340230"/>
              <a:ext cx="59711" cy="59711"/>
            </a:xfrm>
            <a:custGeom>
              <a:avLst/>
              <a:gdLst/>
              <a:ahLst/>
              <a:cxnLst/>
              <a:rect l="l" t="t" r="r" b="b"/>
              <a:pathLst>
                <a:path w="4602" h="4602" extrusionOk="0">
                  <a:moveTo>
                    <a:pt x="2275" y="4600"/>
                  </a:moveTo>
                  <a:cubicBezTo>
                    <a:pt x="3560" y="4601"/>
                    <a:pt x="4602" y="3559"/>
                    <a:pt x="4599" y="2275"/>
                  </a:cubicBezTo>
                  <a:cubicBezTo>
                    <a:pt x="4599" y="1039"/>
                    <a:pt x="3561" y="1"/>
                    <a:pt x="2275" y="1"/>
                  </a:cubicBezTo>
                  <a:cubicBezTo>
                    <a:pt x="1039" y="1"/>
                    <a:pt x="1" y="1039"/>
                    <a:pt x="1" y="2275"/>
                  </a:cubicBezTo>
                  <a:cubicBezTo>
                    <a:pt x="1" y="3562"/>
                    <a:pt x="1039" y="4600"/>
                    <a:pt x="2275" y="460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3432562" y="-346056"/>
              <a:ext cx="34046" cy="34072"/>
            </a:xfrm>
            <a:custGeom>
              <a:avLst/>
              <a:gdLst/>
              <a:ahLst/>
              <a:cxnLst/>
              <a:rect l="l" t="t" r="r" b="b"/>
              <a:pathLst>
                <a:path w="2624" h="2626" extrusionOk="0">
                  <a:moveTo>
                    <a:pt x="1338" y="2626"/>
                  </a:moveTo>
                  <a:cubicBezTo>
                    <a:pt x="2030" y="2626"/>
                    <a:pt x="2624" y="2032"/>
                    <a:pt x="2624" y="1340"/>
                  </a:cubicBezTo>
                  <a:cubicBezTo>
                    <a:pt x="2624" y="598"/>
                    <a:pt x="2030" y="4"/>
                    <a:pt x="1338" y="4"/>
                  </a:cubicBezTo>
                  <a:cubicBezTo>
                    <a:pt x="599" y="1"/>
                    <a:pt x="0" y="601"/>
                    <a:pt x="2" y="1340"/>
                  </a:cubicBezTo>
                  <a:cubicBezTo>
                    <a:pt x="2" y="2032"/>
                    <a:pt x="596" y="2626"/>
                    <a:pt x="1338" y="26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3258048" y="-241400"/>
              <a:ext cx="105889" cy="90501"/>
            </a:xfrm>
            <a:custGeom>
              <a:avLst/>
              <a:gdLst/>
              <a:ahLst/>
              <a:cxnLst/>
              <a:rect l="l" t="t" r="r" b="b"/>
              <a:pathLst>
                <a:path w="8161" h="6975" extrusionOk="0">
                  <a:moveTo>
                    <a:pt x="1285" y="3165"/>
                  </a:moveTo>
                  <a:cubicBezTo>
                    <a:pt x="1285" y="3165"/>
                    <a:pt x="2720" y="198"/>
                    <a:pt x="4253" y="99"/>
                  </a:cubicBezTo>
                  <a:cubicBezTo>
                    <a:pt x="5786" y="0"/>
                    <a:pt x="8161" y="5144"/>
                    <a:pt x="6330" y="5688"/>
                  </a:cubicBezTo>
                  <a:cubicBezTo>
                    <a:pt x="4452" y="6232"/>
                    <a:pt x="3808" y="5343"/>
                    <a:pt x="3808" y="5343"/>
                  </a:cubicBezTo>
                  <a:cubicBezTo>
                    <a:pt x="3808" y="5343"/>
                    <a:pt x="0" y="6974"/>
                    <a:pt x="1285" y="3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3474938" y="-629651"/>
              <a:ext cx="208573" cy="264405"/>
            </a:xfrm>
            <a:custGeom>
              <a:avLst/>
              <a:gdLst/>
              <a:ahLst/>
              <a:cxnLst/>
              <a:rect l="l" t="t" r="r" b="b"/>
              <a:pathLst>
                <a:path w="16075" h="20378" extrusionOk="0">
                  <a:moveTo>
                    <a:pt x="1732" y="10041"/>
                  </a:moveTo>
                  <a:cubicBezTo>
                    <a:pt x="1732" y="10041"/>
                    <a:pt x="11278" y="0"/>
                    <a:pt x="13702" y="1830"/>
                  </a:cubicBezTo>
                  <a:cubicBezTo>
                    <a:pt x="16075" y="3611"/>
                    <a:pt x="10041" y="17756"/>
                    <a:pt x="8112" y="19042"/>
                  </a:cubicBezTo>
                  <a:cubicBezTo>
                    <a:pt x="6233" y="20377"/>
                    <a:pt x="0" y="12613"/>
                    <a:pt x="1732" y="10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3511515" y="-584731"/>
              <a:ext cx="138002" cy="169441"/>
            </a:xfrm>
            <a:custGeom>
              <a:avLst/>
              <a:gdLst/>
              <a:ahLst/>
              <a:cxnLst/>
              <a:rect l="l" t="t" r="r" b="b"/>
              <a:pathLst>
                <a:path w="10636" h="13059" extrusionOk="0">
                  <a:moveTo>
                    <a:pt x="1" y="5490"/>
                  </a:moveTo>
                  <a:cubicBezTo>
                    <a:pt x="496" y="4995"/>
                    <a:pt x="1139" y="4353"/>
                    <a:pt x="1831" y="3710"/>
                  </a:cubicBezTo>
                  <a:cubicBezTo>
                    <a:pt x="2919" y="5836"/>
                    <a:pt x="5195" y="9645"/>
                    <a:pt x="8163" y="10881"/>
                  </a:cubicBezTo>
                  <a:cubicBezTo>
                    <a:pt x="7767" y="11673"/>
                    <a:pt x="7420" y="12415"/>
                    <a:pt x="7074" y="13058"/>
                  </a:cubicBezTo>
                  <a:cubicBezTo>
                    <a:pt x="3810" y="11573"/>
                    <a:pt x="1337" y="7914"/>
                    <a:pt x="2" y="5490"/>
                  </a:cubicBezTo>
                  <a:close/>
                  <a:moveTo>
                    <a:pt x="4304" y="1485"/>
                  </a:moveTo>
                  <a:cubicBezTo>
                    <a:pt x="4948" y="941"/>
                    <a:pt x="5640" y="446"/>
                    <a:pt x="6234" y="1"/>
                  </a:cubicBezTo>
                  <a:cubicBezTo>
                    <a:pt x="7668" y="1830"/>
                    <a:pt x="9251" y="3363"/>
                    <a:pt x="10636" y="4451"/>
                  </a:cubicBezTo>
                  <a:cubicBezTo>
                    <a:pt x="10388" y="5243"/>
                    <a:pt x="10092" y="6084"/>
                    <a:pt x="9795" y="6924"/>
                  </a:cubicBezTo>
                  <a:lnTo>
                    <a:pt x="9597" y="6727"/>
                  </a:lnTo>
                  <a:cubicBezTo>
                    <a:pt x="7964" y="5539"/>
                    <a:pt x="6036" y="3759"/>
                    <a:pt x="4304" y="14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2899302" y="-621308"/>
              <a:ext cx="208586" cy="264405"/>
            </a:xfrm>
            <a:custGeom>
              <a:avLst/>
              <a:gdLst/>
              <a:ahLst/>
              <a:cxnLst/>
              <a:rect l="l" t="t" r="r" b="b"/>
              <a:pathLst>
                <a:path w="16076" h="20378" extrusionOk="0">
                  <a:moveTo>
                    <a:pt x="14344" y="10090"/>
                  </a:moveTo>
                  <a:cubicBezTo>
                    <a:pt x="14344" y="10090"/>
                    <a:pt x="4799" y="0"/>
                    <a:pt x="2425" y="1831"/>
                  </a:cubicBezTo>
                  <a:cubicBezTo>
                    <a:pt x="1" y="3660"/>
                    <a:pt x="6035" y="17756"/>
                    <a:pt x="7964" y="19042"/>
                  </a:cubicBezTo>
                  <a:cubicBezTo>
                    <a:pt x="9843" y="20377"/>
                    <a:pt x="16075" y="12612"/>
                    <a:pt x="14344" y="100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933310" y="-576388"/>
              <a:ext cx="137989" cy="170076"/>
            </a:xfrm>
            <a:custGeom>
              <a:avLst/>
              <a:gdLst/>
              <a:ahLst/>
              <a:cxnLst/>
              <a:rect l="l" t="t" r="r" b="b"/>
              <a:pathLst>
                <a:path w="10635" h="13108" extrusionOk="0">
                  <a:moveTo>
                    <a:pt x="10635" y="5491"/>
                  </a:moveTo>
                  <a:cubicBezTo>
                    <a:pt x="10140" y="4996"/>
                    <a:pt x="9497" y="4403"/>
                    <a:pt x="8805" y="3710"/>
                  </a:cubicBezTo>
                  <a:cubicBezTo>
                    <a:pt x="7717" y="5837"/>
                    <a:pt x="5442" y="9645"/>
                    <a:pt x="2474" y="10881"/>
                  </a:cubicBezTo>
                  <a:cubicBezTo>
                    <a:pt x="2870" y="11722"/>
                    <a:pt x="3217" y="12465"/>
                    <a:pt x="3562" y="13107"/>
                  </a:cubicBezTo>
                  <a:cubicBezTo>
                    <a:pt x="6827" y="11574"/>
                    <a:pt x="9300" y="7914"/>
                    <a:pt x="10635" y="5489"/>
                  </a:cubicBezTo>
                  <a:close/>
                  <a:moveTo>
                    <a:pt x="6331" y="1534"/>
                  </a:moveTo>
                  <a:cubicBezTo>
                    <a:pt x="5689" y="990"/>
                    <a:pt x="5046" y="446"/>
                    <a:pt x="4403" y="0"/>
                  </a:cubicBezTo>
                  <a:cubicBezTo>
                    <a:pt x="2969" y="1879"/>
                    <a:pt x="1386" y="3364"/>
                    <a:pt x="1" y="4452"/>
                  </a:cubicBezTo>
                  <a:cubicBezTo>
                    <a:pt x="248" y="5243"/>
                    <a:pt x="545" y="6084"/>
                    <a:pt x="841" y="6925"/>
                  </a:cubicBezTo>
                  <a:lnTo>
                    <a:pt x="1089" y="6776"/>
                  </a:lnTo>
                  <a:cubicBezTo>
                    <a:pt x="2721" y="5540"/>
                    <a:pt x="4601" y="3759"/>
                    <a:pt x="6331" y="15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3064228" y="306651"/>
              <a:ext cx="486459" cy="85363"/>
            </a:xfrm>
            <a:custGeom>
              <a:avLst/>
              <a:gdLst/>
              <a:ahLst/>
              <a:cxnLst/>
              <a:rect l="l" t="t" r="r" b="b"/>
              <a:pathLst>
                <a:path w="37492" h="6579" extrusionOk="0">
                  <a:moveTo>
                    <a:pt x="18746" y="6579"/>
                  </a:moveTo>
                  <a:cubicBezTo>
                    <a:pt x="29084" y="6579"/>
                    <a:pt x="37491" y="5095"/>
                    <a:pt x="37491" y="3315"/>
                  </a:cubicBezTo>
                  <a:cubicBezTo>
                    <a:pt x="37491" y="1484"/>
                    <a:pt x="29084" y="0"/>
                    <a:pt x="18746" y="0"/>
                  </a:cubicBezTo>
                  <a:cubicBezTo>
                    <a:pt x="8409" y="0"/>
                    <a:pt x="1" y="1484"/>
                    <a:pt x="1" y="3315"/>
                  </a:cubicBezTo>
                  <a:cubicBezTo>
                    <a:pt x="1" y="5095"/>
                    <a:pt x="8409" y="6579"/>
                    <a:pt x="18746" y="6579"/>
                  </a:cubicBezTo>
                  <a:close/>
                </a:path>
              </a:pathLst>
            </a:custGeom>
            <a:solidFill>
              <a:srgbClr val="000000">
                <a:alpha val="1725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9" name="Google Shape;389;p8"/>
          <p:cNvGrpSpPr/>
          <p:nvPr/>
        </p:nvGrpSpPr>
        <p:grpSpPr>
          <a:xfrm>
            <a:off x="8210001" y="2234994"/>
            <a:ext cx="1868012" cy="1617748"/>
            <a:chOff x="4406024" y="829712"/>
            <a:chExt cx="1135248" cy="983155"/>
          </a:xfrm>
        </p:grpSpPr>
        <p:sp>
          <p:nvSpPr>
            <p:cNvPr id="390" name="Google Shape;390;p8"/>
            <p:cNvSpPr/>
            <p:nvPr/>
          </p:nvSpPr>
          <p:spPr>
            <a:xfrm>
              <a:off x="4406024" y="829712"/>
              <a:ext cx="1135248" cy="884324"/>
            </a:xfrm>
            <a:custGeom>
              <a:avLst/>
              <a:gdLst/>
              <a:ahLst/>
              <a:cxnLst/>
              <a:rect l="l" t="t" r="r" b="b"/>
              <a:pathLst>
                <a:path w="87495" h="68156" extrusionOk="0">
                  <a:moveTo>
                    <a:pt x="46047" y="45009"/>
                  </a:moveTo>
                  <a:cubicBezTo>
                    <a:pt x="46047" y="45009"/>
                    <a:pt x="39173" y="40408"/>
                    <a:pt x="41941" y="28193"/>
                  </a:cubicBezTo>
                  <a:cubicBezTo>
                    <a:pt x="44761" y="16026"/>
                    <a:pt x="43722" y="7123"/>
                    <a:pt x="34572" y="3562"/>
                  </a:cubicBezTo>
                  <a:cubicBezTo>
                    <a:pt x="25421" y="1"/>
                    <a:pt x="1" y="8607"/>
                    <a:pt x="1" y="32298"/>
                  </a:cubicBezTo>
                  <a:cubicBezTo>
                    <a:pt x="1" y="55940"/>
                    <a:pt x="9941" y="60489"/>
                    <a:pt x="21119" y="64298"/>
                  </a:cubicBezTo>
                  <a:cubicBezTo>
                    <a:pt x="32297" y="68156"/>
                    <a:pt x="55197" y="57176"/>
                    <a:pt x="61528" y="46493"/>
                  </a:cubicBezTo>
                  <a:cubicBezTo>
                    <a:pt x="67907" y="35859"/>
                    <a:pt x="77800" y="40162"/>
                    <a:pt x="77800" y="40162"/>
                  </a:cubicBezTo>
                  <a:cubicBezTo>
                    <a:pt x="77800" y="40162"/>
                    <a:pt x="80373" y="43228"/>
                    <a:pt x="80373" y="47532"/>
                  </a:cubicBezTo>
                  <a:cubicBezTo>
                    <a:pt x="80373" y="51835"/>
                    <a:pt x="71223" y="53615"/>
                    <a:pt x="71223" y="53615"/>
                  </a:cubicBezTo>
                  <a:lnTo>
                    <a:pt x="68651" y="49065"/>
                  </a:lnTo>
                  <a:lnTo>
                    <a:pt x="71469" y="46493"/>
                  </a:lnTo>
                  <a:lnTo>
                    <a:pt x="64594" y="48817"/>
                  </a:lnTo>
                  <a:lnTo>
                    <a:pt x="69936" y="59253"/>
                  </a:lnTo>
                  <a:cubicBezTo>
                    <a:pt x="69936" y="59253"/>
                    <a:pt x="81906" y="55939"/>
                    <a:pt x="84675" y="51834"/>
                  </a:cubicBezTo>
                  <a:cubicBezTo>
                    <a:pt x="87495" y="47778"/>
                    <a:pt x="84923" y="38381"/>
                    <a:pt x="78048" y="32792"/>
                  </a:cubicBezTo>
                  <a:cubicBezTo>
                    <a:pt x="71223" y="27203"/>
                    <a:pt x="64347" y="29972"/>
                    <a:pt x="60292" y="35067"/>
                  </a:cubicBezTo>
                  <a:cubicBezTo>
                    <a:pt x="56187" y="40162"/>
                    <a:pt x="53911" y="47778"/>
                    <a:pt x="46047" y="450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4515118" y="1294983"/>
              <a:ext cx="1004330" cy="419054"/>
            </a:xfrm>
            <a:custGeom>
              <a:avLst/>
              <a:gdLst/>
              <a:ahLst/>
              <a:cxnLst/>
              <a:rect l="l" t="t" r="r" b="b"/>
              <a:pathLst>
                <a:path w="77405" h="32297" extrusionOk="0">
                  <a:moveTo>
                    <a:pt x="0" y="21960"/>
                  </a:moveTo>
                  <a:cubicBezTo>
                    <a:pt x="3610" y="25125"/>
                    <a:pt x="8013" y="26857"/>
                    <a:pt x="12711" y="28439"/>
                  </a:cubicBezTo>
                  <a:cubicBezTo>
                    <a:pt x="23889" y="32297"/>
                    <a:pt x="46789" y="21317"/>
                    <a:pt x="53120" y="10634"/>
                  </a:cubicBezTo>
                  <a:cubicBezTo>
                    <a:pt x="59500" y="0"/>
                    <a:pt x="69392" y="4303"/>
                    <a:pt x="69392" y="4303"/>
                  </a:cubicBezTo>
                  <a:cubicBezTo>
                    <a:pt x="69392" y="4303"/>
                    <a:pt x="69837" y="4797"/>
                    <a:pt x="70332" y="5737"/>
                  </a:cubicBezTo>
                  <a:cubicBezTo>
                    <a:pt x="70282" y="5489"/>
                    <a:pt x="70233" y="5292"/>
                    <a:pt x="70183" y="5095"/>
                  </a:cubicBezTo>
                  <a:cubicBezTo>
                    <a:pt x="69540" y="2472"/>
                    <a:pt x="65385" y="296"/>
                    <a:pt x="60835" y="296"/>
                  </a:cubicBezTo>
                  <a:cubicBezTo>
                    <a:pt x="56235" y="296"/>
                    <a:pt x="50004" y="11524"/>
                    <a:pt x="47728" y="14046"/>
                  </a:cubicBezTo>
                  <a:cubicBezTo>
                    <a:pt x="32644" y="30764"/>
                    <a:pt x="15085" y="23889"/>
                    <a:pt x="0" y="21960"/>
                  </a:cubicBezTo>
                  <a:close/>
                  <a:moveTo>
                    <a:pt x="60588" y="21564"/>
                  </a:moveTo>
                  <a:lnTo>
                    <a:pt x="61528" y="23394"/>
                  </a:lnTo>
                  <a:cubicBezTo>
                    <a:pt x="61528" y="23394"/>
                    <a:pt x="73498" y="20081"/>
                    <a:pt x="76267" y="15975"/>
                  </a:cubicBezTo>
                  <a:cubicBezTo>
                    <a:pt x="77058" y="14887"/>
                    <a:pt x="77404" y="13403"/>
                    <a:pt x="77404" y="11672"/>
                  </a:cubicBezTo>
                  <a:cubicBezTo>
                    <a:pt x="76762" y="12710"/>
                    <a:pt x="76119" y="13997"/>
                    <a:pt x="75427" y="14689"/>
                  </a:cubicBezTo>
                  <a:cubicBezTo>
                    <a:pt x="73695" y="16420"/>
                    <a:pt x="65633" y="19931"/>
                    <a:pt x="64297" y="20575"/>
                  </a:cubicBezTo>
                  <a:cubicBezTo>
                    <a:pt x="63556" y="20971"/>
                    <a:pt x="61874" y="21316"/>
                    <a:pt x="60588" y="215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95214" y="1041490"/>
              <a:ext cx="350403" cy="350390"/>
            </a:xfrm>
            <a:custGeom>
              <a:avLst/>
              <a:gdLst/>
              <a:ahLst/>
              <a:cxnLst/>
              <a:rect l="l" t="t" r="r" b="b"/>
              <a:pathLst>
                <a:path w="27006" h="27005" extrusionOk="0">
                  <a:moveTo>
                    <a:pt x="13504" y="27005"/>
                  </a:moveTo>
                  <a:cubicBezTo>
                    <a:pt x="20922" y="27005"/>
                    <a:pt x="27005" y="20972"/>
                    <a:pt x="27005" y="13503"/>
                  </a:cubicBezTo>
                  <a:cubicBezTo>
                    <a:pt x="27005" y="6084"/>
                    <a:pt x="20922" y="0"/>
                    <a:pt x="13504" y="0"/>
                  </a:cubicBezTo>
                  <a:cubicBezTo>
                    <a:pt x="6035" y="0"/>
                    <a:pt x="1" y="6084"/>
                    <a:pt x="1" y="13503"/>
                  </a:cubicBezTo>
                  <a:cubicBezTo>
                    <a:pt x="1" y="20972"/>
                    <a:pt x="6035" y="27005"/>
                    <a:pt x="13504" y="27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4581213" y="1122363"/>
              <a:ext cx="183544" cy="183544"/>
            </a:xfrm>
            <a:custGeom>
              <a:avLst/>
              <a:gdLst/>
              <a:ahLst/>
              <a:cxnLst/>
              <a:rect l="l" t="t" r="r" b="b"/>
              <a:pathLst>
                <a:path w="14146" h="14146" extrusionOk="0">
                  <a:moveTo>
                    <a:pt x="7074" y="14146"/>
                  </a:moveTo>
                  <a:cubicBezTo>
                    <a:pt x="10931" y="14146"/>
                    <a:pt x="14146" y="10980"/>
                    <a:pt x="14146" y="7074"/>
                  </a:cubicBezTo>
                  <a:cubicBezTo>
                    <a:pt x="14146" y="3214"/>
                    <a:pt x="10931" y="0"/>
                    <a:pt x="7074" y="0"/>
                  </a:cubicBezTo>
                  <a:cubicBezTo>
                    <a:pt x="3167" y="0"/>
                    <a:pt x="0" y="3216"/>
                    <a:pt x="0" y="7074"/>
                  </a:cubicBezTo>
                  <a:cubicBezTo>
                    <a:pt x="0" y="10980"/>
                    <a:pt x="3167" y="14146"/>
                    <a:pt x="7074" y="14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678110" y="1105029"/>
              <a:ext cx="96287" cy="96262"/>
            </a:xfrm>
            <a:custGeom>
              <a:avLst/>
              <a:gdLst/>
              <a:ahLst/>
              <a:cxnLst/>
              <a:rect l="l" t="t" r="r" b="b"/>
              <a:pathLst>
                <a:path w="7421" h="7419" extrusionOk="0">
                  <a:moveTo>
                    <a:pt x="3710" y="7418"/>
                  </a:moveTo>
                  <a:cubicBezTo>
                    <a:pt x="5788" y="7418"/>
                    <a:pt x="7420" y="5786"/>
                    <a:pt x="7420" y="3709"/>
                  </a:cubicBezTo>
                  <a:cubicBezTo>
                    <a:pt x="7420" y="1681"/>
                    <a:pt x="5788" y="0"/>
                    <a:pt x="3710" y="0"/>
                  </a:cubicBezTo>
                  <a:cubicBezTo>
                    <a:pt x="1683" y="0"/>
                    <a:pt x="1" y="1681"/>
                    <a:pt x="1" y="3709"/>
                  </a:cubicBezTo>
                  <a:cubicBezTo>
                    <a:pt x="1" y="5786"/>
                    <a:pt x="1683" y="7418"/>
                    <a:pt x="3710" y="74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511252" y="1256473"/>
              <a:ext cx="333081" cy="197674"/>
            </a:xfrm>
            <a:custGeom>
              <a:avLst/>
              <a:gdLst/>
              <a:ahLst/>
              <a:cxnLst/>
              <a:rect l="l" t="t" r="r" b="b"/>
              <a:pathLst>
                <a:path w="25671" h="15235" extrusionOk="0">
                  <a:moveTo>
                    <a:pt x="1" y="2622"/>
                  </a:moveTo>
                  <a:cubicBezTo>
                    <a:pt x="397" y="5194"/>
                    <a:pt x="2574" y="15234"/>
                    <a:pt x="12713" y="14294"/>
                  </a:cubicBezTo>
                  <a:cubicBezTo>
                    <a:pt x="24237" y="13206"/>
                    <a:pt x="25671" y="99"/>
                    <a:pt x="25671" y="99"/>
                  </a:cubicBezTo>
                  <a:lnTo>
                    <a:pt x="25424" y="1"/>
                  </a:lnTo>
                  <a:cubicBezTo>
                    <a:pt x="24039" y="5985"/>
                    <a:pt x="18648" y="10436"/>
                    <a:pt x="12268" y="10436"/>
                  </a:cubicBezTo>
                  <a:cubicBezTo>
                    <a:pt x="6827" y="10436"/>
                    <a:pt x="2178" y="7271"/>
                    <a:pt x="1" y="26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667198" y="1383537"/>
              <a:ext cx="280455" cy="207302"/>
            </a:xfrm>
            <a:custGeom>
              <a:avLst/>
              <a:gdLst/>
              <a:ahLst/>
              <a:cxnLst/>
              <a:rect l="l" t="t" r="r" b="b"/>
              <a:pathLst>
                <a:path w="21615" h="15977" extrusionOk="0">
                  <a:moveTo>
                    <a:pt x="1" y="8507"/>
                  </a:moveTo>
                  <a:cubicBezTo>
                    <a:pt x="8113" y="6777"/>
                    <a:pt x="9645" y="4798"/>
                    <a:pt x="14394" y="0"/>
                  </a:cubicBezTo>
                  <a:cubicBezTo>
                    <a:pt x="21615" y="13403"/>
                    <a:pt x="1782" y="15976"/>
                    <a:pt x="1" y="8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689671" y="1402792"/>
              <a:ext cx="151457" cy="107174"/>
            </a:xfrm>
            <a:custGeom>
              <a:avLst/>
              <a:gdLst/>
              <a:ahLst/>
              <a:cxnLst/>
              <a:rect l="l" t="t" r="r" b="b"/>
              <a:pathLst>
                <a:path w="11673" h="8260" extrusionOk="0">
                  <a:moveTo>
                    <a:pt x="0" y="6628"/>
                  </a:moveTo>
                  <a:cubicBezTo>
                    <a:pt x="792" y="6429"/>
                    <a:pt x="1534" y="6232"/>
                    <a:pt x="2226" y="5985"/>
                  </a:cubicBezTo>
                  <a:cubicBezTo>
                    <a:pt x="2226" y="7023"/>
                    <a:pt x="2176" y="8259"/>
                    <a:pt x="1780" y="8259"/>
                  </a:cubicBezTo>
                  <a:cubicBezTo>
                    <a:pt x="1435" y="8259"/>
                    <a:pt x="594" y="7370"/>
                    <a:pt x="0" y="6628"/>
                  </a:cubicBezTo>
                  <a:close/>
                  <a:moveTo>
                    <a:pt x="9250" y="1929"/>
                  </a:moveTo>
                  <a:cubicBezTo>
                    <a:pt x="9844" y="1335"/>
                    <a:pt x="10486" y="692"/>
                    <a:pt x="11179" y="0"/>
                  </a:cubicBezTo>
                  <a:cubicBezTo>
                    <a:pt x="11426" y="1287"/>
                    <a:pt x="11673" y="2968"/>
                    <a:pt x="11426" y="3215"/>
                  </a:cubicBezTo>
                  <a:cubicBezTo>
                    <a:pt x="11129" y="3512"/>
                    <a:pt x="9893" y="2473"/>
                    <a:pt x="9250" y="1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4747410" y="1482355"/>
              <a:ext cx="116814" cy="68054"/>
            </a:xfrm>
            <a:custGeom>
              <a:avLst/>
              <a:gdLst/>
              <a:ahLst/>
              <a:cxnLst/>
              <a:rect l="l" t="t" r="r" b="b"/>
              <a:pathLst>
                <a:path w="9003" h="5245" extrusionOk="0">
                  <a:moveTo>
                    <a:pt x="9003" y="941"/>
                  </a:moveTo>
                  <a:cubicBezTo>
                    <a:pt x="7322" y="3909"/>
                    <a:pt x="3463" y="5244"/>
                    <a:pt x="1" y="4996"/>
                  </a:cubicBezTo>
                  <a:cubicBezTo>
                    <a:pt x="298" y="3710"/>
                    <a:pt x="1238" y="1831"/>
                    <a:pt x="3958" y="793"/>
                  </a:cubicBezTo>
                  <a:cubicBezTo>
                    <a:pt x="6134" y="1"/>
                    <a:pt x="7816" y="348"/>
                    <a:pt x="9003" y="9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712857" y="1728140"/>
              <a:ext cx="585276" cy="84727"/>
            </a:xfrm>
            <a:custGeom>
              <a:avLst/>
              <a:gdLst/>
              <a:ahLst/>
              <a:cxnLst/>
              <a:rect l="l" t="t" r="r" b="b"/>
              <a:pathLst>
                <a:path w="45108" h="6530" extrusionOk="0">
                  <a:moveTo>
                    <a:pt x="22554" y="6529"/>
                  </a:moveTo>
                  <a:cubicBezTo>
                    <a:pt x="34968" y="6529"/>
                    <a:pt x="45107" y="5047"/>
                    <a:pt x="45107" y="3265"/>
                  </a:cubicBezTo>
                  <a:cubicBezTo>
                    <a:pt x="45107" y="1435"/>
                    <a:pt x="34968" y="0"/>
                    <a:pt x="22554" y="0"/>
                  </a:cubicBezTo>
                  <a:cubicBezTo>
                    <a:pt x="10139" y="0"/>
                    <a:pt x="0" y="1435"/>
                    <a:pt x="0" y="3265"/>
                  </a:cubicBezTo>
                  <a:cubicBezTo>
                    <a:pt x="0" y="5047"/>
                    <a:pt x="10139" y="6529"/>
                    <a:pt x="22554" y="6529"/>
                  </a:cubicBezTo>
                  <a:close/>
                </a:path>
              </a:pathLst>
            </a:custGeom>
            <a:solidFill>
              <a:srgbClr val="BCCB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8" name="Google Shape;103;p1" descr="Kết quả hình ảnh cho newton grammar school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1013" y="296917"/>
            <a:ext cx="981604" cy="68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11</a:t>
            </a:fld>
            <a:endParaRPr lang="en-US"/>
          </a:p>
        </p:txBody>
      </p:sp>
      <p:graphicFrame>
        <p:nvGraphicFramePr>
          <p:cNvPr id="247" name="Google Shape;247;p9"/>
          <p:cNvGraphicFramePr/>
          <p:nvPr>
            <p:extLst>
              <p:ext uri="{D42A27DB-BD31-4B8C-83A1-F6EECF244321}">
                <p14:modId xmlns:p14="http://schemas.microsoft.com/office/powerpoint/2010/main" val="1279784112"/>
              </p:ext>
            </p:extLst>
          </p:nvPr>
        </p:nvGraphicFramePr>
        <p:xfrm>
          <a:off x="132814" y="307711"/>
          <a:ext cx="11754273" cy="624257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82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Các phần của bài viết</a:t>
                      </a:r>
                    </a:p>
                  </a:txBody>
                  <a:tcPr marL="54300" marR="54300" marT="0" marB="0" anchor="ctr">
                    <a:solidFill>
                      <a:srgbClr val="C0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Nội dung kiểm tra</a:t>
                      </a:r>
                    </a:p>
                  </a:txBody>
                  <a:tcPr marL="54300" marR="54300" marT="0" marB="0" anchor="ctr">
                    <a:solidFill>
                      <a:srgbClr val="C0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Đạt</a:t>
                      </a:r>
                    </a:p>
                  </a:txBody>
                  <a:tcPr marL="54300" marR="54300" marT="0" marB="0" anchor="ctr">
                    <a:solidFill>
                      <a:srgbClr val="C0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Chưa đạt</a:t>
                      </a:r>
                    </a:p>
                  </a:txBody>
                  <a:tcPr marL="54300" marR="54300" marT="0" marB="0" anchor="ctr">
                    <a:solidFill>
                      <a:srgbClr val="C0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327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Phần</a:t>
                      </a:r>
                      <a:r>
                        <a:rPr lang="en-US" sz="2700" b="1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b="1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mở</a:t>
                      </a:r>
                      <a:r>
                        <a:rPr lang="en-US" sz="2700" b="1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b="1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đầu</a:t>
                      </a:r>
                      <a:endParaRPr lang="en-US" sz="2700" b="1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EA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Nêu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rõ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tư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cách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người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kiến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nghị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(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cá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nhân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hay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tập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thể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)</a:t>
                      </a:r>
                      <a:endParaRPr lang="vi-VN" altLang="en-US"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Nêu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góc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độ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kiến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nghị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endParaRPr lang="vi-VN" altLang="en-US"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Nêu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vấn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đề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kiến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nghị</a:t>
                      </a:r>
                      <a:endParaRPr lang="vi-VN" altLang="en-US"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Phần</a:t>
                      </a:r>
                      <a:r>
                        <a:rPr lang="en-US" sz="2700" b="1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b="1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nội</a:t>
                      </a:r>
                      <a:r>
                        <a:rPr lang="en-US" sz="2700" b="1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dung</a:t>
                      </a:r>
                    </a:p>
                  </a:txBody>
                  <a:tcPr marL="54300" marR="54300" marT="0" marB="0" anchor="ctr">
                    <a:solidFill>
                      <a:srgbClr val="FFEA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Trình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bày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các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biểu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hiện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cụ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thể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của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vấn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đề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kiến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nghị</a:t>
                      </a:r>
                      <a:endParaRPr lang="vi-VN" altLang="en-US"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Nêu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tác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động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của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vấn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đề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kiến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nghị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lên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đời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sống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của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cá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nhân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hay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tập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thể</a:t>
                      </a:r>
                      <a:endParaRPr lang="vi-VN" altLang="en-US"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Gợi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ý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một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số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giải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pháp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cụ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thể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nhằm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giải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quyết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vấn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đề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endParaRPr lang="vi-VN" altLang="en-US"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5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Triển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khai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các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kiến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nghị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theo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tầng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bậc</a:t>
                      </a:r>
                      <a:endParaRPr lang="vi-VN" altLang="en-US"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 dirty="0">
                        <a:latin typeface="Cambria" panose="02040503050406030204"/>
                        <a:ea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97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Phần</a:t>
                      </a:r>
                      <a:r>
                        <a:rPr lang="en-US" sz="2700" b="1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b="1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kết</a:t>
                      </a:r>
                      <a:r>
                        <a:rPr lang="en-US" sz="2700" b="1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b="1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thúc</a:t>
                      </a:r>
                      <a:endParaRPr lang="en-US" sz="2700" b="1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EA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Bày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tỏ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mong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muốn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những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kiến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nghị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đã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nêu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sẽ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được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thực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hiện</a:t>
                      </a:r>
                      <a:endParaRPr lang="vi-VN" altLang="en-US"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sym typeface="Cambria" panose="02040503050406030204"/>
                        </a:rPr>
                        <a:t> </a:t>
                      </a:r>
                    </a:p>
                  </a:txBody>
                  <a:tcPr marL="54300" marR="54300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sym typeface="Cambria" panose="02040503050406030204"/>
                        </a:rPr>
                        <a:t> </a:t>
                      </a:r>
                    </a:p>
                  </a:txBody>
                  <a:tcPr marL="54300" marR="54300" marT="0" marB="0" anchor="ctr"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12</a:t>
            </a:fld>
            <a:endParaRPr lang="en-US"/>
          </a:p>
        </p:txBody>
      </p:sp>
      <p:sp>
        <p:nvSpPr>
          <p:cNvPr id="221" name="Google Shape;221;p7"/>
          <p:cNvSpPr txBox="1">
            <a:spLocks noGrp="1"/>
          </p:cNvSpPr>
          <p:nvPr>
            <p:ph type="title"/>
          </p:nvPr>
        </p:nvSpPr>
        <p:spPr>
          <a:xfrm>
            <a:off x="-241300" y="548640"/>
            <a:ext cx="3650827" cy="3999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733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CHỈNH SỬA BÀI</a:t>
            </a:r>
            <a:r>
              <a:rPr lang="vi-VN" altLang="en-US" sz="3733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VIẾT</a:t>
            </a:r>
          </a:p>
        </p:txBody>
      </p:sp>
      <p:pic>
        <p:nvPicPr>
          <p:cNvPr id="222" name="Google Shape;222;p7" descr="A picture containing writing implement, stationary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27092" y="40788"/>
            <a:ext cx="2075125" cy="20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7"/>
          <p:cNvSpPr txBox="1"/>
          <p:nvPr/>
        </p:nvSpPr>
        <p:spPr>
          <a:xfrm>
            <a:off x="6287895" y="1028436"/>
            <a:ext cx="6421352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Bám sát dàn ý khi viết bài</a:t>
            </a:r>
          </a:p>
        </p:txBody>
      </p:sp>
      <p:pic>
        <p:nvPicPr>
          <p:cNvPr id="224" name="Google Shape;224;p7" descr="A picture containing writing implement, stationary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409455" y="1748656"/>
            <a:ext cx="2075125" cy="20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7"/>
          <p:cNvSpPr txBox="1"/>
          <p:nvPr/>
        </p:nvSpPr>
        <p:spPr>
          <a:xfrm>
            <a:off x="5040207" y="2565401"/>
            <a:ext cx="6024880" cy="127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/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Sử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dụng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các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số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liệu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thống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kê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có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tính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thuyết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phục</a:t>
            </a:r>
            <a:endParaRPr lang="en-US" sz="3733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26" name="Google Shape;226;p7" descr="A picture containing writing implement, stationary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967412" y="3717202"/>
            <a:ext cx="2075125" cy="20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7"/>
          <p:cNvSpPr txBox="1"/>
          <p:nvPr/>
        </p:nvSpPr>
        <p:spPr>
          <a:xfrm>
            <a:off x="3600027" y="4548294"/>
            <a:ext cx="7138247" cy="184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/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Bày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tỏ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rõ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mong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muốn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đề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xuất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cụ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thể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giải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pháp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của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bản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thân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với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những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kiến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nghị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"/>
          <p:cNvSpPr txBox="1">
            <a:spLocks noGrp="1"/>
          </p:cNvSpPr>
          <p:nvPr>
            <p:ph type="title" idx="6"/>
          </p:nvPr>
        </p:nvSpPr>
        <p:spPr>
          <a:xfrm>
            <a:off x="1404620" y="548640"/>
            <a:ext cx="9562253" cy="8974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CHẤM ĐIỂM</a:t>
            </a:r>
            <a:endParaRPr sz="4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24" name="Google Shape;424;p10"/>
          <p:cNvSpPr/>
          <p:nvPr/>
        </p:nvSpPr>
        <p:spPr>
          <a:xfrm>
            <a:off x="1155100" y="1881880"/>
            <a:ext cx="3316000" cy="4981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400"/>
            </a:pPr>
            <a:endParaRPr sz="18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5" name="Google Shape;425;p10"/>
          <p:cNvSpPr/>
          <p:nvPr/>
        </p:nvSpPr>
        <p:spPr>
          <a:xfrm>
            <a:off x="4404236" y="1892796"/>
            <a:ext cx="3316000" cy="4981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400"/>
            </a:pPr>
            <a:endParaRPr sz="18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6" name="Google Shape;426;p10"/>
          <p:cNvSpPr/>
          <p:nvPr/>
        </p:nvSpPr>
        <p:spPr>
          <a:xfrm>
            <a:off x="7720053" y="1881880"/>
            <a:ext cx="3316000" cy="4981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400"/>
            </a:pPr>
            <a:endParaRPr sz="18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27" name="Google Shape;427;p10"/>
          <p:cNvGrpSpPr/>
          <p:nvPr/>
        </p:nvGrpSpPr>
        <p:grpSpPr>
          <a:xfrm>
            <a:off x="10171355" y="4036573"/>
            <a:ext cx="3070899" cy="3627080"/>
            <a:chOff x="7561841" y="-68195"/>
            <a:chExt cx="2303174" cy="2720310"/>
          </a:xfrm>
        </p:grpSpPr>
        <p:sp>
          <p:nvSpPr>
            <p:cNvPr id="428" name="Google Shape;428;p10"/>
            <p:cNvSpPr/>
            <p:nvPr/>
          </p:nvSpPr>
          <p:spPr>
            <a:xfrm rot="639340">
              <a:off x="7768591" y="85711"/>
              <a:ext cx="1889673" cy="2412498"/>
            </a:xfrm>
            <a:custGeom>
              <a:avLst/>
              <a:gdLst/>
              <a:ahLst/>
              <a:cxnLst/>
              <a:rect l="l" t="t" r="r" b="b"/>
              <a:pathLst>
                <a:path w="79729" h="101788" extrusionOk="0">
                  <a:moveTo>
                    <a:pt x="643" y="72409"/>
                  </a:moveTo>
                  <a:cubicBezTo>
                    <a:pt x="0" y="57522"/>
                    <a:pt x="7814" y="39024"/>
                    <a:pt x="19883" y="31754"/>
                  </a:cubicBezTo>
                  <a:cubicBezTo>
                    <a:pt x="15482" y="27599"/>
                    <a:pt x="10238" y="18003"/>
                    <a:pt x="11525" y="12711"/>
                  </a:cubicBezTo>
                  <a:cubicBezTo>
                    <a:pt x="13206" y="5540"/>
                    <a:pt x="25570" y="5243"/>
                    <a:pt x="28193" y="11129"/>
                  </a:cubicBezTo>
                  <a:cubicBezTo>
                    <a:pt x="30814" y="17015"/>
                    <a:pt x="20180" y="18003"/>
                    <a:pt x="19636" y="22604"/>
                  </a:cubicBezTo>
                  <a:cubicBezTo>
                    <a:pt x="19289" y="25175"/>
                    <a:pt x="20625" y="28341"/>
                    <a:pt x="21861" y="30666"/>
                  </a:cubicBezTo>
                  <a:cubicBezTo>
                    <a:pt x="23246" y="29972"/>
                    <a:pt x="24730" y="29429"/>
                    <a:pt x="26214" y="29083"/>
                  </a:cubicBezTo>
                  <a:cubicBezTo>
                    <a:pt x="28760" y="28505"/>
                    <a:pt x="31373" y="28289"/>
                    <a:pt x="33979" y="28439"/>
                  </a:cubicBezTo>
                  <a:cubicBezTo>
                    <a:pt x="31160" y="21861"/>
                    <a:pt x="29478" y="12514"/>
                    <a:pt x="31951" y="7814"/>
                  </a:cubicBezTo>
                  <a:cubicBezTo>
                    <a:pt x="36007" y="0"/>
                    <a:pt x="50449" y="3363"/>
                    <a:pt x="51784" y="10931"/>
                  </a:cubicBezTo>
                  <a:cubicBezTo>
                    <a:pt x="53071" y="18547"/>
                    <a:pt x="40458" y="16520"/>
                    <a:pt x="38430" y="21713"/>
                  </a:cubicBezTo>
                  <a:cubicBezTo>
                    <a:pt x="37589" y="23790"/>
                    <a:pt x="37688" y="26559"/>
                    <a:pt x="38084" y="29033"/>
                  </a:cubicBezTo>
                  <a:cubicBezTo>
                    <a:pt x="48668" y="31555"/>
                    <a:pt x="56829" y="40606"/>
                    <a:pt x="56582" y="52081"/>
                  </a:cubicBezTo>
                  <a:cubicBezTo>
                    <a:pt x="56186" y="67612"/>
                    <a:pt x="53960" y="83537"/>
                    <a:pt x="59154" y="83933"/>
                  </a:cubicBezTo>
                  <a:cubicBezTo>
                    <a:pt x="64347" y="84280"/>
                    <a:pt x="64150" y="82054"/>
                    <a:pt x="64150" y="79284"/>
                  </a:cubicBezTo>
                  <a:cubicBezTo>
                    <a:pt x="64150" y="76514"/>
                    <a:pt x="63803" y="72805"/>
                    <a:pt x="67512" y="71717"/>
                  </a:cubicBezTo>
                  <a:cubicBezTo>
                    <a:pt x="71222" y="70579"/>
                    <a:pt x="74189" y="72805"/>
                    <a:pt x="73794" y="76315"/>
                  </a:cubicBezTo>
                  <a:cubicBezTo>
                    <a:pt x="73448" y="79827"/>
                    <a:pt x="74932" y="82598"/>
                    <a:pt x="76366" y="82598"/>
                  </a:cubicBezTo>
                  <a:cubicBezTo>
                    <a:pt x="77850" y="82598"/>
                    <a:pt x="79334" y="80966"/>
                    <a:pt x="79334" y="80966"/>
                  </a:cubicBezTo>
                  <a:cubicBezTo>
                    <a:pt x="79334" y="80966"/>
                    <a:pt x="79729" y="83339"/>
                    <a:pt x="76959" y="84675"/>
                  </a:cubicBezTo>
                  <a:cubicBezTo>
                    <a:pt x="74189" y="85961"/>
                    <a:pt x="71568" y="83339"/>
                    <a:pt x="70826" y="81510"/>
                  </a:cubicBezTo>
                  <a:cubicBezTo>
                    <a:pt x="70084" y="79679"/>
                    <a:pt x="68600" y="80767"/>
                    <a:pt x="68996" y="82993"/>
                  </a:cubicBezTo>
                  <a:cubicBezTo>
                    <a:pt x="69343" y="85219"/>
                    <a:pt x="68056" y="91302"/>
                    <a:pt x="62122" y="93182"/>
                  </a:cubicBezTo>
                  <a:cubicBezTo>
                    <a:pt x="44514" y="98672"/>
                    <a:pt x="1880" y="101788"/>
                    <a:pt x="643" y="72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 rot="639340">
              <a:off x="8823756" y="240089"/>
              <a:ext cx="241681" cy="242771"/>
            </a:xfrm>
            <a:custGeom>
              <a:avLst/>
              <a:gdLst/>
              <a:ahLst/>
              <a:cxnLst/>
              <a:rect l="l" t="t" r="r" b="b"/>
              <a:pathLst>
                <a:path w="10197" h="10243" extrusionOk="0">
                  <a:moveTo>
                    <a:pt x="5098" y="4"/>
                  </a:moveTo>
                  <a:cubicBezTo>
                    <a:pt x="7913" y="0"/>
                    <a:pt x="10197" y="2283"/>
                    <a:pt x="10192" y="5098"/>
                  </a:cubicBezTo>
                  <a:cubicBezTo>
                    <a:pt x="10192" y="7918"/>
                    <a:pt x="7918" y="10243"/>
                    <a:pt x="5098" y="10243"/>
                  </a:cubicBezTo>
                  <a:cubicBezTo>
                    <a:pt x="2279" y="10243"/>
                    <a:pt x="4" y="7918"/>
                    <a:pt x="4" y="5098"/>
                  </a:cubicBezTo>
                  <a:cubicBezTo>
                    <a:pt x="0" y="2283"/>
                    <a:pt x="2283" y="0"/>
                    <a:pt x="509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 rot="639340">
              <a:off x="8884355" y="296935"/>
              <a:ext cx="126185" cy="126612"/>
            </a:xfrm>
            <a:custGeom>
              <a:avLst/>
              <a:gdLst/>
              <a:ahLst/>
              <a:cxnLst/>
              <a:rect l="l" t="t" r="r" b="b"/>
              <a:pathLst>
                <a:path w="5324" h="5342" extrusionOk="0">
                  <a:moveTo>
                    <a:pt x="2652" y="1"/>
                  </a:moveTo>
                  <a:cubicBezTo>
                    <a:pt x="4086" y="1"/>
                    <a:pt x="5323" y="1188"/>
                    <a:pt x="5323" y="2671"/>
                  </a:cubicBezTo>
                  <a:cubicBezTo>
                    <a:pt x="5323" y="4155"/>
                    <a:pt x="4086" y="5342"/>
                    <a:pt x="2652" y="5342"/>
                  </a:cubicBezTo>
                  <a:cubicBezTo>
                    <a:pt x="1185" y="5332"/>
                    <a:pt x="1" y="4139"/>
                    <a:pt x="1" y="2671"/>
                  </a:cubicBezTo>
                  <a:cubicBezTo>
                    <a:pt x="1" y="1205"/>
                    <a:pt x="1185" y="11"/>
                    <a:pt x="2652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 rot="639340">
              <a:off x="8956842" y="291481"/>
              <a:ext cx="68022" cy="66837"/>
            </a:xfrm>
            <a:custGeom>
              <a:avLst/>
              <a:gdLst/>
              <a:ahLst/>
              <a:cxnLst/>
              <a:rect l="l" t="t" r="r" b="b"/>
              <a:pathLst>
                <a:path w="2870" h="2820" extrusionOk="0">
                  <a:moveTo>
                    <a:pt x="1435" y="0"/>
                  </a:moveTo>
                  <a:cubicBezTo>
                    <a:pt x="2227" y="0"/>
                    <a:pt x="2870" y="643"/>
                    <a:pt x="2870" y="1435"/>
                  </a:cubicBezTo>
                  <a:cubicBezTo>
                    <a:pt x="2870" y="2226"/>
                    <a:pt x="2226" y="2820"/>
                    <a:pt x="1435" y="2820"/>
                  </a:cubicBezTo>
                  <a:cubicBezTo>
                    <a:pt x="643" y="2820"/>
                    <a:pt x="0" y="2226"/>
                    <a:pt x="0" y="1435"/>
                  </a:cubicBezTo>
                  <a:cubicBezTo>
                    <a:pt x="0" y="643"/>
                    <a:pt x="642" y="1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 rot="639340">
              <a:off x="8304219" y="220407"/>
              <a:ext cx="211012" cy="211012"/>
            </a:xfrm>
            <a:custGeom>
              <a:avLst/>
              <a:gdLst/>
              <a:ahLst/>
              <a:cxnLst/>
              <a:rect l="l" t="t" r="r" b="b"/>
              <a:pathLst>
                <a:path w="8903" h="8903" extrusionOk="0">
                  <a:moveTo>
                    <a:pt x="4452" y="0"/>
                  </a:moveTo>
                  <a:cubicBezTo>
                    <a:pt x="6925" y="0"/>
                    <a:pt x="8902" y="1978"/>
                    <a:pt x="8902" y="4451"/>
                  </a:cubicBezTo>
                  <a:cubicBezTo>
                    <a:pt x="8902" y="6924"/>
                    <a:pt x="6925" y="8902"/>
                    <a:pt x="4452" y="8902"/>
                  </a:cubicBezTo>
                  <a:cubicBezTo>
                    <a:pt x="1977" y="8902"/>
                    <a:pt x="0" y="6924"/>
                    <a:pt x="0" y="4451"/>
                  </a:cubicBezTo>
                  <a:cubicBezTo>
                    <a:pt x="0" y="1978"/>
                    <a:pt x="1979" y="0"/>
                    <a:pt x="4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 rot="639340">
              <a:off x="8355514" y="270182"/>
              <a:ext cx="114548" cy="114548"/>
            </a:xfrm>
            <a:custGeom>
              <a:avLst/>
              <a:gdLst/>
              <a:ahLst/>
              <a:cxnLst/>
              <a:rect l="l" t="t" r="r" b="b"/>
              <a:pathLst>
                <a:path w="4833" h="4833" extrusionOk="0">
                  <a:moveTo>
                    <a:pt x="2327" y="1"/>
                  </a:moveTo>
                  <a:cubicBezTo>
                    <a:pt x="3267" y="3"/>
                    <a:pt x="4114" y="568"/>
                    <a:pt x="4473" y="1437"/>
                  </a:cubicBezTo>
                  <a:cubicBezTo>
                    <a:pt x="4832" y="2306"/>
                    <a:pt x="4634" y="3304"/>
                    <a:pt x="3969" y="3969"/>
                  </a:cubicBezTo>
                  <a:cubicBezTo>
                    <a:pt x="3305" y="4633"/>
                    <a:pt x="2305" y="4833"/>
                    <a:pt x="1437" y="4473"/>
                  </a:cubicBezTo>
                  <a:cubicBezTo>
                    <a:pt x="569" y="4113"/>
                    <a:pt x="2" y="3265"/>
                    <a:pt x="2" y="2325"/>
                  </a:cubicBezTo>
                  <a:cubicBezTo>
                    <a:pt x="1" y="1041"/>
                    <a:pt x="1043" y="0"/>
                    <a:pt x="2327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 rot="639340">
              <a:off x="8420882" y="265900"/>
              <a:ext cx="57452" cy="57452"/>
            </a:xfrm>
            <a:custGeom>
              <a:avLst/>
              <a:gdLst/>
              <a:ahLst/>
              <a:cxnLst/>
              <a:rect l="l" t="t" r="r" b="b"/>
              <a:pathLst>
                <a:path w="2424" h="2424" extrusionOk="0">
                  <a:moveTo>
                    <a:pt x="1237" y="0"/>
                  </a:moveTo>
                  <a:cubicBezTo>
                    <a:pt x="1880" y="0"/>
                    <a:pt x="2424" y="545"/>
                    <a:pt x="2424" y="1188"/>
                  </a:cubicBezTo>
                  <a:cubicBezTo>
                    <a:pt x="2424" y="1880"/>
                    <a:pt x="1880" y="2424"/>
                    <a:pt x="1237" y="2424"/>
                  </a:cubicBezTo>
                  <a:cubicBezTo>
                    <a:pt x="544" y="2424"/>
                    <a:pt x="0" y="1880"/>
                    <a:pt x="0" y="1188"/>
                  </a:cubicBezTo>
                  <a:cubicBezTo>
                    <a:pt x="0" y="545"/>
                    <a:pt x="544" y="0"/>
                    <a:pt x="1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 rot="639340">
              <a:off x="7803462" y="1129599"/>
              <a:ext cx="1124172" cy="783088"/>
            </a:xfrm>
            <a:custGeom>
              <a:avLst/>
              <a:gdLst/>
              <a:ahLst/>
              <a:cxnLst/>
              <a:rect l="l" t="t" r="r" b="b"/>
              <a:pathLst>
                <a:path w="47431" h="33040" extrusionOk="0">
                  <a:moveTo>
                    <a:pt x="9595" y="3415"/>
                  </a:moveTo>
                  <a:cubicBezTo>
                    <a:pt x="16767" y="3415"/>
                    <a:pt x="20476" y="11724"/>
                    <a:pt x="27351" y="10043"/>
                  </a:cubicBezTo>
                  <a:cubicBezTo>
                    <a:pt x="34225" y="8311"/>
                    <a:pt x="41249" y="1"/>
                    <a:pt x="44266" y="2870"/>
                  </a:cubicBezTo>
                  <a:cubicBezTo>
                    <a:pt x="47283" y="5740"/>
                    <a:pt x="47431" y="19638"/>
                    <a:pt x="35660" y="23198"/>
                  </a:cubicBezTo>
                  <a:cubicBezTo>
                    <a:pt x="3412" y="33040"/>
                    <a:pt x="0" y="3414"/>
                    <a:pt x="9595" y="34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 rot="639340">
              <a:off x="8308067" y="1456219"/>
              <a:ext cx="410315" cy="303612"/>
            </a:xfrm>
            <a:custGeom>
              <a:avLst/>
              <a:gdLst/>
              <a:ahLst/>
              <a:cxnLst/>
              <a:rect l="l" t="t" r="r" b="b"/>
              <a:pathLst>
                <a:path w="17312" h="12810" extrusionOk="0">
                  <a:moveTo>
                    <a:pt x="17312" y="9101"/>
                  </a:moveTo>
                  <a:cubicBezTo>
                    <a:pt x="16273" y="9694"/>
                    <a:pt x="15136" y="10238"/>
                    <a:pt x="13800" y="10634"/>
                  </a:cubicBezTo>
                  <a:cubicBezTo>
                    <a:pt x="8558" y="12216"/>
                    <a:pt x="4057" y="12810"/>
                    <a:pt x="248" y="12612"/>
                  </a:cubicBezTo>
                  <a:cubicBezTo>
                    <a:pt x="1" y="9842"/>
                    <a:pt x="198" y="4649"/>
                    <a:pt x="5145" y="2621"/>
                  </a:cubicBezTo>
                  <a:cubicBezTo>
                    <a:pt x="11525" y="0"/>
                    <a:pt x="16076" y="6281"/>
                    <a:pt x="17312" y="9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 rot="639340">
              <a:off x="7991166" y="1512099"/>
              <a:ext cx="808875" cy="225114"/>
            </a:xfrm>
            <a:custGeom>
              <a:avLst/>
              <a:gdLst/>
              <a:ahLst/>
              <a:cxnLst/>
              <a:rect l="l" t="t" r="r" b="b"/>
              <a:pathLst>
                <a:path w="34128" h="9498" extrusionOk="0">
                  <a:moveTo>
                    <a:pt x="34127" y="2523"/>
                  </a:moveTo>
                  <a:cubicBezTo>
                    <a:pt x="32693" y="4402"/>
                    <a:pt x="30665" y="6035"/>
                    <a:pt x="27896" y="7024"/>
                  </a:cubicBezTo>
                  <a:cubicBezTo>
                    <a:pt x="27005" y="6332"/>
                    <a:pt x="26461" y="5195"/>
                    <a:pt x="26461" y="3958"/>
                  </a:cubicBezTo>
                  <a:cubicBezTo>
                    <a:pt x="26461" y="1782"/>
                    <a:pt x="28241" y="1"/>
                    <a:pt x="30417" y="1"/>
                  </a:cubicBezTo>
                  <a:cubicBezTo>
                    <a:pt x="32100" y="1"/>
                    <a:pt x="33583" y="1039"/>
                    <a:pt x="34127" y="2523"/>
                  </a:cubicBezTo>
                  <a:close/>
                  <a:moveTo>
                    <a:pt x="25621" y="7767"/>
                  </a:moveTo>
                  <a:cubicBezTo>
                    <a:pt x="22802" y="8557"/>
                    <a:pt x="20180" y="9003"/>
                    <a:pt x="17806" y="9250"/>
                  </a:cubicBezTo>
                  <a:cubicBezTo>
                    <a:pt x="17757" y="8953"/>
                    <a:pt x="17707" y="8656"/>
                    <a:pt x="17707" y="8360"/>
                  </a:cubicBezTo>
                  <a:cubicBezTo>
                    <a:pt x="17707" y="6134"/>
                    <a:pt x="19487" y="4354"/>
                    <a:pt x="21714" y="4354"/>
                  </a:cubicBezTo>
                  <a:cubicBezTo>
                    <a:pt x="23691" y="4354"/>
                    <a:pt x="25373" y="5838"/>
                    <a:pt x="25621" y="7767"/>
                  </a:cubicBezTo>
                  <a:close/>
                  <a:moveTo>
                    <a:pt x="16322" y="9349"/>
                  </a:moveTo>
                  <a:cubicBezTo>
                    <a:pt x="13354" y="9497"/>
                    <a:pt x="10685" y="9201"/>
                    <a:pt x="8408" y="8557"/>
                  </a:cubicBezTo>
                  <a:cubicBezTo>
                    <a:pt x="8607" y="6530"/>
                    <a:pt x="10288" y="4947"/>
                    <a:pt x="12365" y="4947"/>
                  </a:cubicBezTo>
                  <a:cubicBezTo>
                    <a:pt x="14592" y="4947"/>
                    <a:pt x="16372" y="6727"/>
                    <a:pt x="16372" y="8903"/>
                  </a:cubicBezTo>
                  <a:cubicBezTo>
                    <a:pt x="16372" y="9052"/>
                    <a:pt x="16372" y="9200"/>
                    <a:pt x="16322" y="9348"/>
                  </a:cubicBezTo>
                  <a:close/>
                  <a:moveTo>
                    <a:pt x="6282" y="7865"/>
                  </a:moveTo>
                  <a:cubicBezTo>
                    <a:pt x="3611" y="6826"/>
                    <a:pt x="1583" y="5294"/>
                    <a:pt x="1" y="3562"/>
                  </a:cubicBezTo>
                  <a:cubicBezTo>
                    <a:pt x="495" y="1929"/>
                    <a:pt x="2029" y="792"/>
                    <a:pt x="3809" y="792"/>
                  </a:cubicBezTo>
                  <a:cubicBezTo>
                    <a:pt x="5986" y="792"/>
                    <a:pt x="7766" y="2573"/>
                    <a:pt x="7766" y="4749"/>
                  </a:cubicBezTo>
                  <a:cubicBezTo>
                    <a:pt x="7766" y="6034"/>
                    <a:pt x="7172" y="7123"/>
                    <a:pt x="6282" y="78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 rot="639340">
              <a:off x="8031713" y="1194250"/>
              <a:ext cx="820559" cy="253224"/>
            </a:xfrm>
            <a:custGeom>
              <a:avLst/>
              <a:gdLst/>
              <a:ahLst/>
              <a:cxnLst/>
              <a:rect l="l" t="t" r="r" b="b"/>
              <a:pathLst>
                <a:path w="34621" h="10684" extrusionOk="0">
                  <a:moveTo>
                    <a:pt x="1583" y="1138"/>
                  </a:moveTo>
                  <a:cubicBezTo>
                    <a:pt x="4007" y="1138"/>
                    <a:pt x="5984" y="2078"/>
                    <a:pt x="7913" y="3265"/>
                  </a:cubicBezTo>
                  <a:cubicBezTo>
                    <a:pt x="7567" y="5143"/>
                    <a:pt x="5935" y="6528"/>
                    <a:pt x="3957" y="6528"/>
                  </a:cubicBezTo>
                  <a:cubicBezTo>
                    <a:pt x="1781" y="6528"/>
                    <a:pt x="1" y="4749"/>
                    <a:pt x="1" y="2573"/>
                  </a:cubicBezTo>
                  <a:cubicBezTo>
                    <a:pt x="1" y="2126"/>
                    <a:pt x="50" y="1781"/>
                    <a:pt x="198" y="1385"/>
                  </a:cubicBezTo>
                  <a:cubicBezTo>
                    <a:pt x="594" y="1237"/>
                    <a:pt x="1089" y="1138"/>
                    <a:pt x="1583" y="1138"/>
                  </a:cubicBezTo>
                  <a:close/>
                  <a:moveTo>
                    <a:pt x="9397" y="4303"/>
                  </a:moveTo>
                  <a:cubicBezTo>
                    <a:pt x="11673" y="5836"/>
                    <a:pt x="13849" y="7518"/>
                    <a:pt x="16371" y="7914"/>
                  </a:cubicBezTo>
                  <a:cubicBezTo>
                    <a:pt x="15877" y="9496"/>
                    <a:pt x="14344" y="10684"/>
                    <a:pt x="12562" y="10684"/>
                  </a:cubicBezTo>
                  <a:cubicBezTo>
                    <a:pt x="10387" y="10684"/>
                    <a:pt x="8605" y="8903"/>
                    <a:pt x="8605" y="6727"/>
                  </a:cubicBezTo>
                  <a:cubicBezTo>
                    <a:pt x="8605" y="5787"/>
                    <a:pt x="8903" y="4946"/>
                    <a:pt x="9397" y="4302"/>
                  </a:cubicBezTo>
                  <a:close/>
                  <a:moveTo>
                    <a:pt x="18349" y="7914"/>
                  </a:moveTo>
                  <a:cubicBezTo>
                    <a:pt x="18646" y="7864"/>
                    <a:pt x="18991" y="7815"/>
                    <a:pt x="19339" y="7766"/>
                  </a:cubicBezTo>
                  <a:cubicBezTo>
                    <a:pt x="21466" y="7222"/>
                    <a:pt x="23592" y="6034"/>
                    <a:pt x="25620" y="4798"/>
                  </a:cubicBezTo>
                  <a:cubicBezTo>
                    <a:pt x="25783" y="5225"/>
                    <a:pt x="25867" y="5677"/>
                    <a:pt x="25867" y="6133"/>
                  </a:cubicBezTo>
                  <a:cubicBezTo>
                    <a:pt x="25867" y="8310"/>
                    <a:pt x="24087" y="10090"/>
                    <a:pt x="21911" y="10090"/>
                  </a:cubicBezTo>
                  <a:cubicBezTo>
                    <a:pt x="20328" y="10090"/>
                    <a:pt x="18993" y="9199"/>
                    <a:pt x="18350" y="7914"/>
                  </a:cubicBezTo>
                  <a:close/>
                  <a:moveTo>
                    <a:pt x="27203" y="3759"/>
                  </a:moveTo>
                  <a:cubicBezTo>
                    <a:pt x="29922" y="2028"/>
                    <a:pt x="32346" y="297"/>
                    <a:pt x="34226" y="1"/>
                  </a:cubicBezTo>
                  <a:cubicBezTo>
                    <a:pt x="34473" y="545"/>
                    <a:pt x="34621" y="1138"/>
                    <a:pt x="34621" y="1781"/>
                  </a:cubicBezTo>
                  <a:cubicBezTo>
                    <a:pt x="34621" y="3958"/>
                    <a:pt x="32841" y="5738"/>
                    <a:pt x="30614" y="5738"/>
                  </a:cubicBezTo>
                  <a:cubicBezTo>
                    <a:pt x="29180" y="5738"/>
                    <a:pt x="27895" y="4947"/>
                    <a:pt x="27203" y="3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 rot="639340">
              <a:off x="8324284" y="1997260"/>
              <a:ext cx="1094901" cy="444326"/>
            </a:xfrm>
            <a:custGeom>
              <a:avLst/>
              <a:gdLst/>
              <a:ahLst/>
              <a:cxnLst/>
              <a:rect l="l" t="t" r="r" b="b"/>
              <a:pathLst>
                <a:path w="46196" h="18747" extrusionOk="0">
                  <a:moveTo>
                    <a:pt x="46196" y="5985"/>
                  </a:moveTo>
                  <a:cubicBezTo>
                    <a:pt x="43476" y="7124"/>
                    <a:pt x="41003" y="4600"/>
                    <a:pt x="40261" y="2771"/>
                  </a:cubicBezTo>
                  <a:cubicBezTo>
                    <a:pt x="39519" y="940"/>
                    <a:pt x="38035" y="2028"/>
                    <a:pt x="38431" y="4254"/>
                  </a:cubicBezTo>
                  <a:cubicBezTo>
                    <a:pt x="38778" y="6480"/>
                    <a:pt x="37491" y="12563"/>
                    <a:pt x="31557" y="14443"/>
                  </a:cubicBezTo>
                  <a:cubicBezTo>
                    <a:pt x="23939" y="16817"/>
                    <a:pt x="11624" y="18747"/>
                    <a:pt x="1" y="17807"/>
                  </a:cubicBezTo>
                  <a:cubicBezTo>
                    <a:pt x="2178" y="16421"/>
                    <a:pt x="5788" y="14492"/>
                    <a:pt x="10239" y="13503"/>
                  </a:cubicBezTo>
                  <a:cubicBezTo>
                    <a:pt x="17559" y="11870"/>
                    <a:pt x="29874" y="14393"/>
                    <a:pt x="32842" y="10882"/>
                  </a:cubicBezTo>
                  <a:cubicBezTo>
                    <a:pt x="35761" y="7420"/>
                    <a:pt x="36848" y="643"/>
                    <a:pt x="38579" y="347"/>
                  </a:cubicBezTo>
                  <a:cubicBezTo>
                    <a:pt x="40360" y="0"/>
                    <a:pt x="41547" y="4155"/>
                    <a:pt x="43921" y="4996"/>
                  </a:cubicBezTo>
                  <a:cubicBezTo>
                    <a:pt x="44812" y="5342"/>
                    <a:pt x="45602" y="5638"/>
                    <a:pt x="46196" y="5985"/>
                  </a:cubicBezTo>
                  <a:close/>
                </a:path>
              </a:pathLst>
            </a:custGeom>
            <a:solidFill>
              <a:srgbClr val="C2E2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 rot="639340">
              <a:off x="8542591" y="790468"/>
              <a:ext cx="320061" cy="173540"/>
            </a:xfrm>
            <a:custGeom>
              <a:avLst/>
              <a:gdLst/>
              <a:ahLst/>
              <a:cxnLst/>
              <a:rect l="l" t="t" r="r" b="b"/>
              <a:pathLst>
                <a:path w="13504" h="7322" extrusionOk="0">
                  <a:moveTo>
                    <a:pt x="8360" y="644"/>
                  </a:moveTo>
                  <a:cubicBezTo>
                    <a:pt x="12266" y="1336"/>
                    <a:pt x="13503" y="3958"/>
                    <a:pt x="12613" y="5589"/>
                  </a:cubicBezTo>
                  <a:cubicBezTo>
                    <a:pt x="11970" y="6777"/>
                    <a:pt x="6975" y="7321"/>
                    <a:pt x="4304" y="6184"/>
                  </a:cubicBezTo>
                  <a:cubicBezTo>
                    <a:pt x="1" y="4452"/>
                    <a:pt x="5144" y="1"/>
                    <a:pt x="8360" y="64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 rot="639340">
              <a:off x="8881113" y="966862"/>
              <a:ext cx="92648" cy="93809"/>
            </a:xfrm>
            <a:custGeom>
              <a:avLst/>
              <a:gdLst/>
              <a:ahLst/>
              <a:cxnLst/>
              <a:rect l="l" t="t" r="r" b="b"/>
              <a:pathLst>
                <a:path w="3909" h="3958" extrusionOk="0">
                  <a:moveTo>
                    <a:pt x="50" y="1831"/>
                  </a:moveTo>
                  <a:cubicBezTo>
                    <a:pt x="50" y="1831"/>
                    <a:pt x="247" y="0"/>
                    <a:pt x="1485" y="51"/>
                  </a:cubicBezTo>
                  <a:cubicBezTo>
                    <a:pt x="2722" y="100"/>
                    <a:pt x="3908" y="2523"/>
                    <a:pt x="3414" y="3265"/>
                  </a:cubicBezTo>
                  <a:cubicBezTo>
                    <a:pt x="2870" y="3957"/>
                    <a:pt x="1" y="3216"/>
                    <a:pt x="50" y="1831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 rot="639340">
              <a:off x="8935529" y="1213593"/>
              <a:ext cx="139505" cy="167639"/>
            </a:xfrm>
            <a:custGeom>
              <a:avLst/>
              <a:gdLst/>
              <a:ahLst/>
              <a:cxnLst/>
              <a:rect l="l" t="t" r="r" b="b"/>
              <a:pathLst>
                <a:path w="5886" h="7073" extrusionOk="0">
                  <a:moveTo>
                    <a:pt x="0" y="3215"/>
                  </a:moveTo>
                  <a:cubicBezTo>
                    <a:pt x="0" y="3215"/>
                    <a:pt x="247" y="98"/>
                    <a:pt x="1830" y="49"/>
                  </a:cubicBezTo>
                  <a:cubicBezTo>
                    <a:pt x="3412" y="1"/>
                    <a:pt x="5885" y="3314"/>
                    <a:pt x="5639" y="4897"/>
                  </a:cubicBezTo>
                  <a:cubicBezTo>
                    <a:pt x="5441" y="6479"/>
                    <a:pt x="446" y="7072"/>
                    <a:pt x="0" y="3215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 rot="639340">
              <a:off x="8275621" y="851951"/>
              <a:ext cx="93809" cy="103171"/>
            </a:xfrm>
            <a:custGeom>
              <a:avLst/>
              <a:gdLst/>
              <a:ahLst/>
              <a:cxnLst/>
              <a:rect l="l" t="t" r="r" b="b"/>
              <a:pathLst>
                <a:path w="3958" h="4353" extrusionOk="0">
                  <a:moveTo>
                    <a:pt x="248" y="1732"/>
                  </a:moveTo>
                  <a:cubicBezTo>
                    <a:pt x="248" y="1732"/>
                    <a:pt x="791" y="0"/>
                    <a:pt x="2029" y="248"/>
                  </a:cubicBezTo>
                  <a:cubicBezTo>
                    <a:pt x="3215" y="544"/>
                    <a:pt x="3958" y="3165"/>
                    <a:pt x="3314" y="3760"/>
                  </a:cubicBezTo>
                  <a:cubicBezTo>
                    <a:pt x="2671" y="4353"/>
                    <a:pt x="1" y="3117"/>
                    <a:pt x="248" y="1732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 rot="639340">
              <a:off x="8187157" y="934010"/>
              <a:ext cx="56267" cy="64515"/>
            </a:xfrm>
            <a:custGeom>
              <a:avLst/>
              <a:gdLst/>
              <a:ahLst/>
              <a:cxnLst/>
              <a:rect l="l" t="t" r="r" b="b"/>
              <a:pathLst>
                <a:path w="2374" h="2722" extrusionOk="0">
                  <a:moveTo>
                    <a:pt x="1583" y="2424"/>
                  </a:moveTo>
                  <a:cubicBezTo>
                    <a:pt x="1583" y="2424"/>
                    <a:pt x="545" y="2721"/>
                    <a:pt x="297" y="2028"/>
                  </a:cubicBezTo>
                  <a:cubicBezTo>
                    <a:pt x="1" y="1385"/>
                    <a:pt x="693" y="0"/>
                    <a:pt x="1434" y="149"/>
                  </a:cubicBezTo>
                  <a:cubicBezTo>
                    <a:pt x="2127" y="297"/>
                    <a:pt x="2374" y="2077"/>
                    <a:pt x="1583" y="242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 rot="639340">
              <a:off x="8858058" y="1782245"/>
              <a:ext cx="93786" cy="103148"/>
            </a:xfrm>
            <a:custGeom>
              <a:avLst/>
              <a:gdLst/>
              <a:ahLst/>
              <a:cxnLst/>
              <a:rect l="l" t="t" r="r" b="b"/>
              <a:pathLst>
                <a:path w="3957" h="4352" extrusionOk="0">
                  <a:moveTo>
                    <a:pt x="247" y="1731"/>
                  </a:moveTo>
                  <a:cubicBezTo>
                    <a:pt x="247" y="1731"/>
                    <a:pt x="791" y="0"/>
                    <a:pt x="2028" y="247"/>
                  </a:cubicBezTo>
                  <a:cubicBezTo>
                    <a:pt x="3215" y="544"/>
                    <a:pt x="3956" y="3165"/>
                    <a:pt x="3314" y="3759"/>
                  </a:cubicBezTo>
                  <a:cubicBezTo>
                    <a:pt x="2671" y="4352"/>
                    <a:pt x="1" y="3116"/>
                    <a:pt x="247" y="1731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 rot="639340">
              <a:off x="8769570" y="1864304"/>
              <a:ext cx="56290" cy="64491"/>
            </a:xfrm>
            <a:custGeom>
              <a:avLst/>
              <a:gdLst/>
              <a:ahLst/>
              <a:cxnLst/>
              <a:rect l="l" t="t" r="r" b="b"/>
              <a:pathLst>
                <a:path w="2375" h="2721" extrusionOk="0">
                  <a:moveTo>
                    <a:pt x="1584" y="2424"/>
                  </a:moveTo>
                  <a:cubicBezTo>
                    <a:pt x="1584" y="2424"/>
                    <a:pt x="545" y="2720"/>
                    <a:pt x="297" y="2028"/>
                  </a:cubicBezTo>
                  <a:cubicBezTo>
                    <a:pt x="0" y="1336"/>
                    <a:pt x="693" y="0"/>
                    <a:pt x="1435" y="148"/>
                  </a:cubicBezTo>
                  <a:cubicBezTo>
                    <a:pt x="2128" y="297"/>
                    <a:pt x="2375" y="2077"/>
                    <a:pt x="1584" y="242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 rot="639340">
              <a:off x="7839975" y="1801862"/>
              <a:ext cx="273156" cy="226275"/>
            </a:xfrm>
            <a:custGeom>
              <a:avLst/>
              <a:gdLst/>
              <a:ahLst/>
              <a:cxnLst/>
              <a:rect l="l" t="t" r="r" b="b"/>
              <a:pathLst>
                <a:path w="11525" h="9547" extrusionOk="0">
                  <a:moveTo>
                    <a:pt x="8903" y="2523"/>
                  </a:moveTo>
                  <a:cubicBezTo>
                    <a:pt x="11524" y="5491"/>
                    <a:pt x="10881" y="8311"/>
                    <a:pt x="9150" y="9052"/>
                  </a:cubicBezTo>
                  <a:cubicBezTo>
                    <a:pt x="7864" y="9547"/>
                    <a:pt x="3661" y="6876"/>
                    <a:pt x="2275" y="4304"/>
                  </a:cubicBezTo>
                  <a:cubicBezTo>
                    <a:pt x="1" y="247"/>
                    <a:pt x="6776" y="1"/>
                    <a:pt x="8903" y="2523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 rot="639340">
              <a:off x="8136937" y="2047090"/>
              <a:ext cx="90254" cy="112557"/>
            </a:xfrm>
            <a:custGeom>
              <a:avLst/>
              <a:gdLst/>
              <a:ahLst/>
              <a:cxnLst/>
              <a:rect l="l" t="t" r="r" b="b"/>
              <a:pathLst>
                <a:path w="3808" h="4749" extrusionOk="0">
                  <a:moveTo>
                    <a:pt x="643" y="1534"/>
                  </a:moveTo>
                  <a:cubicBezTo>
                    <a:pt x="643" y="1534"/>
                    <a:pt x="1632" y="1"/>
                    <a:pt x="2720" y="594"/>
                  </a:cubicBezTo>
                  <a:cubicBezTo>
                    <a:pt x="3808" y="1237"/>
                    <a:pt x="3808" y="3958"/>
                    <a:pt x="3017" y="4354"/>
                  </a:cubicBezTo>
                  <a:cubicBezTo>
                    <a:pt x="2225" y="4748"/>
                    <a:pt x="0" y="2771"/>
                    <a:pt x="643" y="153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 rot="639340">
              <a:off x="8041701" y="2101663"/>
              <a:ext cx="53968" cy="60983"/>
            </a:xfrm>
            <a:custGeom>
              <a:avLst/>
              <a:gdLst/>
              <a:ahLst/>
              <a:cxnLst/>
              <a:rect l="l" t="t" r="r" b="b"/>
              <a:pathLst>
                <a:path w="2277" h="2573" extrusionOk="0">
                  <a:moveTo>
                    <a:pt x="1189" y="2573"/>
                  </a:moveTo>
                  <a:cubicBezTo>
                    <a:pt x="1189" y="2573"/>
                    <a:pt x="100" y="2573"/>
                    <a:pt x="50" y="1830"/>
                  </a:cubicBezTo>
                  <a:cubicBezTo>
                    <a:pt x="1" y="1138"/>
                    <a:pt x="1041" y="1"/>
                    <a:pt x="1682" y="346"/>
                  </a:cubicBezTo>
                  <a:cubicBezTo>
                    <a:pt x="2277" y="693"/>
                    <a:pt x="2029" y="2474"/>
                    <a:pt x="1189" y="2573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 rot="639340">
              <a:off x="8519884" y="1093364"/>
              <a:ext cx="101986" cy="131305"/>
            </a:xfrm>
            <a:custGeom>
              <a:avLst/>
              <a:gdLst/>
              <a:ahLst/>
              <a:cxnLst/>
              <a:rect l="l" t="t" r="r" b="b"/>
              <a:pathLst>
                <a:path w="4303" h="5540" extrusionOk="0">
                  <a:moveTo>
                    <a:pt x="50" y="3165"/>
                  </a:moveTo>
                  <a:cubicBezTo>
                    <a:pt x="50" y="3165"/>
                    <a:pt x="445" y="0"/>
                    <a:pt x="2078" y="445"/>
                  </a:cubicBezTo>
                  <a:cubicBezTo>
                    <a:pt x="3710" y="891"/>
                    <a:pt x="4303" y="3710"/>
                    <a:pt x="3215" y="4600"/>
                  </a:cubicBezTo>
                  <a:cubicBezTo>
                    <a:pt x="2127" y="5441"/>
                    <a:pt x="0" y="5540"/>
                    <a:pt x="50" y="3165"/>
                  </a:cubicBezTo>
                  <a:close/>
                </a:path>
              </a:pathLst>
            </a:custGeom>
            <a:solidFill>
              <a:srgbClr val="5D7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 rot="639340">
              <a:off x="8400553" y="1109052"/>
              <a:ext cx="67999" cy="84424"/>
            </a:xfrm>
            <a:custGeom>
              <a:avLst/>
              <a:gdLst/>
              <a:ahLst/>
              <a:cxnLst/>
              <a:rect l="l" t="t" r="r" b="b"/>
              <a:pathLst>
                <a:path w="2869" h="3562" extrusionOk="0">
                  <a:moveTo>
                    <a:pt x="50" y="1929"/>
                  </a:moveTo>
                  <a:cubicBezTo>
                    <a:pt x="50" y="1929"/>
                    <a:pt x="347" y="1"/>
                    <a:pt x="1386" y="297"/>
                  </a:cubicBezTo>
                  <a:cubicBezTo>
                    <a:pt x="2474" y="545"/>
                    <a:pt x="2869" y="2423"/>
                    <a:pt x="2127" y="2969"/>
                  </a:cubicBezTo>
                  <a:cubicBezTo>
                    <a:pt x="1435" y="3562"/>
                    <a:pt x="1" y="3413"/>
                    <a:pt x="50" y="1929"/>
                  </a:cubicBezTo>
                  <a:close/>
                </a:path>
              </a:pathLst>
            </a:custGeom>
            <a:solidFill>
              <a:srgbClr val="5D7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2" name="Google Shape;452;p10"/>
          <p:cNvGrpSpPr/>
          <p:nvPr/>
        </p:nvGrpSpPr>
        <p:grpSpPr>
          <a:xfrm rot="10800000">
            <a:off x="-357433" y="-146649"/>
            <a:ext cx="2167533" cy="4236167"/>
            <a:chOff x="9404525" y="1604513"/>
            <a:chExt cx="1625650" cy="3177125"/>
          </a:xfrm>
        </p:grpSpPr>
        <p:sp>
          <p:nvSpPr>
            <p:cNvPr id="453" name="Google Shape;453;p10"/>
            <p:cNvSpPr/>
            <p:nvPr/>
          </p:nvSpPr>
          <p:spPr>
            <a:xfrm>
              <a:off x="10726075" y="2540363"/>
              <a:ext cx="304100" cy="853425"/>
            </a:xfrm>
            <a:custGeom>
              <a:avLst/>
              <a:gdLst/>
              <a:ahLst/>
              <a:cxnLst/>
              <a:rect l="l" t="t" r="r" b="b"/>
              <a:pathLst>
                <a:path w="12164" h="34137" extrusionOk="0">
                  <a:moveTo>
                    <a:pt x="2624" y="0"/>
                  </a:moveTo>
                  <a:lnTo>
                    <a:pt x="1273" y="1882"/>
                  </a:lnTo>
                  <a:lnTo>
                    <a:pt x="1" y="3630"/>
                  </a:lnTo>
                  <a:cubicBezTo>
                    <a:pt x="4" y="3633"/>
                    <a:pt x="7" y="3635"/>
                    <a:pt x="11" y="3638"/>
                  </a:cubicBezTo>
                  <a:lnTo>
                    <a:pt x="11" y="3638"/>
                  </a:lnTo>
                  <a:lnTo>
                    <a:pt x="10" y="3639"/>
                  </a:lnTo>
                  <a:lnTo>
                    <a:pt x="11" y="3638"/>
                  </a:lnTo>
                  <a:lnTo>
                    <a:pt x="11" y="3638"/>
                  </a:lnTo>
                  <a:cubicBezTo>
                    <a:pt x="644" y="4110"/>
                    <a:pt x="12163" y="13076"/>
                    <a:pt x="181" y="31716"/>
                  </a:cubicBezTo>
                  <a:lnTo>
                    <a:pt x="3948" y="34137"/>
                  </a:lnTo>
                  <a:cubicBezTo>
                    <a:pt x="11384" y="22569"/>
                    <a:pt x="10710" y="13960"/>
                    <a:pt x="8835" y="8772"/>
                  </a:cubicBezTo>
                  <a:cubicBezTo>
                    <a:pt x="6758" y="3023"/>
                    <a:pt x="2793" y="122"/>
                    <a:pt x="2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10615300" y="3263988"/>
              <a:ext cx="383000" cy="277625"/>
            </a:xfrm>
            <a:custGeom>
              <a:avLst/>
              <a:gdLst/>
              <a:ahLst/>
              <a:cxnLst/>
              <a:rect l="l" t="t" r="r" b="b"/>
              <a:pathLst>
                <a:path w="15320" h="11105" extrusionOk="0">
                  <a:moveTo>
                    <a:pt x="6744" y="0"/>
                  </a:moveTo>
                  <a:cubicBezTo>
                    <a:pt x="4725" y="14"/>
                    <a:pt x="2411" y="29"/>
                    <a:pt x="1215" y="1978"/>
                  </a:cubicBezTo>
                  <a:cubicBezTo>
                    <a:pt x="0" y="3955"/>
                    <a:pt x="996" y="5582"/>
                    <a:pt x="3202" y="5582"/>
                  </a:cubicBezTo>
                  <a:cubicBezTo>
                    <a:pt x="3464" y="5582"/>
                    <a:pt x="3743" y="5559"/>
                    <a:pt x="4037" y="5511"/>
                  </a:cubicBezTo>
                  <a:lnTo>
                    <a:pt x="4037" y="5511"/>
                  </a:lnTo>
                  <a:cubicBezTo>
                    <a:pt x="2707" y="9375"/>
                    <a:pt x="4094" y="11105"/>
                    <a:pt x="5834" y="11105"/>
                  </a:cubicBezTo>
                  <a:cubicBezTo>
                    <a:pt x="7550" y="11105"/>
                    <a:pt x="9609" y="9419"/>
                    <a:pt x="9736" y="6435"/>
                  </a:cubicBezTo>
                  <a:cubicBezTo>
                    <a:pt x="10170" y="7463"/>
                    <a:pt x="11274" y="8119"/>
                    <a:pt x="12319" y="8119"/>
                  </a:cubicBezTo>
                  <a:cubicBezTo>
                    <a:pt x="13080" y="8119"/>
                    <a:pt x="13809" y="7772"/>
                    <a:pt x="14227" y="6967"/>
                  </a:cubicBezTo>
                  <a:cubicBezTo>
                    <a:pt x="15320" y="4861"/>
                    <a:pt x="12419" y="2242"/>
                    <a:pt x="10973" y="1492"/>
                  </a:cubicBezTo>
                  <a:lnTo>
                    <a:pt x="67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10888625" y="2840088"/>
              <a:ext cx="130700" cy="136825"/>
            </a:xfrm>
            <a:custGeom>
              <a:avLst/>
              <a:gdLst/>
              <a:ahLst/>
              <a:cxnLst/>
              <a:rect l="l" t="t" r="r" b="b"/>
              <a:pathLst>
                <a:path w="5228" h="5473" extrusionOk="0">
                  <a:moveTo>
                    <a:pt x="2615" y="0"/>
                  </a:moveTo>
                  <a:cubicBezTo>
                    <a:pt x="1171" y="0"/>
                    <a:pt x="1" y="1224"/>
                    <a:pt x="1" y="2736"/>
                  </a:cubicBezTo>
                  <a:cubicBezTo>
                    <a:pt x="1" y="4248"/>
                    <a:pt x="1171" y="5473"/>
                    <a:pt x="2615" y="5473"/>
                  </a:cubicBezTo>
                  <a:cubicBezTo>
                    <a:pt x="4057" y="5473"/>
                    <a:pt x="5228" y="4248"/>
                    <a:pt x="5228" y="2736"/>
                  </a:cubicBezTo>
                  <a:cubicBezTo>
                    <a:pt x="5228" y="1225"/>
                    <a:pt x="4057" y="0"/>
                    <a:pt x="2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9404525" y="2540388"/>
              <a:ext cx="303950" cy="853400"/>
            </a:xfrm>
            <a:custGeom>
              <a:avLst/>
              <a:gdLst/>
              <a:ahLst/>
              <a:cxnLst/>
              <a:rect l="l" t="t" r="r" b="b"/>
              <a:pathLst>
                <a:path w="12158" h="34136" extrusionOk="0">
                  <a:moveTo>
                    <a:pt x="10839" y="1820"/>
                  </a:moveTo>
                  <a:lnTo>
                    <a:pt x="12146" y="3638"/>
                  </a:lnTo>
                  <a:lnTo>
                    <a:pt x="12146" y="3638"/>
                  </a:lnTo>
                  <a:cubicBezTo>
                    <a:pt x="12150" y="3634"/>
                    <a:pt x="12154" y="3632"/>
                    <a:pt x="12157" y="3629"/>
                  </a:cubicBezTo>
                  <a:lnTo>
                    <a:pt x="10839" y="1820"/>
                  </a:lnTo>
                  <a:close/>
                  <a:moveTo>
                    <a:pt x="9531" y="1"/>
                  </a:moveTo>
                  <a:cubicBezTo>
                    <a:pt x="9364" y="121"/>
                    <a:pt x="5398" y="3022"/>
                    <a:pt x="3320" y="8771"/>
                  </a:cubicBezTo>
                  <a:cubicBezTo>
                    <a:pt x="1445" y="13959"/>
                    <a:pt x="773" y="22568"/>
                    <a:pt x="8208" y="34136"/>
                  </a:cubicBezTo>
                  <a:lnTo>
                    <a:pt x="11976" y="31715"/>
                  </a:lnTo>
                  <a:cubicBezTo>
                    <a:pt x="0" y="13084"/>
                    <a:pt x="11501" y="4118"/>
                    <a:pt x="12146" y="3638"/>
                  </a:cubicBezTo>
                  <a:lnTo>
                    <a:pt x="12146" y="3638"/>
                  </a:lnTo>
                  <a:lnTo>
                    <a:pt x="12146" y="3638"/>
                  </a:lnTo>
                  <a:lnTo>
                    <a:pt x="12146" y="3638"/>
                  </a:lnTo>
                  <a:lnTo>
                    <a:pt x="12146" y="3638"/>
                  </a:lnTo>
                  <a:cubicBezTo>
                    <a:pt x="12146" y="3638"/>
                    <a:pt x="12146" y="3638"/>
                    <a:pt x="12146" y="3638"/>
                  </a:cubicBezTo>
                  <a:lnTo>
                    <a:pt x="12146" y="3638"/>
                  </a:lnTo>
                  <a:lnTo>
                    <a:pt x="95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9436200" y="3263988"/>
              <a:ext cx="383025" cy="277650"/>
            </a:xfrm>
            <a:custGeom>
              <a:avLst/>
              <a:gdLst/>
              <a:ahLst/>
              <a:cxnLst/>
              <a:rect l="l" t="t" r="r" b="b"/>
              <a:pathLst>
                <a:path w="15321" h="11106" extrusionOk="0">
                  <a:moveTo>
                    <a:pt x="8576" y="0"/>
                  </a:moveTo>
                  <a:lnTo>
                    <a:pt x="4347" y="1492"/>
                  </a:lnTo>
                  <a:cubicBezTo>
                    <a:pt x="2902" y="2242"/>
                    <a:pt x="1" y="4861"/>
                    <a:pt x="1094" y="6967"/>
                  </a:cubicBezTo>
                  <a:cubicBezTo>
                    <a:pt x="1511" y="7772"/>
                    <a:pt x="2240" y="8119"/>
                    <a:pt x="3001" y="8119"/>
                  </a:cubicBezTo>
                  <a:cubicBezTo>
                    <a:pt x="4046" y="8119"/>
                    <a:pt x="5150" y="7463"/>
                    <a:pt x="5584" y="6435"/>
                  </a:cubicBezTo>
                  <a:cubicBezTo>
                    <a:pt x="5711" y="9419"/>
                    <a:pt x="7770" y="11105"/>
                    <a:pt x="9487" y="11105"/>
                  </a:cubicBezTo>
                  <a:cubicBezTo>
                    <a:pt x="11226" y="11105"/>
                    <a:pt x="12613" y="9375"/>
                    <a:pt x="11283" y="5512"/>
                  </a:cubicBezTo>
                  <a:lnTo>
                    <a:pt x="11283" y="5512"/>
                  </a:lnTo>
                  <a:cubicBezTo>
                    <a:pt x="11577" y="5560"/>
                    <a:pt x="11855" y="5583"/>
                    <a:pt x="12117" y="5583"/>
                  </a:cubicBezTo>
                  <a:cubicBezTo>
                    <a:pt x="14324" y="5583"/>
                    <a:pt x="15320" y="3956"/>
                    <a:pt x="14106" y="1978"/>
                  </a:cubicBezTo>
                  <a:cubicBezTo>
                    <a:pt x="12909" y="29"/>
                    <a:pt x="10596" y="14"/>
                    <a:pt x="8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9426650" y="2840088"/>
              <a:ext cx="130650" cy="136825"/>
            </a:xfrm>
            <a:custGeom>
              <a:avLst/>
              <a:gdLst/>
              <a:ahLst/>
              <a:cxnLst/>
              <a:rect l="l" t="t" r="r" b="b"/>
              <a:pathLst>
                <a:path w="5226" h="5473" extrusionOk="0">
                  <a:moveTo>
                    <a:pt x="2613" y="0"/>
                  </a:moveTo>
                  <a:cubicBezTo>
                    <a:pt x="1170" y="0"/>
                    <a:pt x="0" y="1224"/>
                    <a:pt x="0" y="2736"/>
                  </a:cubicBezTo>
                  <a:cubicBezTo>
                    <a:pt x="0" y="4248"/>
                    <a:pt x="1170" y="5473"/>
                    <a:pt x="2613" y="5473"/>
                  </a:cubicBezTo>
                  <a:cubicBezTo>
                    <a:pt x="4056" y="5473"/>
                    <a:pt x="5225" y="4248"/>
                    <a:pt x="5225" y="2736"/>
                  </a:cubicBezTo>
                  <a:cubicBezTo>
                    <a:pt x="5225" y="1225"/>
                    <a:pt x="4056" y="0"/>
                    <a:pt x="2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9746325" y="3036038"/>
              <a:ext cx="370625" cy="1549150"/>
            </a:xfrm>
            <a:custGeom>
              <a:avLst/>
              <a:gdLst/>
              <a:ahLst/>
              <a:cxnLst/>
              <a:rect l="l" t="t" r="r" b="b"/>
              <a:pathLst>
                <a:path w="14825" h="61966" extrusionOk="0">
                  <a:moveTo>
                    <a:pt x="6746" y="1"/>
                  </a:moveTo>
                  <a:cubicBezTo>
                    <a:pt x="5708" y="1"/>
                    <a:pt x="4777" y="726"/>
                    <a:pt x="4556" y="1781"/>
                  </a:cubicBezTo>
                  <a:cubicBezTo>
                    <a:pt x="4111" y="3902"/>
                    <a:pt x="0" y="31462"/>
                    <a:pt x="10361" y="60478"/>
                  </a:cubicBezTo>
                  <a:cubicBezTo>
                    <a:pt x="10680" y="61369"/>
                    <a:pt x="11524" y="61965"/>
                    <a:pt x="12472" y="61965"/>
                  </a:cubicBezTo>
                  <a:cubicBezTo>
                    <a:pt x="13199" y="61964"/>
                    <a:pt x="13882" y="61610"/>
                    <a:pt x="14301" y="61015"/>
                  </a:cubicBezTo>
                  <a:cubicBezTo>
                    <a:pt x="14720" y="60420"/>
                    <a:pt x="14825" y="59658"/>
                    <a:pt x="14580" y="58972"/>
                  </a:cubicBezTo>
                  <a:cubicBezTo>
                    <a:pt x="3764" y="28687"/>
                    <a:pt x="8868" y="3044"/>
                    <a:pt x="8939" y="2699"/>
                  </a:cubicBezTo>
                  <a:cubicBezTo>
                    <a:pt x="9192" y="1489"/>
                    <a:pt x="8417" y="302"/>
                    <a:pt x="7207" y="49"/>
                  </a:cubicBezTo>
                  <a:cubicBezTo>
                    <a:pt x="7052" y="16"/>
                    <a:pt x="6898" y="1"/>
                    <a:pt x="67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9529525" y="4507363"/>
              <a:ext cx="633425" cy="274275"/>
            </a:xfrm>
            <a:custGeom>
              <a:avLst/>
              <a:gdLst/>
              <a:ahLst/>
              <a:cxnLst/>
              <a:rect l="l" t="t" r="r" b="b"/>
              <a:pathLst>
                <a:path w="25337" h="10971" extrusionOk="0">
                  <a:moveTo>
                    <a:pt x="23134" y="0"/>
                  </a:moveTo>
                  <a:lnTo>
                    <a:pt x="18655" y="249"/>
                  </a:lnTo>
                  <a:cubicBezTo>
                    <a:pt x="17710" y="1827"/>
                    <a:pt x="16525" y="2112"/>
                    <a:pt x="14792" y="2482"/>
                  </a:cubicBezTo>
                  <a:cubicBezTo>
                    <a:pt x="11098" y="3272"/>
                    <a:pt x="6560" y="2393"/>
                    <a:pt x="3612" y="5227"/>
                  </a:cubicBezTo>
                  <a:cubicBezTo>
                    <a:pt x="1" y="8702"/>
                    <a:pt x="2465" y="10421"/>
                    <a:pt x="6418" y="10840"/>
                  </a:cubicBezTo>
                  <a:cubicBezTo>
                    <a:pt x="7260" y="10929"/>
                    <a:pt x="8113" y="10971"/>
                    <a:pt x="8972" y="10971"/>
                  </a:cubicBezTo>
                  <a:cubicBezTo>
                    <a:pt x="12988" y="10971"/>
                    <a:pt x="17127" y="10053"/>
                    <a:pt x="20826" y="8764"/>
                  </a:cubicBezTo>
                  <a:cubicBezTo>
                    <a:pt x="24708" y="7412"/>
                    <a:pt x="25337" y="3320"/>
                    <a:pt x="23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10273375" y="3036038"/>
              <a:ext cx="393600" cy="1549150"/>
            </a:xfrm>
            <a:custGeom>
              <a:avLst/>
              <a:gdLst/>
              <a:ahLst/>
              <a:cxnLst/>
              <a:rect l="l" t="t" r="r" b="b"/>
              <a:pathLst>
                <a:path w="15744" h="61966" extrusionOk="0">
                  <a:moveTo>
                    <a:pt x="8079" y="1"/>
                  </a:moveTo>
                  <a:cubicBezTo>
                    <a:pt x="7926" y="1"/>
                    <a:pt x="7772" y="16"/>
                    <a:pt x="7617" y="49"/>
                  </a:cubicBezTo>
                  <a:cubicBezTo>
                    <a:pt x="6407" y="302"/>
                    <a:pt x="5631" y="1489"/>
                    <a:pt x="5885" y="2699"/>
                  </a:cubicBezTo>
                  <a:cubicBezTo>
                    <a:pt x="5956" y="3044"/>
                    <a:pt x="11060" y="28687"/>
                    <a:pt x="245" y="58972"/>
                  </a:cubicBezTo>
                  <a:cubicBezTo>
                    <a:pt x="0" y="59658"/>
                    <a:pt x="104" y="60420"/>
                    <a:pt x="524" y="61015"/>
                  </a:cubicBezTo>
                  <a:cubicBezTo>
                    <a:pt x="943" y="61610"/>
                    <a:pt x="1625" y="61964"/>
                    <a:pt x="2353" y="61965"/>
                  </a:cubicBezTo>
                  <a:lnTo>
                    <a:pt x="2353" y="61965"/>
                  </a:lnTo>
                  <a:cubicBezTo>
                    <a:pt x="3300" y="61965"/>
                    <a:pt x="4144" y="61368"/>
                    <a:pt x="4462" y="60478"/>
                  </a:cubicBezTo>
                  <a:cubicBezTo>
                    <a:pt x="15743" y="28892"/>
                    <a:pt x="10497" y="2872"/>
                    <a:pt x="10269" y="1781"/>
                  </a:cubicBezTo>
                  <a:cubicBezTo>
                    <a:pt x="10048" y="726"/>
                    <a:pt x="9117" y="1"/>
                    <a:pt x="8079" y="1"/>
                  </a:cubicBezTo>
                  <a:close/>
                  <a:moveTo>
                    <a:pt x="2353" y="61965"/>
                  </a:moveTo>
                  <a:lnTo>
                    <a:pt x="2353" y="61965"/>
                  </a:lnTo>
                  <a:cubicBezTo>
                    <a:pt x="2353" y="61965"/>
                    <a:pt x="2353" y="61965"/>
                    <a:pt x="2352" y="61965"/>
                  </a:cubicBezTo>
                  <a:lnTo>
                    <a:pt x="2354" y="61965"/>
                  </a:lnTo>
                  <a:cubicBezTo>
                    <a:pt x="2354" y="61965"/>
                    <a:pt x="2353" y="61965"/>
                    <a:pt x="2353" y="619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10227375" y="4507363"/>
              <a:ext cx="633400" cy="274275"/>
            </a:xfrm>
            <a:custGeom>
              <a:avLst/>
              <a:gdLst/>
              <a:ahLst/>
              <a:cxnLst/>
              <a:rect l="l" t="t" r="r" b="b"/>
              <a:pathLst>
                <a:path w="25336" h="10971" extrusionOk="0">
                  <a:moveTo>
                    <a:pt x="2202" y="0"/>
                  </a:moveTo>
                  <a:cubicBezTo>
                    <a:pt x="1" y="3320"/>
                    <a:pt x="627" y="7412"/>
                    <a:pt x="4511" y="8764"/>
                  </a:cubicBezTo>
                  <a:cubicBezTo>
                    <a:pt x="8211" y="10053"/>
                    <a:pt x="12349" y="10971"/>
                    <a:pt x="16366" y="10971"/>
                  </a:cubicBezTo>
                  <a:cubicBezTo>
                    <a:pt x="17224" y="10971"/>
                    <a:pt x="18077" y="10929"/>
                    <a:pt x="18919" y="10840"/>
                  </a:cubicBezTo>
                  <a:cubicBezTo>
                    <a:pt x="22871" y="10421"/>
                    <a:pt x="25335" y="8702"/>
                    <a:pt x="21723" y="5227"/>
                  </a:cubicBezTo>
                  <a:cubicBezTo>
                    <a:pt x="18775" y="2393"/>
                    <a:pt x="14238" y="3272"/>
                    <a:pt x="10544" y="2482"/>
                  </a:cubicBezTo>
                  <a:cubicBezTo>
                    <a:pt x="8810" y="2112"/>
                    <a:pt x="7628" y="1827"/>
                    <a:pt x="6680" y="249"/>
                  </a:cubicBezTo>
                  <a:lnTo>
                    <a:pt x="22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9653700" y="1604513"/>
              <a:ext cx="413775" cy="374275"/>
            </a:xfrm>
            <a:custGeom>
              <a:avLst/>
              <a:gdLst/>
              <a:ahLst/>
              <a:cxnLst/>
              <a:rect l="l" t="t" r="r" b="b"/>
              <a:pathLst>
                <a:path w="16551" h="14971" extrusionOk="0">
                  <a:moveTo>
                    <a:pt x="6096" y="0"/>
                  </a:moveTo>
                  <a:cubicBezTo>
                    <a:pt x="5939" y="0"/>
                    <a:pt x="5776" y="21"/>
                    <a:pt x="5606" y="64"/>
                  </a:cubicBezTo>
                  <a:cubicBezTo>
                    <a:pt x="1" y="1501"/>
                    <a:pt x="3312" y="14971"/>
                    <a:pt x="8013" y="14971"/>
                  </a:cubicBezTo>
                  <a:cubicBezTo>
                    <a:pt x="8283" y="14971"/>
                    <a:pt x="8557" y="14926"/>
                    <a:pt x="8835" y="14833"/>
                  </a:cubicBezTo>
                  <a:lnTo>
                    <a:pt x="16550" y="9358"/>
                  </a:lnTo>
                  <a:cubicBezTo>
                    <a:pt x="12916" y="9326"/>
                    <a:pt x="11554" y="8416"/>
                    <a:pt x="9825" y="5133"/>
                  </a:cubicBezTo>
                  <a:cubicBezTo>
                    <a:pt x="9027" y="3619"/>
                    <a:pt x="8165" y="0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10354850" y="1604513"/>
              <a:ext cx="413775" cy="374275"/>
            </a:xfrm>
            <a:custGeom>
              <a:avLst/>
              <a:gdLst/>
              <a:ahLst/>
              <a:cxnLst/>
              <a:rect l="l" t="t" r="r" b="b"/>
              <a:pathLst>
                <a:path w="16551" h="14971" extrusionOk="0">
                  <a:moveTo>
                    <a:pt x="10455" y="0"/>
                  </a:moveTo>
                  <a:cubicBezTo>
                    <a:pt x="8386" y="0"/>
                    <a:pt x="7524" y="3619"/>
                    <a:pt x="6726" y="5133"/>
                  </a:cubicBezTo>
                  <a:cubicBezTo>
                    <a:pt x="4997" y="8416"/>
                    <a:pt x="3634" y="9326"/>
                    <a:pt x="1" y="9358"/>
                  </a:cubicBezTo>
                  <a:lnTo>
                    <a:pt x="7716" y="14833"/>
                  </a:lnTo>
                  <a:cubicBezTo>
                    <a:pt x="7994" y="14926"/>
                    <a:pt x="8268" y="14971"/>
                    <a:pt x="8538" y="14971"/>
                  </a:cubicBezTo>
                  <a:cubicBezTo>
                    <a:pt x="13239" y="14971"/>
                    <a:pt x="16550" y="1501"/>
                    <a:pt x="10945" y="64"/>
                  </a:cubicBezTo>
                  <a:cubicBezTo>
                    <a:pt x="10775" y="21"/>
                    <a:pt x="10612" y="0"/>
                    <a:pt x="104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9583075" y="1722313"/>
              <a:ext cx="1258750" cy="1613550"/>
            </a:xfrm>
            <a:custGeom>
              <a:avLst/>
              <a:gdLst/>
              <a:ahLst/>
              <a:cxnLst/>
              <a:rect l="l" t="t" r="r" b="b"/>
              <a:pathLst>
                <a:path w="50350" h="64542" extrusionOk="0">
                  <a:moveTo>
                    <a:pt x="25171" y="0"/>
                  </a:moveTo>
                  <a:cubicBezTo>
                    <a:pt x="20506" y="0"/>
                    <a:pt x="15841" y="1850"/>
                    <a:pt x="12855" y="5557"/>
                  </a:cubicBezTo>
                  <a:cubicBezTo>
                    <a:pt x="7620" y="12053"/>
                    <a:pt x="4384" y="19837"/>
                    <a:pt x="2559" y="27930"/>
                  </a:cubicBezTo>
                  <a:cubicBezTo>
                    <a:pt x="1" y="39287"/>
                    <a:pt x="2641" y="50685"/>
                    <a:pt x="10222" y="58066"/>
                  </a:cubicBezTo>
                  <a:cubicBezTo>
                    <a:pt x="14653" y="62380"/>
                    <a:pt x="19913" y="64541"/>
                    <a:pt x="25176" y="64541"/>
                  </a:cubicBezTo>
                  <a:cubicBezTo>
                    <a:pt x="30433" y="64541"/>
                    <a:pt x="35692" y="62385"/>
                    <a:pt x="40128" y="58066"/>
                  </a:cubicBezTo>
                  <a:cubicBezTo>
                    <a:pt x="47709" y="50685"/>
                    <a:pt x="50350" y="39287"/>
                    <a:pt x="47790" y="27930"/>
                  </a:cubicBezTo>
                  <a:cubicBezTo>
                    <a:pt x="45967" y="19835"/>
                    <a:pt x="42730" y="12053"/>
                    <a:pt x="37496" y="5557"/>
                  </a:cubicBezTo>
                  <a:cubicBezTo>
                    <a:pt x="34513" y="1855"/>
                    <a:pt x="29842" y="0"/>
                    <a:pt x="2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10008575" y="2130163"/>
              <a:ext cx="385750" cy="385750"/>
            </a:xfrm>
            <a:custGeom>
              <a:avLst/>
              <a:gdLst/>
              <a:ahLst/>
              <a:cxnLst/>
              <a:rect l="l" t="t" r="r" b="b"/>
              <a:pathLst>
                <a:path w="15430" h="15430" extrusionOk="0">
                  <a:moveTo>
                    <a:pt x="7714" y="1"/>
                  </a:moveTo>
                  <a:cubicBezTo>
                    <a:pt x="3454" y="1"/>
                    <a:pt x="0" y="3454"/>
                    <a:pt x="0" y="7716"/>
                  </a:cubicBezTo>
                  <a:cubicBezTo>
                    <a:pt x="0" y="11976"/>
                    <a:pt x="3454" y="15429"/>
                    <a:pt x="7714" y="15429"/>
                  </a:cubicBezTo>
                  <a:cubicBezTo>
                    <a:pt x="11975" y="15429"/>
                    <a:pt x="15429" y="11976"/>
                    <a:pt x="15429" y="7716"/>
                  </a:cubicBezTo>
                  <a:cubicBezTo>
                    <a:pt x="15429" y="3454"/>
                    <a:pt x="11975" y="1"/>
                    <a:pt x="7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10052100" y="2173738"/>
              <a:ext cx="298675" cy="298625"/>
            </a:xfrm>
            <a:custGeom>
              <a:avLst/>
              <a:gdLst/>
              <a:ahLst/>
              <a:cxnLst/>
              <a:rect l="l" t="t" r="r" b="b"/>
              <a:pathLst>
                <a:path w="11947" h="11945" extrusionOk="0">
                  <a:moveTo>
                    <a:pt x="5973" y="0"/>
                  </a:moveTo>
                  <a:cubicBezTo>
                    <a:pt x="2676" y="0"/>
                    <a:pt x="1" y="2674"/>
                    <a:pt x="1" y="5973"/>
                  </a:cubicBezTo>
                  <a:cubicBezTo>
                    <a:pt x="1" y="9270"/>
                    <a:pt x="2676" y="11945"/>
                    <a:pt x="5973" y="11945"/>
                  </a:cubicBezTo>
                  <a:cubicBezTo>
                    <a:pt x="9272" y="11945"/>
                    <a:pt x="11947" y="9270"/>
                    <a:pt x="11947" y="5973"/>
                  </a:cubicBezTo>
                  <a:cubicBezTo>
                    <a:pt x="11947" y="2674"/>
                    <a:pt x="9272" y="0"/>
                    <a:pt x="5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10098800" y="2220388"/>
              <a:ext cx="205300" cy="205300"/>
            </a:xfrm>
            <a:custGeom>
              <a:avLst/>
              <a:gdLst/>
              <a:ahLst/>
              <a:cxnLst/>
              <a:rect l="l" t="t" r="r" b="b"/>
              <a:pathLst>
                <a:path w="8212" h="8212" extrusionOk="0">
                  <a:moveTo>
                    <a:pt x="4105" y="0"/>
                  </a:moveTo>
                  <a:cubicBezTo>
                    <a:pt x="1839" y="0"/>
                    <a:pt x="0" y="1839"/>
                    <a:pt x="0" y="4107"/>
                  </a:cubicBezTo>
                  <a:cubicBezTo>
                    <a:pt x="0" y="6373"/>
                    <a:pt x="1839" y="8212"/>
                    <a:pt x="4105" y="8212"/>
                  </a:cubicBezTo>
                  <a:cubicBezTo>
                    <a:pt x="6373" y="8212"/>
                    <a:pt x="8212" y="6373"/>
                    <a:pt x="8212" y="4107"/>
                  </a:cubicBezTo>
                  <a:cubicBezTo>
                    <a:pt x="8212" y="1839"/>
                    <a:pt x="6373" y="0"/>
                    <a:pt x="4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10127600" y="2254613"/>
              <a:ext cx="142300" cy="136900"/>
            </a:xfrm>
            <a:custGeom>
              <a:avLst/>
              <a:gdLst/>
              <a:ahLst/>
              <a:cxnLst/>
              <a:rect l="l" t="t" r="r" b="b"/>
              <a:pathLst>
                <a:path w="5692" h="5476" extrusionOk="0">
                  <a:moveTo>
                    <a:pt x="2956" y="0"/>
                  </a:moveTo>
                  <a:cubicBezTo>
                    <a:pt x="2955" y="0"/>
                    <a:pt x="2954" y="0"/>
                    <a:pt x="2953" y="0"/>
                  </a:cubicBezTo>
                  <a:cubicBezTo>
                    <a:pt x="1846" y="0"/>
                    <a:pt x="849" y="667"/>
                    <a:pt x="424" y="1690"/>
                  </a:cubicBezTo>
                  <a:cubicBezTo>
                    <a:pt x="0" y="2713"/>
                    <a:pt x="236" y="3890"/>
                    <a:pt x="1019" y="4673"/>
                  </a:cubicBezTo>
                  <a:cubicBezTo>
                    <a:pt x="1542" y="5197"/>
                    <a:pt x="2242" y="5475"/>
                    <a:pt x="2955" y="5475"/>
                  </a:cubicBezTo>
                  <a:cubicBezTo>
                    <a:pt x="3307" y="5475"/>
                    <a:pt x="3663" y="5407"/>
                    <a:pt x="4002" y="5267"/>
                  </a:cubicBezTo>
                  <a:cubicBezTo>
                    <a:pt x="5024" y="4843"/>
                    <a:pt x="5692" y="3844"/>
                    <a:pt x="5692" y="2738"/>
                  </a:cubicBezTo>
                  <a:cubicBezTo>
                    <a:pt x="5692" y="1227"/>
                    <a:pt x="4467" y="0"/>
                    <a:pt x="2956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0211825" y="2229713"/>
              <a:ext cx="93300" cy="93350"/>
            </a:xfrm>
            <a:custGeom>
              <a:avLst/>
              <a:gdLst/>
              <a:ahLst/>
              <a:cxnLst/>
              <a:rect l="l" t="t" r="r" b="b"/>
              <a:pathLst>
                <a:path w="3732" h="3734" extrusionOk="0">
                  <a:moveTo>
                    <a:pt x="1866" y="1"/>
                  </a:moveTo>
                  <a:cubicBezTo>
                    <a:pt x="835" y="1"/>
                    <a:pt x="0" y="836"/>
                    <a:pt x="0" y="1866"/>
                  </a:cubicBezTo>
                  <a:cubicBezTo>
                    <a:pt x="0" y="2897"/>
                    <a:pt x="835" y="3734"/>
                    <a:pt x="1866" y="3734"/>
                  </a:cubicBezTo>
                  <a:cubicBezTo>
                    <a:pt x="2897" y="3734"/>
                    <a:pt x="3732" y="2897"/>
                    <a:pt x="3732" y="1866"/>
                  </a:cubicBezTo>
                  <a:cubicBezTo>
                    <a:pt x="3732" y="836"/>
                    <a:pt x="2897" y="1"/>
                    <a:pt x="1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9729500" y="2141088"/>
              <a:ext cx="284450" cy="363900"/>
            </a:xfrm>
            <a:custGeom>
              <a:avLst/>
              <a:gdLst/>
              <a:ahLst/>
              <a:cxnLst/>
              <a:rect l="l" t="t" r="r" b="b"/>
              <a:pathLst>
                <a:path w="11378" h="14556" extrusionOk="0">
                  <a:moveTo>
                    <a:pt x="5689" y="1"/>
                  </a:moveTo>
                  <a:cubicBezTo>
                    <a:pt x="2547" y="1"/>
                    <a:pt x="1" y="3259"/>
                    <a:pt x="1" y="7279"/>
                  </a:cubicBezTo>
                  <a:cubicBezTo>
                    <a:pt x="1" y="9208"/>
                    <a:pt x="600" y="11059"/>
                    <a:pt x="1666" y="12424"/>
                  </a:cubicBezTo>
                  <a:cubicBezTo>
                    <a:pt x="2733" y="13788"/>
                    <a:pt x="4180" y="14555"/>
                    <a:pt x="5689" y="14555"/>
                  </a:cubicBezTo>
                  <a:cubicBezTo>
                    <a:pt x="7197" y="14555"/>
                    <a:pt x="8643" y="13788"/>
                    <a:pt x="9711" y="12424"/>
                  </a:cubicBezTo>
                  <a:cubicBezTo>
                    <a:pt x="10778" y="11059"/>
                    <a:pt x="11378" y="9208"/>
                    <a:pt x="11378" y="7279"/>
                  </a:cubicBezTo>
                  <a:cubicBezTo>
                    <a:pt x="11378" y="3259"/>
                    <a:pt x="8830" y="1"/>
                    <a:pt x="5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9770350" y="2193388"/>
              <a:ext cx="202725" cy="259325"/>
            </a:xfrm>
            <a:custGeom>
              <a:avLst/>
              <a:gdLst/>
              <a:ahLst/>
              <a:cxnLst/>
              <a:rect l="l" t="t" r="r" b="b"/>
              <a:pathLst>
                <a:path w="8109" h="10373" extrusionOk="0">
                  <a:moveTo>
                    <a:pt x="4055" y="1"/>
                  </a:moveTo>
                  <a:cubicBezTo>
                    <a:pt x="1816" y="1"/>
                    <a:pt x="0" y="2322"/>
                    <a:pt x="0" y="5187"/>
                  </a:cubicBezTo>
                  <a:cubicBezTo>
                    <a:pt x="0" y="8051"/>
                    <a:pt x="1816" y="10373"/>
                    <a:pt x="4055" y="10373"/>
                  </a:cubicBezTo>
                  <a:cubicBezTo>
                    <a:pt x="6293" y="10373"/>
                    <a:pt x="8109" y="8051"/>
                    <a:pt x="8109" y="5187"/>
                  </a:cubicBezTo>
                  <a:cubicBezTo>
                    <a:pt x="8109" y="2322"/>
                    <a:pt x="6294" y="1"/>
                    <a:pt x="4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9802025" y="2249213"/>
              <a:ext cx="139400" cy="135000"/>
            </a:xfrm>
            <a:custGeom>
              <a:avLst/>
              <a:gdLst/>
              <a:ahLst/>
              <a:cxnLst/>
              <a:rect l="l" t="t" r="r" b="b"/>
              <a:pathLst>
                <a:path w="5576" h="5400" extrusionOk="0">
                  <a:moveTo>
                    <a:pt x="2788" y="1"/>
                  </a:moveTo>
                  <a:cubicBezTo>
                    <a:pt x="1249" y="1"/>
                    <a:pt x="1" y="1209"/>
                    <a:pt x="1" y="2700"/>
                  </a:cubicBezTo>
                  <a:cubicBezTo>
                    <a:pt x="1" y="4191"/>
                    <a:pt x="1249" y="5399"/>
                    <a:pt x="2788" y="5399"/>
                  </a:cubicBezTo>
                  <a:cubicBezTo>
                    <a:pt x="4327" y="5399"/>
                    <a:pt x="5575" y="4191"/>
                    <a:pt x="5575" y="2700"/>
                  </a:cubicBezTo>
                  <a:cubicBezTo>
                    <a:pt x="5575" y="1209"/>
                    <a:pt x="4327" y="1"/>
                    <a:pt x="2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9821625" y="2263613"/>
              <a:ext cx="96575" cy="92925"/>
            </a:xfrm>
            <a:custGeom>
              <a:avLst/>
              <a:gdLst/>
              <a:ahLst/>
              <a:cxnLst/>
              <a:rect l="l" t="t" r="r" b="b"/>
              <a:pathLst>
                <a:path w="3863" h="3717" extrusionOk="0">
                  <a:moveTo>
                    <a:pt x="2004" y="0"/>
                  </a:moveTo>
                  <a:cubicBezTo>
                    <a:pt x="1253" y="0"/>
                    <a:pt x="574" y="453"/>
                    <a:pt x="287" y="1148"/>
                  </a:cubicBezTo>
                  <a:cubicBezTo>
                    <a:pt x="0" y="1842"/>
                    <a:pt x="160" y="2642"/>
                    <a:pt x="691" y="3173"/>
                  </a:cubicBezTo>
                  <a:cubicBezTo>
                    <a:pt x="1046" y="3528"/>
                    <a:pt x="1521" y="3716"/>
                    <a:pt x="2003" y="3716"/>
                  </a:cubicBezTo>
                  <a:cubicBezTo>
                    <a:pt x="2244" y="3716"/>
                    <a:pt x="2486" y="3670"/>
                    <a:pt x="2716" y="3574"/>
                  </a:cubicBezTo>
                  <a:cubicBezTo>
                    <a:pt x="3411" y="3286"/>
                    <a:pt x="3862" y="2607"/>
                    <a:pt x="3862" y="1855"/>
                  </a:cubicBezTo>
                  <a:cubicBezTo>
                    <a:pt x="3861" y="831"/>
                    <a:pt x="3029" y="0"/>
                    <a:pt x="2004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9878775" y="2242013"/>
              <a:ext cx="63325" cy="81050"/>
            </a:xfrm>
            <a:custGeom>
              <a:avLst/>
              <a:gdLst/>
              <a:ahLst/>
              <a:cxnLst/>
              <a:rect l="l" t="t" r="r" b="b"/>
              <a:pathLst>
                <a:path w="2533" h="3242" extrusionOk="0">
                  <a:moveTo>
                    <a:pt x="1267" y="0"/>
                  </a:moveTo>
                  <a:cubicBezTo>
                    <a:pt x="567" y="0"/>
                    <a:pt x="0" y="725"/>
                    <a:pt x="0" y="1620"/>
                  </a:cubicBezTo>
                  <a:cubicBezTo>
                    <a:pt x="0" y="2518"/>
                    <a:pt x="567" y="3242"/>
                    <a:pt x="1267" y="3242"/>
                  </a:cubicBezTo>
                  <a:cubicBezTo>
                    <a:pt x="1965" y="3242"/>
                    <a:pt x="2533" y="2516"/>
                    <a:pt x="2533" y="1620"/>
                  </a:cubicBezTo>
                  <a:cubicBezTo>
                    <a:pt x="2533" y="726"/>
                    <a:pt x="1965" y="0"/>
                    <a:pt x="1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0391825" y="2133688"/>
              <a:ext cx="284400" cy="363900"/>
            </a:xfrm>
            <a:custGeom>
              <a:avLst/>
              <a:gdLst/>
              <a:ahLst/>
              <a:cxnLst/>
              <a:rect l="l" t="t" r="r" b="b"/>
              <a:pathLst>
                <a:path w="11376" h="14556" extrusionOk="0">
                  <a:moveTo>
                    <a:pt x="5689" y="1"/>
                  </a:moveTo>
                  <a:cubicBezTo>
                    <a:pt x="2546" y="1"/>
                    <a:pt x="1" y="3259"/>
                    <a:pt x="1" y="7279"/>
                  </a:cubicBezTo>
                  <a:cubicBezTo>
                    <a:pt x="1" y="9208"/>
                    <a:pt x="600" y="11059"/>
                    <a:pt x="1666" y="12424"/>
                  </a:cubicBezTo>
                  <a:cubicBezTo>
                    <a:pt x="2733" y="13788"/>
                    <a:pt x="4180" y="14555"/>
                    <a:pt x="5689" y="14555"/>
                  </a:cubicBezTo>
                  <a:cubicBezTo>
                    <a:pt x="7196" y="14555"/>
                    <a:pt x="8643" y="13788"/>
                    <a:pt x="9711" y="12424"/>
                  </a:cubicBezTo>
                  <a:cubicBezTo>
                    <a:pt x="10778" y="11059"/>
                    <a:pt x="11376" y="9208"/>
                    <a:pt x="11376" y="7279"/>
                  </a:cubicBezTo>
                  <a:cubicBezTo>
                    <a:pt x="11376" y="3259"/>
                    <a:pt x="8830" y="1"/>
                    <a:pt x="5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10432675" y="2185988"/>
              <a:ext cx="202725" cy="259325"/>
            </a:xfrm>
            <a:custGeom>
              <a:avLst/>
              <a:gdLst/>
              <a:ahLst/>
              <a:cxnLst/>
              <a:rect l="l" t="t" r="r" b="b"/>
              <a:pathLst>
                <a:path w="8109" h="10373" extrusionOk="0">
                  <a:moveTo>
                    <a:pt x="4055" y="1"/>
                  </a:moveTo>
                  <a:cubicBezTo>
                    <a:pt x="1816" y="1"/>
                    <a:pt x="0" y="2322"/>
                    <a:pt x="0" y="5187"/>
                  </a:cubicBezTo>
                  <a:cubicBezTo>
                    <a:pt x="0" y="8051"/>
                    <a:pt x="1816" y="10373"/>
                    <a:pt x="4055" y="10373"/>
                  </a:cubicBezTo>
                  <a:cubicBezTo>
                    <a:pt x="6293" y="10373"/>
                    <a:pt x="8108" y="8051"/>
                    <a:pt x="8108" y="5187"/>
                  </a:cubicBezTo>
                  <a:cubicBezTo>
                    <a:pt x="8108" y="2322"/>
                    <a:pt x="6294" y="1"/>
                    <a:pt x="4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10464350" y="2241813"/>
              <a:ext cx="139400" cy="135000"/>
            </a:xfrm>
            <a:custGeom>
              <a:avLst/>
              <a:gdLst/>
              <a:ahLst/>
              <a:cxnLst/>
              <a:rect l="l" t="t" r="r" b="b"/>
              <a:pathLst>
                <a:path w="5576" h="5400" extrusionOk="0">
                  <a:moveTo>
                    <a:pt x="2788" y="1"/>
                  </a:moveTo>
                  <a:cubicBezTo>
                    <a:pt x="1249" y="1"/>
                    <a:pt x="1" y="1209"/>
                    <a:pt x="1" y="2700"/>
                  </a:cubicBezTo>
                  <a:cubicBezTo>
                    <a:pt x="1" y="4191"/>
                    <a:pt x="1249" y="5399"/>
                    <a:pt x="2788" y="5399"/>
                  </a:cubicBezTo>
                  <a:cubicBezTo>
                    <a:pt x="4327" y="5399"/>
                    <a:pt x="5575" y="4191"/>
                    <a:pt x="5575" y="2700"/>
                  </a:cubicBezTo>
                  <a:cubicBezTo>
                    <a:pt x="5575" y="1209"/>
                    <a:pt x="4327" y="1"/>
                    <a:pt x="2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10483950" y="2256213"/>
              <a:ext cx="96575" cy="92925"/>
            </a:xfrm>
            <a:custGeom>
              <a:avLst/>
              <a:gdLst/>
              <a:ahLst/>
              <a:cxnLst/>
              <a:rect l="l" t="t" r="r" b="b"/>
              <a:pathLst>
                <a:path w="3863" h="3717" extrusionOk="0">
                  <a:moveTo>
                    <a:pt x="2004" y="0"/>
                  </a:moveTo>
                  <a:cubicBezTo>
                    <a:pt x="1253" y="0"/>
                    <a:pt x="574" y="453"/>
                    <a:pt x="287" y="1148"/>
                  </a:cubicBezTo>
                  <a:cubicBezTo>
                    <a:pt x="0" y="1842"/>
                    <a:pt x="159" y="2642"/>
                    <a:pt x="691" y="3173"/>
                  </a:cubicBezTo>
                  <a:cubicBezTo>
                    <a:pt x="1046" y="3528"/>
                    <a:pt x="1520" y="3716"/>
                    <a:pt x="2003" y="3716"/>
                  </a:cubicBezTo>
                  <a:cubicBezTo>
                    <a:pt x="2243" y="3716"/>
                    <a:pt x="2486" y="3670"/>
                    <a:pt x="2716" y="3574"/>
                  </a:cubicBezTo>
                  <a:cubicBezTo>
                    <a:pt x="3411" y="3285"/>
                    <a:pt x="3862" y="2607"/>
                    <a:pt x="3862" y="1855"/>
                  </a:cubicBezTo>
                  <a:cubicBezTo>
                    <a:pt x="3861" y="831"/>
                    <a:pt x="3029" y="0"/>
                    <a:pt x="2004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10541050" y="2234613"/>
              <a:ext cx="63375" cy="81050"/>
            </a:xfrm>
            <a:custGeom>
              <a:avLst/>
              <a:gdLst/>
              <a:ahLst/>
              <a:cxnLst/>
              <a:rect l="l" t="t" r="r" b="b"/>
              <a:pathLst>
                <a:path w="2535" h="3242" extrusionOk="0">
                  <a:moveTo>
                    <a:pt x="1268" y="0"/>
                  </a:moveTo>
                  <a:cubicBezTo>
                    <a:pt x="569" y="0"/>
                    <a:pt x="1" y="726"/>
                    <a:pt x="1" y="1620"/>
                  </a:cubicBezTo>
                  <a:cubicBezTo>
                    <a:pt x="1" y="2516"/>
                    <a:pt x="569" y="3242"/>
                    <a:pt x="1268" y="3242"/>
                  </a:cubicBezTo>
                  <a:cubicBezTo>
                    <a:pt x="1968" y="3242"/>
                    <a:pt x="2535" y="2516"/>
                    <a:pt x="2535" y="1620"/>
                  </a:cubicBezTo>
                  <a:cubicBezTo>
                    <a:pt x="2535" y="726"/>
                    <a:pt x="1967" y="0"/>
                    <a:pt x="1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9812350" y="2594338"/>
              <a:ext cx="765250" cy="497500"/>
            </a:xfrm>
            <a:custGeom>
              <a:avLst/>
              <a:gdLst/>
              <a:ahLst/>
              <a:cxnLst/>
              <a:rect l="l" t="t" r="r" b="b"/>
              <a:pathLst>
                <a:path w="30610" h="1990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30609" y="0"/>
                  </a:moveTo>
                  <a:lnTo>
                    <a:pt x="30609" y="0"/>
                  </a:lnTo>
                  <a:cubicBezTo>
                    <a:pt x="30609" y="624"/>
                    <a:pt x="23873" y="1641"/>
                    <a:pt x="23347" y="1722"/>
                  </a:cubicBezTo>
                  <a:cubicBezTo>
                    <a:pt x="20692" y="2128"/>
                    <a:pt x="18000" y="2330"/>
                    <a:pt x="15309" y="2330"/>
                  </a:cubicBezTo>
                  <a:cubicBezTo>
                    <a:pt x="12953" y="2330"/>
                    <a:pt x="10597" y="2175"/>
                    <a:pt x="8265" y="1868"/>
                  </a:cubicBezTo>
                  <a:cubicBezTo>
                    <a:pt x="7705" y="1795"/>
                    <a:pt x="8" y="737"/>
                    <a:pt x="1" y="0"/>
                  </a:cubicBezTo>
                  <a:lnTo>
                    <a:pt x="1" y="0"/>
                  </a:lnTo>
                  <a:cubicBezTo>
                    <a:pt x="72" y="7834"/>
                    <a:pt x="4157" y="17343"/>
                    <a:pt x="12348" y="19504"/>
                  </a:cubicBezTo>
                  <a:cubicBezTo>
                    <a:pt x="13371" y="19774"/>
                    <a:pt x="14364" y="19899"/>
                    <a:pt x="15324" y="19899"/>
                  </a:cubicBezTo>
                  <a:cubicBezTo>
                    <a:pt x="22375" y="19899"/>
                    <a:pt x="27629" y="13102"/>
                    <a:pt x="29692" y="6662"/>
                  </a:cubicBezTo>
                  <a:cubicBezTo>
                    <a:pt x="30412" y="4412"/>
                    <a:pt x="30609" y="2328"/>
                    <a:pt x="30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9963175" y="2803888"/>
              <a:ext cx="508075" cy="325300"/>
            </a:xfrm>
            <a:custGeom>
              <a:avLst/>
              <a:gdLst/>
              <a:ahLst/>
              <a:cxnLst/>
              <a:rect l="l" t="t" r="r" b="b"/>
              <a:pathLst>
                <a:path w="20323" h="13012" extrusionOk="0">
                  <a:moveTo>
                    <a:pt x="14806" y="0"/>
                  </a:moveTo>
                  <a:cubicBezTo>
                    <a:pt x="12879" y="0"/>
                    <a:pt x="10903" y="943"/>
                    <a:pt x="9743" y="2786"/>
                  </a:cubicBezTo>
                  <a:cubicBezTo>
                    <a:pt x="8614" y="1216"/>
                    <a:pt x="6476" y="19"/>
                    <a:pt x="4471" y="19"/>
                  </a:cubicBezTo>
                  <a:cubicBezTo>
                    <a:pt x="3446" y="19"/>
                    <a:pt x="2456" y="332"/>
                    <a:pt x="1653" y="1069"/>
                  </a:cubicBezTo>
                  <a:cubicBezTo>
                    <a:pt x="534" y="2096"/>
                    <a:pt x="1" y="4779"/>
                    <a:pt x="14" y="7641"/>
                  </a:cubicBezTo>
                  <a:cubicBezTo>
                    <a:pt x="1757" y="10001"/>
                    <a:pt x="4007" y="11814"/>
                    <a:pt x="6773" y="12615"/>
                  </a:cubicBezTo>
                  <a:cubicBezTo>
                    <a:pt x="7705" y="12885"/>
                    <a:pt x="8609" y="13011"/>
                    <a:pt x="9483" y="13011"/>
                  </a:cubicBezTo>
                  <a:cubicBezTo>
                    <a:pt x="14099" y="13011"/>
                    <a:pt x="17869" y="9498"/>
                    <a:pt x="20322" y="5130"/>
                  </a:cubicBezTo>
                  <a:cubicBezTo>
                    <a:pt x="20181" y="4343"/>
                    <a:pt x="19938" y="3569"/>
                    <a:pt x="19550" y="2817"/>
                  </a:cubicBezTo>
                  <a:cubicBezTo>
                    <a:pt x="18575" y="925"/>
                    <a:pt x="16714" y="0"/>
                    <a:pt x="148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9803025" y="3844763"/>
              <a:ext cx="130700" cy="136925"/>
            </a:xfrm>
            <a:custGeom>
              <a:avLst/>
              <a:gdLst/>
              <a:ahLst/>
              <a:cxnLst/>
              <a:rect l="l" t="t" r="r" b="b"/>
              <a:pathLst>
                <a:path w="5228" h="5477" extrusionOk="0">
                  <a:moveTo>
                    <a:pt x="2613" y="1"/>
                  </a:moveTo>
                  <a:cubicBezTo>
                    <a:pt x="1171" y="1"/>
                    <a:pt x="0" y="1228"/>
                    <a:pt x="0" y="2740"/>
                  </a:cubicBezTo>
                  <a:cubicBezTo>
                    <a:pt x="0" y="4252"/>
                    <a:pt x="1171" y="5477"/>
                    <a:pt x="2613" y="5477"/>
                  </a:cubicBezTo>
                  <a:cubicBezTo>
                    <a:pt x="4057" y="5477"/>
                    <a:pt x="5227" y="4252"/>
                    <a:pt x="5227" y="2740"/>
                  </a:cubicBezTo>
                  <a:cubicBezTo>
                    <a:pt x="5227" y="1228"/>
                    <a:pt x="4057" y="1"/>
                    <a:pt x="2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10462500" y="3844763"/>
              <a:ext cx="130650" cy="136925"/>
            </a:xfrm>
            <a:custGeom>
              <a:avLst/>
              <a:gdLst/>
              <a:ahLst/>
              <a:cxnLst/>
              <a:rect l="l" t="t" r="r" b="b"/>
              <a:pathLst>
                <a:path w="5226" h="5477" extrusionOk="0">
                  <a:moveTo>
                    <a:pt x="2613" y="1"/>
                  </a:moveTo>
                  <a:cubicBezTo>
                    <a:pt x="1169" y="1"/>
                    <a:pt x="0" y="1228"/>
                    <a:pt x="0" y="2740"/>
                  </a:cubicBezTo>
                  <a:cubicBezTo>
                    <a:pt x="0" y="4252"/>
                    <a:pt x="1169" y="5477"/>
                    <a:pt x="2613" y="5477"/>
                  </a:cubicBezTo>
                  <a:cubicBezTo>
                    <a:pt x="4057" y="5477"/>
                    <a:pt x="5226" y="4252"/>
                    <a:pt x="5226" y="2740"/>
                  </a:cubicBezTo>
                  <a:cubicBezTo>
                    <a:pt x="5226" y="1228"/>
                    <a:pt x="4057" y="1"/>
                    <a:pt x="2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9594625" y="4620788"/>
              <a:ext cx="286175" cy="144800"/>
            </a:xfrm>
            <a:custGeom>
              <a:avLst/>
              <a:gdLst/>
              <a:ahLst/>
              <a:cxnLst/>
              <a:rect l="l" t="t" r="r" b="b"/>
              <a:pathLst>
                <a:path w="11447" h="5792" extrusionOk="0">
                  <a:moveTo>
                    <a:pt x="9814" y="0"/>
                  </a:moveTo>
                  <a:cubicBezTo>
                    <a:pt x="6971" y="0"/>
                    <a:pt x="1293" y="548"/>
                    <a:pt x="0" y="4795"/>
                  </a:cubicBezTo>
                  <a:lnTo>
                    <a:pt x="1493" y="5791"/>
                  </a:lnTo>
                  <a:cubicBezTo>
                    <a:pt x="1493" y="5791"/>
                    <a:pt x="4231" y="1560"/>
                    <a:pt x="11447" y="66"/>
                  </a:cubicBezTo>
                  <a:cubicBezTo>
                    <a:pt x="11447" y="66"/>
                    <a:pt x="10802" y="0"/>
                    <a:pt x="9814" y="0"/>
                  </a:cubicBezTo>
                  <a:close/>
                </a:path>
              </a:pathLst>
            </a:custGeom>
            <a:solidFill>
              <a:srgbClr val="DD31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10496700" y="4627038"/>
              <a:ext cx="286225" cy="144775"/>
            </a:xfrm>
            <a:custGeom>
              <a:avLst/>
              <a:gdLst/>
              <a:ahLst/>
              <a:cxnLst/>
              <a:rect l="l" t="t" r="r" b="b"/>
              <a:pathLst>
                <a:path w="11449" h="5791" extrusionOk="0">
                  <a:moveTo>
                    <a:pt x="1637" y="0"/>
                  </a:moveTo>
                  <a:cubicBezTo>
                    <a:pt x="647" y="0"/>
                    <a:pt x="0" y="67"/>
                    <a:pt x="0" y="67"/>
                  </a:cubicBezTo>
                  <a:cubicBezTo>
                    <a:pt x="7217" y="1559"/>
                    <a:pt x="9955" y="5790"/>
                    <a:pt x="9955" y="5790"/>
                  </a:cubicBezTo>
                  <a:lnTo>
                    <a:pt x="11448" y="4794"/>
                  </a:lnTo>
                  <a:cubicBezTo>
                    <a:pt x="10155" y="548"/>
                    <a:pt x="4481" y="0"/>
                    <a:pt x="1637" y="0"/>
                  </a:cubicBezTo>
                  <a:close/>
                </a:path>
              </a:pathLst>
            </a:custGeom>
            <a:solidFill>
              <a:srgbClr val="DD31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87" name="Google Shape;487;p10"/>
          <p:cNvSpPr txBox="1">
            <a:spLocks noGrp="1"/>
          </p:cNvSpPr>
          <p:nvPr>
            <p:ph type="title"/>
          </p:nvPr>
        </p:nvSpPr>
        <p:spPr>
          <a:xfrm>
            <a:off x="4659600" y="2988000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6-8 điểm</a:t>
            </a:r>
            <a:endParaRPr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88" name="Google Shape;488;p10"/>
          <p:cNvSpPr txBox="1">
            <a:spLocks noGrp="1"/>
          </p:cNvSpPr>
          <p:nvPr>
            <p:ph type="subTitle" idx="1"/>
          </p:nvPr>
        </p:nvSpPr>
        <p:spPr>
          <a:xfrm>
            <a:off x="4629800" y="4375580"/>
            <a:ext cx="29324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 định đúng trọng tâm</a:t>
            </a:r>
            <a:endParaRPr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/>
            <a:r>
              <a:rPr lang="en-US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từ ngữ phù hợp</a:t>
            </a:r>
          </a:p>
        </p:txBody>
      </p:sp>
      <p:sp>
        <p:nvSpPr>
          <p:cNvPr id="489" name="Google Shape;489;p10"/>
          <p:cNvSpPr txBox="1">
            <a:spLocks noGrp="1"/>
          </p:cNvSpPr>
          <p:nvPr>
            <p:ph type="title" idx="2"/>
          </p:nvPr>
        </p:nvSpPr>
        <p:spPr>
          <a:xfrm>
            <a:off x="1376700" y="2988000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1-5 điểm</a:t>
            </a:r>
            <a:endParaRPr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90" name="Google Shape;490;p10"/>
          <p:cNvSpPr txBox="1">
            <a:spLocks noGrp="1"/>
          </p:cNvSpPr>
          <p:nvPr>
            <p:ph type="subTitle" idx="3"/>
          </p:nvPr>
        </p:nvSpPr>
        <p:spPr>
          <a:xfrm>
            <a:off x="1052710" y="4337767"/>
            <a:ext cx="3438733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nghị, </a:t>
            </a:r>
            <a:endParaRPr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/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1" name="Google Shape;491;p10"/>
          <p:cNvSpPr txBox="1">
            <a:spLocks noGrp="1"/>
          </p:cNvSpPr>
          <p:nvPr>
            <p:ph type="title" idx="4"/>
          </p:nvPr>
        </p:nvSpPr>
        <p:spPr>
          <a:xfrm>
            <a:off x="7942500" y="2988000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8-10 điểm</a:t>
            </a:r>
            <a:endParaRPr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92" name="Google Shape;492;p10"/>
          <p:cNvSpPr txBox="1">
            <a:spLocks noGrp="1"/>
          </p:cNvSpPr>
          <p:nvPr>
            <p:ph type="subTitle" idx="5"/>
          </p:nvPr>
        </p:nvSpPr>
        <p:spPr>
          <a:xfrm>
            <a:off x="7912700" y="4389127"/>
            <a:ext cx="29324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 tạo trong cách viết</a:t>
            </a:r>
            <a:endParaRPr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/>
            <a:r>
              <a:rPr lang="en-US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Mắc ít lỗi trong bài viết</a:t>
            </a:r>
          </a:p>
        </p:txBody>
      </p:sp>
      <p:pic>
        <p:nvPicPr>
          <p:cNvPr id="73" name="Google Shape;103;p1" descr="Kết quả hình ảnh cho newton grammar school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1013" y="296917"/>
            <a:ext cx="981604" cy="6871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89;p10"/>
          <p:cNvSpPr txBox="1">
            <a:spLocks noGrp="1"/>
          </p:cNvSpPr>
          <p:nvPr/>
        </p:nvSpPr>
        <p:spPr>
          <a:xfrm>
            <a:off x="1531640" y="3157333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dk2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6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1-5 điểm</a:t>
            </a:r>
          </a:p>
        </p:txBody>
      </p:sp>
      <p:sp>
        <p:nvSpPr>
          <p:cNvPr id="3" name="Google Shape;487;p10"/>
          <p:cNvSpPr txBox="1">
            <a:spLocks noGrp="1"/>
          </p:cNvSpPr>
          <p:nvPr/>
        </p:nvSpPr>
        <p:spPr>
          <a:xfrm>
            <a:off x="4659600" y="2994773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dk2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6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6-8 điểm</a:t>
            </a:r>
          </a:p>
        </p:txBody>
      </p:sp>
      <p:sp>
        <p:nvSpPr>
          <p:cNvPr id="4" name="Google Shape;491;p10"/>
          <p:cNvSpPr txBox="1">
            <a:spLocks noGrp="1"/>
          </p:cNvSpPr>
          <p:nvPr/>
        </p:nvSpPr>
        <p:spPr>
          <a:xfrm>
            <a:off x="8111833" y="3157333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dk2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6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8-10 điểm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2192000" cy="1003300"/>
          </a:xfrm>
          <a:prstGeom prst="rect">
            <a:avLst/>
          </a:prstGeom>
          <a:solidFill>
            <a:srgbClr val="83D9D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TỰ CHỮA BÀI</a:t>
            </a:r>
            <a:endParaRPr sz="48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" name="Google Shape;357;p8"/>
          <p:cNvSpPr txBox="1">
            <a:spLocks noGrp="1"/>
          </p:cNvSpPr>
          <p:nvPr>
            <p:ph type="subTitle" idx="1"/>
          </p:nvPr>
        </p:nvSpPr>
        <p:spPr>
          <a:xfrm>
            <a:off x="889287" y="4131227"/>
            <a:ext cx="4386551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 SỬA BÀI VIẾT CỦA CHÍNH MÌNH</a:t>
            </a:r>
          </a:p>
        </p:txBody>
      </p:sp>
      <p:grpSp>
        <p:nvGrpSpPr>
          <p:cNvPr id="360" name="Google Shape;360;p8"/>
          <p:cNvGrpSpPr/>
          <p:nvPr/>
        </p:nvGrpSpPr>
        <p:grpSpPr>
          <a:xfrm>
            <a:off x="2046482" y="2234971"/>
            <a:ext cx="2003065" cy="1617773"/>
            <a:chOff x="2656735" y="-629651"/>
            <a:chExt cx="1264881" cy="1021665"/>
          </a:xfrm>
        </p:grpSpPr>
        <p:sp>
          <p:nvSpPr>
            <p:cNvPr id="361" name="Google Shape;361;p8"/>
            <p:cNvSpPr/>
            <p:nvPr/>
          </p:nvSpPr>
          <p:spPr>
            <a:xfrm>
              <a:off x="3576338" y="-407610"/>
              <a:ext cx="345278" cy="258631"/>
            </a:xfrm>
            <a:custGeom>
              <a:avLst/>
              <a:gdLst/>
              <a:ahLst/>
              <a:cxnLst/>
              <a:rect l="l" t="t" r="r" b="b"/>
              <a:pathLst>
                <a:path w="26611" h="19933" extrusionOk="0">
                  <a:moveTo>
                    <a:pt x="12662" y="4896"/>
                  </a:moveTo>
                  <a:cubicBezTo>
                    <a:pt x="15185" y="2177"/>
                    <a:pt x="15729" y="1"/>
                    <a:pt x="15729" y="1"/>
                  </a:cubicBezTo>
                  <a:cubicBezTo>
                    <a:pt x="15729" y="1"/>
                    <a:pt x="17658" y="7518"/>
                    <a:pt x="21071" y="9596"/>
                  </a:cubicBezTo>
                  <a:cubicBezTo>
                    <a:pt x="24433" y="11673"/>
                    <a:pt x="26610" y="11326"/>
                    <a:pt x="26610" y="11326"/>
                  </a:cubicBezTo>
                  <a:cubicBezTo>
                    <a:pt x="26610" y="11326"/>
                    <a:pt x="20279" y="11574"/>
                    <a:pt x="18103" y="13750"/>
                  </a:cubicBezTo>
                  <a:cubicBezTo>
                    <a:pt x="15927" y="15926"/>
                    <a:pt x="17362" y="19932"/>
                    <a:pt x="17362" y="19932"/>
                  </a:cubicBezTo>
                  <a:cubicBezTo>
                    <a:pt x="17362" y="19932"/>
                    <a:pt x="15827" y="14393"/>
                    <a:pt x="11921" y="14046"/>
                  </a:cubicBezTo>
                  <a:cubicBezTo>
                    <a:pt x="7964" y="13750"/>
                    <a:pt x="7667" y="17905"/>
                    <a:pt x="7667" y="17905"/>
                  </a:cubicBezTo>
                  <a:cubicBezTo>
                    <a:pt x="7667" y="17905"/>
                    <a:pt x="5244" y="12217"/>
                    <a:pt x="2968" y="12316"/>
                  </a:cubicBezTo>
                  <a:cubicBezTo>
                    <a:pt x="644" y="12414"/>
                    <a:pt x="1" y="12761"/>
                    <a:pt x="1" y="12761"/>
                  </a:cubicBezTo>
                  <a:cubicBezTo>
                    <a:pt x="3809" y="9744"/>
                    <a:pt x="10634" y="7122"/>
                    <a:pt x="12662" y="48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2656735" y="-407610"/>
              <a:ext cx="345252" cy="258631"/>
            </a:xfrm>
            <a:custGeom>
              <a:avLst/>
              <a:gdLst/>
              <a:ahLst/>
              <a:cxnLst/>
              <a:rect l="l" t="t" r="r" b="b"/>
              <a:pathLst>
                <a:path w="26609" h="19933" extrusionOk="0">
                  <a:moveTo>
                    <a:pt x="13948" y="4896"/>
                  </a:moveTo>
                  <a:cubicBezTo>
                    <a:pt x="11475" y="2177"/>
                    <a:pt x="10931" y="1"/>
                    <a:pt x="10931" y="1"/>
                  </a:cubicBezTo>
                  <a:cubicBezTo>
                    <a:pt x="10931" y="1"/>
                    <a:pt x="8953" y="7518"/>
                    <a:pt x="5589" y="9596"/>
                  </a:cubicBezTo>
                  <a:cubicBezTo>
                    <a:pt x="2177" y="11673"/>
                    <a:pt x="0" y="11326"/>
                    <a:pt x="0" y="11326"/>
                  </a:cubicBezTo>
                  <a:cubicBezTo>
                    <a:pt x="0" y="11326"/>
                    <a:pt x="6331" y="11574"/>
                    <a:pt x="8507" y="13750"/>
                  </a:cubicBezTo>
                  <a:cubicBezTo>
                    <a:pt x="10682" y="15926"/>
                    <a:pt x="9298" y="19932"/>
                    <a:pt x="9298" y="19932"/>
                  </a:cubicBezTo>
                  <a:cubicBezTo>
                    <a:pt x="9298" y="19932"/>
                    <a:pt x="10782" y="14393"/>
                    <a:pt x="14739" y="14047"/>
                  </a:cubicBezTo>
                  <a:cubicBezTo>
                    <a:pt x="18646" y="13750"/>
                    <a:pt x="18992" y="17905"/>
                    <a:pt x="18992" y="17905"/>
                  </a:cubicBezTo>
                  <a:cubicBezTo>
                    <a:pt x="18992" y="17905"/>
                    <a:pt x="21366" y="12217"/>
                    <a:pt x="23691" y="12316"/>
                  </a:cubicBezTo>
                  <a:cubicBezTo>
                    <a:pt x="25966" y="12416"/>
                    <a:pt x="26609" y="12761"/>
                    <a:pt x="26609" y="12761"/>
                  </a:cubicBezTo>
                  <a:cubicBezTo>
                    <a:pt x="22801" y="9744"/>
                    <a:pt x="15975" y="7123"/>
                    <a:pt x="13947" y="48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2758770" y="-600794"/>
              <a:ext cx="1066571" cy="945955"/>
            </a:xfrm>
            <a:custGeom>
              <a:avLst/>
              <a:gdLst/>
              <a:ahLst/>
              <a:cxnLst/>
              <a:rect l="l" t="t" r="r" b="b"/>
              <a:pathLst>
                <a:path w="82202" h="72906" extrusionOk="0">
                  <a:moveTo>
                    <a:pt x="26214" y="8312"/>
                  </a:moveTo>
                  <a:cubicBezTo>
                    <a:pt x="29281" y="7025"/>
                    <a:pt x="33039" y="5937"/>
                    <a:pt x="37044" y="5294"/>
                  </a:cubicBezTo>
                  <a:cubicBezTo>
                    <a:pt x="35957" y="4601"/>
                    <a:pt x="34423" y="3415"/>
                    <a:pt x="35166" y="2573"/>
                  </a:cubicBezTo>
                  <a:cubicBezTo>
                    <a:pt x="36254" y="1239"/>
                    <a:pt x="38826" y="3761"/>
                    <a:pt x="38826" y="3761"/>
                  </a:cubicBezTo>
                  <a:cubicBezTo>
                    <a:pt x="38826" y="3761"/>
                    <a:pt x="39023" y="1436"/>
                    <a:pt x="40408" y="1336"/>
                  </a:cubicBezTo>
                  <a:cubicBezTo>
                    <a:pt x="41744" y="1287"/>
                    <a:pt x="41100" y="4107"/>
                    <a:pt x="41100" y="4107"/>
                  </a:cubicBezTo>
                  <a:cubicBezTo>
                    <a:pt x="41100" y="4107"/>
                    <a:pt x="44266" y="1"/>
                    <a:pt x="45552" y="891"/>
                  </a:cubicBezTo>
                  <a:cubicBezTo>
                    <a:pt x="46492" y="1484"/>
                    <a:pt x="45008" y="3463"/>
                    <a:pt x="43870" y="4749"/>
                  </a:cubicBezTo>
                  <a:cubicBezTo>
                    <a:pt x="52772" y="4700"/>
                    <a:pt x="61329" y="7668"/>
                    <a:pt x="64396" y="16619"/>
                  </a:cubicBezTo>
                  <a:cubicBezTo>
                    <a:pt x="66622" y="23197"/>
                    <a:pt x="67710" y="31507"/>
                    <a:pt x="67660" y="39025"/>
                  </a:cubicBezTo>
                  <a:cubicBezTo>
                    <a:pt x="69095" y="40113"/>
                    <a:pt x="71370" y="42141"/>
                    <a:pt x="73249" y="45405"/>
                  </a:cubicBezTo>
                  <a:cubicBezTo>
                    <a:pt x="76316" y="50648"/>
                    <a:pt x="76860" y="56336"/>
                    <a:pt x="76860" y="56336"/>
                  </a:cubicBezTo>
                  <a:cubicBezTo>
                    <a:pt x="76860" y="56336"/>
                    <a:pt x="81757" y="56435"/>
                    <a:pt x="82003" y="58512"/>
                  </a:cubicBezTo>
                  <a:cubicBezTo>
                    <a:pt x="82202" y="60590"/>
                    <a:pt x="78937" y="59056"/>
                    <a:pt x="78937" y="59056"/>
                  </a:cubicBezTo>
                  <a:cubicBezTo>
                    <a:pt x="78937" y="59056"/>
                    <a:pt x="78394" y="65042"/>
                    <a:pt x="76960" y="63508"/>
                  </a:cubicBezTo>
                  <a:cubicBezTo>
                    <a:pt x="75574" y="61975"/>
                    <a:pt x="75871" y="58710"/>
                    <a:pt x="75871" y="58710"/>
                  </a:cubicBezTo>
                  <a:cubicBezTo>
                    <a:pt x="75871" y="58710"/>
                    <a:pt x="73399" y="62667"/>
                    <a:pt x="72311" y="61035"/>
                  </a:cubicBezTo>
                  <a:cubicBezTo>
                    <a:pt x="71172" y="59403"/>
                    <a:pt x="74338" y="56534"/>
                    <a:pt x="74338" y="56534"/>
                  </a:cubicBezTo>
                  <a:cubicBezTo>
                    <a:pt x="74041" y="50944"/>
                    <a:pt x="71716" y="45109"/>
                    <a:pt x="67611" y="41201"/>
                  </a:cubicBezTo>
                  <a:cubicBezTo>
                    <a:pt x="66474" y="72905"/>
                    <a:pt x="17312" y="71669"/>
                    <a:pt x="14887" y="40905"/>
                  </a:cubicBezTo>
                  <a:cubicBezTo>
                    <a:pt x="10584" y="44813"/>
                    <a:pt x="8161" y="50797"/>
                    <a:pt x="7864" y="56534"/>
                  </a:cubicBezTo>
                  <a:cubicBezTo>
                    <a:pt x="7864" y="56534"/>
                    <a:pt x="11029" y="59403"/>
                    <a:pt x="9941" y="61035"/>
                  </a:cubicBezTo>
                  <a:cubicBezTo>
                    <a:pt x="8853" y="62667"/>
                    <a:pt x="6331" y="58710"/>
                    <a:pt x="6331" y="58710"/>
                  </a:cubicBezTo>
                  <a:cubicBezTo>
                    <a:pt x="6331" y="58710"/>
                    <a:pt x="6627" y="61975"/>
                    <a:pt x="5243" y="63508"/>
                  </a:cubicBezTo>
                  <a:cubicBezTo>
                    <a:pt x="3808" y="65042"/>
                    <a:pt x="3264" y="59057"/>
                    <a:pt x="3264" y="59057"/>
                  </a:cubicBezTo>
                  <a:cubicBezTo>
                    <a:pt x="3264" y="59057"/>
                    <a:pt x="1" y="60590"/>
                    <a:pt x="198" y="58513"/>
                  </a:cubicBezTo>
                  <a:cubicBezTo>
                    <a:pt x="446" y="56436"/>
                    <a:pt x="5342" y="56337"/>
                    <a:pt x="5342" y="56337"/>
                  </a:cubicBezTo>
                  <a:cubicBezTo>
                    <a:pt x="5342" y="56337"/>
                    <a:pt x="5886" y="50648"/>
                    <a:pt x="8953" y="45406"/>
                  </a:cubicBezTo>
                  <a:cubicBezTo>
                    <a:pt x="10980" y="41944"/>
                    <a:pt x="13404" y="39866"/>
                    <a:pt x="14789" y="38877"/>
                  </a:cubicBezTo>
                  <a:cubicBezTo>
                    <a:pt x="14245" y="25918"/>
                    <a:pt x="18350" y="11575"/>
                    <a:pt x="26214" y="83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3311311" y="-517988"/>
              <a:ext cx="173917" cy="102697"/>
            </a:xfrm>
            <a:custGeom>
              <a:avLst/>
              <a:gdLst/>
              <a:ahLst/>
              <a:cxnLst/>
              <a:rect l="l" t="t" r="r" b="b"/>
              <a:pathLst>
                <a:path w="13404" h="7915" extrusionOk="0">
                  <a:moveTo>
                    <a:pt x="8953" y="1187"/>
                  </a:moveTo>
                  <a:cubicBezTo>
                    <a:pt x="12662" y="2622"/>
                    <a:pt x="13403" y="5391"/>
                    <a:pt x="12216" y="6875"/>
                  </a:cubicBezTo>
                  <a:cubicBezTo>
                    <a:pt x="11326" y="7914"/>
                    <a:pt x="6381" y="7518"/>
                    <a:pt x="3908" y="5935"/>
                  </a:cubicBezTo>
                  <a:cubicBezTo>
                    <a:pt x="0" y="3463"/>
                    <a:pt x="5836" y="0"/>
                    <a:pt x="8953" y="11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3494842" y="-422375"/>
              <a:ext cx="51991" cy="56493"/>
            </a:xfrm>
            <a:custGeom>
              <a:avLst/>
              <a:gdLst/>
              <a:ahLst/>
              <a:cxnLst/>
              <a:rect l="l" t="t" r="r" b="b"/>
              <a:pathLst>
                <a:path w="4007" h="4354" extrusionOk="0">
                  <a:moveTo>
                    <a:pt x="297" y="1732"/>
                  </a:moveTo>
                  <a:cubicBezTo>
                    <a:pt x="297" y="1732"/>
                    <a:pt x="841" y="0"/>
                    <a:pt x="2028" y="248"/>
                  </a:cubicBezTo>
                  <a:cubicBezTo>
                    <a:pt x="3215" y="545"/>
                    <a:pt x="4007" y="3167"/>
                    <a:pt x="3363" y="3760"/>
                  </a:cubicBezTo>
                  <a:cubicBezTo>
                    <a:pt x="2671" y="4353"/>
                    <a:pt x="1" y="3117"/>
                    <a:pt x="297" y="17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2969264" y="-199049"/>
              <a:ext cx="50693" cy="59049"/>
            </a:xfrm>
            <a:custGeom>
              <a:avLst/>
              <a:gdLst/>
              <a:ahLst/>
              <a:cxnLst/>
              <a:rect l="l" t="t" r="r" b="b"/>
              <a:pathLst>
                <a:path w="3907" h="4551" extrusionOk="0">
                  <a:moveTo>
                    <a:pt x="2621" y="4056"/>
                  </a:moveTo>
                  <a:cubicBezTo>
                    <a:pt x="2621" y="4056"/>
                    <a:pt x="891" y="4550"/>
                    <a:pt x="446" y="3413"/>
                  </a:cubicBezTo>
                  <a:cubicBezTo>
                    <a:pt x="0" y="2276"/>
                    <a:pt x="1138" y="0"/>
                    <a:pt x="2324" y="248"/>
                  </a:cubicBezTo>
                  <a:cubicBezTo>
                    <a:pt x="3511" y="496"/>
                    <a:pt x="3907" y="3512"/>
                    <a:pt x="2621" y="40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3014183" y="-292106"/>
              <a:ext cx="54560" cy="58413"/>
            </a:xfrm>
            <a:custGeom>
              <a:avLst/>
              <a:gdLst/>
              <a:ahLst/>
              <a:cxnLst/>
              <a:rect l="l" t="t" r="r" b="b"/>
              <a:pathLst>
                <a:path w="4205" h="4502" extrusionOk="0">
                  <a:moveTo>
                    <a:pt x="247" y="1732"/>
                  </a:moveTo>
                  <a:cubicBezTo>
                    <a:pt x="247" y="1732"/>
                    <a:pt x="791" y="1"/>
                    <a:pt x="2028" y="249"/>
                  </a:cubicBezTo>
                  <a:cubicBezTo>
                    <a:pt x="3215" y="545"/>
                    <a:pt x="4204" y="2227"/>
                    <a:pt x="3215" y="3364"/>
                  </a:cubicBezTo>
                  <a:cubicBezTo>
                    <a:pt x="2226" y="4502"/>
                    <a:pt x="1" y="3067"/>
                    <a:pt x="247" y="17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3526293" y="-288253"/>
              <a:ext cx="77655" cy="93705"/>
            </a:xfrm>
            <a:custGeom>
              <a:avLst/>
              <a:gdLst/>
              <a:ahLst/>
              <a:cxnLst/>
              <a:rect l="l" t="t" r="r" b="b"/>
              <a:pathLst>
                <a:path w="5985" h="7222" extrusionOk="0">
                  <a:moveTo>
                    <a:pt x="198" y="3018"/>
                  </a:moveTo>
                  <a:cubicBezTo>
                    <a:pt x="198" y="3018"/>
                    <a:pt x="1039" y="1"/>
                    <a:pt x="2622" y="198"/>
                  </a:cubicBezTo>
                  <a:cubicBezTo>
                    <a:pt x="4204" y="446"/>
                    <a:pt x="5984" y="4155"/>
                    <a:pt x="5491" y="5689"/>
                  </a:cubicBezTo>
                  <a:cubicBezTo>
                    <a:pt x="4996" y="7222"/>
                    <a:pt x="0" y="6875"/>
                    <a:pt x="198" y="30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3089905" y="-490403"/>
              <a:ext cx="98195" cy="58413"/>
            </a:xfrm>
            <a:custGeom>
              <a:avLst/>
              <a:gdLst/>
              <a:ahLst/>
              <a:cxnLst/>
              <a:rect l="l" t="t" r="r" b="b"/>
              <a:pathLst>
                <a:path w="7568" h="4502" extrusionOk="0">
                  <a:moveTo>
                    <a:pt x="248" y="3166"/>
                  </a:moveTo>
                  <a:cubicBezTo>
                    <a:pt x="248" y="3166"/>
                    <a:pt x="989" y="1485"/>
                    <a:pt x="3413" y="743"/>
                  </a:cubicBezTo>
                  <a:cubicBezTo>
                    <a:pt x="5787" y="1"/>
                    <a:pt x="7024" y="1089"/>
                    <a:pt x="7321" y="1930"/>
                  </a:cubicBezTo>
                  <a:cubicBezTo>
                    <a:pt x="7568" y="2819"/>
                    <a:pt x="3709" y="4303"/>
                    <a:pt x="2424" y="4403"/>
                  </a:cubicBezTo>
                  <a:cubicBezTo>
                    <a:pt x="1188" y="4502"/>
                    <a:pt x="0" y="4303"/>
                    <a:pt x="248" y="31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976322" y="-70065"/>
              <a:ext cx="30167" cy="35305"/>
            </a:xfrm>
            <a:custGeom>
              <a:avLst/>
              <a:gdLst/>
              <a:ahLst/>
              <a:cxnLst/>
              <a:rect l="l" t="t" r="r" b="b"/>
              <a:pathLst>
                <a:path w="2325" h="2721" extrusionOk="0">
                  <a:moveTo>
                    <a:pt x="1583" y="2425"/>
                  </a:moveTo>
                  <a:cubicBezTo>
                    <a:pt x="1583" y="2425"/>
                    <a:pt x="495" y="2721"/>
                    <a:pt x="247" y="2029"/>
                  </a:cubicBezTo>
                  <a:cubicBezTo>
                    <a:pt x="0" y="1337"/>
                    <a:pt x="692" y="1"/>
                    <a:pt x="1385" y="150"/>
                  </a:cubicBezTo>
                  <a:cubicBezTo>
                    <a:pt x="2077" y="298"/>
                    <a:pt x="2324" y="2079"/>
                    <a:pt x="1583" y="2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3512164" y="67262"/>
              <a:ext cx="51355" cy="56493"/>
            </a:xfrm>
            <a:custGeom>
              <a:avLst/>
              <a:gdLst/>
              <a:ahLst/>
              <a:cxnLst/>
              <a:rect l="l" t="t" r="r" b="b"/>
              <a:pathLst>
                <a:path w="3958" h="4354" extrusionOk="0">
                  <a:moveTo>
                    <a:pt x="248" y="1732"/>
                  </a:moveTo>
                  <a:cubicBezTo>
                    <a:pt x="248" y="1732"/>
                    <a:pt x="792" y="0"/>
                    <a:pt x="2028" y="248"/>
                  </a:cubicBezTo>
                  <a:cubicBezTo>
                    <a:pt x="3216" y="544"/>
                    <a:pt x="3957" y="3167"/>
                    <a:pt x="3315" y="3760"/>
                  </a:cubicBezTo>
                  <a:cubicBezTo>
                    <a:pt x="2672" y="4353"/>
                    <a:pt x="0" y="3068"/>
                    <a:pt x="248" y="17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3471098" y="121822"/>
              <a:ext cx="30816" cy="35954"/>
            </a:xfrm>
            <a:custGeom>
              <a:avLst/>
              <a:gdLst/>
              <a:ahLst/>
              <a:cxnLst/>
              <a:rect l="l" t="t" r="r" b="b"/>
              <a:pathLst>
                <a:path w="2375" h="2771" extrusionOk="0">
                  <a:moveTo>
                    <a:pt x="1583" y="2424"/>
                  </a:moveTo>
                  <a:cubicBezTo>
                    <a:pt x="1583" y="2424"/>
                    <a:pt x="544" y="2770"/>
                    <a:pt x="297" y="2077"/>
                  </a:cubicBezTo>
                  <a:cubicBezTo>
                    <a:pt x="0" y="1385"/>
                    <a:pt x="693" y="0"/>
                    <a:pt x="1435" y="199"/>
                  </a:cubicBezTo>
                  <a:cubicBezTo>
                    <a:pt x="2127" y="347"/>
                    <a:pt x="2375" y="2127"/>
                    <a:pt x="1583" y="24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2967979" y="-204175"/>
              <a:ext cx="614794" cy="428694"/>
            </a:xfrm>
            <a:custGeom>
              <a:avLst/>
              <a:gdLst/>
              <a:ahLst/>
              <a:cxnLst/>
              <a:rect l="l" t="t" r="r" b="b"/>
              <a:pathLst>
                <a:path w="47383" h="33040" extrusionOk="0">
                  <a:moveTo>
                    <a:pt x="9595" y="3412"/>
                  </a:moveTo>
                  <a:cubicBezTo>
                    <a:pt x="16718" y="3412"/>
                    <a:pt x="20476" y="11722"/>
                    <a:pt x="27352" y="9990"/>
                  </a:cubicBezTo>
                  <a:cubicBezTo>
                    <a:pt x="34226" y="8309"/>
                    <a:pt x="41249" y="0"/>
                    <a:pt x="44266" y="2868"/>
                  </a:cubicBezTo>
                  <a:cubicBezTo>
                    <a:pt x="47234" y="5688"/>
                    <a:pt x="47382" y="19586"/>
                    <a:pt x="35660" y="23197"/>
                  </a:cubicBezTo>
                  <a:cubicBezTo>
                    <a:pt x="3363" y="33039"/>
                    <a:pt x="1" y="3412"/>
                    <a:pt x="9596" y="3412"/>
                  </a:cubicBezTo>
                  <a:close/>
                </a:path>
              </a:pathLst>
            </a:custGeom>
            <a:solidFill>
              <a:srgbClr val="4808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3250990" y="-41170"/>
              <a:ext cx="225259" cy="165574"/>
            </a:xfrm>
            <a:custGeom>
              <a:avLst/>
              <a:gdLst/>
              <a:ahLst/>
              <a:cxnLst/>
              <a:rect l="l" t="t" r="r" b="b"/>
              <a:pathLst>
                <a:path w="17361" h="12761" extrusionOk="0">
                  <a:moveTo>
                    <a:pt x="17360" y="9050"/>
                  </a:moveTo>
                  <a:cubicBezTo>
                    <a:pt x="16322" y="9693"/>
                    <a:pt x="15135" y="10238"/>
                    <a:pt x="13848" y="10634"/>
                  </a:cubicBezTo>
                  <a:cubicBezTo>
                    <a:pt x="8557" y="12217"/>
                    <a:pt x="4105" y="12761"/>
                    <a:pt x="296" y="12562"/>
                  </a:cubicBezTo>
                  <a:cubicBezTo>
                    <a:pt x="0" y="9842"/>
                    <a:pt x="198" y="4600"/>
                    <a:pt x="5193" y="2621"/>
                  </a:cubicBezTo>
                  <a:cubicBezTo>
                    <a:pt x="11574" y="0"/>
                    <a:pt x="16124" y="6281"/>
                    <a:pt x="17360" y="90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3080927" y="1181"/>
              <a:ext cx="442798" cy="122588"/>
            </a:xfrm>
            <a:custGeom>
              <a:avLst/>
              <a:gdLst/>
              <a:ahLst/>
              <a:cxnLst/>
              <a:rect l="l" t="t" r="r" b="b"/>
              <a:pathLst>
                <a:path w="34127" h="9448" extrusionOk="0">
                  <a:moveTo>
                    <a:pt x="34127" y="2523"/>
                  </a:moveTo>
                  <a:cubicBezTo>
                    <a:pt x="32692" y="4401"/>
                    <a:pt x="30664" y="6034"/>
                    <a:pt x="27895" y="7024"/>
                  </a:cubicBezTo>
                  <a:cubicBezTo>
                    <a:pt x="27005" y="6330"/>
                    <a:pt x="26461" y="5193"/>
                    <a:pt x="26461" y="3957"/>
                  </a:cubicBezTo>
                  <a:cubicBezTo>
                    <a:pt x="26461" y="1781"/>
                    <a:pt x="28241" y="0"/>
                    <a:pt x="30417" y="0"/>
                  </a:cubicBezTo>
                  <a:cubicBezTo>
                    <a:pt x="32099" y="0"/>
                    <a:pt x="33534" y="1039"/>
                    <a:pt x="34127" y="2523"/>
                  </a:cubicBezTo>
                  <a:close/>
                  <a:moveTo>
                    <a:pt x="25621" y="7765"/>
                  </a:moveTo>
                  <a:cubicBezTo>
                    <a:pt x="22801" y="8557"/>
                    <a:pt x="20180" y="9002"/>
                    <a:pt x="17805" y="9199"/>
                  </a:cubicBezTo>
                  <a:cubicBezTo>
                    <a:pt x="17756" y="8953"/>
                    <a:pt x="17707" y="8655"/>
                    <a:pt x="17707" y="8310"/>
                  </a:cubicBezTo>
                  <a:cubicBezTo>
                    <a:pt x="17707" y="6133"/>
                    <a:pt x="19487" y="4353"/>
                    <a:pt x="21664" y="4353"/>
                  </a:cubicBezTo>
                  <a:cubicBezTo>
                    <a:pt x="23690" y="4353"/>
                    <a:pt x="25323" y="5836"/>
                    <a:pt x="25620" y="7765"/>
                  </a:cubicBezTo>
                  <a:close/>
                  <a:moveTo>
                    <a:pt x="16322" y="9347"/>
                  </a:moveTo>
                  <a:cubicBezTo>
                    <a:pt x="13305" y="9447"/>
                    <a:pt x="10683" y="9150"/>
                    <a:pt x="8408" y="8557"/>
                  </a:cubicBezTo>
                  <a:cubicBezTo>
                    <a:pt x="8606" y="6529"/>
                    <a:pt x="10287" y="4946"/>
                    <a:pt x="12365" y="4946"/>
                  </a:cubicBezTo>
                  <a:cubicBezTo>
                    <a:pt x="14542" y="4946"/>
                    <a:pt x="16322" y="6726"/>
                    <a:pt x="16322" y="8903"/>
                  </a:cubicBezTo>
                  <a:lnTo>
                    <a:pt x="16322" y="9347"/>
                  </a:lnTo>
                  <a:close/>
                  <a:moveTo>
                    <a:pt x="6232" y="7865"/>
                  </a:moveTo>
                  <a:cubicBezTo>
                    <a:pt x="3611" y="6826"/>
                    <a:pt x="1533" y="5292"/>
                    <a:pt x="0" y="3560"/>
                  </a:cubicBezTo>
                  <a:cubicBezTo>
                    <a:pt x="495" y="1928"/>
                    <a:pt x="1979" y="791"/>
                    <a:pt x="3759" y="791"/>
                  </a:cubicBezTo>
                  <a:cubicBezTo>
                    <a:pt x="5984" y="791"/>
                    <a:pt x="7765" y="2572"/>
                    <a:pt x="7765" y="4748"/>
                  </a:cubicBezTo>
                  <a:cubicBezTo>
                    <a:pt x="7765" y="5984"/>
                    <a:pt x="7171" y="7122"/>
                    <a:pt x="6231" y="78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3071935" y="-174643"/>
              <a:ext cx="448598" cy="138612"/>
            </a:xfrm>
            <a:custGeom>
              <a:avLst/>
              <a:gdLst/>
              <a:ahLst/>
              <a:cxnLst/>
              <a:rect l="l" t="t" r="r" b="b"/>
              <a:pathLst>
                <a:path w="34574" h="10683" extrusionOk="0">
                  <a:moveTo>
                    <a:pt x="1583" y="1136"/>
                  </a:moveTo>
                  <a:cubicBezTo>
                    <a:pt x="3957" y="1136"/>
                    <a:pt x="5985" y="2076"/>
                    <a:pt x="7865" y="3264"/>
                  </a:cubicBezTo>
                  <a:cubicBezTo>
                    <a:pt x="7518" y="5093"/>
                    <a:pt x="5936" y="6528"/>
                    <a:pt x="3957" y="6528"/>
                  </a:cubicBezTo>
                  <a:cubicBezTo>
                    <a:pt x="1781" y="6528"/>
                    <a:pt x="0" y="4748"/>
                    <a:pt x="0" y="2521"/>
                  </a:cubicBezTo>
                  <a:cubicBezTo>
                    <a:pt x="0" y="2126"/>
                    <a:pt x="49" y="1730"/>
                    <a:pt x="149" y="1384"/>
                  </a:cubicBezTo>
                  <a:cubicBezTo>
                    <a:pt x="593" y="1236"/>
                    <a:pt x="1039" y="1136"/>
                    <a:pt x="1584" y="1136"/>
                  </a:cubicBezTo>
                  <a:close/>
                  <a:moveTo>
                    <a:pt x="9398" y="4303"/>
                  </a:moveTo>
                  <a:cubicBezTo>
                    <a:pt x="11672" y="5836"/>
                    <a:pt x="13849" y="7468"/>
                    <a:pt x="16372" y="7862"/>
                  </a:cubicBezTo>
                  <a:cubicBezTo>
                    <a:pt x="15828" y="9495"/>
                    <a:pt x="14344" y="10682"/>
                    <a:pt x="12563" y="10682"/>
                  </a:cubicBezTo>
                  <a:cubicBezTo>
                    <a:pt x="10387" y="10682"/>
                    <a:pt x="8606" y="8902"/>
                    <a:pt x="8606" y="6676"/>
                  </a:cubicBezTo>
                  <a:cubicBezTo>
                    <a:pt x="8606" y="5785"/>
                    <a:pt x="8903" y="4945"/>
                    <a:pt x="9398" y="4303"/>
                  </a:cubicBezTo>
                  <a:close/>
                  <a:moveTo>
                    <a:pt x="18300" y="7913"/>
                  </a:moveTo>
                  <a:cubicBezTo>
                    <a:pt x="18647" y="7864"/>
                    <a:pt x="18993" y="7814"/>
                    <a:pt x="19340" y="7714"/>
                  </a:cubicBezTo>
                  <a:cubicBezTo>
                    <a:pt x="21466" y="7220"/>
                    <a:pt x="23593" y="6033"/>
                    <a:pt x="25621" y="4797"/>
                  </a:cubicBezTo>
                  <a:cubicBezTo>
                    <a:pt x="25784" y="5223"/>
                    <a:pt x="25867" y="5675"/>
                    <a:pt x="25868" y="6132"/>
                  </a:cubicBezTo>
                  <a:cubicBezTo>
                    <a:pt x="25868" y="8308"/>
                    <a:pt x="24087" y="10089"/>
                    <a:pt x="21862" y="10089"/>
                  </a:cubicBezTo>
                  <a:cubicBezTo>
                    <a:pt x="20329" y="10089"/>
                    <a:pt x="18993" y="9198"/>
                    <a:pt x="18300" y="7913"/>
                  </a:cubicBezTo>
                  <a:close/>
                  <a:moveTo>
                    <a:pt x="27203" y="3759"/>
                  </a:moveTo>
                  <a:cubicBezTo>
                    <a:pt x="29874" y="1977"/>
                    <a:pt x="32347" y="296"/>
                    <a:pt x="34177" y="0"/>
                  </a:cubicBezTo>
                  <a:cubicBezTo>
                    <a:pt x="34424" y="544"/>
                    <a:pt x="34573" y="1137"/>
                    <a:pt x="34573" y="1731"/>
                  </a:cubicBezTo>
                  <a:cubicBezTo>
                    <a:pt x="34573" y="3956"/>
                    <a:pt x="32792" y="5737"/>
                    <a:pt x="30616" y="5737"/>
                  </a:cubicBezTo>
                  <a:cubicBezTo>
                    <a:pt x="29132" y="5737"/>
                    <a:pt x="27896" y="4945"/>
                    <a:pt x="27203" y="3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3066161" y="-421078"/>
              <a:ext cx="195741" cy="195728"/>
            </a:xfrm>
            <a:custGeom>
              <a:avLst/>
              <a:gdLst/>
              <a:ahLst/>
              <a:cxnLst/>
              <a:rect l="l" t="t" r="r" b="b"/>
              <a:pathLst>
                <a:path w="15086" h="15085" extrusionOk="0">
                  <a:moveTo>
                    <a:pt x="7518" y="15084"/>
                  </a:moveTo>
                  <a:cubicBezTo>
                    <a:pt x="11673" y="15084"/>
                    <a:pt x="15085" y="11672"/>
                    <a:pt x="15085" y="7567"/>
                  </a:cubicBezTo>
                  <a:cubicBezTo>
                    <a:pt x="15085" y="3412"/>
                    <a:pt x="11673" y="0"/>
                    <a:pt x="7518" y="0"/>
                  </a:cubicBezTo>
                  <a:cubicBezTo>
                    <a:pt x="3413" y="0"/>
                    <a:pt x="1" y="3412"/>
                    <a:pt x="1" y="7567"/>
                  </a:cubicBezTo>
                  <a:cubicBezTo>
                    <a:pt x="1" y="11672"/>
                    <a:pt x="3413" y="15084"/>
                    <a:pt x="7518" y="150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3114298" y="-375535"/>
              <a:ext cx="102035" cy="102061"/>
            </a:xfrm>
            <a:custGeom>
              <a:avLst/>
              <a:gdLst/>
              <a:ahLst/>
              <a:cxnLst/>
              <a:rect l="l" t="t" r="r" b="b"/>
              <a:pathLst>
                <a:path w="7864" h="7866" extrusionOk="0">
                  <a:moveTo>
                    <a:pt x="3957" y="7865"/>
                  </a:moveTo>
                  <a:cubicBezTo>
                    <a:pt x="6084" y="7865"/>
                    <a:pt x="7863" y="6084"/>
                    <a:pt x="7863" y="3908"/>
                  </a:cubicBezTo>
                  <a:cubicBezTo>
                    <a:pt x="7863" y="1782"/>
                    <a:pt x="6084" y="1"/>
                    <a:pt x="3957" y="1"/>
                  </a:cubicBezTo>
                  <a:cubicBezTo>
                    <a:pt x="1780" y="1"/>
                    <a:pt x="0" y="1782"/>
                    <a:pt x="0" y="3908"/>
                  </a:cubicBezTo>
                  <a:cubicBezTo>
                    <a:pt x="0" y="6084"/>
                    <a:pt x="1780" y="7865"/>
                    <a:pt x="3957" y="7865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3168196" y="-385150"/>
              <a:ext cx="53911" cy="53275"/>
            </a:xfrm>
            <a:custGeom>
              <a:avLst/>
              <a:gdLst/>
              <a:ahLst/>
              <a:cxnLst/>
              <a:rect l="l" t="t" r="r" b="b"/>
              <a:pathLst>
                <a:path w="4155" h="4106" extrusionOk="0">
                  <a:moveTo>
                    <a:pt x="2078" y="4105"/>
                  </a:moveTo>
                  <a:cubicBezTo>
                    <a:pt x="3215" y="4105"/>
                    <a:pt x="4155" y="3215"/>
                    <a:pt x="4155" y="2028"/>
                  </a:cubicBezTo>
                  <a:cubicBezTo>
                    <a:pt x="4155" y="891"/>
                    <a:pt x="3215" y="0"/>
                    <a:pt x="2078" y="0"/>
                  </a:cubicBezTo>
                  <a:cubicBezTo>
                    <a:pt x="940" y="0"/>
                    <a:pt x="0" y="891"/>
                    <a:pt x="0" y="2028"/>
                  </a:cubicBezTo>
                  <a:cubicBezTo>
                    <a:pt x="0" y="3215"/>
                    <a:pt x="940" y="4105"/>
                    <a:pt x="2078" y="4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3367765" y="-375535"/>
              <a:ext cx="130295" cy="130295"/>
            </a:xfrm>
            <a:custGeom>
              <a:avLst/>
              <a:gdLst/>
              <a:ahLst/>
              <a:cxnLst/>
              <a:rect l="l" t="t" r="r" b="b"/>
              <a:pathLst>
                <a:path w="10042" h="10042" extrusionOk="0">
                  <a:moveTo>
                    <a:pt x="4996" y="10041"/>
                  </a:moveTo>
                  <a:cubicBezTo>
                    <a:pt x="7767" y="10041"/>
                    <a:pt x="10041" y="7767"/>
                    <a:pt x="10041" y="4996"/>
                  </a:cubicBezTo>
                  <a:cubicBezTo>
                    <a:pt x="10041" y="2276"/>
                    <a:pt x="7767" y="1"/>
                    <a:pt x="4996" y="1"/>
                  </a:cubicBezTo>
                  <a:cubicBezTo>
                    <a:pt x="2227" y="1"/>
                    <a:pt x="1" y="2278"/>
                    <a:pt x="1" y="4996"/>
                  </a:cubicBezTo>
                  <a:cubicBezTo>
                    <a:pt x="1" y="7767"/>
                    <a:pt x="2227" y="10041"/>
                    <a:pt x="4996" y="100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3403070" y="-340230"/>
              <a:ext cx="59711" cy="59711"/>
            </a:xfrm>
            <a:custGeom>
              <a:avLst/>
              <a:gdLst/>
              <a:ahLst/>
              <a:cxnLst/>
              <a:rect l="l" t="t" r="r" b="b"/>
              <a:pathLst>
                <a:path w="4602" h="4602" extrusionOk="0">
                  <a:moveTo>
                    <a:pt x="2275" y="4600"/>
                  </a:moveTo>
                  <a:cubicBezTo>
                    <a:pt x="3560" y="4601"/>
                    <a:pt x="4602" y="3559"/>
                    <a:pt x="4599" y="2275"/>
                  </a:cubicBezTo>
                  <a:cubicBezTo>
                    <a:pt x="4599" y="1039"/>
                    <a:pt x="3561" y="1"/>
                    <a:pt x="2275" y="1"/>
                  </a:cubicBezTo>
                  <a:cubicBezTo>
                    <a:pt x="1039" y="1"/>
                    <a:pt x="1" y="1039"/>
                    <a:pt x="1" y="2275"/>
                  </a:cubicBezTo>
                  <a:cubicBezTo>
                    <a:pt x="1" y="3562"/>
                    <a:pt x="1039" y="4600"/>
                    <a:pt x="2275" y="460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3432562" y="-346056"/>
              <a:ext cx="34046" cy="34072"/>
            </a:xfrm>
            <a:custGeom>
              <a:avLst/>
              <a:gdLst/>
              <a:ahLst/>
              <a:cxnLst/>
              <a:rect l="l" t="t" r="r" b="b"/>
              <a:pathLst>
                <a:path w="2624" h="2626" extrusionOk="0">
                  <a:moveTo>
                    <a:pt x="1338" y="2626"/>
                  </a:moveTo>
                  <a:cubicBezTo>
                    <a:pt x="2030" y="2626"/>
                    <a:pt x="2624" y="2032"/>
                    <a:pt x="2624" y="1340"/>
                  </a:cubicBezTo>
                  <a:cubicBezTo>
                    <a:pt x="2624" y="598"/>
                    <a:pt x="2030" y="4"/>
                    <a:pt x="1338" y="4"/>
                  </a:cubicBezTo>
                  <a:cubicBezTo>
                    <a:pt x="599" y="1"/>
                    <a:pt x="0" y="601"/>
                    <a:pt x="2" y="1340"/>
                  </a:cubicBezTo>
                  <a:cubicBezTo>
                    <a:pt x="2" y="2032"/>
                    <a:pt x="596" y="2626"/>
                    <a:pt x="1338" y="26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3258048" y="-241400"/>
              <a:ext cx="105889" cy="90501"/>
            </a:xfrm>
            <a:custGeom>
              <a:avLst/>
              <a:gdLst/>
              <a:ahLst/>
              <a:cxnLst/>
              <a:rect l="l" t="t" r="r" b="b"/>
              <a:pathLst>
                <a:path w="8161" h="6975" extrusionOk="0">
                  <a:moveTo>
                    <a:pt x="1285" y="3165"/>
                  </a:moveTo>
                  <a:cubicBezTo>
                    <a:pt x="1285" y="3165"/>
                    <a:pt x="2720" y="198"/>
                    <a:pt x="4253" y="99"/>
                  </a:cubicBezTo>
                  <a:cubicBezTo>
                    <a:pt x="5786" y="0"/>
                    <a:pt x="8161" y="5144"/>
                    <a:pt x="6330" y="5688"/>
                  </a:cubicBezTo>
                  <a:cubicBezTo>
                    <a:pt x="4452" y="6232"/>
                    <a:pt x="3808" y="5343"/>
                    <a:pt x="3808" y="5343"/>
                  </a:cubicBezTo>
                  <a:cubicBezTo>
                    <a:pt x="3808" y="5343"/>
                    <a:pt x="0" y="6974"/>
                    <a:pt x="1285" y="3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3474938" y="-629651"/>
              <a:ext cx="208573" cy="264405"/>
            </a:xfrm>
            <a:custGeom>
              <a:avLst/>
              <a:gdLst/>
              <a:ahLst/>
              <a:cxnLst/>
              <a:rect l="l" t="t" r="r" b="b"/>
              <a:pathLst>
                <a:path w="16075" h="20378" extrusionOk="0">
                  <a:moveTo>
                    <a:pt x="1732" y="10041"/>
                  </a:moveTo>
                  <a:cubicBezTo>
                    <a:pt x="1732" y="10041"/>
                    <a:pt x="11278" y="0"/>
                    <a:pt x="13702" y="1830"/>
                  </a:cubicBezTo>
                  <a:cubicBezTo>
                    <a:pt x="16075" y="3611"/>
                    <a:pt x="10041" y="17756"/>
                    <a:pt x="8112" y="19042"/>
                  </a:cubicBezTo>
                  <a:cubicBezTo>
                    <a:pt x="6233" y="20377"/>
                    <a:pt x="0" y="12613"/>
                    <a:pt x="1732" y="10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3511515" y="-584731"/>
              <a:ext cx="138002" cy="169441"/>
            </a:xfrm>
            <a:custGeom>
              <a:avLst/>
              <a:gdLst/>
              <a:ahLst/>
              <a:cxnLst/>
              <a:rect l="l" t="t" r="r" b="b"/>
              <a:pathLst>
                <a:path w="10636" h="13059" extrusionOk="0">
                  <a:moveTo>
                    <a:pt x="1" y="5490"/>
                  </a:moveTo>
                  <a:cubicBezTo>
                    <a:pt x="496" y="4995"/>
                    <a:pt x="1139" y="4353"/>
                    <a:pt x="1831" y="3710"/>
                  </a:cubicBezTo>
                  <a:cubicBezTo>
                    <a:pt x="2919" y="5836"/>
                    <a:pt x="5195" y="9645"/>
                    <a:pt x="8163" y="10881"/>
                  </a:cubicBezTo>
                  <a:cubicBezTo>
                    <a:pt x="7767" y="11673"/>
                    <a:pt x="7420" y="12415"/>
                    <a:pt x="7074" y="13058"/>
                  </a:cubicBezTo>
                  <a:cubicBezTo>
                    <a:pt x="3810" y="11573"/>
                    <a:pt x="1337" y="7914"/>
                    <a:pt x="2" y="5490"/>
                  </a:cubicBezTo>
                  <a:close/>
                  <a:moveTo>
                    <a:pt x="4304" y="1485"/>
                  </a:moveTo>
                  <a:cubicBezTo>
                    <a:pt x="4948" y="941"/>
                    <a:pt x="5640" y="446"/>
                    <a:pt x="6234" y="1"/>
                  </a:cubicBezTo>
                  <a:cubicBezTo>
                    <a:pt x="7668" y="1830"/>
                    <a:pt x="9251" y="3363"/>
                    <a:pt x="10636" y="4451"/>
                  </a:cubicBezTo>
                  <a:cubicBezTo>
                    <a:pt x="10388" y="5243"/>
                    <a:pt x="10092" y="6084"/>
                    <a:pt x="9795" y="6924"/>
                  </a:cubicBezTo>
                  <a:lnTo>
                    <a:pt x="9597" y="6727"/>
                  </a:lnTo>
                  <a:cubicBezTo>
                    <a:pt x="7964" y="5539"/>
                    <a:pt x="6036" y="3759"/>
                    <a:pt x="4304" y="14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2899302" y="-621308"/>
              <a:ext cx="208586" cy="264405"/>
            </a:xfrm>
            <a:custGeom>
              <a:avLst/>
              <a:gdLst/>
              <a:ahLst/>
              <a:cxnLst/>
              <a:rect l="l" t="t" r="r" b="b"/>
              <a:pathLst>
                <a:path w="16076" h="20378" extrusionOk="0">
                  <a:moveTo>
                    <a:pt x="14344" y="10090"/>
                  </a:moveTo>
                  <a:cubicBezTo>
                    <a:pt x="14344" y="10090"/>
                    <a:pt x="4799" y="0"/>
                    <a:pt x="2425" y="1831"/>
                  </a:cubicBezTo>
                  <a:cubicBezTo>
                    <a:pt x="1" y="3660"/>
                    <a:pt x="6035" y="17756"/>
                    <a:pt x="7964" y="19042"/>
                  </a:cubicBezTo>
                  <a:cubicBezTo>
                    <a:pt x="9843" y="20377"/>
                    <a:pt x="16075" y="12612"/>
                    <a:pt x="14344" y="100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933310" y="-576388"/>
              <a:ext cx="137989" cy="170076"/>
            </a:xfrm>
            <a:custGeom>
              <a:avLst/>
              <a:gdLst/>
              <a:ahLst/>
              <a:cxnLst/>
              <a:rect l="l" t="t" r="r" b="b"/>
              <a:pathLst>
                <a:path w="10635" h="13108" extrusionOk="0">
                  <a:moveTo>
                    <a:pt x="10635" y="5491"/>
                  </a:moveTo>
                  <a:cubicBezTo>
                    <a:pt x="10140" y="4996"/>
                    <a:pt x="9497" y="4403"/>
                    <a:pt x="8805" y="3710"/>
                  </a:cubicBezTo>
                  <a:cubicBezTo>
                    <a:pt x="7717" y="5837"/>
                    <a:pt x="5442" y="9645"/>
                    <a:pt x="2474" y="10881"/>
                  </a:cubicBezTo>
                  <a:cubicBezTo>
                    <a:pt x="2870" y="11722"/>
                    <a:pt x="3217" y="12465"/>
                    <a:pt x="3562" y="13107"/>
                  </a:cubicBezTo>
                  <a:cubicBezTo>
                    <a:pt x="6827" y="11574"/>
                    <a:pt x="9300" y="7914"/>
                    <a:pt x="10635" y="5489"/>
                  </a:cubicBezTo>
                  <a:close/>
                  <a:moveTo>
                    <a:pt x="6331" y="1534"/>
                  </a:moveTo>
                  <a:cubicBezTo>
                    <a:pt x="5689" y="990"/>
                    <a:pt x="5046" y="446"/>
                    <a:pt x="4403" y="0"/>
                  </a:cubicBezTo>
                  <a:cubicBezTo>
                    <a:pt x="2969" y="1879"/>
                    <a:pt x="1386" y="3364"/>
                    <a:pt x="1" y="4452"/>
                  </a:cubicBezTo>
                  <a:cubicBezTo>
                    <a:pt x="248" y="5243"/>
                    <a:pt x="545" y="6084"/>
                    <a:pt x="841" y="6925"/>
                  </a:cubicBezTo>
                  <a:lnTo>
                    <a:pt x="1089" y="6776"/>
                  </a:lnTo>
                  <a:cubicBezTo>
                    <a:pt x="2721" y="5540"/>
                    <a:pt x="4601" y="3759"/>
                    <a:pt x="6331" y="15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3064228" y="306651"/>
              <a:ext cx="486459" cy="85363"/>
            </a:xfrm>
            <a:custGeom>
              <a:avLst/>
              <a:gdLst/>
              <a:ahLst/>
              <a:cxnLst/>
              <a:rect l="l" t="t" r="r" b="b"/>
              <a:pathLst>
                <a:path w="37492" h="6579" extrusionOk="0">
                  <a:moveTo>
                    <a:pt x="18746" y="6579"/>
                  </a:moveTo>
                  <a:cubicBezTo>
                    <a:pt x="29084" y="6579"/>
                    <a:pt x="37491" y="5095"/>
                    <a:pt x="37491" y="3315"/>
                  </a:cubicBezTo>
                  <a:cubicBezTo>
                    <a:pt x="37491" y="1484"/>
                    <a:pt x="29084" y="0"/>
                    <a:pt x="18746" y="0"/>
                  </a:cubicBezTo>
                  <a:cubicBezTo>
                    <a:pt x="8409" y="0"/>
                    <a:pt x="1" y="1484"/>
                    <a:pt x="1" y="3315"/>
                  </a:cubicBezTo>
                  <a:cubicBezTo>
                    <a:pt x="1" y="5095"/>
                    <a:pt x="8409" y="6579"/>
                    <a:pt x="18746" y="6579"/>
                  </a:cubicBezTo>
                  <a:close/>
                </a:path>
              </a:pathLst>
            </a:custGeom>
            <a:solidFill>
              <a:srgbClr val="000000">
                <a:alpha val="1725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9" name="Google Shape;389;p8"/>
          <p:cNvGrpSpPr/>
          <p:nvPr/>
        </p:nvGrpSpPr>
        <p:grpSpPr>
          <a:xfrm>
            <a:off x="8210001" y="2234994"/>
            <a:ext cx="1868012" cy="1617748"/>
            <a:chOff x="4406024" y="829712"/>
            <a:chExt cx="1135248" cy="983155"/>
          </a:xfrm>
        </p:grpSpPr>
        <p:sp>
          <p:nvSpPr>
            <p:cNvPr id="390" name="Google Shape;390;p8"/>
            <p:cNvSpPr/>
            <p:nvPr/>
          </p:nvSpPr>
          <p:spPr>
            <a:xfrm>
              <a:off x="4406024" y="829712"/>
              <a:ext cx="1135248" cy="884324"/>
            </a:xfrm>
            <a:custGeom>
              <a:avLst/>
              <a:gdLst/>
              <a:ahLst/>
              <a:cxnLst/>
              <a:rect l="l" t="t" r="r" b="b"/>
              <a:pathLst>
                <a:path w="87495" h="68156" extrusionOk="0">
                  <a:moveTo>
                    <a:pt x="46047" y="45009"/>
                  </a:moveTo>
                  <a:cubicBezTo>
                    <a:pt x="46047" y="45009"/>
                    <a:pt x="39173" y="40408"/>
                    <a:pt x="41941" y="28193"/>
                  </a:cubicBezTo>
                  <a:cubicBezTo>
                    <a:pt x="44761" y="16026"/>
                    <a:pt x="43722" y="7123"/>
                    <a:pt x="34572" y="3562"/>
                  </a:cubicBezTo>
                  <a:cubicBezTo>
                    <a:pt x="25421" y="1"/>
                    <a:pt x="1" y="8607"/>
                    <a:pt x="1" y="32298"/>
                  </a:cubicBezTo>
                  <a:cubicBezTo>
                    <a:pt x="1" y="55940"/>
                    <a:pt x="9941" y="60489"/>
                    <a:pt x="21119" y="64298"/>
                  </a:cubicBezTo>
                  <a:cubicBezTo>
                    <a:pt x="32297" y="68156"/>
                    <a:pt x="55197" y="57176"/>
                    <a:pt x="61528" y="46493"/>
                  </a:cubicBezTo>
                  <a:cubicBezTo>
                    <a:pt x="67907" y="35859"/>
                    <a:pt x="77800" y="40162"/>
                    <a:pt x="77800" y="40162"/>
                  </a:cubicBezTo>
                  <a:cubicBezTo>
                    <a:pt x="77800" y="40162"/>
                    <a:pt x="80373" y="43228"/>
                    <a:pt x="80373" y="47532"/>
                  </a:cubicBezTo>
                  <a:cubicBezTo>
                    <a:pt x="80373" y="51835"/>
                    <a:pt x="71223" y="53615"/>
                    <a:pt x="71223" y="53615"/>
                  </a:cubicBezTo>
                  <a:lnTo>
                    <a:pt x="68651" y="49065"/>
                  </a:lnTo>
                  <a:lnTo>
                    <a:pt x="71469" y="46493"/>
                  </a:lnTo>
                  <a:lnTo>
                    <a:pt x="64594" y="48817"/>
                  </a:lnTo>
                  <a:lnTo>
                    <a:pt x="69936" y="59253"/>
                  </a:lnTo>
                  <a:cubicBezTo>
                    <a:pt x="69936" y="59253"/>
                    <a:pt x="81906" y="55939"/>
                    <a:pt x="84675" y="51834"/>
                  </a:cubicBezTo>
                  <a:cubicBezTo>
                    <a:pt x="87495" y="47778"/>
                    <a:pt x="84923" y="38381"/>
                    <a:pt x="78048" y="32792"/>
                  </a:cubicBezTo>
                  <a:cubicBezTo>
                    <a:pt x="71223" y="27203"/>
                    <a:pt x="64347" y="29972"/>
                    <a:pt x="60292" y="35067"/>
                  </a:cubicBezTo>
                  <a:cubicBezTo>
                    <a:pt x="56187" y="40162"/>
                    <a:pt x="53911" y="47778"/>
                    <a:pt x="46047" y="450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4515118" y="1294983"/>
              <a:ext cx="1004330" cy="419054"/>
            </a:xfrm>
            <a:custGeom>
              <a:avLst/>
              <a:gdLst/>
              <a:ahLst/>
              <a:cxnLst/>
              <a:rect l="l" t="t" r="r" b="b"/>
              <a:pathLst>
                <a:path w="77405" h="32297" extrusionOk="0">
                  <a:moveTo>
                    <a:pt x="0" y="21960"/>
                  </a:moveTo>
                  <a:cubicBezTo>
                    <a:pt x="3610" y="25125"/>
                    <a:pt x="8013" y="26857"/>
                    <a:pt x="12711" y="28439"/>
                  </a:cubicBezTo>
                  <a:cubicBezTo>
                    <a:pt x="23889" y="32297"/>
                    <a:pt x="46789" y="21317"/>
                    <a:pt x="53120" y="10634"/>
                  </a:cubicBezTo>
                  <a:cubicBezTo>
                    <a:pt x="59500" y="0"/>
                    <a:pt x="69392" y="4303"/>
                    <a:pt x="69392" y="4303"/>
                  </a:cubicBezTo>
                  <a:cubicBezTo>
                    <a:pt x="69392" y="4303"/>
                    <a:pt x="69837" y="4797"/>
                    <a:pt x="70332" y="5737"/>
                  </a:cubicBezTo>
                  <a:cubicBezTo>
                    <a:pt x="70282" y="5489"/>
                    <a:pt x="70233" y="5292"/>
                    <a:pt x="70183" y="5095"/>
                  </a:cubicBezTo>
                  <a:cubicBezTo>
                    <a:pt x="69540" y="2472"/>
                    <a:pt x="65385" y="296"/>
                    <a:pt x="60835" y="296"/>
                  </a:cubicBezTo>
                  <a:cubicBezTo>
                    <a:pt x="56235" y="296"/>
                    <a:pt x="50004" y="11524"/>
                    <a:pt x="47728" y="14046"/>
                  </a:cubicBezTo>
                  <a:cubicBezTo>
                    <a:pt x="32644" y="30764"/>
                    <a:pt x="15085" y="23889"/>
                    <a:pt x="0" y="21960"/>
                  </a:cubicBezTo>
                  <a:close/>
                  <a:moveTo>
                    <a:pt x="60588" y="21564"/>
                  </a:moveTo>
                  <a:lnTo>
                    <a:pt x="61528" y="23394"/>
                  </a:lnTo>
                  <a:cubicBezTo>
                    <a:pt x="61528" y="23394"/>
                    <a:pt x="73498" y="20081"/>
                    <a:pt x="76267" y="15975"/>
                  </a:cubicBezTo>
                  <a:cubicBezTo>
                    <a:pt x="77058" y="14887"/>
                    <a:pt x="77404" y="13403"/>
                    <a:pt x="77404" y="11672"/>
                  </a:cubicBezTo>
                  <a:cubicBezTo>
                    <a:pt x="76762" y="12710"/>
                    <a:pt x="76119" y="13997"/>
                    <a:pt x="75427" y="14689"/>
                  </a:cubicBezTo>
                  <a:cubicBezTo>
                    <a:pt x="73695" y="16420"/>
                    <a:pt x="65633" y="19931"/>
                    <a:pt x="64297" y="20575"/>
                  </a:cubicBezTo>
                  <a:cubicBezTo>
                    <a:pt x="63556" y="20971"/>
                    <a:pt x="61874" y="21316"/>
                    <a:pt x="60588" y="215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95214" y="1041490"/>
              <a:ext cx="350403" cy="350390"/>
            </a:xfrm>
            <a:custGeom>
              <a:avLst/>
              <a:gdLst/>
              <a:ahLst/>
              <a:cxnLst/>
              <a:rect l="l" t="t" r="r" b="b"/>
              <a:pathLst>
                <a:path w="27006" h="27005" extrusionOk="0">
                  <a:moveTo>
                    <a:pt x="13504" y="27005"/>
                  </a:moveTo>
                  <a:cubicBezTo>
                    <a:pt x="20922" y="27005"/>
                    <a:pt x="27005" y="20972"/>
                    <a:pt x="27005" y="13503"/>
                  </a:cubicBezTo>
                  <a:cubicBezTo>
                    <a:pt x="27005" y="6084"/>
                    <a:pt x="20922" y="0"/>
                    <a:pt x="13504" y="0"/>
                  </a:cubicBezTo>
                  <a:cubicBezTo>
                    <a:pt x="6035" y="0"/>
                    <a:pt x="1" y="6084"/>
                    <a:pt x="1" y="13503"/>
                  </a:cubicBezTo>
                  <a:cubicBezTo>
                    <a:pt x="1" y="20972"/>
                    <a:pt x="6035" y="27005"/>
                    <a:pt x="13504" y="27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4581213" y="1122363"/>
              <a:ext cx="183544" cy="183544"/>
            </a:xfrm>
            <a:custGeom>
              <a:avLst/>
              <a:gdLst/>
              <a:ahLst/>
              <a:cxnLst/>
              <a:rect l="l" t="t" r="r" b="b"/>
              <a:pathLst>
                <a:path w="14146" h="14146" extrusionOk="0">
                  <a:moveTo>
                    <a:pt x="7074" y="14146"/>
                  </a:moveTo>
                  <a:cubicBezTo>
                    <a:pt x="10931" y="14146"/>
                    <a:pt x="14146" y="10980"/>
                    <a:pt x="14146" y="7074"/>
                  </a:cubicBezTo>
                  <a:cubicBezTo>
                    <a:pt x="14146" y="3214"/>
                    <a:pt x="10931" y="0"/>
                    <a:pt x="7074" y="0"/>
                  </a:cubicBezTo>
                  <a:cubicBezTo>
                    <a:pt x="3167" y="0"/>
                    <a:pt x="0" y="3216"/>
                    <a:pt x="0" y="7074"/>
                  </a:cubicBezTo>
                  <a:cubicBezTo>
                    <a:pt x="0" y="10980"/>
                    <a:pt x="3167" y="14146"/>
                    <a:pt x="7074" y="14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678110" y="1105029"/>
              <a:ext cx="96287" cy="96262"/>
            </a:xfrm>
            <a:custGeom>
              <a:avLst/>
              <a:gdLst/>
              <a:ahLst/>
              <a:cxnLst/>
              <a:rect l="l" t="t" r="r" b="b"/>
              <a:pathLst>
                <a:path w="7421" h="7419" extrusionOk="0">
                  <a:moveTo>
                    <a:pt x="3710" y="7418"/>
                  </a:moveTo>
                  <a:cubicBezTo>
                    <a:pt x="5788" y="7418"/>
                    <a:pt x="7420" y="5786"/>
                    <a:pt x="7420" y="3709"/>
                  </a:cubicBezTo>
                  <a:cubicBezTo>
                    <a:pt x="7420" y="1681"/>
                    <a:pt x="5788" y="0"/>
                    <a:pt x="3710" y="0"/>
                  </a:cubicBezTo>
                  <a:cubicBezTo>
                    <a:pt x="1683" y="0"/>
                    <a:pt x="1" y="1681"/>
                    <a:pt x="1" y="3709"/>
                  </a:cubicBezTo>
                  <a:cubicBezTo>
                    <a:pt x="1" y="5786"/>
                    <a:pt x="1683" y="7418"/>
                    <a:pt x="3710" y="74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511252" y="1256473"/>
              <a:ext cx="333081" cy="197674"/>
            </a:xfrm>
            <a:custGeom>
              <a:avLst/>
              <a:gdLst/>
              <a:ahLst/>
              <a:cxnLst/>
              <a:rect l="l" t="t" r="r" b="b"/>
              <a:pathLst>
                <a:path w="25671" h="15235" extrusionOk="0">
                  <a:moveTo>
                    <a:pt x="1" y="2622"/>
                  </a:moveTo>
                  <a:cubicBezTo>
                    <a:pt x="397" y="5194"/>
                    <a:pt x="2574" y="15234"/>
                    <a:pt x="12713" y="14294"/>
                  </a:cubicBezTo>
                  <a:cubicBezTo>
                    <a:pt x="24237" y="13206"/>
                    <a:pt x="25671" y="99"/>
                    <a:pt x="25671" y="99"/>
                  </a:cubicBezTo>
                  <a:lnTo>
                    <a:pt x="25424" y="1"/>
                  </a:lnTo>
                  <a:cubicBezTo>
                    <a:pt x="24039" y="5985"/>
                    <a:pt x="18648" y="10436"/>
                    <a:pt x="12268" y="10436"/>
                  </a:cubicBezTo>
                  <a:cubicBezTo>
                    <a:pt x="6827" y="10436"/>
                    <a:pt x="2178" y="7271"/>
                    <a:pt x="1" y="26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667198" y="1383537"/>
              <a:ext cx="280455" cy="207302"/>
            </a:xfrm>
            <a:custGeom>
              <a:avLst/>
              <a:gdLst/>
              <a:ahLst/>
              <a:cxnLst/>
              <a:rect l="l" t="t" r="r" b="b"/>
              <a:pathLst>
                <a:path w="21615" h="15977" extrusionOk="0">
                  <a:moveTo>
                    <a:pt x="1" y="8507"/>
                  </a:moveTo>
                  <a:cubicBezTo>
                    <a:pt x="8113" y="6777"/>
                    <a:pt x="9645" y="4798"/>
                    <a:pt x="14394" y="0"/>
                  </a:cubicBezTo>
                  <a:cubicBezTo>
                    <a:pt x="21615" y="13403"/>
                    <a:pt x="1782" y="15976"/>
                    <a:pt x="1" y="8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689671" y="1402792"/>
              <a:ext cx="151457" cy="107174"/>
            </a:xfrm>
            <a:custGeom>
              <a:avLst/>
              <a:gdLst/>
              <a:ahLst/>
              <a:cxnLst/>
              <a:rect l="l" t="t" r="r" b="b"/>
              <a:pathLst>
                <a:path w="11673" h="8260" extrusionOk="0">
                  <a:moveTo>
                    <a:pt x="0" y="6628"/>
                  </a:moveTo>
                  <a:cubicBezTo>
                    <a:pt x="792" y="6429"/>
                    <a:pt x="1534" y="6232"/>
                    <a:pt x="2226" y="5985"/>
                  </a:cubicBezTo>
                  <a:cubicBezTo>
                    <a:pt x="2226" y="7023"/>
                    <a:pt x="2176" y="8259"/>
                    <a:pt x="1780" y="8259"/>
                  </a:cubicBezTo>
                  <a:cubicBezTo>
                    <a:pt x="1435" y="8259"/>
                    <a:pt x="594" y="7370"/>
                    <a:pt x="0" y="6628"/>
                  </a:cubicBezTo>
                  <a:close/>
                  <a:moveTo>
                    <a:pt x="9250" y="1929"/>
                  </a:moveTo>
                  <a:cubicBezTo>
                    <a:pt x="9844" y="1335"/>
                    <a:pt x="10486" y="692"/>
                    <a:pt x="11179" y="0"/>
                  </a:cubicBezTo>
                  <a:cubicBezTo>
                    <a:pt x="11426" y="1287"/>
                    <a:pt x="11673" y="2968"/>
                    <a:pt x="11426" y="3215"/>
                  </a:cubicBezTo>
                  <a:cubicBezTo>
                    <a:pt x="11129" y="3512"/>
                    <a:pt x="9893" y="2473"/>
                    <a:pt x="9250" y="1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4747410" y="1482355"/>
              <a:ext cx="116814" cy="68054"/>
            </a:xfrm>
            <a:custGeom>
              <a:avLst/>
              <a:gdLst/>
              <a:ahLst/>
              <a:cxnLst/>
              <a:rect l="l" t="t" r="r" b="b"/>
              <a:pathLst>
                <a:path w="9003" h="5245" extrusionOk="0">
                  <a:moveTo>
                    <a:pt x="9003" y="941"/>
                  </a:moveTo>
                  <a:cubicBezTo>
                    <a:pt x="7322" y="3909"/>
                    <a:pt x="3463" y="5244"/>
                    <a:pt x="1" y="4996"/>
                  </a:cubicBezTo>
                  <a:cubicBezTo>
                    <a:pt x="298" y="3710"/>
                    <a:pt x="1238" y="1831"/>
                    <a:pt x="3958" y="793"/>
                  </a:cubicBezTo>
                  <a:cubicBezTo>
                    <a:pt x="6134" y="1"/>
                    <a:pt x="7816" y="348"/>
                    <a:pt x="9003" y="9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712857" y="1728140"/>
              <a:ext cx="585276" cy="84727"/>
            </a:xfrm>
            <a:custGeom>
              <a:avLst/>
              <a:gdLst/>
              <a:ahLst/>
              <a:cxnLst/>
              <a:rect l="l" t="t" r="r" b="b"/>
              <a:pathLst>
                <a:path w="45108" h="6530" extrusionOk="0">
                  <a:moveTo>
                    <a:pt x="22554" y="6529"/>
                  </a:moveTo>
                  <a:cubicBezTo>
                    <a:pt x="34968" y="6529"/>
                    <a:pt x="45107" y="5047"/>
                    <a:pt x="45107" y="3265"/>
                  </a:cubicBezTo>
                  <a:cubicBezTo>
                    <a:pt x="45107" y="1435"/>
                    <a:pt x="34968" y="0"/>
                    <a:pt x="22554" y="0"/>
                  </a:cubicBezTo>
                  <a:cubicBezTo>
                    <a:pt x="10139" y="0"/>
                    <a:pt x="0" y="1435"/>
                    <a:pt x="0" y="3265"/>
                  </a:cubicBezTo>
                  <a:cubicBezTo>
                    <a:pt x="0" y="5047"/>
                    <a:pt x="10139" y="6529"/>
                    <a:pt x="22554" y="6529"/>
                  </a:cubicBezTo>
                  <a:close/>
                </a:path>
              </a:pathLst>
            </a:custGeom>
            <a:solidFill>
              <a:srgbClr val="BCCB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5" name="Google Shape;103;p1" descr="Kết quả hình ảnh cho newton grammar school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1013" y="296917"/>
            <a:ext cx="981604" cy="68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1"/>
          <p:cNvSpPr/>
          <p:nvPr/>
        </p:nvSpPr>
        <p:spPr>
          <a:xfrm>
            <a:off x="820934" y="1776067"/>
            <a:ext cx="5235333" cy="6449460"/>
          </a:xfrm>
          <a:custGeom>
            <a:avLst/>
            <a:gdLst/>
            <a:ahLst/>
            <a:cxnLst/>
            <a:rect l="l" t="t" r="r" b="b"/>
            <a:pathLst>
              <a:path w="11482" h="14145" extrusionOk="0">
                <a:moveTo>
                  <a:pt x="5779" y="1"/>
                </a:moveTo>
                <a:cubicBezTo>
                  <a:pt x="5332" y="1"/>
                  <a:pt x="4877" y="59"/>
                  <a:pt x="4424" y="180"/>
                </a:cubicBezTo>
                <a:cubicBezTo>
                  <a:pt x="1645" y="929"/>
                  <a:pt x="0" y="3794"/>
                  <a:pt x="751" y="6572"/>
                </a:cubicBezTo>
                <a:cubicBezTo>
                  <a:pt x="1376" y="8897"/>
                  <a:pt x="3485" y="10429"/>
                  <a:pt x="5785" y="10429"/>
                </a:cubicBezTo>
                <a:cubicBezTo>
                  <a:pt x="5859" y="10429"/>
                  <a:pt x="5934" y="10427"/>
                  <a:pt x="6008" y="10424"/>
                </a:cubicBezTo>
                <a:lnTo>
                  <a:pt x="6013" y="10523"/>
                </a:lnTo>
                <a:cubicBezTo>
                  <a:pt x="6013" y="10523"/>
                  <a:pt x="6089" y="12856"/>
                  <a:pt x="6463" y="14145"/>
                </a:cubicBezTo>
                <a:cubicBezTo>
                  <a:pt x="7712" y="14051"/>
                  <a:pt x="8040" y="13409"/>
                  <a:pt x="8766" y="12880"/>
                </a:cubicBezTo>
                <a:cubicBezTo>
                  <a:pt x="8391" y="12280"/>
                  <a:pt x="8014" y="10175"/>
                  <a:pt x="7986" y="9941"/>
                </a:cubicBezTo>
                <a:cubicBezTo>
                  <a:pt x="10240" y="8887"/>
                  <a:pt x="11481" y="6342"/>
                  <a:pt x="10812" y="3859"/>
                </a:cubicBezTo>
                <a:cubicBezTo>
                  <a:pt x="10184" y="1532"/>
                  <a:pt x="8079" y="1"/>
                  <a:pt x="577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9" name="Google Shape;499;p11"/>
          <p:cNvSpPr txBox="1">
            <a:spLocks noGrp="1"/>
          </p:cNvSpPr>
          <p:nvPr>
            <p:ph type="title"/>
          </p:nvPr>
        </p:nvSpPr>
        <p:spPr>
          <a:xfrm>
            <a:off x="3098800" y="311167"/>
            <a:ext cx="7016200" cy="7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SzPts val="2800"/>
            </a:pPr>
            <a:r>
              <a:rPr lang="en-US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PHẢN HỒI VỀ ĐIỂM</a:t>
            </a:r>
          </a:p>
        </p:txBody>
      </p:sp>
      <p:pic>
        <p:nvPicPr>
          <p:cNvPr id="500" name="Google Shape;500;p11"/>
          <p:cNvPicPr preferRelativeResize="0"/>
          <p:nvPr/>
        </p:nvPicPr>
        <p:blipFill rotWithShape="1">
          <a:blip r:embed="rId3"/>
          <a:srcRect l="3301" r="29467"/>
          <a:stretch>
            <a:fillRect/>
          </a:stretch>
        </p:blipFill>
        <p:spPr>
          <a:xfrm>
            <a:off x="1543400" y="2237267"/>
            <a:ext cx="3790400" cy="3762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Google Shape;103;p1" descr="Kết quả hình ảnh cho newton grammar school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01013" y="296917"/>
            <a:ext cx="981604" cy="68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"/>
          <p:cNvSpPr txBox="1"/>
          <p:nvPr/>
        </p:nvSpPr>
        <p:spPr>
          <a:xfrm>
            <a:off x="2" y="4993178"/>
            <a:ext cx="1219199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spAutoFit/>
          </a:bodyPr>
          <a:lstStyle/>
          <a:p>
            <a:pPr algn="ctr"/>
            <a:r>
              <a:rPr lang="en-US" sz="6000">
                <a:solidFill>
                  <a:schemeClr val="lt1"/>
                </a:solidFill>
              </a:rPr>
              <a:t>THANK YOU</a:t>
            </a:r>
            <a:endParaRPr sz="60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/>
          <p:nvPr/>
        </p:nvSpPr>
        <p:spPr>
          <a:xfrm>
            <a:off x="3888147" y="4622767"/>
            <a:ext cx="2512653" cy="565634"/>
          </a:xfrm>
          <a:prstGeom prst="rect">
            <a:avLst/>
          </a:prstGeom>
          <a:noFill/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38600"/>
            <a:ext cx="1735016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6373" y="1"/>
            <a:ext cx="1805627" cy="22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3016689" y="-2221114"/>
            <a:ext cx="6405056" cy="11535259"/>
          </a:xfrm>
          <a:prstGeom prst="rect">
            <a:avLst/>
          </a:prstGeom>
          <a:noFill/>
          <a:ln>
            <a:noFill/>
          </a:ln>
          <a:effectLst>
            <a:outerShdw blurRad="50800" dist="12700" sx="102000" sy="102000" algn="ctr" rotWithShape="0">
              <a:srgbClr val="000000">
                <a:alpha val="12941"/>
              </a:srgbClr>
            </a:outerShdw>
          </a:effectLst>
        </p:spPr>
      </p:pic>
      <p:pic>
        <p:nvPicPr>
          <p:cNvPr id="57" name="Google Shape;57;p1" descr="图片包含 玩具, 玩偶&#10;&#10;自动生成的说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63130" y="1584234"/>
            <a:ext cx="2246741" cy="528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16672" y="736088"/>
            <a:ext cx="2253122" cy="225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09288" y="1758848"/>
            <a:ext cx="676924" cy="81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 descr="图片包含 物体&#10;&#10;自动生成的说明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08893" y="5360125"/>
            <a:ext cx="1903748" cy="151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0071" y="5217117"/>
            <a:ext cx="863725" cy="90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 descr="图片包含 文字&#10;&#10;自动生成的说明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5400000">
            <a:off x="5636570" y="-609614"/>
            <a:ext cx="1233491" cy="241309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/>
          <p:nvPr/>
        </p:nvSpPr>
        <p:spPr>
          <a:xfrm>
            <a:off x="980249" y="1466066"/>
            <a:ext cx="77300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2A59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VĂN BẢN KIẾN NGHỊ VỀ MỘT VẤN ĐỀ CỦA ĐỜI SỐNG </a:t>
            </a:r>
            <a:endParaRPr sz="5400" b="1" i="0" u="none" strike="noStrike" cap="none" dirty="0">
              <a:solidFill>
                <a:srgbClr val="2A59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4579343" y="5787413"/>
            <a:ext cx="3279747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3873839" y="6028520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8100445" y="5660088"/>
            <a:ext cx="254649" cy="254649"/>
          </a:xfrm>
          <a:prstGeom prst="ellipse">
            <a:avLst/>
          </a:prstGeom>
          <a:noFill/>
          <a:ln w="28575" cap="flat" cmpd="sng">
            <a:solidFill>
              <a:srgbClr val="295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 cap="flat" cmpd="sng">
            <a:solidFill>
              <a:srgbClr val="295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 cap="flat" cmpd="sng">
            <a:solidFill>
              <a:srgbClr val="295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 cap="flat" cmpd="sng">
            <a:solidFill>
              <a:srgbClr val="295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194175" y="726753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859750" y="736100"/>
            <a:ext cx="1635401" cy="10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6373" y="1"/>
            <a:ext cx="1805627" cy="22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6981" y="985117"/>
            <a:ext cx="676924" cy="81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 descr="图片包含 物体&#10;&#10;自动生成的说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91061" y="5811023"/>
            <a:ext cx="1337675" cy="1065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56391" y="2529672"/>
            <a:ext cx="623684" cy="65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 descr="图片包含 文字&#10;&#10;自动生成的说明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5477326" y="-450369"/>
            <a:ext cx="900451" cy="176156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/>
          <p:nvPr/>
        </p:nvSpPr>
        <p:spPr>
          <a:xfrm>
            <a:off x="4761429" y="5179817"/>
            <a:ext cx="254649" cy="254649"/>
          </a:xfrm>
          <a:prstGeom prst="ellipse">
            <a:avLst/>
          </a:prstGeom>
          <a:noFill/>
          <a:ln w="28575" cap="flat" cmpd="sng">
            <a:solidFill>
              <a:srgbClr val="295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 cap="flat" cmpd="sng">
            <a:solidFill>
              <a:srgbClr val="295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 cap="flat" cmpd="sng">
            <a:solidFill>
              <a:srgbClr val="295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 cap="flat" cmpd="sng">
            <a:solidFill>
              <a:srgbClr val="295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6465384" y="2208942"/>
            <a:ext cx="542040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kĩ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liệu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khảo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SGK tr 106)</a:t>
            </a:r>
            <a:endParaRPr sz="4000" b="1" dirty="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6212" y="561640"/>
            <a:ext cx="4948903" cy="631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621212" y="1619603"/>
            <a:ext cx="411913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 BẢN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 NGHỊ</a:t>
            </a:r>
            <a:endParaRPr sz="6800" b="1" dirty="0">
              <a:solidFill>
                <a:srgbClr val="D9959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6565463" y="4002700"/>
            <a:ext cx="542040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nối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tin</a:t>
            </a:r>
            <a:endParaRPr sz="4000" b="1" dirty="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84682" y="4013649"/>
            <a:ext cx="623684" cy="650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 txBox="1"/>
          <p:nvPr/>
        </p:nvSpPr>
        <p:spPr>
          <a:xfrm>
            <a:off x="5927551" y="912549"/>
            <a:ext cx="5290265" cy="769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endParaRPr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67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6"/>
          <p:cNvGrpSpPr/>
          <p:nvPr/>
        </p:nvGrpSpPr>
        <p:grpSpPr>
          <a:xfrm>
            <a:off x="6934629" y="493159"/>
            <a:ext cx="4539950" cy="2072701"/>
            <a:chOff x="603499" y="3048000"/>
            <a:chExt cx="6305302" cy="2225040"/>
          </a:xfrm>
        </p:grpSpPr>
        <p:pic>
          <p:nvPicPr>
            <p:cNvPr id="132" name="Google Shape;132;p6"/>
            <p:cNvPicPr preferRelativeResize="0"/>
            <p:nvPr/>
          </p:nvPicPr>
          <p:blipFill rotWithShape="1">
            <a:blip r:embed="rId3">
              <a:alphaModFix/>
            </a:blip>
            <a:srcRect t="30208" b="31328"/>
            <a:stretch/>
          </p:blipFill>
          <p:spPr>
            <a:xfrm>
              <a:off x="603499" y="3048000"/>
              <a:ext cx="6305302" cy="2225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6"/>
            <p:cNvSpPr txBox="1"/>
            <p:nvPr/>
          </p:nvSpPr>
          <p:spPr>
            <a:xfrm>
              <a:off x="1604492" y="3781537"/>
              <a:ext cx="25233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</a:t>
              </a:r>
              <a:endParaRPr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34" name="Google Shape;134;p6"/>
          <p:cNvGrpSpPr/>
          <p:nvPr/>
        </p:nvGrpSpPr>
        <p:grpSpPr>
          <a:xfrm>
            <a:off x="7005024" y="3382764"/>
            <a:ext cx="4539950" cy="2072701"/>
            <a:chOff x="-5075322" y="4877802"/>
            <a:chExt cx="6305302" cy="2225040"/>
          </a:xfrm>
        </p:grpSpPr>
        <p:pic>
          <p:nvPicPr>
            <p:cNvPr id="135" name="Google Shape;135;p6"/>
            <p:cNvPicPr preferRelativeResize="0"/>
            <p:nvPr/>
          </p:nvPicPr>
          <p:blipFill rotWithShape="1">
            <a:blip r:embed="rId3">
              <a:alphaModFix/>
            </a:blip>
            <a:srcRect t="30208" b="31328"/>
            <a:stretch/>
          </p:blipFill>
          <p:spPr>
            <a:xfrm>
              <a:off x="-5075322" y="4877802"/>
              <a:ext cx="6305302" cy="2225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6"/>
            <p:cNvSpPr txBox="1"/>
            <p:nvPr/>
          </p:nvSpPr>
          <p:spPr>
            <a:xfrm>
              <a:off x="-4076325" y="5605601"/>
              <a:ext cx="2754831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  <a:endParaRPr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37" name="Google Shape;137;p6"/>
          <p:cNvGrpSpPr/>
          <p:nvPr/>
        </p:nvGrpSpPr>
        <p:grpSpPr>
          <a:xfrm>
            <a:off x="7005024" y="1920078"/>
            <a:ext cx="4539950" cy="2072701"/>
            <a:chOff x="480612" y="932663"/>
            <a:chExt cx="6305302" cy="2225040"/>
          </a:xfrm>
        </p:grpSpPr>
        <p:pic>
          <p:nvPicPr>
            <p:cNvPr id="138" name="Google Shape;138;p6"/>
            <p:cNvPicPr preferRelativeResize="0"/>
            <p:nvPr/>
          </p:nvPicPr>
          <p:blipFill rotWithShape="1">
            <a:blip r:embed="rId3">
              <a:alphaModFix/>
            </a:blip>
            <a:srcRect t="30208" b="31328"/>
            <a:stretch/>
          </p:blipFill>
          <p:spPr>
            <a:xfrm>
              <a:off x="480612" y="932663"/>
              <a:ext cx="6305302" cy="2225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6"/>
            <p:cNvSpPr txBox="1"/>
            <p:nvPr/>
          </p:nvSpPr>
          <p:spPr>
            <a:xfrm>
              <a:off x="1394942" y="1660463"/>
              <a:ext cx="2835703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</a:t>
              </a:r>
              <a:endParaRPr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2533" y="986312"/>
            <a:ext cx="215572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850" y="964110"/>
            <a:ext cx="1480533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270463" y="1067399"/>
            <a:ext cx="6472506" cy="95406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Bày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mong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xem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quyết</a:t>
            </a:r>
            <a:endParaRPr sz="2800" b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270463" y="2742975"/>
            <a:ext cx="6472506" cy="52318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tin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</a:t>
            </a:r>
            <a:endParaRPr sz="2800" b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289657" y="3958241"/>
            <a:ext cx="6472506" cy="95406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bày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đọng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vấn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dung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</a:t>
            </a:r>
            <a:endParaRPr sz="2800" b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546272" y="83571"/>
            <a:ext cx="10274157" cy="954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Nối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cột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sao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phù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dung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43;p6">
            <a:extLst>
              <a:ext uri="{FF2B5EF4-FFF2-40B4-BE49-F238E27FC236}">
                <a16:creationId xmlns:a16="http://schemas.microsoft.com/office/drawing/2014/main" id="{299522B6-7446-4BA3-A858-172707FB64F2}"/>
              </a:ext>
            </a:extLst>
          </p:cNvPr>
          <p:cNvSpPr txBox="1"/>
          <p:nvPr/>
        </p:nvSpPr>
        <p:spPr>
          <a:xfrm>
            <a:off x="270463" y="5610098"/>
            <a:ext cx="6472506" cy="52318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Khái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quát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bối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cảnh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</a:t>
            </a:r>
            <a:endParaRPr sz="2800" b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" name="Google Shape;132;p6">
            <a:extLst>
              <a:ext uri="{FF2B5EF4-FFF2-40B4-BE49-F238E27FC236}">
                <a16:creationId xmlns:a16="http://schemas.microsoft.com/office/drawing/2014/main" id="{A03F6790-3AD8-4B5C-B601-6C500A75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0208" b="31328"/>
          <a:stretch/>
        </p:blipFill>
        <p:spPr>
          <a:xfrm>
            <a:off x="7005024" y="4636631"/>
            <a:ext cx="4615047" cy="226852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33;p6">
            <a:extLst>
              <a:ext uri="{FF2B5EF4-FFF2-40B4-BE49-F238E27FC236}">
                <a16:creationId xmlns:a16="http://schemas.microsoft.com/office/drawing/2014/main" id="{12500525-F0AC-4F34-A972-B40FCA0D47D6}"/>
              </a:ext>
            </a:extLst>
          </p:cNvPr>
          <p:cNvSpPr txBox="1"/>
          <p:nvPr/>
        </p:nvSpPr>
        <p:spPr>
          <a:xfrm>
            <a:off x="7937059" y="5482253"/>
            <a:ext cx="1329794" cy="78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6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-US">
                <a:solidFill>
                  <a:srgbClr val="A6BCC9"/>
                </a:solidFill>
              </a:rPr>
              <a:pPr defTabSz="1219170"/>
              <a:t>5</a:t>
            </a:fld>
            <a:endParaRPr lang="en-US">
              <a:solidFill>
                <a:srgbClr val="A6BCC9"/>
              </a:solidFill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2111587" y="1413088"/>
            <a:ext cx="7968827" cy="393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altLang="en-US" sz="4000" b="1" dirty="0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vi-VN" altLang="en-US" sz="4000" b="1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4000" b="1" dirty="0">
                <a:solidFill>
                  <a:srgbClr val="FFFFFF"/>
                </a:solidFill>
                <a:latin typeface="Arial" panose="020B0604020202020204" pitchFamily="34" charset="0"/>
              </a:rPr>
              <a:t>THỰC HÀNH </a:t>
            </a:r>
          </a:p>
          <a:p>
            <a:pPr algn="ctr" defTabSz="1219170"/>
            <a:r>
              <a:rPr lang="en-US" altLang="en-US" sz="4000" b="1" dirty="0">
                <a:solidFill>
                  <a:srgbClr val="FFFFFF"/>
                </a:solidFill>
                <a:latin typeface="Arial" panose="020B0604020202020204" pitchFamily="34" charset="0"/>
              </a:rPr>
              <a:t>VIẾT THEO CÁC BƯỚC</a:t>
            </a:r>
            <a:endParaRPr lang="vi-VN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"/>
          <p:cNvSpPr txBox="1">
            <a:spLocks noGrp="1"/>
          </p:cNvSpPr>
          <p:nvPr>
            <p:ph type="title" idx="6"/>
          </p:nvPr>
        </p:nvSpPr>
        <p:spPr>
          <a:xfrm>
            <a:off x="1404620" y="548640"/>
            <a:ext cx="9562253" cy="8974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1. CÁC BƯỚC TRƯỚC KHI VIẾT </a:t>
            </a:r>
            <a:endParaRPr sz="4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24" name="Google Shape;424;p10"/>
          <p:cNvSpPr/>
          <p:nvPr/>
        </p:nvSpPr>
        <p:spPr>
          <a:xfrm>
            <a:off x="1197165" y="1899475"/>
            <a:ext cx="3316000" cy="4981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400"/>
            </a:pPr>
            <a:endParaRPr sz="18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5" name="Google Shape;425;p10"/>
          <p:cNvSpPr/>
          <p:nvPr/>
        </p:nvSpPr>
        <p:spPr>
          <a:xfrm>
            <a:off x="4404236" y="1892796"/>
            <a:ext cx="3316000" cy="4981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400"/>
            </a:pPr>
            <a:endParaRPr sz="18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6" name="Google Shape;426;p10"/>
          <p:cNvSpPr/>
          <p:nvPr/>
        </p:nvSpPr>
        <p:spPr>
          <a:xfrm>
            <a:off x="7720236" y="1918807"/>
            <a:ext cx="3316000" cy="4981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400"/>
            </a:pPr>
            <a:endParaRPr sz="18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27" name="Google Shape;427;p10"/>
          <p:cNvGrpSpPr/>
          <p:nvPr/>
        </p:nvGrpSpPr>
        <p:grpSpPr>
          <a:xfrm>
            <a:off x="10314662" y="4089518"/>
            <a:ext cx="3070899" cy="3627080"/>
            <a:chOff x="7561841" y="-68195"/>
            <a:chExt cx="2303174" cy="2720310"/>
          </a:xfrm>
        </p:grpSpPr>
        <p:sp>
          <p:nvSpPr>
            <p:cNvPr id="428" name="Google Shape;428;p10"/>
            <p:cNvSpPr/>
            <p:nvPr/>
          </p:nvSpPr>
          <p:spPr>
            <a:xfrm rot="639340">
              <a:off x="7768591" y="85711"/>
              <a:ext cx="1889673" cy="2412498"/>
            </a:xfrm>
            <a:custGeom>
              <a:avLst/>
              <a:gdLst/>
              <a:ahLst/>
              <a:cxnLst/>
              <a:rect l="l" t="t" r="r" b="b"/>
              <a:pathLst>
                <a:path w="79729" h="101788" extrusionOk="0">
                  <a:moveTo>
                    <a:pt x="643" y="72409"/>
                  </a:moveTo>
                  <a:cubicBezTo>
                    <a:pt x="0" y="57522"/>
                    <a:pt x="7814" y="39024"/>
                    <a:pt x="19883" y="31754"/>
                  </a:cubicBezTo>
                  <a:cubicBezTo>
                    <a:pt x="15482" y="27599"/>
                    <a:pt x="10238" y="18003"/>
                    <a:pt x="11525" y="12711"/>
                  </a:cubicBezTo>
                  <a:cubicBezTo>
                    <a:pt x="13206" y="5540"/>
                    <a:pt x="25570" y="5243"/>
                    <a:pt x="28193" y="11129"/>
                  </a:cubicBezTo>
                  <a:cubicBezTo>
                    <a:pt x="30814" y="17015"/>
                    <a:pt x="20180" y="18003"/>
                    <a:pt x="19636" y="22604"/>
                  </a:cubicBezTo>
                  <a:cubicBezTo>
                    <a:pt x="19289" y="25175"/>
                    <a:pt x="20625" y="28341"/>
                    <a:pt x="21861" y="30666"/>
                  </a:cubicBezTo>
                  <a:cubicBezTo>
                    <a:pt x="23246" y="29972"/>
                    <a:pt x="24730" y="29429"/>
                    <a:pt x="26214" y="29083"/>
                  </a:cubicBezTo>
                  <a:cubicBezTo>
                    <a:pt x="28760" y="28505"/>
                    <a:pt x="31373" y="28289"/>
                    <a:pt x="33979" y="28439"/>
                  </a:cubicBezTo>
                  <a:cubicBezTo>
                    <a:pt x="31160" y="21861"/>
                    <a:pt x="29478" y="12514"/>
                    <a:pt x="31951" y="7814"/>
                  </a:cubicBezTo>
                  <a:cubicBezTo>
                    <a:pt x="36007" y="0"/>
                    <a:pt x="50449" y="3363"/>
                    <a:pt x="51784" y="10931"/>
                  </a:cubicBezTo>
                  <a:cubicBezTo>
                    <a:pt x="53071" y="18547"/>
                    <a:pt x="40458" y="16520"/>
                    <a:pt x="38430" y="21713"/>
                  </a:cubicBezTo>
                  <a:cubicBezTo>
                    <a:pt x="37589" y="23790"/>
                    <a:pt x="37688" y="26559"/>
                    <a:pt x="38084" y="29033"/>
                  </a:cubicBezTo>
                  <a:cubicBezTo>
                    <a:pt x="48668" y="31555"/>
                    <a:pt x="56829" y="40606"/>
                    <a:pt x="56582" y="52081"/>
                  </a:cubicBezTo>
                  <a:cubicBezTo>
                    <a:pt x="56186" y="67612"/>
                    <a:pt x="53960" y="83537"/>
                    <a:pt x="59154" y="83933"/>
                  </a:cubicBezTo>
                  <a:cubicBezTo>
                    <a:pt x="64347" y="84280"/>
                    <a:pt x="64150" y="82054"/>
                    <a:pt x="64150" y="79284"/>
                  </a:cubicBezTo>
                  <a:cubicBezTo>
                    <a:pt x="64150" y="76514"/>
                    <a:pt x="63803" y="72805"/>
                    <a:pt x="67512" y="71717"/>
                  </a:cubicBezTo>
                  <a:cubicBezTo>
                    <a:pt x="71222" y="70579"/>
                    <a:pt x="74189" y="72805"/>
                    <a:pt x="73794" y="76315"/>
                  </a:cubicBezTo>
                  <a:cubicBezTo>
                    <a:pt x="73448" y="79827"/>
                    <a:pt x="74932" y="82598"/>
                    <a:pt x="76366" y="82598"/>
                  </a:cubicBezTo>
                  <a:cubicBezTo>
                    <a:pt x="77850" y="82598"/>
                    <a:pt x="79334" y="80966"/>
                    <a:pt x="79334" y="80966"/>
                  </a:cubicBezTo>
                  <a:cubicBezTo>
                    <a:pt x="79334" y="80966"/>
                    <a:pt x="79729" y="83339"/>
                    <a:pt x="76959" y="84675"/>
                  </a:cubicBezTo>
                  <a:cubicBezTo>
                    <a:pt x="74189" y="85961"/>
                    <a:pt x="71568" y="83339"/>
                    <a:pt x="70826" y="81510"/>
                  </a:cubicBezTo>
                  <a:cubicBezTo>
                    <a:pt x="70084" y="79679"/>
                    <a:pt x="68600" y="80767"/>
                    <a:pt x="68996" y="82993"/>
                  </a:cubicBezTo>
                  <a:cubicBezTo>
                    <a:pt x="69343" y="85219"/>
                    <a:pt x="68056" y="91302"/>
                    <a:pt x="62122" y="93182"/>
                  </a:cubicBezTo>
                  <a:cubicBezTo>
                    <a:pt x="44514" y="98672"/>
                    <a:pt x="1880" y="101788"/>
                    <a:pt x="643" y="72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 rot="639340">
              <a:off x="8823756" y="240089"/>
              <a:ext cx="241681" cy="242771"/>
            </a:xfrm>
            <a:custGeom>
              <a:avLst/>
              <a:gdLst/>
              <a:ahLst/>
              <a:cxnLst/>
              <a:rect l="l" t="t" r="r" b="b"/>
              <a:pathLst>
                <a:path w="10197" h="10243" extrusionOk="0">
                  <a:moveTo>
                    <a:pt x="5098" y="4"/>
                  </a:moveTo>
                  <a:cubicBezTo>
                    <a:pt x="7913" y="0"/>
                    <a:pt x="10197" y="2283"/>
                    <a:pt x="10192" y="5098"/>
                  </a:cubicBezTo>
                  <a:cubicBezTo>
                    <a:pt x="10192" y="7918"/>
                    <a:pt x="7918" y="10243"/>
                    <a:pt x="5098" y="10243"/>
                  </a:cubicBezTo>
                  <a:cubicBezTo>
                    <a:pt x="2279" y="10243"/>
                    <a:pt x="4" y="7918"/>
                    <a:pt x="4" y="5098"/>
                  </a:cubicBezTo>
                  <a:cubicBezTo>
                    <a:pt x="0" y="2283"/>
                    <a:pt x="2283" y="0"/>
                    <a:pt x="509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 rot="639340">
              <a:off x="8884355" y="296935"/>
              <a:ext cx="126185" cy="126612"/>
            </a:xfrm>
            <a:custGeom>
              <a:avLst/>
              <a:gdLst/>
              <a:ahLst/>
              <a:cxnLst/>
              <a:rect l="l" t="t" r="r" b="b"/>
              <a:pathLst>
                <a:path w="5324" h="5342" extrusionOk="0">
                  <a:moveTo>
                    <a:pt x="2652" y="1"/>
                  </a:moveTo>
                  <a:cubicBezTo>
                    <a:pt x="4086" y="1"/>
                    <a:pt x="5323" y="1188"/>
                    <a:pt x="5323" y="2671"/>
                  </a:cubicBezTo>
                  <a:cubicBezTo>
                    <a:pt x="5323" y="4155"/>
                    <a:pt x="4086" y="5342"/>
                    <a:pt x="2652" y="5342"/>
                  </a:cubicBezTo>
                  <a:cubicBezTo>
                    <a:pt x="1185" y="5332"/>
                    <a:pt x="1" y="4139"/>
                    <a:pt x="1" y="2671"/>
                  </a:cubicBezTo>
                  <a:cubicBezTo>
                    <a:pt x="1" y="1205"/>
                    <a:pt x="1185" y="11"/>
                    <a:pt x="2652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 rot="639340">
              <a:off x="8956842" y="291481"/>
              <a:ext cx="68022" cy="66837"/>
            </a:xfrm>
            <a:custGeom>
              <a:avLst/>
              <a:gdLst/>
              <a:ahLst/>
              <a:cxnLst/>
              <a:rect l="l" t="t" r="r" b="b"/>
              <a:pathLst>
                <a:path w="2870" h="2820" extrusionOk="0">
                  <a:moveTo>
                    <a:pt x="1435" y="0"/>
                  </a:moveTo>
                  <a:cubicBezTo>
                    <a:pt x="2227" y="0"/>
                    <a:pt x="2870" y="643"/>
                    <a:pt x="2870" y="1435"/>
                  </a:cubicBezTo>
                  <a:cubicBezTo>
                    <a:pt x="2870" y="2226"/>
                    <a:pt x="2226" y="2820"/>
                    <a:pt x="1435" y="2820"/>
                  </a:cubicBezTo>
                  <a:cubicBezTo>
                    <a:pt x="643" y="2820"/>
                    <a:pt x="0" y="2226"/>
                    <a:pt x="0" y="1435"/>
                  </a:cubicBezTo>
                  <a:cubicBezTo>
                    <a:pt x="0" y="643"/>
                    <a:pt x="642" y="1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 rot="639340">
              <a:off x="8304219" y="220407"/>
              <a:ext cx="211012" cy="211012"/>
            </a:xfrm>
            <a:custGeom>
              <a:avLst/>
              <a:gdLst/>
              <a:ahLst/>
              <a:cxnLst/>
              <a:rect l="l" t="t" r="r" b="b"/>
              <a:pathLst>
                <a:path w="8903" h="8903" extrusionOk="0">
                  <a:moveTo>
                    <a:pt x="4452" y="0"/>
                  </a:moveTo>
                  <a:cubicBezTo>
                    <a:pt x="6925" y="0"/>
                    <a:pt x="8902" y="1978"/>
                    <a:pt x="8902" y="4451"/>
                  </a:cubicBezTo>
                  <a:cubicBezTo>
                    <a:pt x="8902" y="6924"/>
                    <a:pt x="6925" y="8902"/>
                    <a:pt x="4452" y="8902"/>
                  </a:cubicBezTo>
                  <a:cubicBezTo>
                    <a:pt x="1977" y="8902"/>
                    <a:pt x="0" y="6924"/>
                    <a:pt x="0" y="4451"/>
                  </a:cubicBezTo>
                  <a:cubicBezTo>
                    <a:pt x="0" y="1978"/>
                    <a:pt x="1979" y="0"/>
                    <a:pt x="4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 rot="639340">
              <a:off x="8355514" y="270182"/>
              <a:ext cx="114548" cy="114548"/>
            </a:xfrm>
            <a:custGeom>
              <a:avLst/>
              <a:gdLst/>
              <a:ahLst/>
              <a:cxnLst/>
              <a:rect l="l" t="t" r="r" b="b"/>
              <a:pathLst>
                <a:path w="4833" h="4833" extrusionOk="0">
                  <a:moveTo>
                    <a:pt x="2327" y="1"/>
                  </a:moveTo>
                  <a:cubicBezTo>
                    <a:pt x="3267" y="3"/>
                    <a:pt x="4114" y="568"/>
                    <a:pt x="4473" y="1437"/>
                  </a:cubicBezTo>
                  <a:cubicBezTo>
                    <a:pt x="4832" y="2306"/>
                    <a:pt x="4634" y="3304"/>
                    <a:pt x="3969" y="3969"/>
                  </a:cubicBezTo>
                  <a:cubicBezTo>
                    <a:pt x="3305" y="4633"/>
                    <a:pt x="2305" y="4833"/>
                    <a:pt x="1437" y="4473"/>
                  </a:cubicBezTo>
                  <a:cubicBezTo>
                    <a:pt x="569" y="4113"/>
                    <a:pt x="2" y="3265"/>
                    <a:pt x="2" y="2325"/>
                  </a:cubicBezTo>
                  <a:cubicBezTo>
                    <a:pt x="1" y="1041"/>
                    <a:pt x="1043" y="0"/>
                    <a:pt x="2327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 rot="639340">
              <a:off x="8420882" y="265900"/>
              <a:ext cx="57452" cy="57452"/>
            </a:xfrm>
            <a:custGeom>
              <a:avLst/>
              <a:gdLst/>
              <a:ahLst/>
              <a:cxnLst/>
              <a:rect l="l" t="t" r="r" b="b"/>
              <a:pathLst>
                <a:path w="2424" h="2424" extrusionOk="0">
                  <a:moveTo>
                    <a:pt x="1237" y="0"/>
                  </a:moveTo>
                  <a:cubicBezTo>
                    <a:pt x="1880" y="0"/>
                    <a:pt x="2424" y="545"/>
                    <a:pt x="2424" y="1188"/>
                  </a:cubicBezTo>
                  <a:cubicBezTo>
                    <a:pt x="2424" y="1880"/>
                    <a:pt x="1880" y="2424"/>
                    <a:pt x="1237" y="2424"/>
                  </a:cubicBezTo>
                  <a:cubicBezTo>
                    <a:pt x="544" y="2424"/>
                    <a:pt x="0" y="1880"/>
                    <a:pt x="0" y="1188"/>
                  </a:cubicBezTo>
                  <a:cubicBezTo>
                    <a:pt x="0" y="545"/>
                    <a:pt x="544" y="0"/>
                    <a:pt x="1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 rot="639340">
              <a:off x="7803462" y="1129599"/>
              <a:ext cx="1124172" cy="783088"/>
            </a:xfrm>
            <a:custGeom>
              <a:avLst/>
              <a:gdLst/>
              <a:ahLst/>
              <a:cxnLst/>
              <a:rect l="l" t="t" r="r" b="b"/>
              <a:pathLst>
                <a:path w="47431" h="33040" extrusionOk="0">
                  <a:moveTo>
                    <a:pt x="9595" y="3415"/>
                  </a:moveTo>
                  <a:cubicBezTo>
                    <a:pt x="16767" y="3415"/>
                    <a:pt x="20476" y="11724"/>
                    <a:pt x="27351" y="10043"/>
                  </a:cubicBezTo>
                  <a:cubicBezTo>
                    <a:pt x="34225" y="8311"/>
                    <a:pt x="41249" y="1"/>
                    <a:pt x="44266" y="2870"/>
                  </a:cubicBezTo>
                  <a:cubicBezTo>
                    <a:pt x="47283" y="5740"/>
                    <a:pt x="47431" y="19638"/>
                    <a:pt x="35660" y="23198"/>
                  </a:cubicBezTo>
                  <a:cubicBezTo>
                    <a:pt x="3412" y="33040"/>
                    <a:pt x="0" y="3414"/>
                    <a:pt x="9595" y="34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 rot="639340">
              <a:off x="8308067" y="1456219"/>
              <a:ext cx="410315" cy="303612"/>
            </a:xfrm>
            <a:custGeom>
              <a:avLst/>
              <a:gdLst/>
              <a:ahLst/>
              <a:cxnLst/>
              <a:rect l="l" t="t" r="r" b="b"/>
              <a:pathLst>
                <a:path w="17312" h="12810" extrusionOk="0">
                  <a:moveTo>
                    <a:pt x="17312" y="9101"/>
                  </a:moveTo>
                  <a:cubicBezTo>
                    <a:pt x="16273" y="9694"/>
                    <a:pt x="15136" y="10238"/>
                    <a:pt x="13800" y="10634"/>
                  </a:cubicBezTo>
                  <a:cubicBezTo>
                    <a:pt x="8558" y="12216"/>
                    <a:pt x="4057" y="12810"/>
                    <a:pt x="248" y="12612"/>
                  </a:cubicBezTo>
                  <a:cubicBezTo>
                    <a:pt x="1" y="9842"/>
                    <a:pt x="198" y="4649"/>
                    <a:pt x="5145" y="2621"/>
                  </a:cubicBezTo>
                  <a:cubicBezTo>
                    <a:pt x="11525" y="0"/>
                    <a:pt x="16076" y="6281"/>
                    <a:pt x="17312" y="9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 rot="639340">
              <a:off x="7991166" y="1512099"/>
              <a:ext cx="808875" cy="225114"/>
            </a:xfrm>
            <a:custGeom>
              <a:avLst/>
              <a:gdLst/>
              <a:ahLst/>
              <a:cxnLst/>
              <a:rect l="l" t="t" r="r" b="b"/>
              <a:pathLst>
                <a:path w="34128" h="9498" extrusionOk="0">
                  <a:moveTo>
                    <a:pt x="34127" y="2523"/>
                  </a:moveTo>
                  <a:cubicBezTo>
                    <a:pt x="32693" y="4402"/>
                    <a:pt x="30665" y="6035"/>
                    <a:pt x="27896" y="7024"/>
                  </a:cubicBezTo>
                  <a:cubicBezTo>
                    <a:pt x="27005" y="6332"/>
                    <a:pt x="26461" y="5195"/>
                    <a:pt x="26461" y="3958"/>
                  </a:cubicBezTo>
                  <a:cubicBezTo>
                    <a:pt x="26461" y="1782"/>
                    <a:pt x="28241" y="1"/>
                    <a:pt x="30417" y="1"/>
                  </a:cubicBezTo>
                  <a:cubicBezTo>
                    <a:pt x="32100" y="1"/>
                    <a:pt x="33583" y="1039"/>
                    <a:pt x="34127" y="2523"/>
                  </a:cubicBezTo>
                  <a:close/>
                  <a:moveTo>
                    <a:pt x="25621" y="7767"/>
                  </a:moveTo>
                  <a:cubicBezTo>
                    <a:pt x="22802" y="8557"/>
                    <a:pt x="20180" y="9003"/>
                    <a:pt x="17806" y="9250"/>
                  </a:cubicBezTo>
                  <a:cubicBezTo>
                    <a:pt x="17757" y="8953"/>
                    <a:pt x="17707" y="8656"/>
                    <a:pt x="17707" y="8360"/>
                  </a:cubicBezTo>
                  <a:cubicBezTo>
                    <a:pt x="17707" y="6134"/>
                    <a:pt x="19487" y="4354"/>
                    <a:pt x="21714" y="4354"/>
                  </a:cubicBezTo>
                  <a:cubicBezTo>
                    <a:pt x="23691" y="4354"/>
                    <a:pt x="25373" y="5838"/>
                    <a:pt x="25621" y="7767"/>
                  </a:cubicBezTo>
                  <a:close/>
                  <a:moveTo>
                    <a:pt x="16322" y="9349"/>
                  </a:moveTo>
                  <a:cubicBezTo>
                    <a:pt x="13354" y="9497"/>
                    <a:pt x="10685" y="9201"/>
                    <a:pt x="8408" y="8557"/>
                  </a:cubicBezTo>
                  <a:cubicBezTo>
                    <a:pt x="8607" y="6530"/>
                    <a:pt x="10288" y="4947"/>
                    <a:pt x="12365" y="4947"/>
                  </a:cubicBezTo>
                  <a:cubicBezTo>
                    <a:pt x="14592" y="4947"/>
                    <a:pt x="16372" y="6727"/>
                    <a:pt x="16372" y="8903"/>
                  </a:cubicBezTo>
                  <a:cubicBezTo>
                    <a:pt x="16372" y="9052"/>
                    <a:pt x="16372" y="9200"/>
                    <a:pt x="16322" y="9348"/>
                  </a:cubicBezTo>
                  <a:close/>
                  <a:moveTo>
                    <a:pt x="6282" y="7865"/>
                  </a:moveTo>
                  <a:cubicBezTo>
                    <a:pt x="3611" y="6826"/>
                    <a:pt x="1583" y="5294"/>
                    <a:pt x="1" y="3562"/>
                  </a:cubicBezTo>
                  <a:cubicBezTo>
                    <a:pt x="495" y="1929"/>
                    <a:pt x="2029" y="792"/>
                    <a:pt x="3809" y="792"/>
                  </a:cubicBezTo>
                  <a:cubicBezTo>
                    <a:pt x="5986" y="792"/>
                    <a:pt x="7766" y="2573"/>
                    <a:pt x="7766" y="4749"/>
                  </a:cubicBezTo>
                  <a:cubicBezTo>
                    <a:pt x="7766" y="6034"/>
                    <a:pt x="7172" y="7123"/>
                    <a:pt x="6282" y="78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 rot="639340">
              <a:off x="8031713" y="1194250"/>
              <a:ext cx="820559" cy="253224"/>
            </a:xfrm>
            <a:custGeom>
              <a:avLst/>
              <a:gdLst/>
              <a:ahLst/>
              <a:cxnLst/>
              <a:rect l="l" t="t" r="r" b="b"/>
              <a:pathLst>
                <a:path w="34621" h="10684" extrusionOk="0">
                  <a:moveTo>
                    <a:pt x="1583" y="1138"/>
                  </a:moveTo>
                  <a:cubicBezTo>
                    <a:pt x="4007" y="1138"/>
                    <a:pt x="5984" y="2078"/>
                    <a:pt x="7913" y="3265"/>
                  </a:cubicBezTo>
                  <a:cubicBezTo>
                    <a:pt x="7567" y="5143"/>
                    <a:pt x="5935" y="6528"/>
                    <a:pt x="3957" y="6528"/>
                  </a:cubicBezTo>
                  <a:cubicBezTo>
                    <a:pt x="1781" y="6528"/>
                    <a:pt x="1" y="4749"/>
                    <a:pt x="1" y="2573"/>
                  </a:cubicBezTo>
                  <a:cubicBezTo>
                    <a:pt x="1" y="2126"/>
                    <a:pt x="50" y="1781"/>
                    <a:pt x="198" y="1385"/>
                  </a:cubicBezTo>
                  <a:cubicBezTo>
                    <a:pt x="594" y="1237"/>
                    <a:pt x="1089" y="1138"/>
                    <a:pt x="1583" y="1138"/>
                  </a:cubicBezTo>
                  <a:close/>
                  <a:moveTo>
                    <a:pt x="9397" y="4303"/>
                  </a:moveTo>
                  <a:cubicBezTo>
                    <a:pt x="11673" y="5836"/>
                    <a:pt x="13849" y="7518"/>
                    <a:pt x="16371" y="7914"/>
                  </a:cubicBezTo>
                  <a:cubicBezTo>
                    <a:pt x="15877" y="9496"/>
                    <a:pt x="14344" y="10684"/>
                    <a:pt x="12562" y="10684"/>
                  </a:cubicBezTo>
                  <a:cubicBezTo>
                    <a:pt x="10387" y="10684"/>
                    <a:pt x="8605" y="8903"/>
                    <a:pt x="8605" y="6727"/>
                  </a:cubicBezTo>
                  <a:cubicBezTo>
                    <a:pt x="8605" y="5787"/>
                    <a:pt x="8903" y="4946"/>
                    <a:pt x="9397" y="4302"/>
                  </a:cubicBezTo>
                  <a:close/>
                  <a:moveTo>
                    <a:pt x="18349" y="7914"/>
                  </a:moveTo>
                  <a:cubicBezTo>
                    <a:pt x="18646" y="7864"/>
                    <a:pt x="18991" y="7815"/>
                    <a:pt x="19339" y="7766"/>
                  </a:cubicBezTo>
                  <a:cubicBezTo>
                    <a:pt x="21466" y="7222"/>
                    <a:pt x="23592" y="6034"/>
                    <a:pt x="25620" y="4798"/>
                  </a:cubicBezTo>
                  <a:cubicBezTo>
                    <a:pt x="25783" y="5225"/>
                    <a:pt x="25867" y="5677"/>
                    <a:pt x="25867" y="6133"/>
                  </a:cubicBezTo>
                  <a:cubicBezTo>
                    <a:pt x="25867" y="8310"/>
                    <a:pt x="24087" y="10090"/>
                    <a:pt x="21911" y="10090"/>
                  </a:cubicBezTo>
                  <a:cubicBezTo>
                    <a:pt x="20328" y="10090"/>
                    <a:pt x="18993" y="9199"/>
                    <a:pt x="18350" y="7914"/>
                  </a:cubicBezTo>
                  <a:close/>
                  <a:moveTo>
                    <a:pt x="27203" y="3759"/>
                  </a:moveTo>
                  <a:cubicBezTo>
                    <a:pt x="29922" y="2028"/>
                    <a:pt x="32346" y="297"/>
                    <a:pt x="34226" y="1"/>
                  </a:cubicBezTo>
                  <a:cubicBezTo>
                    <a:pt x="34473" y="545"/>
                    <a:pt x="34621" y="1138"/>
                    <a:pt x="34621" y="1781"/>
                  </a:cubicBezTo>
                  <a:cubicBezTo>
                    <a:pt x="34621" y="3958"/>
                    <a:pt x="32841" y="5738"/>
                    <a:pt x="30614" y="5738"/>
                  </a:cubicBezTo>
                  <a:cubicBezTo>
                    <a:pt x="29180" y="5738"/>
                    <a:pt x="27895" y="4947"/>
                    <a:pt x="27203" y="3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 rot="639340">
              <a:off x="8324284" y="1997260"/>
              <a:ext cx="1094901" cy="444326"/>
            </a:xfrm>
            <a:custGeom>
              <a:avLst/>
              <a:gdLst/>
              <a:ahLst/>
              <a:cxnLst/>
              <a:rect l="l" t="t" r="r" b="b"/>
              <a:pathLst>
                <a:path w="46196" h="18747" extrusionOk="0">
                  <a:moveTo>
                    <a:pt x="46196" y="5985"/>
                  </a:moveTo>
                  <a:cubicBezTo>
                    <a:pt x="43476" y="7124"/>
                    <a:pt x="41003" y="4600"/>
                    <a:pt x="40261" y="2771"/>
                  </a:cubicBezTo>
                  <a:cubicBezTo>
                    <a:pt x="39519" y="940"/>
                    <a:pt x="38035" y="2028"/>
                    <a:pt x="38431" y="4254"/>
                  </a:cubicBezTo>
                  <a:cubicBezTo>
                    <a:pt x="38778" y="6480"/>
                    <a:pt x="37491" y="12563"/>
                    <a:pt x="31557" y="14443"/>
                  </a:cubicBezTo>
                  <a:cubicBezTo>
                    <a:pt x="23939" y="16817"/>
                    <a:pt x="11624" y="18747"/>
                    <a:pt x="1" y="17807"/>
                  </a:cubicBezTo>
                  <a:cubicBezTo>
                    <a:pt x="2178" y="16421"/>
                    <a:pt x="5788" y="14492"/>
                    <a:pt x="10239" y="13503"/>
                  </a:cubicBezTo>
                  <a:cubicBezTo>
                    <a:pt x="17559" y="11870"/>
                    <a:pt x="29874" y="14393"/>
                    <a:pt x="32842" y="10882"/>
                  </a:cubicBezTo>
                  <a:cubicBezTo>
                    <a:pt x="35761" y="7420"/>
                    <a:pt x="36848" y="643"/>
                    <a:pt x="38579" y="347"/>
                  </a:cubicBezTo>
                  <a:cubicBezTo>
                    <a:pt x="40360" y="0"/>
                    <a:pt x="41547" y="4155"/>
                    <a:pt x="43921" y="4996"/>
                  </a:cubicBezTo>
                  <a:cubicBezTo>
                    <a:pt x="44812" y="5342"/>
                    <a:pt x="45602" y="5638"/>
                    <a:pt x="46196" y="5985"/>
                  </a:cubicBezTo>
                  <a:close/>
                </a:path>
              </a:pathLst>
            </a:custGeom>
            <a:solidFill>
              <a:srgbClr val="C2E2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 rot="639340">
              <a:off x="8542591" y="790468"/>
              <a:ext cx="320061" cy="173540"/>
            </a:xfrm>
            <a:custGeom>
              <a:avLst/>
              <a:gdLst/>
              <a:ahLst/>
              <a:cxnLst/>
              <a:rect l="l" t="t" r="r" b="b"/>
              <a:pathLst>
                <a:path w="13504" h="7322" extrusionOk="0">
                  <a:moveTo>
                    <a:pt x="8360" y="644"/>
                  </a:moveTo>
                  <a:cubicBezTo>
                    <a:pt x="12266" y="1336"/>
                    <a:pt x="13503" y="3958"/>
                    <a:pt x="12613" y="5589"/>
                  </a:cubicBezTo>
                  <a:cubicBezTo>
                    <a:pt x="11970" y="6777"/>
                    <a:pt x="6975" y="7321"/>
                    <a:pt x="4304" y="6184"/>
                  </a:cubicBezTo>
                  <a:cubicBezTo>
                    <a:pt x="1" y="4452"/>
                    <a:pt x="5144" y="1"/>
                    <a:pt x="8360" y="64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 rot="639340">
              <a:off x="8881113" y="966862"/>
              <a:ext cx="92648" cy="93809"/>
            </a:xfrm>
            <a:custGeom>
              <a:avLst/>
              <a:gdLst/>
              <a:ahLst/>
              <a:cxnLst/>
              <a:rect l="l" t="t" r="r" b="b"/>
              <a:pathLst>
                <a:path w="3909" h="3958" extrusionOk="0">
                  <a:moveTo>
                    <a:pt x="50" y="1831"/>
                  </a:moveTo>
                  <a:cubicBezTo>
                    <a:pt x="50" y="1831"/>
                    <a:pt x="247" y="0"/>
                    <a:pt x="1485" y="51"/>
                  </a:cubicBezTo>
                  <a:cubicBezTo>
                    <a:pt x="2722" y="100"/>
                    <a:pt x="3908" y="2523"/>
                    <a:pt x="3414" y="3265"/>
                  </a:cubicBezTo>
                  <a:cubicBezTo>
                    <a:pt x="2870" y="3957"/>
                    <a:pt x="1" y="3216"/>
                    <a:pt x="50" y="1831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 rot="639340">
              <a:off x="8935529" y="1213593"/>
              <a:ext cx="139505" cy="167639"/>
            </a:xfrm>
            <a:custGeom>
              <a:avLst/>
              <a:gdLst/>
              <a:ahLst/>
              <a:cxnLst/>
              <a:rect l="l" t="t" r="r" b="b"/>
              <a:pathLst>
                <a:path w="5886" h="7073" extrusionOk="0">
                  <a:moveTo>
                    <a:pt x="0" y="3215"/>
                  </a:moveTo>
                  <a:cubicBezTo>
                    <a:pt x="0" y="3215"/>
                    <a:pt x="247" y="98"/>
                    <a:pt x="1830" y="49"/>
                  </a:cubicBezTo>
                  <a:cubicBezTo>
                    <a:pt x="3412" y="1"/>
                    <a:pt x="5885" y="3314"/>
                    <a:pt x="5639" y="4897"/>
                  </a:cubicBezTo>
                  <a:cubicBezTo>
                    <a:pt x="5441" y="6479"/>
                    <a:pt x="446" y="7072"/>
                    <a:pt x="0" y="3215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 rot="639340">
              <a:off x="8275621" y="851951"/>
              <a:ext cx="93809" cy="103171"/>
            </a:xfrm>
            <a:custGeom>
              <a:avLst/>
              <a:gdLst/>
              <a:ahLst/>
              <a:cxnLst/>
              <a:rect l="l" t="t" r="r" b="b"/>
              <a:pathLst>
                <a:path w="3958" h="4353" extrusionOk="0">
                  <a:moveTo>
                    <a:pt x="248" y="1732"/>
                  </a:moveTo>
                  <a:cubicBezTo>
                    <a:pt x="248" y="1732"/>
                    <a:pt x="791" y="0"/>
                    <a:pt x="2029" y="248"/>
                  </a:cubicBezTo>
                  <a:cubicBezTo>
                    <a:pt x="3215" y="544"/>
                    <a:pt x="3958" y="3165"/>
                    <a:pt x="3314" y="3760"/>
                  </a:cubicBezTo>
                  <a:cubicBezTo>
                    <a:pt x="2671" y="4353"/>
                    <a:pt x="1" y="3117"/>
                    <a:pt x="248" y="1732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 rot="639340">
              <a:off x="8187157" y="934010"/>
              <a:ext cx="56267" cy="64515"/>
            </a:xfrm>
            <a:custGeom>
              <a:avLst/>
              <a:gdLst/>
              <a:ahLst/>
              <a:cxnLst/>
              <a:rect l="l" t="t" r="r" b="b"/>
              <a:pathLst>
                <a:path w="2374" h="2722" extrusionOk="0">
                  <a:moveTo>
                    <a:pt x="1583" y="2424"/>
                  </a:moveTo>
                  <a:cubicBezTo>
                    <a:pt x="1583" y="2424"/>
                    <a:pt x="545" y="2721"/>
                    <a:pt x="297" y="2028"/>
                  </a:cubicBezTo>
                  <a:cubicBezTo>
                    <a:pt x="1" y="1385"/>
                    <a:pt x="693" y="0"/>
                    <a:pt x="1434" y="149"/>
                  </a:cubicBezTo>
                  <a:cubicBezTo>
                    <a:pt x="2127" y="297"/>
                    <a:pt x="2374" y="2077"/>
                    <a:pt x="1583" y="242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 rot="639340">
              <a:off x="8858058" y="1782245"/>
              <a:ext cx="93786" cy="103148"/>
            </a:xfrm>
            <a:custGeom>
              <a:avLst/>
              <a:gdLst/>
              <a:ahLst/>
              <a:cxnLst/>
              <a:rect l="l" t="t" r="r" b="b"/>
              <a:pathLst>
                <a:path w="3957" h="4352" extrusionOk="0">
                  <a:moveTo>
                    <a:pt x="247" y="1731"/>
                  </a:moveTo>
                  <a:cubicBezTo>
                    <a:pt x="247" y="1731"/>
                    <a:pt x="791" y="0"/>
                    <a:pt x="2028" y="247"/>
                  </a:cubicBezTo>
                  <a:cubicBezTo>
                    <a:pt x="3215" y="544"/>
                    <a:pt x="3956" y="3165"/>
                    <a:pt x="3314" y="3759"/>
                  </a:cubicBezTo>
                  <a:cubicBezTo>
                    <a:pt x="2671" y="4352"/>
                    <a:pt x="1" y="3116"/>
                    <a:pt x="247" y="1731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 rot="639340">
              <a:off x="8769570" y="1864304"/>
              <a:ext cx="56290" cy="64491"/>
            </a:xfrm>
            <a:custGeom>
              <a:avLst/>
              <a:gdLst/>
              <a:ahLst/>
              <a:cxnLst/>
              <a:rect l="l" t="t" r="r" b="b"/>
              <a:pathLst>
                <a:path w="2375" h="2721" extrusionOk="0">
                  <a:moveTo>
                    <a:pt x="1584" y="2424"/>
                  </a:moveTo>
                  <a:cubicBezTo>
                    <a:pt x="1584" y="2424"/>
                    <a:pt x="545" y="2720"/>
                    <a:pt x="297" y="2028"/>
                  </a:cubicBezTo>
                  <a:cubicBezTo>
                    <a:pt x="0" y="1336"/>
                    <a:pt x="693" y="0"/>
                    <a:pt x="1435" y="148"/>
                  </a:cubicBezTo>
                  <a:cubicBezTo>
                    <a:pt x="2128" y="297"/>
                    <a:pt x="2375" y="2077"/>
                    <a:pt x="1584" y="242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 rot="639340">
              <a:off x="7839975" y="1801862"/>
              <a:ext cx="273156" cy="226275"/>
            </a:xfrm>
            <a:custGeom>
              <a:avLst/>
              <a:gdLst/>
              <a:ahLst/>
              <a:cxnLst/>
              <a:rect l="l" t="t" r="r" b="b"/>
              <a:pathLst>
                <a:path w="11525" h="9547" extrusionOk="0">
                  <a:moveTo>
                    <a:pt x="8903" y="2523"/>
                  </a:moveTo>
                  <a:cubicBezTo>
                    <a:pt x="11524" y="5491"/>
                    <a:pt x="10881" y="8311"/>
                    <a:pt x="9150" y="9052"/>
                  </a:cubicBezTo>
                  <a:cubicBezTo>
                    <a:pt x="7864" y="9547"/>
                    <a:pt x="3661" y="6876"/>
                    <a:pt x="2275" y="4304"/>
                  </a:cubicBezTo>
                  <a:cubicBezTo>
                    <a:pt x="1" y="247"/>
                    <a:pt x="6776" y="1"/>
                    <a:pt x="8903" y="2523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 rot="639340">
              <a:off x="8136937" y="2047090"/>
              <a:ext cx="90254" cy="112557"/>
            </a:xfrm>
            <a:custGeom>
              <a:avLst/>
              <a:gdLst/>
              <a:ahLst/>
              <a:cxnLst/>
              <a:rect l="l" t="t" r="r" b="b"/>
              <a:pathLst>
                <a:path w="3808" h="4749" extrusionOk="0">
                  <a:moveTo>
                    <a:pt x="643" y="1534"/>
                  </a:moveTo>
                  <a:cubicBezTo>
                    <a:pt x="643" y="1534"/>
                    <a:pt x="1632" y="1"/>
                    <a:pt x="2720" y="594"/>
                  </a:cubicBezTo>
                  <a:cubicBezTo>
                    <a:pt x="3808" y="1237"/>
                    <a:pt x="3808" y="3958"/>
                    <a:pt x="3017" y="4354"/>
                  </a:cubicBezTo>
                  <a:cubicBezTo>
                    <a:pt x="2225" y="4748"/>
                    <a:pt x="0" y="2771"/>
                    <a:pt x="643" y="153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 rot="639340">
              <a:off x="8041701" y="2101663"/>
              <a:ext cx="53968" cy="60983"/>
            </a:xfrm>
            <a:custGeom>
              <a:avLst/>
              <a:gdLst/>
              <a:ahLst/>
              <a:cxnLst/>
              <a:rect l="l" t="t" r="r" b="b"/>
              <a:pathLst>
                <a:path w="2277" h="2573" extrusionOk="0">
                  <a:moveTo>
                    <a:pt x="1189" y="2573"/>
                  </a:moveTo>
                  <a:cubicBezTo>
                    <a:pt x="1189" y="2573"/>
                    <a:pt x="100" y="2573"/>
                    <a:pt x="50" y="1830"/>
                  </a:cubicBezTo>
                  <a:cubicBezTo>
                    <a:pt x="1" y="1138"/>
                    <a:pt x="1041" y="1"/>
                    <a:pt x="1682" y="346"/>
                  </a:cubicBezTo>
                  <a:cubicBezTo>
                    <a:pt x="2277" y="693"/>
                    <a:pt x="2029" y="2474"/>
                    <a:pt x="1189" y="2573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 rot="639340">
              <a:off x="8519884" y="1093364"/>
              <a:ext cx="101986" cy="131305"/>
            </a:xfrm>
            <a:custGeom>
              <a:avLst/>
              <a:gdLst/>
              <a:ahLst/>
              <a:cxnLst/>
              <a:rect l="l" t="t" r="r" b="b"/>
              <a:pathLst>
                <a:path w="4303" h="5540" extrusionOk="0">
                  <a:moveTo>
                    <a:pt x="50" y="3165"/>
                  </a:moveTo>
                  <a:cubicBezTo>
                    <a:pt x="50" y="3165"/>
                    <a:pt x="445" y="0"/>
                    <a:pt x="2078" y="445"/>
                  </a:cubicBezTo>
                  <a:cubicBezTo>
                    <a:pt x="3710" y="891"/>
                    <a:pt x="4303" y="3710"/>
                    <a:pt x="3215" y="4600"/>
                  </a:cubicBezTo>
                  <a:cubicBezTo>
                    <a:pt x="2127" y="5441"/>
                    <a:pt x="0" y="5540"/>
                    <a:pt x="50" y="3165"/>
                  </a:cubicBezTo>
                  <a:close/>
                </a:path>
              </a:pathLst>
            </a:custGeom>
            <a:solidFill>
              <a:srgbClr val="5D7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 rot="639340">
              <a:off x="8400553" y="1109052"/>
              <a:ext cx="67999" cy="84424"/>
            </a:xfrm>
            <a:custGeom>
              <a:avLst/>
              <a:gdLst/>
              <a:ahLst/>
              <a:cxnLst/>
              <a:rect l="l" t="t" r="r" b="b"/>
              <a:pathLst>
                <a:path w="2869" h="3562" extrusionOk="0">
                  <a:moveTo>
                    <a:pt x="50" y="1929"/>
                  </a:moveTo>
                  <a:cubicBezTo>
                    <a:pt x="50" y="1929"/>
                    <a:pt x="347" y="1"/>
                    <a:pt x="1386" y="297"/>
                  </a:cubicBezTo>
                  <a:cubicBezTo>
                    <a:pt x="2474" y="545"/>
                    <a:pt x="2869" y="2423"/>
                    <a:pt x="2127" y="2969"/>
                  </a:cubicBezTo>
                  <a:cubicBezTo>
                    <a:pt x="1435" y="3562"/>
                    <a:pt x="1" y="3413"/>
                    <a:pt x="50" y="1929"/>
                  </a:cubicBezTo>
                  <a:close/>
                </a:path>
              </a:pathLst>
            </a:custGeom>
            <a:solidFill>
              <a:srgbClr val="5D7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2" name="Google Shape;452;p10"/>
          <p:cNvGrpSpPr/>
          <p:nvPr/>
        </p:nvGrpSpPr>
        <p:grpSpPr>
          <a:xfrm rot="10800000">
            <a:off x="-357433" y="-146649"/>
            <a:ext cx="2167533" cy="4236167"/>
            <a:chOff x="9404525" y="1604513"/>
            <a:chExt cx="1625650" cy="3177125"/>
          </a:xfrm>
        </p:grpSpPr>
        <p:sp>
          <p:nvSpPr>
            <p:cNvPr id="453" name="Google Shape;453;p10"/>
            <p:cNvSpPr/>
            <p:nvPr/>
          </p:nvSpPr>
          <p:spPr>
            <a:xfrm>
              <a:off x="10726075" y="2540363"/>
              <a:ext cx="304100" cy="853425"/>
            </a:xfrm>
            <a:custGeom>
              <a:avLst/>
              <a:gdLst/>
              <a:ahLst/>
              <a:cxnLst/>
              <a:rect l="l" t="t" r="r" b="b"/>
              <a:pathLst>
                <a:path w="12164" h="34137" extrusionOk="0">
                  <a:moveTo>
                    <a:pt x="2624" y="0"/>
                  </a:moveTo>
                  <a:lnTo>
                    <a:pt x="1273" y="1882"/>
                  </a:lnTo>
                  <a:lnTo>
                    <a:pt x="1" y="3630"/>
                  </a:lnTo>
                  <a:cubicBezTo>
                    <a:pt x="4" y="3633"/>
                    <a:pt x="7" y="3635"/>
                    <a:pt x="11" y="3638"/>
                  </a:cubicBezTo>
                  <a:lnTo>
                    <a:pt x="11" y="3638"/>
                  </a:lnTo>
                  <a:lnTo>
                    <a:pt x="10" y="3639"/>
                  </a:lnTo>
                  <a:lnTo>
                    <a:pt x="11" y="3638"/>
                  </a:lnTo>
                  <a:lnTo>
                    <a:pt x="11" y="3638"/>
                  </a:lnTo>
                  <a:cubicBezTo>
                    <a:pt x="644" y="4110"/>
                    <a:pt x="12163" y="13076"/>
                    <a:pt x="181" y="31716"/>
                  </a:cubicBezTo>
                  <a:lnTo>
                    <a:pt x="3948" y="34137"/>
                  </a:lnTo>
                  <a:cubicBezTo>
                    <a:pt x="11384" y="22569"/>
                    <a:pt x="10710" y="13960"/>
                    <a:pt x="8835" y="8772"/>
                  </a:cubicBezTo>
                  <a:cubicBezTo>
                    <a:pt x="6758" y="3023"/>
                    <a:pt x="2793" y="122"/>
                    <a:pt x="2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10615300" y="3263988"/>
              <a:ext cx="383000" cy="277625"/>
            </a:xfrm>
            <a:custGeom>
              <a:avLst/>
              <a:gdLst/>
              <a:ahLst/>
              <a:cxnLst/>
              <a:rect l="l" t="t" r="r" b="b"/>
              <a:pathLst>
                <a:path w="15320" h="11105" extrusionOk="0">
                  <a:moveTo>
                    <a:pt x="6744" y="0"/>
                  </a:moveTo>
                  <a:cubicBezTo>
                    <a:pt x="4725" y="14"/>
                    <a:pt x="2411" y="29"/>
                    <a:pt x="1215" y="1978"/>
                  </a:cubicBezTo>
                  <a:cubicBezTo>
                    <a:pt x="0" y="3955"/>
                    <a:pt x="996" y="5582"/>
                    <a:pt x="3202" y="5582"/>
                  </a:cubicBezTo>
                  <a:cubicBezTo>
                    <a:pt x="3464" y="5582"/>
                    <a:pt x="3743" y="5559"/>
                    <a:pt x="4037" y="5511"/>
                  </a:cubicBezTo>
                  <a:lnTo>
                    <a:pt x="4037" y="5511"/>
                  </a:lnTo>
                  <a:cubicBezTo>
                    <a:pt x="2707" y="9375"/>
                    <a:pt x="4094" y="11105"/>
                    <a:pt x="5834" y="11105"/>
                  </a:cubicBezTo>
                  <a:cubicBezTo>
                    <a:pt x="7550" y="11105"/>
                    <a:pt x="9609" y="9419"/>
                    <a:pt x="9736" y="6435"/>
                  </a:cubicBezTo>
                  <a:cubicBezTo>
                    <a:pt x="10170" y="7463"/>
                    <a:pt x="11274" y="8119"/>
                    <a:pt x="12319" y="8119"/>
                  </a:cubicBezTo>
                  <a:cubicBezTo>
                    <a:pt x="13080" y="8119"/>
                    <a:pt x="13809" y="7772"/>
                    <a:pt x="14227" y="6967"/>
                  </a:cubicBezTo>
                  <a:cubicBezTo>
                    <a:pt x="15320" y="4861"/>
                    <a:pt x="12419" y="2242"/>
                    <a:pt x="10973" y="1492"/>
                  </a:cubicBezTo>
                  <a:lnTo>
                    <a:pt x="67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10888625" y="2840088"/>
              <a:ext cx="130700" cy="136825"/>
            </a:xfrm>
            <a:custGeom>
              <a:avLst/>
              <a:gdLst/>
              <a:ahLst/>
              <a:cxnLst/>
              <a:rect l="l" t="t" r="r" b="b"/>
              <a:pathLst>
                <a:path w="5228" h="5473" extrusionOk="0">
                  <a:moveTo>
                    <a:pt x="2615" y="0"/>
                  </a:moveTo>
                  <a:cubicBezTo>
                    <a:pt x="1171" y="0"/>
                    <a:pt x="1" y="1224"/>
                    <a:pt x="1" y="2736"/>
                  </a:cubicBezTo>
                  <a:cubicBezTo>
                    <a:pt x="1" y="4248"/>
                    <a:pt x="1171" y="5473"/>
                    <a:pt x="2615" y="5473"/>
                  </a:cubicBezTo>
                  <a:cubicBezTo>
                    <a:pt x="4057" y="5473"/>
                    <a:pt x="5228" y="4248"/>
                    <a:pt x="5228" y="2736"/>
                  </a:cubicBezTo>
                  <a:cubicBezTo>
                    <a:pt x="5228" y="1225"/>
                    <a:pt x="4057" y="0"/>
                    <a:pt x="2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9404525" y="2540388"/>
              <a:ext cx="303950" cy="853400"/>
            </a:xfrm>
            <a:custGeom>
              <a:avLst/>
              <a:gdLst/>
              <a:ahLst/>
              <a:cxnLst/>
              <a:rect l="l" t="t" r="r" b="b"/>
              <a:pathLst>
                <a:path w="12158" h="34136" extrusionOk="0">
                  <a:moveTo>
                    <a:pt x="10839" y="1820"/>
                  </a:moveTo>
                  <a:lnTo>
                    <a:pt x="12146" y="3638"/>
                  </a:lnTo>
                  <a:lnTo>
                    <a:pt x="12146" y="3638"/>
                  </a:lnTo>
                  <a:cubicBezTo>
                    <a:pt x="12150" y="3634"/>
                    <a:pt x="12154" y="3632"/>
                    <a:pt x="12157" y="3629"/>
                  </a:cubicBezTo>
                  <a:lnTo>
                    <a:pt x="10839" y="1820"/>
                  </a:lnTo>
                  <a:close/>
                  <a:moveTo>
                    <a:pt x="9531" y="1"/>
                  </a:moveTo>
                  <a:cubicBezTo>
                    <a:pt x="9364" y="121"/>
                    <a:pt x="5398" y="3022"/>
                    <a:pt x="3320" y="8771"/>
                  </a:cubicBezTo>
                  <a:cubicBezTo>
                    <a:pt x="1445" y="13959"/>
                    <a:pt x="773" y="22568"/>
                    <a:pt x="8208" y="34136"/>
                  </a:cubicBezTo>
                  <a:lnTo>
                    <a:pt x="11976" y="31715"/>
                  </a:lnTo>
                  <a:cubicBezTo>
                    <a:pt x="0" y="13084"/>
                    <a:pt x="11501" y="4118"/>
                    <a:pt x="12146" y="3638"/>
                  </a:cubicBezTo>
                  <a:lnTo>
                    <a:pt x="12146" y="3638"/>
                  </a:lnTo>
                  <a:lnTo>
                    <a:pt x="12146" y="3638"/>
                  </a:lnTo>
                  <a:lnTo>
                    <a:pt x="12146" y="3638"/>
                  </a:lnTo>
                  <a:lnTo>
                    <a:pt x="12146" y="3638"/>
                  </a:lnTo>
                  <a:cubicBezTo>
                    <a:pt x="12146" y="3638"/>
                    <a:pt x="12146" y="3638"/>
                    <a:pt x="12146" y="3638"/>
                  </a:cubicBezTo>
                  <a:lnTo>
                    <a:pt x="12146" y="3638"/>
                  </a:lnTo>
                  <a:lnTo>
                    <a:pt x="95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9436200" y="3263988"/>
              <a:ext cx="383025" cy="277650"/>
            </a:xfrm>
            <a:custGeom>
              <a:avLst/>
              <a:gdLst/>
              <a:ahLst/>
              <a:cxnLst/>
              <a:rect l="l" t="t" r="r" b="b"/>
              <a:pathLst>
                <a:path w="15321" h="11106" extrusionOk="0">
                  <a:moveTo>
                    <a:pt x="8576" y="0"/>
                  </a:moveTo>
                  <a:lnTo>
                    <a:pt x="4347" y="1492"/>
                  </a:lnTo>
                  <a:cubicBezTo>
                    <a:pt x="2902" y="2242"/>
                    <a:pt x="1" y="4861"/>
                    <a:pt x="1094" y="6967"/>
                  </a:cubicBezTo>
                  <a:cubicBezTo>
                    <a:pt x="1511" y="7772"/>
                    <a:pt x="2240" y="8119"/>
                    <a:pt x="3001" y="8119"/>
                  </a:cubicBezTo>
                  <a:cubicBezTo>
                    <a:pt x="4046" y="8119"/>
                    <a:pt x="5150" y="7463"/>
                    <a:pt x="5584" y="6435"/>
                  </a:cubicBezTo>
                  <a:cubicBezTo>
                    <a:pt x="5711" y="9419"/>
                    <a:pt x="7770" y="11105"/>
                    <a:pt x="9487" y="11105"/>
                  </a:cubicBezTo>
                  <a:cubicBezTo>
                    <a:pt x="11226" y="11105"/>
                    <a:pt x="12613" y="9375"/>
                    <a:pt x="11283" y="5512"/>
                  </a:cubicBezTo>
                  <a:lnTo>
                    <a:pt x="11283" y="5512"/>
                  </a:lnTo>
                  <a:cubicBezTo>
                    <a:pt x="11577" y="5560"/>
                    <a:pt x="11855" y="5583"/>
                    <a:pt x="12117" y="5583"/>
                  </a:cubicBezTo>
                  <a:cubicBezTo>
                    <a:pt x="14324" y="5583"/>
                    <a:pt x="15320" y="3956"/>
                    <a:pt x="14106" y="1978"/>
                  </a:cubicBezTo>
                  <a:cubicBezTo>
                    <a:pt x="12909" y="29"/>
                    <a:pt x="10596" y="14"/>
                    <a:pt x="8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9426650" y="2840088"/>
              <a:ext cx="130650" cy="136825"/>
            </a:xfrm>
            <a:custGeom>
              <a:avLst/>
              <a:gdLst/>
              <a:ahLst/>
              <a:cxnLst/>
              <a:rect l="l" t="t" r="r" b="b"/>
              <a:pathLst>
                <a:path w="5226" h="5473" extrusionOk="0">
                  <a:moveTo>
                    <a:pt x="2613" y="0"/>
                  </a:moveTo>
                  <a:cubicBezTo>
                    <a:pt x="1170" y="0"/>
                    <a:pt x="0" y="1224"/>
                    <a:pt x="0" y="2736"/>
                  </a:cubicBezTo>
                  <a:cubicBezTo>
                    <a:pt x="0" y="4248"/>
                    <a:pt x="1170" y="5473"/>
                    <a:pt x="2613" y="5473"/>
                  </a:cubicBezTo>
                  <a:cubicBezTo>
                    <a:pt x="4056" y="5473"/>
                    <a:pt x="5225" y="4248"/>
                    <a:pt x="5225" y="2736"/>
                  </a:cubicBezTo>
                  <a:cubicBezTo>
                    <a:pt x="5225" y="1225"/>
                    <a:pt x="4056" y="0"/>
                    <a:pt x="2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9746325" y="3036038"/>
              <a:ext cx="370625" cy="1549150"/>
            </a:xfrm>
            <a:custGeom>
              <a:avLst/>
              <a:gdLst/>
              <a:ahLst/>
              <a:cxnLst/>
              <a:rect l="l" t="t" r="r" b="b"/>
              <a:pathLst>
                <a:path w="14825" h="61966" extrusionOk="0">
                  <a:moveTo>
                    <a:pt x="6746" y="1"/>
                  </a:moveTo>
                  <a:cubicBezTo>
                    <a:pt x="5708" y="1"/>
                    <a:pt x="4777" y="726"/>
                    <a:pt x="4556" y="1781"/>
                  </a:cubicBezTo>
                  <a:cubicBezTo>
                    <a:pt x="4111" y="3902"/>
                    <a:pt x="0" y="31462"/>
                    <a:pt x="10361" y="60478"/>
                  </a:cubicBezTo>
                  <a:cubicBezTo>
                    <a:pt x="10680" y="61369"/>
                    <a:pt x="11524" y="61965"/>
                    <a:pt x="12472" y="61965"/>
                  </a:cubicBezTo>
                  <a:cubicBezTo>
                    <a:pt x="13199" y="61964"/>
                    <a:pt x="13882" y="61610"/>
                    <a:pt x="14301" y="61015"/>
                  </a:cubicBezTo>
                  <a:cubicBezTo>
                    <a:pt x="14720" y="60420"/>
                    <a:pt x="14825" y="59658"/>
                    <a:pt x="14580" y="58972"/>
                  </a:cubicBezTo>
                  <a:cubicBezTo>
                    <a:pt x="3764" y="28687"/>
                    <a:pt x="8868" y="3044"/>
                    <a:pt x="8939" y="2699"/>
                  </a:cubicBezTo>
                  <a:cubicBezTo>
                    <a:pt x="9192" y="1489"/>
                    <a:pt x="8417" y="302"/>
                    <a:pt x="7207" y="49"/>
                  </a:cubicBezTo>
                  <a:cubicBezTo>
                    <a:pt x="7052" y="16"/>
                    <a:pt x="6898" y="1"/>
                    <a:pt x="67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9529525" y="4507363"/>
              <a:ext cx="633425" cy="274275"/>
            </a:xfrm>
            <a:custGeom>
              <a:avLst/>
              <a:gdLst/>
              <a:ahLst/>
              <a:cxnLst/>
              <a:rect l="l" t="t" r="r" b="b"/>
              <a:pathLst>
                <a:path w="25337" h="10971" extrusionOk="0">
                  <a:moveTo>
                    <a:pt x="23134" y="0"/>
                  </a:moveTo>
                  <a:lnTo>
                    <a:pt x="18655" y="249"/>
                  </a:lnTo>
                  <a:cubicBezTo>
                    <a:pt x="17710" y="1827"/>
                    <a:pt x="16525" y="2112"/>
                    <a:pt x="14792" y="2482"/>
                  </a:cubicBezTo>
                  <a:cubicBezTo>
                    <a:pt x="11098" y="3272"/>
                    <a:pt x="6560" y="2393"/>
                    <a:pt x="3612" y="5227"/>
                  </a:cubicBezTo>
                  <a:cubicBezTo>
                    <a:pt x="1" y="8702"/>
                    <a:pt x="2465" y="10421"/>
                    <a:pt x="6418" y="10840"/>
                  </a:cubicBezTo>
                  <a:cubicBezTo>
                    <a:pt x="7260" y="10929"/>
                    <a:pt x="8113" y="10971"/>
                    <a:pt x="8972" y="10971"/>
                  </a:cubicBezTo>
                  <a:cubicBezTo>
                    <a:pt x="12988" y="10971"/>
                    <a:pt x="17127" y="10053"/>
                    <a:pt x="20826" y="8764"/>
                  </a:cubicBezTo>
                  <a:cubicBezTo>
                    <a:pt x="24708" y="7412"/>
                    <a:pt x="25337" y="3320"/>
                    <a:pt x="23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10273375" y="3036038"/>
              <a:ext cx="393600" cy="1549150"/>
            </a:xfrm>
            <a:custGeom>
              <a:avLst/>
              <a:gdLst/>
              <a:ahLst/>
              <a:cxnLst/>
              <a:rect l="l" t="t" r="r" b="b"/>
              <a:pathLst>
                <a:path w="15744" h="61966" extrusionOk="0">
                  <a:moveTo>
                    <a:pt x="8079" y="1"/>
                  </a:moveTo>
                  <a:cubicBezTo>
                    <a:pt x="7926" y="1"/>
                    <a:pt x="7772" y="16"/>
                    <a:pt x="7617" y="49"/>
                  </a:cubicBezTo>
                  <a:cubicBezTo>
                    <a:pt x="6407" y="302"/>
                    <a:pt x="5631" y="1489"/>
                    <a:pt x="5885" y="2699"/>
                  </a:cubicBezTo>
                  <a:cubicBezTo>
                    <a:pt x="5956" y="3044"/>
                    <a:pt x="11060" y="28687"/>
                    <a:pt x="245" y="58972"/>
                  </a:cubicBezTo>
                  <a:cubicBezTo>
                    <a:pt x="0" y="59658"/>
                    <a:pt x="104" y="60420"/>
                    <a:pt x="524" y="61015"/>
                  </a:cubicBezTo>
                  <a:cubicBezTo>
                    <a:pt x="943" y="61610"/>
                    <a:pt x="1625" y="61964"/>
                    <a:pt x="2353" y="61965"/>
                  </a:cubicBezTo>
                  <a:lnTo>
                    <a:pt x="2353" y="61965"/>
                  </a:lnTo>
                  <a:cubicBezTo>
                    <a:pt x="3300" y="61965"/>
                    <a:pt x="4144" y="61368"/>
                    <a:pt x="4462" y="60478"/>
                  </a:cubicBezTo>
                  <a:cubicBezTo>
                    <a:pt x="15743" y="28892"/>
                    <a:pt x="10497" y="2872"/>
                    <a:pt x="10269" y="1781"/>
                  </a:cubicBezTo>
                  <a:cubicBezTo>
                    <a:pt x="10048" y="726"/>
                    <a:pt x="9117" y="1"/>
                    <a:pt x="8079" y="1"/>
                  </a:cubicBezTo>
                  <a:close/>
                  <a:moveTo>
                    <a:pt x="2353" y="61965"/>
                  </a:moveTo>
                  <a:lnTo>
                    <a:pt x="2353" y="61965"/>
                  </a:lnTo>
                  <a:cubicBezTo>
                    <a:pt x="2353" y="61965"/>
                    <a:pt x="2353" y="61965"/>
                    <a:pt x="2352" y="61965"/>
                  </a:cubicBezTo>
                  <a:lnTo>
                    <a:pt x="2354" y="61965"/>
                  </a:lnTo>
                  <a:cubicBezTo>
                    <a:pt x="2354" y="61965"/>
                    <a:pt x="2353" y="61965"/>
                    <a:pt x="2353" y="619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10227375" y="4507363"/>
              <a:ext cx="633400" cy="274275"/>
            </a:xfrm>
            <a:custGeom>
              <a:avLst/>
              <a:gdLst/>
              <a:ahLst/>
              <a:cxnLst/>
              <a:rect l="l" t="t" r="r" b="b"/>
              <a:pathLst>
                <a:path w="25336" h="10971" extrusionOk="0">
                  <a:moveTo>
                    <a:pt x="2202" y="0"/>
                  </a:moveTo>
                  <a:cubicBezTo>
                    <a:pt x="1" y="3320"/>
                    <a:pt x="627" y="7412"/>
                    <a:pt x="4511" y="8764"/>
                  </a:cubicBezTo>
                  <a:cubicBezTo>
                    <a:pt x="8211" y="10053"/>
                    <a:pt x="12349" y="10971"/>
                    <a:pt x="16366" y="10971"/>
                  </a:cubicBezTo>
                  <a:cubicBezTo>
                    <a:pt x="17224" y="10971"/>
                    <a:pt x="18077" y="10929"/>
                    <a:pt x="18919" y="10840"/>
                  </a:cubicBezTo>
                  <a:cubicBezTo>
                    <a:pt x="22871" y="10421"/>
                    <a:pt x="25335" y="8702"/>
                    <a:pt x="21723" y="5227"/>
                  </a:cubicBezTo>
                  <a:cubicBezTo>
                    <a:pt x="18775" y="2393"/>
                    <a:pt x="14238" y="3272"/>
                    <a:pt x="10544" y="2482"/>
                  </a:cubicBezTo>
                  <a:cubicBezTo>
                    <a:pt x="8810" y="2112"/>
                    <a:pt x="7628" y="1827"/>
                    <a:pt x="6680" y="249"/>
                  </a:cubicBezTo>
                  <a:lnTo>
                    <a:pt x="22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9653700" y="1604513"/>
              <a:ext cx="413775" cy="374275"/>
            </a:xfrm>
            <a:custGeom>
              <a:avLst/>
              <a:gdLst/>
              <a:ahLst/>
              <a:cxnLst/>
              <a:rect l="l" t="t" r="r" b="b"/>
              <a:pathLst>
                <a:path w="16551" h="14971" extrusionOk="0">
                  <a:moveTo>
                    <a:pt x="6096" y="0"/>
                  </a:moveTo>
                  <a:cubicBezTo>
                    <a:pt x="5939" y="0"/>
                    <a:pt x="5776" y="21"/>
                    <a:pt x="5606" y="64"/>
                  </a:cubicBezTo>
                  <a:cubicBezTo>
                    <a:pt x="1" y="1501"/>
                    <a:pt x="3312" y="14971"/>
                    <a:pt x="8013" y="14971"/>
                  </a:cubicBezTo>
                  <a:cubicBezTo>
                    <a:pt x="8283" y="14971"/>
                    <a:pt x="8557" y="14926"/>
                    <a:pt x="8835" y="14833"/>
                  </a:cubicBezTo>
                  <a:lnTo>
                    <a:pt x="16550" y="9358"/>
                  </a:lnTo>
                  <a:cubicBezTo>
                    <a:pt x="12916" y="9326"/>
                    <a:pt x="11554" y="8416"/>
                    <a:pt x="9825" y="5133"/>
                  </a:cubicBezTo>
                  <a:cubicBezTo>
                    <a:pt x="9027" y="3619"/>
                    <a:pt x="8165" y="0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10354850" y="1604513"/>
              <a:ext cx="413775" cy="374275"/>
            </a:xfrm>
            <a:custGeom>
              <a:avLst/>
              <a:gdLst/>
              <a:ahLst/>
              <a:cxnLst/>
              <a:rect l="l" t="t" r="r" b="b"/>
              <a:pathLst>
                <a:path w="16551" h="14971" extrusionOk="0">
                  <a:moveTo>
                    <a:pt x="10455" y="0"/>
                  </a:moveTo>
                  <a:cubicBezTo>
                    <a:pt x="8386" y="0"/>
                    <a:pt x="7524" y="3619"/>
                    <a:pt x="6726" y="5133"/>
                  </a:cubicBezTo>
                  <a:cubicBezTo>
                    <a:pt x="4997" y="8416"/>
                    <a:pt x="3634" y="9326"/>
                    <a:pt x="1" y="9358"/>
                  </a:cubicBezTo>
                  <a:lnTo>
                    <a:pt x="7716" y="14833"/>
                  </a:lnTo>
                  <a:cubicBezTo>
                    <a:pt x="7994" y="14926"/>
                    <a:pt x="8268" y="14971"/>
                    <a:pt x="8538" y="14971"/>
                  </a:cubicBezTo>
                  <a:cubicBezTo>
                    <a:pt x="13239" y="14971"/>
                    <a:pt x="16550" y="1501"/>
                    <a:pt x="10945" y="64"/>
                  </a:cubicBezTo>
                  <a:cubicBezTo>
                    <a:pt x="10775" y="21"/>
                    <a:pt x="10612" y="0"/>
                    <a:pt x="104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9583075" y="1722313"/>
              <a:ext cx="1258750" cy="1613550"/>
            </a:xfrm>
            <a:custGeom>
              <a:avLst/>
              <a:gdLst/>
              <a:ahLst/>
              <a:cxnLst/>
              <a:rect l="l" t="t" r="r" b="b"/>
              <a:pathLst>
                <a:path w="50350" h="64542" extrusionOk="0">
                  <a:moveTo>
                    <a:pt x="25171" y="0"/>
                  </a:moveTo>
                  <a:cubicBezTo>
                    <a:pt x="20506" y="0"/>
                    <a:pt x="15841" y="1850"/>
                    <a:pt x="12855" y="5557"/>
                  </a:cubicBezTo>
                  <a:cubicBezTo>
                    <a:pt x="7620" y="12053"/>
                    <a:pt x="4384" y="19837"/>
                    <a:pt x="2559" y="27930"/>
                  </a:cubicBezTo>
                  <a:cubicBezTo>
                    <a:pt x="1" y="39287"/>
                    <a:pt x="2641" y="50685"/>
                    <a:pt x="10222" y="58066"/>
                  </a:cubicBezTo>
                  <a:cubicBezTo>
                    <a:pt x="14653" y="62380"/>
                    <a:pt x="19913" y="64541"/>
                    <a:pt x="25176" y="64541"/>
                  </a:cubicBezTo>
                  <a:cubicBezTo>
                    <a:pt x="30433" y="64541"/>
                    <a:pt x="35692" y="62385"/>
                    <a:pt x="40128" y="58066"/>
                  </a:cubicBezTo>
                  <a:cubicBezTo>
                    <a:pt x="47709" y="50685"/>
                    <a:pt x="50350" y="39287"/>
                    <a:pt x="47790" y="27930"/>
                  </a:cubicBezTo>
                  <a:cubicBezTo>
                    <a:pt x="45967" y="19835"/>
                    <a:pt x="42730" y="12053"/>
                    <a:pt x="37496" y="5557"/>
                  </a:cubicBezTo>
                  <a:cubicBezTo>
                    <a:pt x="34513" y="1855"/>
                    <a:pt x="29842" y="0"/>
                    <a:pt x="2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10008575" y="2130163"/>
              <a:ext cx="385750" cy="385750"/>
            </a:xfrm>
            <a:custGeom>
              <a:avLst/>
              <a:gdLst/>
              <a:ahLst/>
              <a:cxnLst/>
              <a:rect l="l" t="t" r="r" b="b"/>
              <a:pathLst>
                <a:path w="15430" h="15430" extrusionOk="0">
                  <a:moveTo>
                    <a:pt x="7714" y="1"/>
                  </a:moveTo>
                  <a:cubicBezTo>
                    <a:pt x="3454" y="1"/>
                    <a:pt x="0" y="3454"/>
                    <a:pt x="0" y="7716"/>
                  </a:cubicBezTo>
                  <a:cubicBezTo>
                    <a:pt x="0" y="11976"/>
                    <a:pt x="3454" y="15429"/>
                    <a:pt x="7714" y="15429"/>
                  </a:cubicBezTo>
                  <a:cubicBezTo>
                    <a:pt x="11975" y="15429"/>
                    <a:pt x="15429" y="11976"/>
                    <a:pt x="15429" y="7716"/>
                  </a:cubicBezTo>
                  <a:cubicBezTo>
                    <a:pt x="15429" y="3454"/>
                    <a:pt x="11975" y="1"/>
                    <a:pt x="7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10052100" y="2173738"/>
              <a:ext cx="298675" cy="298625"/>
            </a:xfrm>
            <a:custGeom>
              <a:avLst/>
              <a:gdLst/>
              <a:ahLst/>
              <a:cxnLst/>
              <a:rect l="l" t="t" r="r" b="b"/>
              <a:pathLst>
                <a:path w="11947" h="11945" extrusionOk="0">
                  <a:moveTo>
                    <a:pt x="5973" y="0"/>
                  </a:moveTo>
                  <a:cubicBezTo>
                    <a:pt x="2676" y="0"/>
                    <a:pt x="1" y="2674"/>
                    <a:pt x="1" y="5973"/>
                  </a:cubicBezTo>
                  <a:cubicBezTo>
                    <a:pt x="1" y="9270"/>
                    <a:pt x="2676" y="11945"/>
                    <a:pt x="5973" y="11945"/>
                  </a:cubicBezTo>
                  <a:cubicBezTo>
                    <a:pt x="9272" y="11945"/>
                    <a:pt x="11947" y="9270"/>
                    <a:pt x="11947" y="5973"/>
                  </a:cubicBezTo>
                  <a:cubicBezTo>
                    <a:pt x="11947" y="2674"/>
                    <a:pt x="9272" y="0"/>
                    <a:pt x="5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10098800" y="2220388"/>
              <a:ext cx="205300" cy="205300"/>
            </a:xfrm>
            <a:custGeom>
              <a:avLst/>
              <a:gdLst/>
              <a:ahLst/>
              <a:cxnLst/>
              <a:rect l="l" t="t" r="r" b="b"/>
              <a:pathLst>
                <a:path w="8212" h="8212" extrusionOk="0">
                  <a:moveTo>
                    <a:pt x="4105" y="0"/>
                  </a:moveTo>
                  <a:cubicBezTo>
                    <a:pt x="1839" y="0"/>
                    <a:pt x="0" y="1839"/>
                    <a:pt x="0" y="4107"/>
                  </a:cubicBezTo>
                  <a:cubicBezTo>
                    <a:pt x="0" y="6373"/>
                    <a:pt x="1839" y="8212"/>
                    <a:pt x="4105" y="8212"/>
                  </a:cubicBezTo>
                  <a:cubicBezTo>
                    <a:pt x="6373" y="8212"/>
                    <a:pt x="8212" y="6373"/>
                    <a:pt x="8212" y="4107"/>
                  </a:cubicBezTo>
                  <a:cubicBezTo>
                    <a:pt x="8212" y="1839"/>
                    <a:pt x="6373" y="0"/>
                    <a:pt x="4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10127600" y="2254613"/>
              <a:ext cx="142300" cy="136900"/>
            </a:xfrm>
            <a:custGeom>
              <a:avLst/>
              <a:gdLst/>
              <a:ahLst/>
              <a:cxnLst/>
              <a:rect l="l" t="t" r="r" b="b"/>
              <a:pathLst>
                <a:path w="5692" h="5476" extrusionOk="0">
                  <a:moveTo>
                    <a:pt x="2956" y="0"/>
                  </a:moveTo>
                  <a:cubicBezTo>
                    <a:pt x="2955" y="0"/>
                    <a:pt x="2954" y="0"/>
                    <a:pt x="2953" y="0"/>
                  </a:cubicBezTo>
                  <a:cubicBezTo>
                    <a:pt x="1846" y="0"/>
                    <a:pt x="849" y="667"/>
                    <a:pt x="424" y="1690"/>
                  </a:cubicBezTo>
                  <a:cubicBezTo>
                    <a:pt x="0" y="2713"/>
                    <a:pt x="236" y="3890"/>
                    <a:pt x="1019" y="4673"/>
                  </a:cubicBezTo>
                  <a:cubicBezTo>
                    <a:pt x="1542" y="5197"/>
                    <a:pt x="2242" y="5475"/>
                    <a:pt x="2955" y="5475"/>
                  </a:cubicBezTo>
                  <a:cubicBezTo>
                    <a:pt x="3307" y="5475"/>
                    <a:pt x="3663" y="5407"/>
                    <a:pt x="4002" y="5267"/>
                  </a:cubicBezTo>
                  <a:cubicBezTo>
                    <a:pt x="5024" y="4843"/>
                    <a:pt x="5692" y="3844"/>
                    <a:pt x="5692" y="2738"/>
                  </a:cubicBezTo>
                  <a:cubicBezTo>
                    <a:pt x="5692" y="1227"/>
                    <a:pt x="4467" y="0"/>
                    <a:pt x="2956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0211825" y="2229713"/>
              <a:ext cx="93300" cy="93350"/>
            </a:xfrm>
            <a:custGeom>
              <a:avLst/>
              <a:gdLst/>
              <a:ahLst/>
              <a:cxnLst/>
              <a:rect l="l" t="t" r="r" b="b"/>
              <a:pathLst>
                <a:path w="3732" h="3734" extrusionOk="0">
                  <a:moveTo>
                    <a:pt x="1866" y="1"/>
                  </a:moveTo>
                  <a:cubicBezTo>
                    <a:pt x="835" y="1"/>
                    <a:pt x="0" y="836"/>
                    <a:pt x="0" y="1866"/>
                  </a:cubicBezTo>
                  <a:cubicBezTo>
                    <a:pt x="0" y="2897"/>
                    <a:pt x="835" y="3734"/>
                    <a:pt x="1866" y="3734"/>
                  </a:cubicBezTo>
                  <a:cubicBezTo>
                    <a:pt x="2897" y="3734"/>
                    <a:pt x="3732" y="2897"/>
                    <a:pt x="3732" y="1866"/>
                  </a:cubicBezTo>
                  <a:cubicBezTo>
                    <a:pt x="3732" y="836"/>
                    <a:pt x="2897" y="1"/>
                    <a:pt x="1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9729500" y="2141088"/>
              <a:ext cx="284450" cy="363900"/>
            </a:xfrm>
            <a:custGeom>
              <a:avLst/>
              <a:gdLst/>
              <a:ahLst/>
              <a:cxnLst/>
              <a:rect l="l" t="t" r="r" b="b"/>
              <a:pathLst>
                <a:path w="11378" h="14556" extrusionOk="0">
                  <a:moveTo>
                    <a:pt x="5689" y="1"/>
                  </a:moveTo>
                  <a:cubicBezTo>
                    <a:pt x="2547" y="1"/>
                    <a:pt x="1" y="3259"/>
                    <a:pt x="1" y="7279"/>
                  </a:cubicBezTo>
                  <a:cubicBezTo>
                    <a:pt x="1" y="9208"/>
                    <a:pt x="600" y="11059"/>
                    <a:pt x="1666" y="12424"/>
                  </a:cubicBezTo>
                  <a:cubicBezTo>
                    <a:pt x="2733" y="13788"/>
                    <a:pt x="4180" y="14555"/>
                    <a:pt x="5689" y="14555"/>
                  </a:cubicBezTo>
                  <a:cubicBezTo>
                    <a:pt x="7197" y="14555"/>
                    <a:pt x="8643" y="13788"/>
                    <a:pt x="9711" y="12424"/>
                  </a:cubicBezTo>
                  <a:cubicBezTo>
                    <a:pt x="10778" y="11059"/>
                    <a:pt x="11378" y="9208"/>
                    <a:pt x="11378" y="7279"/>
                  </a:cubicBezTo>
                  <a:cubicBezTo>
                    <a:pt x="11378" y="3259"/>
                    <a:pt x="8830" y="1"/>
                    <a:pt x="5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9770350" y="2193388"/>
              <a:ext cx="202725" cy="259325"/>
            </a:xfrm>
            <a:custGeom>
              <a:avLst/>
              <a:gdLst/>
              <a:ahLst/>
              <a:cxnLst/>
              <a:rect l="l" t="t" r="r" b="b"/>
              <a:pathLst>
                <a:path w="8109" h="10373" extrusionOk="0">
                  <a:moveTo>
                    <a:pt x="4055" y="1"/>
                  </a:moveTo>
                  <a:cubicBezTo>
                    <a:pt x="1816" y="1"/>
                    <a:pt x="0" y="2322"/>
                    <a:pt x="0" y="5187"/>
                  </a:cubicBezTo>
                  <a:cubicBezTo>
                    <a:pt x="0" y="8051"/>
                    <a:pt x="1816" y="10373"/>
                    <a:pt x="4055" y="10373"/>
                  </a:cubicBezTo>
                  <a:cubicBezTo>
                    <a:pt x="6293" y="10373"/>
                    <a:pt x="8109" y="8051"/>
                    <a:pt x="8109" y="5187"/>
                  </a:cubicBezTo>
                  <a:cubicBezTo>
                    <a:pt x="8109" y="2322"/>
                    <a:pt x="6294" y="1"/>
                    <a:pt x="4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9802025" y="2249213"/>
              <a:ext cx="139400" cy="135000"/>
            </a:xfrm>
            <a:custGeom>
              <a:avLst/>
              <a:gdLst/>
              <a:ahLst/>
              <a:cxnLst/>
              <a:rect l="l" t="t" r="r" b="b"/>
              <a:pathLst>
                <a:path w="5576" h="5400" extrusionOk="0">
                  <a:moveTo>
                    <a:pt x="2788" y="1"/>
                  </a:moveTo>
                  <a:cubicBezTo>
                    <a:pt x="1249" y="1"/>
                    <a:pt x="1" y="1209"/>
                    <a:pt x="1" y="2700"/>
                  </a:cubicBezTo>
                  <a:cubicBezTo>
                    <a:pt x="1" y="4191"/>
                    <a:pt x="1249" y="5399"/>
                    <a:pt x="2788" y="5399"/>
                  </a:cubicBezTo>
                  <a:cubicBezTo>
                    <a:pt x="4327" y="5399"/>
                    <a:pt x="5575" y="4191"/>
                    <a:pt x="5575" y="2700"/>
                  </a:cubicBezTo>
                  <a:cubicBezTo>
                    <a:pt x="5575" y="1209"/>
                    <a:pt x="4327" y="1"/>
                    <a:pt x="2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9821625" y="2263613"/>
              <a:ext cx="96575" cy="92925"/>
            </a:xfrm>
            <a:custGeom>
              <a:avLst/>
              <a:gdLst/>
              <a:ahLst/>
              <a:cxnLst/>
              <a:rect l="l" t="t" r="r" b="b"/>
              <a:pathLst>
                <a:path w="3863" h="3717" extrusionOk="0">
                  <a:moveTo>
                    <a:pt x="2004" y="0"/>
                  </a:moveTo>
                  <a:cubicBezTo>
                    <a:pt x="1253" y="0"/>
                    <a:pt x="574" y="453"/>
                    <a:pt x="287" y="1148"/>
                  </a:cubicBezTo>
                  <a:cubicBezTo>
                    <a:pt x="0" y="1842"/>
                    <a:pt x="160" y="2642"/>
                    <a:pt x="691" y="3173"/>
                  </a:cubicBezTo>
                  <a:cubicBezTo>
                    <a:pt x="1046" y="3528"/>
                    <a:pt x="1521" y="3716"/>
                    <a:pt x="2003" y="3716"/>
                  </a:cubicBezTo>
                  <a:cubicBezTo>
                    <a:pt x="2244" y="3716"/>
                    <a:pt x="2486" y="3670"/>
                    <a:pt x="2716" y="3574"/>
                  </a:cubicBezTo>
                  <a:cubicBezTo>
                    <a:pt x="3411" y="3286"/>
                    <a:pt x="3862" y="2607"/>
                    <a:pt x="3862" y="1855"/>
                  </a:cubicBezTo>
                  <a:cubicBezTo>
                    <a:pt x="3861" y="831"/>
                    <a:pt x="3029" y="0"/>
                    <a:pt x="2004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9878775" y="2242013"/>
              <a:ext cx="63325" cy="81050"/>
            </a:xfrm>
            <a:custGeom>
              <a:avLst/>
              <a:gdLst/>
              <a:ahLst/>
              <a:cxnLst/>
              <a:rect l="l" t="t" r="r" b="b"/>
              <a:pathLst>
                <a:path w="2533" h="3242" extrusionOk="0">
                  <a:moveTo>
                    <a:pt x="1267" y="0"/>
                  </a:moveTo>
                  <a:cubicBezTo>
                    <a:pt x="567" y="0"/>
                    <a:pt x="0" y="725"/>
                    <a:pt x="0" y="1620"/>
                  </a:cubicBezTo>
                  <a:cubicBezTo>
                    <a:pt x="0" y="2518"/>
                    <a:pt x="567" y="3242"/>
                    <a:pt x="1267" y="3242"/>
                  </a:cubicBezTo>
                  <a:cubicBezTo>
                    <a:pt x="1965" y="3242"/>
                    <a:pt x="2533" y="2516"/>
                    <a:pt x="2533" y="1620"/>
                  </a:cubicBezTo>
                  <a:cubicBezTo>
                    <a:pt x="2533" y="726"/>
                    <a:pt x="1965" y="0"/>
                    <a:pt x="1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0391825" y="2133688"/>
              <a:ext cx="284400" cy="363900"/>
            </a:xfrm>
            <a:custGeom>
              <a:avLst/>
              <a:gdLst/>
              <a:ahLst/>
              <a:cxnLst/>
              <a:rect l="l" t="t" r="r" b="b"/>
              <a:pathLst>
                <a:path w="11376" h="14556" extrusionOk="0">
                  <a:moveTo>
                    <a:pt x="5689" y="1"/>
                  </a:moveTo>
                  <a:cubicBezTo>
                    <a:pt x="2546" y="1"/>
                    <a:pt x="1" y="3259"/>
                    <a:pt x="1" y="7279"/>
                  </a:cubicBezTo>
                  <a:cubicBezTo>
                    <a:pt x="1" y="9208"/>
                    <a:pt x="600" y="11059"/>
                    <a:pt x="1666" y="12424"/>
                  </a:cubicBezTo>
                  <a:cubicBezTo>
                    <a:pt x="2733" y="13788"/>
                    <a:pt x="4180" y="14555"/>
                    <a:pt x="5689" y="14555"/>
                  </a:cubicBezTo>
                  <a:cubicBezTo>
                    <a:pt x="7196" y="14555"/>
                    <a:pt x="8643" y="13788"/>
                    <a:pt x="9711" y="12424"/>
                  </a:cubicBezTo>
                  <a:cubicBezTo>
                    <a:pt x="10778" y="11059"/>
                    <a:pt x="11376" y="9208"/>
                    <a:pt x="11376" y="7279"/>
                  </a:cubicBezTo>
                  <a:cubicBezTo>
                    <a:pt x="11376" y="3259"/>
                    <a:pt x="8830" y="1"/>
                    <a:pt x="5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10432675" y="2185988"/>
              <a:ext cx="202725" cy="259325"/>
            </a:xfrm>
            <a:custGeom>
              <a:avLst/>
              <a:gdLst/>
              <a:ahLst/>
              <a:cxnLst/>
              <a:rect l="l" t="t" r="r" b="b"/>
              <a:pathLst>
                <a:path w="8109" h="10373" extrusionOk="0">
                  <a:moveTo>
                    <a:pt x="4055" y="1"/>
                  </a:moveTo>
                  <a:cubicBezTo>
                    <a:pt x="1816" y="1"/>
                    <a:pt x="0" y="2322"/>
                    <a:pt x="0" y="5187"/>
                  </a:cubicBezTo>
                  <a:cubicBezTo>
                    <a:pt x="0" y="8051"/>
                    <a:pt x="1816" y="10373"/>
                    <a:pt x="4055" y="10373"/>
                  </a:cubicBezTo>
                  <a:cubicBezTo>
                    <a:pt x="6293" y="10373"/>
                    <a:pt x="8108" y="8051"/>
                    <a:pt x="8108" y="5187"/>
                  </a:cubicBezTo>
                  <a:cubicBezTo>
                    <a:pt x="8108" y="2322"/>
                    <a:pt x="6294" y="1"/>
                    <a:pt x="4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10464350" y="2241813"/>
              <a:ext cx="139400" cy="135000"/>
            </a:xfrm>
            <a:custGeom>
              <a:avLst/>
              <a:gdLst/>
              <a:ahLst/>
              <a:cxnLst/>
              <a:rect l="l" t="t" r="r" b="b"/>
              <a:pathLst>
                <a:path w="5576" h="5400" extrusionOk="0">
                  <a:moveTo>
                    <a:pt x="2788" y="1"/>
                  </a:moveTo>
                  <a:cubicBezTo>
                    <a:pt x="1249" y="1"/>
                    <a:pt x="1" y="1209"/>
                    <a:pt x="1" y="2700"/>
                  </a:cubicBezTo>
                  <a:cubicBezTo>
                    <a:pt x="1" y="4191"/>
                    <a:pt x="1249" y="5399"/>
                    <a:pt x="2788" y="5399"/>
                  </a:cubicBezTo>
                  <a:cubicBezTo>
                    <a:pt x="4327" y="5399"/>
                    <a:pt x="5575" y="4191"/>
                    <a:pt x="5575" y="2700"/>
                  </a:cubicBezTo>
                  <a:cubicBezTo>
                    <a:pt x="5575" y="1209"/>
                    <a:pt x="4327" y="1"/>
                    <a:pt x="2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10483950" y="2256213"/>
              <a:ext cx="96575" cy="92925"/>
            </a:xfrm>
            <a:custGeom>
              <a:avLst/>
              <a:gdLst/>
              <a:ahLst/>
              <a:cxnLst/>
              <a:rect l="l" t="t" r="r" b="b"/>
              <a:pathLst>
                <a:path w="3863" h="3717" extrusionOk="0">
                  <a:moveTo>
                    <a:pt x="2004" y="0"/>
                  </a:moveTo>
                  <a:cubicBezTo>
                    <a:pt x="1253" y="0"/>
                    <a:pt x="574" y="453"/>
                    <a:pt x="287" y="1148"/>
                  </a:cubicBezTo>
                  <a:cubicBezTo>
                    <a:pt x="0" y="1842"/>
                    <a:pt x="159" y="2642"/>
                    <a:pt x="691" y="3173"/>
                  </a:cubicBezTo>
                  <a:cubicBezTo>
                    <a:pt x="1046" y="3528"/>
                    <a:pt x="1520" y="3716"/>
                    <a:pt x="2003" y="3716"/>
                  </a:cubicBezTo>
                  <a:cubicBezTo>
                    <a:pt x="2243" y="3716"/>
                    <a:pt x="2486" y="3670"/>
                    <a:pt x="2716" y="3574"/>
                  </a:cubicBezTo>
                  <a:cubicBezTo>
                    <a:pt x="3411" y="3285"/>
                    <a:pt x="3862" y="2607"/>
                    <a:pt x="3862" y="1855"/>
                  </a:cubicBezTo>
                  <a:cubicBezTo>
                    <a:pt x="3861" y="831"/>
                    <a:pt x="3029" y="0"/>
                    <a:pt x="2004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10541050" y="2234613"/>
              <a:ext cx="63375" cy="81050"/>
            </a:xfrm>
            <a:custGeom>
              <a:avLst/>
              <a:gdLst/>
              <a:ahLst/>
              <a:cxnLst/>
              <a:rect l="l" t="t" r="r" b="b"/>
              <a:pathLst>
                <a:path w="2535" h="3242" extrusionOk="0">
                  <a:moveTo>
                    <a:pt x="1268" y="0"/>
                  </a:moveTo>
                  <a:cubicBezTo>
                    <a:pt x="569" y="0"/>
                    <a:pt x="1" y="726"/>
                    <a:pt x="1" y="1620"/>
                  </a:cubicBezTo>
                  <a:cubicBezTo>
                    <a:pt x="1" y="2516"/>
                    <a:pt x="569" y="3242"/>
                    <a:pt x="1268" y="3242"/>
                  </a:cubicBezTo>
                  <a:cubicBezTo>
                    <a:pt x="1968" y="3242"/>
                    <a:pt x="2535" y="2516"/>
                    <a:pt x="2535" y="1620"/>
                  </a:cubicBezTo>
                  <a:cubicBezTo>
                    <a:pt x="2535" y="726"/>
                    <a:pt x="1967" y="0"/>
                    <a:pt x="1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9812350" y="2594338"/>
              <a:ext cx="765250" cy="497500"/>
            </a:xfrm>
            <a:custGeom>
              <a:avLst/>
              <a:gdLst/>
              <a:ahLst/>
              <a:cxnLst/>
              <a:rect l="l" t="t" r="r" b="b"/>
              <a:pathLst>
                <a:path w="30610" h="1990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30609" y="0"/>
                  </a:moveTo>
                  <a:lnTo>
                    <a:pt x="30609" y="0"/>
                  </a:lnTo>
                  <a:cubicBezTo>
                    <a:pt x="30609" y="624"/>
                    <a:pt x="23873" y="1641"/>
                    <a:pt x="23347" y="1722"/>
                  </a:cubicBezTo>
                  <a:cubicBezTo>
                    <a:pt x="20692" y="2128"/>
                    <a:pt x="18000" y="2330"/>
                    <a:pt x="15309" y="2330"/>
                  </a:cubicBezTo>
                  <a:cubicBezTo>
                    <a:pt x="12953" y="2330"/>
                    <a:pt x="10597" y="2175"/>
                    <a:pt x="8265" y="1868"/>
                  </a:cubicBezTo>
                  <a:cubicBezTo>
                    <a:pt x="7705" y="1795"/>
                    <a:pt x="8" y="737"/>
                    <a:pt x="1" y="0"/>
                  </a:cubicBezTo>
                  <a:lnTo>
                    <a:pt x="1" y="0"/>
                  </a:lnTo>
                  <a:cubicBezTo>
                    <a:pt x="72" y="7834"/>
                    <a:pt x="4157" y="17343"/>
                    <a:pt x="12348" y="19504"/>
                  </a:cubicBezTo>
                  <a:cubicBezTo>
                    <a:pt x="13371" y="19774"/>
                    <a:pt x="14364" y="19899"/>
                    <a:pt x="15324" y="19899"/>
                  </a:cubicBezTo>
                  <a:cubicBezTo>
                    <a:pt x="22375" y="19899"/>
                    <a:pt x="27629" y="13102"/>
                    <a:pt x="29692" y="6662"/>
                  </a:cubicBezTo>
                  <a:cubicBezTo>
                    <a:pt x="30412" y="4412"/>
                    <a:pt x="30609" y="2328"/>
                    <a:pt x="30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9963175" y="2803888"/>
              <a:ext cx="508075" cy="325300"/>
            </a:xfrm>
            <a:custGeom>
              <a:avLst/>
              <a:gdLst/>
              <a:ahLst/>
              <a:cxnLst/>
              <a:rect l="l" t="t" r="r" b="b"/>
              <a:pathLst>
                <a:path w="20323" h="13012" extrusionOk="0">
                  <a:moveTo>
                    <a:pt x="14806" y="0"/>
                  </a:moveTo>
                  <a:cubicBezTo>
                    <a:pt x="12879" y="0"/>
                    <a:pt x="10903" y="943"/>
                    <a:pt x="9743" y="2786"/>
                  </a:cubicBezTo>
                  <a:cubicBezTo>
                    <a:pt x="8614" y="1216"/>
                    <a:pt x="6476" y="19"/>
                    <a:pt x="4471" y="19"/>
                  </a:cubicBezTo>
                  <a:cubicBezTo>
                    <a:pt x="3446" y="19"/>
                    <a:pt x="2456" y="332"/>
                    <a:pt x="1653" y="1069"/>
                  </a:cubicBezTo>
                  <a:cubicBezTo>
                    <a:pt x="534" y="2096"/>
                    <a:pt x="1" y="4779"/>
                    <a:pt x="14" y="7641"/>
                  </a:cubicBezTo>
                  <a:cubicBezTo>
                    <a:pt x="1757" y="10001"/>
                    <a:pt x="4007" y="11814"/>
                    <a:pt x="6773" y="12615"/>
                  </a:cubicBezTo>
                  <a:cubicBezTo>
                    <a:pt x="7705" y="12885"/>
                    <a:pt x="8609" y="13011"/>
                    <a:pt x="9483" y="13011"/>
                  </a:cubicBezTo>
                  <a:cubicBezTo>
                    <a:pt x="14099" y="13011"/>
                    <a:pt x="17869" y="9498"/>
                    <a:pt x="20322" y="5130"/>
                  </a:cubicBezTo>
                  <a:cubicBezTo>
                    <a:pt x="20181" y="4343"/>
                    <a:pt x="19938" y="3569"/>
                    <a:pt x="19550" y="2817"/>
                  </a:cubicBezTo>
                  <a:cubicBezTo>
                    <a:pt x="18575" y="925"/>
                    <a:pt x="16714" y="0"/>
                    <a:pt x="148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9803025" y="3844763"/>
              <a:ext cx="130700" cy="136925"/>
            </a:xfrm>
            <a:custGeom>
              <a:avLst/>
              <a:gdLst/>
              <a:ahLst/>
              <a:cxnLst/>
              <a:rect l="l" t="t" r="r" b="b"/>
              <a:pathLst>
                <a:path w="5228" h="5477" extrusionOk="0">
                  <a:moveTo>
                    <a:pt x="2613" y="1"/>
                  </a:moveTo>
                  <a:cubicBezTo>
                    <a:pt x="1171" y="1"/>
                    <a:pt x="0" y="1228"/>
                    <a:pt x="0" y="2740"/>
                  </a:cubicBezTo>
                  <a:cubicBezTo>
                    <a:pt x="0" y="4252"/>
                    <a:pt x="1171" y="5477"/>
                    <a:pt x="2613" y="5477"/>
                  </a:cubicBezTo>
                  <a:cubicBezTo>
                    <a:pt x="4057" y="5477"/>
                    <a:pt x="5227" y="4252"/>
                    <a:pt x="5227" y="2740"/>
                  </a:cubicBezTo>
                  <a:cubicBezTo>
                    <a:pt x="5227" y="1228"/>
                    <a:pt x="4057" y="1"/>
                    <a:pt x="2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10462500" y="3844763"/>
              <a:ext cx="130650" cy="136925"/>
            </a:xfrm>
            <a:custGeom>
              <a:avLst/>
              <a:gdLst/>
              <a:ahLst/>
              <a:cxnLst/>
              <a:rect l="l" t="t" r="r" b="b"/>
              <a:pathLst>
                <a:path w="5226" h="5477" extrusionOk="0">
                  <a:moveTo>
                    <a:pt x="2613" y="1"/>
                  </a:moveTo>
                  <a:cubicBezTo>
                    <a:pt x="1169" y="1"/>
                    <a:pt x="0" y="1228"/>
                    <a:pt x="0" y="2740"/>
                  </a:cubicBezTo>
                  <a:cubicBezTo>
                    <a:pt x="0" y="4252"/>
                    <a:pt x="1169" y="5477"/>
                    <a:pt x="2613" y="5477"/>
                  </a:cubicBezTo>
                  <a:cubicBezTo>
                    <a:pt x="4057" y="5477"/>
                    <a:pt x="5226" y="4252"/>
                    <a:pt x="5226" y="2740"/>
                  </a:cubicBezTo>
                  <a:cubicBezTo>
                    <a:pt x="5226" y="1228"/>
                    <a:pt x="4057" y="1"/>
                    <a:pt x="2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9594625" y="4620788"/>
              <a:ext cx="286175" cy="144800"/>
            </a:xfrm>
            <a:custGeom>
              <a:avLst/>
              <a:gdLst/>
              <a:ahLst/>
              <a:cxnLst/>
              <a:rect l="l" t="t" r="r" b="b"/>
              <a:pathLst>
                <a:path w="11447" h="5792" extrusionOk="0">
                  <a:moveTo>
                    <a:pt x="9814" y="0"/>
                  </a:moveTo>
                  <a:cubicBezTo>
                    <a:pt x="6971" y="0"/>
                    <a:pt x="1293" y="548"/>
                    <a:pt x="0" y="4795"/>
                  </a:cubicBezTo>
                  <a:lnTo>
                    <a:pt x="1493" y="5791"/>
                  </a:lnTo>
                  <a:cubicBezTo>
                    <a:pt x="1493" y="5791"/>
                    <a:pt x="4231" y="1560"/>
                    <a:pt x="11447" y="66"/>
                  </a:cubicBezTo>
                  <a:cubicBezTo>
                    <a:pt x="11447" y="66"/>
                    <a:pt x="10802" y="0"/>
                    <a:pt x="9814" y="0"/>
                  </a:cubicBezTo>
                  <a:close/>
                </a:path>
              </a:pathLst>
            </a:custGeom>
            <a:solidFill>
              <a:srgbClr val="DD31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10496700" y="4627038"/>
              <a:ext cx="286225" cy="144775"/>
            </a:xfrm>
            <a:custGeom>
              <a:avLst/>
              <a:gdLst/>
              <a:ahLst/>
              <a:cxnLst/>
              <a:rect l="l" t="t" r="r" b="b"/>
              <a:pathLst>
                <a:path w="11449" h="5791" extrusionOk="0">
                  <a:moveTo>
                    <a:pt x="1637" y="0"/>
                  </a:moveTo>
                  <a:cubicBezTo>
                    <a:pt x="647" y="0"/>
                    <a:pt x="0" y="67"/>
                    <a:pt x="0" y="67"/>
                  </a:cubicBezTo>
                  <a:cubicBezTo>
                    <a:pt x="7217" y="1559"/>
                    <a:pt x="9955" y="5790"/>
                    <a:pt x="9955" y="5790"/>
                  </a:cubicBezTo>
                  <a:lnTo>
                    <a:pt x="11448" y="4794"/>
                  </a:lnTo>
                  <a:cubicBezTo>
                    <a:pt x="10155" y="548"/>
                    <a:pt x="4481" y="0"/>
                    <a:pt x="1637" y="0"/>
                  </a:cubicBezTo>
                  <a:close/>
                </a:path>
              </a:pathLst>
            </a:custGeom>
            <a:solidFill>
              <a:srgbClr val="DD31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87" name="Google Shape;487;p10"/>
          <p:cNvSpPr txBox="1">
            <a:spLocks noGrp="1"/>
          </p:cNvSpPr>
          <p:nvPr>
            <p:ph type="title"/>
          </p:nvPr>
        </p:nvSpPr>
        <p:spPr>
          <a:xfrm>
            <a:off x="4659600" y="2988000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6-8 điểm</a:t>
            </a:r>
            <a:endParaRPr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88" name="Google Shape;488;p10"/>
          <p:cNvSpPr txBox="1">
            <a:spLocks noGrp="1"/>
          </p:cNvSpPr>
          <p:nvPr>
            <p:ph type="subTitle" idx="1"/>
          </p:nvPr>
        </p:nvSpPr>
        <p:spPr>
          <a:xfrm>
            <a:off x="4504920" y="3871648"/>
            <a:ext cx="29324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89" name="Google Shape;489;p10"/>
          <p:cNvSpPr txBox="1">
            <a:spLocks noGrp="1"/>
          </p:cNvSpPr>
          <p:nvPr>
            <p:ph type="title" idx="2"/>
          </p:nvPr>
        </p:nvSpPr>
        <p:spPr>
          <a:xfrm>
            <a:off x="1376700" y="2988000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1-5 điểm</a:t>
            </a:r>
            <a:endParaRPr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90" name="Google Shape;490;p10"/>
          <p:cNvSpPr txBox="1">
            <a:spLocks noGrp="1"/>
          </p:cNvSpPr>
          <p:nvPr>
            <p:ph type="subTitle" idx="3"/>
          </p:nvPr>
        </p:nvSpPr>
        <p:spPr>
          <a:xfrm>
            <a:off x="1083255" y="3763635"/>
            <a:ext cx="3438733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am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gũi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…)</a:t>
            </a:r>
          </a:p>
        </p:txBody>
      </p:sp>
      <p:sp>
        <p:nvSpPr>
          <p:cNvPr id="491" name="Google Shape;491;p10"/>
          <p:cNvSpPr txBox="1">
            <a:spLocks noGrp="1"/>
          </p:cNvSpPr>
          <p:nvPr>
            <p:ph type="title" idx="4"/>
          </p:nvPr>
        </p:nvSpPr>
        <p:spPr>
          <a:xfrm>
            <a:off x="7942500" y="2988000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8-10 điểm</a:t>
            </a:r>
            <a:endParaRPr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92" name="Google Shape;492;p10"/>
          <p:cNvSpPr txBox="1">
            <a:spLocks noGrp="1"/>
          </p:cNvSpPr>
          <p:nvPr>
            <p:ph type="subTitle" idx="5"/>
          </p:nvPr>
        </p:nvSpPr>
        <p:spPr>
          <a:xfrm>
            <a:off x="7912700" y="4389127"/>
            <a:ext cx="29324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/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/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</a:t>
            </a:r>
          </a:p>
          <a:p>
            <a:pPr marL="0" indent="0"/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3" name="Google Shape;103;p1" descr="Kết quả hình ảnh cho newton grammar school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1013" y="296917"/>
            <a:ext cx="981604" cy="6871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89;p10"/>
          <p:cNvSpPr txBox="1">
            <a:spLocks noGrp="1"/>
          </p:cNvSpPr>
          <p:nvPr/>
        </p:nvSpPr>
        <p:spPr>
          <a:xfrm>
            <a:off x="1409856" y="2831481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dk2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a.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Lựa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chọn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đề</a:t>
            </a:r>
            <a:endParaRPr lang="en-US" sz="4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487;p10"/>
          <p:cNvSpPr txBox="1">
            <a:spLocks noGrp="1"/>
          </p:cNvSpPr>
          <p:nvPr/>
        </p:nvSpPr>
        <p:spPr>
          <a:xfrm>
            <a:off x="4620145" y="1754317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dk2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b.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Tìm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ý</a:t>
            </a:r>
          </a:p>
        </p:txBody>
      </p:sp>
      <p:sp>
        <p:nvSpPr>
          <p:cNvPr id="4" name="Google Shape;491;p10"/>
          <p:cNvSpPr txBox="1">
            <a:spLocks noGrp="1"/>
          </p:cNvSpPr>
          <p:nvPr/>
        </p:nvSpPr>
        <p:spPr>
          <a:xfrm>
            <a:off x="7936145" y="2407833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dk2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c.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Lập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dàn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"/>
          <p:cNvSpPr txBox="1">
            <a:spLocks noGrp="1"/>
          </p:cNvSpPr>
          <p:nvPr>
            <p:ph type="title" idx="6"/>
          </p:nvPr>
        </p:nvSpPr>
        <p:spPr>
          <a:xfrm>
            <a:off x="3452117" y="2313251"/>
            <a:ext cx="4674741" cy="8974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2. VIẾT BÀI</a:t>
            </a:r>
            <a:endParaRPr sz="4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27" name="Google Shape;427;p10"/>
          <p:cNvGrpSpPr/>
          <p:nvPr/>
        </p:nvGrpSpPr>
        <p:grpSpPr>
          <a:xfrm>
            <a:off x="10314662" y="4089518"/>
            <a:ext cx="3070899" cy="3627080"/>
            <a:chOff x="7561841" y="-68195"/>
            <a:chExt cx="2303174" cy="2720310"/>
          </a:xfrm>
        </p:grpSpPr>
        <p:sp>
          <p:nvSpPr>
            <p:cNvPr id="428" name="Google Shape;428;p10"/>
            <p:cNvSpPr/>
            <p:nvPr/>
          </p:nvSpPr>
          <p:spPr>
            <a:xfrm rot="639340">
              <a:off x="7768591" y="85711"/>
              <a:ext cx="1889673" cy="2412498"/>
            </a:xfrm>
            <a:custGeom>
              <a:avLst/>
              <a:gdLst/>
              <a:ahLst/>
              <a:cxnLst/>
              <a:rect l="l" t="t" r="r" b="b"/>
              <a:pathLst>
                <a:path w="79729" h="101788" extrusionOk="0">
                  <a:moveTo>
                    <a:pt x="643" y="72409"/>
                  </a:moveTo>
                  <a:cubicBezTo>
                    <a:pt x="0" y="57522"/>
                    <a:pt x="7814" y="39024"/>
                    <a:pt x="19883" y="31754"/>
                  </a:cubicBezTo>
                  <a:cubicBezTo>
                    <a:pt x="15482" y="27599"/>
                    <a:pt x="10238" y="18003"/>
                    <a:pt x="11525" y="12711"/>
                  </a:cubicBezTo>
                  <a:cubicBezTo>
                    <a:pt x="13206" y="5540"/>
                    <a:pt x="25570" y="5243"/>
                    <a:pt x="28193" y="11129"/>
                  </a:cubicBezTo>
                  <a:cubicBezTo>
                    <a:pt x="30814" y="17015"/>
                    <a:pt x="20180" y="18003"/>
                    <a:pt x="19636" y="22604"/>
                  </a:cubicBezTo>
                  <a:cubicBezTo>
                    <a:pt x="19289" y="25175"/>
                    <a:pt x="20625" y="28341"/>
                    <a:pt x="21861" y="30666"/>
                  </a:cubicBezTo>
                  <a:cubicBezTo>
                    <a:pt x="23246" y="29972"/>
                    <a:pt x="24730" y="29429"/>
                    <a:pt x="26214" y="29083"/>
                  </a:cubicBezTo>
                  <a:cubicBezTo>
                    <a:pt x="28760" y="28505"/>
                    <a:pt x="31373" y="28289"/>
                    <a:pt x="33979" y="28439"/>
                  </a:cubicBezTo>
                  <a:cubicBezTo>
                    <a:pt x="31160" y="21861"/>
                    <a:pt x="29478" y="12514"/>
                    <a:pt x="31951" y="7814"/>
                  </a:cubicBezTo>
                  <a:cubicBezTo>
                    <a:pt x="36007" y="0"/>
                    <a:pt x="50449" y="3363"/>
                    <a:pt x="51784" y="10931"/>
                  </a:cubicBezTo>
                  <a:cubicBezTo>
                    <a:pt x="53071" y="18547"/>
                    <a:pt x="40458" y="16520"/>
                    <a:pt x="38430" y="21713"/>
                  </a:cubicBezTo>
                  <a:cubicBezTo>
                    <a:pt x="37589" y="23790"/>
                    <a:pt x="37688" y="26559"/>
                    <a:pt x="38084" y="29033"/>
                  </a:cubicBezTo>
                  <a:cubicBezTo>
                    <a:pt x="48668" y="31555"/>
                    <a:pt x="56829" y="40606"/>
                    <a:pt x="56582" y="52081"/>
                  </a:cubicBezTo>
                  <a:cubicBezTo>
                    <a:pt x="56186" y="67612"/>
                    <a:pt x="53960" y="83537"/>
                    <a:pt x="59154" y="83933"/>
                  </a:cubicBezTo>
                  <a:cubicBezTo>
                    <a:pt x="64347" y="84280"/>
                    <a:pt x="64150" y="82054"/>
                    <a:pt x="64150" y="79284"/>
                  </a:cubicBezTo>
                  <a:cubicBezTo>
                    <a:pt x="64150" y="76514"/>
                    <a:pt x="63803" y="72805"/>
                    <a:pt x="67512" y="71717"/>
                  </a:cubicBezTo>
                  <a:cubicBezTo>
                    <a:pt x="71222" y="70579"/>
                    <a:pt x="74189" y="72805"/>
                    <a:pt x="73794" y="76315"/>
                  </a:cubicBezTo>
                  <a:cubicBezTo>
                    <a:pt x="73448" y="79827"/>
                    <a:pt x="74932" y="82598"/>
                    <a:pt x="76366" y="82598"/>
                  </a:cubicBezTo>
                  <a:cubicBezTo>
                    <a:pt x="77850" y="82598"/>
                    <a:pt x="79334" y="80966"/>
                    <a:pt x="79334" y="80966"/>
                  </a:cubicBezTo>
                  <a:cubicBezTo>
                    <a:pt x="79334" y="80966"/>
                    <a:pt x="79729" y="83339"/>
                    <a:pt x="76959" y="84675"/>
                  </a:cubicBezTo>
                  <a:cubicBezTo>
                    <a:pt x="74189" y="85961"/>
                    <a:pt x="71568" y="83339"/>
                    <a:pt x="70826" y="81510"/>
                  </a:cubicBezTo>
                  <a:cubicBezTo>
                    <a:pt x="70084" y="79679"/>
                    <a:pt x="68600" y="80767"/>
                    <a:pt x="68996" y="82993"/>
                  </a:cubicBezTo>
                  <a:cubicBezTo>
                    <a:pt x="69343" y="85219"/>
                    <a:pt x="68056" y="91302"/>
                    <a:pt x="62122" y="93182"/>
                  </a:cubicBezTo>
                  <a:cubicBezTo>
                    <a:pt x="44514" y="98672"/>
                    <a:pt x="1880" y="101788"/>
                    <a:pt x="643" y="72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 rot="639340">
              <a:off x="8823756" y="240089"/>
              <a:ext cx="241681" cy="242771"/>
            </a:xfrm>
            <a:custGeom>
              <a:avLst/>
              <a:gdLst/>
              <a:ahLst/>
              <a:cxnLst/>
              <a:rect l="l" t="t" r="r" b="b"/>
              <a:pathLst>
                <a:path w="10197" h="10243" extrusionOk="0">
                  <a:moveTo>
                    <a:pt x="5098" y="4"/>
                  </a:moveTo>
                  <a:cubicBezTo>
                    <a:pt x="7913" y="0"/>
                    <a:pt x="10197" y="2283"/>
                    <a:pt x="10192" y="5098"/>
                  </a:cubicBezTo>
                  <a:cubicBezTo>
                    <a:pt x="10192" y="7918"/>
                    <a:pt x="7918" y="10243"/>
                    <a:pt x="5098" y="10243"/>
                  </a:cubicBezTo>
                  <a:cubicBezTo>
                    <a:pt x="2279" y="10243"/>
                    <a:pt x="4" y="7918"/>
                    <a:pt x="4" y="5098"/>
                  </a:cubicBezTo>
                  <a:cubicBezTo>
                    <a:pt x="0" y="2283"/>
                    <a:pt x="2283" y="0"/>
                    <a:pt x="509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 rot="639340">
              <a:off x="8884355" y="296935"/>
              <a:ext cx="126185" cy="126612"/>
            </a:xfrm>
            <a:custGeom>
              <a:avLst/>
              <a:gdLst/>
              <a:ahLst/>
              <a:cxnLst/>
              <a:rect l="l" t="t" r="r" b="b"/>
              <a:pathLst>
                <a:path w="5324" h="5342" extrusionOk="0">
                  <a:moveTo>
                    <a:pt x="2652" y="1"/>
                  </a:moveTo>
                  <a:cubicBezTo>
                    <a:pt x="4086" y="1"/>
                    <a:pt x="5323" y="1188"/>
                    <a:pt x="5323" y="2671"/>
                  </a:cubicBezTo>
                  <a:cubicBezTo>
                    <a:pt x="5323" y="4155"/>
                    <a:pt x="4086" y="5342"/>
                    <a:pt x="2652" y="5342"/>
                  </a:cubicBezTo>
                  <a:cubicBezTo>
                    <a:pt x="1185" y="5332"/>
                    <a:pt x="1" y="4139"/>
                    <a:pt x="1" y="2671"/>
                  </a:cubicBezTo>
                  <a:cubicBezTo>
                    <a:pt x="1" y="1205"/>
                    <a:pt x="1185" y="11"/>
                    <a:pt x="2652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 rot="639340">
              <a:off x="8956842" y="291481"/>
              <a:ext cx="68022" cy="66837"/>
            </a:xfrm>
            <a:custGeom>
              <a:avLst/>
              <a:gdLst/>
              <a:ahLst/>
              <a:cxnLst/>
              <a:rect l="l" t="t" r="r" b="b"/>
              <a:pathLst>
                <a:path w="2870" h="2820" extrusionOk="0">
                  <a:moveTo>
                    <a:pt x="1435" y="0"/>
                  </a:moveTo>
                  <a:cubicBezTo>
                    <a:pt x="2227" y="0"/>
                    <a:pt x="2870" y="643"/>
                    <a:pt x="2870" y="1435"/>
                  </a:cubicBezTo>
                  <a:cubicBezTo>
                    <a:pt x="2870" y="2226"/>
                    <a:pt x="2226" y="2820"/>
                    <a:pt x="1435" y="2820"/>
                  </a:cubicBezTo>
                  <a:cubicBezTo>
                    <a:pt x="643" y="2820"/>
                    <a:pt x="0" y="2226"/>
                    <a:pt x="0" y="1435"/>
                  </a:cubicBezTo>
                  <a:cubicBezTo>
                    <a:pt x="0" y="643"/>
                    <a:pt x="642" y="1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 rot="639340">
              <a:off x="8304219" y="220407"/>
              <a:ext cx="211012" cy="211012"/>
            </a:xfrm>
            <a:custGeom>
              <a:avLst/>
              <a:gdLst/>
              <a:ahLst/>
              <a:cxnLst/>
              <a:rect l="l" t="t" r="r" b="b"/>
              <a:pathLst>
                <a:path w="8903" h="8903" extrusionOk="0">
                  <a:moveTo>
                    <a:pt x="4452" y="0"/>
                  </a:moveTo>
                  <a:cubicBezTo>
                    <a:pt x="6925" y="0"/>
                    <a:pt x="8902" y="1978"/>
                    <a:pt x="8902" y="4451"/>
                  </a:cubicBezTo>
                  <a:cubicBezTo>
                    <a:pt x="8902" y="6924"/>
                    <a:pt x="6925" y="8902"/>
                    <a:pt x="4452" y="8902"/>
                  </a:cubicBezTo>
                  <a:cubicBezTo>
                    <a:pt x="1977" y="8902"/>
                    <a:pt x="0" y="6924"/>
                    <a:pt x="0" y="4451"/>
                  </a:cubicBezTo>
                  <a:cubicBezTo>
                    <a:pt x="0" y="1978"/>
                    <a:pt x="1979" y="0"/>
                    <a:pt x="4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 rot="639340">
              <a:off x="8355514" y="270182"/>
              <a:ext cx="114548" cy="114548"/>
            </a:xfrm>
            <a:custGeom>
              <a:avLst/>
              <a:gdLst/>
              <a:ahLst/>
              <a:cxnLst/>
              <a:rect l="l" t="t" r="r" b="b"/>
              <a:pathLst>
                <a:path w="4833" h="4833" extrusionOk="0">
                  <a:moveTo>
                    <a:pt x="2327" y="1"/>
                  </a:moveTo>
                  <a:cubicBezTo>
                    <a:pt x="3267" y="3"/>
                    <a:pt x="4114" y="568"/>
                    <a:pt x="4473" y="1437"/>
                  </a:cubicBezTo>
                  <a:cubicBezTo>
                    <a:pt x="4832" y="2306"/>
                    <a:pt x="4634" y="3304"/>
                    <a:pt x="3969" y="3969"/>
                  </a:cubicBezTo>
                  <a:cubicBezTo>
                    <a:pt x="3305" y="4633"/>
                    <a:pt x="2305" y="4833"/>
                    <a:pt x="1437" y="4473"/>
                  </a:cubicBezTo>
                  <a:cubicBezTo>
                    <a:pt x="569" y="4113"/>
                    <a:pt x="2" y="3265"/>
                    <a:pt x="2" y="2325"/>
                  </a:cubicBezTo>
                  <a:cubicBezTo>
                    <a:pt x="1" y="1041"/>
                    <a:pt x="1043" y="0"/>
                    <a:pt x="2327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 rot="639340">
              <a:off x="8420882" y="265900"/>
              <a:ext cx="57452" cy="57452"/>
            </a:xfrm>
            <a:custGeom>
              <a:avLst/>
              <a:gdLst/>
              <a:ahLst/>
              <a:cxnLst/>
              <a:rect l="l" t="t" r="r" b="b"/>
              <a:pathLst>
                <a:path w="2424" h="2424" extrusionOk="0">
                  <a:moveTo>
                    <a:pt x="1237" y="0"/>
                  </a:moveTo>
                  <a:cubicBezTo>
                    <a:pt x="1880" y="0"/>
                    <a:pt x="2424" y="545"/>
                    <a:pt x="2424" y="1188"/>
                  </a:cubicBezTo>
                  <a:cubicBezTo>
                    <a:pt x="2424" y="1880"/>
                    <a:pt x="1880" y="2424"/>
                    <a:pt x="1237" y="2424"/>
                  </a:cubicBezTo>
                  <a:cubicBezTo>
                    <a:pt x="544" y="2424"/>
                    <a:pt x="0" y="1880"/>
                    <a:pt x="0" y="1188"/>
                  </a:cubicBezTo>
                  <a:cubicBezTo>
                    <a:pt x="0" y="545"/>
                    <a:pt x="544" y="0"/>
                    <a:pt x="1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 rot="639340">
              <a:off x="7803462" y="1129599"/>
              <a:ext cx="1124172" cy="783088"/>
            </a:xfrm>
            <a:custGeom>
              <a:avLst/>
              <a:gdLst/>
              <a:ahLst/>
              <a:cxnLst/>
              <a:rect l="l" t="t" r="r" b="b"/>
              <a:pathLst>
                <a:path w="47431" h="33040" extrusionOk="0">
                  <a:moveTo>
                    <a:pt x="9595" y="3415"/>
                  </a:moveTo>
                  <a:cubicBezTo>
                    <a:pt x="16767" y="3415"/>
                    <a:pt x="20476" y="11724"/>
                    <a:pt x="27351" y="10043"/>
                  </a:cubicBezTo>
                  <a:cubicBezTo>
                    <a:pt x="34225" y="8311"/>
                    <a:pt x="41249" y="1"/>
                    <a:pt x="44266" y="2870"/>
                  </a:cubicBezTo>
                  <a:cubicBezTo>
                    <a:pt x="47283" y="5740"/>
                    <a:pt x="47431" y="19638"/>
                    <a:pt x="35660" y="23198"/>
                  </a:cubicBezTo>
                  <a:cubicBezTo>
                    <a:pt x="3412" y="33040"/>
                    <a:pt x="0" y="3414"/>
                    <a:pt x="9595" y="34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 rot="639340">
              <a:off x="8308067" y="1456219"/>
              <a:ext cx="410315" cy="303612"/>
            </a:xfrm>
            <a:custGeom>
              <a:avLst/>
              <a:gdLst/>
              <a:ahLst/>
              <a:cxnLst/>
              <a:rect l="l" t="t" r="r" b="b"/>
              <a:pathLst>
                <a:path w="17312" h="12810" extrusionOk="0">
                  <a:moveTo>
                    <a:pt x="17312" y="9101"/>
                  </a:moveTo>
                  <a:cubicBezTo>
                    <a:pt x="16273" y="9694"/>
                    <a:pt x="15136" y="10238"/>
                    <a:pt x="13800" y="10634"/>
                  </a:cubicBezTo>
                  <a:cubicBezTo>
                    <a:pt x="8558" y="12216"/>
                    <a:pt x="4057" y="12810"/>
                    <a:pt x="248" y="12612"/>
                  </a:cubicBezTo>
                  <a:cubicBezTo>
                    <a:pt x="1" y="9842"/>
                    <a:pt x="198" y="4649"/>
                    <a:pt x="5145" y="2621"/>
                  </a:cubicBezTo>
                  <a:cubicBezTo>
                    <a:pt x="11525" y="0"/>
                    <a:pt x="16076" y="6281"/>
                    <a:pt x="17312" y="9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 rot="639340">
              <a:off x="7991166" y="1512099"/>
              <a:ext cx="808875" cy="225114"/>
            </a:xfrm>
            <a:custGeom>
              <a:avLst/>
              <a:gdLst/>
              <a:ahLst/>
              <a:cxnLst/>
              <a:rect l="l" t="t" r="r" b="b"/>
              <a:pathLst>
                <a:path w="34128" h="9498" extrusionOk="0">
                  <a:moveTo>
                    <a:pt x="34127" y="2523"/>
                  </a:moveTo>
                  <a:cubicBezTo>
                    <a:pt x="32693" y="4402"/>
                    <a:pt x="30665" y="6035"/>
                    <a:pt x="27896" y="7024"/>
                  </a:cubicBezTo>
                  <a:cubicBezTo>
                    <a:pt x="27005" y="6332"/>
                    <a:pt x="26461" y="5195"/>
                    <a:pt x="26461" y="3958"/>
                  </a:cubicBezTo>
                  <a:cubicBezTo>
                    <a:pt x="26461" y="1782"/>
                    <a:pt x="28241" y="1"/>
                    <a:pt x="30417" y="1"/>
                  </a:cubicBezTo>
                  <a:cubicBezTo>
                    <a:pt x="32100" y="1"/>
                    <a:pt x="33583" y="1039"/>
                    <a:pt x="34127" y="2523"/>
                  </a:cubicBezTo>
                  <a:close/>
                  <a:moveTo>
                    <a:pt x="25621" y="7767"/>
                  </a:moveTo>
                  <a:cubicBezTo>
                    <a:pt x="22802" y="8557"/>
                    <a:pt x="20180" y="9003"/>
                    <a:pt x="17806" y="9250"/>
                  </a:cubicBezTo>
                  <a:cubicBezTo>
                    <a:pt x="17757" y="8953"/>
                    <a:pt x="17707" y="8656"/>
                    <a:pt x="17707" y="8360"/>
                  </a:cubicBezTo>
                  <a:cubicBezTo>
                    <a:pt x="17707" y="6134"/>
                    <a:pt x="19487" y="4354"/>
                    <a:pt x="21714" y="4354"/>
                  </a:cubicBezTo>
                  <a:cubicBezTo>
                    <a:pt x="23691" y="4354"/>
                    <a:pt x="25373" y="5838"/>
                    <a:pt x="25621" y="7767"/>
                  </a:cubicBezTo>
                  <a:close/>
                  <a:moveTo>
                    <a:pt x="16322" y="9349"/>
                  </a:moveTo>
                  <a:cubicBezTo>
                    <a:pt x="13354" y="9497"/>
                    <a:pt x="10685" y="9201"/>
                    <a:pt x="8408" y="8557"/>
                  </a:cubicBezTo>
                  <a:cubicBezTo>
                    <a:pt x="8607" y="6530"/>
                    <a:pt x="10288" y="4947"/>
                    <a:pt x="12365" y="4947"/>
                  </a:cubicBezTo>
                  <a:cubicBezTo>
                    <a:pt x="14592" y="4947"/>
                    <a:pt x="16372" y="6727"/>
                    <a:pt x="16372" y="8903"/>
                  </a:cubicBezTo>
                  <a:cubicBezTo>
                    <a:pt x="16372" y="9052"/>
                    <a:pt x="16372" y="9200"/>
                    <a:pt x="16322" y="9348"/>
                  </a:cubicBezTo>
                  <a:close/>
                  <a:moveTo>
                    <a:pt x="6282" y="7865"/>
                  </a:moveTo>
                  <a:cubicBezTo>
                    <a:pt x="3611" y="6826"/>
                    <a:pt x="1583" y="5294"/>
                    <a:pt x="1" y="3562"/>
                  </a:cubicBezTo>
                  <a:cubicBezTo>
                    <a:pt x="495" y="1929"/>
                    <a:pt x="2029" y="792"/>
                    <a:pt x="3809" y="792"/>
                  </a:cubicBezTo>
                  <a:cubicBezTo>
                    <a:pt x="5986" y="792"/>
                    <a:pt x="7766" y="2573"/>
                    <a:pt x="7766" y="4749"/>
                  </a:cubicBezTo>
                  <a:cubicBezTo>
                    <a:pt x="7766" y="6034"/>
                    <a:pt x="7172" y="7123"/>
                    <a:pt x="6282" y="78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 rot="639340">
              <a:off x="8031713" y="1194250"/>
              <a:ext cx="820559" cy="253224"/>
            </a:xfrm>
            <a:custGeom>
              <a:avLst/>
              <a:gdLst/>
              <a:ahLst/>
              <a:cxnLst/>
              <a:rect l="l" t="t" r="r" b="b"/>
              <a:pathLst>
                <a:path w="34621" h="10684" extrusionOk="0">
                  <a:moveTo>
                    <a:pt x="1583" y="1138"/>
                  </a:moveTo>
                  <a:cubicBezTo>
                    <a:pt x="4007" y="1138"/>
                    <a:pt x="5984" y="2078"/>
                    <a:pt x="7913" y="3265"/>
                  </a:cubicBezTo>
                  <a:cubicBezTo>
                    <a:pt x="7567" y="5143"/>
                    <a:pt x="5935" y="6528"/>
                    <a:pt x="3957" y="6528"/>
                  </a:cubicBezTo>
                  <a:cubicBezTo>
                    <a:pt x="1781" y="6528"/>
                    <a:pt x="1" y="4749"/>
                    <a:pt x="1" y="2573"/>
                  </a:cubicBezTo>
                  <a:cubicBezTo>
                    <a:pt x="1" y="2126"/>
                    <a:pt x="50" y="1781"/>
                    <a:pt x="198" y="1385"/>
                  </a:cubicBezTo>
                  <a:cubicBezTo>
                    <a:pt x="594" y="1237"/>
                    <a:pt x="1089" y="1138"/>
                    <a:pt x="1583" y="1138"/>
                  </a:cubicBezTo>
                  <a:close/>
                  <a:moveTo>
                    <a:pt x="9397" y="4303"/>
                  </a:moveTo>
                  <a:cubicBezTo>
                    <a:pt x="11673" y="5836"/>
                    <a:pt x="13849" y="7518"/>
                    <a:pt x="16371" y="7914"/>
                  </a:cubicBezTo>
                  <a:cubicBezTo>
                    <a:pt x="15877" y="9496"/>
                    <a:pt x="14344" y="10684"/>
                    <a:pt x="12562" y="10684"/>
                  </a:cubicBezTo>
                  <a:cubicBezTo>
                    <a:pt x="10387" y="10684"/>
                    <a:pt x="8605" y="8903"/>
                    <a:pt x="8605" y="6727"/>
                  </a:cubicBezTo>
                  <a:cubicBezTo>
                    <a:pt x="8605" y="5787"/>
                    <a:pt x="8903" y="4946"/>
                    <a:pt x="9397" y="4302"/>
                  </a:cubicBezTo>
                  <a:close/>
                  <a:moveTo>
                    <a:pt x="18349" y="7914"/>
                  </a:moveTo>
                  <a:cubicBezTo>
                    <a:pt x="18646" y="7864"/>
                    <a:pt x="18991" y="7815"/>
                    <a:pt x="19339" y="7766"/>
                  </a:cubicBezTo>
                  <a:cubicBezTo>
                    <a:pt x="21466" y="7222"/>
                    <a:pt x="23592" y="6034"/>
                    <a:pt x="25620" y="4798"/>
                  </a:cubicBezTo>
                  <a:cubicBezTo>
                    <a:pt x="25783" y="5225"/>
                    <a:pt x="25867" y="5677"/>
                    <a:pt x="25867" y="6133"/>
                  </a:cubicBezTo>
                  <a:cubicBezTo>
                    <a:pt x="25867" y="8310"/>
                    <a:pt x="24087" y="10090"/>
                    <a:pt x="21911" y="10090"/>
                  </a:cubicBezTo>
                  <a:cubicBezTo>
                    <a:pt x="20328" y="10090"/>
                    <a:pt x="18993" y="9199"/>
                    <a:pt x="18350" y="7914"/>
                  </a:cubicBezTo>
                  <a:close/>
                  <a:moveTo>
                    <a:pt x="27203" y="3759"/>
                  </a:moveTo>
                  <a:cubicBezTo>
                    <a:pt x="29922" y="2028"/>
                    <a:pt x="32346" y="297"/>
                    <a:pt x="34226" y="1"/>
                  </a:cubicBezTo>
                  <a:cubicBezTo>
                    <a:pt x="34473" y="545"/>
                    <a:pt x="34621" y="1138"/>
                    <a:pt x="34621" y="1781"/>
                  </a:cubicBezTo>
                  <a:cubicBezTo>
                    <a:pt x="34621" y="3958"/>
                    <a:pt x="32841" y="5738"/>
                    <a:pt x="30614" y="5738"/>
                  </a:cubicBezTo>
                  <a:cubicBezTo>
                    <a:pt x="29180" y="5738"/>
                    <a:pt x="27895" y="4947"/>
                    <a:pt x="27203" y="3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 rot="639340">
              <a:off x="8324284" y="1997260"/>
              <a:ext cx="1094901" cy="444326"/>
            </a:xfrm>
            <a:custGeom>
              <a:avLst/>
              <a:gdLst/>
              <a:ahLst/>
              <a:cxnLst/>
              <a:rect l="l" t="t" r="r" b="b"/>
              <a:pathLst>
                <a:path w="46196" h="18747" extrusionOk="0">
                  <a:moveTo>
                    <a:pt x="46196" y="5985"/>
                  </a:moveTo>
                  <a:cubicBezTo>
                    <a:pt x="43476" y="7124"/>
                    <a:pt x="41003" y="4600"/>
                    <a:pt x="40261" y="2771"/>
                  </a:cubicBezTo>
                  <a:cubicBezTo>
                    <a:pt x="39519" y="940"/>
                    <a:pt x="38035" y="2028"/>
                    <a:pt x="38431" y="4254"/>
                  </a:cubicBezTo>
                  <a:cubicBezTo>
                    <a:pt x="38778" y="6480"/>
                    <a:pt x="37491" y="12563"/>
                    <a:pt x="31557" y="14443"/>
                  </a:cubicBezTo>
                  <a:cubicBezTo>
                    <a:pt x="23939" y="16817"/>
                    <a:pt x="11624" y="18747"/>
                    <a:pt x="1" y="17807"/>
                  </a:cubicBezTo>
                  <a:cubicBezTo>
                    <a:pt x="2178" y="16421"/>
                    <a:pt x="5788" y="14492"/>
                    <a:pt x="10239" y="13503"/>
                  </a:cubicBezTo>
                  <a:cubicBezTo>
                    <a:pt x="17559" y="11870"/>
                    <a:pt x="29874" y="14393"/>
                    <a:pt x="32842" y="10882"/>
                  </a:cubicBezTo>
                  <a:cubicBezTo>
                    <a:pt x="35761" y="7420"/>
                    <a:pt x="36848" y="643"/>
                    <a:pt x="38579" y="347"/>
                  </a:cubicBezTo>
                  <a:cubicBezTo>
                    <a:pt x="40360" y="0"/>
                    <a:pt x="41547" y="4155"/>
                    <a:pt x="43921" y="4996"/>
                  </a:cubicBezTo>
                  <a:cubicBezTo>
                    <a:pt x="44812" y="5342"/>
                    <a:pt x="45602" y="5638"/>
                    <a:pt x="46196" y="5985"/>
                  </a:cubicBezTo>
                  <a:close/>
                </a:path>
              </a:pathLst>
            </a:custGeom>
            <a:solidFill>
              <a:srgbClr val="C2E2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 rot="639340">
              <a:off x="8542591" y="790468"/>
              <a:ext cx="320061" cy="173540"/>
            </a:xfrm>
            <a:custGeom>
              <a:avLst/>
              <a:gdLst/>
              <a:ahLst/>
              <a:cxnLst/>
              <a:rect l="l" t="t" r="r" b="b"/>
              <a:pathLst>
                <a:path w="13504" h="7322" extrusionOk="0">
                  <a:moveTo>
                    <a:pt x="8360" y="644"/>
                  </a:moveTo>
                  <a:cubicBezTo>
                    <a:pt x="12266" y="1336"/>
                    <a:pt x="13503" y="3958"/>
                    <a:pt x="12613" y="5589"/>
                  </a:cubicBezTo>
                  <a:cubicBezTo>
                    <a:pt x="11970" y="6777"/>
                    <a:pt x="6975" y="7321"/>
                    <a:pt x="4304" y="6184"/>
                  </a:cubicBezTo>
                  <a:cubicBezTo>
                    <a:pt x="1" y="4452"/>
                    <a:pt x="5144" y="1"/>
                    <a:pt x="8360" y="64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 rot="639340">
              <a:off x="8881113" y="966862"/>
              <a:ext cx="92648" cy="93809"/>
            </a:xfrm>
            <a:custGeom>
              <a:avLst/>
              <a:gdLst/>
              <a:ahLst/>
              <a:cxnLst/>
              <a:rect l="l" t="t" r="r" b="b"/>
              <a:pathLst>
                <a:path w="3909" h="3958" extrusionOk="0">
                  <a:moveTo>
                    <a:pt x="50" y="1831"/>
                  </a:moveTo>
                  <a:cubicBezTo>
                    <a:pt x="50" y="1831"/>
                    <a:pt x="247" y="0"/>
                    <a:pt x="1485" y="51"/>
                  </a:cubicBezTo>
                  <a:cubicBezTo>
                    <a:pt x="2722" y="100"/>
                    <a:pt x="3908" y="2523"/>
                    <a:pt x="3414" y="3265"/>
                  </a:cubicBezTo>
                  <a:cubicBezTo>
                    <a:pt x="2870" y="3957"/>
                    <a:pt x="1" y="3216"/>
                    <a:pt x="50" y="1831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 rot="639340">
              <a:off x="8935529" y="1213593"/>
              <a:ext cx="139505" cy="167639"/>
            </a:xfrm>
            <a:custGeom>
              <a:avLst/>
              <a:gdLst/>
              <a:ahLst/>
              <a:cxnLst/>
              <a:rect l="l" t="t" r="r" b="b"/>
              <a:pathLst>
                <a:path w="5886" h="7073" extrusionOk="0">
                  <a:moveTo>
                    <a:pt x="0" y="3215"/>
                  </a:moveTo>
                  <a:cubicBezTo>
                    <a:pt x="0" y="3215"/>
                    <a:pt x="247" y="98"/>
                    <a:pt x="1830" y="49"/>
                  </a:cubicBezTo>
                  <a:cubicBezTo>
                    <a:pt x="3412" y="1"/>
                    <a:pt x="5885" y="3314"/>
                    <a:pt x="5639" y="4897"/>
                  </a:cubicBezTo>
                  <a:cubicBezTo>
                    <a:pt x="5441" y="6479"/>
                    <a:pt x="446" y="7072"/>
                    <a:pt x="0" y="3215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 rot="639340">
              <a:off x="8275621" y="851951"/>
              <a:ext cx="93809" cy="103171"/>
            </a:xfrm>
            <a:custGeom>
              <a:avLst/>
              <a:gdLst/>
              <a:ahLst/>
              <a:cxnLst/>
              <a:rect l="l" t="t" r="r" b="b"/>
              <a:pathLst>
                <a:path w="3958" h="4353" extrusionOk="0">
                  <a:moveTo>
                    <a:pt x="248" y="1732"/>
                  </a:moveTo>
                  <a:cubicBezTo>
                    <a:pt x="248" y="1732"/>
                    <a:pt x="791" y="0"/>
                    <a:pt x="2029" y="248"/>
                  </a:cubicBezTo>
                  <a:cubicBezTo>
                    <a:pt x="3215" y="544"/>
                    <a:pt x="3958" y="3165"/>
                    <a:pt x="3314" y="3760"/>
                  </a:cubicBezTo>
                  <a:cubicBezTo>
                    <a:pt x="2671" y="4353"/>
                    <a:pt x="1" y="3117"/>
                    <a:pt x="248" y="1732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 rot="639340">
              <a:off x="8187157" y="934010"/>
              <a:ext cx="56267" cy="64515"/>
            </a:xfrm>
            <a:custGeom>
              <a:avLst/>
              <a:gdLst/>
              <a:ahLst/>
              <a:cxnLst/>
              <a:rect l="l" t="t" r="r" b="b"/>
              <a:pathLst>
                <a:path w="2374" h="2722" extrusionOk="0">
                  <a:moveTo>
                    <a:pt x="1583" y="2424"/>
                  </a:moveTo>
                  <a:cubicBezTo>
                    <a:pt x="1583" y="2424"/>
                    <a:pt x="545" y="2721"/>
                    <a:pt x="297" y="2028"/>
                  </a:cubicBezTo>
                  <a:cubicBezTo>
                    <a:pt x="1" y="1385"/>
                    <a:pt x="693" y="0"/>
                    <a:pt x="1434" y="149"/>
                  </a:cubicBezTo>
                  <a:cubicBezTo>
                    <a:pt x="2127" y="297"/>
                    <a:pt x="2374" y="2077"/>
                    <a:pt x="1583" y="242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 rot="639340">
              <a:off x="8858058" y="1782245"/>
              <a:ext cx="93786" cy="103148"/>
            </a:xfrm>
            <a:custGeom>
              <a:avLst/>
              <a:gdLst/>
              <a:ahLst/>
              <a:cxnLst/>
              <a:rect l="l" t="t" r="r" b="b"/>
              <a:pathLst>
                <a:path w="3957" h="4352" extrusionOk="0">
                  <a:moveTo>
                    <a:pt x="247" y="1731"/>
                  </a:moveTo>
                  <a:cubicBezTo>
                    <a:pt x="247" y="1731"/>
                    <a:pt x="791" y="0"/>
                    <a:pt x="2028" y="247"/>
                  </a:cubicBezTo>
                  <a:cubicBezTo>
                    <a:pt x="3215" y="544"/>
                    <a:pt x="3956" y="3165"/>
                    <a:pt x="3314" y="3759"/>
                  </a:cubicBezTo>
                  <a:cubicBezTo>
                    <a:pt x="2671" y="4352"/>
                    <a:pt x="1" y="3116"/>
                    <a:pt x="247" y="1731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 rot="639340">
              <a:off x="8769570" y="1864304"/>
              <a:ext cx="56290" cy="64491"/>
            </a:xfrm>
            <a:custGeom>
              <a:avLst/>
              <a:gdLst/>
              <a:ahLst/>
              <a:cxnLst/>
              <a:rect l="l" t="t" r="r" b="b"/>
              <a:pathLst>
                <a:path w="2375" h="2721" extrusionOk="0">
                  <a:moveTo>
                    <a:pt x="1584" y="2424"/>
                  </a:moveTo>
                  <a:cubicBezTo>
                    <a:pt x="1584" y="2424"/>
                    <a:pt x="545" y="2720"/>
                    <a:pt x="297" y="2028"/>
                  </a:cubicBezTo>
                  <a:cubicBezTo>
                    <a:pt x="0" y="1336"/>
                    <a:pt x="693" y="0"/>
                    <a:pt x="1435" y="148"/>
                  </a:cubicBezTo>
                  <a:cubicBezTo>
                    <a:pt x="2128" y="297"/>
                    <a:pt x="2375" y="2077"/>
                    <a:pt x="1584" y="242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 rot="639340">
              <a:off x="7839975" y="1801862"/>
              <a:ext cx="273156" cy="226275"/>
            </a:xfrm>
            <a:custGeom>
              <a:avLst/>
              <a:gdLst/>
              <a:ahLst/>
              <a:cxnLst/>
              <a:rect l="l" t="t" r="r" b="b"/>
              <a:pathLst>
                <a:path w="11525" h="9547" extrusionOk="0">
                  <a:moveTo>
                    <a:pt x="8903" y="2523"/>
                  </a:moveTo>
                  <a:cubicBezTo>
                    <a:pt x="11524" y="5491"/>
                    <a:pt x="10881" y="8311"/>
                    <a:pt x="9150" y="9052"/>
                  </a:cubicBezTo>
                  <a:cubicBezTo>
                    <a:pt x="7864" y="9547"/>
                    <a:pt x="3661" y="6876"/>
                    <a:pt x="2275" y="4304"/>
                  </a:cubicBezTo>
                  <a:cubicBezTo>
                    <a:pt x="1" y="247"/>
                    <a:pt x="6776" y="1"/>
                    <a:pt x="8903" y="2523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 rot="639340">
              <a:off x="8136937" y="2047090"/>
              <a:ext cx="90254" cy="112557"/>
            </a:xfrm>
            <a:custGeom>
              <a:avLst/>
              <a:gdLst/>
              <a:ahLst/>
              <a:cxnLst/>
              <a:rect l="l" t="t" r="r" b="b"/>
              <a:pathLst>
                <a:path w="3808" h="4749" extrusionOk="0">
                  <a:moveTo>
                    <a:pt x="643" y="1534"/>
                  </a:moveTo>
                  <a:cubicBezTo>
                    <a:pt x="643" y="1534"/>
                    <a:pt x="1632" y="1"/>
                    <a:pt x="2720" y="594"/>
                  </a:cubicBezTo>
                  <a:cubicBezTo>
                    <a:pt x="3808" y="1237"/>
                    <a:pt x="3808" y="3958"/>
                    <a:pt x="3017" y="4354"/>
                  </a:cubicBezTo>
                  <a:cubicBezTo>
                    <a:pt x="2225" y="4748"/>
                    <a:pt x="0" y="2771"/>
                    <a:pt x="643" y="153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 rot="639340">
              <a:off x="8041701" y="2101663"/>
              <a:ext cx="53968" cy="60983"/>
            </a:xfrm>
            <a:custGeom>
              <a:avLst/>
              <a:gdLst/>
              <a:ahLst/>
              <a:cxnLst/>
              <a:rect l="l" t="t" r="r" b="b"/>
              <a:pathLst>
                <a:path w="2277" h="2573" extrusionOk="0">
                  <a:moveTo>
                    <a:pt x="1189" y="2573"/>
                  </a:moveTo>
                  <a:cubicBezTo>
                    <a:pt x="1189" y="2573"/>
                    <a:pt x="100" y="2573"/>
                    <a:pt x="50" y="1830"/>
                  </a:cubicBezTo>
                  <a:cubicBezTo>
                    <a:pt x="1" y="1138"/>
                    <a:pt x="1041" y="1"/>
                    <a:pt x="1682" y="346"/>
                  </a:cubicBezTo>
                  <a:cubicBezTo>
                    <a:pt x="2277" y="693"/>
                    <a:pt x="2029" y="2474"/>
                    <a:pt x="1189" y="2573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 rot="639340">
              <a:off x="8519884" y="1093364"/>
              <a:ext cx="101986" cy="131305"/>
            </a:xfrm>
            <a:custGeom>
              <a:avLst/>
              <a:gdLst/>
              <a:ahLst/>
              <a:cxnLst/>
              <a:rect l="l" t="t" r="r" b="b"/>
              <a:pathLst>
                <a:path w="4303" h="5540" extrusionOk="0">
                  <a:moveTo>
                    <a:pt x="50" y="3165"/>
                  </a:moveTo>
                  <a:cubicBezTo>
                    <a:pt x="50" y="3165"/>
                    <a:pt x="445" y="0"/>
                    <a:pt x="2078" y="445"/>
                  </a:cubicBezTo>
                  <a:cubicBezTo>
                    <a:pt x="3710" y="891"/>
                    <a:pt x="4303" y="3710"/>
                    <a:pt x="3215" y="4600"/>
                  </a:cubicBezTo>
                  <a:cubicBezTo>
                    <a:pt x="2127" y="5441"/>
                    <a:pt x="0" y="5540"/>
                    <a:pt x="50" y="3165"/>
                  </a:cubicBezTo>
                  <a:close/>
                </a:path>
              </a:pathLst>
            </a:custGeom>
            <a:solidFill>
              <a:srgbClr val="5D7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 rot="639340">
              <a:off x="8400553" y="1109052"/>
              <a:ext cx="67999" cy="84424"/>
            </a:xfrm>
            <a:custGeom>
              <a:avLst/>
              <a:gdLst/>
              <a:ahLst/>
              <a:cxnLst/>
              <a:rect l="l" t="t" r="r" b="b"/>
              <a:pathLst>
                <a:path w="2869" h="3562" extrusionOk="0">
                  <a:moveTo>
                    <a:pt x="50" y="1929"/>
                  </a:moveTo>
                  <a:cubicBezTo>
                    <a:pt x="50" y="1929"/>
                    <a:pt x="347" y="1"/>
                    <a:pt x="1386" y="297"/>
                  </a:cubicBezTo>
                  <a:cubicBezTo>
                    <a:pt x="2474" y="545"/>
                    <a:pt x="2869" y="2423"/>
                    <a:pt x="2127" y="2969"/>
                  </a:cubicBezTo>
                  <a:cubicBezTo>
                    <a:pt x="1435" y="3562"/>
                    <a:pt x="1" y="3413"/>
                    <a:pt x="50" y="1929"/>
                  </a:cubicBezTo>
                  <a:close/>
                </a:path>
              </a:pathLst>
            </a:custGeom>
            <a:solidFill>
              <a:srgbClr val="5D7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2" name="Google Shape;452;p10"/>
          <p:cNvGrpSpPr/>
          <p:nvPr/>
        </p:nvGrpSpPr>
        <p:grpSpPr>
          <a:xfrm rot="10800000">
            <a:off x="-357433" y="-146649"/>
            <a:ext cx="2167533" cy="4236167"/>
            <a:chOff x="9404525" y="1604513"/>
            <a:chExt cx="1625650" cy="3177125"/>
          </a:xfrm>
        </p:grpSpPr>
        <p:sp>
          <p:nvSpPr>
            <p:cNvPr id="453" name="Google Shape;453;p10"/>
            <p:cNvSpPr/>
            <p:nvPr/>
          </p:nvSpPr>
          <p:spPr>
            <a:xfrm>
              <a:off x="10726075" y="2540363"/>
              <a:ext cx="304100" cy="853425"/>
            </a:xfrm>
            <a:custGeom>
              <a:avLst/>
              <a:gdLst/>
              <a:ahLst/>
              <a:cxnLst/>
              <a:rect l="l" t="t" r="r" b="b"/>
              <a:pathLst>
                <a:path w="12164" h="34137" extrusionOk="0">
                  <a:moveTo>
                    <a:pt x="2624" y="0"/>
                  </a:moveTo>
                  <a:lnTo>
                    <a:pt x="1273" y="1882"/>
                  </a:lnTo>
                  <a:lnTo>
                    <a:pt x="1" y="3630"/>
                  </a:lnTo>
                  <a:cubicBezTo>
                    <a:pt x="4" y="3633"/>
                    <a:pt x="7" y="3635"/>
                    <a:pt x="11" y="3638"/>
                  </a:cubicBezTo>
                  <a:lnTo>
                    <a:pt x="11" y="3638"/>
                  </a:lnTo>
                  <a:lnTo>
                    <a:pt x="10" y="3639"/>
                  </a:lnTo>
                  <a:lnTo>
                    <a:pt x="11" y="3638"/>
                  </a:lnTo>
                  <a:lnTo>
                    <a:pt x="11" y="3638"/>
                  </a:lnTo>
                  <a:cubicBezTo>
                    <a:pt x="644" y="4110"/>
                    <a:pt x="12163" y="13076"/>
                    <a:pt x="181" y="31716"/>
                  </a:cubicBezTo>
                  <a:lnTo>
                    <a:pt x="3948" y="34137"/>
                  </a:lnTo>
                  <a:cubicBezTo>
                    <a:pt x="11384" y="22569"/>
                    <a:pt x="10710" y="13960"/>
                    <a:pt x="8835" y="8772"/>
                  </a:cubicBezTo>
                  <a:cubicBezTo>
                    <a:pt x="6758" y="3023"/>
                    <a:pt x="2793" y="122"/>
                    <a:pt x="2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10615300" y="3263988"/>
              <a:ext cx="383000" cy="277625"/>
            </a:xfrm>
            <a:custGeom>
              <a:avLst/>
              <a:gdLst/>
              <a:ahLst/>
              <a:cxnLst/>
              <a:rect l="l" t="t" r="r" b="b"/>
              <a:pathLst>
                <a:path w="15320" h="11105" extrusionOk="0">
                  <a:moveTo>
                    <a:pt x="6744" y="0"/>
                  </a:moveTo>
                  <a:cubicBezTo>
                    <a:pt x="4725" y="14"/>
                    <a:pt x="2411" y="29"/>
                    <a:pt x="1215" y="1978"/>
                  </a:cubicBezTo>
                  <a:cubicBezTo>
                    <a:pt x="0" y="3955"/>
                    <a:pt x="996" y="5582"/>
                    <a:pt x="3202" y="5582"/>
                  </a:cubicBezTo>
                  <a:cubicBezTo>
                    <a:pt x="3464" y="5582"/>
                    <a:pt x="3743" y="5559"/>
                    <a:pt x="4037" y="5511"/>
                  </a:cubicBezTo>
                  <a:lnTo>
                    <a:pt x="4037" y="5511"/>
                  </a:lnTo>
                  <a:cubicBezTo>
                    <a:pt x="2707" y="9375"/>
                    <a:pt x="4094" y="11105"/>
                    <a:pt x="5834" y="11105"/>
                  </a:cubicBezTo>
                  <a:cubicBezTo>
                    <a:pt x="7550" y="11105"/>
                    <a:pt x="9609" y="9419"/>
                    <a:pt x="9736" y="6435"/>
                  </a:cubicBezTo>
                  <a:cubicBezTo>
                    <a:pt x="10170" y="7463"/>
                    <a:pt x="11274" y="8119"/>
                    <a:pt x="12319" y="8119"/>
                  </a:cubicBezTo>
                  <a:cubicBezTo>
                    <a:pt x="13080" y="8119"/>
                    <a:pt x="13809" y="7772"/>
                    <a:pt x="14227" y="6967"/>
                  </a:cubicBezTo>
                  <a:cubicBezTo>
                    <a:pt x="15320" y="4861"/>
                    <a:pt x="12419" y="2242"/>
                    <a:pt x="10973" y="1492"/>
                  </a:cubicBezTo>
                  <a:lnTo>
                    <a:pt x="67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10888625" y="2840088"/>
              <a:ext cx="130700" cy="136825"/>
            </a:xfrm>
            <a:custGeom>
              <a:avLst/>
              <a:gdLst/>
              <a:ahLst/>
              <a:cxnLst/>
              <a:rect l="l" t="t" r="r" b="b"/>
              <a:pathLst>
                <a:path w="5228" h="5473" extrusionOk="0">
                  <a:moveTo>
                    <a:pt x="2615" y="0"/>
                  </a:moveTo>
                  <a:cubicBezTo>
                    <a:pt x="1171" y="0"/>
                    <a:pt x="1" y="1224"/>
                    <a:pt x="1" y="2736"/>
                  </a:cubicBezTo>
                  <a:cubicBezTo>
                    <a:pt x="1" y="4248"/>
                    <a:pt x="1171" y="5473"/>
                    <a:pt x="2615" y="5473"/>
                  </a:cubicBezTo>
                  <a:cubicBezTo>
                    <a:pt x="4057" y="5473"/>
                    <a:pt x="5228" y="4248"/>
                    <a:pt x="5228" y="2736"/>
                  </a:cubicBezTo>
                  <a:cubicBezTo>
                    <a:pt x="5228" y="1225"/>
                    <a:pt x="4057" y="0"/>
                    <a:pt x="2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9404525" y="2540388"/>
              <a:ext cx="303950" cy="853400"/>
            </a:xfrm>
            <a:custGeom>
              <a:avLst/>
              <a:gdLst/>
              <a:ahLst/>
              <a:cxnLst/>
              <a:rect l="l" t="t" r="r" b="b"/>
              <a:pathLst>
                <a:path w="12158" h="34136" extrusionOk="0">
                  <a:moveTo>
                    <a:pt x="10839" y="1820"/>
                  </a:moveTo>
                  <a:lnTo>
                    <a:pt x="12146" y="3638"/>
                  </a:lnTo>
                  <a:lnTo>
                    <a:pt x="12146" y="3638"/>
                  </a:lnTo>
                  <a:cubicBezTo>
                    <a:pt x="12150" y="3634"/>
                    <a:pt x="12154" y="3632"/>
                    <a:pt x="12157" y="3629"/>
                  </a:cubicBezTo>
                  <a:lnTo>
                    <a:pt x="10839" y="1820"/>
                  </a:lnTo>
                  <a:close/>
                  <a:moveTo>
                    <a:pt x="9531" y="1"/>
                  </a:moveTo>
                  <a:cubicBezTo>
                    <a:pt x="9364" y="121"/>
                    <a:pt x="5398" y="3022"/>
                    <a:pt x="3320" y="8771"/>
                  </a:cubicBezTo>
                  <a:cubicBezTo>
                    <a:pt x="1445" y="13959"/>
                    <a:pt x="773" y="22568"/>
                    <a:pt x="8208" y="34136"/>
                  </a:cubicBezTo>
                  <a:lnTo>
                    <a:pt x="11976" y="31715"/>
                  </a:lnTo>
                  <a:cubicBezTo>
                    <a:pt x="0" y="13084"/>
                    <a:pt x="11501" y="4118"/>
                    <a:pt x="12146" y="3638"/>
                  </a:cubicBezTo>
                  <a:lnTo>
                    <a:pt x="12146" y="3638"/>
                  </a:lnTo>
                  <a:lnTo>
                    <a:pt x="12146" y="3638"/>
                  </a:lnTo>
                  <a:lnTo>
                    <a:pt x="12146" y="3638"/>
                  </a:lnTo>
                  <a:lnTo>
                    <a:pt x="12146" y="3638"/>
                  </a:lnTo>
                  <a:cubicBezTo>
                    <a:pt x="12146" y="3638"/>
                    <a:pt x="12146" y="3638"/>
                    <a:pt x="12146" y="3638"/>
                  </a:cubicBezTo>
                  <a:lnTo>
                    <a:pt x="12146" y="3638"/>
                  </a:lnTo>
                  <a:lnTo>
                    <a:pt x="95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9436200" y="3263988"/>
              <a:ext cx="383025" cy="277650"/>
            </a:xfrm>
            <a:custGeom>
              <a:avLst/>
              <a:gdLst/>
              <a:ahLst/>
              <a:cxnLst/>
              <a:rect l="l" t="t" r="r" b="b"/>
              <a:pathLst>
                <a:path w="15321" h="11106" extrusionOk="0">
                  <a:moveTo>
                    <a:pt x="8576" y="0"/>
                  </a:moveTo>
                  <a:lnTo>
                    <a:pt x="4347" y="1492"/>
                  </a:lnTo>
                  <a:cubicBezTo>
                    <a:pt x="2902" y="2242"/>
                    <a:pt x="1" y="4861"/>
                    <a:pt x="1094" y="6967"/>
                  </a:cubicBezTo>
                  <a:cubicBezTo>
                    <a:pt x="1511" y="7772"/>
                    <a:pt x="2240" y="8119"/>
                    <a:pt x="3001" y="8119"/>
                  </a:cubicBezTo>
                  <a:cubicBezTo>
                    <a:pt x="4046" y="8119"/>
                    <a:pt x="5150" y="7463"/>
                    <a:pt x="5584" y="6435"/>
                  </a:cubicBezTo>
                  <a:cubicBezTo>
                    <a:pt x="5711" y="9419"/>
                    <a:pt x="7770" y="11105"/>
                    <a:pt x="9487" y="11105"/>
                  </a:cubicBezTo>
                  <a:cubicBezTo>
                    <a:pt x="11226" y="11105"/>
                    <a:pt x="12613" y="9375"/>
                    <a:pt x="11283" y="5512"/>
                  </a:cubicBezTo>
                  <a:lnTo>
                    <a:pt x="11283" y="5512"/>
                  </a:lnTo>
                  <a:cubicBezTo>
                    <a:pt x="11577" y="5560"/>
                    <a:pt x="11855" y="5583"/>
                    <a:pt x="12117" y="5583"/>
                  </a:cubicBezTo>
                  <a:cubicBezTo>
                    <a:pt x="14324" y="5583"/>
                    <a:pt x="15320" y="3956"/>
                    <a:pt x="14106" y="1978"/>
                  </a:cubicBezTo>
                  <a:cubicBezTo>
                    <a:pt x="12909" y="29"/>
                    <a:pt x="10596" y="14"/>
                    <a:pt x="8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9426650" y="2840088"/>
              <a:ext cx="130650" cy="136825"/>
            </a:xfrm>
            <a:custGeom>
              <a:avLst/>
              <a:gdLst/>
              <a:ahLst/>
              <a:cxnLst/>
              <a:rect l="l" t="t" r="r" b="b"/>
              <a:pathLst>
                <a:path w="5226" h="5473" extrusionOk="0">
                  <a:moveTo>
                    <a:pt x="2613" y="0"/>
                  </a:moveTo>
                  <a:cubicBezTo>
                    <a:pt x="1170" y="0"/>
                    <a:pt x="0" y="1224"/>
                    <a:pt x="0" y="2736"/>
                  </a:cubicBezTo>
                  <a:cubicBezTo>
                    <a:pt x="0" y="4248"/>
                    <a:pt x="1170" y="5473"/>
                    <a:pt x="2613" y="5473"/>
                  </a:cubicBezTo>
                  <a:cubicBezTo>
                    <a:pt x="4056" y="5473"/>
                    <a:pt x="5225" y="4248"/>
                    <a:pt x="5225" y="2736"/>
                  </a:cubicBezTo>
                  <a:cubicBezTo>
                    <a:pt x="5225" y="1225"/>
                    <a:pt x="4056" y="0"/>
                    <a:pt x="2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9746325" y="3036038"/>
              <a:ext cx="370625" cy="1549150"/>
            </a:xfrm>
            <a:custGeom>
              <a:avLst/>
              <a:gdLst/>
              <a:ahLst/>
              <a:cxnLst/>
              <a:rect l="l" t="t" r="r" b="b"/>
              <a:pathLst>
                <a:path w="14825" h="61966" extrusionOk="0">
                  <a:moveTo>
                    <a:pt x="6746" y="1"/>
                  </a:moveTo>
                  <a:cubicBezTo>
                    <a:pt x="5708" y="1"/>
                    <a:pt x="4777" y="726"/>
                    <a:pt x="4556" y="1781"/>
                  </a:cubicBezTo>
                  <a:cubicBezTo>
                    <a:pt x="4111" y="3902"/>
                    <a:pt x="0" y="31462"/>
                    <a:pt x="10361" y="60478"/>
                  </a:cubicBezTo>
                  <a:cubicBezTo>
                    <a:pt x="10680" y="61369"/>
                    <a:pt x="11524" y="61965"/>
                    <a:pt x="12472" y="61965"/>
                  </a:cubicBezTo>
                  <a:cubicBezTo>
                    <a:pt x="13199" y="61964"/>
                    <a:pt x="13882" y="61610"/>
                    <a:pt x="14301" y="61015"/>
                  </a:cubicBezTo>
                  <a:cubicBezTo>
                    <a:pt x="14720" y="60420"/>
                    <a:pt x="14825" y="59658"/>
                    <a:pt x="14580" y="58972"/>
                  </a:cubicBezTo>
                  <a:cubicBezTo>
                    <a:pt x="3764" y="28687"/>
                    <a:pt x="8868" y="3044"/>
                    <a:pt x="8939" y="2699"/>
                  </a:cubicBezTo>
                  <a:cubicBezTo>
                    <a:pt x="9192" y="1489"/>
                    <a:pt x="8417" y="302"/>
                    <a:pt x="7207" y="49"/>
                  </a:cubicBezTo>
                  <a:cubicBezTo>
                    <a:pt x="7052" y="16"/>
                    <a:pt x="6898" y="1"/>
                    <a:pt x="67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9529525" y="4507363"/>
              <a:ext cx="633425" cy="274275"/>
            </a:xfrm>
            <a:custGeom>
              <a:avLst/>
              <a:gdLst/>
              <a:ahLst/>
              <a:cxnLst/>
              <a:rect l="l" t="t" r="r" b="b"/>
              <a:pathLst>
                <a:path w="25337" h="10971" extrusionOk="0">
                  <a:moveTo>
                    <a:pt x="23134" y="0"/>
                  </a:moveTo>
                  <a:lnTo>
                    <a:pt x="18655" y="249"/>
                  </a:lnTo>
                  <a:cubicBezTo>
                    <a:pt x="17710" y="1827"/>
                    <a:pt x="16525" y="2112"/>
                    <a:pt x="14792" y="2482"/>
                  </a:cubicBezTo>
                  <a:cubicBezTo>
                    <a:pt x="11098" y="3272"/>
                    <a:pt x="6560" y="2393"/>
                    <a:pt x="3612" y="5227"/>
                  </a:cubicBezTo>
                  <a:cubicBezTo>
                    <a:pt x="1" y="8702"/>
                    <a:pt x="2465" y="10421"/>
                    <a:pt x="6418" y="10840"/>
                  </a:cubicBezTo>
                  <a:cubicBezTo>
                    <a:pt x="7260" y="10929"/>
                    <a:pt x="8113" y="10971"/>
                    <a:pt x="8972" y="10971"/>
                  </a:cubicBezTo>
                  <a:cubicBezTo>
                    <a:pt x="12988" y="10971"/>
                    <a:pt x="17127" y="10053"/>
                    <a:pt x="20826" y="8764"/>
                  </a:cubicBezTo>
                  <a:cubicBezTo>
                    <a:pt x="24708" y="7412"/>
                    <a:pt x="25337" y="3320"/>
                    <a:pt x="23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10273375" y="3036038"/>
              <a:ext cx="393600" cy="1549150"/>
            </a:xfrm>
            <a:custGeom>
              <a:avLst/>
              <a:gdLst/>
              <a:ahLst/>
              <a:cxnLst/>
              <a:rect l="l" t="t" r="r" b="b"/>
              <a:pathLst>
                <a:path w="15744" h="61966" extrusionOk="0">
                  <a:moveTo>
                    <a:pt x="8079" y="1"/>
                  </a:moveTo>
                  <a:cubicBezTo>
                    <a:pt x="7926" y="1"/>
                    <a:pt x="7772" y="16"/>
                    <a:pt x="7617" y="49"/>
                  </a:cubicBezTo>
                  <a:cubicBezTo>
                    <a:pt x="6407" y="302"/>
                    <a:pt x="5631" y="1489"/>
                    <a:pt x="5885" y="2699"/>
                  </a:cubicBezTo>
                  <a:cubicBezTo>
                    <a:pt x="5956" y="3044"/>
                    <a:pt x="11060" y="28687"/>
                    <a:pt x="245" y="58972"/>
                  </a:cubicBezTo>
                  <a:cubicBezTo>
                    <a:pt x="0" y="59658"/>
                    <a:pt x="104" y="60420"/>
                    <a:pt x="524" y="61015"/>
                  </a:cubicBezTo>
                  <a:cubicBezTo>
                    <a:pt x="943" y="61610"/>
                    <a:pt x="1625" y="61964"/>
                    <a:pt x="2353" y="61965"/>
                  </a:cubicBezTo>
                  <a:lnTo>
                    <a:pt x="2353" y="61965"/>
                  </a:lnTo>
                  <a:cubicBezTo>
                    <a:pt x="3300" y="61965"/>
                    <a:pt x="4144" y="61368"/>
                    <a:pt x="4462" y="60478"/>
                  </a:cubicBezTo>
                  <a:cubicBezTo>
                    <a:pt x="15743" y="28892"/>
                    <a:pt x="10497" y="2872"/>
                    <a:pt x="10269" y="1781"/>
                  </a:cubicBezTo>
                  <a:cubicBezTo>
                    <a:pt x="10048" y="726"/>
                    <a:pt x="9117" y="1"/>
                    <a:pt x="8079" y="1"/>
                  </a:cubicBezTo>
                  <a:close/>
                  <a:moveTo>
                    <a:pt x="2353" y="61965"/>
                  </a:moveTo>
                  <a:lnTo>
                    <a:pt x="2353" y="61965"/>
                  </a:lnTo>
                  <a:cubicBezTo>
                    <a:pt x="2353" y="61965"/>
                    <a:pt x="2353" y="61965"/>
                    <a:pt x="2352" y="61965"/>
                  </a:cubicBezTo>
                  <a:lnTo>
                    <a:pt x="2354" y="61965"/>
                  </a:lnTo>
                  <a:cubicBezTo>
                    <a:pt x="2354" y="61965"/>
                    <a:pt x="2353" y="61965"/>
                    <a:pt x="2353" y="619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10227375" y="4507363"/>
              <a:ext cx="633400" cy="274275"/>
            </a:xfrm>
            <a:custGeom>
              <a:avLst/>
              <a:gdLst/>
              <a:ahLst/>
              <a:cxnLst/>
              <a:rect l="l" t="t" r="r" b="b"/>
              <a:pathLst>
                <a:path w="25336" h="10971" extrusionOk="0">
                  <a:moveTo>
                    <a:pt x="2202" y="0"/>
                  </a:moveTo>
                  <a:cubicBezTo>
                    <a:pt x="1" y="3320"/>
                    <a:pt x="627" y="7412"/>
                    <a:pt x="4511" y="8764"/>
                  </a:cubicBezTo>
                  <a:cubicBezTo>
                    <a:pt x="8211" y="10053"/>
                    <a:pt x="12349" y="10971"/>
                    <a:pt x="16366" y="10971"/>
                  </a:cubicBezTo>
                  <a:cubicBezTo>
                    <a:pt x="17224" y="10971"/>
                    <a:pt x="18077" y="10929"/>
                    <a:pt x="18919" y="10840"/>
                  </a:cubicBezTo>
                  <a:cubicBezTo>
                    <a:pt x="22871" y="10421"/>
                    <a:pt x="25335" y="8702"/>
                    <a:pt x="21723" y="5227"/>
                  </a:cubicBezTo>
                  <a:cubicBezTo>
                    <a:pt x="18775" y="2393"/>
                    <a:pt x="14238" y="3272"/>
                    <a:pt x="10544" y="2482"/>
                  </a:cubicBezTo>
                  <a:cubicBezTo>
                    <a:pt x="8810" y="2112"/>
                    <a:pt x="7628" y="1827"/>
                    <a:pt x="6680" y="249"/>
                  </a:cubicBezTo>
                  <a:lnTo>
                    <a:pt x="22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9653700" y="1604513"/>
              <a:ext cx="413775" cy="374275"/>
            </a:xfrm>
            <a:custGeom>
              <a:avLst/>
              <a:gdLst/>
              <a:ahLst/>
              <a:cxnLst/>
              <a:rect l="l" t="t" r="r" b="b"/>
              <a:pathLst>
                <a:path w="16551" h="14971" extrusionOk="0">
                  <a:moveTo>
                    <a:pt x="6096" y="0"/>
                  </a:moveTo>
                  <a:cubicBezTo>
                    <a:pt x="5939" y="0"/>
                    <a:pt x="5776" y="21"/>
                    <a:pt x="5606" y="64"/>
                  </a:cubicBezTo>
                  <a:cubicBezTo>
                    <a:pt x="1" y="1501"/>
                    <a:pt x="3312" y="14971"/>
                    <a:pt x="8013" y="14971"/>
                  </a:cubicBezTo>
                  <a:cubicBezTo>
                    <a:pt x="8283" y="14971"/>
                    <a:pt x="8557" y="14926"/>
                    <a:pt x="8835" y="14833"/>
                  </a:cubicBezTo>
                  <a:lnTo>
                    <a:pt x="16550" y="9358"/>
                  </a:lnTo>
                  <a:cubicBezTo>
                    <a:pt x="12916" y="9326"/>
                    <a:pt x="11554" y="8416"/>
                    <a:pt x="9825" y="5133"/>
                  </a:cubicBezTo>
                  <a:cubicBezTo>
                    <a:pt x="9027" y="3619"/>
                    <a:pt x="8165" y="0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10354850" y="1604513"/>
              <a:ext cx="413775" cy="374275"/>
            </a:xfrm>
            <a:custGeom>
              <a:avLst/>
              <a:gdLst/>
              <a:ahLst/>
              <a:cxnLst/>
              <a:rect l="l" t="t" r="r" b="b"/>
              <a:pathLst>
                <a:path w="16551" h="14971" extrusionOk="0">
                  <a:moveTo>
                    <a:pt x="10455" y="0"/>
                  </a:moveTo>
                  <a:cubicBezTo>
                    <a:pt x="8386" y="0"/>
                    <a:pt x="7524" y="3619"/>
                    <a:pt x="6726" y="5133"/>
                  </a:cubicBezTo>
                  <a:cubicBezTo>
                    <a:pt x="4997" y="8416"/>
                    <a:pt x="3634" y="9326"/>
                    <a:pt x="1" y="9358"/>
                  </a:cubicBezTo>
                  <a:lnTo>
                    <a:pt x="7716" y="14833"/>
                  </a:lnTo>
                  <a:cubicBezTo>
                    <a:pt x="7994" y="14926"/>
                    <a:pt x="8268" y="14971"/>
                    <a:pt x="8538" y="14971"/>
                  </a:cubicBezTo>
                  <a:cubicBezTo>
                    <a:pt x="13239" y="14971"/>
                    <a:pt x="16550" y="1501"/>
                    <a:pt x="10945" y="64"/>
                  </a:cubicBezTo>
                  <a:cubicBezTo>
                    <a:pt x="10775" y="21"/>
                    <a:pt x="10612" y="0"/>
                    <a:pt x="104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9583075" y="1722313"/>
              <a:ext cx="1258750" cy="1613550"/>
            </a:xfrm>
            <a:custGeom>
              <a:avLst/>
              <a:gdLst/>
              <a:ahLst/>
              <a:cxnLst/>
              <a:rect l="l" t="t" r="r" b="b"/>
              <a:pathLst>
                <a:path w="50350" h="64542" extrusionOk="0">
                  <a:moveTo>
                    <a:pt x="25171" y="0"/>
                  </a:moveTo>
                  <a:cubicBezTo>
                    <a:pt x="20506" y="0"/>
                    <a:pt x="15841" y="1850"/>
                    <a:pt x="12855" y="5557"/>
                  </a:cubicBezTo>
                  <a:cubicBezTo>
                    <a:pt x="7620" y="12053"/>
                    <a:pt x="4384" y="19837"/>
                    <a:pt x="2559" y="27930"/>
                  </a:cubicBezTo>
                  <a:cubicBezTo>
                    <a:pt x="1" y="39287"/>
                    <a:pt x="2641" y="50685"/>
                    <a:pt x="10222" y="58066"/>
                  </a:cubicBezTo>
                  <a:cubicBezTo>
                    <a:pt x="14653" y="62380"/>
                    <a:pt x="19913" y="64541"/>
                    <a:pt x="25176" y="64541"/>
                  </a:cubicBezTo>
                  <a:cubicBezTo>
                    <a:pt x="30433" y="64541"/>
                    <a:pt x="35692" y="62385"/>
                    <a:pt x="40128" y="58066"/>
                  </a:cubicBezTo>
                  <a:cubicBezTo>
                    <a:pt x="47709" y="50685"/>
                    <a:pt x="50350" y="39287"/>
                    <a:pt x="47790" y="27930"/>
                  </a:cubicBezTo>
                  <a:cubicBezTo>
                    <a:pt x="45967" y="19835"/>
                    <a:pt x="42730" y="12053"/>
                    <a:pt x="37496" y="5557"/>
                  </a:cubicBezTo>
                  <a:cubicBezTo>
                    <a:pt x="34513" y="1855"/>
                    <a:pt x="29842" y="0"/>
                    <a:pt x="2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10008575" y="2130163"/>
              <a:ext cx="385750" cy="385750"/>
            </a:xfrm>
            <a:custGeom>
              <a:avLst/>
              <a:gdLst/>
              <a:ahLst/>
              <a:cxnLst/>
              <a:rect l="l" t="t" r="r" b="b"/>
              <a:pathLst>
                <a:path w="15430" h="15430" extrusionOk="0">
                  <a:moveTo>
                    <a:pt x="7714" y="1"/>
                  </a:moveTo>
                  <a:cubicBezTo>
                    <a:pt x="3454" y="1"/>
                    <a:pt x="0" y="3454"/>
                    <a:pt x="0" y="7716"/>
                  </a:cubicBezTo>
                  <a:cubicBezTo>
                    <a:pt x="0" y="11976"/>
                    <a:pt x="3454" y="15429"/>
                    <a:pt x="7714" y="15429"/>
                  </a:cubicBezTo>
                  <a:cubicBezTo>
                    <a:pt x="11975" y="15429"/>
                    <a:pt x="15429" y="11976"/>
                    <a:pt x="15429" y="7716"/>
                  </a:cubicBezTo>
                  <a:cubicBezTo>
                    <a:pt x="15429" y="3454"/>
                    <a:pt x="11975" y="1"/>
                    <a:pt x="7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10052100" y="2173738"/>
              <a:ext cx="298675" cy="298625"/>
            </a:xfrm>
            <a:custGeom>
              <a:avLst/>
              <a:gdLst/>
              <a:ahLst/>
              <a:cxnLst/>
              <a:rect l="l" t="t" r="r" b="b"/>
              <a:pathLst>
                <a:path w="11947" h="11945" extrusionOk="0">
                  <a:moveTo>
                    <a:pt x="5973" y="0"/>
                  </a:moveTo>
                  <a:cubicBezTo>
                    <a:pt x="2676" y="0"/>
                    <a:pt x="1" y="2674"/>
                    <a:pt x="1" y="5973"/>
                  </a:cubicBezTo>
                  <a:cubicBezTo>
                    <a:pt x="1" y="9270"/>
                    <a:pt x="2676" y="11945"/>
                    <a:pt x="5973" y="11945"/>
                  </a:cubicBezTo>
                  <a:cubicBezTo>
                    <a:pt x="9272" y="11945"/>
                    <a:pt x="11947" y="9270"/>
                    <a:pt x="11947" y="5973"/>
                  </a:cubicBezTo>
                  <a:cubicBezTo>
                    <a:pt x="11947" y="2674"/>
                    <a:pt x="9272" y="0"/>
                    <a:pt x="5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10098800" y="2220388"/>
              <a:ext cx="205300" cy="205300"/>
            </a:xfrm>
            <a:custGeom>
              <a:avLst/>
              <a:gdLst/>
              <a:ahLst/>
              <a:cxnLst/>
              <a:rect l="l" t="t" r="r" b="b"/>
              <a:pathLst>
                <a:path w="8212" h="8212" extrusionOk="0">
                  <a:moveTo>
                    <a:pt x="4105" y="0"/>
                  </a:moveTo>
                  <a:cubicBezTo>
                    <a:pt x="1839" y="0"/>
                    <a:pt x="0" y="1839"/>
                    <a:pt x="0" y="4107"/>
                  </a:cubicBezTo>
                  <a:cubicBezTo>
                    <a:pt x="0" y="6373"/>
                    <a:pt x="1839" y="8212"/>
                    <a:pt x="4105" y="8212"/>
                  </a:cubicBezTo>
                  <a:cubicBezTo>
                    <a:pt x="6373" y="8212"/>
                    <a:pt x="8212" y="6373"/>
                    <a:pt x="8212" y="4107"/>
                  </a:cubicBezTo>
                  <a:cubicBezTo>
                    <a:pt x="8212" y="1839"/>
                    <a:pt x="6373" y="0"/>
                    <a:pt x="4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10127600" y="2254613"/>
              <a:ext cx="142300" cy="136900"/>
            </a:xfrm>
            <a:custGeom>
              <a:avLst/>
              <a:gdLst/>
              <a:ahLst/>
              <a:cxnLst/>
              <a:rect l="l" t="t" r="r" b="b"/>
              <a:pathLst>
                <a:path w="5692" h="5476" extrusionOk="0">
                  <a:moveTo>
                    <a:pt x="2956" y="0"/>
                  </a:moveTo>
                  <a:cubicBezTo>
                    <a:pt x="2955" y="0"/>
                    <a:pt x="2954" y="0"/>
                    <a:pt x="2953" y="0"/>
                  </a:cubicBezTo>
                  <a:cubicBezTo>
                    <a:pt x="1846" y="0"/>
                    <a:pt x="849" y="667"/>
                    <a:pt x="424" y="1690"/>
                  </a:cubicBezTo>
                  <a:cubicBezTo>
                    <a:pt x="0" y="2713"/>
                    <a:pt x="236" y="3890"/>
                    <a:pt x="1019" y="4673"/>
                  </a:cubicBezTo>
                  <a:cubicBezTo>
                    <a:pt x="1542" y="5197"/>
                    <a:pt x="2242" y="5475"/>
                    <a:pt x="2955" y="5475"/>
                  </a:cubicBezTo>
                  <a:cubicBezTo>
                    <a:pt x="3307" y="5475"/>
                    <a:pt x="3663" y="5407"/>
                    <a:pt x="4002" y="5267"/>
                  </a:cubicBezTo>
                  <a:cubicBezTo>
                    <a:pt x="5024" y="4843"/>
                    <a:pt x="5692" y="3844"/>
                    <a:pt x="5692" y="2738"/>
                  </a:cubicBezTo>
                  <a:cubicBezTo>
                    <a:pt x="5692" y="1227"/>
                    <a:pt x="4467" y="0"/>
                    <a:pt x="2956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0211825" y="2229713"/>
              <a:ext cx="93300" cy="93350"/>
            </a:xfrm>
            <a:custGeom>
              <a:avLst/>
              <a:gdLst/>
              <a:ahLst/>
              <a:cxnLst/>
              <a:rect l="l" t="t" r="r" b="b"/>
              <a:pathLst>
                <a:path w="3732" h="3734" extrusionOk="0">
                  <a:moveTo>
                    <a:pt x="1866" y="1"/>
                  </a:moveTo>
                  <a:cubicBezTo>
                    <a:pt x="835" y="1"/>
                    <a:pt x="0" y="836"/>
                    <a:pt x="0" y="1866"/>
                  </a:cubicBezTo>
                  <a:cubicBezTo>
                    <a:pt x="0" y="2897"/>
                    <a:pt x="835" y="3734"/>
                    <a:pt x="1866" y="3734"/>
                  </a:cubicBezTo>
                  <a:cubicBezTo>
                    <a:pt x="2897" y="3734"/>
                    <a:pt x="3732" y="2897"/>
                    <a:pt x="3732" y="1866"/>
                  </a:cubicBezTo>
                  <a:cubicBezTo>
                    <a:pt x="3732" y="836"/>
                    <a:pt x="2897" y="1"/>
                    <a:pt x="1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9729500" y="2141088"/>
              <a:ext cx="284450" cy="363900"/>
            </a:xfrm>
            <a:custGeom>
              <a:avLst/>
              <a:gdLst/>
              <a:ahLst/>
              <a:cxnLst/>
              <a:rect l="l" t="t" r="r" b="b"/>
              <a:pathLst>
                <a:path w="11378" h="14556" extrusionOk="0">
                  <a:moveTo>
                    <a:pt x="5689" y="1"/>
                  </a:moveTo>
                  <a:cubicBezTo>
                    <a:pt x="2547" y="1"/>
                    <a:pt x="1" y="3259"/>
                    <a:pt x="1" y="7279"/>
                  </a:cubicBezTo>
                  <a:cubicBezTo>
                    <a:pt x="1" y="9208"/>
                    <a:pt x="600" y="11059"/>
                    <a:pt x="1666" y="12424"/>
                  </a:cubicBezTo>
                  <a:cubicBezTo>
                    <a:pt x="2733" y="13788"/>
                    <a:pt x="4180" y="14555"/>
                    <a:pt x="5689" y="14555"/>
                  </a:cubicBezTo>
                  <a:cubicBezTo>
                    <a:pt x="7197" y="14555"/>
                    <a:pt x="8643" y="13788"/>
                    <a:pt x="9711" y="12424"/>
                  </a:cubicBezTo>
                  <a:cubicBezTo>
                    <a:pt x="10778" y="11059"/>
                    <a:pt x="11378" y="9208"/>
                    <a:pt x="11378" y="7279"/>
                  </a:cubicBezTo>
                  <a:cubicBezTo>
                    <a:pt x="11378" y="3259"/>
                    <a:pt x="8830" y="1"/>
                    <a:pt x="5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9770350" y="2193388"/>
              <a:ext cx="202725" cy="259325"/>
            </a:xfrm>
            <a:custGeom>
              <a:avLst/>
              <a:gdLst/>
              <a:ahLst/>
              <a:cxnLst/>
              <a:rect l="l" t="t" r="r" b="b"/>
              <a:pathLst>
                <a:path w="8109" h="10373" extrusionOk="0">
                  <a:moveTo>
                    <a:pt x="4055" y="1"/>
                  </a:moveTo>
                  <a:cubicBezTo>
                    <a:pt x="1816" y="1"/>
                    <a:pt x="0" y="2322"/>
                    <a:pt x="0" y="5187"/>
                  </a:cubicBezTo>
                  <a:cubicBezTo>
                    <a:pt x="0" y="8051"/>
                    <a:pt x="1816" y="10373"/>
                    <a:pt x="4055" y="10373"/>
                  </a:cubicBezTo>
                  <a:cubicBezTo>
                    <a:pt x="6293" y="10373"/>
                    <a:pt x="8109" y="8051"/>
                    <a:pt x="8109" y="5187"/>
                  </a:cubicBezTo>
                  <a:cubicBezTo>
                    <a:pt x="8109" y="2322"/>
                    <a:pt x="6294" y="1"/>
                    <a:pt x="4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9802025" y="2249213"/>
              <a:ext cx="139400" cy="135000"/>
            </a:xfrm>
            <a:custGeom>
              <a:avLst/>
              <a:gdLst/>
              <a:ahLst/>
              <a:cxnLst/>
              <a:rect l="l" t="t" r="r" b="b"/>
              <a:pathLst>
                <a:path w="5576" h="5400" extrusionOk="0">
                  <a:moveTo>
                    <a:pt x="2788" y="1"/>
                  </a:moveTo>
                  <a:cubicBezTo>
                    <a:pt x="1249" y="1"/>
                    <a:pt x="1" y="1209"/>
                    <a:pt x="1" y="2700"/>
                  </a:cubicBezTo>
                  <a:cubicBezTo>
                    <a:pt x="1" y="4191"/>
                    <a:pt x="1249" y="5399"/>
                    <a:pt x="2788" y="5399"/>
                  </a:cubicBezTo>
                  <a:cubicBezTo>
                    <a:pt x="4327" y="5399"/>
                    <a:pt x="5575" y="4191"/>
                    <a:pt x="5575" y="2700"/>
                  </a:cubicBezTo>
                  <a:cubicBezTo>
                    <a:pt x="5575" y="1209"/>
                    <a:pt x="4327" y="1"/>
                    <a:pt x="2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9821625" y="2263613"/>
              <a:ext cx="96575" cy="92925"/>
            </a:xfrm>
            <a:custGeom>
              <a:avLst/>
              <a:gdLst/>
              <a:ahLst/>
              <a:cxnLst/>
              <a:rect l="l" t="t" r="r" b="b"/>
              <a:pathLst>
                <a:path w="3863" h="3717" extrusionOk="0">
                  <a:moveTo>
                    <a:pt x="2004" y="0"/>
                  </a:moveTo>
                  <a:cubicBezTo>
                    <a:pt x="1253" y="0"/>
                    <a:pt x="574" y="453"/>
                    <a:pt x="287" y="1148"/>
                  </a:cubicBezTo>
                  <a:cubicBezTo>
                    <a:pt x="0" y="1842"/>
                    <a:pt x="160" y="2642"/>
                    <a:pt x="691" y="3173"/>
                  </a:cubicBezTo>
                  <a:cubicBezTo>
                    <a:pt x="1046" y="3528"/>
                    <a:pt x="1521" y="3716"/>
                    <a:pt x="2003" y="3716"/>
                  </a:cubicBezTo>
                  <a:cubicBezTo>
                    <a:pt x="2244" y="3716"/>
                    <a:pt x="2486" y="3670"/>
                    <a:pt x="2716" y="3574"/>
                  </a:cubicBezTo>
                  <a:cubicBezTo>
                    <a:pt x="3411" y="3286"/>
                    <a:pt x="3862" y="2607"/>
                    <a:pt x="3862" y="1855"/>
                  </a:cubicBezTo>
                  <a:cubicBezTo>
                    <a:pt x="3861" y="831"/>
                    <a:pt x="3029" y="0"/>
                    <a:pt x="2004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9878775" y="2242013"/>
              <a:ext cx="63325" cy="81050"/>
            </a:xfrm>
            <a:custGeom>
              <a:avLst/>
              <a:gdLst/>
              <a:ahLst/>
              <a:cxnLst/>
              <a:rect l="l" t="t" r="r" b="b"/>
              <a:pathLst>
                <a:path w="2533" h="3242" extrusionOk="0">
                  <a:moveTo>
                    <a:pt x="1267" y="0"/>
                  </a:moveTo>
                  <a:cubicBezTo>
                    <a:pt x="567" y="0"/>
                    <a:pt x="0" y="725"/>
                    <a:pt x="0" y="1620"/>
                  </a:cubicBezTo>
                  <a:cubicBezTo>
                    <a:pt x="0" y="2518"/>
                    <a:pt x="567" y="3242"/>
                    <a:pt x="1267" y="3242"/>
                  </a:cubicBezTo>
                  <a:cubicBezTo>
                    <a:pt x="1965" y="3242"/>
                    <a:pt x="2533" y="2516"/>
                    <a:pt x="2533" y="1620"/>
                  </a:cubicBezTo>
                  <a:cubicBezTo>
                    <a:pt x="2533" y="726"/>
                    <a:pt x="1965" y="0"/>
                    <a:pt x="1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0391825" y="2133688"/>
              <a:ext cx="284400" cy="363900"/>
            </a:xfrm>
            <a:custGeom>
              <a:avLst/>
              <a:gdLst/>
              <a:ahLst/>
              <a:cxnLst/>
              <a:rect l="l" t="t" r="r" b="b"/>
              <a:pathLst>
                <a:path w="11376" h="14556" extrusionOk="0">
                  <a:moveTo>
                    <a:pt x="5689" y="1"/>
                  </a:moveTo>
                  <a:cubicBezTo>
                    <a:pt x="2546" y="1"/>
                    <a:pt x="1" y="3259"/>
                    <a:pt x="1" y="7279"/>
                  </a:cubicBezTo>
                  <a:cubicBezTo>
                    <a:pt x="1" y="9208"/>
                    <a:pt x="600" y="11059"/>
                    <a:pt x="1666" y="12424"/>
                  </a:cubicBezTo>
                  <a:cubicBezTo>
                    <a:pt x="2733" y="13788"/>
                    <a:pt x="4180" y="14555"/>
                    <a:pt x="5689" y="14555"/>
                  </a:cubicBezTo>
                  <a:cubicBezTo>
                    <a:pt x="7196" y="14555"/>
                    <a:pt x="8643" y="13788"/>
                    <a:pt x="9711" y="12424"/>
                  </a:cubicBezTo>
                  <a:cubicBezTo>
                    <a:pt x="10778" y="11059"/>
                    <a:pt x="11376" y="9208"/>
                    <a:pt x="11376" y="7279"/>
                  </a:cubicBezTo>
                  <a:cubicBezTo>
                    <a:pt x="11376" y="3259"/>
                    <a:pt x="8830" y="1"/>
                    <a:pt x="5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10432675" y="2185988"/>
              <a:ext cx="202725" cy="259325"/>
            </a:xfrm>
            <a:custGeom>
              <a:avLst/>
              <a:gdLst/>
              <a:ahLst/>
              <a:cxnLst/>
              <a:rect l="l" t="t" r="r" b="b"/>
              <a:pathLst>
                <a:path w="8109" h="10373" extrusionOk="0">
                  <a:moveTo>
                    <a:pt x="4055" y="1"/>
                  </a:moveTo>
                  <a:cubicBezTo>
                    <a:pt x="1816" y="1"/>
                    <a:pt x="0" y="2322"/>
                    <a:pt x="0" y="5187"/>
                  </a:cubicBezTo>
                  <a:cubicBezTo>
                    <a:pt x="0" y="8051"/>
                    <a:pt x="1816" y="10373"/>
                    <a:pt x="4055" y="10373"/>
                  </a:cubicBezTo>
                  <a:cubicBezTo>
                    <a:pt x="6293" y="10373"/>
                    <a:pt x="8108" y="8051"/>
                    <a:pt x="8108" y="5187"/>
                  </a:cubicBezTo>
                  <a:cubicBezTo>
                    <a:pt x="8108" y="2322"/>
                    <a:pt x="6294" y="1"/>
                    <a:pt x="4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10464350" y="2241813"/>
              <a:ext cx="139400" cy="135000"/>
            </a:xfrm>
            <a:custGeom>
              <a:avLst/>
              <a:gdLst/>
              <a:ahLst/>
              <a:cxnLst/>
              <a:rect l="l" t="t" r="r" b="b"/>
              <a:pathLst>
                <a:path w="5576" h="5400" extrusionOk="0">
                  <a:moveTo>
                    <a:pt x="2788" y="1"/>
                  </a:moveTo>
                  <a:cubicBezTo>
                    <a:pt x="1249" y="1"/>
                    <a:pt x="1" y="1209"/>
                    <a:pt x="1" y="2700"/>
                  </a:cubicBezTo>
                  <a:cubicBezTo>
                    <a:pt x="1" y="4191"/>
                    <a:pt x="1249" y="5399"/>
                    <a:pt x="2788" y="5399"/>
                  </a:cubicBezTo>
                  <a:cubicBezTo>
                    <a:pt x="4327" y="5399"/>
                    <a:pt x="5575" y="4191"/>
                    <a:pt x="5575" y="2700"/>
                  </a:cubicBezTo>
                  <a:cubicBezTo>
                    <a:pt x="5575" y="1209"/>
                    <a:pt x="4327" y="1"/>
                    <a:pt x="2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10483950" y="2256213"/>
              <a:ext cx="96575" cy="92925"/>
            </a:xfrm>
            <a:custGeom>
              <a:avLst/>
              <a:gdLst/>
              <a:ahLst/>
              <a:cxnLst/>
              <a:rect l="l" t="t" r="r" b="b"/>
              <a:pathLst>
                <a:path w="3863" h="3717" extrusionOk="0">
                  <a:moveTo>
                    <a:pt x="2004" y="0"/>
                  </a:moveTo>
                  <a:cubicBezTo>
                    <a:pt x="1253" y="0"/>
                    <a:pt x="574" y="453"/>
                    <a:pt x="287" y="1148"/>
                  </a:cubicBezTo>
                  <a:cubicBezTo>
                    <a:pt x="0" y="1842"/>
                    <a:pt x="159" y="2642"/>
                    <a:pt x="691" y="3173"/>
                  </a:cubicBezTo>
                  <a:cubicBezTo>
                    <a:pt x="1046" y="3528"/>
                    <a:pt x="1520" y="3716"/>
                    <a:pt x="2003" y="3716"/>
                  </a:cubicBezTo>
                  <a:cubicBezTo>
                    <a:pt x="2243" y="3716"/>
                    <a:pt x="2486" y="3670"/>
                    <a:pt x="2716" y="3574"/>
                  </a:cubicBezTo>
                  <a:cubicBezTo>
                    <a:pt x="3411" y="3285"/>
                    <a:pt x="3862" y="2607"/>
                    <a:pt x="3862" y="1855"/>
                  </a:cubicBezTo>
                  <a:cubicBezTo>
                    <a:pt x="3861" y="831"/>
                    <a:pt x="3029" y="0"/>
                    <a:pt x="2004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10541050" y="2234613"/>
              <a:ext cx="63375" cy="81050"/>
            </a:xfrm>
            <a:custGeom>
              <a:avLst/>
              <a:gdLst/>
              <a:ahLst/>
              <a:cxnLst/>
              <a:rect l="l" t="t" r="r" b="b"/>
              <a:pathLst>
                <a:path w="2535" h="3242" extrusionOk="0">
                  <a:moveTo>
                    <a:pt x="1268" y="0"/>
                  </a:moveTo>
                  <a:cubicBezTo>
                    <a:pt x="569" y="0"/>
                    <a:pt x="1" y="726"/>
                    <a:pt x="1" y="1620"/>
                  </a:cubicBezTo>
                  <a:cubicBezTo>
                    <a:pt x="1" y="2516"/>
                    <a:pt x="569" y="3242"/>
                    <a:pt x="1268" y="3242"/>
                  </a:cubicBezTo>
                  <a:cubicBezTo>
                    <a:pt x="1968" y="3242"/>
                    <a:pt x="2535" y="2516"/>
                    <a:pt x="2535" y="1620"/>
                  </a:cubicBezTo>
                  <a:cubicBezTo>
                    <a:pt x="2535" y="726"/>
                    <a:pt x="1967" y="0"/>
                    <a:pt x="1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9812350" y="2594338"/>
              <a:ext cx="765250" cy="497500"/>
            </a:xfrm>
            <a:custGeom>
              <a:avLst/>
              <a:gdLst/>
              <a:ahLst/>
              <a:cxnLst/>
              <a:rect l="l" t="t" r="r" b="b"/>
              <a:pathLst>
                <a:path w="30610" h="1990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30609" y="0"/>
                  </a:moveTo>
                  <a:lnTo>
                    <a:pt x="30609" y="0"/>
                  </a:lnTo>
                  <a:cubicBezTo>
                    <a:pt x="30609" y="624"/>
                    <a:pt x="23873" y="1641"/>
                    <a:pt x="23347" y="1722"/>
                  </a:cubicBezTo>
                  <a:cubicBezTo>
                    <a:pt x="20692" y="2128"/>
                    <a:pt x="18000" y="2330"/>
                    <a:pt x="15309" y="2330"/>
                  </a:cubicBezTo>
                  <a:cubicBezTo>
                    <a:pt x="12953" y="2330"/>
                    <a:pt x="10597" y="2175"/>
                    <a:pt x="8265" y="1868"/>
                  </a:cubicBezTo>
                  <a:cubicBezTo>
                    <a:pt x="7705" y="1795"/>
                    <a:pt x="8" y="737"/>
                    <a:pt x="1" y="0"/>
                  </a:cubicBezTo>
                  <a:lnTo>
                    <a:pt x="1" y="0"/>
                  </a:lnTo>
                  <a:cubicBezTo>
                    <a:pt x="72" y="7834"/>
                    <a:pt x="4157" y="17343"/>
                    <a:pt x="12348" y="19504"/>
                  </a:cubicBezTo>
                  <a:cubicBezTo>
                    <a:pt x="13371" y="19774"/>
                    <a:pt x="14364" y="19899"/>
                    <a:pt x="15324" y="19899"/>
                  </a:cubicBezTo>
                  <a:cubicBezTo>
                    <a:pt x="22375" y="19899"/>
                    <a:pt x="27629" y="13102"/>
                    <a:pt x="29692" y="6662"/>
                  </a:cubicBezTo>
                  <a:cubicBezTo>
                    <a:pt x="30412" y="4412"/>
                    <a:pt x="30609" y="2328"/>
                    <a:pt x="30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9963175" y="2803888"/>
              <a:ext cx="508075" cy="325300"/>
            </a:xfrm>
            <a:custGeom>
              <a:avLst/>
              <a:gdLst/>
              <a:ahLst/>
              <a:cxnLst/>
              <a:rect l="l" t="t" r="r" b="b"/>
              <a:pathLst>
                <a:path w="20323" h="13012" extrusionOk="0">
                  <a:moveTo>
                    <a:pt x="14806" y="0"/>
                  </a:moveTo>
                  <a:cubicBezTo>
                    <a:pt x="12879" y="0"/>
                    <a:pt x="10903" y="943"/>
                    <a:pt x="9743" y="2786"/>
                  </a:cubicBezTo>
                  <a:cubicBezTo>
                    <a:pt x="8614" y="1216"/>
                    <a:pt x="6476" y="19"/>
                    <a:pt x="4471" y="19"/>
                  </a:cubicBezTo>
                  <a:cubicBezTo>
                    <a:pt x="3446" y="19"/>
                    <a:pt x="2456" y="332"/>
                    <a:pt x="1653" y="1069"/>
                  </a:cubicBezTo>
                  <a:cubicBezTo>
                    <a:pt x="534" y="2096"/>
                    <a:pt x="1" y="4779"/>
                    <a:pt x="14" y="7641"/>
                  </a:cubicBezTo>
                  <a:cubicBezTo>
                    <a:pt x="1757" y="10001"/>
                    <a:pt x="4007" y="11814"/>
                    <a:pt x="6773" y="12615"/>
                  </a:cubicBezTo>
                  <a:cubicBezTo>
                    <a:pt x="7705" y="12885"/>
                    <a:pt x="8609" y="13011"/>
                    <a:pt x="9483" y="13011"/>
                  </a:cubicBezTo>
                  <a:cubicBezTo>
                    <a:pt x="14099" y="13011"/>
                    <a:pt x="17869" y="9498"/>
                    <a:pt x="20322" y="5130"/>
                  </a:cubicBezTo>
                  <a:cubicBezTo>
                    <a:pt x="20181" y="4343"/>
                    <a:pt x="19938" y="3569"/>
                    <a:pt x="19550" y="2817"/>
                  </a:cubicBezTo>
                  <a:cubicBezTo>
                    <a:pt x="18575" y="925"/>
                    <a:pt x="16714" y="0"/>
                    <a:pt x="148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9803025" y="3844763"/>
              <a:ext cx="130700" cy="136925"/>
            </a:xfrm>
            <a:custGeom>
              <a:avLst/>
              <a:gdLst/>
              <a:ahLst/>
              <a:cxnLst/>
              <a:rect l="l" t="t" r="r" b="b"/>
              <a:pathLst>
                <a:path w="5228" h="5477" extrusionOk="0">
                  <a:moveTo>
                    <a:pt x="2613" y="1"/>
                  </a:moveTo>
                  <a:cubicBezTo>
                    <a:pt x="1171" y="1"/>
                    <a:pt x="0" y="1228"/>
                    <a:pt x="0" y="2740"/>
                  </a:cubicBezTo>
                  <a:cubicBezTo>
                    <a:pt x="0" y="4252"/>
                    <a:pt x="1171" y="5477"/>
                    <a:pt x="2613" y="5477"/>
                  </a:cubicBezTo>
                  <a:cubicBezTo>
                    <a:pt x="4057" y="5477"/>
                    <a:pt x="5227" y="4252"/>
                    <a:pt x="5227" y="2740"/>
                  </a:cubicBezTo>
                  <a:cubicBezTo>
                    <a:pt x="5227" y="1228"/>
                    <a:pt x="4057" y="1"/>
                    <a:pt x="2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10462500" y="3844763"/>
              <a:ext cx="130650" cy="136925"/>
            </a:xfrm>
            <a:custGeom>
              <a:avLst/>
              <a:gdLst/>
              <a:ahLst/>
              <a:cxnLst/>
              <a:rect l="l" t="t" r="r" b="b"/>
              <a:pathLst>
                <a:path w="5226" h="5477" extrusionOk="0">
                  <a:moveTo>
                    <a:pt x="2613" y="1"/>
                  </a:moveTo>
                  <a:cubicBezTo>
                    <a:pt x="1169" y="1"/>
                    <a:pt x="0" y="1228"/>
                    <a:pt x="0" y="2740"/>
                  </a:cubicBezTo>
                  <a:cubicBezTo>
                    <a:pt x="0" y="4252"/>
                    <a:pt x="1169" y="5477"/>
                    <a:pt x="2613" y="5477"/>
                  </a:cubicBezTo>
                  <a:cubicBezTo>
                    <a:pt x="4057" y="5477"/>
                    <a:pt x="5226" y="4252"/>
                    <a:pt x="5226" y="2740"/>
                  </a:cubicBezTo>
                  <a:cubicBezTo>
                    <a:pt x="5226" y="1228"/>
                    <a:pt x="4057" y="1"/>
                    <a:pt x="2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9594625" y="4620788"/>
              <a:ext cx="286175" cy="144800"/>
            </a:xfrm>
            <a:custGeom>
              <a:avLst/>
              <a:gdLst/>
              <a:ahLst/>
              <a:cxnLst/>
              <a:rect l="l" t="t" r="r" b="b"/>
              <a:pathLst>
                <a:path w="11447" h="5792" extrusionOk="0">
                  <a:moveTo>
                    <a:pt x="9814" y="0"/>
                  </a:moveTo>
                  <a:cubicBezTo>
                    <a:pt x="6971" y="0"/>
                    <a:pt x="1293" y="548"/>
                    <a:pt x="0" y="4795"/>
                  </a:cubicBezTo>
                  <a:lnTo>
                    <a:pt x="1493" y="5791"/>
                  </a:lnTo>
                  <a:cubicBezTo>
                    <a:pt x="1493" y="5791"/>
                    <a:pt x="4231" y="1560"/>
                    <a:pt x="11447" y="66"/>
                  </a:cubicBezTo>
                  <a:cubicBezTo>
                    <a:pt x="11447" y="66"/>
                    <a:pt x="10802" y="0"/>
                    <a:pt x="9814" y="0"/>
                  </a:cubicBezTo>
                  <a:close/>
                </a:path>
              </a:pathLst>
            </a:custGeom>
            <a:solidFill>
              <a:srgbClr val="DD31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10496700" y="4627038"/>
              <a:ext cx="286225" cy="144775"/>
            </a:xfrm>
            <a:custGeom>
              <a:avLst/>
              <a:gdLst/>
              <a:ahLst/>
              <a:cxnLst/>
              <a:rect l="l" t="t" r="r" b="b"/>
              <a:pathLst>
                <a:path w="11449" h="5791" extrusionOk="0">
                  <a:moveTo>
                    <a:pt x="1637" y="0"/>
                  </a:moveTo>
                  <a:cubicBezTo>
                    <a:pt x="647" y="0"/>
                    <a:pt x="0" y="67"/>
                    <a:pt x="0" y="67"/>
                  </a:cubicBezTo>
                  <a:cubicBezTo>
                    <a:pt x="7217" y="1559"/>
                    <a:pt x="9955" y="5790"/>
                    <a:pt x="9955" y="5790"/>
                  </a:cubicBezTo>
                  <a:lnTo>
                    <a:pt x="11448" y="4794"/>
                  </a:lnTo>
                  <a:cubicBezTo>
                    <a:pt x="10155" y="548"/>
                    <a:pt x="4481" y="0"/>
                    <a:pt x="1637" y="0"/>
                  </a:cubicBezTo>
                  <a:close/>
                </a:path>
              </a:pathLst>
            </a:custGeom>
            <a:solidFill>
              <a:srgbClr val="DD31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3" name="Google Shape;103;p1" descr="Kết quả hình ảnh cho newton grammar school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1013" y="296917"/>
            <a:ext cx="981604" cy="68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8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 txBox="1">
            <a:spLocks noGrp="1"/>
          </p:cNvSpPr>
          <p:nvPr>
            <p:ph type="subTitle" idx="4294967295"/>
          </p:nvPr>
        </p:nvSpPr>
        <p:spPr>
          <a:xfrm>
            <a:off x="931164" y="624608"/>
            <a:ext cx="10094228" cy="4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   -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Nêu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thông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tin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cô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đọng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xác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thực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về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người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viết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văn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bản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kiến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nghị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cá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nhân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hay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tập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thể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  -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Nêu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khái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quát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về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bối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cảnh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viết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kiến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nghị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thời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điểm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viết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cầu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viết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…)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  -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Trình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bày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rõ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ràng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về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vấn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đề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được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kiến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nghị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sự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việc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tượng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cần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quan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tâm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khắc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phục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;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tác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tiêu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cực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của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sự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việc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tượng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; ý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nghĩa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của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việc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xử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lí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giải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quyết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sự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việc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tượng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;…)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-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Gợi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ý,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đề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xuất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các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giải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pháp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cần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thực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để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khắc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phục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tác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không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tích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cực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của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sự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việc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tượng</a:t>
            </a:r>
            <a:endParaRPr lang="en-US" sz="2400" dirty="0">
              <a:solidFill>
                <a:srgbClr val="FFFFFF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Bày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tỏ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mong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muốn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vấn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đề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kiến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nghị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được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cấp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có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thẩm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quyền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quan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tâm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xử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lí</a:t>
            </a:r>
            <a:endParaRPr lang="en-US" sz="2400" dirty="0">
              <a:solidFill>
                <a:srgbClr val="FFFFFF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14" name="Google Shape;214;p6" descr="photo-1434030216411-0b793f4b4173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267129" y="5250094"/>
            <a:ext cx="1576502" cy="14573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5" name="Google Shape;215;p6"/>
          <p:cNvSpPr txBox="1">
            <a:spLocks noGrp="1"/>
          </p:cNvSpPr>
          <p:nvPr>
            <p:ph type="sldNum" idx="12"/>
          </p:nvPr>
        </p:nvSpPr>
        <p:spPr>
          <a:xfrm>
            <a:off x="10659592" y="22864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fld id="{00000000-1234-1234-1234-123412341234}" type="slidenum">
              <a:rPr lang="en-US"/>
              <a:pPr defTabSz="1219170"/>
              <a:t>8</a:t>
            </a:fld>
            <a:endParaRPr lang="en-US"/>
          </a:p>
        </p:txBody>
      </p:sp>
      <p:sp>
        <p:nvSpPr>
          <p:cNvPr id="6" name="Google Shape;423;p10">
            <a:extLst>
              <a:ext uri="{FF2B5EF4-FFF2-40B4-BE49-F238E27FC236}">
                <a16:creationId xmlns:a16="http://schemas.microsoft.com/office/drawing/2014/main" id="{E8660888-F67C-4161-808C-36C05DA8247E}"/>
              </a:ext>
            </a:extLst>
          </p:cNvPr>
          <p:cNvSpPr txBox="1">
            <a:spLocks/>
          </p:cNvSpPr>
          <p:nvPr/>
        </p:nvSpPr>
        <p:spPr>
          <a:xfrm>
            <a:off x="3513762" y="167686"/>
            <a:ext cx="5558319" cy="6467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TRƯỚC KHI VIẾT</a:t>
            </a:r>
          </a:p>
        </p:txBody>
      </p:sp>
    </p:spTree>
    <p:extLst>
      <p:ext uri="{BB962C8B-B14F-4D97-AF65-F5344CB8AC3E}">
        <p14:creationId xmlns:p14="http://schemas.microsoft.com/office/powerpoint/2010/main" val="13636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/>
              <a:pPr/>
              <a:t>9</a:t>
            </a:fld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2111587" y="1413088"/>
            <a:ext cx="7968827" cy="393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800" b="1"/>
              <a:t>II. CHỈNH SỬA BÀI VIẾT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-463973" y="229108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67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656</Words>
  <Application>Microsoft Office PowerPoint</Application>
  <PresentationFormat>Widescreen</PresentationFormat>
  <Paragraphs>112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Barrio</vt:lpstr>
      <vt:lpstr>Cambria</vt:lpstr>
      <vt:lpstr>Times New Roman</vt:lpstr>
      <vt:lpstr>Calibri</vt:lpstr>
      <vt:lpstr>Lato Light</vt:lpstr>
      <vt:lpstr>Roboto Slab</vt:lpstr>
      <vt:lpstr>Office Theme</vt:lpstr>
      <vt:lpstr>Kent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CÁC BƯỚC TRƯỚC KHI VIẾT </vt:lpstr>
      <vt:lpstr>2. VIẾT BÀI</vt:lpstr>
      <vt:lpstr>PowerPoint Presentation</vt:lpstr>
      <vt:lpstr>PowerPoint Presentation</vt:lpstr>
      <vt:lpstr>CHỮA BÀI CHÉO</vt:lpstr>
      <vt:lpstr>PowerPoint Presentation</vt:lpstr>
      <vt:lpstr>CHỈNH SỬA BÀI VIẾT</vt:lpstr>
      <vt:lpstr>CHẤM ĐIỂM</vt:lpstr>
      <vt:lpstr>TỰ CHỮA BÀI</vt:lpstr>
      <vt:lpstr>PHẢN HỒI VỀ ĐIỂM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21</cp:revision>
  <dcterms:created xsi:type="dcterms:W3CDTF">2017-08-18T03:02:00Z</dcterms:created>
  <dcterms:modified xsi:type="dcterms:W3CDTF">2025-04-10T03:39:36Z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