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374" r:id="rId2"/>
    <p:sldId id="366" r:id="rId3"/>
    <p:sldId id="256" r:id="rId4"/>
    <p:sldId id="367" r:id="rId5"/>
    <p:sldId id="368" r:id="rId6"/>
    <p:sldId id="370" r:id="rId7"/>
    <p:sldId id="371" r:id="rId8"/>
    <p:sldId id="354" r:id="rId9"/>
    <p:sldId id="376" r:id="rId10"/>
    <p:sldId id="355" r:id="rId11"/>
    <p:sldId id="379" r:id="rId12"/>
    <p:sldId id="384" r:id="rId13"/>
    <p:sldId id="391" r:id="rId14"/>
    <p:sldId id="388" r:id="rId15"/>
    <p:sldId id="389" r:id="rId16"/>
    <p:sldId id="390" r:id="rId17"/>
    <p:sldId id="380" r:id="rId18"/>
    <p:sldId id="364" r:id="rId19"/>
    <p:sldId id="378" r:id="rId20"/>
    <p:sldId id="363" r:id="rId21"/>
    <p:sldId id="314" r:id="rId22"/>
    <p:sldId id="330" r:id="rId23"/>
    <p:sldId id="3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EF4B66"/>
    <a:srgbClr val="F26649"/>
    <a:srgbClr val="336699"/>
    <a:srgbClr val="E0702A"/>
    <a:srgbClr val="FBCDCD"/>
    <a:srgbClr val="7192A9"/>
    <a:srgbClr val="F7A5A5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F1893-2400-E449-BF6B-44B4D49ED48A}" v="22" dt="2022-12-10T16:49:44.017"/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59"/>
  </p:normalViewPr>
  <p:slideViewPr>
    <p:cSldViewPr snapToGrid="0" showGuides="1">
      <p:cViewPr varScale="1">
        <p:scale>
          <a:sx n="83" d="100"/>
          <a:sy n="83" d="100"/>
        </p:scale>
        <p:origin x="61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  <pc:docChgLst>
    <pc:chgData name="Trúc Quỳnh Võ Thị" userId="d3a72b9751383f94" providerId="LiveId" clId="{A89F1893-2400-E449-BF6B-44B4D49ED48A}"/>
    <pc:docChg chg="undo redo custSel addSld delSld modSld sldOrd">
      <pc:chgData name="Trúc Quỳnh Võ Thị" userId="d3a72b9751383f94" providerId="LiveId" clId="{A89F1893-2400-E449-BF6B-44B4D49ED48A}" dt="2022-12-10T16:51:29.297" v="125" actId="20577"/>
      <pc:docMkLst>
        <pc:docMk/>
      </pc:docMkLst>
      <pc:sldChg chg="addSp delSp modSp mod">
        <pc:chgData name="Trúc Quỳnh Võ Thị" userId="d3a72b9751383f94" providerId="LiveId" clId="{A89F1893-2400-E449-BF6B-44B4D49ED48A}" dt="2022-12-10T16:43:15.764" v="2"/>
        <pc:sldMkLst>
          <pc:docMk/>
          <pc:sldMk cId="252621157" sldId="256"/>
        </pc:sldMkLst>
        <pc:spChg chg="mod">
          <ac:chgData name="Trúc Quỳnh Võ Thị" userId="d3a72b9751383f94" providerId="LiveId" clId="{A89F1893-2400-E449-BF6B-44B4D49ED48A}" dt="2022-12-10T16:43:10.592" v="0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3:15.373" v="1" actId="478"/>
          <ac:spMkLst>
            <pc:docMk/>
            <pc:sldMk cId="252621157" sldId="256"/>
            <ac:spMk id="43" creationId="{607B7897-B16D-44E3-91AE-9D0FF2697117}"/>
          </ac:spMkLst>
        </pc:spChg>
        <pc:picChg chg="del">
          <ac:chgData name="Trúc Quỳnh Võ Thị" userId="d3a72b9751383f94" providerId="LiveId" clId="{A89F1893-2400-E449-BF6B-44B4D49ED48A}" dt="2022-12-10T16:43:15.373" v="1" actId="478"/>
          <ac:picMkLst>
            <pc:docMk/>
            <pc:sldMk cId="252621157" sldId="256"/>
            <ac:picMk id="2" creationId="{106DD946-CE37-5729-A238-DBD61159527D}"/>
          </ac:picMkLst>
        </pc:picChg>
        <pc:picChg chg="add mod">
          <ac:chgData name="Trúc Quỳnh Võ Thị" userId="d3a72b9751383f94" providerId="LiveId" clId="{A89F1893-2400-E449-BF6B-44B4D49ED48A}" dt="2022-12-10T16:43:15.764" v="2"/>
          <ac:picMkLst>
            <pc:docMk/>
            <pc:sldMk cId="252621157" sldId="256"/>
            <ac:picMk id="3" creationId="{140DFED9-C270-CF8E-1ABD-BB71EA920588}"/>
          </ac:picMkLst>
        </pc:picChg>
      </pc:sldChg>
      <pc:sldChg chg="del">
        <pc:chgData name="Trúc Quỳnh Võ Thị" userId="d3a72b9751383f94" providerId="LiveId" clId="{A89F1893-2400-E449-BF6B-44B4D49ED48A}" dt="2022-12-10T16:46:32.708" v="55" actId="2696"/>
        <pc:sldMkLst>
          <pc:docMk/>
          <pc:sldMk cId="1529224504" sldId="276"/>
        </pc:sldMkLst>
      </pc:sldChg>
      <pc:sldChg chg="addSp delSp modSp mod delAnim modAnim">
        <pc:chgData name="Trúc Quỳnh Võ Thị" userId="d3a72b9751383f94" providerId="LiveId" clId="{A89F1893-2400-E449-BF6B-44B4D49ED48A}" dt="2022-12-10T16:44:41.278" v="21"/>
        <pc:sldMkLst>
          <pc:docMk/>
          <pc:sldMk cId="3404845292" sldId="279"/>
        </pc:sldMkLst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2" creationId="{892EDFE8-6036-92C4-7718-04D7CC698B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3" creationId="{BF6B2BA6-1309-AD7F-A25A-6ED29C9BE18A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4" creationId="{C911E472-794C-B93A-6B33-CF6624F34DD0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5" creationId="{4B4B5BF9-9D14-1DF5-E6BF-BD99C760D1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9" creationId="{BB09D437-7EDB-0C7D-E68D-6C4657B9818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0" creationId="{3FBE9DBE-48C8-DF22-6BE7-B08D47E871F5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1" creationId="{9F433745-6D42-6746-33A1-F865B311B27F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2" creationId="{B22023E7-7072-6A52-7FF2-C052675BC237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3" creationId="{39957B04-422E-2EF0-DB93-5D80E4F9CCB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4" creationId="{7C344300-E63D-3385-17C4-35CD2083CE6C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5" creationId="{AA608EF2-3683-0FD0-7EDC-9A023044FDD4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6" creationId="{0849167C-49C6-C03F-909A-DE8B7BE725BD}"/>
          </ac:spMkLst>
        </pc:spChg>
        <pc:picChg chg="del">
          <ac:chgData name="Trúc Quỳnh Võ Thị" userId="d3a72b9751383f94" providerId="LiveId" clId="{A89F1893-2400-E449-BF6B-44B4D49ED48A}" dt="2022-12-10T16:44:40.973" v="20" actId="478"/>
          <ac:picMkLst>
            <pc:docMk/>
            <pc:sldMk cId="3404845292" sldId="279"/>
            <ac:picMk id="7" creationId="{1737CE6B-8312-68AE-92CF-5E987793B1F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7" creationId="{FD0CBA0C-5B7D-331D-177B-CC52D689769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9" creationId="{2AAB196A-2E0D-B8AD-D387-ECBF5BF6DF93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1" creationId="{6FE9A5F3-D79A-8CE8-6285-6EF9AA261F7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8" creationId="{F4B36145-A558-571B-CE89-F18E3DCC4A9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9" creationId="{5B091C50-4F8D-078E-701D-AE77D0B1BB5C}"/>
          </ac:picMkLst>
        </pc:picChg>
      </pc:sldChg>
      <pc:sldChg chg="addSp delSp modSp mod">
        <pc:chgData name="Trúc Quỳnh Võ Thị" userId="d3a72b9751383f94" providerId="LiveId" clId="{A89F1893-2400-E449-BF6B-44B4D49ED48A}" dt="2022-12-10T16:44:27.846" v="19"/>
        <pc:sldMkLst>
          <pc:docMk/>
          <pc:sldMk cId="658201877" sldId="302"/>
        </pc:sldMkLst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4" creationId="{1BC7136F-93A6-DF28-F2D3-171A2F1A2EBB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5" creationId="{16FE406C-6C58-9117-7D7F-063C02F8E586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6" creationId="{1EFD9722-9843-D160-AC29-D6A5375805BD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7" creationId="{FB64EA63-09A3-93A3-3F8E-2646AA2E9322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8" creationId="{27D41779-EC32-C9C9-C3DE-8654E28B2CCE}"/>
          </ac:spMkLst>
        </pc:spChg>
        <pc:spChg chg="mod">
          <ac:chgData name="Trúc Quỳnh Võ Thị" userId="d3a72b9751383f94" providerId="LiveId" clId="{A89F1893-2400-E449-BF6B-44B4D49ED48A}" dt="2022-12-10T16:43:31.650" v="12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3:40.450" v="14" actId="14100"/>
          <ac:spMkLst>
            <pc:docMk/>
            <pc:sldMk cId="658201877" sldId="302"/>
            <ac:spMk id="19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0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1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3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4:27.846" v="19"/>
          <ac:spMkLst>
            <pc:docMk/>
            <pc:sldMk cId="658201877" sldId="302"/>
            <ac:spMk id="46" creationId="{00000000-0000-0000-0000-000000000000}"/>
          </ac:spMkLst>
        </pc:sp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6" creationId="{00000000-0000-0000-0000-000000000000}"/>
          </ac:cxnSpMkLst>
        </pc:cxn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addSp delSp modSp mod delAnim">
        <pc:chgData name="Trúc Quỳnh Võ Thị" userId="d3a72b9751383f94" providerId="LiveId" clId="{A89F1893-2400-E449-BF6B-44B4D49ED48A}" dt="2022-12-10T16:49:44.017" v="114"/>
        <pc:sldMkLst>
          <pc:docMk/>
          <pc:sldMk cId="2275727840" sldId="314"/>
        </pc:sldMkLst>
        <pc:spChg chg="add mod">
          <ac:chgData name="Trúc Quỳnh Võ Thị" userId="d3a72b9751383f94" providerId="LiveId" clId="{A89F1893-2400-E449-BF6B-44B4D49ED48A}" dt="2022-12-10T16:49:44.017" v="114"/>
          <ac:spMkLst>
            <pc:docMk/>
            <pc:sldMk cId="2275727840" sldId="314"/>
            <ac:spMk id="2" creationId="{82F82141-47F9-072B-68BA-952E833E2628}"/>
          </ac:spMkLst>
        </pc:spChg>
        <pc:spChg chg="del">
          <ac:chgData name="Trúc Quỳnh Võ Thị" userId="d3a72b9751383f94" providerId="LiveId" clId="{A89F1893-2400-E449-BF6B-44B4D49ED48A}" dt="2022-12-10T16:49:43.530" v="113" actId="478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A89F1893-2400-E449-BF6B-44B4D49ED48A}" dt="2022-12-10T16:45:48.547" v="40" actId="478"/>
        <pc:sldMkLst>
          <pc:docMk/>
          <pc:sldMk cId="2817977460" sldId="316"/>
        </pc:sldMkLst>
        <pc:spChg chg="add del mod">
          <ac:chgData name="Trúc Quỳnh Võ Thị" userId="d3a72b9751383f94" providerId="LiveId" clId="{A89F1893-2400-E449-BF6B-44B4D49ED48A}" dt="2022-12-10T16:45:48.547" v="40" actId="478"/>
          <ac:spMkLst>
            <pc:docMk/>
            <pc:sldMk cId="2817977460" sldId="316"/>
            <ac:spMk id="2" creationId="{4DCCC2E3-69DE-431E-F36A-06D5B27EED83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3" creationId="{C3E1A575-3CCD-0103-A531-F7320990CBD7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4" creationId="{47035607-B83F-3B5C-8EC5-A11B06AC035A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5" creationId="{FBCE3F62-B61E-620A-9626-D61F8771C011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6" creationId="{F8519F6C-CE9F-EDF3-D08A-A2B0763110C4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7" creationId="{898C2D50-7FB7-E4B5-0986-A3F605CC8D94}"/>
          </ac:spMkLst>
        </pc:spChg>
        <pc:spChg chg="mod">
          <ac:chgData name="Trúc Quỳnh Võ Thị" userId="d3a72b9751383f94" providerId="LiveId" clId="{A89F1893-2400-E449-BF6B-44B4D49ED48A}" dt="2022-12-10T16:45:21.603" v="34" actId="20577"/>
          <ac:spMkLst>
            <pc:docMk/>
            <pc:sldMk cId="2817977460" sldId="316"/>
            <ac:spMk id="9" creationId="{8801185B-0D41-9410-BCF2-BF4CC574B16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2" creationId="{32B55AA1-801C-A025-0D97-7D3D45571FCD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3" creationId="{C1884E50-377B-78D8-FDB4-BA5E3DB79801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5" creationId="{DEBA416A-BFDB-537E-D35D-FF68D85243E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6" creationId="{D4FC8889-B195-C3EF-175D-9E5BF95E2F3D}"/>
          </ac:spMkLst>
        </pc:spChg>
        <pc:picChg chg="del">
          <ac:chgData name="Trúc Quỳnh Võ Thị" userId="d3a72b9751383f94" providerId="LiveId" clId="{A89F1893-2400-E449-BF6B-44B4D49ED48A}" dt="2022-12-10T16:45:18.816" v="24" actId="478"/>
          <ac:picMkLst>
            <pc:docMk/>
            <pc:sldMk cId="2817977460" sldId="316"/>
            <ac:picMk id="8" creationId="{A9A4EEE3-2F7A-BA20-C1CB-5168D720C6EB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0" creationId="{02464DDE-7B2B-C9FE-BC71-46670A215591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1" creationId="{3DC30CA3-5209-ABD5-B417-57DCDA81D56E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4" creationId="{8E0A765B-07AE-86FC-D0B0-68A792757AD5}"/>
          </ac:picMkLst>
        </pc:picChg>
      </pc:sldChg>
      <pc:sldChg chg="modSp mod">
        <pc:chgData name="Trúc Quỳnh Võ Thị" userId="d3a72b9751383f94" providerId="LiveId" clId="{A89F1893-2400-E449-BF6B-44B4D49ED48A}" dt="2022-12-10T16:49:49.952" v="115"/>
        <pc:sldMkLst>
          <pc:docMk/>
          <pc:sldMk cId="387957963" sldId="330"/>
        </pc:sldMkLst>
        <pc:spChg chg="mod">
          <ac:chgData name="Trúc Quỳnh Võ Thị" userId="d3a72b9751383f94" providerId="LiveId" clId="{A89F1893-2400-E449-BF6B-44B4D49ED48A}" dt="2022-12-10T16:49:49.952" v="115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5:16.213" v="22" actId="2696"/>
        <pc:sldMkLst>
          <pc:docMk/>
          <pc:sldMk cId="799076327" sldId="350"/>
        </pc:sldMkLst>
      </pc:sldChg>
      <pc:sldChg chg="del">
        <pc:chgData name="Trúc Quỳnh Võ Thị" userId="d3a72b9751383f94" providerId="LiveId" clId="{A89F1893-2400-E449-BF6B-44B4D49ED48A}" dt="2022-12-10T16:45:16.539" v="23" actId="2696"/>
        <pc:sldMkLst>
          <pc:docMk/>
          <pc:sldMk cId="2122795486" sldId="351"/>
        </pc:sldMkLst>
      </pc:sldChg>
      <pc:sldChg chg="del">
        <pc:chgData name="Trúc Quỳnh Võ Thị" userId="d3a72b9751383f94" providerId="LiveId" clId="{A89F1893-2400-E449-BF6B-44B4D49ED48A}" dt="2022-12-10T16:45:29.797" v="36" actId="2696"/>
        <pc:sldMkLst>
          <pc:docMk/>
          <pc:sldMk cId="581976680" sldId="352"/>
        </pc:sldMkLst>
      </pc:sldChg>
      <pc:sldChg chg="del">
        <pc:chgData name="Trúc Quỳnh Võ Thị" userId="d3a72b9751383f94" providerId="LiveId" clId="{A89F1893-2400-E449-BF6B-44B4D49ED48A}" dt="2022-12-10T16:46:00.301" v="41" actId="2696"/>
        <pc:sldMkLst>
          <pc:docMk/>
          <pc:sldMk cId="556382188" sldId="353"/>
        </pc:sldMkLst>
      </pc:sldChg>
      <pc:sldChg chg="modSp mod">
        <pc:chgData name="Trúc Quỳnh Võ Thị" userId="d3a72b9751383f94" providerId="LiveId" clId="{A89F1893-2400-E449-BF6B-44B4D49ED48A}" dt="2022-12-10T16:46:20.658" v="54" actId="14100"/>
        <pc:sldMkLst>
          <pc:docMk/>
          <pc:sldMk cId="947084810" sldId="354"/>
        </pc:sldMkLst>
        <pc:spChg chg="mod">
          <ac:chgData name="Trúc Quỳnh Võ Thị" userId="d3a72b9751383f94" providerId="LiveId" clId="{A89F1893-2400-E449-BF6B-44B4D49ED48A}" dt="2022-12-10T16:46:05.594" v="51" actId="20577"/>
          <ac:spMkLst>
            <pc:docMk/>
            <pc:sldMk cId="947084810" sldId="354"/>
            <ac:spMk id="3" creationId="{4937918F-13EA-7257-F115-5387FCF8BCE7}"/>
          </ac:spMkLst>
        </pc:spChg>
        <pc:graphicFrameChg chg="mod modGraphic">
          <ac:chgData name="Trúc Quỳnh Võ Thị" userId="d3a72b9751383f94" providerId="LiveId" clId="{A89F1893-2400-E449-BF6B-44B4D49ED48A}" dt="2022-12-10T16:46:20.658" v="54" actId="14100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modSp mod delAnim modAnim">
        <pc:chgData name="Trúc Quỳnh Võ Thị" userId="d3a72b9751383f94" providerId="LiveId" clId="{A89F1893-2400-E449-BF6B-44B4D49ED48A}" dt="2022-12-10T16:51:01.460" v="117" actId="20577"/>
        <pc:sldMkLst>
          <pc:docMk/>
          <pc:sldMk cId="2780557566" sldId="355"/>
        </pc:sldMkLst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2" creationId="{169FCC15-03B8-C661-30E5-3CA8610BCC81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3" creationId="{5CA526D6-2E83-B451-AC62-1AC6B202744B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4" creationId="{4DCDB1ED-6D2B-1319-4DBB-0366486527CD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5" creationId="{0CEFA932-54B3-DBFF-6E02-B88B3218F10F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6" creationId="{206D6968-2A92-4859-0A76-A2C17901CD4A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9" creationId="{7827B4D4-2779-E6E4-D02C-F2B945958D40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0" creationId="{18D6F0E2-B759-33F3-3CA9-AC237255ED43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A89F1893-2400-E449-BF6B-44B4D49ED48A}" dt="2022-12-10T16:46:36.701" v="57" actId="14100"/>
          <ac:spMkLst>
            <pc:docMk/>
            <pc:sldMk cId="2780557566" sldId="355"/>
            <ac:spMk id="12" creationId="{00000000-0000-0000-0000-000000000000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13" creationId="{98469700-F1B5-9C9B-82E7-2742728626E4}"/>
          </ac:spMkLst>
        </pc:spChg>
        <pc:spChg chg="mod">
          <ac:chgData name="Trúc Quỳnh Võ Thị" userId="d3a72b9751383f94" providerId="LiveId" clId="{A89F1893-2400-E449-BF6B-44B4D49ED48A}" dt="2022-12-10T16:51:01.460" v="117" actId="20577"/>
          <ac:spMkLst>
            <pc:docMk/>
            <pc:sldMk cId="2780557566" sldId="355"/>
            <ac:spMk id="17" creationId="{00000000-0000-0000-0000-000000000000}"/>
          </ac:spMkLst>
        </pc:spChg>
        <pc:graphicFrameChg chg="del">
          <ac:chgData name="Trúc Quỳnh Võ Thị" userId="d3a72b9751383f94" providerId="LiveId" clId="{A89F1893-2400-E449-BF6B-44B4D49ED48A}" dt="2022-12-10T16:46:38.982" v="58" actId="478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Sp delSp modSp add del mod delAnim modAnim">
        <pc:chgData name="Trúc Quỳnh Võ Thị" userId="d3a72b9751383f94" providerId="LiveId" clId="{A89F1893-2400-E449-BF6B-44B4D49ED48A}" dt="2022-12-10T16:51:03.957" v="119" actId="20577"/>
        <pc:sldMkLst>
          <pc:docMk/>
          <pc:sldMk cId="406269209" sldId="356"/>
        </pc:sldMkLst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2" creationId="{00875E70-042F-6FF9-EEFF-624FD8088461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3" creationId="{8139CCA2-23B1-74E3-AD11-7B76AB803FC8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4" creationId="{C4E60D7F-1FD3-BB89-E512-2C006260A79E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5" creationId="{2991D990-DE0A-3E8B-A4F5-CE9F560A6827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6" creationId="{90F9B4CC-5EB4-8EAD-4C5D-90EDAFD660BC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7" creationId="{3FDBC0B6-7236-703E-5ED8-ABE37E7DF4BF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9" creationId="{1785BE6C-B0D3-2B45-DBCD-535F65C90741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0" creationId="{5FA2D4C4-C375-77D8-4748-5CC350900DE3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46:54.361" v="62"/>
          <ac:spMkLst>
            <pc:docMk/>
            <pc:sldMk cId="406269209" sldId="356"/>
            <ac:spMk id="1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A89F1893-2400-E449-BF6B-44B4D49ED48A}" dt="2022-12-10T16:51:03.957" v="119" actId="20577"/>
          <ac:spMkLst>
            <pc:docMk/>
            <pc:sldMk cId="406269209" sldId="356"/>
            <ac:spMk id="17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8:55.016" v="106" actId="2696"/>
        <pc:sldMkLst>
          <pc:docMk/>
          <pc:sldMk cId="3470374486" sldId="357"/>
        </pc:sldMkLst>
      </pc:sldChg>
      <pc:sldChg chg="del">
        <pc:chgData name="Trúc Quỳnh Võ Thị" userId="d3a72b9751383f94" providerId="LiveId" clId="{A89F1893-2400-E449-BF6B-44B4D49ED48A}" dt="2022-12-10T16:49:29.658" v="110" actId="2696"/>
        <pc:sldMkLst>
          <pc:docMk/>
          <pc:sldMk cId="104512685" sldId="358"/>
        </pc:sldMkLst>
      </pc:sldChg>
      <pc:sldChg chg="del">
        <pc:chgData name="Trúc Quỳnh Võ Thị" userId="d3a72b9751383f94" providerId="LiveId" clId="{A89F1893-2400-E449-BF6B-44B4D49ED48A}" dt="2022-12-10T16:49:35.815" v="112" actId="2696"/>
        <pc:sldMkLst>
          <pc:docMk/>
          <pc:sldMk cId="1279074173" sldId="359"/>
        </pc:sldMkLst>
      </pc:sldChg>
      <pc:sldChg chg="del">
        <pc:chgData name="Trúc Quỳnh Võ Thị" userId="d3a72b9751383f94" providerId="LiveId" clId="{A89F1893-2400-E449-BF6B-44B4D49ED48A}" dt="2022-12-10T16:49:30.656" v="111" actId="2696"/>
        <pc:sldMkLst>
          <pc:docMk/>
          <pc:sldMk cId="1203191528" sldId="360"/>
        </pc:sldMkLst>
      </pc:sldChg>
      <pc:sldChg chg="addSp delSp modSp add modAnim">
        <pc:chgData name="Trúc Quỳnh Võ Thị" userId="d3a72b9751383f94" providerId="LiveId" clId="{A89F1893-2400-E449-BF6B-44B4D49ED48A}" dt="2022-12-10T16:45:37.931" v="38" actId="478"/>
        <pc:sldMkLst>
          <pc:docMk/>
          <pc:sldMk cId="3081611648" sldId="361"/>
        </pc:sldMkLst>
        <pc:spChg chg="add del mod">
          <ac:chgData name="Trúc Quỳnh Võ Thị" userId="d3a72b9751383f94" providerId="LiveId" clId="{A89F1893-2400-E449-BF6B-44B4D49ED48A}" dt="2022-12-10T16:45:37.931" v="38" actId="478"/>
          <ac:spMkLst>
            <pc:docMk/>
            <pc:sldMk cId="3081611648" sldId="361"/>
            <ac:spMk id="2" creationId="{D879D38B-26A2-5BF9-31BB-8E01D022ED17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3" creationId="{8F9A65B1-2329-E4F4-6DBC-45CBFC02CD63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4" creationId="{5BCA23D0-2105-EC35-935E-8A5368D78A3D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5" creationId="{A98667F1-0B84-2C17-C8C0-A6FA060E88EF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6" creationId="{34FB2562-8CA7-951C-AE6F-838E5D038854}"/>
          </ac:spMkLst>
        </pc:sp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7" creationId="{FCA9C25C-CF2B-7FCA-3098-7F91EE875AA6}"/>
          </ac:picMkLst>
        </pc:pic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8" creationId="{140453E6-7701-293B-3EA5-9BFB5098328B}"/>
          </ac:picMkLst>
        </pc:picChg>
      </pc:sldChg>
      <pc:sldChg chg="addSp delSp modSp add mod delAnim modAnim">
        <pc:chgData name="Trúc Quỳnh Võ Thị" userId="d3a72b9751383f94" providerId="LiveId" clId="{A89F1893-2400-E449-BF6B-44B4D49ED48A}" dt="2022-12-10T16:51:13.517" v="121" actId="20577"/>
        <pc:sldMkLst>
          <pc:docMk/>
          <pc:sldMk cId="2255477354" sldId="362"/>
        </pc:sldMkLst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2" creationId="{171529C3-CC0D-383D-A9B3-972555E717E6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3" creationId="{03131AC9-DDFD-5358-C699-7A37F21FF114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4" creationId="{5F7BD863-5EF0-DEEB-C4E3-67F2A2FD4A70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7" creationId="{3FDBC0B6-7236-703E-5ED8-ABE37E7DF4BF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9" creationId="{1785BE6C-B0D3-2B45-DBCD-535F65C90741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0" creationId="{5FA2D4C4-C375-77D8-4748-5CC350900DE3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51:13.517" v="121" actId="20577"/>
          <ac:spMkLst>
            <pc:docMk/>
            <pc:sldMk cId="2255477354" sldId="362"/>
            <ac:spMk id="17" creationId="{00000000-0000-0000-0000-000000000000}"/>
          </ac:spMkLst>
        </pc:spChg>
      </pc:sldChg>
      <pc:sldChg chg="addSp delSp modSp add mod modAnim">
        <pc:chgData name="Trúc Quỳnh Võ Thị" userId="d3a72b9751383f94" providerId="LiveId" clId="{A89F1893-2400-E449-BF6B-44B4D49ED48A}" dt="2022-12-10T16:51:29.297" v="125" actId="20577"/>
        <pc:sldMkLst>
          <pc:docMk/>
          <pc:sldMk cId="1824511954" sldId="363"/>
        </pc:sldMkLst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" creationId="{7AE63533-56A9-9A51-3BFB-00F9A638E711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" creationId="{A567D7B7-383C-173F-B2C8-DD6262873A3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4" creationId="{4ABA6D1E-D3C9-A73A-D79C-41F6B33D2529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5" creationId="{090CA440-4495-A8F1-64B3-6B4DA901E51F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6" creationId="{CCFF76CE-8509-6348-452E-B54722B325AD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7" creationId="{ED82F66F-2246-C48C-C7CA-8026B2C489A6}"/>
          </ac:spMkLst>
        </pc:spChg>
        <pc:spChg chg="mod">
          <ac:chgData name="Trúc Quỳnh Võ Thị" userId="d3a72b9751383f94" providerId="LiveId" clId="{A89F1893-2400-E449-BF6B-44B4D49ED48A}" dt="2022-12-10T16:47:59.286" v="87" actId="20577"/>
          <ac:spMkLst>
            <pc:docMk/>
            <pc:sldMk cId="1824511954" sldId="363"/>
            <ac:spMk id="8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9" creationId="{04FDA739-DD61-CB4C-1A7E-69167EF6051A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0" creationId="{1F4D3119-2D76-05A7-A024-5A378B20526C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1" creationId="{3523CB20-6B86-C0FA-009B-E57C240BC5D4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2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4" creationId="{611D757E-BE64-7C8E-04EE-971E9803FF62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6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7" creationId="{00000000-0000-0000-0000-000000000000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7" creationId="{86AD6A8A-29F9-8C66-F821-B9BFCCA4DC6E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9" creationId="{1FF34DC9-0D90-2073-965E-E654E4DFCAE3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1" creationId="{2728DA08-512A-7023-27F6-1EEBCF5A13E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3" creationId="{3D566C41-9A20-FAB8-255A-CE36F1E8B28E}"/>
          </ac:spMkLst>
        </pc:spChg>
        <pc:spChg chg="add mod">
          <ac:chgData name="Trúc Quỳnh Võ Thị" userId="d3a72b9751383f94" providerId="LiveId" clId="{A89F1893-2400-E449-BF6B-44B4D49ED48A}" dt="2022-12-10T16:48:04.832" v="89"/>
          <ac:spMkLst>
            <pc:docMk/>
            <pc:sldMk cId="1824511954" sldId="363"/>
            <ac:spMk id="35" creationId="{3884C70D-29D0-0CC4-CB7E-6F5795853EDF}"/>
          </ac:spMkLst>
        </pc:spChg>
        <pc:spChg chg="add mod">
          <ac:chgData name="Trúc Quỳnh Võ Thị" userId="d3a72b9751383f94" providerId="LiveId" clId="{A89F1893-2400-E449-BF6B-44B4D49ED48A}" dt="2022-12-10T16:51:29.297" v="125" actId="20577"/>
          <ac:spMkLst>
            <pc:docMk/>
            <pc:sldMk cId="1824511954" sldId="363"/>
            <ac:spMk id="36" creationId="{1118F5D1-36E0-1DA3-D966-352172DADA09}"/>
          </ac:spMkLst>
        </pc:spChg>
        <pc:spChg chg="add mod">
          <ac:chgData name="Trúc Quỳnh Võ Thị" userId="d3a72b9751383f94" providerId="LiveId" clId="{A89F1893-2400-E449-BF6B-44B4D49ED48A}" dt="2022-12-10T16:48:18.337" v="94" actId="14100"/>
          <ac:spMkLst>
            <pc:docMk/>
            <pc:sldMk cId="1824511954" sldId="363"/>
            <ac:spMk id="37" creationId="{20976585-CD9F-C838-8F2B-E3DA738732EA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8" creationId="{D595B0C0-A2DF-4E3F-8B0E-1F2F985D0D55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9" creationId="{144B2469-0B77-916D-97E9-1F3F36BEFFD9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2" creationId="{41012983-2B33-98B5-871B-1C95422C17D2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4" creationId="{3427ACB1-5D8D-9615-85BB-E26F9F522D00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6" creationId="{F5A62A8C-7BA6-D22C-E15F-BE7D6BA17D57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8" creationId="{3076E90B-3739-BE4C-A426-09A1BA1FD153}"/>
          </ac:spMkLst>
        </pc:sp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15" creationId="{B4E2A9B4-4186-332A-73FC-760670914757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2" creationId="{940CA231-A88D-CA9C-47D7-0442A8A67C38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3" creationId="{38420585-32E2-F47B-EECA-DCC0463DC5C3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4" creationId="{246A3A8D-372C-2896-877F-5E02F2D5EB00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5" creationId="{F2A62F32-6A32-3526-09E5-1E80672C64FF}"/>
          </ac:picMkLst>
        </pc:pic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13" creationId="{5733274B-0368-8D07-6835-56EE1AC52FB4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6" creationId="{E480F19C-A81A-0803-17B5-9E3AA3D4FCE1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8" creationId="{D25B3C1F-2E67-1AF2-ABBA-FE4C9711D342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0" creationId="{DF4349FA-6DB2-64EF-9712-7B701A319D88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2" creationId="{31CC1BAB-9EA1-B7E6-7952-77D59BAB3AC6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4" creationId="{D79F506F-E7C0-6969-666E-66B01FB352DC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0" creationId="{809D1880-E833-8515-5472-EB2584128CA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1" creationId="{08BE2B90-86D7-672E-C2AA-91F73C36D6E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3" creationId="{923BE702-33B6-EA8B-F04C-2D5AED08AD4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5" creationId="{EA3049C3-A38B-148A-B7C9-3ACB52986664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7" creationId="{CBC7C804-4C71-599F-0332-9C5DCBBFBDB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9" creationId="{9E88D300-C5BB-2A37-AC7C-BBB07C2A9557}"/>
          </ac:cxnSpMkLst>
        </pc:cxnChg>
      </pc:sldChg>
      <pc:sldChg chg="addSp delSp modSp add mod ord delAnim">
        <pc:chgData name="Trúc Quỳnh Võ Thị" userId="d3a72b9751383f94" providerId="LiveId" clId="{A89F1893-2400-E449-BF6B-44B4D49ED48A}" dt="2022-12-10T16:51:25.110" v="123" actId="20577"/>
        <pc:sldMkLst>
          <pc:docMk/>
          <pc:sldMk cId="1331171066" sldId="364"/>
        </pc:sldMkLst>
        <pc:spChg chg="mod">
          <ac:chgData name="Trúc Quỳnh Võ Thị" userId="d3a72b9751383f94" providerId="LiveId" clId="{A89F1893-2400-E449-BF6B-44B4D49ED48A}" dt="2022-12-10T16:51:25.110" v="123" actId="20577"/>
          <ac:spMkLst>
            <pc:docMk/>
            <pc:sldMk cId="1331171066" sldId="364"/>
            <ac:spMk id="36" creationId="{1118F5D1-36E0-1DA3-D966-352172DADA09}"/>
          </ac:spMkLst>
        </pc:spChg>
        <pc:spChg chg="mod">
          <ac:chgData name="Trúc Quỳnh Võ Thị" userId="d3a72b9751383f94" providerId="LiveId" clId="{A89F1893-2400-E449-BF6B-44B4D49ED48A}" dt="2022-12-10T16:48:46.902" v="105" actId="1076"/>
          <ac:spMkLst>
            <pc:docMk/>
            <pc:sldMk cId="1331171066" sldId="364"/>
            <ac:spMk id="37" creationId="{20976585-CD9F-C838-8F2B-E3DA738732EA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8" creationId="{D595B0C0-A2DF-4E3F-8B0E-1F2F985D0D55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9" creationId="{144B2469-0B77-916D-97E9-1F3F36BEFFD9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2" creationId="{41012983-2B33-98B5-871B-1C95422C17D2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4" creationId="{3427ACB1-5D8D-9615-85BB-E26F9F522D00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6" creationId="{F5A62A8C-7BA6-D22C-E15F-BE7D6BA17D57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8" creationId="{3076E90B-3739-BE4C-A426-09A1BA1FD153}"/>
          </ac:spMkLst>
        </pc:spChg>
        <pc:graphicFrameChg chg="add mod modGraphic">
          <ac:chgData name="Trúc Quỳnh Võ Thị" userId="d3a72b9751383f94" providerId="LiveId" clId="{A89F1893-2400-E449-BF6B-44B4D49ED48A}" dt="2022-12-10T16:49:07.669" v="109" actId="404"/>
          <ac:graphicFrameMkLst>
            <pc:docMk/>
            <pc:sldMk cId="1331171066" sldId="364"/>
            <ac:graphicFrameMk id="2" creationId="{737636C1-8C88-B7E0-EACD-CBC474D11C32}"/>
          </ac:graphicFrameMkLst>
        </pc:graphicFrame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0" creationId="{809D1880-E833-8515-5472-EB2584128CA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1" creationId="{08BE2B90-86D7-672E-C2AA-91F73C36D6E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3" creationId="{923BE702-33B6-EA8B-F04C-2D5AED08AD4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5" creationId="{EA3049C3-A38B-148A-B7C9-3ACB52986664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7" creationId="{CBC7C804-4C71-599F-0332-9C5DCBBFBDB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9" creationId="{9E88D300-C5BB-2A37-AC7C-BBB07C2A9557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weave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make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cut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native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practical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 modern</a:t>
          </a:r>
          <a:endParaRPr lang="en-US" sz="3600" b="1" dirty="0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traditional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leisurely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simple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 smtClean="0"/>
            <a:t>practise</a:t>
          </a:r>
          <a:r>
            <a:rPr lang="en-US" sz="3600" b="1" dirty="0" smtClean="0"/>
            <a:t>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keep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celebrate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 smtClean="0"/>
            <a:t>practises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serves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buys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8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23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99024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61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5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7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2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9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1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3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file:///C:\Documents%20and%20Settings\honganhkimdong\My%20Documents\T&#7843;i%20xu&#7889;ng\video_DIA%20DANH_080109212338.flv" TargetMode="External"/><Relationship Id="rId5" Type="http://schemas.openxmlformats.org/officeDocument/2006/relationships/image" Target="../media/image14.png"/><Relationship Id="rId10" Type="http://schemas.microsoft.com/office/2007/relationships/diagramDrawing" Target="../diagrams/drawing1.xml"/><Relationship Id="rId4" Type="http://schemas.openxmlformats.org/officeDocument/2006/relationships/audio" Target="../media/audio2.wav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png"/><Relationship Id="rId5" Type="http://schemas.openxmlformats.org/officeDocument/2006/relationships/diagramData" Target="../diagrams/data2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png"/><Relationship Id="rId5" Type="http://schemas.openxmlformats.org/officeDocument/2006/relationships/diagramData" Target="../diagrams/data3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5.png"/><Relationship Id="rId5" Type="http://schemas.openxmlformats.org/officeDocument/2006/relationships/diagramData" Target="../diagrams/data4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5.png"/><Relationship Id="rId5" Type="http://schemas.openxmlformats.org/officeDocument/2006/relationships/diagramData" Target="../diagrams/data5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67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7172" y="2547432"/>
            <a:ext cx="10056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WELCOME TO OUR CLASS!!!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0556" y="405988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597" y="3650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26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xmlns="" id="{169FCC15-03B8-C661-30E5-3CA8610BCC81}"/>
              </a:ext>
            </a:extLst>
          </p:cNvPr>
          <p:cNvSpPr txBox="1"/>
          <p:nvPr/>
        </p:nvSpPr>
        <p:spPr>
          <a:xfrm>
            <a:off x="119143" y="1831680"/>
            <a:ext cx="121637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The traditional craft of the villagers </a:t>
            </a:r>
            <a:r>
              <a:rPr lang="en-US" sz="3200"/>
              <a:t>is </a:t>
            </a:r>
            <a:r>
              <a:rPr lang="en-US" sz="3200" smtClean="0"/>
              <a:t>_________ </a:t>
            </a:r>
            <a:r>
              <a:rPr lang="en-US" sz="3200" dirty="0"/>
              <a:t>bamboo baskets.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We all joined in </a:t>
            </a:r>
            <a:r>
              <a:rPr lang="en-US" sz="3200"/>
              <a:t>the </a:t>
            </a:r>
            <a:r>
              <a:rPr lang="en-US" sz="3200" smtClean="0"/>
              <a:t>______________ </a:t>
            </a:r>
            <a:r>
              <a:rPr lang="en-US" sz="3200" dirty="0"/>
              <a:t>when we attended the local festival.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The gallery in the city </a:t>
            </a:r>
            <a:r>
              <a:rPr lang="en-US" sz="3200" dirty="0" err="1"/>
              <a:t>centre</a:t>
            </a:r>
            <a:r>
              <a:rPr lang="en-US" sz="3200" dirty="0"/>
              <a:t> has an excellent collection of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 err="1"/>
              <a:t>Hoa</a:t>
            </a:r>
            <a:r>
              <a:rPr lang="en-US" sz="3200" dirty="0"/>
              <a:t> is very keen </a:t>
            </a:r>
            <a:r>
              <a:rPr lang="en-US" sz="3200"/>
              <a:t>on </a:t>
            </a:r>
            <a:r>
              <a:rPr lang="en-US" sz="3200" smtClean="0"/>
              <a:t>_____________. </a:t>
            </a:r>
            <a:r>
              <a:rPr lang="en-US" sz="3200" dirty="0"/>
              <a:t>She loves to knit gloves after school.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/>
              <a:t>The </a:t>
            </a:r>
            <a:r>
              <a:rPr lang="en-US" sz="3200" smtClean="0"/>
              <a:t>_________ </a:t>
            </a:r>
            <a:r>
              <a:rPr lang="en-US" sz="3200" dirty="0"/>
              <a:t>is still used as a means of transport in Alaska today.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5CA526D6-2E83-B451-AC62-1AC6B202744B}"/>
              </a:ext>
            </a:extLst>
          </p:cNvPr>
          <p:cNvSpPr/>
          <p:nvPr/>
        </p:nvSpPr>
        <p:spPr>
          <a:xfrm>
            <a:off x="736132" y="1084346"/>
            <a:ext cx="2422107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tribal dances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xmlns="" id="{4DCDB1ED-6D2B-1319-4DBB-0366486527CD}"/>
              </a:ext>
            </a:extLst>
          </p:cNvPr>
          <p:cNvSpPr/>
          <p:nvPr/>
        </p:nvSpPr>
        <p:spPr>
          <a:xfrm>
            <a:off x="3242917" y="1086577"/>
            <a:ext cx="17222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weaving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xmlns="" id="{0CEFA932-54B3-DBFF-6E02-B88B3218F10F}"/>
              </a:ext>
            </a:extLst>
          </p:cNvPr>
          <p:cNvSpPr/>
          <p:nvPr/>
        </p:nvSpPr>
        <p:spPr>
          <a:xfrm>
            <a:off x="5049885" y="1084346"/>
            <a:ext cx="1787592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dogsled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xmlns="" id="{206D6968-2A92-4859-0A76-A2C17901CD4A}"/>
              </a:ext>
            </a:extLst>
          </p:cNvPr>
          <p:cNvSpPr/>
          <p:nvPr/>
        </p:nvSpPr>
        <p:spPr>
          <a:xfrm>
            <a:off x="6922155" y="1084346"/>
            <a:ext cx="2533378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making crafts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xmlns="" id="{98469700-F1B5-9C9B-82E7-2742728626E4}"/>
              </a:ext>
            </a:extLst>
          </p:cNvPr>
          <p:cNvSpPr/>
          <p:nvPr/>
        </p:nvSpPr>
        <p:spPr>
          <a:xfrm>
            <a:off x="9540211" y="1084345"/>
            <a:ext cx="202574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native art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0078 0.1071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796 0.17963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75899 0.39652 " pathEditMode="relative" rAng="0" ptsTypes="AA">
                                      <p:cBhvr>
                                        <p:cTn id="1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56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4388 0.46574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30234 0.60949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"/>
            <a:ext cx="12755419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0270DFCC-6EED-4155-B976-9926132E952F}"/>
              </a:ext>
            </a:extLst>
          </p:cNvPr>
          <p:cNvSpPr txBox="1"/>
          <p:nvPr/>
        </p:nvSpPr>
        <p:spPr>
          <a:xfrm>
            <a:off x="394048" y="2477434"/>
            <a:ext cx="10362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</p:spTree>
    <p:extLst>
      <p:ext uri="{BB962C8B-B14F-4D97-AF65-F5344CB8AC3E}">
        <p14:creationId xmlns:p14="http://schemas.microsoft.com/office/powerpoint/2010/main" val="42176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3880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14832298"/>
              </p:ext>
            </p:extLst>
          </p:nvPr>
        </p:nvGraphicFramePr>
        <p:xfrm>
          <a:off x="0" y="1783095"/>
          <a:ext cx="76448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1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1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083467" y="416335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tribal women know how to ______ these threads into beautiful clothes.</a:t>
            </a:r>
          </a:p>
        </p:txBody>
      </p: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47417" y="2243244"/>
            <a:ext cx="662744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1205" y="3718983"/>
            <a:ext cx="638956" cy="661856"/>
          </a:xfrm>
          <a:prstGeom prst="rect">
            <a:avLst/>
          </a:prstGeom>
        </p:spPr>
      </p:pic>
      <p:pic>
        <p:nvPicPr>
          <p:cNvPr id="28" name="รูปภาพ 29">
            <a:extLst>
              <a:ext uri="{FF2B5EF4-FFF2-40B4-BE49-F238E27FC236}">
                <a16:creationId xmlns:a16="http://schemas.microsoft.com/office/drawing/2014/main" xmlns="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6522" y="492314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35825475"/>
              </p:ext>
            </p:extLst>
          </p:nvPr>
        </p:nvGraphicFramePr>
        <p:xfrm>
          <a:off x="1" y="1783095"/>
          <a:ext cx="78042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9244658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2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880" y="377012"/>
            <a:ext cx="809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She </a:t>
            </a:r>
            <a:r>
              <a:rPr lang="en-US" sz="3200" dirty="0">
                <a:solidFill>
                  <a:prstClr val="black"/>
                </a:solidFill>
              </a:rPr>
              <a:t>comes from Korea, so her ______ language is Korean. 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96272" y="3579876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94489" y="2243244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14482" y="4901560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3755716"/>
              </p:ext>
            </p:extLst>
          </p:nvPr>
        </p:nvGraphicFramePr>
        <p:xfrm>
          <a:off x="0" y="1783095"/>
          <a:ext cx="71450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7934" y="391280"/>
            <a:ext cx="8006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Sticking </a:t>
            </a:r>
            <a:r>
              <a:rPr lang="en-US" sz="3200" dirty="0">
                <a:solidFill>
                  <a:prstClr val="black"/>
                </a:solidFill>
              </a:rPr>
              <a:t>out one’s tongue was a way of greeting in ______ Tibetan culture. </a:t>
            </a:r>
          </a:p>
        </p:txBody>
      </p:sp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32982" y="3675795"/>
            <a:ext cx="638956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44876" y="4953834"/>
            <a:ext cx="638956" cy="661856"/>
          </a:xfrm>
          <a:prstGeom prst="rect">
            <a:avLst/>
          </a:prstGeom>
        </p:spPr>
      </p:pic>
      <p:pic>
        <p:nvPicPr>
          <p:cNvPr id="27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21088" y="2291203"/>
            <a:ext cx="662744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7291197"/>
              </p:ext>
            </p:extLst>
          </p:nvPr>
        </p:nvGraphicFramePr>
        <p:xfrm>
          <a:off x="1" y="1783095"/>
          <a:ext cx="78893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4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142" y="361026"/>
            <a:ext cx="7783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How </a:t>
            </a:r>
            <a:r>
              <a:rPr lang="en-US" sz="3200" dirty="0">
                <a:solidFill>
                  <a:prstClr val="black"/>
                </a:solidFill>
              </a:rPr>
              <a:t>do people ______ New Years in your country, Jack?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9" y="4875028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3675795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1999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24328979"/>
              </p:ext>
            </p:extLst>
          </p:nvPr>
        </p:nvGraphicFramePr>
        <p:xfrm>
          <a:off x="0" y="1783095"/>
          <a:ext cx="80594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5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142" y="437189"/>
            <a:ext cx="7463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We like that restaurant: it ______ very delicious food. </a:t>
            </a:r>
            <a:endParaRPr lang="en-US" dirty="0"/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xmlns="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8" y="3675795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xmlns="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88416" y="4905875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5476" y="710824"/>
            <a:ext cx="11826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</a:rPr>
              <a:t>1.</a:t>
            </a:r>
            <a:r>
              <a:rPr lang="en-US" sz="3000" dirty="0"/>
              <a:t> The tribal women know how to </a:t>
            </a:r>
            <a:r>
              <a:rPr lang="en-US" sz="3000" dirty="0" smtClean="0"/>
              <a:t>______ these </a:t>
            </a:r>
            <a:r>
              <a:rPr lang="en-US" sz="3000" dirty="0"/>
              <a:t>threads into beautiful clothes.</a:t>
            </a:r>
          </a:p>
          <a:p>
            <a:r>
              <a:rPr lang="en-US" sz="3000" b="1" dirty="0" smtClean="0">
                <a:solidFill>
                  <a:srgbClr val="00B0F0"/>
                </a:solidFill>
              </a:rPr>
              <a:t>A</a:t>
            </a:r>
            <a:r>
              <a:rPr lang="en-US" sz="3000" b="1" dirty="0">
                <a:solidFill>
                  <a:srgbClr val="00B0F0"/>
                </a:solidFill>
              </a:rPr>
              <a:t>.</a:t>
            </a:r>
            <a:r>
              <a:rPr lang="en-US" sz="3000" dirty="0"/>
              <a:t> </a:t>
            </a:r>
            <a:r>
              <a:rPr lang="en-US" sz="3000" dirty="0" smtClean="0"/>
              <a:t>weave </a:t>
            </a:r>
            <a:r>
              <a:rPr lang="en-US" sz="3000" dirty="0"/>
              <a:t>	</a:t>
            </a:r>
            <a:r>
              <a:rPr lang="en-US" sz="3000" dirty="0" smtClean="0"/>
              <a:t>			</a:t>
            </a:r>
            <a:r>
              <a:rPr lang="en-US" sz="3000" b="1" dirty="0" smtClean="0">
                <a:solidFill>
                  <a:srgbClr val="00B0F0"/>
                </a:solidFill>
              </a:rPr>
              <a:t>B.</a:t>
            </a:r>
            <a:r>
              <a:rPr lang="en-US" sz="3000" dirty="0" smtClean="0"/>
              <a:t> make		</a:t>
            </a:r>
            <a:r>
              <a:rPr lang="en-US" sz="3000" b="1" dirty="0">
                <a:solidFill>
                  <a:srgbClr val="00B0F0"/>
                </a:solidFill>
              </a:rPr>
              <a:t> </a:t>
            </a:r>
            <a:r>
              <a:rPr lang="en-US" sz="3000" b="1" dirty="0" smtClean="0">
                <a:solidFill>
                  <a:srgbClr val="00B0F0"/>
                </a:solidFill>
              </a:rPr>
              <a:t>C. </a:t>
            </a:r>
            <a:r>
              <a:rPr lang="en-US" sz="3000" dirty="0" smtClean="0"/>
              <a:t>cut</a:t>
            </a:r>
            <a:endParaRPr lang="en-US" sz="3000" dirty="0"/>
          </a:p>
          <a:p>
            <a:r>
              <a:rPr lang="en-US" sz="3000" dirty="0" smtClean="0"/>
              <a:t>2.  </a:t>
            </a:r>
            <a:r>
              <a:rPr lang="en-US" sz="3000" dirty="0"/>
              <a:t>She comes from Korea, so her </a:t>
            </a:r>
            <a:r>
              <a:rPr lang="en-US" sz="3000" dirty="0" smtClean="0"/>
              <a:t>______ language </a:t>
            </a:r>
            <a:r>
              <a:rPr lang="en-US" sz="3000" dirty="0"/>
              <a:t>is Korean. </a:t>
            </a:r>
          </a:p>
          <a:p>
            <a:r>
              <a:rPr lang="en-US" sz="3000" b="1" dirty="0" smtClean="0">
                <a:solidFill>
                  <a:srgbClr val="00B0F0"/>
                </a:solidFill>
              </a:rPr>
              <a:t>A</a:t>
            </a:r>
            <a:r>
              <a:rPr lang="en-US" sz="3000" b="1" dirty="0">
                <a:solidFill>
                  <a:srgbClr val="00B0F0"/>
                </a:solidFill>
              </a:rPr>
              <a:t>.</a:t>
            </a:r>
            <a:r>
              <a:rPr lang="en-US" sz="3000" dirty="0"/>
              <a:t> modern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dirty="0"/>
              <a:t> native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dirty="0" smtClean="0"/>
              <a:t>practical</a:t>
            </a:r>
          </a:p>
          <a:p>
            <a:r>
              <a:rPr lang="en-US" sz="3000" b="1" dirty="0" smtClean="0">
                <a:solidFill>
                  <a:srgbClr val="F7941E"/>
                </a:solidFill>
              </a:rPr>
              <a:t>3.</a:t>
            </a:r>
            <a:r>
              <a:rPr lang="en-US" sz="3000" dirty="0"/>
              <a:t> Sticking out one’s tongue was a way </a:t>
            </a:r>
            <a:r>
              <a:rPr lang="en-US" sz="3000" dirty="0" smtClean="0"/>
              <a:t>of greeting </a:t>
            </a:r>
            <a:r>
              <a:rPr lang="en-US" sz="3000" dirty="0"/>
              <a:t>in ______ Tibetan culture</a:t>
            </a:r>
            <a:r>
              <a:rPr lang="en-US" sz="3000" dirty="0" smtClean="0"/>
              <a:t>. </a:t>
            </a:r>
            <a:endParaRPr lang="en-US" sz="3000" dirty="0"/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dirty="0"/>
              <a:t> traditional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dirty="0"/>
              <a:t> leisurely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dirty="0"/>
              <a:t>simple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765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374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159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785BE6C-B0D3-2B45-DBCD-535F65C90741}"/>
              </a:ext>
            </a:extLst>
          </p:cNvPr>
          <p:cNvSpPr/>
          <p:nvPr/>
        </p:nvSpPr>
        <p:spPr>
          <a:xfrm>
            <a:off x="117027" y="1726178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FA2D4C4-C375-77D8-4748-5CC350900DE3}"/>
              </a:ext>
            </a:extLst>
          </p:cNvPr>
          <p:cNvSpPr/>
          <p:nvPr/>
        </p:nvSpPr>
        <p:spPr>
          <a:xfrm>
            <a:off x="3762914" y="2603650"/>
            <a:ext cx="564537" cy="479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A0ED9D7-9586-2740-8F98-F933BD698EBC}"/>
              </a:ext>
            </a:extLst>
          </p:cNvPr>
          <p:cNvSpPr/>
          <p:nvPr/>
        </p:nvSpPr>
        <p:spPr>
          <a:xfrm>
            <a:off x="117026" y="3990941"/>
            <a:ext cx="548694" cy="505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/>
          <p:cNvSpPr txBox="1"/>
          <p:nvPr/>
        </p:nvSpPr>
        <p:spPr>
          <a:xfrm>
            <a:off x="117026" y="4602054"/>
            <a:ext cx="11826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/>
              <a:t> </a:t>
            </a:r>
            <a:r>
              <a:rPr lang="en-US" sz="3200" dirty="0"/>
              <a:t>How do people ______ New Years in your country, Jack</a:t>
            </a:r>
            <a:r>
              <a:rPr lang="en-US" sz="3200" dirty="0" smtClean="0"/>
              <a:t>?</a:t>
            </a:r>
            <a:endParaRPr lang="en-US" sz="3200" dirty="0"/>
          </a:p>
          <a:p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err="1"/>
              <a:t>practise</a:t>
            </a:r>
            <a:r>
              <a:rPr lang="en-US" sz="3200" dirty="0"/>
              <a:t> 	</a:t>
            </a:r>
            <a:r>
              <a:rPr lang="en-US" sz="3200" dirty="0" smtClean="0"/>
              <a:t>		</a:t>
            </a:r>
            <a:r>
              <a:rPr lang="en-US" sz="3200" b="1" dirty="0" smtClean="0">
                <a:solidFill>
                  <a:srgbClr val="00B0F0"/>
                </a:solidFill>
              </a:rPr>
              <a:t>B.</a:t>
            </a:r>
            <a:r>
              <a:rPr lang="en-US" sz="3200" dirty="0" smtClean="0"/>
              <a:t> keep		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C. </a:t>
            </a:r>
            <a:r>
              <a:rPr lang="en-US" sz="3200" dirty="0" smtClean="0"/>
              <a:t>celebrate	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5.</a:t>
            </a:r>
            <a:r>
              <a:rPr lang="en-US" sz="3200" dirty="0" smtClean="0"/>
              <a:t> </a:t>
            </a:r>
            <a:r>
              <a:rPr lang="en-US" sz="3200" dirty="0"/>
              <a:t>We like that restaurant: it ______ very delicious food. </a:t>
            </a:r>
          </a:p>
          <a:p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err="1"/>
              <a:t>practises</a:t>
            </a:r>
            <a:r>
              <a:rPr lang="en-US" sz="3200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serves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dirty="0" smtClean="0"/>
              <a:t>buys</a:t>
            </a:r>
            <a:endParaRPr lang="en-US" sz="3200" dirty="0"/>
          </a:p>
          <a:p>
            <a:endParaRPr lang="en-US" sz="3200" dirty="0" smtClean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785BE6C-B0D3-2B45-DBCD-535F65C90741}"/>
              </a:ext>
            </a:extLst>
          </p:cNvPr>
          <p:cNvSpPr/>
          <p:nvPr/>
        </p:nvSpPr>
        <p:spPr>
          <a:xfrm>
            <a:off x="7480318" y="5126091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FA2D4C4-C375-77D8-4748-5CC350900DE3}"/>
              </a:ext>
            </a:extLst>
          </p:cNvPr>
          <p:cNvSpPr/>
          <p:nvPr/>
        </p:nvSpPr>
        <p:spPr>
          <a:xfrm>
            <a:off x="4619496" y="6115952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71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5007" y="85061"/>
            <a:ext cx="4265686" cy="615553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8981" y="700614"/>
            <a:ext cx="731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 pronounce to 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" name="HƯỚNG DẪN PHÁT ÂM LỚP 8 - Unit 6- Lifestyles - -br- and -p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3775" y="1316167"/>
            <a:ext cx="8685619" cy="52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7067" y="186930"/>
            <a:ext cx="426568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*PRONUNCIATION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884C70D-29D0-0CC4-CB7E-6F5795853EDF}"/>
              </a:ext>
            </a:extLst>
          </p:cNvPr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118F5D1-36E0-1DA3-D966-352172DADA09}"/>
              </a:ext>
            </a:extLst>
          </p:cNvPr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0976585-CD9F-C838-8F2B-E3DA738732EA}"/>
              </a:ext>
            </a:extLst>
          </p:cNvPr>
          <p:cNvSpPr txBox="1"/>
          <p:nvPr/>
        </p:nvSpPr>
        <p:spPr>
          <a:xfrm>
            <a:off x="1042458" y="1097104"/>
            <a:ext cx="106624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xmlns="" id="{737636C1-8C88-B7E0-EACD-CBC474D11C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2721" y="2116255"/>
          <a:ext cx="7099442" cy="3928289"/>
        </p:xfrm>
        <a:graphic>
          <a:graphicData uri="http://schemas.openxmlformats.org/drawingml/2006/table">
            <a:tbl>
              <a:tblPr/>
              <a:tblGrid>
                <a:gridCol w="3541485">
                  <a:extLst>
                    <a:ext uri="{9D8B030D-6E8A-4147-A177-3AD203B41FA5}">
                      <a16:colId xmlns:a16="http://schemas.microsoft.com/office/drawing/2014/main" xmlns="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xmlns="" val="3812259431"/>
                    </a:ext>
                  </a:extLst>
                </a:gridCol>
              </a:tblGrid>
              <a:tr h="636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 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3594594"/>
                  </a:ext>
                </a:extLst>
              </a:tr>
              <a:tr h="16115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﻿br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idge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occoli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eakfast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alge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cele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esent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actise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ecious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ogramme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ex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ess</a:t>
                      </a:r>
                      <a:endParaRPr lang="vi-VN" sz="28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3947424"/>
                  </a:ext>
                </a:extLst>
              </a:tr>
            </a:tbl>
          </a:graphicData>
        </a:graphic>
      </p:graphicFrame>
      <p:pic>
        <p:nvPicPr>
          <p:cNvPr id="3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389" y="1051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79" r="1434" b="58024"/>
          <a:stretch/>
        </p:blipFill>
        <p:spPr>
          <a:xfrm>
            <a:off x="512771" y="1998809"/>
            <a:ext cx="3135756" cy="1924605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xmlns="" id="{B22023E7-7072-6A52-7FF2-C052675B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71" y="896849"/>
            <a:ext cx="16466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dogsled</a:t>
            </a:r>
            <a:endParaRPr lang="vi-VN" sz="3600" dirty="0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xmlns="" id="{39957B04-422E-2EF0-DB93-5D80E4F9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119" y="895082"/>
            <a:ext cx="2344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make crafts</a:t>
            </a:r>
            <a:endParaRPr lang="vi-VN" sz="3600" dirty="0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xmlns="" id="{7C344300-E63D-3385-17C4-35CD2083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88" y="891104"/>
            <a:ext cx="20347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smtClean="0"/>
              <a:t>native art</a:t>
            </a:r>
            <a:endParaRPr lang="vi-VN" sz="3600" dirty="0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xmlns="" id="{AA608EF2-3683-0FD0-7EDC-9A023044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415" y="869838"/>
            <a:ext cx="1422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weave</a:t>
            </a:r>
            <a:endParaRPr lang="vi-VN" sz="3600" dirty="0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xmlns="" id="{0849167C-49C6-C03F-909A-DE8B7BE7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841" y="886726"/>
            <a:ext cx="2476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tribal dance</a:t>
            </a:r>
            <a:endParaRPr lang="vi-VN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079" t="41604" r="1434"/>
          <a:stretch/>
        </p:blipFill>
        <p:spPr>
          <a:xfrm>
            <a:off x="4632543" y="1998809"/>
            <a:ext cx="3135756" cy="1840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1" t="879" b="50884"/>
          <a:stretch/>
        </p:blipFill>
        <p:spPr>
          <a:xfrm>
            <a:off x="8721969" y="1998809"/>
            <a:ext cx="3179885" cy="1840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731" t="50211"/>
          <a:stretch/>
        </p:blipFill>
        <p:spPr>
          <a:xfrm>
            <a:off x="2058584" y="4473833"/>
            <a:ext cx="3179885" cy="170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88" r="1385" b="2386"/>
          <a:stretch/>
        </p:blipFill>
        <p:spPr>
          <a:xfrm>
            <a:off x="7119492" y="4473833"/>
            <a:ext cx="3447493" cy="17077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7AF1ED4-DB74-06AF-EB91-20300443BA87}"/>
              </a:ext>
            </a:extLst>
          </p:cNvPr>
          <p:cNvSpPr txBox="1"/>
          <p:nvPr/>
        </p:nvSpPr>
        <p:spPr>
          <a:xfrm>
            <a:off x="0" y="-51808"/>
            <a:ext cx="28388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WARM-UP:</a:t>
            </a:r>
            <a:endParaRPr lang="en-US" sz="3600" b="1" u="sng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xmlns="" id="{C911E472-794C-B93A-6B33-CF6624F34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312" y="-27836"/>
            <a:ext cx="9353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Match the words to the suitable pictures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62747 0.76481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2344 0.76342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33021 0.42616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53086 0.4338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36641 0.42199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3884C70D-29D0-0CC4-CB7E-6F5795853EDF}"/>
              </a:ext>
            </a:extLst>
          </p:cNvPr>
          <p:cNvSpPr/>
          <p:nvPr/>
        </p:nvSpPr>
        <p:spPr>
          <a:xfrm>
            <a:off x="614657" y="38631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118F5D1-36E0-1DA3-D966-352172DADA09}"/>
              </a:ext>
            </a:extLst>
          </p:cNvPr>
          <p:cNvSpPr txBox="1"/>
          <p:nvPr/>
        </p:nvSpPr>
        <p:spPr>
          <a:xfrm>
            <a:off x="667442" y="2836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0976585-CD9F-C838-8F2B-E3DA738732EA}"/>
              </a:ext>
            </a:extLst>
          </p:cNvPr>
          <p:cNvSpPr txBox="1"/>
          <p:nvPr/>
        </p:nvSpPr>
        <p:spPr>
          <a:xfrm>
            <a:off x="1170049" y="355687"/>
            <a:ext cx="105040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sound /</a:t>
            </a:r>
            <a:r>
              <a:rPr lang="en-US" sz="2400" b="1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with the sound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/pr/.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595B0C0-A2DF-4E3F-8B0E-1F2F985D0D55}"/>
              </a:ext>
            </a:extLst>
          </p:cNvPr>
          <p:cNvSpPr txBox="1"/>
          <p:nvPr/>
        </p:nvSpPr>
        <p:spPr>
          <a:xfrm>
            <a:off x="467999" y="1028774"/>
            <a:ext cx="108307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>
                <a:cs typeface="Arial" panose="020B0604020202020204" pitchFamily="34" charset="0"/>
              </a:rPr>
              <a:t>﻿</a:t>
            </a:r>
            <a:r>
              <a:rPr lang="x-none" sz="3200" b="1" dirty="0">
                <a:solidFill>
                  <a:srgbClr val="E0702A"/>
                </a:solidFill>
                <a:cs typeface="Arial" panose="020B0604020202020204" pitchFamily="34" charset="0"/>
              </a:rPr>
              <a:t>1.</a:t>
            </a:r>
            <a:r>
              <a:rPr lang="x-none" sz="3200" dirty="0">
                <a:cs typeface="Arial" panose="020B0604020202020204" pitchFamily="34" charset="0"/>
              </a:rPr>
              <a:t> My brother says online learning improves our IT skills.</a:t>
            </a:r>
          </a:p>
          <a:p>
            <a:pPr>
              <a:lnSpc>
                <a:spcPct val="200000"/>
              </a:lnSpc>
            </a:pPr>
            <a:r>
              <a:rPr lang="x-none" sz="3200" b="1" dirty="0">
                <a:solidFill>
                  <a:srgbClr val="E0702A"/>
                </a:solidFill>
                <a:cs typeface="Arial" panose="020B0604020202020204" pitchFamily="34" charset="0"/>
              </a:rPr>
              <a:t>2.</a:t>
            </a:r>
            <a:r>
              <a:rPr lang="x-none" sz="3200" dirty="0">
                <a:cs typeface="Arial" panose="020B0604020202020204" pitchFamily="34" charset="0"/>
              </a:rPr>
              <a:t> </a:t>
            </a:r>
            <a:r>
              <a:rPr lang="x-none" sz="3200">
                <a:cs typeface="Arial" panose="020B0604020202020204" pitchFamily="34" charset="0"/>
              </a:rPr>
              <a:t>Santa </a:t>
            </a:r>
            <a:r>
              <a:rPr lang="en-GB" sz="3200" smtClean="0">
                <a:cs typeface="Arial" panose="020B0604020202020204" pitchFamily="34" charset="0"/>
              </a:rPr>
              <a:t>C</a:t>
            </a:r>
            <a:r>
              <a:rPr lang="x-none" sz="3200" smtClean="0">
                <a:cs typeface="Arial" panose="020B0604020202020204" pitchFamily="34" charset="0"/>
              </a:rPr>
              <a:t>laus </a:t>
            </a:r>
            <a:r>
              <a:rPr lang="x-none" sz="3200" dirty="0">
                <a:cs typeface="Arial" panose="020B0604020202020204" pitchFamily="34" charset="0"/>
              </a:rPr>
              <a:t>brings a lot of presents to children.</a:t>
            </a:r>
          </a:p>
          <a:p>
            <a:pPr>
              <a:lnSpc>
                <a:spcPct val="200000"/>
              </a:lnSpc>
            </a:pPr>
            <a:r>
              <a:rPr lang="x-none" sz="3200" b="1" dirty="0">
                <a:solidFill>
                  <a:srgbClr val="E0702A"/>
                </a:solidFill>
                <a:cs typeface="Arial" panose="020B0604020202020204" pitchFamily="34" charset="0"/>
              </a:rPr>
              <a:t>3.</a:t>
            </a:r>
            <a:r>
              <a:rPr lang="x-none" sz="3200" dirty="0">
                <a:cs typeface="Arial" panose="020B0604020202020204" pitchFamily="34" charset="0"/>
              </a:rPr>
              <a:t> She briefly introduced the new programme.</a:t>
            </a:r>
          </a:p>
          <a:p>
            <a:pPr>
              <a:lnSpc>
                <a:spcPct val="200000"/>
              </a:lnSpc>
            </a:pPr>
            <a:r>
              <a:rPr lang="x-none" sz="3200" b="1" dirty="0">
                <a:solidFill>
                  <a:srgbClr val="E0702A"/>
                </a:solidFill>
                <a:cs typeface="Arial" panose="020B0604020202020204" pitchFamily="34" charset="0"/>
              </a:rPr>
              <a:t>4.</a:t>
            </a:r>
            <a:r>
              <a:rPr lang="x-none" sz="3200" dirty="0">
                <a:cs typeface="Arial" panose="020B0604020202020204" pitchFamily="34" charset="0"/>
              </a:rPr>
              <a:t> He spent a lot of time preparing for his algebra test.</a:t>
            </a:r>
          </a:p>
          <a:p>
            <a:pPr>
              <a:lnSpc>
                <a:spcPct val="200000"/>
              </a:lnSpc>
            </a:pPr>
            <a:r>
              <a:rPr lang="x-none" sz="3200" b="1" dirty="0">
                <a:solidFill>
                  <a:srgbClr val="E0702A"/>
                </a:solidFill>
                <a:cs typeface="Arial" panose="020B0604020202020204" pitchFamily="34" charset="0"/>
              </a:rPr>
              <a:t>5.</a:t>
            </a:r>
            <a:r>
              <a:rPr lang="x-none" sz="3200" dirty="0">
                <a:cs typeface="Arial" panose="020B0604020202020204" pitchFamily="34" charset="0"/>
              </a:rPr>
              <a:t> My mum prays at the temple before breakfast on Sundays.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144B2469-0B77-916D-97E9-1F3F36BEFFD9}"/>
              </a:ext>
            </a:extLst>
          </p:cNvPr>
          <p:cNvSpPr/>
          <p:nvPr/>
        </p:nvSpPr>
        <p:spPr>
          <a:xfrm>
            <a:off x="6161181" y="1403198"/>
            <a:ext cx="169496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09D1880-E833-8515-5472-EB2584128CA5}"/>
              </a:ext>
            </a:extLst>
          </p:cNvPr>
          <p:cNvCxnSpPr/>
          <p:nvPr/>
        </p:nvCxnSpPr>
        <p:spPr>
          <a:xfrm>
            <a:off x="1577839" y="1886679"/>
            <a:ext cx="1279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8BE2B90-86D7-672E-C2AA-91F73C36D6E5}"/>
              </a:ext>
            </a:extLst>
          </p:cNvPr>
          <p:cNvCxnSpPr>
            <a:cxnSpLocks/>
          </p:cNvCxnSpPr>
          <p:nvPr/>
        </p:nvCxnSpPr>
        <p:spPr>
          <a:xfrm>
            <a:off x="2947679" y="2836167"/>
            <a:ext cx="989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1012983-2B33-98B5-871B-1C95422C17D2}"/>
              </a:ext>
            </a:extLst>
          </p:cNvPr>
          <p:cNvSpPr/>
          <p:nvPr/>
        </p:nvSpPr>
        <p:spPr>
          <a:xfrm>
            <a:off x="5259276" y="2405011"/>
            <a:ext cx="149819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23BE702-33B6-EA8B-F04C-2D5AED08AD45}"/>
              </a:ext>
            </a:extLst>
          </p:cNvPr>
          <p:cNvCxnSpPr>
            <a:cxnSpLocks/>
          </p:cNvCxnSpPr>
          <p:nvPr/>
        </p:nvCxnSpPr>
        <p:spPr>
          <a:xfrm>
            <a:off x="1666521" y="3822576"/>
            <a:ext cx="101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427ACB1-5D8D-9615-85BB-E26F9F522D00}"/>
              </a:ext>
            </a:extLst>
          </p:cNvPr>
          <p:cNvSpPr/>
          <p:nvPr/>
        </p:nvSpPr>
        <p:spPr>
          <a:xfrm>
            <a:off x="6051984" y="3374207"/>
            <a:ext cx="2125912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F5A62A8C-7BA6-D22C-E15F-BE7D6BA17D57}"/>
              </a:ext>
            </a:extLst>
          </p:cNvPr>
          <p:cNvSpPr/>
          <p:nvPr/>
        </p:nvSpPr>
        <p:spPr>
          <a:xfrm>
            <a:off x="4553794" y="4362354"/>
            <a:ext cx="1768408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CBC7C804-4C71-599F-0332-9C5DCBBFBDB5}"/>
              </a:ext>
            </a:extLst>
          </p:cNvPr>
          <p:cNvCxnSpPr>
            <a:cxnSpLocks/>
          </p:cNvCxnSpPr>
          <p:nvPr/>
        </p:nvCxnSpPr>
        <p:spPr>
          <a:xfrm>
            <a:off x="7439915" y="4778671"/>
            <a:ext cx="123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3076E90B-3739-BE4C-A426-09A1BA1FD153}"/>
              </a:ext>
            </a:extLst>
          </p:cNvPr>
          <p:cNvSpPr/>
          <p:nvPr/>
        </p:nvSpPr>
        <p:spPr>
          <a:xfrm>
            <a:off x="2454510" y="5313760"/>
            <a:ext cx="986337" cy="571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9E88D300-C5BB-2A37-AC7C-BBB07C2A9557}"/>
              </a:ext>
            </a:extLst>
          </p:cNvPr>
          <p:cNvCxnSpPr>
            <a:cxnSpLocks/>
          </p:cNvCxnSpPr>
          <p:nvPr/>
        </p:nvCxnSpPr>
        <p:spPr>
          <a:xfrm>
            <a:off x="7008661" y="5787711"/>
            <a:ext cx="1518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4875" y="238891"/>
            <a:ext cx="387559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72" y="3336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F82141-47F9-072B-68BA-952E833E2628}"/>
              </a:ext>
            </a:extLst>
          </p:cNvPr>
          <p:cNvSpPr txBox="1"/>
          <p:nvPr/>
        </p:nvSpPr>
        <p:spPr>
          <a:xfrm>
            <a:off x="770837" y="1726081"/>
            <a:ext cx="1034534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</a:t>
            </a:r>
            <a:r>
              <a:rPr lang="en-US" sz="3200" i="1" dirty="0"/>
              <a:t>Lifestyles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How to correctly pronounce words that contain the sounds: /</a:t>
            </a:r>
            <a:r>
              <a:rPr lang="en-US" sz="3200" dirty="0" err="1"/>
              <a:t>br</a:t>
            </a:r>
            <a:r>
              <a:rPr lang="en-US" sz="3200" dirty="0"/>
              <a:t>/ and /pr/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87849" y="225974"/>
            <a:ext cx="353112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7942" y="1265047"/>
            <a:ext cx="6945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Prepare lesson 3 : A closer look 2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59" y="3579447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8400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336699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48412" y="1448967"/>
            <a:ext cx="4632062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16" y="1280571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15768" y="1561732"/>
            <a:ext cx="426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lgerian" panose="04020705040A02060702" pitchFamily="82" charset="0"/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0DFED9-C270-CF8E-1ABD-BB71EA920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27" y="2739760"/>
            <a:ext cx="3948886" cy="39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455" y="4834114"/>
            <a:ext cx="471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 sledge pulled by dogs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25" y="4655507"/>
            <a:ext cx="5247211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dogsled (n): 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8051" y="5745036"/>
            <a:ext cx="200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dɒɡsled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46"/>
          <a:stretch/>
        </p:blipFill>
        <p:spPr>
          <a:xfrm>
            <a:off x="2968730" y="914400"/>
            <a:ext cx="6064822" cy="3244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6003" y="4845236"/>
            <a:ext cx="505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OpenSans"/>
              </a:rPr>
              <a:t>xe trượt tuyết chó kéo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dogsled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452" y="49970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296" y="4688629"/>
            <a:ext cx="67015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make things with your hands in a skilled way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785" y="4576717"/>
            <a:ext cx="4140147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AD4F0F"/>
                </a:solidFill>
              </a:rPr>
              <a:t>﻿</a:t>
            </a:r>
            <a:r>
              <a:rPr lang="en-US" sz="4400" b="1" dirty="0" smtClean="0">
                <a:solidFill>
                  <a:srgbClr val="AD4F0F"/>
                </a:solidFill>
              </a:rPr>
              <a:t>- make crafts (v):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981" y="5373858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meɪk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krɑːft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4" descr="Kids on the Coast – Kids in the City | Craft ideas for the non-crafty  parent - Kids on the Coast - Kids in the City">
            <a:extLst>
              <a:ext uri="{FF2B5EF4-FFF2-40B4-BE49-F238E27FC236}">
                <a16:creationId xmlns:a16="http://schemas.microsoft.com/office/drawing/2014/main" xmlns="" id="{140453E6-7701-293B-3EA5-9BFB5098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58" y="516250"/>
            <a:ext cx="5883030" cy="35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ke crafts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036" y="489725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4933" y="4831978"/>
            <a:ext cx="3656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Làm</a:t>
            </a:r>
            <a:r>
              <a:rPr lang="en-US" sz="3200" b="1" i="1" dirty="0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đồ</a:t>
            </a:r>
            <a:r>
              <a:rPr lang="en-US" sz="3200" b="1" i="1" dirty="0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thủ</a:t>
            </a:r>
            <a:r>
              <a:rPr lang="en-US" sz="3200" b="1" i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công</a:t>
            </a:r>
            <a:endParaRPr lang="en-US" sz="3200" b="1" i="1" dirty="0">
              <a:solidFill>
                <a:srgbClr val="0070C0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68" y="4178274"/>
            <a:ext cx="57012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smtClean="0"/>
              <a:t>a dance </a:t>
            </a:r>
            <a:r>
              <a:rPr lang="en-US" sz="3600"/>
              <a:t>performed by tribal people based on their customs and beliefs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﻿tribal dance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4842" y="3000192"/>
            <a:ext cx="3538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/ˈtraɪbl dɑːns/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4" descr="National Tribal Dance Festival to be held from Oct 28 in Raipur | Deccan  Herald">
            <a:extLst>
              <a:ext uri="{FF2B5EF4-FFF2-40B4-BE49-F238E27FC236}">
                <a16:creationId xmlns:a16="http://schemas.microsoft.com/office/drawing/2014/main" xmlns="" id="{8E0A765B-07AE-86FC-D0B0-68A79275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95" y="2762755"/>
            <a:ext cx="5032304" cy="28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621" y="3111408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xmlns="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033" y="4625601"/>
            <a:ext cx="50915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the artwork created by the original native people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﻿native art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702" y="3172919"/>
            <a:ext cx="30348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/ˈneɪtɪv ɑːt/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16" descr="Indigenous Art Card - Medicine Tent - Rob McIntosh">
            <a:extLst>
              <a:ext uri="{FF2B5EF4-FFF2-40B4-BE49-F238E27FC236}">
                <a16:creationId xmlns:a16="http://schemas.microsoft.com/office/drawing/2014/main" xmlns="" id="{3DC30CA3-5209-ABD5-B417-57DCDA81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19" y="2199814"/>
            <a:ext cx="4879934" cy="34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47" y="3274041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3336"/>
              </p:ext>
            </p:extLst>
          </p:nvPr>
        </p:nvGraphicFramePr>
        <p:xfrm>
          <a:off x="979756" y="975045"/>
          <a:ext cx="9739580" cy="39966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dogsled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﻿xe trượt tuyết chó kéo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crafts (v)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tribal dance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 dɑːns/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điệu</a:t>
                      </a:r>
                      <a:r>
                        <a:rPr lang="en-GB" sz="2400" baseline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nhảy của</a:t>
                      </a:r>
                      <a:r>
                        <a:rPr lang="vi-VN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</a:t>
                      </a:r>
                      <a:r>
                        <a:rPr lang="vi-VN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vi-VN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lạc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native art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 ɑːt/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endParaRPr lang="en-US" sz="2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37918F-13EA-7257-F115-5387FCF8BCE7}"/>
              </a:ext>
            </a:extLst>
          </p:cNvPr>
          <p:cNvSpPr txBox="1"/>
          <p:nvPr/>
        </p:nvSpPr>
        <p:spPr>
          <a:xfrm>
            <a:off x="499768" y="193087"/>
            <a:ext cx="321099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2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16377"/>
              </p:ext>
            </p:extLst>
          </p:nvPr>
        </p:nvGraphicFramePr>
        <p:xfrm>
          <a:off x="979756" y="975045"/>
          <a:ext cx="9739580" cy="39966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dogsled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crafts (v)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tribal dance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dɑːns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native art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ɑːt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531624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243661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1473" y="1780592"/>
            <a:ext cx="31918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xe trượt tuyết chó kéo</a:t>
            </a:r>
            <a:endParaRPr lang="vi-VN" sz="24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1473" y="2485874"/>
            <a:ext cx="237597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vi-VN" sz="24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6875" y="3175818"/>
            <a:ext cx="3111749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bộ tộc</a:t>
            </a:r>
            <a:r>
              <a:rPr lang="vi-VN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en-US" sz="2400" dirty="0" smtClean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vi-VN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bộ lạc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81473" y="4058681"/>
            <a:ext cx="3076483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3933</TotalTime>
  <Words>508</Words>
  <Application>Microsoft Office PowerPoint</Application>
  <PresentationFormat>Widescreen</PresentationFormat>
  <Paragraphs>182</Paragraphs>
  <Slides>23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.VnTime</vt:lpstr>
      <vt:lpstr>Algerian</vt:lpstr>
      <vt:lpstr>Arial</vt:lpstr>
      <vt:lpstr>Arial Black</vt:lpstr>
      <vt:lpstr>Bookman Old Style</vt:lpstr>
      <vt:lpstr>Calibri</vt:lpstr>
      <vt:lpstr>Calibri Light</vt:lpstr>
      <vt:lpstr>ChronicaPro-Bold</vt:lpstr>
      <vt:lpstr>ChronicaPro-Book</vt:lpstr>
      <vt:lpstr>LucidaSansUnicode</vt:lpstr>
      <vt:lpstr>MS Reference Sans Serif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233</cp:revision>
  <dcterms:created xsi:type="dcterms:W3CDTF">2020-12-09T02:04:09Z</dcterms:created>
  <dcterms:modified xsi:type="dcterms:W3CDTF">2025-04-06T02:40:42Z</dcterms:modified>
</cp:coreProperties>
</file>