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34"/>
  </p:notesMasterIdLst>
  <p:sldIdLst>
    <p:sldId id="256" r:id="rId4"/>
    <p:sldId id="257" r:id="rId5"/>
    <p:sldId id="258" r:id="rId6"/>
    <p:sldId id="436" r:id="rId7"/>
    <p:sldId id="280" r:id="rId8"/>
    <p:sldId id="732" r:id="rId9"/>
    <p:sldId id="733" r:id="rId10"/>
    <p:sldId id="734" r:id="rId11"/>
    <p:sldId id="735" r:id="rId12"/>
    <p:sldId id="736" r:id="rId13"/>
    <p:sldId id="664" r:id="rId14"/>
    <p:sldId id="472" r:id="rId15"/>
    <p:sldId id="281" r:id="rId16"/>
    <p:sldId id="729" r:id="rId17"/>
    <p:sldId id="715" r:id="rId18"/>
    <p:sldId id="716" r:id="rId19"/>
    <p:sldId id="730" r:id="rId20"/>
    <p:sldId id="719" r:id="rId21"/>
    <p:sldId id="720" r:id="rId22"/>
    <p:sldId id="731" r:id="rId23"/>
    <p:sldId id="721" r:id="rId24"/>
    <p:sldId id="722" r:id="rId25"/>
    <p:sldId id="285" r:id="rId26"/>
    <p:sldId id="737" r:id="rId27"/>
    <p:sldId id="738" r:id="rId28"/>
    <p:sldId id="739" r:id="rId29"/>
    <p:sldId id="740" r:id="rId30"/>
    <p:sldId id="741" r:id="rId31"/>
    <p:sldId id="742" r:id="rId32"/>
    <p:sldId id="279" r:id="rId33"/>
  </p:sldIdLst>
  <p:sldSz cx="18288000" cy="10287000"/>
  <p:notesSz cx="6858000" cy="9144000"/>
  <p:embeddedFontLst>
    <p:embeddedFont>
      <p:font typeface="League Spartan" panose="020B0604020202020204" charset="0"/>
      <p:regular r:id="rId35"/>
    </p:embeddedFont>
    <p:embeddedFont>
      <p:font typeface="Jua" panose="020B0604020202020204" charset="-127"/>
      <p:regular r:id="rId36"/>
    </p:embeddedFont>
    <p:embeddedFont>
      <p:font typeface="High Tower Text" panose="02040502050506030303" pitchFamily="18" charset="0"/>
      <p:regular r:id="rId37"/>
      <p:italic r:id="rId38"/>
    </p:embeddedFont>
    <p:embeddedFont>
      <p:font typeface="KG Primary Penmanship" panose="020B0604020202020204" charset="0"/>
      <p:regular r:id="rId39"/>
    </p:embeddedFont>
    <p:embeddedFont>
      <p:font typeface="Angsana New" panose="020B0604020202020204" charset="-34"/>
      <p:regular r:id="rId40"/>
      <p:bold r:id="rId41"/>
      <p:italic r:id="rId42"/>
      <p:boldItalic r:id="rId43"/>
    </p:embeddedFont>
    <p:embeddedFont>
      <p:font typeface="Asap Medium" panose="020B0604020202020204" charset="0"/>
      <p:regular r:id="rId44"/>
    </p:embeddedFont>
    <p:embeddedFont>
      <p:font typeface="Cordia New" panose="020B0604020202020204" charset="-34"/>
      <p:regular r:id="rId45"/>
      <p:bold r:id="rId46"/>
      <p:italic r:id="rId47"/>
      <p:boldItalic r:id="rId48"/>
    </p:embeddedFont>
    <p:embeddedFont>
      <p:font typeface="Patrick Hand" panose="020B0604020202020204" charset="0"/>
      <p:regular r:id="rId49"/>
    </p:embeddedFont>
    <p:embeddedFont>
      <p:font typeface="Calibri Light" panose="020F0302020204030204" pitchFamily="34" charset="0"/>
      <p:regular r:id="rId50"/>
      <p:italic r:id="rId51"/>
    </p:embeddedFont>
    <p:embeddedFont>
      <p:font typeface="Aharoni" panose="020B0604020202020204" charset="-79"/>
      <p:bold r:id="rId52"/>
    </p:embeddedFont>
    <p:embeddedFont>
      <p:font typeface="Calibri" panose="020F050202020403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 id="2" name="Dell" initials="D" lastIdx="1" clrIdx="1">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9933FF"/>
    <a:srgbClr val="F74E19"/>
    <a:srgbClr val="1CF821"/>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564" autoAdjust="0"/>
  </p:normalViewPr>
  <p:slideViewPr>
    <p:cSldViewPr>
      <p:cViewPr varScale="1">
        <p:scale>
          <a:sx n="56" d="100"/>
          <a:sy n="56" d="100"/>
        </p:scale>
        <p:origin x="629"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776B7-B458-42B1-9741-C55254F4133B}"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6035B-EDED-47DA-B5A3-5AE6BF3E7E7F}" type="slidenum">
              <a:rPr lang="en-US" smtClean="0"/>
              <a:t>‹#›</a:t>
            </a:fld>
            <a:endParaRPr lang="en-US"/>
          </a:p>
        </p:txBody>
      </p:sp>
    </p:spTree>
    <p:extLst>
      <p:ext uri="{BB962C8B-B14F-4D97-AF65-F5344CB8AC3E}">
        <p14:creationId xmlns:p14="http://schemas.microsoft.com/office/powerpoint/2010/main" val="3675575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a:t>
            </a:fld>
            <a:endParaRPr lang="en-US"/>
          </a:p>
        </p:txBody>
      </p:sp>
    </p:spTree>
    <p:extLst>
      <p:ext uri="{BB962C8B-B14F-4D97-AF65-F5344CB8AC3E}">
        <p14:creationId xmlns:p14="http://schemas.microsoft.com/office/powerpoint/2010/main" val="473020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21</a:t>
            </a:fld>
            <a:endParaRPr lang="en-US"/>
          </a:p>
        </p:txBody>
      </p:sp>
    </p:spTree>
    <p:extLst>
      <p:ext uri="{BB962C8B-B14F-4D97-AF65-F5344CB8AC3E}">
        <p14:creationId xmlns:p14="http://schemas.microsoft.com/office/powerpoint/2010/main" val="2609235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22</a:t>
            </a:fld>
            <a:endParaRPr lang="en-US"/>
          </a:p>
        </p:txBody>
      </p:sp>
    </p:spTree>
    <p:extLst>
      <p:ext uri="{BB962C8B-B14F-4D97-AF65-F5344CB8AC3E}">
        <p14:creationId xmlns:p14="http://schemas.microsoft.com/office/powerpoint/2010/main" val="387068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30</a:t>
            </a:fld>
            <a:endParaRPr lang="en-US"/>
          </a:p>
        </p:txBody>
      </p:sp>
    </p:spTree>
    <p:extLst>
      <p:ext uri="{BB962C8B-B14F-4D97-AF65-F5344CB8AC3E}">
        <p14:creationId xmlns:p14="http://schemas.microsoft.com/office/powerpoint/2010/main" val="103566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833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14</a:t>
            </a:fld>
            <a:endParaRPr lang="en-US"/>
          </a:p>
        </p:txBody>
      </p:sp>
    </p:spTree>
    <p:extLst>
      <p:ext uri="{BB962C8B-B14F-4D97-AF65-F5344CB8AC3E}">
        <p14:creationId xmlns:p14="http://schemas.microsoft.com/office/powerpoint/2010/main" val="1975902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15</a:t>
            </a:fld>
            <a:endParaRPr lang="en-US"/>
          </a:p>
        </p:txBody>
      </p:sp>
    </p:spTree>
    <p:extLst>
      <p:ext uri="{BB962C8B-B14F-4D97-AF65-F5344CB8AC3E}">
        <p14:creationId xmlns:p14="http://schemas.microsoft.com/office/powerpoint/2010/main" val="1180591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16</a:t>
            </a:fld>
            <a:endParaRPr lang="en-US"/>
          </a:p>
        </p:txBody>
      </p:sp>
    </p:spTree>
    <p:extLst>
      <p:ext uri="{BB962C8B-B14F-4D97-AF65-F5344CB8AC3E}">
        <p14:creationId xmlns:p14="http://schemas.microsoft.com/office/powerpoint/2010/main" val="2177011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17</a:t>
            </a:fld>
            <a:endParaRPr lang="en-US"/>
          </a:p>
        </p:txBody>
      </p:sp>
    </p:spTree>
    <p:extLst>
      <p:ext uri="{BB962C8B-B14F-4D97-AF65-F5344CB8AC3E}">
        <p14:creationId xmlns:p14="http://schemas.microsoft.com/office/powerpoint/2010/main" val="29114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18</a:t>
            </a:fld>
            <a:endParaRPr lang="en-US"/>
          </a:p>
        </p:txBody>
      </p:sp>
    </p:spTree>
    <p:extLst>
      <p:ext uri="{BB962C8B-B14F-4D97-AF65-F5344CB8AC3E}">
        <p14:creationId xmlns:p14="http://schemas.microsoft.com/office/powerpoint/2010/main" val="689819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19</a:t>
            </a:fld>
            <a:endParaRPr lang="en-US"/>
          </a:p>
        </p:txBody>
      </p:sp>
    </p:spTree>
    <p:extLst>
      <p:ext uri="{BB962C8B-B14F-4D97-AF65-F5344CB8AC3E}">
        <p14:creationId xmlns:p14="http://schemas.microsoft.com/office/powerpoint/2010/main" val="1147917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20</a:t>
            </a:fld>
            <a:endParaRPr lang="en-US"/>
          </a:p>
        </p:txBody>
      </p:sp>
    </p:spTree>
    <p:extLst>
      <p:ext uri="{BB962C8B-B14F-4D97-AF65-F5344CB8AC3E}">
        <p14:creationId xmlns:p14="http://schemas.microsoft.com/office/powerpoint/2010/main" val="2636035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85016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72865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58387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329265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4661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86026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6038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49226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466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56747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208402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ADE40950-62C1-4740-AD50-7ECAB80CD4AA}"/>
              </a:ext>
            </a:extLst>
          </p:cNvPr>
          <p:cNvSpPr>
            <a:spLocks noGrp="1"/>
          </p:cNvSpPr>
          <p:nvPr>
            <p:ph type="ctrTitle"/>
          </p:nvPr>
        </p:nvSpPr>
        <p:spPr>
          <a:xfrm>
            <a:off x="2286000" y="1683545"/>
            <a:ext cx="13716000" cy="3581400"/>
          </a:xfrm>
        </p:spPr>
        <p:txBody>
          <a:bodyPr anchor="b"/>
          <a:lstStyle>
            <a:lvl1pPr algn="ctr">
              <a:defRPr sz="6750"/>
            </a:lvl1pPr>
          </a:lstStyle>
          <a:p>
            <a:r>
              <a:rPr lang="th-TH"/>
              <a:t>คลิกเพื่อแก้ไขสไตล์ชื่อเรื่องต้นแบบ</a:t>
            </a:r>
          </a:p>
        </p:txBody>
      </p:sp>
      <p:sp>
        <p:nvSpPr>
          <p:cNvPr id="3" name="ชื่อเรื่องรอง 2">
            <a:extLst>
              <a:ext uri="{FF2B5EF4-FFF2-40B4-BE49-F238E27FC236}">
                <a16:creationId xmlns:a16="http://schemas.microsoft.com/office/drawing/2014/main" xmlns="" id="{9371A140-C4BF-47B5-BDDF-241EEF935145}"/>
              </a:ext>
            </a:extLst>
          </p:cNvPr>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th-TH"/>
              <a:t>คลิกเพื่อแก้ไขสไตล์ชื่อเรื่องรองต้นแบบ</a:t>
            </a:r>
          </a:p>
        </p:txBody>
      </p:sp>
      <p:sp>
        <p:nvSpPr>
          <p:cNvPr id="4" name="ตัวแทนวันที่ 3">
            <a:extLst>
              <a:ext uri="{FF2B5EF4-FFF2-40B4-BE49-F238E27FC236}">
                <a16:creationId xmlns:a16="http://schemas.microsoft.com/office/drawing/2014/main" xmlns="" id="{070B6881-1F47-4368-A115-2B23EF8463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1D8C22-CDAE-4F16-9911-75CDF278E6F0}" type="datetimeFigureOut">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l" defTabSz="914400" rtl="0" eaLnBrk="1" fontAlgn="auto" latinLnBrk="0" hangingPunct="1">
                <a:lnSpc>
                  <a:spcPct val="100000"/>
                </a:lnSpc>
                <a:spcBef>
                  <a:spcPts val="0"/>
                </a:spcBef>
                <a:spcAft>
                  <a:spcPts val="0"/>
                </a:spcAft>
                <a:buClrTx/>
                <a:buSzTx/>
                <a:buFontTx/>
                <a:buNone/>
                <a:tabLst/>
                <a:defRPr/>
              </a:pPr>
              <a:t>09/04/68</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5" name="ตัวแทนท้ายกระดาษ 4">
            <a:extLst>
              <a:ext uri="{FF2B5EF4-FFF2-40B4-BE49-F238E27FC236}">
                <a16:creationId xmlns:a16="http://schemas.microsoft.com/office/drawing/2014/main" xmlns="" id="{9204BA2E-AD19-4B0F-A8A1-F667D5AC61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6" name="ตัวแทนหมายเลขสไลด์ 5">
            <a:extLst>
              <a:ext uri="{FF2B5EF4-FFF2-40B4-BE49-F238E27FC236}">
                <a16:creationId xmlns:a16="http://schemas.microsoft.com/office/drawing/2014/main" xmlns="" id="{2E85AEBB-D568-4E12-B7D7-9C5625DB43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05C4D-2AED-412B-8E06-2704D909A2E1}" type="slidenum">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Tree>
    <p:extLst>
      <p:ext uri="{BB962C8B-B14F-4D97-AF65-F5344CB8AC3E}">
        <p14:creationId xmlns:p14="http://schemas.microsoft.com/office/powerpoint/2010/main" val="3279126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9E84B9D7-2B7D-4EC5-8878-D7A4FC9AB1EF}"/>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xmlns="" id="{ABF3FCA2-BA13-4B0F-A599-DE2E3D172963}"/>
              </a:ext>
            </a:extLst>
          </p:cNvPr>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xmlns="" id="{1799281F-1EBA-4A2A-9E4D-24830B7299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1D8C22-CDAE-4F16-9911-75CDF278E6F0}" type="datetimeFigureOut">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l" defTabSz="914400" rtl="0" eaLnBrk="1" fontAlgn="auto" latinLnBrk="0" hangingPunct="1">
                <a:lnSpc>
                  <a:spcPct val="100000"/>
                </a:lnSpc>
                <a:spcBef>
                  <a:spcPts val="0"/>
                </a:spcBef>
                <a:spcAft>
                  <a:spcPts val="0"/>
                </a:spcAft>
                <a:buClrTx/>
                <a:buSzTx/>
                <a:buFontTx/>
                <a:buNone/>
                <a:tabLst/>
                <a:defRPr/>
              </a:pPr>
              <a:t>09/04/68</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5" name="ตัวแทนท้ายกระดาษ 4">
            <a:extLst>
              <a:ext uri="{FF2B5EF4-FFF2-40B4-BE49-F238E27FC236}">
                <a16:creationId xmlns:a16="http://schemas.microsoft.com/office/drawing/2014/main" xmlns="" id="{D5C24643-3047-4255-90A1-10A06921D4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6" name="ตัวแทนหมายเลขสไลด์ 5">
            <a:extLst>
              <a:ext uri="{FF2B5EF4-FFF2-40B4-BE49-F238E27FC236}">
                <a16:creationId xmlns:a16="http://schemas.microsoft.com/office/drawing/2014/main" xmlns="" id="{2457F473-83C9-4EE9-8C01-4DF5FA429E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05C4D-2AED-412B-8E06-2704D909A2E1}" type="slidenum">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Tree>
    <p:extLst>
      <p:ext uri="{BB962C8B-B14F-4D97-AF65-F5344CB8AC3E}">
        <p14:creationId xmlns:p14="http://schemas.microsoft.com/office/powerpoint/2010/main" val="3875997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D5011896-0D57-4C1F-A878-B7CC677E82B8}"/>
              </a:ext>
            </a:extLst>
          </p:cNvPr>
          <p:cNvSpPr>
            <a:spLocks noGrp="1"/>
          </p:cNvSpPr>
          <p:nvPr>
            <p:ph type="title"/>
          </p:nvPr>
        </p:nvSpPr>
        <p:spPr>
          <a:xfrm>
            <a:off x="1247776" y="2564609"/>
            <a:ext cx="15773400" cy="4279106"/>
          </a:xfrm>
        </p:spPr>
        <p:txBody>
          <a:bodyPr anchor="b"/>
          <a:lstStyle>
            <a:lvl1pPr>
              <a:defRPr sz="6750"/>
            </a:lvl1p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xmlns="" id="{60719D68-D5CD-4D80-9A3D-53E1A9B9E161}"/>
              </a:ext>
            </a:extLst>
          </p:cNvPr>
          <p:cNvSpPr>
            <a:spLocks noGrp="1"/>
          </p:cNvSpPr>
          <p:nvPr>
            <p:ph type="body" idx="1"/>
          </p:nvPr>
        </p:nvSpPr>
        <p:spPr>
          <a:xfrm>
            <a:off x="1247776" y="6884197"/>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th-TH"/>
              <a:t>คลิกเพื่อแก้ไขสไตล์ของข้อความต้นแบบ</a:t>
            </a:r>
          </a:p>
        </p:txBody>
      </p:sp>
      <p:sp>
        <p:nvSpPr>
          <p:cNvPr id="4" name="ตัวแทนวันที่ 3">
            <a:extLst>
              <a:ext uri="{FF2B5EF4-FFF2-40B4-BE49-F238E27FC236}">
                <a16:creationId xmlns:a16="http://schemas.microsoft.com/office/drawing/2014/main" xmlns="" id="{BF9E12C8-44D4-4DE3-A9E2-4B837B916C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1D8C22-CDAE-4F16-9911-75CDF278E6F0}" type="datetimeFigureOut">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l" defTabSz="914400" rtl="0" eaLnBrk="1" fontAlgn="auto" latinLnBrk="0" hangingPunct="1">
                <a:lnSpc>
                  <a:spcPct val="100000"/>
                </a:lnSpc>
                <a:spcBef>
                  <a:spcPts val="0"/>
                </a:spcBef>
                <a:spcAft>
                  <a:spcPts val="0"/>
                </a:spcAft>
                <a:buClrTx/>
                <a:buSzTx/>
                <a:buFontTx/>
                <a:buNone/>
                <a:tabLst/>
                <a:defRPr/>
              </a:pPr>
              <a:t>09/04/68</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5" name="ตัวแทนท้ายกระดาษ 4">
            <a:extLst>
              <a:ext uri="{FF2B5EF4-FFF2-40B4-BE49-F238E27FC236}">
                <a16:creationId xmlns:a16="http://schemas.microsoft.com/office/drawing/2014/main" xmlns="" id="{FB537244-2CDE-435F-9057-F8FFD76B04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6" name="ตัวแทนหมายเลขสไลด์ 5">
            <a:extLst>
              <a:ext uri="{FF2B5EF4-FFF2-40B4-BE49-F238E27FC236}">
                <a16:creationId xmlns:a16="http://schemas.microsoft.com/office/drawing/2014/main" xmlns="" id="{2D8FF832-D4EA-46E6-B46A-3D2266BF49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05C4D-2AED-412B-8E06-2704D909A2E1}" type="slidenum">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Tree>
    <p:extLst>
      <p:ext uri="{BB962C8B-B14F-4D97-AF65-F5344CB8AC3E}">
        <p14:creationId xmlns:p14="http://schemas.microsoft.com/office/powerpoint/2010/main" val="850966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0A0A27F9-CA3C-4F1A-B7C1-182A0B6D48CC}"/>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xmlns="" id="{FF35944C-AE58-424F-ADC6-4DDB858CD188}"/>
              </a:ext>
            </a:extLst>
          </p:cNvPr>
          <p:cNvSpPr>
            <a:spLocks noGrp="1"/>
          </p:cNvSpPr>
          <p:nvPr>
            <p:ph sz="half" idx="1"/>
          </p:nvPr>
        </p:nvSpPr>
        <p:spPr>
          <a:xfrm>
            <a:off x="1257300" y="2738438"/>
            <a:ext cx="7772400" cy="6527007"/>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a:extLst>
              <a:ext uri="{FF2B5EF4-FFF2-40B4-BE49-F238E27FC236}">
                <a16:creationId xmlns:a16="http://schemas.microsoft.com/office/drawing/2014/main" xmlns="" id="{7CBF459E-AAA0-48DB-98BD-42C63E26180E}"/>
              </a:ext>
            </a:extLst>
          </p:cNvPr>
          <p:cNvSpPr>
            <a:spLocks noGrp="1"/>
          </p:cNvSpPr>
          <p:nvPr>
            <p:ph sz="half" idx="2"/>
          </p:nvPr>
        </p:nvSpPr>
        <p:spPr>
          <a:xfrm>
            <a:off x="9258300" y="2738438"/>
            <a:ext cx="7772400" cy="6527007"/>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a:extLst>
              <a:ext uri="{FF2B5EF4-FFF2-40B4-BE49-F238E27FC236}">
                <a16:creationId xmlns:a16="http://schemas.microsoft.com/office/drawing/2014/main" xmlns="" id="{8DD7DEFF-93AB-4422-8EBF-4575158CF2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1D8C22-CDAE-4F16-9911-75CDF278E6F0}" type="datetimeFigureOut">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l" defTabSz="914400" rtl="0" eaLnBrk="1" fontAlgn="auto" latinLnBrk="0" hangingPunct="1">
                <a:lnSpc>
                  <a:spcPct val="100000"/>
                </a:lnSpc>
                <a:spcBef>
                  <a:spcPts val="0"/>
                </a:spcBef>
                <a:spcAft>
                  <a:spcPts val="0"/>
                </a:spcAft>
                <a:buClrTx/>
                <a:buSzTx/>
                <a:buFontTx/>
                <a:buNone/>
                <a:tabLst/>
                <a:defRPr/>
              </a:pPr>
              <a:t>09/04/68</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6" name="ตัวแทนท้ายกระดาษ 5">
            <a:extLst>
              <a:ext uri="{FF2B5EF4-FFF2-40B4-BE49-F238E27FC236}">
                <a16:creationId xmlns:a16="http://schemas.microsoft.com/office/drawing/2014/main" xmlns="" id="{681CA9D9-9B3F-4C9F-917E-523194964D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7" name="ตัวแทนหมายเลขสไลด์ 6">
            <a:extLst>
              <a:ext uri="{FF2B5EF4-FFF2-40B4-BE49-F238E27FC236}">
                <a16:creationId xmlns:a16="http://schemas.microsoft.com/office/drawing/2014/main" xmlns="" id="{3D7D83AA-3E50-48B2-9B49-C8D436C4A2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05C4D-2AED-412B-8E06-2704D909A2E1}" type="slidenum">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Tree>
    <p:extLst>
      <p:ext uri="{BB962C8B-B14F-4D97-AF65-F5344CB8AC3E}">
        <p14:creationId xmlns:p14="http://schemas.microsoft.com/office/powerpoint/2010/main" val="180594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741037A9-5D53-47E1-B60F-4393B5A1AF1B}"/>
              </a:ext>
            </a:extLst>
          </p:cNvPr>
          <p:cNvSpPr>
            <a:spLocks noGrp="1"/>
          </p:cNvSpPr>
          <p:nvPr>
            <p:ph type="title"/>
          </p:nvPr>
        </p:nvSpPr>
        <p:spPr>
          <a:xfrm>
            <a:off x="1259682" y="547690"/>
            <a:ext cx="15773400" cy="1988345"/>
          </a:xfrm>
        </p:spPr>
        <p:txBody>
          <a:body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xmlns="" id="{B9E34864-C4EE-41F6-9C38-CB81900E7127}"/>
              </a:ext>
            </a:extLst>
          </p:cNvPr>
          <p:cNvSpPr>
            <a:spLocks noGrp="1"/>
          </p:cNvSpPr>
          <p:nvPr>
            <p:ph type="body" idx="1"/>
          </p:nvPr>
        </p:nvSpPr>
        <p:spPr>
          <a:xfrm>
            <a:off x="1259684" y="2521745"/>
            <a:ext cx="7736680"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th-TH"/>
              <a:t>คลิกเพื่อแก้ไขสไตล์ของข้อความต้นแบบ</a:t>
            </a:r>
          </a:p>
        </p:txBody>
      </p:sp>
      <p:sp>
        <p:nvSpPr>
          <p:cNvPr id="4" name="ตัวแทนเนื้อหา 3">
            <a:extLst>
              <a:ext uri="{FF2B5EF4-FFF2-40B4-BE49-F238E27FC236}">
                <a16:creationId xmlns:a16="http://schemas.microsoft.com/office/drawing/2014/main" xmlns="" id="{D1CA963A-6CBF-44A0-8100-74F864FD7DE6}"/>
              </a:ext>
            </a:extLst>
          </p:cNvPr>
          <p:cNvSpPr>
            <a:spLocks noGrp="1"/>
          </p:cNvSpPr>
          <p:nvPr>
            <p:ph sz="half" idx="2"/>
          </p:nvPr>
        </p:nvSpPr>
        <p:spPr>
          <a:xfrm>
            <a:off x="1259684" y="3757613"/>
            <a:ext cx="7736680" cy="5526882"/>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a:extLst>
              <a:ext uri="{FF2B5EF4-FFF2-40B4-BE49-F238E27FC236}">
                <a16:creationId xmlns:a16="http://schemas.microsoft.com/office/drawing/2014/main" xmlns="" id="{B1CAA33D-EC1E-4442-8809-122D6AE733E6}"/>
              </a:ext>
            </a:extLst>
          </p:cNvPr>
          <p:cNvSpPr>
            <a:spLocks noGrp="1"/>
          </p:cNvSpPr>
          <p:nvPr>
            <p:ph type="body" sz="quarter" idx="3"/>
          </p:nvPr>
        </p:nvSpPr>
        <p:spPr>
          <a:xfrm>
            <a:off x="9258301"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th-TH"/>
              <a:t>คลิกเพื่อแก้ไขสไตล์ของข้อความต้นแบบ</a:t>
            </a:r>
          </a:p>
        </p:txBody>
      </p:sp>
      <p:sp>
        <p:nvSpPr>
          <p:cNvPr id="6" name="ตัวแทนเนื้อหา 5">
            <a:extLst>
              <a:ext uri="{FF2B5EF4-FFF2-40B4-BE49-F238E27FC236}">
                <a16:creationId xmlns:a16="http://schemas.microsoft.com/office/drawing/2014/main" xmlns="" id="{858DCBF4-D9B7-4D28-9B85-AA20CED17402}"/>
              </a:ext>
            </a:extLst>
          </p:cNvPr>
          <p:cNvSpPr>
            <a:spLocks noGrp="1"/>
          </p:cNvSpPr>
          <p:nvPr>
            <p:ph sz="quarter" idx="4"/>
          </p:nvPr>
        </p:nvSpPr>
        <p:spPr>
          <a:xfrm>
            <a:off x="9258301" y="3757613"/>
            <a:ext cx="7774782" cy="5526882"/>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a:extLst>
              <a:ext uri="{FF2B5EF4-FFF2-40B4-BE49-F238E27FC236}">
                <a16:creationId xmlns:a16="http://schemas.microsoft.com/office/drawing/2014/main" xmlns="" id="{ECB74383-1DB4-4B37-A5E1-055E450118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1D8C22-CDAE-4F16-9911-75CDF278E6F0}" type="datetimeFigureOut">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l" defTabSz="914400" rtl="0" eaLnBrk="1" fontAlgn="auto" latinLnBrk="0" hangingPunct="1">
                <a:lnSpc>
                  <a:spcPct val="100000"/>
                </a:lnSpc>
                <a:spcBef>
                  <a:spcPts val="0"/>
                </a:spcBef>
                <a:spcAft>
                  <a:spcPts val="0"/>
                </a:spcAft>
                <a:buClrTx/>
                <a:buSzTx/>
                <a:buFontTx/>
                <a:buNone/>
                <a:tabLst/>
                <a:defRPr/>
              </a:pPr>
              <a:t>09/04/68</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8" name="ตัวแทนท้ายกระดาษ 7">
            <a:extLst>
              <a:ext uri="{FF2B5EF4-FFF2-40B4-BE49-F238E27FC236}">
                <a16:creationId xmlns:a16="http://schemas.microsoft.com/office/drawing/2014/main" xmlns="" id="{6C83BB51-E26C-4362-AE4D-FD4738B555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9" name="ตัวแทนหมายเลขสไลด์ 8">
            <a:extLst>
              <a:ext uri="{FF2B5EF4-FFF2-40B4-BE49-F238E27FC236}">
                <a16:creationId xmlns:a16="http://schemas.microsoft.com/office/drawing/2014/main" xmlns="" id="{3947ACEB-DEE1-4789-8EC2-E411C898F3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05C4D-2AED-412B-8E06-2704D909A2E1}" type="slidenum">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Tree>
    <p:extLst>
      <p:ext uri="{BB962C8B-B14F-4D97-AF65-F5344CB8AC3E}">
        <p14:creationId xmlns:p14="http://schemas.microsoft.com/office/powerpoint/2010/main" val="3357516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CCBE8AD1-4A69-4083-B5EA-B4BBDA92E89A}"/>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วันที่ 2">
            <a:extLst>
              <a:ext uri="{FF2B5EF4-FFF2-40B4-BE49-F238E27FC236}">
                <a16:creationId xmlns:a16="http://schemas.microsoft.com/office/drawing/2014/main" xmlns="" id="{5D8182D2-C30E-4E1F-8571-B729994525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1D8C22-CDAE-4F16-9911-75CDF278E6F0}" type="datetimeFigureOut">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l" defTabSz="914400" rtl="0" eaLnBrk="1" fontAlgn="auto" latinLnBrk="0" hangingPunct="1">
                <a:lnSpc>
                  <a:spcPct val="100000"/>
                </a:lnSpc>
                <a:spcBef>
                  <a:spcPts val="0"/>
                </a:spcBef>
                <a:spcAft>
                  <a:spcPts val="0"/>
                </a:spcAft>
                <a:buClrTx/>
                <a:buSzTx/>
                <a:buFontTx/>
                <a:buNone/>
                <a:tabLst/>
                <a:defRPr/>
              </a:pPr>
              <a:t>09/04/68</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4" name="ตัวแทนท้ายกระดาษ 3">
            <a:extLst>
              <a:ext uri="{FF2B5EF4-FFF2-40B4-BE49-F238E27FC236}">
                <a16:creationId xmlns:a16="http://schemas.microsoft.com/office/drawing/2014/main" xmlns="" id="{BF52AD51-DC3F-40BA-A311-ADB6BFF96D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5" name="ตัวแทนหมายเลขสไลด์ 4">
            <a:extLst>
              <a:ext uri="{FF2B5EF4-FFF2-40B4-BE49-F238E27FC236}">
                <a16:creationId xmlns:a16="http://schemas.microsoft.com/office/drawing/2014/main" xmlns="" id="{99A7AD44-A5F3-450E-B029-997327EF90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05C4D-2AED-412B-8E06-2704D909A2E1}" type="slidenum">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Tree>
    <p:extLst>
      <p:ext uri="{BB962C8B-B14F-4D97-AF65-F5344CB8AC3E}">
        <p14:creationId xmlns:p14="http://schemas.microsoft.com/office/powerpoint/2010/main" val="2104844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a:extLst>
              <a:ext uri="{FF2B5EF4-FFF2-40B4-BE49-F238E27FC236}">
                <a16:creationId xmlns:a16="http://schemas.microsoft.com/office/drawing/2014/main" xmlns="" id="{FD0497FE-4527-4C32-8A41-4B76ECF0CC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1D8C22-CDAE-4F16-9911-75CDF278E6F0}" type="datetimeFigureOut">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l" defTabSz="914400" rtl="0" eaLnBrk="1" fontAlgn="auto" latinLnBrk="0" hangingPunct="1">
                <a:lnSpc>
                  <a:spcPct val="100000"/>
                </a:lnSpc>
                <a:spcBef>
                  <a:spcPts val="0"/>
                </a:spcBef>
                <a:spcAft>
                  <a:spcPts val="0"/>
                </a:spcAft>
                <a:buClrTx/>
                <a:buSzTx/>
                <a:buFontTx/>
                <a:buNone/>
                <a:tabLst/>
                <a:defRPr/>
              </a:pPr>
              <a:t>09/04/68</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3" name="ตัวแทนท้ายกระดาษ 2">
            <a:extLst>
              <a:ext uri="{FF2B5EF4-FFF2-40B4-BE49-F238E27FC236}">
                <a16:creationId xmlns:a16="http://schemas.microsoft.com/office/drawing/2014/main" xmlns="" id="{4249FFA1-1471-434A-B639-15CBA04EFD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4" name="ตัวแทนหมายเลขสไลด์ 3">
            <a:extLst>
              <a:ext uri="{FF2B5EF4-FFF2-40B4-BE49-F238E27FC236}">
                <a16:creationId xmlns:a16="http://schemas.microsoft.com/office/drawing/2014/main" xmlns="" id="{E27F89E3-C255-4D03-BDD8-704CD5CE94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05C4D-2AED-412B-8E06-2704D909A2E1}" type="slidenum">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Tree>
    <p:extLst>
      <p:ext uri="{BB962C8B-B14F-4D97-AF65-F5344CB8AC3E}">
        <p14:creationId xmlns:p14="http://schemas.microsoft.com/office/powerpoint/2010/main" val="2848465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AAB1A6FD-D3B5-4BCC-A00E-FEE06263766A}"/>
              </a:ext>
            </a:extLst>
          </p:cNvPr>
          <p:cNvSpPr>
            <a:spLocks noGrp="1"/>
          </p:cNvSpPr>
          <p:nvPr>
            <p:ph type="title"/>
          </p:nvPr>
        </p:nvSpPr>
        <p:spPr>
          <a:xfrm>
            <a:off x="1259682" y="685800"/>
            <a:ext cx="5898356" cy="2400300"/>
          </a:xfrm>
        </p:spPr>
        <p:txBody>
          <a:bodyPr anchor="b"/>
          <a:lstStyle>
            <a:lvl1pPr>
              <a:defRPr sz="3600"/>
            </a:lvl1p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xmlns="" id="{5F51B842-C4A7-4003-BD7B-B5C85D692B98}"/>
              </a:ext>
            </a:extLst>
          </p:cNvPr>
          <p:cNvSpPr>
            <a:spLocks noGrp="1"/>
          </p:cNvSpPr>
          <p:nvPr>
            <p:ph idx="1"/>
          </p:nvPr>
        </p:nvSpPr>
        <p:spPr>
          <a:xfrm>
            <a:off x="7774782" y="1481140"/>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ข้อความ 3">
            <a:extLst>
              <a:ext uri="{FF2B5EF4-FFF2-40B4-BE49-F238E27FC236}">
                <a16:creationId xmlns:a16="http://schemas.microsoft.com/office/drawing/2014/main" xmlns="" id="{7191CB33-AE66-462F-936E-94A05BA918BE}"/>
              </a:ext>
            </a:extLst>
          </p:cNvPr>
          <p:cNvSpPr>
            <a:spLocks noGrp="1"/>
          </p:cNvSpPr>
          <p:nvPr>
            <p:ph type="body" sz="half" idx="2"/>
          </p:nvPr>
        </p:nvSpPr>
        <p:spPr>
          <a:xfrm>
            <a:off x="1259682"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th-TH"/>
              <a:t>คลิกเพื่อแก้ไขสไตล์ของข้อความต้นแบบ</a:t>
            </a:r>
          </a:p>
        </p:txBody>
      </p:sp>
      <p:sp>
        <p:nvSpPr>
          <p:cNvPr id="5" name="ตัวแทนวันที่ 4">
            <a:extLst>
              <a:ext uri="{FF2B5EF4-FFF2-40B4-BE49-F238E27FC236}">
                <a16:creationId xmlns:a16="http://schemas.microsoft.com/office/drawing/2014/main" xmlns="" id="{7FCFCFC0-B348-42F2-9BC4-83F2DD6B35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1D8C22-CDAE-4F16-9911-75CDF278E6F0}" type="datetimeFigureOut">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l" defTabSz="914400" rtl="0" eaLnBrk="1" fontAlgn="auto" latinLnBrk="0" hangingPunct="1">
                <a:lnSpc>
                  <a:spcPct val="100000"/>
                </a:lnSpc>
                <a:spcBef>
                  <a:spcPts val="0"/>
                </a:spcBef>
                <a:spcAft>
                  <a:spcPts val="0"/>
                </a:spcAft>
                <a:buClrTx/>
                <a:buSzTx/>
                <a:buFontTx/>
                <a:buNone/>
                <a:tabLst/>
                <a:defRPr/>
              </a:pPr>
              <a:t>09/04/68</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6" name="ตัวแทนท้ายกระดาษ 5">
            <a:extLst>
              <a:ext uri="{FF2B5EF4-FFF2-40B4-BE49-F238E27FC236}">
                <a16:creationId xmlns:a16="http://schemas.microsoft.com/office/drawing/2014/main" xmlns="" id="{36E8EB6F-1F04-4577-BA50-329DB2FED8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7" name="ตัวแทนหมายเลขสไลด์ 6">
            <a:extLst>
              <a:ext uri="{FF2B5EF4-FFF2-40B4-BE49-F238E27FC236}">
                <a16:creationId xmlns:a16="http://schemas.microsoft.com/office/drawing/2014/main" xmlns="" id="{267460E8-79D1-4BBC-BD0E-DCF9D6DE56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05C4D-2AED-412B-8E06-2704D909A2E1}" type="slidenum">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Tree>
    <p:extLst>
      <p:ext uri="{BB962C8B-B14F-4D97-AF65-F5344CB8AC3E}">
        <p14:creationId xmlns:p14="http://schemas.microsoft.com/office/powerpoint/2010/main" val="1749484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2318C3F0-7F4F-411A-B68A-B6369F590BE0}"/>
              </a:ext>
            </a:extLst>
          </p:cNvPr>
          <p:cNvSpPr>
            <a:spLocks noGrp="1"/>
          </p:cNvSpPr>
          <p:nvPr>
            <p:ph type="title"/>
          </p:nvPr>
        </p:nvSpPr>
        <p:spPr>
          <a:xfrm>
            <a:off x="1259682" y="685800"/>
            <a:ext cx="5898356" cy="2400300"/>
          </a:xfrm>
        </p:spPr>
        <p:txBody>
          <a:bodyPr anchor="b"/>
          <a:lstStyle>
            <a:lvl1pPr>
              <a:defRPr sz="3600"/>
            </a:lvl1pPr>
          </a:lstStyle>
          <a:p>
            <a:r>
              <a:rPr lang="th-TH"/>
              <a:t>คลิกเพื่อแก้ไขสไตล์ชื่อเรื่องต้นแบบ</a:t>
            </a:r>
          </a:p>
        </p:txBody>
      </p:sp>
      <p:sp>
        <p:nvSpPr>
          <p:cNvPr id="3" name="ตัวแทนรูปภาพ 2">
            <a:extLst>
              <a:ext uri="{FF2B5EF4-FFF2-40B4-BE49-F238E27FC236}">
                <a16:creationId xmlns:a16="http://schemas.microsoft.com/office/drawing/2014/main" xmlns="" id="{EE3F0EE7-33D6-4406-A3FF-9A237742C289}"/>
              </a:ext>
            </a:extLst>
          </p:cNvPr>
          <p:cNvSpPr>
            <a:spLocks noGrp="1"/>
          </p:cNvSpPr>
          <p:nvPr>
            <p:ph type="pic" idx="1"/>
          </p:nvPr>
        </p:nvSpPr>
        <p:spPr>
          <a:xfrm>
            <a:off x="7774782" y="1481140"/>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th-TH"/>
          </a:p>
        </p:txBody>
      </p:sp>
      <p:sp>
        <p:nvSpPr>
          <p:cNvPr id="4" name="ตัวแทนข้อความ 3">
            <a:extLst>
              <a:ext uri="{FF2B5EF4-FFF2-40B4-BE49-F238E27FC236}">
                <a16:creationId xmlns:a16="http://schemas.microsoft.com/office/drawing/2014/main" xmlns="" id="{37AE1918-D3A1-4203-95EC-F6559DBC89D2}"/>
              </a:ext>
            </a:extLst>
          </p:cNvPr>
          <p:cNvSpPr>
            <a:spLocks noGrp="1"/>
          </p:cNvSpPr>
          <p:nvPr>
            <p:ph type="body" sz="half" idx="2"/>
          </p:nvPr>
        </p:nvSpPr>
        <p:spPr>
          <a:xfrm>
            <a:off x="1259682"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th-TH"/>
              <a:t>คลิกเพื่อแก้ไขสไตล์ของข้อความต้นแบบ</a:t>
            </a:r>
          </a:p>
        </p:txBody>
      </p:sp>
      <p:sp>
        <p:nvSpPr>
          <p:cNvPr id="5" name="ตัวแทนวันที่ 4">
            <a:extLst>
              <a:ext uri="{FF2B5EF4-FFF2-40B4-BE49-F238E27FC236}">
                <a16:creationId xmlns:a16="http://schemas.microsoft.com/office/drawing/2014/main" xmlns="" id="{C6D8BA68-A9FB-434E-9B8B-1B414AB9B9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1D8C22-CDAE-4F16-9911-75CDF278E6F0}" type="datetimeFigureOut">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l" defTabSz="914400" rtl="0" eaLnBrk="1" fontAlgn="auto" latinLnBrk="0" hangingPunct="1">
                <a:lnSpc>
                  <a:spcPct val="100000"/>
                </a:lnSpc>
                <a:spcBef>
                  <a:spcPts val="0"/>
                </a:spcBef>
                <a:spcAft>
                  <a:spcPts val="0"/>
                </a:spcAft>
                <a:buClrTx/>
                <a:buSzTx/>
                <a:buFontTx/>
                <a:buNone/>
                <a:tabLst/>
                <a:defRPr/>
              </a:pPr>
              <a:t>09/04/68</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6" name="ตัวแทนท้ายกระดาษ 5">
            <a:extLst>
              <a:ext uri="{FF2B5EF4-FFF2-40B4-BE49-F238E27FC236}">
                <a16:creationId xmlns:a16="http://schemas.microsoft.com/office/drawing/2014/main" xmlns="" id="{7CC43E5E-2F16-4AB8-A201-BC5B0A47E5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7" name="ตัวแทนหมายเลขสไลด์ 6">
            <a:extLst>
              <a:ext uri="{FF2B5EF4-FFF2-40B4-BE49-F238E27FC236}">
                <a16:creationId xmlns:a16="http://schemas.microsoft.com/office/drawing/2014/main" xmlns="" id="{4C9D9273-6A5E-4D31-92F3-DB938EA45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05C4D-2AED-412B-8E06-2704D909A2E1}" type="slidenum">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Tree>
    <p:extLst>
      <p:ext uri="{BB962C8B-B14F-4D97-AF65-F5344CB8AC3E}">
        <p14:creationId xmlns:p14="http://schemas.microsoft.com/office/powerpoint/2010/main" val="2789329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xmlns="" id="{C199345F-0F95-4F26-AC6A-E7610BBC56F5}"/>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ข้อความแนวตั้ง 2">
            <a:extLst>
              <a:ext uri="{FF2B5EF4-FFF2-40B4-BE49-F238E27FC236}">
                <a16:creationId xmlns:a16="http://schemas.microsoft.com/office/drawing/2014/main" xmlns="" id="{B041DEB6-3160-40C1-8A5E-1851641C4F81}"/>
              </a:ext>
            </a:extLst>
          </p:cNvPr>
          <p:cNvSpPr>
            <a:spLocks noGrp="1"/>
          </p:cNvSpPr>
          <p:nvPr>
            <p:ph type="body" orient="vert" idx="1"/>
          </p:nvPr>
        </p:nvSpPr>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xmlns="" id="{EEF4B0D1-A6B1-485F-B1B6-F4B295F500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1D8C22-CDAE-4F16-9911-75CDF278E6F0}" type="datetimeFigureOut">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l" defTabSz="914400" rtl="0" eaLnBrk="1" fontAlgn="auto" latinLnBrk="0" hangingPunct="1">
                <a:lnSpc>
                  <a:spcPct val="100000"/>
                </a:lnSpc>
                <a:spcBef>
                  <a:spcPts val="0"/>
                </a:spcBef>
                <a:spcAft>
                  <a:spcPts val="0"/>
                </a:spcAft>
                <a:buClrTx/>
                <a:buSzTx/>
                <a:buFontTx/>
                <a:buNone/>
                <a:tabLst/>
                <a:defRPr/>
              </a:pPr>
              <a:t>09/04/68</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5" name="ตัวแทนท้ายกระดาษ 4">
            <a:extLst>
              <a:ext uri="{FF2B5EF4-FFF2-40B4-BE49-F238E27FC236}">
                <a16:creationId xmlns:a16="http://schemas.microsoft.com/office/drawing/2014/main" xmlns="" id="{9A455E86-F0CE-4129-889B-6968FEF333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6" name="ตัวแทนหมายเลขสไลด์ 5">
            <a:extLst>
              <a:ext uri="{FF2B5EF4-FFF2-40B4-BE49-F238E27FC236}">
                <a16:creationId xmlns:a16="http://schemas.microsoft.com/office/drawing/2014/main" xmlns="" id="{56DCC55C-9981-4597-B58C-213A2F0972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05C4D-2AED-412B-8E06-2704D909A2E1}" type="slidenum">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Tree>
    <p:extLst>
      <p:ext uri="{BB962C8B-B14F-4D97-AF65-F5344CB8AC3E}">
        <p14:creationId xmlns:p14="http://schemas.microsoft.com/office/powerpoint/2010/main" val="2388150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a:extLst>
              <a:ext uri="{FF2B5EF4-FFF2-40B4-BE49-F238E27FC236}">
                <a16:creationId xmlns:a16="http://schemas.microsoft.com/office/drawing/2014/main" xmlns="" id="{2F0A3567-0D35-4B90-BF1B-AC9A1E94C1D3}"/>
              </a:ext>
            </a:extLst>
          </p:cNvPr>
          <p:cNvSpPr>
            <a:spLocks noGrp="1"/>
          </p:cNvSpPr>
          <p:nvPr>
            <p:ph type="title" orient="vert"/>
          </p:nvPr>
        </p:nvSpPr>
        <p:spPr>
          <a:xfrm>
            <a:off x="13087351" y="547688"/>
            <a:ext cx="3943350" cy="8717757"/>
          </a:xfrm>
        </p:spPr>
        <p:txBody>
          <a:bodyPr vert="eaVert"/>
          <a:lstStyle/>
          <a:p>
            <a:r>
              <a:rPr lang="th-TH"/>
              <a:t>คลิกเพื่อแก้ไขสไตล์ชื่อเรื่องต้นแบบ</a:t>
            </a:r>
          </a:p>
        </p:txBody>
      </p:sp>
      <p:sp>
        <p:nvSpPr>
          <p:cNvPr id="3" name="ตัวแทนข้อความแนวตั้ง 2">
            <a:extLst>
              <a:ext uri="{FF2B5EF4-FFF2-40B4-BE49-F238E27FC236}">
                <a16:creationId xmlns:a16="http://schemas.microsoft.com/office/drawing/2014/main" xmlns="" id="{86D83793-F857-4CAB-9DDD-2860E3EC4001}"/>
              </a:ext>
            </a:extLst>
          </p:cNvPr>
          <p:cNvSpPr>
            <a:spLocks noGrp="1"/>
          </p:cNvSpPr>
          <p:nvPr>
            <p:ph type="body" orient="vert" idx="1"/>
          </p:nvPr>
        </p:nvSpPr>
        <p:spPr>
          <a:xfrm>
            <a:off x="1257301" y="547688"/>
            <a:ext cx="11601450" cy="8717757"/>
          </a:xfrm>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xmlns="" id="{322301F4-CEE5-43F7-891C-28E43EEF6B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1D8C22-CDAE-4F16-9911-75CDF278E6F0}" type="datetimeFigureOut">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l" defTabSz="914400" rtl="0" eaLnBrk="1" fontAlgn="auto" latinLnBrk="0" hangingPunct="1">
                <a:lnSpc>
                  <a:spcPct val="100000"/>
                </a:lnSpc>
                <a:spcBef>
                  <a:spcPts val="0"/>
                </a:spcBef>
                <a:spcAft>
                  <a:spcPts val="0"/>
                </a:spcAft>
                <a:buClrTx/>
                <a:buSzTx/>
                <a:buFontTx/>
                <a:buNone/>
                <a:tabLst/>
                <a:defRPr/>
              </a:pPr>
              <a:t>09/04/68</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5" name="ตัวแทนท้ายกระดาษ 4">
            <a:extLst>
              <a:ext uri="{FF2B5EF4-FFF2-40B4-BE49-F238E27FC236}">
                <a16:creationId xmlns:a16="http://schemas.microsoft.com/office/drawing/2014/main" xmlns="" id="{417FE215-5DD2-4240-B2C0-E1CCAB2608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6" name="ตัวแทนหมายเลขสไลด์ 5">
            <a:extLst>
              <a:ext uri="{FF2B5EF4-FFF2-40B4-BE49-F238E27FC236}">
                <a16:creationId xmlns:a16="http://schemas.microsoft.com/office/drawing/2014/main" xmlns="" id="{ADED43FD-40E3-4078-A185-69AF19734E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05C4D-2AED-412B-8E06-2704D909A2E1}" type="slidenum">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Tree>
    <p:extLst>
      <p:ext uri="{BB962C8B-B14F-4D97-AF65-F5344CB8AC3E}">
        <p14:creationId xmlns:p14="http://schemas.microsoft.com/office/powerpoint/2010/main" val="2126660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B526A92-8AAF-4BF0-85FE-B336BF0F8D2D}" type="datetimeFigureOut">
              <a:rPr lang="en-US" smtClean="0"/>
              <a:t>4/9/2025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9004397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ชื่อเรื่อง 1">
            <a:extLst>
              <a:ext uri="{FF2B5EF4-FFF2-40B4-BE49-F238E27FC236}">
                <a16:creationId xmlns:a16="http://schemas.microsoft.com/office/drawing/2014/main" xmlns="" id="{C3F368EB-32B3-4900-A794-A31720A8B114}"/>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xmlns="" id="{65A06BB6-DC75-4430-9983-E4DBECDD841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xmlns="" id="{96FC40CE-EDED-46D1-990E-2E471319867B}"/>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1D8C22-CDAE-4F16-9911-75CDF278E6F0}" type="datetimeFigureOut">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l" defTabSz="914400" rtl="0" eaLnBrk="1" fontAlgn="auto" latinLnBrk="0" hangingPunct="1">
                <a:lnSpc>
                  <a:spcPct val="100000"/>
                </a:lnSpc>
                <a:spcBef>
                  <a:spcPts val="0"/>
                </a:spcBef>
                <a:spcAft>
                  <a:spcPts val="0"/>
                </a:spcAft>
                <a:buClrTx/>
                <a:buSzTx/>
                <a:buFontTx/>
                <a:buNone/>
                <a:tabLst/>
                <a:defRPr/>
              </a:pPr>
              <a:t>09/04/68</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5" name="ตัวแทนท้ายกระดาษ 4">
            <a:extLst>
              <a:ext uri="{FF2B5EF4-FFF2-40B4-BE49-F238E27FC236}">
                <a16:creationId xmlns:a16="http://schemas.microsoft.com/office/drawing/2014/main" xmlns="" id="{DC0C903A-D197-48C7-960B-87BC257B9F95}"/>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
        <p:nvSpPr>
          <p:cNvPr id="6" name="ตัวแทนหมายเลขสไลด์ 5">
            <a:extLst>
              <a:ext uri="{FF2B5EF4-FFF2-40B4-BE49-F238E27FC236}">
                <a16:creationId xmlns:a16="http://schemas.microsoft.com/office/drawing/2014/main" xmlns="" id="{8A8CBD50-C0A0-4A5F-B18E-7DE97371D76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CC05C4D-2AED-412B-8E06-2704D909A2E1}" type="slidenum">
              <a:rPr kumimoji="0" lang="th-TH" sz="1350" b="0" i="0" u="none" strike="noStrike" kern="1200" cap="none" spc="0" normalizeH="0" baseline="0" noProof="0" smtClean="0">
                <a:ln>
                  <a:noFill/>
                </a:ln>
                <a:solidFill>
                  <a:prstClr val="black">
                    <a:tint val="75000"/>
                  </a:prstClr>
                </a:solidFill>
                <a:effectLst/>
                <a:uLnTx/>
                <a:uFillTx/>
                <a:latin typeface="Calibri" panose="020F0502020204030204"/>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350" b="0" i="0" u="none" strike="noStrike" kern="1200" cap="none" spc="0" normalizeH="0" baseline="0" noProof="0">
              <a:ln>
                <a:noFill/>
              </a:ln>
              <a:solidFill>
                <a:prstClr val="black">
                  <a:tint val="75000"/>
                </a:prstClr>
              </a:solidFill>
              <a:effectLst/>
              <a:uLnTx/>
              <a:uFillTx/>
              <a:latin typeface="Calibri" panose="020F0502020204030204"/>
              <a:ea typeface="+mn-ea"/>
            </a:endParaRPr>
          </a:p>
        </p:txBody>
      </p:sp>
    </p:spTree>
    <p:extLst>
      <p:ext uri="{BB962C8B-B14F-4D97-AF65-F5344CB8AC3E}">
        <p14:creationId xmlns:p14="http://schemas.microsoft.com/office/powerpoint/2010/main" val="17508827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th-TH"/>
      </a:defPPr>
      <a:lvl1pPr marL="0" algn="l" defTabSz="1028700" rtl="0" eaLnBrk="1" latinLnBrk="0" hangingPunct="1">
        <a:defRPr sz="3150" kern="1200">
          <a:solidFill>
            <a:schemeClr val="tx1"/>
          </a:solidFill>
          <a:latin typeface="+mn-lt"/>
          <a:ea typeface="+mn-ea"/>
          <a:cs typeface="+mn-cs"/>
        </a:defRPr>
      </a:lvl1pPr>
      <a:lvl2pPr marL="514350" algn="l" defTabSz="1028700" rtl="0" eaLnBrk="1" latinLnBrk="0" hangingPunct="1">
        <a:defRPr sz="3150" kern="1200">
          <a:solidFill>
            <a:schemeClr val="tx1"/>
          </a:solidFill>
          <a:latin typeface="+mn-lt"/>
          <a:ea typeface="+mn-ea"/>
          <a:cs typeface="+mn-cs"/>
        </a:defRPr>
      </a:lvl2pPr>
      <a:lvl3pPr marL="1028700" algn="l" defTabSz="1028700" rtl="0" eaLnBrk="1" latinLnBrk="0" hangingPunct="1">
        <a:defRPr sz="3150" kern="1200">
          <a:solidFill>
            <a:schemeClr val="tx1"/>
          </a:solidFill>
          <a:latin typeface="+mn-lt"/>
          <a:ea typeface="+mn-ea"/>
          <a:cs typeface="+mn-cs"/>
        </a:defRPr>
      </a:lvl3pPr>
      <a:lvl4pPr marL="1543050" algn="l" defTabSz="1028700" rtl="0" eaLnBrk="1" latinLnBrk="0" hangingPunct="1">
        <a:defRPr sz="3150" kern="1200">
          <a:solidFill>
            <a:schemeClr val="tx1"/>
          </a:solidFill>
          <a:latin typeface="+mn-lt"/>
          <a:ea typeface="+mn-ea"/>
          <a:cs typeface="+mn-cs"/>
        </a:defRPr>
      </a:lvl4pPr>
      <a:lvl5pPr marL="2057400" algn="l" defTabSz="1028700" rtl="0" eaLnBrk="1" latinLnBrk="0" hangingPunct="1">
        <a:defRPr sz="3150" kern="1200">
          <a:solidFill>
            <a:schemeClr val="tx1"/>
          </a:solidFill>
          <a:latin typeface="+mn-lt"/>
          <a:ea typeface="+mn-ea"/>
          <a:cs typeface="+mn-cs"/>
        </a:defRPr>
      </a:lvl5pPr>
      <a:lvl6pPr marL="2571750" algn="l" defTabSz="1028700" rtl="0" eaLnBrk="1" latinLnBrk="0" hangingPunct="1">
        <a:defRPr sz="3150" kern="1200">
          <a:solidFill>
            <a:schemeClr val="tx1"/>
          </a:solidFill>
          <a:latin typeface="+mn-lt"/>
          <a:ea typeface="+mn-ea"/>
          <a:cs typeface="+mn-cs"/>
        </a:defRPr>
      </a:lvl6pPr>
      <a:lvl7pPr marL="3086100" algn="l" defTabSz="1028700" rtl="0" eaLnBrk="1" latinLnBrk="0" hangingPunct="1">
        <a:defRPr sz="3150" kern="1200">
          <a:solidFill>
            <a:schemeClr val="tx1"/>
          </a:solidFill>
          <a:latin typeface="+mn-lt"/>
          <a:ea typeface="+mn-ea"/>
          <a:cs typeface="+mn-cs"/>
        </a:defRPr>
      </a:lvl7pPr>
      <a:lvl8pPr marL="3600450" algn="l" defTabSz="1028700" rtl="0" eaLnBrk="1" latinLnBrk="0" hangingPunct="1">
        <a:defRPr sz="3150" kern="1200">
          <a:solidFill>
            <a:schemeClr val="tx1"/>
          </a:solidFill>
          <a:latin typeface="+mn-lt"/>
          <a:ea typeface="+mn-ea"/>
          <a:cs typeface="+mn-cs"/>
        </a:defRPr>
      </a:lvl8pPr>
      <a:lvl9pPr marL="4114800" algn="l" defTabSz="1028700" rtl="0" eaLnBrk="1" latinLnBrk="0" hangingPunct="1">
        <a:defRPr sz="3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18" Type="http://schemas.openxmlformats.org/officeDocument/2006/relationships/image" Target="../media/image15.svg"/><Relationship Id="rId3" Type="http://schemas.openxmlformats.org/officeDocument/2006/relationships/audio" Target="../media/audio1.wav"/><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9.svg"/><Relationship Id="rId17"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24" Type="http://schemas.openxmlformats.org/officeDocument/2006/relationships/audio" Target="../media/audio1.wav"/><Relationship Id="rId5" Type="http://schemas.openxmlformats.org/officeDocument/2006/relationships/image" Target="../media/image2.png"/><Relationship Id="rId15" Type="http://schemas.openxmlformats.org/officeDocument/2006/relationships/image" Target="../media/image7.png"/><Relationship Id="rId23" Type="http://schemas.openxmlformats.org/officeDocument/2006/relationships/image" Target="../media/image11.tiff"/><Relationship Id="rId10" Type="http://schemas.openxmlformats.org/officeDocument/2006/relationships/image" Target="../media/image7.svg"/><Relationship Id="rId19"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image" Target="../media/image11.svg"/><Relationship Id="rId22" Type="http://schemas.openxmlformats.org/officeDocument/2006/relationships/image" Target="../media/image19.svg"/></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8.png"/><Relationship Id="rId18" Type="http://schemas.openxmlformats.org/officeDocument/2006/relationships/image" Target="../media/image56.svg"/><Relationship Id="rId26" Type="http://schemas.openxmlformats.org/officeDocument/2006/relationships/image" Target="../media/image35.png"/><Relationship Id="rId3" Type="http://schemas.openxmlformats.org/officeDocument/2006/relationships/slideLayout" Target="../slideLayouts/slideLayout7.xml"/><Relationship Id="rId21" Type="http://schemas.openxmlformats.org/officeDocument/2006/relationships/image" Target="../media/image32.png"/><Relationship Id="rId7" Type="http://schemas.openxmlformats.org/officeDocument/2006/relationships/image" Target="../media/image26.png"/><Relationship Id="rId12" Type="http://schemas.openxmlformats.org/officeDocument/2006/relationships/image" Target="../media/image50.svg"/><Relationship Id="rId17" Type="http://schemas.openxmlformats.org/officeDocument/2006/relationships/image" Target="../media/image30.png"/><Relationship Id="rId25" Type="http://schemas.openxmlformats.org/officeDocument/2006/relationships/image" Target="../media/image39.png"/><Relationship Id="rId2" Type="http://schemas.openxmlformats.org/officeDocument/2006/relationships/audio" Target="../media/media5.mp3"/><Relationship Id="rId16" Type="http://schemas.openxmlformats.org/officeDocument/2006/relationships/image" Target="../media/image54.svg"/><Relationship Id="rId20" Type="http://schemas.openxmlformats.org/officeDocument/2006/relationships/image" Target="../media/image58.svg"/><Relationship Id="rId1" Type="http://schemas.microsoft.com/office/2007/relationships/media" Target="../media/media5.mp3"/><Relationship Id="rId6" Type="http://schemas.openxmlformats.org/officeDocument/2006/relationships/image" Target="../media/image46.svg"/><Relationship Id="rId11" Type="http://schemas.openxmlformats.org/officeDocument/2006/relationships/image" Target="../media/image27.png"/><Relationship Id="rId24" Type="http://schemas.openxmlformats.org/officeDocument/2006/relationships/image" Target="../media/image62.svg"/><Relationship Id="rId5" Type="http://schemas.openxmlformats.org/officeDocument/2006/relationships/image" Target="../media/image25.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17.svg"/><Relationship Id="rId19" Type="http://schemas.openxmlformats.org/officeDocument/2006/relationships/image" Target="../media/image31.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2.svg"/><Relationship Id="rId22" Type="http://schemas.openxmlformats.org/officeDocument/2006/relationships/image" Target="../media/image60.svg"/><Relationship Id="rId27" Type="http://schemas.openxmlformats.org/officeDocument/2006/relationships/audio" Target="../media/audio3.wav"/></Relationships>
</file>

<file path=ppt/slides/_rels/slide1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8.png"/><Relationship Id="rId18" Type="http://schemas.openxmlformats.org/officeDocument/2006/relationships/image" Target="../media/image56.svg"/><Relationship Id="rId26" Type="http://schemas.openxmlformats.org/officeDocument/2006/relationships/image" Target="../media/image35.png"/><Relationship Id="rId3" Type="http://schemas.openxmlformats.org/officeDocument/2006/relationships/slideLayout" Target="../slideLayouts/slideLayout7.xml"/><Relationship Id="rId21" Type="http://schemas.openxmlformats.org/officeDocument/2006/relationships/image" Target="../media/image32.png"/><Relationship Id="rId7" Type="http://schemas.openxmlformats.org/officeDocument/2006/relationships/image" Target="../media/image26.png"/><Relationship Id="rId12" Type="http://schemas.openxmlformats.org/officeDocument/2006/relationships/image" Target="../media/image50.svg"/><Relationship Id="rId17" Type="http://schemas.openxmlformats.org/officeDocument/2006/relationships/image" Target="../media/image30.png"/><Relationship Id="rId25" Type="http://schemas.openxmlformats.org/officeDocument/2006/relationships/image" Target="../media/image40.png"/><Relationship Id="rId2" Type="http://schemas.openxmlformats.org/officeDocument/2006/relationships/audio" Target="../media/media6.mp3"/><Relationship Id="rId16" Type="http://schemas.openxmlformats.org/officeDocument/2006/relationships/image" Target="../media/image54.svg"/><Relationship Id="rId20" Type="http://schemas.openxmlformats.org/officeDocument/2006/relationships/image" Target="../media/image58.svg"/><Relationship Id="rId1" Type="http://schemas.microsoft.com/office/2007/relationships/media" Target="../media/media6.mp3"/><Relationship Id="rId6" Type="http://schemas.openxmlformats.org/officeDocument/2006/relationships/image" Target="../media/image46.svg"/><Relationship Id="rId11" Type="http://schemas.openxmlformats.org/officeDocument/2006/relationships/image" Target="../media/image27.png"/><Relationship Id="rId24" Type="http://schemas.openxmlformats.org/officeDocument/2006/relationships/image" Target="../media/image62.svg"/><Relationship Id="rId5" Type="http://schemas.openxmlformats.org/officeDocument/2006/relationships/image" Target="../media/image25.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17.svg"/><Relationship Id="rId19" Type="http://schemas.openxmlformats.org/officeDocument/2006/relationships/image" Target="../media/image31.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2.svg"/><Relationship Id="rId22" Type="http://schemas.openxmlformats.org/officeDocument/2006/relationships/image" Target="../media/image60.svg"/><Relationship Id="rId27" Type="http://schemas.openxmlformats.org/officeDocument/2006/relationships/audio" Target="../media/audio3.wav"/></Relationships>
</file>

<file path=ppt/slides/_rels/slide1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7.xml"/><Relationship Id="rId18" Type="http://schemas.openxmlformats.org/officeDocument/2006/relationships/image" Target="../media/image17.svg"/><Relationship Id="rId26" Type="http://schemas.openxmlformats.org/officeDocument/2006/relationships/image" Target="../media/image58.svg"/><Relationship Id="rId3" Type="http://schemas.microsoft.com/office/2007/relationships/media" Target="../media/media2.mp3"/><Relationship Id="rId21" Type="http://schemas.openxmlformats.org/officeDocument/2006/relationships/image" Target="../media/image29.png"/><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9.png"/><Relationship Id="rId25" Type="http://schemas.openxmlformats.org/officeDocument/2006/relationships/image" Target="../media/image31.png"/><Relationship Id="rId2" Type="http://schemas.openxmlformats.org/officeDocument/2006/relationships/audio" Target="../media/media1.mp3"/><Relationship Id="rId16" Type="http://schemas.openxmlformats.org/officeDocument/2006/relationships/image" Target="../media/image46.svg"/><Relationship Id="rId20" Type="http://schemas.openxmlformats.org/officeDocument/2006/relationships/image" Target="../media/image52.svg"/><Relationship Id="rId29" Type="http://schemas.openxmlformats.org/officeDocument/2006/relationships/image" Target="../media/image27.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image" Target="../media/image56.svg"/><Relationship Id="rId5" Type="http://schemas.microsoft.com/office/2007/relationships/media" Target="../media/media3.mp3"/><Relationship Id="rId15" Type="http://schemas.openxmlformats.org/officeDocument/2006/relationships/image" Target="../media/image25.png"/><Relationship Id="rId23" Type="http://schemas.openxmlformats.org/officeDocument/2006/relationships/image" Target="../media/image30.png"/><Relationship Id="rId28" Type="http://schemas.openxmlformats.org/officeDocument/2006/relationships/image" Target="../media/image71.svg"/><Relationship Id="rId10" Type="http://schemas.openxmlformats.org/officeDocument/2006/relationships/audio" Target="../media/media5.mp3"/><Relationship Id="rId19" Type="http://schemas.openxmlformats.org/officeDocument/2006/relationships/image" Target="../media/image28.png"/><Relationship Id="rId31" Type="http://schemas.openxmlformats.org/officeDocument/2006/relationships/image" Target="../media/image35.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audio2.wav"/><Relationship Id="rId22" Type="http://schemas.openxmlformats.org/officeDocument/2006/relationships/image" Target="../media/image54.svg"/><Relationship Id="rId27" Type="http://schemas.openxmlformats.org/officeDocument/2006/relationships/image" Target="../media/image41.png"/><Relationship Id="rId30" Type="http://schemas.openxmlformats.org/officeDocument/2006/relationships/image" Target="../media/image50.svg"/></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20.png"/><Relationship Id="rId1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audio" Target="../media/audio4.wav"/></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audio" Target="../media/audio5.wav"/></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audio" Target="../media/audio5.wav"/></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5.wav"/><Relationship Id="rId4" Type="http://schemas.openxmlformats.org/officeDocument/2006/relationships/audio" Target="../media/audio4.wav"/></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5.wav"/><Relationship Id="rId4" Type="http://schemas.openxmlformats.org/officeDocument/2006/relationships/audio" Target="../media/audio4.wav"/></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28.svg"/><Relationship Id="rId17" Type="http://schemas.openxmlformats.org/officeDocument/2006/relationships/audio" Target="../media/audio2.wav"/><Relationship Id="rId2" Type="http://schemas.openxmlformats.org/officeDocument/2006/relationships/audio" Target="../media/audio2.wav"/><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3.svg"/><Relationship Id="rId9" Type="http://schemas.openxmlformats.org/officeDocument/2006/relationships/image" Target="../media/image14.png"/><Relationship Id="rId14" Type="http://schemas.openxmlformats.org/officeDocument/2006/relationships/image" Target="../media/image30.sv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20.png"/><Relationship Id="rId14" Type="http://schemas.openxmlformats.org/officeDocument/2006/relationships/image" Target="../media/image42.sv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8.gif"/><Relationship Id="rId3" Type="http://schemas.microsoft.com/office/2007/relationships/media" Target="../media/media8.mp3"/><Relationship Id="rId7" Type="http://schemas.openxmlformats.org/officeDocument/2006/relationships/image" Target="../media/image43.png"/><Relationship Id="rId12" Type="http://schemas.openxmlformats.org/officeDocument/2006/relationships/image" Target="../media/image47.gif"/><Relationship Id="rId17" Type="http://schemas.openxmlformats.org/officeDocument/2006/relationships/image" Target="../media/image50.png"/><Relationship Id="rId2" Type="http://schemas.microsoft.com/office/2007/relationships/media" Target="../media/media7.mp3"/><Relationship Id="rId16" Type="http://schemas.microsoft.com/office/2007/relationships/hdphoto" Target="../media/hdphoto1.wdp"/><Relationship Id="rId1" Type="http://schemas.openxmlformats.org/officeDocument/2006/relationships/audio" Target="NULL" TargetMode="External"/><Relationship Id="rId6" Type="http://schemas.openxmlformats.org/officeDocument/2006/relationships/image" Target="../media/image42.jpg"/><Relationship Id="rId11" Type="http://schemas.openxmlformats.org/officeDocument/2006/relationships/image" Target="../media/image46.tiff"/><Relationship Id="rId5" Type="http://schemas.openxmlformats.org/officeDocument/2006/relationships/slideLayout" Target="../slideLayouts/slideLayout29.xml"/><Relationship Id="rId15" Type="http://schemas.openxmlformats.org/officeDocument/2006/relationships/image" Target="../media/image49.png"/><Relationship Id="rId10" Type="http://schemas.openxmlformats.org/officeDocument/2006/relationships/image" Target="../media/image45.gif"/><Relationship Id="rId4" Type="http://schemas.microsoft.com/office/2007/relationships/media" Target="../media/media9.mp3"/><Relationship Id="rId9" Type="http://schemas.openxmlformats.org/officeDocument/2006/relationships/image" Target="../media/image44.gif"/><Relationship Id="rId14" Type="http://schemas.openxmlformats.org/officeDocument/2006/relationships/slide" Target="slide2.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7.gif"/><Relationship Id="rId3" Type="http://schemas.microsoft.com/office/2007/relationships/media" Target="../media/media8.mp3"/><Relationship Id="rId7" Type="http://schemas.openxmlformats.org/officeDocument/2006/relationships/image" Target="../media/image43.png"/><Relationship Id="rId12" Type="http://schemas.openxmlformats.org/officeDocument/2006/relationships/image" Target="../media/image48.gif"/><Relationship Id="rId17" Type="http://schemas.openxmlformats.org/officeDocument/2006/relationships/image" Target="../media/image51.png"/><Relationship Id="rId2" Type="http://schemas.microsoft.com/office/2007/relationships/media" Target="../media/media7.mp3"/><Relationship Id="rId16" Type="http://schemas.microsoft.com/office/2007/relationships/hdphoto" Target="../media/hdphoto1.wdp"/><Relationship Id="rId1" Type="http://schemas.openxmlformats.org/officeDocument/2006/relationships/audio" Target="NULL" TargetMode="External"/><Relationship Id="rId6" Type="http://schemas.openxmlformats.org/officeDocument/2006/relationships/image" Target="../media/image42.jpg"/><Relationship Id="rId11" Type="http://schemas.openxmlformats.org/officeDocument/2006/relationships/image" Target="../media/image46.tiff"/><Relationship Id="rId5" Type="http://schemas.openxmlformats.org/officeDocument/2006/relationships/slideLayout" Target="../slideLayouts/slideLayout29.xml"/><Relationship Id="rId15" Type="http://schemas.openxmlformats.org/officeDocument/2006/relationships/image" Target="../media/image49.png"/><Relationship Id="rId10" Type="http://schemas.openxmlformats.org/officeDocument/2006/relationships/image" Target="../media/image45.gif"/><Relationship Id="rId4" Type="http://schemas.microsoft.com/office/2007/relationships/media" Target="../media/media9.mp3"/><Relationship Id="rId9" Type="http://schemas.openxmlformats.org/officeDocument/2006/relationships/image" Target="../media/image44.gif"/><Relationship Id="rId14" Type="http://schemas.openxmlformats.org/officeDocument/2006/relationships/slide" Target="slide2.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7.gif"/><Relationship Id="rId3" Type="http://schemas.microsoft.com/office/2007/relationships/media" Target="../media/media8.mp3"/><Relationship Id="rId7" Type="http://schemas.openxmlformats.org/officeDocument/2006/relationships/image" Target="../media/image43.png"/><Relationship Id="rId12" Type="http://schemas.openxmlformats.org/officeDocument/2006/relationships/image" Target="../media/image48.gif"/><Relationship Id="rId17" Type="http://schemas.openxmlformats.org/officeDocument/2006/relationships/image" Target="../media/image52.png"/><Relationship Id="rId2" Type="http://schemas.microsoft.com/office/2007/relationships/media" Target="../media/media7.mp3"/><Relationship Id="rId16" Type="http://schemas.microsoft.com/office/2007/relationships/hdphoto" Target="../media/hdphoto1.wdp"/><Relationship Id="rId1" Type="http://schemas.openxmlformats.org/officeDocument/2006/relationships/audio" Target="NULL" TargetMode="External"/><Relationship Id="rId6" Type="http://schemas.openxmlformats.org/officeDocument/2006/relationships/image" Target="../media/image42.jpg"/><Relationship Id="rId11" Type="http://schemas.openxmlformats.org/officeDocument/2006/relationships/image" Target="../media/image46.tiff"/><Relationship Id="rId5" Type="http://schemas.openxmlformats.org/officeDocument/2006/relationships/slideLayout" Target="../slideLayouts/slideLayout29.xml"/><Relationship Id="rId15" Type="http://schemas.openxmlformats.org/officeDocument/2006/relationships/image" Target="../media/image49.png"/><Relationship Id="rId10" Type="http://schemas.openxmlformats.org/officeDocument/2006/relationships/image" Target="../media/image45.gif"/><Relationship Id="rId4" Type="http://schemas.microsoft.com/office/2007/relationships/media" Target="../media/media9.mp3"/><Relationship Id="rId9" Type="http://schemas.openxmlformats.org/officeDocument/2006/relationships/image" Target="../media/image44.gif"/><Relationship Id="rId14" Type="http://schemas.openxmlformats.org/officeDocument/2006/relationships/slide" Target="slide2.xml"/></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7.gif"/><Relationship Id="rId3" Type="http://schemas.microsoft.com/office/2007/relationships/media" Target="../media/media8.mp3"/><Relationship Id="rId7" Type="http://schemas.openxmlformats.org/officeDocument/2006/relationships/image" Target="../media/image43.png"/><Relationship Id="rId12" Type="http://schemas.openxmlformats.org/officeDocument/2006/relationships/image" Target="../media/image48.gif"/><Relationship Id="rId17" Type="http://schemas.openxmlformats.org/officeDocument/2006/relationships/image" Target="../media/image53.png"/><Relationship Id="rId2" Type="http://schemas.microsoft.com/office/2007/relationships/media" Target="../media/media7.mp3"/><Relationship Id="rId16" Type="http://schemas.microsoft.com/office/2007/relationships/hdphoto" Target="../media/hdphoto1.wdp"/><Relationship Id="rId1" Type="http://schemas.openxmlformats.org/officeDocument/2006/relationships/audio" Target="NULL" TargetMode="External"/><Relationship Id="rId6" Type="http://schemas.openxmlformats.org/officeDocument/2006/relationships/image" Target="../media/image42.jpg"/><Relationship Id="rId11" Type="http://schemas.openxmlformats.org/officeDocument/2006/relationships/image" Target="../media/image46.tiff"/><Relationship Id="rId5" Type="http://schemas.openxmlformats.org/officeDocument/2006/relationships/slideLayout" Target="../slideLayouts/slideLayout29.xml"/><Relationship Id="rId15" Type="http://schemas.openxmlformats.org/officeDocument/2006/relationships/image" Target="../media/image49.png"/><Relationship Id="rId10" Type="http://schemas.openxmlformats.org/officeDocument/2006/relationships/image" Target="../media/image45.gif"/><Relationship Id="rId4" Type="http://schemas.microsoft.com/office/2007/relationships/media" Target="../media/media9.mp3"/><Relationship Id="rId9" Type="http://schemas.openxmlformats.org/officeDocument/2006/relationships/image" Target="../media/image44.gif"/><Relationship Id="rId14" Type="http://schemas.openxmlformats.org/officeDocument/2006/relationships/slide" Target="slide2.xml"/></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7.gif"/><Relationship Id="rId3" Type="http://schemas.microsoft.com/office/2007/relationships/media" Target="../media/media8.mp3"/><Relationship Id="rId7" Type="http://schemas.openxmlformats.org/officeDocument/2006/relationships/image" Target="../media/image43.png"/><Relationship Id="rId12" Type="http://schemas.openxmlformats.org/officeDocument/2006/relationships/image" Target="../media/image48.gif"/><Relationship Id="rId17" Type="http://schemas.openxmlformats.org/officeDocument/2006/relationships/image" Target="../media/image54.png"/><Relationship Id="rId2" Type="http://schemas.microsoft.com/office/2007/relationships/media" Target="../media/media7.mp3"/><Relationship Id="rId16" Type="http://schemas.microsoft.com/office/2007/relationships/hdphoto" Target="../media/hdphoto1.wdp"/><Relationship Id="rId1" Type="http://schemas.openxmlformats.org/officeDocument/2006/relationships/audio" Target="NULL" TargetMode="External"/><Relationship Id="rId6" Type="http://schemas.openxmlformats.org/officeDocument/2006/relationships/image" Target="../media/image42.jpg"/><Relationship Id="rId11" Type="http://schemas.openxmlformats.org/officeDocument/2006/relationships/image" Target="../media/image46.tiff"/><Relationship Id="rId5" Type="http://schemas.openxmlformats.org/officeDocument/2006/relationships/slideLayout" Target="../slideLayouts/slideLayout29.xml"/><Relationship Id="rId15" Type="http://schemas.openxmlformats.org/officeDocument/2006/relationships/image" Target="../media/image49.png"/><Relationship Id="rId10" Type="http://schemas.openxmlformats.org/officeDocument/2006/relationships/image" Target="../media/image45.gif"/><Relationship Id="rId4" Type="http://schemas.microsoft.com/office/2007/relationships/media" Target="../media/media9.mp3"/><Relationship Id="rId9" Type="http://schemas.openxmlformats.org/officeDocument/2006/relationships/image" Target="../media/image44.gif"/><Relationship Id="rId14" Type="http://schemas.openxmlformats.org/officeDocument/2006/relationships/slide" Target="slide2.xml"/></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7.gif"/><Relationship Id="rId3" Type="http://schemas.microsoft.com/office/2007/relationships/media" Target="../media/media8.mp3"/><Relationship Id="rId7" Type="http://schemas.openxmlformats.org/officeDocument/2006/relationships/image" Target="../media/image43.png"/><Relationship Id="rId12" Type="http://schemas.openxmlformats.org/officeDocument/2006/relationships/image" Target="../media/image48.gif"/><Relationship Id="rId17" Type="http://schemas.openxmlformats.org/officeDocument/2006/relationships/image" Target="../media/image55.png"/><Relationship Id="rId2" Type="http://schemas.microsoft.com/office/2007/relationships/media" Target="../media/media7.mp3"/><Relationship Id="rId16" Type="http://schemas.microsoft.com/office/2007/relationships/hdphoto" Target="../media/hdphoto1.wdp"/><Relationship Id="rId1" Type="http://schemas.openxmlformats.org/officeDocument/2006/relationships/audio" Target="NULL" TargetMode="External"/><Relationship Id="rId6" Type="http://schemas.openxmlformats.org/officeDocument/2006/relationships/image" Target="../media/image42.jpg"/><Relationship Id="rId11" Type="http://schemas.openxmlformats.org/officeDocument/2006/relationships/image" Target="../media/image46.tiff"/><Relationship Id="rId5" Type="http://schemas.openxmlformats.org/officeDocument/2006/relationships/slideLayout" Target="../slideLayouts/slideLayout29.xml"/><Relationship Id="rId15" Type="http://schemas.openxmlformats.org/officeDocument/2006/relationships/image" Target="../media/image49.png"/><Relationship Id="rId10" Type="http://schemas.openxmlformats.org/officeDocument/2006/relationships/image" Target="../media/image45.gif"/><Relationship Id="rId4" Type="http://schemas.microsoft.com/office/2007/relationships/media" Target="../media/media9.mp3"/><Relationship Id="rId9" Type="http://schemas.openxmlformats.org/officeDocument/2006/relationships/image" Target="../media/image44.gif"/><Relationship Id="rId14" Type="http://schemas.openxmlformats.org/officeDocument/2006/relationships/slide" Target="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0.svg"/><Relationship Id="rId3" Type="http://schemas.openxmlformats.org/officeDocument/2006/relationships/image" Target="../media/image1.png"/><Relationship Id="rId7" Type="http://schemas.openxmlformats.org/officeDocument/2006/relationships/image" Target="../media/image34.svg"/><Relationship Id="rId12" Type="http://schemas.openxmlformats.org/officeDocument/2006/relationships/image" Target="../media/image21.png"/><Relationship Id="rId2" Type="http://schemas.openxmlformats.org/officeDocument/2006/relationships/audio" Target="../media/audio3.wav"/><Relationship Id="rId16"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8.svg"/><Relationship Id="rId5" Type="http://schemas.openxmlformats.org/officeDocument/2006/relationships/image" Target="../media/image3.svg"/><Relationship Id="rId15" Type="http://schemas.openxmlformats.org/officeDocument/2006/relationships/image" Target="../media/image42.sv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36.sv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audio" Target="../media/audio3.wav"/><Relationship Id="rId21" Type="http://schemas.openxmlformats.org/officeDocument/2006/relationships/image" Target="../media/image27.png"/><Relationship Id="rId7" Type="http://schemas.openxmlformats.org/officeDocument/2006/relationships/image" Target="../media/image3.png"/><Relationship Id="rId12" Type="http://schemas.openxmlformats.org/officeDocument/2006/relationships/image" Target="../media/image28.svg"/><Relationship Id="rId17" Type="http://schemas.openxmlformats.org/officeDocument/2006/relationships/image" Target="../media/image10.png"/><Relationship Id="rId25" Type="http://schemas.openxmlformats.org/officeDocument/2006/relationships/audio" Target="../media/audio3.wav"/><Relationship Id="rId2" Type="http://schemas.openxmlformats.org/officeDocument/2006/relationships/notesSlide" Target="../notesSlides/notesSlide12.xml"/><Relationship Id="rId16" Type="http://schemas.openxmlformats.org/officeDocument/2006/relationships/image" Target="../media/image11.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15.png"/><Relationship Id="rId24" Type="http://schemas.openxmlformats.org/officeDocument/2006/relationships/image" Target="../media/image71.svg"/><Relationship Id="rId5" Type="http://schemas.openxmlformats.org/officeDocument/2006/relationships/image" Target="../media/image56.png"/><Relationship Id="rId15" Type="http://schemas.openxmlformats.org/officeDocument/2006/relationships/image" Target="../media/image6.png"/><Relationship Id="rId23" Type="http://schemas.openxmlformats.org/officeDocument/2006/relationships/image" Target="../media/image41.png"/><Relationship Id="rId10" Type="http://schemas.openxmlformats.org/officeDocument/2006/relationships/image" Target="../media/image89.svg"/><Relationship Id="rId19"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57.png"/><Relationship Id="rId14" Type="http://schemas.openxmlformats.org/officeDocument/2006/relationships/image" Target="../media/image7.svg"/><Relationship Id="rId22" Type="http://schemas.openxmlformats.org/officeDocument/2006/relationships/image" Target="../media/image50.sv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20.png"/><Relationship Id="rId14" Type="http://schemas.openxmlformats.org/officeDocument/2006/relationships/image" Target="../media/image42.svg"/></Relationships>
</file>

<file path=ppt/slides/_rels/slide6.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8.png"/><Relationship Id="rId18" Type="http://schemas.openxmlformats.org/officeDocument/2006/relationships/image" Target="../media/image56.svg"/><Relationship Id="rId26" Type="http://schemas.openxmlformats.org/officeDocument/2006/relationships/image" Target="../media/image35.png"/><Relationship Id="rId3" Type="http://schemas.openxmlformats.org/officeDocument/2006/relationships/slideLayout" Target="../slideLayouts/slideLayout7.xml"/><Relationship Id="rId21" Type="http://schemas.openxmlformats.org/officeDocument/2006/relationships/image" Target="../media/image32.png"/><Relationship Id="rId7" Type="http://schemas.openxmlformats.org/officeDocument/2006/relationships/image" Target="../media/image26.png"/><Relationship Id="rId12" Type="http://schemas.openxmlformats.org/officeDocument/2006/relationships/image" Target="../media/image50.svg"/><Relationship Id="rId17" Type="http://schemas.openxmlformats.org/officeDocument/2006/relationships/image" Target="../media/image30.png"/><Relationship Id="rId25" Type="http://schemas.openxmlformats.org/officeDocument/2006/relationships/image" Target="../media/image34.png"/><Relationship Id="rId2" Type="http://schemas.openxmlformats.org/officeDocument/2006/relationships/audio" Target="../media/media1.mp3"/><Relationship Id="rId16" Type="http://schemas.openxmlformats.org/officeDocument/2006/relationships/image" Target="../media/image54.svg"/><Relationship Id="rId20" Type="http://schemas.openxmlformats.org/officeDocument/2006/relationships/image" Target="../media/image58.svg"/><Relationship Id="rId1" Type="http://schemas.microsoft.com/office/2007/relationships/media" Target="../media/media1.mp3"/><Relationship Id="rId6" Type="http://schemas.openxmlformats.org/officeDocument/2006/relationships/image" Target="../media/image46.svg"/><Relationship Id="rId11" Type="http://schemas.openxmlformats.org/officeDocument/2006/relationships/image" Target="../media/image27.png"/><Relationship Id="rId24" Type="http://schemas.openxmlformats.org/officeDocument/2006/relationships/image" Target="../media/image62.svg"/><Relationship Id="rId5" Type="http://schemas.openxmlformats.org/officeDocument/2006/relationships/image" Target="../media/image25.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17.svg"/><Relationship Id="rId19" Type="http://schemas.openxmlformats.org/officeDocument/2006/relationships/image" Target="../media/image31.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2.svg"/><Relationship Id="rId22" Type="http://schemas.openxmlformats.org/officeDocument/2006/relationships/image" Target="../media/image60.svg"/><Relationship Id="rId27"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8.png"/><Relationship Id="rId18" Type="http://schemas.openxmlformats.org/officeDocument/2006/relationships/image" Target="../media/image56.svg"/><Relationship Id="rId26" Type="http://schemas.openxmlformats.org/officeDocument/2006/relationships/image" Target="../media/image35.png"/><Relationship Id="rId3" Type="http://schemas.openxmlformats.org/officeDocument/2006/relationships/slideLayout" Target="../slideLayouts/slideLayout7.xml"/><Relationship Id="rId21" Type="http://schemas.openxmlformats.org/officeDocument/2006/relationships/image" Target="../media/image32.png"/><Relationship Id="rId7" Type="http://schemas.openxmlformats.org/officeDocument/2006/relationships/image" Target="../media/image26.png"/><Relationship Id="rId12" Type="http://schemas.openxmlformats.org/officeDocument/2006/relationships/image" Target="../media/image50.svg"/><Relationship Id="rId17" Type="http://schemas.openxmlformats.org/officeDocument/2006/relationships/image" Target="../media/image30.png"/><Relationship Id="rId25" Type="http://schemas.openxmlformats.org/officeDocument/2006/relationships/image" Target="../media/image36.png"/><Relationship Id="rId2" Type="http://schemas.openxmlformats.org/officeDocument/2006/relationships/audio" Target="../media/media2.mp3"/><Relationship Id="rId16" Type="http://schemas.openxmlformats.org/officeDocument/2006/relationships/image" Target="../media/image54.svg"/><Relationship Id="rId20" Type="http://schemas.openxmlformats.org/officeDocument/2006/relationships/image" Target="../media/image58.svg"/><Relationship Id="rId1" Type="http://schemas.microsoft.com/office/2007/relationships/media" Target="../media/media2.mp3"/><Relationship Id="rId6" Type="http://schemas.openxmlformats.org/officeDocument/2006/relationships/image" Target="../media/image46.svg"/><Relationship Id="rId11" Type="http://schemas.openxmlformats.org/officeDocument/2006/relationships/image" Target="../media/image27.png"/><Relationship Id="rId24" Type="http://schemas.openxmlformats.org/officeDocument/2006/relationships/image" Target="../media/image62.svg"/><Relationship Id="rId5" Type="http://schemas.openxmlformats.org/officeDocument/2006/relationships/image" Target="../media/image25.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17.svg"/><Relationship Id="rId19" Type="http://schemas.openxmlformats.org/officeDocument/2006/relationships/image" Target="../media/image31.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2.svg"/><Relationship Id="rId22" Type="http://schemas.openxmlformats.org/officeDocument/2006/relationships/image" Target="../media/image60.svg"/><Relationship Id="rId27"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8.png"/><Relationship Id="rId18" Type="http://schemas.openxmlformats.org/officeDocument/2006/relationships/image" Target="../media/image56.svg"/><Relationship Id="rId26" Type="http://schemas.openxmlformats.org/officeDocument/2006/relationships/image" Target="../media/image35.png"/><Relationship Id="rId3" Type="http://schemas.openxmlformats.org/officeDocument/2006/relationships/slideLayout" Target="../slideLayouts/slideLayout7.xml"/><Relationship Id="rId21" Type="http://schemas.openxmlformats.org/officeDocument/2006/relationships/image" Target="../media/image32.png"/><Relationship Id="rId7" Type="http://schemas.openxmlformats.org/officeDocument/2006/relationships/image" Target="../media/image26.png"/><Relationship Id="rId12" Type="http://schemas.openxmlformats.org/officeDocument/2006/relationships/image" Target="../media/image50.svg"/><Relationship Id="rId17" Type="http://schemas.openxmlformats.org/officeDocument/2006/relationships/image" Target="../media/image30.png"/><Relationship Id="rId25" Type="http://schemas.openxmlformats.org/officeDocument/2006/relationships/image" Target="../media/image37.png"/><Relationship Id="rId2" Type="http://schemas.openxmlformats.org/officeDocument/2006/relationships/audio" Target="../media/media3.mp3"/><Relationship Id="rId16" Type="http://schemas.openxmlformats.org/officeDocument/2006/relationships/image" Target="../media/image54.svg"/><Relationship Id="rId20" Type="http://schemas.openxmlformats.org/officeDocument/2006/relationships/image" Target="../media/image58.svg"/><Relationship Id="rId1" Type="http://schemas.microsoft.com/office/2007/relationships/media" Target="../media/media3.mp3"/><Relationship Id="rId6" Type="http://schemas.openxmlformats.org/officeDocument/2006/relationships/image" Target="../media/image46.svg"/><Relationship Id="rId11" Type="http://schemas.openxmlformats.org/officeDocument/2006/relationships/image" Target="../media/image27.png"/><Relationship Id="rId24" Type="http://schemas.openxmlformats.org/officeDocument/2006/relationships/image" Target="../media/image62.svg"/><Relationship Id="rId5" Type="http://schemas.openxmlformats.org/officeDocument/2006/relationships/image" Target="../media/image25.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17.svg"/><Relationship Id="rId19" Type="http://schemas.openxmlformats.org/officeDocument/2006/relationships/image" Target="../media/image31.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2.svg"/><Relationship Id="rId22" Type="http://schemas.openxmlformats.org/officeDocument/2006/relationships/image" Target="../media/image60.svg"/><Relationship Id="rId27"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8.png"/><Relationship Id="rId18" Type="http://schemas.openxmlformats.org/officeDocument/2006/relationships/image" Target="../media/image56.svg"/><Relationship Id="rId26" Type="http://schemas.openxmlformats.org/officeDocument/2006/relationships/image" Target="../media/image35.png"/><Relationship Id="rId3" Type="http://schemas.openxmlformats.org/officeDocument/2006/relationships/slideLayout" Target="../slideLayouts/slideLayout7.xml"/><Relationship Id="rId21" Type="http://schemas.openxmlformats.org/officeDocument/2006/relationships/image" Target="../media/image32.png"/><Relationship Id="rId7" Type="http://schemas.openxmlformats.org/officeDocument/2006/relationships/image" Target="../media/image26.png"/><Relationship Id="rId12" Type="http://schemas.openxmlformats.org/officeDocument/2006/relationships/image" Target="../media/image50.sv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audio" Target="../media/media4.mp3"/><Relationship Id="rId16" Type="http://schemas.openxmlformats.org/officeDocument/2006/relationships/image" Target="../media/image54.svg"/><Relationship Id="rId20" Type="http://schemas.openxmlformats.org/officeDocument/2006/relationships/image" Target="../media/image58.svg"/><Relationship Id="rId1" Type="http://schemas.microsoft.com/office/2007/relationships/media" Target="../media/media4.mp3"/><Relationship Id="rId6" Type="http://schemas.openxmlformats.org/officeDocument/2006/relationships/image" Target="../media/image46.svg"/><Relationship Id="rId11" Type="http://schemas.openxmlformats.org/officeDocument/2006/relationships/image" Target="../media/image27.png"/><Relationship Id="rId24" Type="http://schemas.openxmlformats.org/officeDocument/2006/relationships/image" Target="../media/image62.svg"/><Relationship Id="rId5" Type="http://schemas.openxmlformats.org/officeDocument/2006/relationships/image" Target="../media/image25.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17.svg"/><Relationship Id="rId19" Type="http://schemas.openxmlformats.org/officeDocument/2006/relationships/image" Target="../media/image31.pn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52.svg"/><Relationship Id="rId22" Type="http://schemas.openxmlformats.org/officeDocument/2006/relationships/image" Target="../media/image60.svg"/><Relationship Id="rId27"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F23E8082-4FE3-6C5B-AD2E-6B7A7733061E}"/>
              </a:ext>
            </a:extLst>
          </p:cNvPr>
          <p:cNvPicPr>
            <a:picLocks noChangeAspect="1"/>
          </p:cNvPicPr>
          <p:nvPr/>
        </p:nvPicPr>
        <p:blipFill>
          <a:blip r:embed="rId4"/>
          <a:stretch>
            <a:fillRect/>
          </a:stretch>
        </p:blipFill>
        <p:spPr>
          <a:xfrm>
            <a:off x="6953911" y="4782497"/>
            <a:ext cx="4144438" cy="2165651"/>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xmlns="" r:embed="rId8"/>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xmlns="" r:embed="rId8"/>
                  </a:ext>
                </a:extLst>
              </a:blip>
              <a:stretch>
                <a:fillRect l="-30390"/>
              </a:stretch>
            </a:blipFill>
          </p:spPr>
        </p:sp>
      </p:grpSp>
      <p:sp>
        <p:nvSpPr>
          <p:cNvPr id="8" name="Freeform 8"/>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flipH="1">
            <a:off x="477140" y="2607509"/>
            <a:ext cx="4625673" cy="9053809"/>
          </a:xfrm>
          <a:custGeom>
            <a:avLst/>
            <a:gdLst/>
            <a:ahLst/>
            <a:cxnLst/>
            <a:rect l="l" t="t" r="r" b="b"/>
            <a:pathLst>
              <a:path w="4625673" h="9053809">
                <a:moveTo>
                  <a:pt x="4625673" y="0"/>
                </a:moveTo>
                <a:lnTo>
                  <a:pt x="0" y="0"/>
                </a:lnTo>
                <a:lnTo>
                  <a:pt x="0" y="9053809"/>
                </a:lnTo>
                <a:lnTo>
                  <a:pt x="4625673" y="9053809"/>
                </a:lnTo>
                <a:lnTo>
                  <a:pt x="4625673"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Freeform 13"/>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4" name="Freeform 14"/>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5" name="TextBox 14">
            <a:extLst>
              <a:ext uri="{FF2B5EF4-FFF2-40B4-BE49-F238E27FC236}">
                <a16:creationId xmlns:a16="http://schemas.microsoft.com/office/drawing/2014/main" xmlns="" id="{23022361-35C3-47BF-6C42-673057F9E009}"/>
              </a:ext>
            </a:extLst>
          </p:cNvPr>
          <p:cNvSpPr txBox="1"/>
          <p:nvPr/>
        </p:nvSpPr>
        <p:spPr>
          <a:xfrm>
            <a:off x="4093656" y="2253566"/>
            <a:ext cx="9908579" cy="1569660"/>
          </a:xfrm>
          <a:prstGeom prst="rect">
            <a:avLst/>
          </a:prstGeom>
          <a:noFill/>
        </p:spPr>
        <p:txBody>
          <a:bodyPr wrap="square" rtlCol="0">
            <a:spAutoFit/>
          </a:bodyPr>
          <a:lstStyle/>
          <a:p>
            <a:pPr algn="ctr"/>
            <a:r>
              <a:rPr lang="en-US" sz="4800" b="1" dirty="0">
                <a:solidFill>
                  <a:srgbClr val="FF0000"/>
                </a:solidFill>
                <a:latin typeface="Myriad Pro" pitchFamily="34" charset="0"/>
              </a:rPr>
              <a:t>UNIT 12</a:t>
            </a:r>
          </a:p>
          <a:p>
            <a:pPr algn="ctr"/>
            <a:r>
              <a:rPr lang="en-US" sz="4800" b="1" dirty="0">
                <a:solidFill>
                  <a:schemeClr val="bg1"/>
                </a:solidFill>
                <a:latin typeface="Myriad Pro" pitchFamily="34" charset="0"/>
              </a:rPr>
              <a:t>LOCAL COMMUNITY</a:t>
            </a:r>
          </a:p>
        </p:txBody>
      </p:sp>
      <p:sp>
        <p:nvSpPr>
          <p:cNvPr id="16" name="TextBox 15">
            <a:extLst>
              <a:ext uri="{FF2B5EF4-FFF2-40B4-BE49-F238E27FC236}">
                <a16:creationId xmlns:a16="http://schemas.microsoft.com/office/drawing/2014/main" xmlns="" id="{D6BF97FD-4C7A-8D7C-E5D3-72F981DEE6A2}"/>
              </a:ext>
            </a:extLst>
          </p:cNvPr>
          <p:cNvSpPr txBox="1"/>
          <p:nvPr/>
        </p:nvSpPr>
        <p:spPr>
          <a:xfrm>
            <a:off x="6222695" y="3919519"/>
            <a:ext cx="7856972" cy="646331"/>
          </a:xfrm>
          <a:prstGeom prst="rect">
            <a:avLst/>
          </a:prstGeom>
          <a:noFill/>
        </p:spPr>
        <p:txBody>
          <a:bodyPr wrap="square" rtlCol="0">
            <a:spAutoFit/>
          </a:bodyPr>
          <a:lstStyle/>
          <a:p>
            <a:r>
              <a:rPr lang="en-US" sz="3600" b="1" dirty="0">
                <a:solidFill>
                  <a:srgbClr val="00B050"/>
                </a:solidFill>
              </a:rPr>
              <a:t>LESSON 7: : LOOKING BACK &amp; PROJECT</a:t>
            </a:r>
          </a:p>
        </p:txBody>
      </p:sp>
      <p:pic>
        <p:nvPicPr>
          <p:cNvPr id="17" name="Picture 16">
            <a:extLst>
              <a:ext uri="{FF2B5EF4-FFF2-40B4-BE49-F238E27FC236}">
                <a16:creationId xmlns:a16="http://schemas.microsoft.com/office/drawing/2014/main" xmlns="" id="{180EFA2F-4B36-9519-7CF0-7D4A605485A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04299" y="4615543"/>
            <a:ext cx="4443663" cy="24995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applause.wav"/>
          </p:stSnd>
        </p:sndAc>
      </p:transition>
    </mc:Choice>
    <mc:Fallback xmlns="">
      <p:transition spd="slow">
        <p:fade/>
        <p:sndAc>
          <p:stSnd>
            <p:snd r:embed="rId24"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838200" y="1031318"/>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957594" y="1700949"/>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295776" y="873127"/>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284316" y="1611134"/>
            <a:ext cx="11903255"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59</a:t>
            </a: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overestimate</a:t>
            </a: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/ˌəʊvərˈestɪmeɪt/ (v) đánh giá cao</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It's easy to overestimate how quickly you can learn a new skill.(Thật dễ dàng để đánh giá quá cao về việc bạn có thể học một kỹ năng mới nhanh như thế nào.)</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p:cNvPicPr>
            <a:picLocks noChangeAspect="1"/>
          </p:cNvPicPr>
          <p:nvPr/>
        </p:nvPicPr>
        <p:blipFill>
          <a:blip r:embed="rId25"/>
          <a:stretch>
            <a:fillRect/>
          </a:stretch>
        </p:blipFill>
        <p:spPr>
          <a:xfrm>
            <a:off x="12825305" y="5377684"/>
            <a:ext cx="5279645" cy="3473450"/>
          </a:xfrm>
          <a:prstGeom prst="rect">
            <a:avLst/>
          </a:prstGeom>
        </p:spPr>
      </p:pic>
      <p:pic>
        <p:nvPicPr>
          <p:cNvPr id="14" name="overestimate-17288777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1527292" y="2777302"/>
            <a:ext cx="609600" cy="609600"/>
          </a:xfrm>
          <a:prstGeom prst="rect">
            <a:avLst/>
          </a:prstGeom>
        </p:spPr>
      </p:pic>
    </p:spTree>
    <p:extLst>
      <p:ext uri="{BB962C8B-B14F-4D97-AF65-F5344CB8AC3E}">
        <p14:creationId xmlns:p14="http://schemas.microsoft.com/office/powerpoint/2010/main" val="815926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70736" y="-2247900"/>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23227" y="1043825"/>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4" name="Rectangle 13"/>
          <p:cNvSpPr/>
          <p:nvPr/>
        </p:nvSpPr>
        <p:spPr>
          <a:xfrm>
            <a:off x="6323113" y="1686442"/>
            <a:ext cx="11939410" cy="3785652"/>
          </a:xfrm>
          <a:prstGeom prst="rect">
            <a:avLst/>
          </a:prstGeom>
        </p:spPr>
        <p:txBody>
          <a:bodyPr wrap="square">
            <a:spAutoFit/>
          </a:bodyPr>
          <a:lstStyle/>
          <a:p>
            <a:r>
              <a:rPr lang="vi-VN" sz="6000" b="1" dirty="0">
                <a:solidFill>
                  <a:srgbClr val="0070C0"/>
                </a:solidFill>
                <a:latin typeface="Calibri" panose="020F0502020204030204" pitchFamily="34" charset="0"/>
                <a:cs typeface="Calibri" panose="020F0502020204030204" pitchFamily="34" charset="0"/>
              </a:rPr>
              <a:t>60</a:t>
            </a:r>
            <a:r>
              <a:rPr lang="vi-VN" sz="6000" b="1" dirty="0">
                <a:latin typeface="Calibri" panose="020F0502020204030204" pitchFamily="34" charset="0"/>
                <a:cs typeface="Calibri" panose="020F0502020204030204" pitchFamily="34" charset="0"/>
              </a:rPr>
              <a:t>.</a:t>
            </a:r>
            <a:r>
              <a:rPr lang="en-US" sz="6000" b="1" dirty="0">
                <a:latin typeface="Calibri" panose="020F0502020204030204" pitchFamily="34" charset="0"/>
                <a:cs typeface="Calibri" panose="020F0502020204030204" pitchFamily="34" charset="0"/>
              </a:rPr>
              <a:t> </a:t>
            </a:r>
            <a:r>
              <a:rPr lang="vi-VN" sz="6000" b="1" dirty="0">
                <a:solidFill>
                  <a:srgbClr val="FF0000"/>
                </a:solidFill>
                <a:latin typeface="Calibri" panose="020F0502020204030204" pitchFamily="34" charset="0"/>
                <a:cs typeface="Calibri" panose="020F0502020204030204" pitchFamily="34" charset="0"/>
              </a:rPr>
              <a:t>future job </a:t>
            </a:r>
            <a:r>
              <a:rPr lang="vi-VN" sz="6000" b="1" dirty="0">
                <a:latin typeface="Calibri" panose="020F0502020204030204" pitchFamily="34" charset="0"/>
                <a:cs typeface="Calibri" panose="020F0502020204030204" pitchFamily="34" charset="0"/>
              </a:rPr>
              <a:t>/ˈfjuːtʃə(r) dʒɒb/ (n) nghề nghiệp tương lai</a:t>
            </a:r>
            <a:endParaRPr lang="en-US" sz="6000" b="1" dirty="0">
              <a:latin typeface="Calibri" panose="020F0502020204030204" pitchFamily="34" charset="0"/>
              <a:cs typeface="Calibri" panose="020F0502020204030204" pitchFamily="34" charset="0"/>
            </a:endParaRPr>
          </a:p>
          <a:p>
            <a:r>
              <a:rPr lang="vi-VN" sz="4000" i="1" dirty="0">
                <a:latin typeface="Calibri" panose="020F0502020204030204" pitchFamily="34" charset="0"/>
                <a:cs typeface="Calibri" panose="020F0502020204030204" pitchFamily="34" charset="0"/>
              </a:rPr>
              <a:t>It's important to think about your future job when choosing what to study.(Việc suy nghĩ về công việc tương lai của bạn khi chọn ngành học là rất quan trọng.)</a:t>
            </a:r>
            <a:endParaRPr lang="en-US" sz="4000" i="1" dirty="0">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a:blip r:embed="rId25"/>
          <a:stretch>
            <a:fillRect/>
          </a:stretch>
        </p:blipFill>
        <p:spPr>
          <a:xfrm>
            <a:off x="12573000" y="5382640"/>
            <a:ext cx="5567141" cy="3479464"/>
          </a:xfrm>
          <a:prstGeom prst="rect">
            <a:avLst/>
          </a:prstGeom>
        </p:spPr>
      </p:pic>
      <p:pic>
        <p:nvPicPr>
          <p:cNvPr id="23" name="future-job-172896416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3606241" y="2891079"/>
            <a:ext cx="609600" cy="609600"/>
          </a:xfrm>
          <a:prstGeom prst="rect">
            <a:avLst/>
          </a:prstGeom>
        </p:spPr>
      </p:pic>
    </p:spTree>
    <p:extLst>
      <p:ext uri="{BB962C8B-B14F-4D97-AF65-F5344CB8AC3E}">
        <p14:creationId xmlns:p14="http://schemas.microsoft.com/office/powerpoint/2010/main" val="1314867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51724" y="50505"/>
            <a:ext cx="18377248"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7" name="Group 7"/>
          <p:cNvGrpSpPr/>
          <p:nvPr/>
        </p:nvGrpSpPr>
        <p:grpSpPr>
          <a:xfrm>
            <a:off x="3730568" y="982635"/>
            <a:ext cx="14803778" cy="1035736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txBody>
            <a:bodyPr/>
            <a:lstStyle/>
            <a:p>
              <a:endParaRPr lang="en-US" dirty="0"/>
            </a:p>
          </p:txBody>
        </p:sp>
      </p:grpSp>
      <p:sp>
        <p:nvSpPr>
          <p:cNvPr id="11" name="Freeform 11"/>
          <p:cNvSpPr/>
          <p:nvPr/>
        </p:nvSpPr>
        <p:spPr>
          <a:xfrm>
            <a:off x="7825386" y="8977689"/>
            <a:ext cx="5781047" cy="1054247"/>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21">
              <a:extLst>
                <a:ext uri="{96DAC541-7B7A-43D3-8B79-37D633B846F1}">
                  <asvg:svgBlip xmlns:asvg="http://schemas.microsoft.com/office/drawing/2016/SVG/main" xmlns="" r:embed="rId22"/>
                </a:ext>
              </a:extLst>
            </a:blip>
            <a:stretch>
              <a:fillRect t="-61363"/>
            </a:stretch>
          </a:blipFill>
        </p:spPr>
      </p:sp>
      <p:sp>
        <p:nvSpPr>
          <p:cNvPr id="12" name="Freeform 12"/>
          <p:cNvSpPr/>
          <p:nvPr/>
        </p:nvSpPr>
        <p:spPr>
          <a:xfrm>
            <a:off x="3523162" y="8751366"/>
            <a:ext cx="7998621"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23">
              <a:extLst>
                <a:ext uri="{96DAC541-7B7A-43D3-8B79-37D633B846F1}">
                  <asvg:svgBlip xmlns:asvg="http://schemas.microsoft.com/office/drawing/2016/SVG/main" xmlns="" r:embed="rId24"/>
                </a:ext>
              </a:extLst>
            </a:blip>
            <a:stretch>
              <a:fillRect t="-1145859"/>
            </a:stretch>
          </a:blipFill>
        </p:spPr>
      </p:sp>
      <p:sp>
        <p:nvSpPr>
          <p:cNvPr id="13" name="Freeform 13"/>
          <p:cNvSpPr/>
          <p:nvPr/>
        </p:nvSpPr>
        <p:spPr>
          <a:xfrm>
            <a:off x="10699812" y="8751366"/>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25">
              <a:extLst>
                <a:ext uri="{96DAC541-7B7A-43D3-8B79-37D633B846F1}">
                  <asvg:svgBlip xmlns:asvg="http://schemas.microsoft.com/office/drawing/2016/SVG/main" xmlns="" r:embed="rId26"/>
                </a:ext>
              </a:extLst>
            </a:blip>
            <a:stretch>
              <a:fillRect t="-1145859"/>
            </a:stretch>
          </a:blipFill>
        </p:spPr>
      </p:sp>
      <p:sp>
        <p:nvSpPr>
          <p:cNvPr id="18" name="TextBox 8">
            <a:extLst>
              <a:ext uri="{FF2B5EF4-FFF2-40B4-BE49-F238E27FC236}">
                <a16:creationId xmlns:a16="http://schemas.microsoft.com/office/drawing/2014/main" xmlns="" id="{3DEBE9F0-ADCA-FCCC-B44A-515C91F87D57}"/>
              </a:ext>
            </a:extLst>
          </p:cNvPr>
          <p:cNvSpPr txBox="1"/>
          <p:nvPr/>
        </p:nvSpPr>
        <p:spPr>
          <a:xfrm>
            <a:off x="7392427" y="1350028"/>
            <a:ext cx="6721845" cy="963918"/>
          </a:xfrm>
          <a:prstGeom prst="rect">
            <a:avLst/>
          </a:prstGeom>
          <a:solidFill>
            <a:schemeClr val="accent2">
              <a:lumMod val="40000"/>
              <a:lumOff val="60000"/>
            </a:schemeClr>
          </a:solidFill>
        </p:spPr>
        <p:txBody>
          <a:bodyPr wrap="square" lIns="0" tIns="0" rIns="0" bIns="0" rtlCol="0" anchor="t">
            <a:spAutoFit/>
          </a:bodyPr>
          <a:lstStyle/>
          <a:p>
            <a:pPr marL="0" marR="0" lvl="0" indent="0" algn="ctr" defTabSz="914400" rtl="0" eaLnBrk="1" fontAlgn="auto" latinLnBrk="0" hangingPunct="1">
              <a:lnSpc>
                <a:spcPts val="8178"/>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League Spartan"/>
                <a:ea typeface="+mn-ea"/>
                <a:cs typeface="+mn-cs"/>
              </a:rPr>
              <a:t>VOCABULARY</a:t>
            </a:r>
          </a:p>
        </p:txBody>
      </p:sp>
      <p:sp>
        <p:nvSpPr>
          <p:cNvPr id="23" name="Freeform 6">
            <a:extLst>
              <a:ext uri="{FF2B5EF4-FFF2-40B4-BE49-F238E27FC236}">
                <a16:creationId xmlns:a16="http://schemas.microsoft.com/office/drawing/2014/main" xmlns="" id="{A0FD7AB8-A4DD-C5EC-4AC2-8B4E813A55FE}"/>
              </a:ext>
            </a:extLst>
          </p:cNvPr>
          <p:cNvSpPr/>
          <p:nvPr/>
        </p:nvSpPr>
        <p:spPr>
          <a:xfrm>
            <a:off x="293196" y="2328093"/>
            <a:ext cx="3947769" cy="8862339"/>
          </a:xfrm>
          <a:custGeom>
            <a:avLst/>
            <a:gdLst/>
            <a:ahLst/>
            <a:cxnLst/>
            <a:rect l="l" t="t" r="r" b="b"/>
            <a:pathLst>
              <a:path w="3947769" h="8862339">
                <a:moveTo>
                  <a:pt x="0" y="0"/>
                </a:moveTo>
                <a:lnTo>
                  <a:pt x="3947769" y="0"/>
                </a:lnTo>
                <a:lnTo>
                  <a:pt x="3947769" y="8862338"/>
                </a:lnTo>
                <a:lnTo>
                  <a:pt x="0" y="8862338"/>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2778447793"/>
              </p:ext>
            </p:extLst>
          </p:nvPr>
        </p:nvGraphicFramePr>
        <p:xfrm>
          <a:off x="3658468" y="2328094"/>
          <a:ext cx="14764974" cy="6493240"/>
        </p:xfrm>
        <a:graphic>
          <a:graphicData uri="http://schemas.openxmlformats.org/drawingml/2006/table">
            <a:tbl>
              <a:tblPr firstRow="1" bandRow="1">
                <a:tableStyleId>{21E4AEA4-8DFA-4A89-87EB-49C32662AFE0}</a:tableStyleId>
              </a:tblPr>
              <a:tblGrid>
                <a:gridCol w="5057037">
                  <a:extLst>
                    <a:ext uri="{9D8B030D-6E8A-4147-A177-3AD203B41FA5}">
                      <a16:colId xmlns:a16="http://schemas.microsoft.com/office/drawing/2014/main" xmlns="" val="3219853975"/>
                    </a:ext>
                  </a:extLst>
                </a:gridCol>
                <a:gridCol w="4393854">
                  <a:extLst>
                    <a:ext uri="{9D8B030D-6E8A-4147-A177-3AD203B41FA5}">
                      <a16:colId xmlns:a16="http://schemas.microsoft.com/office/drawing/2014/main" xmlns="" val="1311469"/>
                    </a:ext>
                  </a:extLst>
                </a:gridCol>
                <a:gridCol w="5314083">
                  <a:extLst>
                    <a:ext uri="{9D8B030D-6E8A-4147-A177-3AD203B41FA5}">
                      <a16:colId xmlns:a16="http://schemas.microsoft.com/office/drawing/2014/main" xmlns="" val="2120375913"/>
                    </a:ext>
                  </a:extLst>
                </a:gridCol>
              </a:tblGrid>
              <a:tr h="13861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Words</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Pronunciation</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Meanings </a:t>
                      </a:r>
                    </a:p>
                    <a:p>
                      <a:endParaRPr lang="en-US" sz="1600" dirty="0"/>
                    </a:p>
                  </a:txBody>
                  <a:tcPr/>
                </a:tc>
                <a:extLst>
                  <a:ext uri="{0D108BD9-81ED-4DB2-BD59-A6C34878D82A}">
                    <a16:rowId xmlns:a16="http://schemas.microsoft.com/office/drawing/2014/main" xmlns="" val="404030590"/>
                  </a:ext>
                </a:extLst>
              </a:tr>
              <a:tr h="852277">
                <a:tc>
                  <a:txBody>
                    <a:bodyPr/>
                    <a:lstStyle/>
                    <a:p>
                      <a:pPr algn="l"/>
                      <a:r>
                        <a:rPr lang="en-US" sz="3200" b="1" dirty="0"/>
                        <a:t>  </a:t>
                      </a:r>
                      <a:r>
                        <a:rPr lang="vi-VN" sz="3200" b="1" dirty="0"/>
                        <a:t>theoretical subject</a:t>
                      </a:r>
                    </a:p>
                  </a:txBody>
                  <a:tcPr/>
                </a:tc>
                <a:tc>
                  <a:txBody>
                    <a:bodyPr/>
                    <a:lstStyle/>
                    <a:p>
                      <a:pPr algn="ctr"/>
                      <a:r>
                        <a:rPr lang="vi-VN" sz="3200" b="1" dirty="0">
                          <a:solidFill>
                            <a:srgbClr val="C00000"/>
                          </a:solidFill>
                        </a:rPr>
                        <a:t>/</a:t>
                      </a:r>
                      <a:r>
                        <a:rPr lang="el-GR" sz="3200" b="1" dirty="0">
                          <a:solidFill>
                            <a:srgbClr val="C00000"/>
                          </a:solidFill>
                        </a:rPr>
                        <a:t>θ</a:t>
                      </a:r>
                      <a:r>
                        <a:rPr lang="vi-VN" sz="3200" b="1" dirty="0">
                          <a:solidFill>
                            <a:srgbClr val="C00000"/>
                          </a:solidFill>
                        </a:rPr>
                        <a:t>ɪəˈretɪklˈsʌbdʒɪkt/</a:t>
                      </a:r>
                    </a:p>
                  </a:txBody>
                  <a:tcPr/>
                </a:tc>
                <a:tc>
                  <a:txBody>
                    <a:bodyPr/>
                    <a:lstStyle/>
                    <a:p>
                      <a:pPr algn="ctr"/>
                      <a:r>
                        <a:rPr lang="vi-VN" sz="3200" b="1" dirty="0">
                          <a:solidFill>
                            <a:srgbClr val="002060"/>
                          </a:solidFill>
                        </a:rPr>
                        <a:t>(n) môn lý thuyết</a:t>
                      </a:r>
                    </a:p>
                  </a:txBody>
                  <a:tcPr/>
                </a:tc>
                <a:extLst>
                  <a:ext uri="{0D108BD9-81ED-4DB2-BD59-A6C34878D82A}">
                    <a16:rowId xmlns:a16="http://schemas.microsoft.com/office/drawing/2014/main" xmlns="" val="2670575703"/>
                  </a:ext>
                </a:extLst>
              </a:tr>
              <a:tr h="792743">
                <a:tc>
                  <a:txBody>
                    <a:bodyPr/>
                    <a:lstStyle/>
                    <a:p>
                      <a:pPr algn="ctr"/>
                      <a:r>
                        <a:rPr lang="vi-VN" sz="3200" b="1" dirty="0"/>
                        <a:t>insist</a:t>
                      </a:r>
                    </a:p>
                  </a:txBody>
                  <a:tcPr/>
                </a:tc>
                <a:tc>
                  <a:txBody>
                    <a:bodyPr/>
                    <a:lstStyle/>
                    <a:p>
                      <a:pPr algn="ctr"/>
                      <a:r>
                        <a:rPr lang="vi-VN" sz="3200" b="1" dirty="0">
                          <a:solidFill>
                            <a:srgbClr val="C00000"/>
                          </a:solidFill>
                        </a:rPr>
                        <a:t>/ɪnˈsɪst/</a:t>
                      </a:r>
                    </a:p>
                  </a:txBody>
                  <a:tcPr/>
                </a:tc>
                <a:tc>
                  <a:txBody>
                    <a:bodyPr/>
                    <a:lstStyle/>
                    <a:p>
                      <a:pPr algn="ctr"/>
                      <a:r>
                        <a:rPr lang="vi-VN" sz="3200" b="1" dirty="0">
                          <a:solidFill>
                            <a:srgbClr val="002060"/>
                          </a:solidFill>
                        </a:rPr>
                        <a:t> (v) khăng khăng</a:t>
                      </a:r>
                    </a:p>
                  </a:txBody>
                  <a:tcPr/>
                </a:tc>
                <a:extLst>
                  <a:ext uri="{0D108BD9-81ED-4DB2-BD59-A6C34878D82A}">
                    <a16:rowId xmlns:a16="http://schemas.microsoft.com/office/drawing/2014/main" xmlns="" val="3819392523"/>
                  </a:ext>
                </a:extLst>
              </a:tr>
              <a:tr h="852277">
                <a:tc>
                  <a:txBody>
                    <a:bodyPr/>
                    <a:lstStyle/>
                    <a:p>
                      <a:pPr algn="ctr"/>
                      <a:r>
                        <a:rPr lang="vi-VN" sz="3200" b="1" dirty="0"/>
                        <a:t>salary</a:t>
                      </a:r>
                    </a:p>
                  </a:txBody>
                  <a:tcPr/>
                </a:tc>
                <a:tc>
                  <a:txBody>
                    <a:bodyPr/>
                    <a:lstStyle/>
                    <a:p>
                      <a:pPr algn="ctr"/>
                      <a:r>
                        <a:rPr lang="vi-VN" sz="3200" b="1" dirty="0">
                          <a:solidFill>
                            <a:srgbClr val="C00000"/>
                          </a:solidFill>
                        </a:rPr>
                        <a:t>/ˈsæləri/</a:t>
                      </a:r>
                    </a:p>
                  </a:txBody>
                  <a:tcPr/>
                </a:tc>
                <a:tc>
                  <a:txBody>
                    <a:bodyPr/>
                    <a:lstStyle/>
                    <a:p>
                      <a:pPr algn="ctr"/>
                      <a:r>
                        <a:rPr lang="vi-VN" sz="3200" b="1" dirty="0">
                          <a:solidFill>
                            <a:srgbClr val="002060"/>
                          </a:solidFill>
                        </a:rPr>
                        <a:t>(n) lương</a:t>
                      </a:r>
                    </a:p>
                  </a:txBody>
                  <a:tcPr/>
                </a:tc>
                <a:extLst>
                  <a:ext uri="{0D108BD9-81ED-4DB2-BD59-A6C34878D82A}">
                    <a16:rowId xmlns:a16="http://schemas.microsoft.com/office/drawing/2014/main" xmlns="" val="4160287348"/>
                  </a:ext>
                </a:extLst>
              </a:tr>
              <a:tr h="852277">
                <a:tc>
                  <a:txBody>
                    <a:bodyPr/>
                    <a:lstStyle/>
                    <a:p>
                      <a:pPr algn="ctr"/>
                      <a:r>
                        <a:rPr lang="vi-VN" sz="3200" b="1" dirty="0"/>
                        <a:t>painful</a:t>
                      </a:r>
                    </a:p>
                  </a:txBody>
                  <a:tcPr/>
                </a:tc>
                <a:tc>
                  <a:txBody>
                    <a:bodyPr/>
                    <a:lstStyle/>
                    <a:p>
                      <a:pPr algn="ctr"/>
                      <a:r>
                        <a:rPr lang="vi-VN" sz="3200" b="1" dirty="0">
                          <a:solidFill>
                            <a:srgbClr val="C00000"/>
                          </a:solidFill>
                        </a:rPr>
                        <a:t>/ˈpeɪnfl/</a:t>
                      </a:r>
                    </a:p>
                  </a:txBody>
                  <a:tcPr/>
                </a:tc>
                <a:tc>
                  <a:txBody>
                    <a:bodyPr/>
                    <a:lstStyle/>
                    <a:p>
                      <a:pPr algn="ctr"/>
                      <a:r>
                        <a:rPr lang="vi-VN" sz="3200" b="1" dirty="0">
                          <a:solidFill>
                            <a:srgbClr val="002060"/>
                          </a:solidFill>
                        </a:rPr>
                        <a:t>/ˈpeɪnfl/</a:t>
                      </a:r>
                    </a:p>
                  </a:txBody>
                  <a:tcPr/>
                </a:tc>
                <a:extLst>
                  <a:ext uri="{0D108BD9-81ED-4DB2-BD59-A6C34878D82A}">
                    <a16:rowId xmlns:a16="http://schemas.microsoft.com/office/drawing/2014/main" xmlns="" val="547182135"/>
                  </a:ext>
                </a:extLst>
              </a:tr>
              <a:tr h="852277">
                <a:tc>
                  <a:txBody>
                    <a:bodyPr/>
                    <a:lstStyle/>
                    <a:p>
                      <a:pPr algn="ctr"/>
                      <a:r>
                        <a:rPr lang="vi-VN" sz="3200" b="1" dirty="0"/>
                        <a:t>overestimate</a:t>
                      </a:r>
                    </a:p>
                  </a:txBody>
                  <a:tcPr/>
                </a:tc>
                <a:tc>
                  <a:txBody>
                    <a:bodyPr/>
                    <a:lstStyle/>
                    <a:p>
                      <a:pPr algn="ctr"/>
                      <a:r>
                        <a:rPr lang="vi-VN" sz="3200" b="1" dirty="0">
                          <a:solidFill>
                            <a:srgbClr val="C00000"/>
                          </a:solidFill>
                        </a:rPr>
                        <a:t>/ˌəʊvərˈestɪmeɪt/</a:t>
                      </a:r>
                    </a:p>
                  </a:txBody>
                  <a:tcPr/>
                </a:tc>
                <a:tc>
                  <a:txBody>
                    <a:bodyPr/>
                    <a:lstStyle/>
                    <a:p>
                      <a:pPr algn="ctr"/>
                      <a:r>
                        <a:rPr lang="vi-VN" sz="3200" b="1" dirty="0">
                          <a:solidFill>
                            <a:srgbClr val="002060"/>
                          </a:solidFill>
                        </a:rPr>
                        <a:t>(v) đánh giá cao</a:t>
                      </a:r>
                    </a:p>
                  </a:txBody>
                  <a:tcPr/>
                </a:tc>
                <a:extLst>
                  <a:ext uri="{0D108BD9-81ED-4DB2-BD59-A6C34878D82A}">
                    <a16:rowId xmlns:a16="http://schemas.microsoft.com/office/drawing/2014/main" xmlns="" val="1027715616"/>
                  </a:ext>
                </a:extLst>
              </a:tr>
              <a:tr h="905250">
                <a:tc>
                  <a:txBody>
                    <a:bodyPr/>
                    <a:lstStyle/>
                    <a:p>
                      <a:pPr algn="ctr">
                        <a:lnSpc>
                          <a:spcPct val="150000"/>
                        </a:lnSpc>
                      </a:pPr>
                      <a:r>
                        <a:rPr lang="vi-VN" sz="3200" b="1" dirty="0"/>
                        <a:t>future job</a:t>
                      </a:r>
                    </a:p>
                  </a:txBody>
                  <a:tcPr/>
                </a:tc>
                <a:tc>
                  <a:txBody>
                    <a:bodyPr/>
                    <a:lstStyle/>
                    <a:p>
                      <a:pPr algn="ctr">
                        <a:lnSpc>
                          <a:spcPct val="150000"/>
                        </a:lnSpc>
                      </a:pPr>
                      <a:r>
                        <a:rPr lang="vi-VN" sz="3200" b="1" dirty="0">
                          <a:solidFill>
                            <a:srgbClr val="C00000"/>
                          </a:solidFill>
                        </a:rPr>
                        <a:t>/ˈfjuːtʃə(r) dʒɒb/</a:t>
                      </a:r>
                    </a:p>
                  </a:txBody>
                  <a:tcPr/>
                </a:tc>
                <a:tc>
                  <a:txBody>
                    <a:bodyPr/>
                    <a:lstStyle/>
                    <a:p>
                      <a:pPr algn="ctr"/>
                      <a:r>
                        <a:rPr lang="vi-VN" sz="3200" b="1" dirty="0">
                          <a:solidFill>
                            <a:srgbClr val="002060"/>
                          </a:solidFill>
                        </a:rPr>
                        <a:t>(n) nghề nghiệp tương lai</a:t>
                      </a:r>
                    </a:p>
                  </a:txBody>
                  <a:tcPr/>
                </a:tc>
                <a:extLst>
                  <a:ext uri="{0D108BD9-81ED-4DB2-BD59-A6C34878D82A}">
                    <a16:rowId xmlns:a16="http://schemas.microsoft.com/office/drawing/2014/main" xmlns="" val="3807063807"/>
                  </a:ext>
                </a:extLst>
              </a:tr>
            </a:tbl>
          </a:graphicData>
        </a:graphic>
      </p:graphicFrame>
      <p:pic>
        <p:nvPicPr>
          <p:cNvPr id="15" name="theoretical-subject-172887747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7785588" y="3777847"/>
            <a:ext cx="609600" cy="609600"/>
          </a:xfrm>
          <a:prstGeom prst="rect">
            <a:avLst/>
          </a:prstGeom>
        </p:spPr>
      </p:pic>
      <p:pic>
        <p:nvPicPr>
          <p:cNvPr id="16" name="insist-172887755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6912872" y="4603117"/>
            <a:ext cx="609600" cy="609600"/>
          </a:xfrm>
          <a:prstGeom prst="rect">
            <a:avLst/>
          </a:prstGeom>
        </p:spPr>
      </p:pic>
      <p:pic>
        <p:nvPicPr>
          <p:cNvPr id="17" name="salary-172887761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1"/>
          <a:stretch>
            <a:fillRect/>
          </a:stretch>
        </p:blipFill>
        <p:spPr>
          <a:xfrm>
            <a:off x="6869150" y="5418789"/>
            <a:ext cx="609600" cy="609600"/>
          </a:xfrm>
          <a:prstGeom prst="rect">
            <a:avLst/>
          </a:prstGeom>
        </p:spPr>
      </p:pic>
      <p:pic>
        <p:nvPicPr>
          <p:cNvPr id="19" name="painful-1728877690">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1"/>
          <a:stretch>
            <a:fillRect/>
          </a:stretch>
        </p:blipFill>
        <p:spPr>
          <a:xfrm>
            <a:off x="7068595" y="6215254"/>
            <a:ext cx="609600" cy="609600"/>
          </a:xfrm>
          <a:prstGeom prst="rect">
            <a:avLst/>
          </a:prstGeom>
        </p:spPr>
      </p:pic>
      <p:pic>
        <p:nvPicPr>
          <p:cNvPr id="20" name="overestimate-1728877749">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1"/>
          <a:stretch>
            <a:fillRect/>
          </a:stretch>
        </p:blipFill>
        <p:spPr>
          <a:xfrm>
            <a:off x="7606237" y="7154575"/>
            <a:ext cx="609600" cy="609600"/>
          </a:xfrm>
          <a:prstGeom prst="rect">
            <a:avLst/>
          </a:prstGeom>
        </p:spPr>
      </p:pic>
      <p:pic>
        <p:nvPicPr>
          <p:cNvPr id="21" name="future-job-172896416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1"/>
          <a:stretch>
            <a:fillRect/>
          </a:stretch>
        </p:blipFill>
        <p:spPr>
          <a:xfrm>
            <a:off x="7215786" y="8097339"/>
            <a:ext cx="609600" cy="609600"/>
          </a:xfrm>
          <a:prstGeom prst="rect">
            <a:avLst/>
          </a:prstGeom>
        </p:spPr>
      </p:pic>
    </p:spTree>
    <p:extLst>
      <p:ext uri="{BB962C8B-B14F-4D97-AF65-F5344CB8AC3E}">
        <p14:creationId xmlns:p14="http://schemas.microsoft.com/office/powerpoint/2010/main" val="4103531035"/>
      </p:ext>
    </p:extLst>
  </p:cSld>
  <p:clrMapOvr>
    <a:masterClrMapping/>
  </p:clrMapOvr>
  <p:transition spd="slow">
    <p:randomBar dir="vert"/>
    <p:sndAc>
      <p:stSnd>
        <p:snd r:embed="rId1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6"/>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7"/>
                                        </p:tgtEl>
                                      </p:cBhvr>
                                    </p:cmd>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9"/>
                                        </p:tgtEl>
                                      </p:cBhvr>
                                    </p:cmd>
                                  </p:childTnLst>
                                </p:cTn>
                              </p:par>
                            </p:childTnLst>
                          </p:cTn>
                        </p:par>
                      </p:childTnLst>
                    </p:cTn>
                  </p:par>
                  <p:par>
                    <p:cTn id="19" fill="hold">
                      <p:stCondLst>
                        <p:cond delay="indefinite"/>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0"/>
                                        </p:tgtEl>
                                      </p:cBhvr>
                                    </p:cmd>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5"/>
                </p:tgtEl>
              </p:cMediaNode>
            </p:audio>
            <p:audio>
              <p:cMediaNode vol="80000">
                <p:cTn id="28" fill="hold" display="0">
                  <p:stCondLst>
                    <p:cond delay="indefinite"/>
                  </p:stCondLst>
                  <p:endCondLst>
                    <p:cond evt="onStopAudio" delay="0">
                      <p:tgtEl>
                        <p:sldTgt/>
                      </p:tgtEl>
                    </p:cond>
                  </p:endCondLst>
                </p:cTn>
                <p:tgtEl>
                  <p:spTgt spid="16"/>
                </p:tgtEl>
              </p:cMediaNode>
            </p:audio>
            <p:audio>
              <p:cMediaNode vol="80000">
                <p:cTn id="29" fill="hold" display="0">
                  <p:stCondLst>
                    <p:cond delay="indefinite"/>
                  </p:stCondLst>
                  <p:endCondLst>
                    <p:cond evt="onStopAudio" delay="0">
                      <p:tgtEl>
                        <p:sldTgt/>
                      </p:tgtEl>
                    </p:cond>
                  </p:endCondLst>
                </p:cTn>
                <p:tgtEl>
                  <p:spTgt spid="17"/>
                </p:tgtEl>
              </p:cMediaNode>
            </p:audio>
            <p:audio>
              <p:cMediaNode vol="80000">
                <p:cTn id="30" fill="hold" display="0">
                  <p:stCondLst>
                    <p:cond delay="indefinite"/>
                  </p:stCondLst>
                  <p:endCondLst>
                    <p:cond evt="onStopAudio" delay="0">
                      <p:tgtEl>
                        <p:sldTgt/>
                      </p:tgtEl>
                    </p:cond>
                  </p:endCondLst>
                </p:cTn>
                <p:tgtEl>
                  <p:spTgt spid="19"/>
                </p:tgtEl>
              </p:cMediaNode>
            </p:audio>
            <p:audio>
              <p:cMediaNode vol="80000">
                <p:cTn id="31" fill="hold" display="0">
                  <p:stCondLst>
                    <p:cond delay="indefinite"/>
                  </p:stCondLst>
                  <p:endCondLst>
                    <p:cond evt="onStopAudio" delay="0">
                      <p:tgtEl>
                        <p:sldTgt/>
                      </p:tgtEl>
                    </p:cond>
                  </p:endCondLst>
                </p:cTn>
                <p:tgtEl>
                  <p:spTgt spid="20"/>
                </p:tgtEl>
              </p:cMediaNode>
            </p:audio>
            <p:audio>
              <p:cMediaNode vol="80000">
                <p:cTn id="32" fill="hold" display="0">
                  <p:stCondLst>
                    <p:cond delay="indefinite"/>
                  </p:stCondLst>
                  <p:endCondLst>
                    <p:cond evt="onStopAudio" delay="0">
                      <p:tgtEl>
                        <p:sldTgt/>
                      </p:tgtEl>
                    </p:cond>
                  </p:endCondLst>
                </p:cTn>
                <p:tgtEl>
                  <p:spTgt spid="2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5AFB98B-8A6F-C956-9EA1-F9F8438958DE}"/>
              </a:ext>
            </a:extLst>
          </p:cNvPr>
          <p:cNvPicPr>
            <a:picLocks noChangeAspect="1"/>
          </p:cNvPicPr>
          <p:nvPr/>
        </p:nvPicPr>
        <p:blipFill>
          <a:blip r:embed="rId2"/>
          <a:stretch>
            <a:fillRect/>
          </a:stretch>
        </p:blipFill>
        <p:spPr>
          <a:xfrm>
            <a:off x="4050982" y="254148"/>
            <a:ext cx="9512617" cy="6665260"/>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TextBox 15">
            <a:extLst>
              <a:ext uri="{FF2B5EF4-FFF2-40B4-BE49-F238E27FC236}">
                <a16:creationId xmlns:a16="http://schemas.microsoft.com/office/drawing/2014/main" xmlns=""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PRACTICE</a:t>
            </a:r>
          </a:p>
        </p:txBody>
      </p:sp>
    </p:spTree>
    <p:extLst>
      <p:ext uri="{BB962C8B-B14F-4D97-AF65-F5344CB8AC3E}">
        <p14:creationId xmlns:p14="http://schemas.microsoft.com/office/powerpoint/2010/main" val="3946235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BC263B00-AC88-D315-3A09-6B48051093A6}"/>
              </a:ext>
            </a:extLst>
          </p:cNvPr>
          <p:cNvSpPr/>
          <p:nvPr/>
        </p:nvSpPr>
        <p:spPr>
          <a:xfrm>
            <a:off x="2098040" y="1148754"/>
            <a:ext cx="14054784" cy="8382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xmlns="" id="{7AC000EA-B9A1-B26D-6636-B6434EB14465}"/>
              </a:ext>
            </a:extLst>
          </p:cNvPr>
          <p:cNvSpPr txBox="1"/>
          <p:nvPr/>
        </p:nvSpPr>
        <p:spPr>
          <a:xfrm>
            <a:off x="2128520" y="1176694"/>
            <a:ext cx="16154400" cy="677108"/>
          </a:xfrm>
          <a:prstGeom prst="rect">
            <a:avLst/>
          </a:prstGeom>
        </p:spPr>
        <p:txBody>
          <a:bodyPr wrap="square" lIns="0" tIns="0" rIns="0" bIns="0" rtlCol="0" anchor="t">
            <a:spAutoFit/>
          </a:bodyPr>
          <a:lstStyle/>
          <a:p>
            <a:pPr lvl="0">
              <a:defRPr/>
            </a:pPr>
            <a:r>
              <a:rPr lang="en-US" sz="4400" dirty="0">
                <a:solidFill>
                  <a:srgbClr val="000000"/>
                </a:solidFill>
                <a:latin typeface="League Spartan"/>
              </a:rPr>
              <a:t>1. Put the words and phrases in the appropriate column. </a:t>
            </a:r>
            <a:endParaRPr kumimoji="0" lang="en-US" sz="4400" b="0" i="0" u="none" strike="noStrike" kern="1200" cap="none" spc="0" normalizeH="0" baseline="0" noProof="0" dirty="0">
              <a:ln>
                <a:noFill/>
              </a:ln>
              <a:solidFill>
                <a:srgbClr val="000000"/>
              </a:solidFill>
              <a:effectLst/>
              <a:uLnTx/>
              <a:uFillTx/>
              <a:latin typeface="League Spartan"/>
              <a:ea typeface="+mn-ea"/>
              <a:cs typeface="+mn-cs"/>
            </a:endParaRPr>
          </a:p>
        </p:txBody>
      </p:sp>
      <p:sp>
        <p:nvSpPr>
          <p:cNvPr id="2" name="Rectangle 1"/>
          <p:cNvSpPr/>
          <p:nvPr/>
        </p:nvSpPr>
        <p:spPr>
          <a:xfrm>
            <a:off x="7467600" y="114300"/>
            <a:ext cx="3039037" cy="830997"/>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pt-BR" sz="4800" b="1" dirty="0"/>
              <a:t>Vocabulary</a:t>
            </a:r>
            <a:endParaRPr lang="en-US" sz="4800" b="1" dirty="0"/>
          </a:p>
        </p:txBody>
      </p:sp>
      <p:graphicFrame>
        <p:nvGraphicFramePr>
          <p:cNvPr id="10" name="Table 9"/>
          <p:cNvGraphicFramePr>
            <a:graphicFrameLocks noGrp="1"/>
          </p:cNvGraphicFramePr>
          <p:nvPr>
            <p:extLst>
              <p:ext uri="{D42A27DB-BD31-4B8C-83A1-F6EECF244321}">
                <p14:modId xmlns:p14="http://schemas.microsoft.com/office/powerpoint/2010/main" val="2186294771"/>
              </p:ext>
            </p:extLst>
          </p:nvPr>
        </p:nvGraphicFramePr>
        <p:xfrm>
          <a:off x="1176617" y="2198031"/>
          <a:ext cx="15621001" cy="7448889"/>
        </p:xfrm>
        <a:graphic>
          <a:graphicData uri="http://schemas.openxmlformats.org/drawingml/2006/table">
            <a:tbl>
              <a:tblPr firstRow="1" bandRow="1">
                <a:tableStyleId>{21E4AEA4-8DFA-4A89-87EB-49C32662AFE0}</a:tableStyleId>
              </a:tblPr>
              <a:tblGrid>
                <a:gridCol w="4800600">
                  <a:extLst>
                    <a:ext uri="{9D8B030D-6E8A-4147-A177-3AD203B41FA5}">
                      <a16:colId xmlns:a16="http://schemas.microsoft.com/office/drawing/2014/main" xmlns="" val="27049332"/>
                    </a:ext>
                  </a:extLst>
                </a:gridCol>
                <a:gridCol w="4419600">
                  <a:extLst>
                    <a:ext uri="{9D8B030D-6E8A-4147-A177-3AD203B41FA5}">
                      <a16:colId xmlns:a16="http://schemas.microsoft.com/office/drawing/2014/main" xmlns="" val="2596076408"/>
                    </a:ext>
                  </a:extLst>
                </a:gridCol>
                <a:gridCol w="6400801">
                  <a:extLst>
                    <a:ext uri="{9D8B030D-6E8A-4147-A177-3AD203B41FA5}">
                      <a16:colId xmlns:a16="http://schemas.microsoft.com/office/drawing/2014/main" xmlns="" val="3034735716"/>
                    </a:ext>
                  </a:extLst>
                </a:gridCol>
              </a:tblGrid>
              <a:tr h="1436905">
                <a:tc>
                  <a:txBody>
                    <a:bodyPr/>
                    <a:lstStyle/>
                    <a:p>
                      <a:pPr algn="ctr">
                        <a:lnSpc>
                          <a:spcPct val="200000"/>
                        </a:lnSpc>
                      </a:pPr>
                      <a:r>
                        <a:rPr lang="en-US" sz="4000" dirty="0"/>
                        <a:t>Jobs</a:t>
                      </a:r>
                    </a:p>
                  </a:txBody>
                  <a:tcPr/>
                </a:tc>
                <a:tc>
                  <a:txBody>
                    <a:bodyPr/>
                    <a:lstStyle/>
                    <a:p>
                      <a:pPr algn="ctr">
                        <a:lnSpc>
                          <a:spcPct val="200000"/>
                        </a:lnSpc>
                      </a:pPr>
                      <a:r>
                        <a:rPr lang="en-US" sz="4000" dirty="0"/>
                        <a:t>Job features</a:t>
                      </a:r>
                    </a:p>
                  </a:txBody>
                  <a:tcPr/>
                </a:tc>
                <a:tc>
                  <a:txBody>
                    <a:bodyPr/>
                    <a:lstStyle/>
                    <a:p>
                      <a:pPr algn="ctr">
                        <a:lnSpc>
                          <a:spcPct val="200000"/>
                        </a:lnSpc>
                      </a:pPr>
                      <a:r>
                        <a:rPr lang="en-US" sz="4000" dirty="0"/>
                        <a:t>Job skills</a:t>
                      </a:r>
                    </a:p>
                  </a:txBody>
                  <a:tcPr/>
                </a:tc>
                <a:extLst>
                  <a:ext uri="{0D108BD9-81ED-4DB2-BD59-A6C34878D82A}">
                    <a16:rowId xmlns:a16="http://schemas.microsoft.com/office/drawing/2014/main" xmlns="" val="2004046283"/>
                  </a:ext>
                </a:extLst>
              </a:tr>
              <a:tr h="6011984">
                <a:tc>
                  <a:txBody>
                    <a:bodyPr/>
                    <a:lstStyle/>
                    <a:p>
                      <a:pPr marL="0" indent="0" algn="ctr">
                        <a:lnSpc>
                          <a:spcPct val="200000"/>
                        </a:lnSpc>
                        <a:buFontTx/>
                        <a:buNone/>
                      </a:pPr>
                      <a:r>
                        <a:rPr lang="vi-VN" sz="4800" dirty="0">
                          <a:latin typeface="Calibri" panose="020F0502020204030204" pitchFamily="34" charset="0"/>
                          <a:cs typeface="Calibri" panose="020F0502020204030204" pitchFamily="34" charset="0"/>
                        </a:rPr>
                        <a:t>Surgeon</a:t>
                      </a:r>
                      <a:endParaRPr lang="en-US" sz="4800" dirty="0">
                        <a:latin typeface="Calibri" panose="020F0502020204030204" pitchFamily="34" charset="0"/>
                        <a:cs typeface="Calibri" panose="020F0502020204030204" pitchFamily="34" charset="0"/>
                      </a:endParaRPr>
                    </a:p>
                    <a:p>
                      <a:pPr marL="0" indent="0" algn="ctr">
                        <a:lnSpc>
                          <a:spcPct val="200000"/>
                        </a:lnSpc>
                        <a:buFontTx/>
                        <a:buNone/>
                      </a:pPr>
                      <a:r>
                        <a:rPr lang="vi-VN" sz="4800" dirty="0">
                          <a:latin typeface="Calibri" panose="020F0502020204030204" pitchFamily="34" charset="0"/>
                          <a:cs typeface="Calibri" panose="020F0502020204030204" pitchFamily="34" charset="0"/>
                        </a:rPr>
                        <a:t>assembly worker</a:t>
                      </a:r>
                      <a:endParaRPr lang="en-US" sz="4800" dirty="0">
                        <a:latin typeface="Calibri" panose="020F0502020204030204" pitchFamily="34" charset="0"/>
                        <a:cs typeface="Calibri" panose="020F0502020204030204" pitchFamily="34" charset="0"/>
                      </a:endParaRPr>
                    </a:p>
                    <a:p>
                      <a:pPr marL="0" indent="0" algn="ctr">
                        <a:lnSpc>
                          <a:spcPct val="200000"/>
                        </a:lnSpc>
                        <a:buFontTx/>
                        <a:buNone/>
                      </a:pPr>
                      <a:r>
                        <a:rPr lang="vi-VN" sz="4800" dirty="0">
                          <a:latin typeface="Calibri" panose="020F0502020204030204" pitchFamily="34" charset="0"/>
                          <a:cs typeface="Calibri" panose="020F0502020204030204" pitchFamily="34" charset="0"/>
                        </a:rPr>
                        <a:t>software engineer</a:t>
                      </a:r>
                      <a:endParaRPr lang="en-US" sz="4800" dirty="0">
                        <a:latin typeface="Calibri" panose="020F0502020204030204" pitchFamily="34" charset="0"/>
                        <a:cs typeface="Calibri" panose="020F0502020204030204" pitchFamily="34" charset="0"/>
                      </a:endParaRPr>
                    </a:p>
                    <a:p>
                      <a:pPr marL="0" indent="0" algn="ctr">
                        <a:lnSpc>
                          <a:spcPct val="200000"/>
                        </a:lnSpc>
                        <a:buFontTx/>
                        <a:buNone/>
                      </a:pPr>
                      <a:r>
                        <a:rPr lang="en-US" sz="4800" dirty="0">
                          <a:latin typeface="Calibri" panose="020F0502020204030204" pitchFamily="34" charset="0"/>
                          <a:cs typeface="Calibri" panose="020F0502020204030204" pitchFamily="34" charset="0"/>
                        </a:rPr>
                        <a:t> </a:t>
                      </a:r>
                      <a:r>
                        <a:rPr lang="vi-VN" sz="4800" dirty="0">
                          <a:latin typeface="Calibri" panose="020F0502020204030204" pitchFamily="34" charset="0"/>
                          <a:cs typeface="Calibri" panose="020F0502020204030204" pitchFamily="34" charset="0"/>
                        </a:rPr>
                        <a:t>Designing</a:t>
                      </a:r>
                      <a:endParaRPr lang="en-US" sz="4800" dirty="0">
                        <a:latin typeface="Calibri" panose="020F0502020204030204" pitchFamily="34" charset="0"/>
                        <a:cs typeface="Calibri" panose="020F0502020204030204" pitchFamily="34" charset="0"/>
                      </a:endParaRPr>
                    </a:p>
                  </a:txBody>
                  <a:tcPr/>
                </a:tc>
                <a:tc>
                  <a:txBody>
                    <a:bodyPr/>
                    <a:lstStyle/>
                    <a:p>
                      <a:pPr marL="0" indent="0" algn="ctr">
                        <a:lnSpc>
                          <a:spcPct val="200000"/>
                        </a:lnSpc>
                        <a:buFontTx/>
                        <a:buNone/>
                      </a:pPr>
                      <a:r>
                        <a:rPr lang="en-US" sz="4800" dirty="0"/>
                        <a:t>Demanding </a:t>
                      </a:r>
                    </a:p>
                    <a:p>
                      <a:pPr marL="0" indent="0" algn="ctr">
                        <a:lnSpc>
                          <a:spcPct val="200000"/>
                        </a:lnSpc>
                        <a:buFontTx/>
                        <a:buNone/>
                      </a:pPr>
                      <a:r>
                        <a:rPr lang="en-US" sz="4800" dirty="0"/>
                        <a:t>Repetitive</a:t>
                      </a:r>
                    </a:p>
                    <a:p>
                      <a:pPr marL="0" indent="0" algn="ctr">
                        <a:lnSpc>
                          <a:spcPct val="200000"/>
                        </a:lnSpc>
                        <a:buFontTx/>
                        <a:buNone/>
                      </a:pPr>
                      <a:r>
                        <a:rPr lang="en-US" sz="4800" dirty="0"/>
                        <a:t>well-paid</a:t>
                      </a:r>
                    </a:p>
                    <a:p>
                      <a:pPr marL="0" indent="0">
                        <a:buFontTx/>
                        <a:buNone/>
                      </a:pPr>
                      <a:endParaRPr lang="en-US" sz="3600" dirty="0"/>
                    </a:p>
                  </a:txBody>
                  <a:tcPr/>
                </a:tc>
                <a:tc>
                  <a:txBody>
                    <a:bodyPr/>
                    <a:lstStyle/>
                    <a:p>
                      <a:pPr marL="0" indent="0" algn="ctr">
                        <a:lnSpc>
                          <a:spcPct val="200000"/>
                        </a:lnSpc>
                        <a:buFontTx/>
                        <a:buNone/>
                      </a:pPr>
                      <a:r>
                        <a:rPr lang="en-US" sz="4800" dirty="0"/>
                        <a:t>hand-eye </a:t>
                      </a:r>
                      <a:r>
                        <a:rPr lang="en-US" sz="4800" dirty="0" err="1"/>
                        <a:t>coordinationm</a:t>
                      </a:r>
                      <a:r>
                        <a:rPr lang="en-US" sz="4800" dirty="0"/>
                        <a:t> </a:t>
                      </a:r>
                    </a:p>
                    <a:p>
                      <a:pPr marL="0" indent="0" algn="ctr">
                        <a:lnSpc>
                          <a:spcPct val="200000"/>
                        </a:lnSpc>
                        <a:buFontTx/>
                        <a:buNone/>
                      </a:pPr>
                      <a:r>
                        <a:rPr lang="en-US" sz="4800" dirty="0"/>
                        <a:t> teamwork</a:t>
                      </a:r>
                    </a:p>
                  </a:txBody>
                  <a:tcPr/>
                </a:tc>
                <a:extLst>
                  <a:ext uri="{0D108BD9-81ED-4DB2-BD59-A6C34878D82A}">
                    <a16:rowId xmlns:a16="http://schemas.microsoft.com/office/drawing/2014/main" xmlns="" val="2178981067"/>
                  </a:ext>
                </a:extLst>
              </a:tr>
            </a:tbl>
          </a:graphicData>
        </a:graphic>
      </p:graphicFrame>
    </p:spTree>
    <p:extLst>
      <p:ext uri="{BB962C8B-B14F-4D97-AF65-F5344CB8AC3E}">
        <p14:creationId xmlns:p14="http://schemas.microsoft.com/office/powerpoint/2010/main" val="2547939809"/>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BC263B00-AC88-D315-3A09-6B48051093A6}"/>
              </a:ext>
            </a:extLst>
          </p:cNvPr>
          <p:cNvSpPr/>
          <p:nvPr/>
        </p:nvSpPr>
        <p:spPr>
          <a:xfrm>
            <a:off x="1676400" y="113784"/>
            <a:ext cx="14401800" cy="8382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xmlns="" id="{7AC000EA-B9A1-B26D-6636-B6434EB14465}"/>
              </a:ext>
            </a:extLst>
          </p:cNvPr>
          <p:cNvSpPr txBox="1"/>
          <p:nvPr/>
        </p:nvSpPr>
        <p:spPr>
          <a:xfrm>
            <a:off x="1828800" y="194330"/>
            <a:ext cx="14401800" cy="677108"/>
          </a:xfrm>
          <a:prstGeom prst="rect">
            <a:avLst/>
          </a:prstGeom>
        </p:spPr>
        <p:txBody>
          <a:bodyPr wrap="square" lIns="0" tIns="0" rIns="0" bIns="0" rtlCol="0" anchor="t">
            <a:spAutoFit/>
          </a:bodyPr>
          <a:lstStyle/>
          <a:p>
            <a:pPr lvl="0">
              <a:defRPr/>
            </a:pPr>
            <a:r>
              <a:rPr lang="en-US" sz="4400" dirty="0">
                <a:solidFill>
                  <a:srgbClr val="000000"/>
                </a:solidFill>
                <a:latin typeface="League Spartan"/>
              </a:rPr>
              <a:t>2. Complete the text, using words / phrases from the box. </a:t>
            </a:r>
            <a:endParaRPr kumimoji="0" lang="en-US" sz="4400" b="0" i="0" u="none" strike="noStrike" kern="1200" cap="none" spc="0" normalizeH="0" baseline="0" noProof="0" dirty="0">
              <a:ln>
                <a:noFill/>
              </a:ln>
              <a:solidFill>
                <a:srgbClr val="000000"/>
              </a:solidFill>
              <a:effectLst/>
              <a:uLnTx/>
              <a:uFillTx/>
              <a:latin typeface="League Spartan"/>
              <a:ea typeface="+mn-ea"/>
              <a:cs typeface="+mn-cs"/>
            </a:endParaRPr>
          </a:p>
        </p:txBody>
      </p:sp>
      <p:sp>
        <p:nvSpPr>
          <p:cNvPr id="2" name="Rectangle 1">
            <a:extLst>
              <a:ext uri="{FF2B5EF4-FFF2-40B4-BE49-F238E27FC236}">
                <a16:creationId xmlns:a16="http://schemas.microsoft.com/office/drawing/2014/main" xmlns="" id="{97AA2868-BF39-4442-68D4-9231B7718BD9}"/>
              </a:ext>
            </a:extLst>
          </p:cNvPr>
          <p:cNvSpPr/>
          <p:nvPr/>
        </p:nvSpPr>
        <p:spPr>
          <a:xfrm>
            <a:off x="345440" y="1180981"/>
            <a:ext cx="17602200" cy="898585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a:t>
            </a:r>
            <a:endParaRPr lang="en-US" dirty="0"/>
          </a:p>
        </p:txBody>
      </p:sp>
      <p:sp>
        <p:nvSpPr>
          <p:cNvPr id="3" name="TextBox 2">
            <a:extLst>
              <a:ext uri="{FF2B5EF4-FFF2-40B4-BE49-F238E27FC236}">
                <a16:creationId xmlns:a16="http://schemas.microsoft.com/office/drawing/2014/main" xmlns="" id="{FF77D72D-1475-6719-31D8-D7BA866B9012}"/>
              </a:ext>
            </a:extLst>
          </p:cNvPr>
          <p:cNvSpPr txBox="1"/>
          <p:nvPr/>
        </p:nvSpPr>
        <p:spPr>
          <a:xfrm>
            <a:off x="345440" y="1164451"/>
            <a:ext cx="17602200" cy="1446550"/>
          </a:xfrm>
          <a:prstGeom prst="rect">
            <a:avLst/>
          </a:prstGeom>
          <a:solidFill>
            <a:schemeClr val="bg1"/>
          </a:solidFill>
          <a:ln w="57150">
            <a:solidFill>
              <a:schemeClr val="accent6">
                <a:lumMod val="75000"/>
              </a:schemeClr>
            </a:solidFill>
          </a:ln>
        </p:spPr>
        <p:txBody>
          <a:bodyPr wrap="square" rtlCol="0">
            <a:spAutoFit/>
          </a:bodyPr>
          <a:lstStyle/>
          <a:p>
            <a:r>
              <a:rPr lang="en-US" sz="4400" dirty="0"/>
              <a:t> </a:t>
            </a:r>
            <a:r>
              <a:rPr lang="en-US" sz="4400" b="1" dirty="0"/>
              <a:t>job </a:t>
            </a:r>
            <a:r>
              <a:rPr lang="en-US" sz="4400" dirty="0"/>
              <a:t>                  </a:t>
            </a:r>
          </a:p>
          <a:p>
            <a:r>
              <a:rPr lang="en-US" sz="4400" dirty="0"/>
              <a:t>                   </a:t>
            </a:r>
            <a:r>
              <a:rPr lang="en-US" sz="4400" b="1" dirty="0" err="1"/>
              <a:t>createve</a:t>
            </a:r>
            <a:r>
              <a:rPr lang="en-US" sz="4400" b="1" dirty="0"/>
              <a:t> </a:t>
            </a:r>
            <a:r>
              <a:rPr lang="en-US" sz="4400" dirty="0"/>
              <a:t>                                                                                   </a:t>
            </a:r>
            <a:r>
              <a:rPr lang="en-US" sz="4400" b="1" dirty="0"/>
              <a:t>sewing</a:t>
            </a:r>
          </a:p>
        </p:txBody>
      </p:sp>
      <p:sp>
        <p:nvSpPr>
          <p:cNvPr id="5" name="Rectangle 4"/>
          <p:cNvSpPr/>
          <p:nvPr/>
        </p:nvSpPr>
        <p:spPr>
          <a:xfrm>
            <a:off x="497840" y="2726438"/>
            <a:ext cx="17586960" cy="4401205"/>
          </a:xfrm>
          <a:prstGeom prst="rect">
            <a:avLst/>
          </a:prstGeom>
        </p:spPr>
        <p:txBody>
          <a:bodyPr wrap="square">
            <a:spAutoFit/>
          </a:bodyPr>
          <a:lstStyle/>
          <a:p>
            <a:r>
              <a:rPr lang="en-US" sz="4000" dirty="0"/>
              <a:t>My mum first learnt (1) ______________ skills from my grandmother. She got her (2) ______________ as a tailor when she was 16. Now she owns a small tailor shop in the village. </a:t>
            </a:r>
          </a:p>
          <a:p>
            <a:r>
              <a:rPr lang="en-US" sz="4000" dirty="0"/>
              <a:t>She is (3) ____________ and hardworking. She has such an excellent sense of style that many ladies love the clothes she makes. Though sometimes she has to work late at night, she finds her job (4) _____________ because she can satisfy her customers. I think my mum has had a successful (5)____________ in tailoring.</a:t>
            </a:r>
            <a:endParaRPr lang="en-US" sz="4000" i="1" dirty="0"/>
          </a:p>
        </p:txBody>
      </p:sp>
      <p:sp>
        <p:nvSpPr>
          <p:cNvPr id="17" name="Rectangle 16"/>
          <p:cNvSpPr/>
          <p:nvPr/>
        </p:nvSpPr>
        <p:spPr>
          <a:xfrm>
            <a:off x="6233234" y="2682285"/>
            <a:ext cx="1721112" cy="707886"/>
          </a:xfrm>
          <a:prstGeom prst="rect">
            <a:avLst/>
          </a:prstGeom>
        </p:spPr>
        <p:txBody>
          <a:bodyPr wrap="none">
            <a:spAutoFit/>
          </a:bodyPr>
          <a:lstStyle/>
          <a:p>
            <a:r>
              <a:rPr lang="en-US" sz="4000" b="1" i="1" dirty="0">
                <a:solidFill>
                  <a:srgbClr val="FF0000"/>
                </a:solidFill>
              </a:rPr>
              <a:t>Sewing</a:t>
            </a:r>
          </a:p>
        </p:txBody>
      </p:sp>
      <p:sp>
        <p:nvSpPr>
          <p:cNvPr id="18" name="Rectangle 17"/>
          <p:cNvSpPr/>
          <p:nvPr/>
        </p:nvSpPr>
        <p:spPr>
          <a:xfrm>
            <a:off x="2450227" y="3181215"/>
            <a:ext cx="986167" cy="769441"/>
          </a:xfrm>
          <a:prstGeom prst="rect">
            <a:avLst/>
          </a:prstGeom>
        </p:spPr>
        <p:txBody>
          <a:bodyPr wrap="none">
            <a:spAutoFit/>
          </a:bodyPr>
          <a:lstStyle/>
          <a:p>
            <a:r>
              <a:rPr lang="en-US" sz="4000" b="1" i="1" dirty="0">
                <a:solidFill>
                  <a:srgbClr val="FF33CC"/>
                </a:solidFill>
              </a:rPr>
              <a:t>job</a:t>
            </a:r>
            <a:r>
              <a:rPr lang="en-US" sz="4400" b="1" i="1" dirty="0">
                <a:solidFill>
                  <a:srgbClr val="FF33CC"/>
                </a:solidFill>
              </a:rPr>
              <a:t> </a:t>
            </a:r>
          </a:p>
        </p:txBody>
      </p:sp>
      <p:sp>
        <p:nvSpPr>
          <p:cNvPr id="19" name="Rectangle 18"/>
          <p:cNvSpPr/>
          <p:nvPr/>
        </p:nvSpPr>
        <p:spPr>
          <a:xfrm>
            <a:off x="3200400" y="4466001"/>
            <a:ext cx="1896673" cy="707886"/>
          </a:xfrm>
          <a:prstGeom prst="rect">
            <a:avLst/>
          </a:prstGeom>
        </p:spPr>
        <p:txBody>
          <a:bodyPr wrap="none">
            <a:spAutoFit/>
          </a:bodyPr>
          <a:lstStyle/>
          <a:p>
            <a:r>
              <a:rPr lang="en-US" sz="4000" b="1" i="1" dirty="0">
                <a:solidFill>
                  <a:srgbClr val="F74E19"/>
                </a:solidFill>
              </a:rPr>
              <a:t>creative</a:t>
            </a:r>
          </a:p>
        </p:txBody>
      </p:sp>
      <p:sp>
        <p:nvSpPr>
          <p:cNvPr id="20" name="Rectangle 19"/>
          <p:cNvSpPr/>
          <p:nvPr/>
        </p:nvSpPr>
        <p:spPr>
          <a:xfrm>
            <a:off x="7794867" y="5591016"/>
            <a:ext cx="2514599" cy="769441"/>
          </a:xfrm>
          <a:prstGeom prst="rect">
            <a:avLst/>
          </a:prstGeom>
        </p:spPr>
        <p:txBody>
          <a:bodyPr wrap="none">
            <a:spAutoFit/>
          </a:bodyPr>
          <a:lstStyle/>
          <a:p>
            <a:r>
              <a:rPr lang="en-US" sz="4000" b="1" i="1" dirty="0">
                <a:solidFill>
                  <a:srgbClr val="00B050"/>
                </a:solidFill>
              </a:rPr>
              <a:t>rewarding</a:t>
            </a:r>
            <a:r>
              <a:rPr lang="en-US" sz="4400" b="1" i="1" dirty="0">
                <a:solidFill>
                  <a:srgbClr val="00B050"/>
                </a:solidFill>
              </a:rPr>
              <a:t> </a:t>
            </a:r>
          </a:p>
        </p:txBody>
      </p:sp>
      <p:sp>
        <p:nvSpPr>
          <p:cNvPr id="21" name="Rectangle 20"/>
          <p:cNvSpPr/>
          <p:nvPr/>
        </p:nvSpPr>
        <p:spPr>
          <a:xfrm>
            <a:off x="11957532" y="6299125"/>
            <a:ext cx="1644168" cy="707886"/>
          </a:xfrm>
          <a:prstGeom prst="rect">
            <a:avLst/>
          </a:prstGeom>
        </p:spPr>
        <p:txBody>
          <a:bodyPr wrap="none">
            <a:spAutoFit/>
          </a:bodyPr>
          <a:lstStyle/>
          <a:p>
            <a:r>
              <a:rPr lang="en-US" sz="4000" b="1" i="1" dirty="0">
                <a:solidFill>
                  <a:srgbClr val="9933FF"/>
                </a:solidFill>
              </a:rPr>
              <a:t>career </a:t>
            </a:r>
          </a:p>
        </p:txBody>
      </p:sp>
      <p:sp>
        <p:nvSpPr>
          <p:cNvPr id="22" name="Rectangle 21"/>
          <p:cNvSpPr/>
          <p:nvPr/>
        </p:nvSpPr>
        <p:spPr>
          <a:xfrm>
            <a:off x="6617372" y="1306552"/>
            <a:ext cx="2673948" cy="830997"/>
          </a:xfrm>
          <a:prstGeom prst="rect">
            <a:avLst/>
          </a:prstGeom>
        </p:spPr>
        <p:txBody>
          <a:bodyPr wrap="square">
            <a:spAutoFit/>
          </a:bodyPr>
          <a:lstStyle/>
          <a:p>
            <a:r>
              <a:rPr lang="en-US" sz="4800" dirty="0"/>
              <a:t> </a:t>
            </a:r>
            <a:r>
              <a:rPr lang="en-US" sz="4800" b="1" dirty="0"/>
              <a:t>career</a:t>
            </a:r>
            <a:r>
              <a:rPr lang="en-US" dirty="0"/>
              <a:t>       </a:t>
            </a:r>
          </a:p>
        </p:txBody>
      </p:sp>
      <p:sp>
        <p:nvSpPr>
          <p:cNvPr id="23" name="Rectangle 22"/>
          <p:cNvSpPr/>
          <p:nvPr/>
        </p:nvSpPr>
        <p:spPr>
          <a:xfrm>
            <a:off x="10800752" y="1382039"/>
            <a:ext cx="2836508" cy="769441"/>
          </a:xfrm>
          <a:prstGeom prst="rect">
            <a:avLst/>
          </a:prstGeom>
        </p:spPr>
        <p:txBody>
          <a:bodyPr wrap="square">
            <a:spAutoFit/>
          </a:bodyPr>
          <a:lstStyle/>
          <a:p>
            <a:r>
              <a:rPr lang="en-US" sz="4400" b="1" dirty="0"/>
              <a:t>rewarding</a:t>
            </a:r>
            <a:r>
              <a:rPr lang="en-US" dirty="0"/>
              <a:t> </a:t>
            </a:r>
          </a:p>
        </p:txBody>
      </p:sp>
    </p:spTree>
    <p:extLst>
      <p:ext uri="{BB962C8B-B14F-4D97-AF65-F5344CB8AC3E}">
        <p14:creationId xmlns:p14="http://schemas.microsoft.com/office/powerpoint/2010/main" val="72572237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down)">
                                      <p:cBhvr>
                                        <p:cTn id="12" dur="500"/>
                                        <p:tgtEl>
                                          <p:spTgt spid="18">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down)">
                                      <p:cBhvr>
                                        <p:cTn id="22" dur="500"/>
                                        <p:tgtEl>
                                          <p:spTgt spid="20">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wipe(down)">
                                      <p:cBhvr>
                                        <p:cTn id="27" dur="500"/>
                                        <p:tgtEl>
                                          <p:spTgt spid="21">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BC263B00-AC88-D315-3A09-6B48051093A6}"/>
              </a:ext>
            </a:extLst>
          </p:cNvPr>
          <p:cNvSpPr/>
          <p:nvPr/>
        </p:nvSpPr>
        <p:spPr>
          <a:xfrm>
            <a:off x="762000" y="978317"/>
            <a:ext cx="16611600" cy="736183"/>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4000" dirty="0">
                <a:solidFill>
                  <a:schemeClr val="bg2">
                    <a:lumMod val="10000"/>
                  </a:schemeClr>
                </a:solidFill>
              </a:rPr>
              <a:t>3. Combine each pair of sentences into one, using the given word in brackets. </a:t>
            </a:r>
            <a:endParaRPr kumimoji="0" lang="en-US" sz="4000" b="0" i="0" u="none" strike="noStrike" kern="1200" cap="none" spc="0" normalizeH="0" baseline="0" noProof="0" dirty="0">
              <a:ln>
                <a:noFill/>
              </a:ln>
              <a:solidFill>
                <a:schemeClr val="bg2">
                  <a:lumMod val="10000"/>
                </a:schemeClr>
              </a:solidFill>
              <a:effectLst/>
              <a:uLnTx/>
              <a:uFillTx/>
              <a:latin typeface="Calibri"/>
            </a:endParaRPr>
          </a:p>
        </p:txBody>
      </p:sp>
      <p:sp>
        <p:nvSpPr>
          <p:cNvPr id="5" name="Rectangle 4"/>
          <p:cNvSpPr/>
          <p:nvPr/>
        </p:nvSpPr>
        <p:spPr>
          <a:xfrm>
            <a:off x="7239000" y="114300"/>
            <a:ext cx="2205989" cy="707886"/>
          </a:xfrm>
          <a:prstGeom prst="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en-US" sz="4000" b="1" dirty="0">
                <a:solidFill>
                  <a:srgbClr val="FF0000"/>
                </a:solidFill>
              </a:rPr>
              <a:t>Grammar</a:t>
            </a:r>
          </a:p>
        </p:txBody>
      </p:sp>
      <p:sp>
        <p:nvSpPr>
          <p:cNvPr id="8" name="Rectangle 7"/>
          <p:cNvSpPr/>
          <p:nvPr/>
        </p:nvSpPr>
        <p:spPr>
          <a:xfrm>
            <a:off x="0" y="1870631"/>
            <a:ext cx="18135600" cy="8402300"/>
          </a:xfrm>
          <a:prstGeom prst="rect">
            <a:avLst/>
          </a:prstGeom>
          <a:solidFill>
            <a:schemeClr val="accent3">
              <a:lumMod val="20000"/>
              <a:lumOff val="80000"/>
            </a:schemeClr>
          </a:solidFill>
          <a:ln w="57150">
            <a:solidFill>
              <a:schemeClr val="accent6">
                <a:lumMod val="75000"/>
              </a:schemeClr>
            </a:solidFill>
            <a:prstDash val="sysDot"/>
          </a:ln>
        </p:spPr>
        <p:txBody>
          <a:bodyPr wrap="square">
            <a:spAutoFit/>
          </a:bodyPr>
          <a:lstStyle/>
          <a:p>
            <a:pPr>
              <a:lnSpc>
                <a:spcPct val="150000"/>
              </a:lnSpc>
            </a:pPr>
            <a:r>
              <a:rPr lang="en-US" sz="3600" dirty="0"/>
              <a:t>1. The salary was low. She accepted the job. (though)</a:t>
            </a:r>
          </a:p>
          <a:p>
            <a:pPr>
              <a:lnSpc>
                <a:spcPct val="150000"/>
              </a:lnSpc>
            </a:pPr>
            <a:r>
              <a:rPr lang="en-US" sz="3600" dirty="0">
                <a:sym typeface="Wingdings" panose="05000000000000000000" pitchFamily="2" charset="2"/>
              </a:rPr>
              <a:t></a:t>
            </a:r>
            <a:r>
              <a:rPr lang="en-US" sz="3600" i="1" dirty="0">
                <a:solidFill>
                  <a:srgbClr val="F74E19"/>
                </a:solidFill>
                <a:sym typeface="Wingdings" panose="05000000000000000000" pitchFamily="2" charset="2"/>
              </a:rPr>
              <a:t>She accepted the job, </a:t>
            </a:r>
            <a:r>
              <a:rPr lang="en-US" sz="3600" b="1" i="1" dirty="0">
                <a:solidFill>
                  <a:srgbClr val="F74E19"/>
                </a:solidFill>
                <a:sym typeface="Wingdings" panose="05000000000000000000" pitchFamily="2" charset="2"/>
              </a:rPr>
              <a:t>though</a:t>
            </a:r>
            <a:r>
              <a:rPr lang="en-US" sz="3600" i="1" dirty="0">
                <a:solidFill>
                  <a:srgbClr val="F74E19"/>
                </a:solidFill>
                <a:sym typeface="Wingdings" panose="05000000000000000000" pitchFamily="2" charset="2"/>
              </a:rPr>
              <a:t> the salary was low. </a:t>
            </a:r>
          </a:p>
          <a:p>
            <a:pPr>
              <a:lnSpc>
                <a:spcPct val="150000"/>
              </a:lnSpc>
            </a:pPr>
            <a:r>
              <a:rPr lang="en-US" sz="3600" dirty="0"/>
              <a:t>2.  My sister is too shy. She can't be an MC. (such)</a:t>
            </a:r>
          </a:p>
          <a:p>
            <a:pPr>
              <a:lnSpc>
                <a:spcPct val="150000"/>
              </a:lnSpc>
            </a:pPr>
            <a:r>
              <a:rPr lang="en-US" sz="3600" dirty="0">
                <a:sym typeface="Wingdings" panose="05000000000000000000" pitchFamily="2" charset="2"/>
              </a:rPr>
              <a:t></a:t>
            </a:r>
            <a:r>
              <a:rPr lang="en-US" sz="3600" i="1" dirty="0">
                <a:solidFill>
                  <a:srgbClr val="9933FF"/>
                </a:solidFill>
                <a:sym typeface="Wingdings" panose="05000000000000000000" pitchFamily="2" charset="2"/>
              </a:rPr>
              <a:t>My sister is </a:t>
            </a:r>
            <a:r>
              <a:rPr lang="en-US" sz="3600" b="1" i="1" dirty="0">
                <a:solidFill>
                  <a:srgbClr val="9933FF"/>
                </a:solidFill>
                <a:sym typeface="Wingdings" panose="05000000000000000000" pitchFamily="2" charset="2"/>
              </a:rPr>
              <a:t>such </a:t>
            </a:r>
            <a:r>
              <a:rPr lang="en-US" sz="3600" i="1" dirty="0">
                <a:solidFill>
                  <a:srgbClr val="9933FF"/>
                </a:solidFill>
                <a:sym typeface="Wingdings" panose="05000000000000000000" pitchFamily="2" charset="2"/>
              </a:rPr>
              <a:t>a shy person that she can't be an MC. </a:t>
            </a:r>
          </a:p>
          <a:p>
            <a:pPr>
              <a:lnSpc>
                <a:spcPct val="150000"/>
              </a:lnSpc>
            </a:pPr>
            <a:r>
              <a:rPr lang="en-US" sz="3600" dirty="0"/>
              <a:t>3. Life in the city was too demanding, so he came back to his village. (because)</a:t>
            </a:r>
          </a:p>
          <a:p>
            <a:pPr>
              <a:lnSpc>
                <a:spcPct val="150000"/>
              </a:lnSpc>
            </a:pPr>
            <a:r>
              <a:rPr lang="en-US" sz="3600" dirty="0">
                <a:sym typeface="Wingdings" panose="05000000000000000000" pitchFamily="2" charset="2"/>
              </a:rPr>
              <a:t></a:t>
            </a:r>
            <a:r>
              <a:rPr lang="en-US" sz="3600" i="1" dirty="0">
                <a:solidFill>
                  <a:srgbClr val="00B050"/>
                </a:solidFill>
                <a:sym typeface="Wingdings" panose="05000000000000000000" pitchFamily="2" charset="2"/>
              </a:rPr>
              <a:t>He came back to his village </a:t>
            </a:r>
            <a:r>
              <a:rPr lang="en-US" sz="3600" b="1" i="1" dirty="0">
                <a:solidFill>
                  <a:srgbClr val="00B050"/>
                </a:solidFill>
                <a:sym typeface="Wingdings" panose="05000000000000000000" pitchFamily="2" charset="2"/>
              </a:rPr>
              <a:t>because</a:t>
            </a:r>
            <a:r>
              <a:rPr lang="en-US" sz="3600" i="1" dirty="0">
                <a:solidFill>
                  <a:srgbClr val="00B050"/>
                </a:solidFill>
                <a:sym typeface="Wingdings" panose="05000000000000000000" pitchFamily="2" charset="2"/>
              </a:rPr>
              <a:t> life in the city was too demanding</a:t>
            </a:r>
            <a:r>
              <a:rPr lang="en-US" sz="3600" dirty="0">
                <a:sym typeface="Wingdings" panose="05000000000000000000" pitchFamily="2" charset="2"/>
              </a:rPr>
              <a:t>.  </a:t>
            </a:r>
          </a:p>
          <a:p>
            <a:pPr>
              <a:lnSpc>
                <a:spcPct val="150000"/>
              </a:lnSpc>
            </a:pPr>
            <a:r>
              <a:rPr lang="en-US" sz="3600" dirty="0"/>
              <a:t>4. Her backache was too painful. She had to stop working in the factory. (so)</a:t>
            </a:r>
          </a:p>
          <a:p>
            <a:pPr>
              <a:lnSpc>
                <a:spcPct val="150000"/>
              </a:lnSpc>
            </a:pPr>
            <a:r>
              <a:rPr lang="en-US" sz="3600" dirty="0">
                <a:sym typeface="Wingdings" panose="05000000000000000000" pitchFamily="2" charset="2"/>
              </a:rPr>
              <a:t></a:t>
            </a:r>
            <a:r>
              <a:rPr lang="en-US" sz="3600" i="1" dirty="0">
                <a:solidFill>
                  <a:srgbClr val="FF33CC"/>
                </a:solidFill>
                <a:sym typeface="Wingdings" panose="05000000000000000000" pitchFamily="2" charset="2"/>
              </a:rPr>
              <a:t>Her backache was </a:t>
            </a:r>
            <a:r>
              <a:rPr lang="en-US" sz="3600" b="1" i="1" dirty="0">
                <a:solidFill>
                  <a:srgbClr val="FF33CC"/>
                </a:solidFill>
                <a:sym typeface="Wingdings" panose="05000000000000000000" pitchFamily="2" charset="2"/>
              </a:rPr>
              <a:t>so</a:t>
            </a:r>
            <a:r>
              <a:rPr lang="en-US" sz="3600" i="1" dirty="0">
                <a:solidFill>
                  <a:srgbClr val="FF33CC"/>
                </a:solidFill>
                <a:sym typeface="Wingdings" panose="05000000000000000000" pitchFamily="2" charset="2"/>
              </a:rPr>
              <a:t> painful that she had to stop working in the factory</a:t>
            </a:r>
          </a:p>
          <a:p>
            <a:pPr>
              <a:lnSpc>
                <a:spcPct val="150000"/>
              </a:lnSpc>
            </a:pPr>
            <a:r>
              <a:rPr lang="en-US" sz="3600" dirty="0"/>
              <a:t>5. Clara didn't like academic subjects. Her mum insisted that she go to university. (although)</a:t>
            </a:r>
          </a:p>
          <a:p>
            <a:pPr>
              <a:lnSpc>
                <a:spcPct val="150000"/>
              </a:lnSpc>
            </a:pPr>
            <a:r>
              <a:rPr lang="en-US" sz="3600" dirty="0">
                <a:sym typeface="Wingdings" panose="05000000000000000000" pitchFamily="2" charset="2"/>
              </a:rPr>
              <a:t></a:t>
            </a:r>
            <a:r>
              <a:rPr lang="en-US" sz="3600" b="1" i="1" dirty="0">
                <a:solidFill>
                  <a:srgbClr val="FF0000"/>
                </a:solidFill>
                <a:sym typeface="Wingdings" panose="05000000000000000000" pitchFamily="2" charset="2"/>
              </a:rPr>
              <a:t>Although</a:t>
            </a:r>
            <a:r>
              <a:rPr lang="en-US" sz="3600" i="1" dirty="0">
                <a:solidFill>
                  <a:srgbClr val="FF0000"/>
                </a:solidFill>
                <a:sym typeface="Wingdings" panose="05000000000000000000" pitchFamily="2" charset="2"/>
              </a:rPr>
              <a:t> Clara didn't like academic subjects, Clara's mum insisted that she go to university</a:t>
            </a:r>
            <a:r>
              <a:rPr lang="en-US" sz="3600" dirty="0">
                <a:sym typeface="Wingdings" panose="05000000000000000000" pitchFamily="2" charset="2"/>
              </a:rPr>
              <a:t>. </a:t>
            </a:r>
            <a:endParaRPr lang="en-US" sz="3600" dirty="0"/>
          </a:p>
        </p:txBody>
      </p:sp>
    </p:spTree>
    <p:extLst>
      <p:ext uri="{BB962C8B-B14F-4D97-AF65-F5344CB8AC3E}">
        <p14:creationId xmlns:p14="http://schemas.microsoft.com/office/powerpoint/2010/main" val="139917458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down)">
                                      <p:cBhvr>
                                        <p:cTn id="7" dur="500"/>
                                        <p:tgtEl>
                                          <p:spTgt spid="8">
                                            <p:txEl>
                                              <p:pRg st="1" end="1"/>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wipe(down)">
                                      <p:cBhvr>
                                        <p:cTn id="12" dur="500"/>
                                        <p:tgtEl>
                                          <p:spTgt spid="8">
                                            <p:txEl>
                                              <p:pRg st="3" end="3"/>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wipe(down)">
                                      <p:cBhvr>
                                        <p:cTn id="17" dur="500"/>
                                        <p:tgtEl>
                                          <p:spTgt spid="8">
                                            <p:txEl>
                                              <p:pRg st="5" end="5"/>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wipe(down)">
                                      <p:cBhvr>
                                        <p:cTn id="22" dur="500"/>
                                        <p:tgtEl>
                                          <p:spTgt spid="8">
                                            <p:txEl>
                                              <p:pRg st="7" end="7"/>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wipe(down)">
                                      <p:cBhvr>
                                        <p:cTn id="27" dur="500"/>
                                        <p:tgtEl>
                                          <p:spTgt spid="8">
                                            <p:txEl>
                                              <p:pRg st="9" end="9"/>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BC263B00-AC88-D315-3A09-6B48051093A6}"/>
              </a:ext>
            </a:extLst>
          </p:cNvPr>
          <p:cNvSpPr/>
          <p:nvPr/>
        </p:nvSpPr>
        <p:spPr>
          <a:xfrm>
            <a:off x="1587500" y="54687"/>
            <a:ext cx="15087600" cy="8382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xmlns="" id="{7AC000EA-B9A1-B26D-6636-B6434EB14465}"/>
              </a:ext>
            </a:extLst>
          </p:cNvPr>
          <p:cNvSpPr txBox="1"/>
          <p:nvPr/>
        </p:nvSpPr>
        <p:spPr>
          <a:xfrm>
            <a:off x="1650468" y="135233"/>
            <a:ext cx="15402560" cy="677108"/>
          </a:xfrm>
          <a:prstGeom prst="rect">
            <a:avLst/>
          </a:prstGeom>
        </p:spPr>
        <p:txBody>
          <a:bodyPr wrap="square" lIns="0" tIns="0" rIns="0" bIns="0" rtlCol="0" anchor="t">
            <a:spAutoFit/>
          </a:bodyPr>
          <a:lstStyle/>
          <a:p>
            <a:pPr lvl="0">
              <a:defRPr/>
            </a:pPr>
            <a:r>
              <a:rPr lang="en-US" sz="4400" dirty="0">
                <a:solidFill>
                  <a:srgbClr val="000000"/>
                </a:solidFill>
                <a:latin typeface="League Spartan"/>
              </a:rPr>
              <a:t>4. Fill in each gap in the text with a conjunction from the box. </a:t>
            </a:r>
          </a:p>
        </p:txBody>
      </p:sp>
      <p:sp>
        <p:nvSpPr>
          <p:cNvPr id="3" name="TextBox 2">
            <a:extLst>
              <a:ext uri="{FF2B5EF4-FFF2-40B4-BE49-F238E27FC236}">
                <a16:creationId xmlns:a16="http://schemas.microsoft.com/office/drawing/2014/main" xmlns="" id="{FF77D72D-1475-6719-31D8-D7BA866B9012}"/>
              </a:ext>
            </a:extLst>
          </p:cNvPr>
          <p:cNvSpPr txBox="1"/>
          <p:nvPr/>
        </p:nvSpPr>
        <p:spPr>
          <a:xfrm>
            <a:off x="330200" y="1098231"/>
            <a:ext cx="17602200" cy="769441"/>
          </a:xfrm>
          <a:prstGeom prst="rect">
            <a:avLst/>
          </a:prstGeom>
          <a:solidFill>
            <a:schemeClr val="bg1"/>
          </a:solidFill>
          <a:ln w="57150">
            <a:solidFill>
              <a:schemeClr val="accent6">
                <a:lumMod val="75000"/>
              </a:schemeClr>
            </a:solidFill>
          </a:ln>
        </p:spPr>
        <p:txBody>
          <a:bodyPr wrap="square" rtlCol="0">
            <a:spAutoFit/>
          </a:bodyPr>
          <a:lstStyle/>
          <a:p>
            <a:r>
              <a:rPr lang="en-US" sz="4400" b="1" dirty="0"/>
              <a:t>although                  because                     since                    so                     such</a:t>
            </a:r>
          </a:p>
        </p:txBody>
      </p:sp>
      <p:sp>
        <p:nvSpPr>
          <p:cNvPr id="5" name="Rectangle 4"/>
          <p:cNvSpPr/>
          <p:nvPr/>
        </p:nvSpPr>
        <p:spPr>
          <a:xfrm>
            <a:off x="330200" y="2230403"/>
            <a:ext cx="17632680" cy="7478970"/>
          </a:xfrm>
          <a:prstGeom prst="rect">
            <a:avLst/>
          </a:prstGeom>
          <a:solidFill>
            <a:schemeClr val="bg1">
              <a:lumMod val="95000"/>
            </a:schemeClr>
          </a:solidFill>
          <a:ln w="57150">
            <a:solidFill>
              <a:srgbClr val="00B0F0"/>
            </a:solidFill>
          </a:ln>
        </p:spPr>
        <p:txBody>
          <a:bodyPr wrap="square">
            <a:spAutoFit/>
          </a:bodyPr>
          <a:lstStyle/>
          <a:p>
            <a:pPr>
              <a:lnSpc>
                <a:spcPct val="150000"/>
              </a:lnSpc>
            </a:pPr>
            <a:r>
              <a:rPr lang="en-US" sz="4000" dirty="0"/>
              <a:t>Making career choices is (1) ____________ a difficult process that conflicts happen in many families when they discuss their teenager's future career. (2) __________ some parents consider their child's dream job unrealistic, they try to stop him/her from pursuing it. Sometimes, the parents force their child to study for a job which is (3) ________demanding that he / she feels stressed just (4) ______________ they overestimate their child's ability. (5) ____________parents want to help their children make good career decisions, they really need to understand their teenaged children's passions and abilities. </a:t>
            </a:r>
          </a:p>
        </p:txBody>
      </p:sp>
      <p:sp>
        <p:nvSpPr>
          <p:cNvPr id="4" name="Rectangle 3"/>
          <p:cNvSpPr/>
          <p:nvPr/>
        </p:nvSpPr>
        <p:spPr>
          <a:xfrm>
            <a:off x="6781800" y="2202019"/>
            <a:ext cx="1470274" cy="830997"/>
          </a:xfrm>
          <a:prstGeom prst="rect">
            <a:avLst/>
          </a:prstGeom>
        </p:spPr>
        <p:txBody>
          <a:bodyPr wrap="none">
            <a:spAutoFit/>
          </a:bodyPr>
          <a:lstStyle/>
          <a:p>
            <a:r>
              <a:rPr lang="en-US" sz="4800" b="1" i="1" dirty="0">
                <a:solidFill>
                  <a:srgbClr val="FF0000"/>
                </a:solidFill>
              </a:rPr>
              <a:t> such</a:t>
            </a:r>
          </a:p>
        </p:txBody>
      </p:sp>
      <p:sp>
        <p:nvSpPr>
          <p:cNvPr id="8" name="Rectangle 7"/>
          <p:cNvSpPr/>
          <p:nvPr/>
        </p:nvSpPr>
        <p:spPr>
          <a:xfrm>
            <a:off x="15087600" y="3238500"/>
            <a:ext cx="1676400" cy="830997"/>
          </a:xfrm>
          <a:prstGeom prst="rect">
            <a:avLst/>
          </a:prstGeom>
        </p:spPr>
        <p:txBody>
          <a:bodyPr wrap="square">
            <a:spAutoFit/>
          </a:bodyPr>
          <a:lstStyle/>
          <a:p>
            <a:r>
              <a:rPr lang="en-US" sz="4800" b="1" i="1" dirty="0">
                <a:solidFill>
                  <a:srgbClr val="00B0F0"/>
                </a:solidFill>
              </a:rPr>
              <a:t>Since</a:t>
            </a:r>
          </a:p>
        </p:txBody>
      </p:sp>
      <p:sp>
        <p:nvSpPr>
          <p:cNvPr id="9" name="Rectangle 8"/>
          <p:cNvSpPr/>
          <p:nvPr/>
        </p:nvSpPr>
        <p:spPr>
          <a:xfrm>
            <a:off x="1524000" y="5969888"/>
            <a:ext cx="1219200" cy="830997"/>
          </a:xfrm>
          <a:prstGeom prst="rect">
            <a:avLst/>
          </a:prstGeom>
        </p:spPr>
        <p:txBody>
          <a:bodyPr wrap="square">
            <a:spAutoFit/>
          </a:bodyPr>
          <a:lstStyle/>
          <a:p>
            <a:r>
              <a:rPr lang="en-US" sz="4800" b="1" i="1" dirty="0">
                <a:solidFill>
                  <a:srgbClr val="FF33CC"/>
                </a:solidFill>
              </a:rPr>
              <a:t>So</a:t>
            </a:r>
          </a:p>
        </p:txBody>
      </p:sp>
      <p:sp>
        <p:nvSpPr>
          <p:cNvPr id="10" name="Rectangle 9"/>
          <p:cNvSpPr/>
          <p:nvPr/>
        </p:nvSpPr>
        <p:spPr>
          <a:xfrm>
            <a:off x="12954000" y="5896355"/>
            <a:ext cx="2612831" cy="830997"/>
          </a:xfrm>
          <a:prstGeom prst="rect">
            <a:avLst/>
          </a:prstGeom>
        </p:spPr>
        <p:txBody>
          <a:bodyPr wrap="none">
            <a:spAutoFit/>
          </a:bodyPr>
          <a:lstStyle/>
          <a:p>
            <a:r>
              <a:rPr lang="en-US" sz="4800" b="1" i="1" dirty="0" err="1">
                <a:solidFill>
                  <a:srgbClr val="9933FF"/>
                </a:solidFill>
              </a:rPr>
              <a:t>Becausen</a:t>
            </a:r>
            <a:endParaRPr lang="en-US" sz="4800" b="1" i="1" dirty="0">
              <a:solidFill>
                <a:srgbClr val="9933FF"/>
              </a:solidFill>
            </a:endParaRPr>
          </a:p>
        </p:txBody>
      </p:sp>
      <p:sp>
        <p:nvSpPr>
          <p:cNvPr id="11" name="Rectangle 10"/>
          <p:cNvSpPr/>
          <p:nvPr/>
        </p:nvSpPr>
        <p:spPr>
          <a:xfrm>
            <a:off x="8077200" y="6818665"/>
            <a:ext cx="2549096" cy="830997"/>
          </a:xfrm>
          <a:prstGeom prst="rect">
            <a:avLst/>
          </a:prstGeom>
        </p:spPr>
        <p:txBody>
          <a:bodyPr wrap="none">
            <a:spAutoFit/>
          </a:bodyPr>
          <a:lstStyle/>
          <a:p>
            <a:r>
              <a:rPr lang="en-US" sz="4800" b="1" i="1" dirty="0">
                <a:solidFill>
                  <a:schemeClr val="accent6">
                    <a:lumMod val="75000"/>
                  </a:schemeClr>
                </a:solidFill>
              </a:rPr>
              <a:t>Although</a:t>
            </a:r>
          </a:p>
        </p:txBody>
      </p:sp>
    </p:spTree>
    <p:extLst>
      <p:ext uri="{BB962C8B-B14F-4D97-AF65-F5344CB8AC3E}">
        <p14:creationId xmlns:p14="http://schemas.microsoft.com/office/powerpoint/2010/main" val="266456759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down)">
                                      <p:cBhvr>
                                        <p:cTn id="27" dur="500"/>
                                        <p:tgtEl>
                                          <p:spTgt spid="11">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xmlns="" id="{7AC000EA-B9A1-B26D-6636-B6434EB14465}"/>
              </a:ext>
            </a:extLst>
          </p:cNvPr>
          <p:cNvSpPr txBox="1"/>
          <p:nvPr/>
        </p:nvSpPr>
        <p:spPr>
          <a:xfrm>
            <a:off x="1676400" y="2986102"/>
            <a:ext cx="14554200" cy="5539978"/>
          </a:xfrm>
          <a:prstGeom prst="rect">
            <a:avLst/>
          </a:prstGeom>
          <a:solidFill>
            <a:schemeClr val="accent6">
              <a:lumMod val="20000"/>
              <a:lumOff val="80000"/>
            </a:schemeClr>
          </a:solidFill>
          <a:ln w="57150">
            <a:solidFill>
              <a:schemeClr val="accent6">
                <a:lumMod val="75000"/>
              </a:schemeClr>
            </a:solidFill>
            <a:prstDash val="sysDot"/>
          </a:ln>
        </p:spPr>
        <p:txBody>
          <a:bodyPr wrap="square" lIns="0" tIns="0" rIns="0" bIns="0" rtlCol="0" anchor="t">
            <a:spAutoFit/>
          </a:bodyPr>
          <a:lstStyle/>
          <a:p>
            <a:pPr lvl="0">
              <a:lnSpc>
                <a:spcPct val="200000"/>
              </a:lnSpc>
              <a:defRPr/>
            </a:pPr>
            <a:r>
              <a:rPr lang="en-US" sz="4000" dirty="0">
                <a:solidFill>
                  <a:srgbClr val="000000"/>
                </a:solidFill>
                <a:latin typeface="League Spartan"/>
              </a:rPr>
              <a:t> 1. Choose TWO jobs that members of your group would like to do in the future.</a:t>
            </a:r>
          </a:p>
          <a:p>
            <a:pPr marL="571500" lvl="0" indent="-571500">
              <a:lnSpc>
                <a:spcPct val="200000"/>
              </a:lnSpc>
              <a:buFont typeface="Wingdings" panose="05000000000000000000" pitchFamily="2" charset="2"/>
              <a:buChar char="à"/>
              <a:defRPr/>
            </a:pPr>
            <a:r>
              <a:rPr lang="en-US" sz="4000" i="1" dirty="0">
                <a:solidFill>
                  <a:srgbClr val="FF33CC"/>
                </a:solidFill>
                <a:latin typeface="League Spartan"/>
              </a:rPr>
              <a:t>Two jobs that members of my group would like to do in the future are hairdresser and photographer. </a:t>
            </a:r>
          </a:p>
          <a:p>
            <a:pPr marL="571500" lvl="0" indent="-571500">
              <a:lnSpc>
                <a:spcPct val="200000"/>
              </a:lnSpc>
              <a:buFont typeface="Wingdings" panose="05000000000000000000" pitchFamily="2" charset="2"/>
              <a:buChar char="à"/>
              <a:defRPr/>
            </a:pPr>
            <a:endParaRPr kumimoji="0" lang="en-US" sz="2000" b="0" i="1" u="none" strike="noStrike" kern="1200" cap="none" spc="0" normalizeH="0" baseline="0" noProof="0" dirty="0">
              <a:ln>
                <a:noFill/>
              </a:ln>
              <a:solidFill>
                <a:srgbClr val="FF33CC"/>
              </a:solidFill>
              <a:effectLst/>
              <a:uLnTx/>
              <a:uFillTx/>
              <a:latin typeface="League Spartan"/>
            </a:endParaRPr>
          </a:p>
        </p:txBody>
      </p:sp>
      <p:sp>
        <p:nvSpPr>
          <p:cNvPr id="3" name="Rectangle 2"/>
          <p:cNvSpPr/>
          <p:nvPr/>
        </p:nvSpPr>
        <p:spPr>
          <a:xfrm>
            <a:off x="35560" y="0"/>
            <a:ext cx="8194040" cy="1015663"/>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6000" b="1" dirty="0">
                <a:solidFill>
                  <a:srgbClr val="FF0000"/>
                </a:solidFill>
              </a:rPr>
              <a:t>YOUR FUTURE JOBS</a:t>
            </a:r>
          </a:p>
        </p:txBody>
      </p:sp>
      <p:sp>
        <p:nvSpPr>
          <p:cNvPr id="4" name="Rectangle 3"/>
          <p:cNvSpPr/>
          <p:nvPr/>
        </p:nvSpPr>
        <p:spPr>
          <a:xfrm>
            <a:off x="1524000" y="1983139"/>
            <a:ext cx="5413726" cy="1015663"/>
          </a:xfrm>
          <a:prstGeom prst="rect">
            <a:avLst/>
          </a:prstGeom>
        </p:spPr>
        <p:txBody>
          <a:bodyPr wrap="none">
            <a:spAutoFit/>
          </a:bodyPr>
          <a:lstStyle/>
          <a:p>
            <a:r>
              <a:rPr lang="en-US" sz="6000" b="1" dirty="0"/>
              <a:t>Work in groups. </a:t>
            </a:r>
          </a:p>
        </p:txBody>
      </p:sp>
    </p:spTree>
    <p:extLst>
      <p:ext uri="{BB962C8B-B14F-4D97-AF65-F5344CB8AC3E}">
        <p14:creationId xmlns:p14="http://schemas.microsoft.com/office/powerpoint/2010/main" val="311117779"/>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BC263B00-AC88-D315-3A09-6B48051093A6}"/>
              </a:ext>
            </a:extLst>
          </p:cNvPr>
          <p:cNvSpPr/>
          <p:nvPr/>
        </p:nvSpPr>
        <p:spPr>
          <a:xfrm>
            <a:off x="4419600" y="266700"/>
            <a:ext cx="8458200" cy="11430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xmlns="" id="{7AC000EA-B9A1-B26D-6636-B6434EB14465}"/>
              </a:ext>
            </a:extLst>
          </p:cNvPr>
          <p:cNvSpPr txBox="1"/>
          <p:nvPr/>
        </p:nvSpPr>
        <p:spPr>
          <a:xfrm>
            <a:off x="4648200" y="448356"/>
            <a:ext cx="8115300" cy="677108"/>
          </a:xfrm>
          <a:prstGeom prst="rect">
            <a:avLst/>
          </a:prstGeom>
        </p:spPr>
        <p:txBody>
          <a:bodyPr wrap="square" lIns="0" tIns="0" rIns="0" bIns="0" rtlCol="0" anchor="t">
            <a:spAutoFit/>
          </a:bodyPr>
          <a:lstStyle/>
          <a:p>
            <a:pPr lvl="0">
              <a:defRPr/>
            </a:pPr>
            <a:r>
              <a:rPr lang="en-US" sz="4400" dirty="0">
                <a:solidFill>
                  <a:srgbClr val="000000"/>
                </a:solidFill>
                <a:latin typeface="League Spartan"/>
              </a:rPr>
              <a:t>2. Compare the jobs in terms of:</a:t>
            </a:r>
            <a:endParaRPr kumimoji="0" lang="en-US" sz="4400" b="0" i="0" u="none" strike="noStrike" kern="1200" cap="none" spc="0" normalizeH="0" baseline="0" noProof="0" dirty="0">
              <a:ln>
                <a:noFill/>
              </a:ln>
              <a:solidFill>
                <a:srgbClr val="000000"/>
              </a:solidFill>
              <a:effectLst/>
              <a:uLnTx/>
              <a:uFillTx/>
              <a:latin typeface="League Spartan"/>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1576612783"/>
              </p:ext>
            </p:extLst>
          </p:nvPr>
        </p:nvGraphicFramePr>
        <p:xfrm>
          <a:off x="228599" y="1624377"/>
          <a:ext cx="17830801" cy="8548324"/>
        </p:xfrm>
        <a:graphic>
          <a:graphicData uri="http://schemas.openxmlformats.org/drawingml/2006/table">
            <a:tbl>
              <a:tblPr firstRow="1" bandRow="1">
                <a:tableStyleId>{5C22544A-7EE6-4342-B048-85BDC9FD1C3A}</a:tableStyleId>
              </a:tblPr>
              <a:tblGrid>
                <a:gridCol w="4096265">
                  <a:extLst>
                    <a:ext uri="{9D8B030D-6E8A-4147-A177-3AD203B41FA5}">
                      <a16:colId xmlns:a16="http://schemas.microsoft.com/office/drawing/2014/main" xmlns="" val="3857962754"/>
                    </a:ext>
                  </a:extLst>
                </a:gridCol>
                <a:gridCol w="7105136">
                  <a:extLst>
                    <a:ext uri="{9D8B030D-6E8A-4147-A177-3AD203B41FA5}">
                      <a16:colId xmlns:a16="http://schemas.microsoft.com/office/drawing/2014/main" xmlns="" val="1615749639"/>
                    </a:ext>
                  </a:extLst>
                </a:gridCol>
                <a:gridCol w="6629400">
                  <a:extLst>
                    <a:ext uri="{9D8B030D-6E8A-4147-A177-3AD203B41FA5}">
                      <a16:colId xmlns:a16="http://schemas.microsoft.com/office/drawing/2014/main" xmlns="" val="2979106145"/>
                    </a:ext>
                  </a:extLst>
                </a:gridCol>
              </a:tblGrid>
              <a:tr h="1216555">
                <a:tc>
                  <a:txBody>
                    <a:bodyPr/>
                    <a:lstStyle/>
                    <a:p>
                      <a:pPr algn="ctr">
                        <a:lnSpc>
                          <a:spcPct val="150000"/>
                        </a:lnSpc>
                      </a:pPr>
                      <a:r>
                        <a:rPr lang="en-US" sz="4000" dirty="0"/>
                        <a:t>Aspect</a:t>
                      </a:r>
                    </a:p>
                  </a:txBody>
                  <a:tcPr/>
                </a:tc>
                <a:tc>
                  <a:txBody>
                    <a:bodyPr/>
                    <a:lstStyle/>
                    <a:p>
                      <a:pPr algn="ctr">
                        <a:lnSpc>
                          <a:spcPct val="150000"/>
                        </a:lnSpc>
                      </a:pPr>
                      <a:r>
                        <a:rPr lang="en-US" sz="4000" dirty="0"/>
                        <a:t>Hairdresser</a:t>
                      </a:r>
                    </a:p>
                  </a:txBody>
                  <a:tcPr/>
                </a:tc>
                <a:tc>
                  <a:txBody>
                    <a:bodyPr/>
                    <a:lstStyle/>
                    <a:p>
                      <a:pPr algn="ctr">
                        <a:lnSpc>
                          <a:spcPct val="150000"/>
                        </a:lnSpc>
                      </a:pPr>
                      <a:r>
                        <a:rPr lang="en-US" sz="4000" dirty="0"/>
                        <a:t>Photographer</a:t>
                      </a:r>
                    </a:p>
                  </a:txBody>
                  <a:tcPr/>
                </a:tc>
                <a:extLst>
                  <a:ext uri="{0D108BD9-81ED-4DB2-BD59-A6C34878D82A}">
                    <a16:rowId xmlns:a16="http://schemas.microsoft.com/office/drawing/2014/main" xmlns="" val="1147952999"/>
                  </a:ext>
                </a:extLst>
              </a:tr>
              <a:tr h="1297658">
                <a:tc>
                  <a:txBody>
                    <a:bodyPr/>
                    <a:lstStyle/>
                    <a:p>
                      <a:pPr algn="ctr">
                        <a:lnSpc>
                          <a:spcPct val="150000"/>
                        </a:lnSpc>
                      </a:pPr>
                      <a:r>
                        <a:rPr lang="en-US" sz="3600" dirty="0"/>
                        <a:t>What they are</a:t>
                      </a:r>
                    </a:p>
                  </a:txBody>
                  <a:tcPr/>
                </a:tc>
                <a:tc>
                  <a:txBody>
                    <a:bodyPr/>
                    <a:lstStyle/>
                    <a:p>
                      <a:pPr algn="ctr">
                        <a:lnSpc>
                          <a:spcPct val="150000"/>
                        </a:lnSpc>
                      </a:pPr>
                      <a:r>
                        <a:rPr lang="en-US" sz="3600" dirty="0"/>
                        <a:t>providing hair care services</a:t>
                      </a:r>
                    </a:p>
                  </a:txBody>
                  <a:tcPr/>
                </a:tc>
                <a:tc>
                  <a:txBody>
                    <a:bodyPr/>
                    <a:lstStyle/>
                    <a:p>
                      <a:pPr algn="ctr"/>
                      <a:r>
                        <a:rPr lang="en-US" sz="3600" dirty="0"/>
                        <a:t>capturing images using a camera and edit them</a:t>
                      </a:r>
                    </a:p>
                  </a:txBody>
                  <a:tcPr/>
                </a:tc>
                <a:extLst>
                  <a:ext uri="{0D108BD9-81ED-4DB2-BD59-A6C34878D82A}">
                    <a16:rowId xmlns:a16="http://schemas.microsoft.com/office/drawing/2014/main" xmlns="" val="3286883364"/>
                  </a:ext>
                </a:extLst>
              </a:tr>
              <a:tr h="1849163">
                <a:tc>
                  <a:txBody>
                    <a:bodyPr/>
                    <a:lstStyle/>
                    <a:p>
                      <a:pPr algn="ctr">
                        <a:lnSpc>
                          <a:spcPct val="200000"/>
                        </a:lnSpc>
                      </a:pPr>
                      <a:r>
                        <a:rPr lang="en-US" sz="3600" dirty="0"/>
                        <a:t>Training Required</a:t>
                      </a:r>
                    </a:p>
                  </a:txBody>
                  <a:tcPr/>
                </a:tc>
                <a:tc>
                  <a:txBody>
                    <a:bodyPr/>
                    <a:lstStyle/>
                    <a:p>
                      <a:pPr algn="ctr">
                        <a:lnSpc>
                          <a:spcPct val="200000"/>
                        </a:lnSpc>
                      </a:pPr>
                      <a:r>
                        <a:rPr lang="en-US" sz="3600" dirty="0"/>
                        <a:t>cosmetology school or vocational </a:t>
                      </a:r>
                    </a:p>
                  </a:txBody>
                  <a:tcPr/>
                </a:tc>
                <a:tc>
                  <a:txBody>
                    <a:bodyPr/>
                    <a:lstStyle/>
                    <a:p>
                      <a:pPr algn="ctr"/>
                      <a:r>
                        <a:rPr lang="en-US" sz="3600" dirty="0"/>
                        <a:t>formal education, online </a:t>
                      </a:r>
                      <a:r>
                        <a:rPr lang="en-US" sz="3600" dirty="0" err="1"/>
                        <a:t>couses</a:t>
                      </a:r>
                      <a:r>
                        <a:rPr lang="en-US" sz="3600" dirty="0"/>
                        <a:t>, vocational training school</a:t>
                      </a:r>
                    </a:p>
                  </a:txBody>
                  <a:tcPr/>
                </a:tc>
                <a:extLst>
                  <a:ext uri="{0D108BD9-81ED-4DB2-BD59-A6C34878D82A}">
                    <a16:rowId xmlns:a16="http://schemas.microsoft.com/office/drawing/2014/main" xmlns="" val="3180497566"/>
                  </a:ext>
                </a:extLst>
              </a:tr>
              <a:tr h="4184948">
                <a:tc>
                  <a:txBody>
                    <a:bodyPr/>
                    <a:lstStyle/>
                    <a:p>
                      <a:pPr algn="ctr">
                        <a:lnSpc>
                          <a:spcPct val="300000"/>
                        </a:lnSpc>
                      </a:pPr>
                      <a:r>
                        <a:rPr lang="en-US" sz="3600" dirty="0"/>
                        <a:t>Skills Needed</a:t>
                      </a:r>
                    </a:p>
                  </a:txBody>
                  <a:tcPr/>
                </a:tc>
                <a:tc>
                  <a:txBody>
                    <a:bodyPr/>
                    <a:lstStyle/>
                    <a:p>
                      <a:pPr algn="ctr"/>
                      <a:r>
                        <a:rPr lang="en-US" sz="3600" dirty="0"/>
                        <a:t>hair styling techniques, knowledge of different hair types, artistry and creative skills, communication, customer service and dexterity. </a:t>
                      </a:r>
                    </a:p>
                  </a:txBody>
                  <a:tcPr/>
                </a:tc>
                <a:tc>
                  <a:txBody>
                    <a:bodyPr/>
                    <a:lstStyle/>
                    <a:p>
                      <a:pPr algn="ctr"/>
                      <a:r>
                        <a:rPr lang="en-US" sz="3600" dirty="0"/>
                        <a:t>understanding camera operation, composition principles, and lighting techniques, proficiency in photo editing software, artistry and creative skills, and good communication</a:t>
                      </a:r>
                    </a:p>
                  </a:txBody>
                  <a:tcPr/>
                </a:tc>
                <a:extLst>
                  <a:ext uri="{0D108BD9-81ED-4DB2-BD59-A6C34878D82A}">
                    <a16:rowId xmlns:a16="http://schemas.microsoft.com/office/drawing/2014/main" xmlns="" val="292591614"/>
                  </a:ext>
                </a:extLst>
              </a:tr>
            </a:tbl>
          </a:graphicData>
        </a:graphic>
      </p:graphicFrame>
      <p:sp>
        <p:nvSpPr>
          <p:cNvPr id="5" name="Right Arrow 4"/>
          <p:cNvSpPr/>
          <p:nvPr/>
        </p:nvSpPr>
        <p:spPr>
          <a:xfrm>
            <a:off x="16154400" y="9029700"/>
            <a:ext cx="1676400" cy="10942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next</a:t>
            </a:r>
          </a:p>
        </p:txBody>
      </p:sp>
    </p:spTree>
    <p:extLst>
      <p:ext uri="{BB962C8B-B14F-4D97-AF65-F5344CB8AC3E}">
        <p14:creationId xmlns:p14="http://schemas.microsoft.com/office/powerpoint/2010/main" val="60193556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9">
              <a:extLst>
                <a:ext uri="{96DAC541-7B7A-43D3-8B79-37D633B846F1}">
                  <asvg:svgBlip xmlns:asvg="http://schemas.microsoft.com/office/drawing/2016/SVG/main" xmlns="" r:embed="rId10"/>
                </a:ext>
              </a:extLst>
            </a:blip>
            <a:stretch>
              <a:fillRect l="-144107"/>
            </a:stretch>
          </a:blipFill>
        </p:spPr>
      </p:sp>
      <p:grpSp>
        <p:nvGrpSpPr>
          <p:cNvPr id="6" name="Group 6"/>
          <p:cNvGrpSpPr/>
          <p:nvPr/>
        </p:nvGrpSpPr>
        <p:grpSpPr>
          <a:xfrm>
            <a:off x="4122621" y="2411373"/>
            <a:ext cx="10287436" cy="1609737"/>
            <a:chOff x="216118" y="-1393692"/>
            <a:chExt cx="18167955" cy="2842850"/>
          </a:xfrm>
        </p:grpSpPr>
        <p:sp>
          <p:nvSpPr>
            <p:cNvPr id="7" name="Freeform 7"/>
            <p:cNvSpPr/>
            <p:nvPr/>
          </p:nvSpPr>
          <p:spPr>
            <a:xfrm>
              <a:off x="216118" y="-1393692"/>
              <a:ext cx="18167955" cy="2842850"/>
            </a:xfrm>
            <a:custGeom>
              <a:avLst/>
              <a:gdLst/>
              <a:ahLst/>
              <a:cxnLst/>
              <a:rect l="l" t="t" r="r" b="b"/>
              <a:pathLst>
                <a:path w="18167954" h="2842850">
                  <a:moveTo>
                    <a:pt x="17766889" y="2830150"/>
                  </a:moveTo>
                  <a:cubicBezTo>
                    <a:pt x="17711009" y="2842850"/>
                    <a:pt x="17685609" y="2830150"/>
                    <a:pt x="17628459" y="2830150"/>
                  </a:cubicBezTo>
                  <a:cubicBezTo>
                    <a:pt x="17571309" y="2830150"/>
                    <a:pt x="17480249" y="2817450"/>
                    <a:pt x="17480249" y="2817450"/>
                  </a:cubicBezTo>
                  <a:lnTo>
                    <a:pt x="707771" y="2817450"/>
                  </a:lnTo>
                  <a:lnTo>
                    <a:pt x="631063" y="2804750"/>
                  </a:lnTo>
                  <a:cubicBezTo>
                    <a:pt x="631063" y="2804750"/>
                    <a:pt x="533400" y="2817450"/>
                    <a:pt x="457581" y="2804750"/>
                  </a:cubicBezTo>
                  <a:cubicBezTo>
                    <a:pt x="381762" y="2792050"/>
                    <a:pt x="296418" y="2804750"/>
                    <a:pt x="296418" y="2804750"/>
                  </a:cubicBezTo>
                  <a:cubicBezTo>
                    <a:pt x="240284" y="2804750"/>
                    <a:pt x="162814" y="2800432"/>
                    <a:pt x="119507" y="2771222"/>
                  </a:cubicBezTo>
                  <a:cubicBezTo>
                    <a:pt x="47371" y="2722581"/>
                    <a:pt x="25400" y="2652350"/>
                    <a:pt x="0" y="2546559"/>
                  </a:cubicBezTo>
                  <a:lnTo>
                    <a:pt x="0" y="2346026"/>
                  </a:lnTo>
                  <a:cubicBezTo>
                    <a:pt x="0" y="2346026"/>
                    <a:pt x="12700" y="2261063"/>
                    <a:pt x="12700" y="2202770"/>
                  </a:cubicBezTo>
                  <a:cubicBezTo>
                    <a:pt x="12700" y="2144477"/>
                    <a:pt x="0" y="2054561"/>
                    <a:pt x="0" y="2054561"/>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63756"/>
                  </a:lnTo>
                  <a:cubicBezTo>
                    <a:pt x="18155254" y="1963756"/>
                    <a:pt x="18167954" y="2332437"/>
                    <a:pt x="18167954" y="2365457"/>
                  </a:cubicBezTo>
                  <a:cubicBezTo>
                    <a:pt x="18167954" y="2398477"/>
                    <a:pt x="18145475" y="2506427"/>
                    <a:pt x="18127569" y="2552655"/>
                  </a:cubicBezTo>
                  <a:cubicBezTo>
                    <a:pt x="18102549" y="2617298"/>
                    <a:pt x="18112710" y="2674194"/>
                    <a:pt x="18060894" y="2718390"/>
                  </a:cubicBezTo>
                  <a:cubicBezTo>
                    <a:pt x="18024825" y="2749251"/>
                    <a:pt x="17970723" y="2786589"/>
                    <a:pt x="17925512" y="2803734"/>
                  </a:cubicBezTo>
                  <a:cubicBezTo>
                    <a:pt x="17880299" y="2820879"/>
                    <a:pt x="17822515" y="2817577"/>
                    <a:pt x="17766635" y="2830277"/>
                  </a:cubicBezTo>
                  <a:close/>
                </a:path>
              </a:pathLst>
            </a:custGeom>
            <a:solidFill>
              <a:srgbClr val="133E3D"/>
            </a:solidFill>
          </p:spPr>
        </p:sp>
      </p:grpSp>
      <p:grpSp>
        <p:nvGrpSpPr>
          <p:cNvPr id="8" name="Group 8"/>
          <p:cNvGrpSpPr/>
          <p:nvPr/>
        </p:nvGrpSpPr>
        <p:grpSpPr>
          <a:xfrm>
            <a:off x="4138590" y="4475470"/>
            <a:ext cx="10287508" cy="1613925"/>
            <a:chOff x="0" y="0"/>
            <a:chExt cx="18168082" cy="2850246"/>
          </a:xfrm>
        </p:grpSpPr>
        <p:sp>
          <p:nvSpPr>
            <p:cNvPr id="9" name="Freeform 9"/>
            <p:cNvSpPr/>
            <p:nvPr/>
          </p:nvSpPr>
          <p:spPr>
            <a:xfrm>
              <a:off x="-127" y="127"/>
              <a:ext cx="18167954" cy="2857231"/>
            </a:xfrm>
            <a:custGeom>
              <a:avLst/>
              <a:gdLst/>
              <a:ahLst/>
              <a:cxnLst/>
              <a:rect l="l" t="t" r="r" b="b"/>
              <a:pathLst>
                <a:path w="18167954" h="2857231">
                  <a:moveTo>
                    <a:pt x="17766889" y="2844531"/>
                  </a:moveTo>
                  <a:cubicBezTo>
                    <a:pt x="17711009" y="2857231"/>
                    <a:pt x="17685609" y="2844531"/>
                    <a:pt x="17628459" y="2844531"/>
                  </a:cubicBezTo>
                  <a:cubicBezTo>
                    <a:pt x="17571309" y="2844531"/>
                    <a:pt x="17480249" y="2831831"/>
                    <a:pt x="17480249" y="2831831"/>
                  </a:cubicBezTo>
                  <a:lnTo>
                    <a:pt x="707771" y="2831831"/>
                  </a:lnTo>
                  <a:lnTo>
                    <a:pt x="631063" y="2819131"/>
                  </a:lnTo>
                  <a:cubicBezTo>
                    <a:pt x="631063" y="2819131"/>
                    <a:pt x="533400" y="2831831"/>
                    <a:pt x="457581" y="2819131"/>
                  </a:cubicBezTo>
                  <a:cubicBezTo>
                    <a:pt x="381762" y="2806431"/>
                    <a:pt x="296418" y="2819131"/>
                    <a:pt x="296418" y="2819131"/>
                  </a:cubicBezTo>
                  <a:cubicBezTo>
                    <a:pt x="240284" y="2819131"/>
                    <a:pt x="162814" y="2814813"/>
                    <a:pt x="119507" y="2785603"/>
                  </a:cubicBezTo>
                  <a:cubicBezTo>
                    <a:pt x="47371" y="2736962"/>
                    <a:pt x="25400" y="2666731"/>
                    <a:pt x="0" y="2560940"/>
                  </a:cubicBezTo>
                  <a:lnTo>
                    <a:pt x="0" y="2360407"/>
                  </a:lnTo>
                  <a:cubicBezTo>
                    <a:pt x="0" y="2360407"/>
                    <a:pt x="12700" y="2275444"/>
                    <a:pt x="12700" y="2217151"/>
                  </a:cubicBezTo>
                  <a:cubicBezTo>
                    <a:pt x="12700" y="2158858"/>
                    <a:pt x="0" y="2068942"/>
                    <a:pt x="0" y="206894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78137"/>
                  </a:lnTo>
                  <a:cubicBezTo>
                    <a:pt x="18155254" y="1978137"/>
                    <a:pt x="18167954" y="2346818"/>
                    <a:pt x="18167954" y="2379838"/>
                  </a:cubicBezTo>
                  <a:cubicBezTo>
                    <a:pt x="18167954" y="2412858"/>
                    <a:pt x="18145475" y="2520808"/>
                    <a:pt x="18127569" y="2567036"/>
                  </a:cubicBezTo>
                  <a:cubicBezTo>
                    <a:pt x="18102549" y="2631679"/>
                    <a:pt x="18112710" y="2688575"/>
                    <a:pt x="18060894" y="2732771"/>
                  </a:cubicBezTo>
                  <a:cubicBezTo>
                    <a:pt x="18024825" y="2763632"/>
                    <a:pt x="17970723" y="2800970"/>
                    <a:pt x="17925512" y="2818115"/>
                  </a:cubicBezTo>
                  <a:cubicBezTo>
                    <a:pt x="17880299" y="2835260"/>
                    <a:pt x="17822515" y="2831958"/>
                    <a:pt x="17766635" y="2844658"/>
                  </a:cubicBezTo>
                  <a:close/>
                </a:path>
              </a:pathLst>
            </a:custGeom>
            <a:solidFill>
              <a:srgbClr val="133E3D"/>
            </a:solidFill>
          </p:spPr>
        </p:sp>
      </p:gr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1" name="Group 11"/>
          <p:cNvGrpSpPr/>
          <p:nvPr/>
        </p:nvGrpSpPr>
        <p:grpSpPr>
          <a:xfrm>
            <a:off x="4230671" y="6567346"/>
            <a:ext cx="10287508" cy="1668617"/>
            <a:chOff x="0" y="0"/>
            <a:chExt cx="18168082" cy="2946834"/>
          </a:xfrm>
        </p:grpSpPr>
        <p:sp>
          <p:nvSpPr>
            <p:cNvPr id="12" name="Freeform 12"/>
            <p:cNvSpPr/>
            <p:nvPr/>
          </p:nvSpPr>
          <p:spPr>
            <a:xfrm>
              <a:off x="-127" y="127"/>
              <a:ext cx="18167954" cy="2953819"/>
            </a:xfrm>
            <a:custGeom>
              <a:avLst/>
              <a:gdLst/>
              <a:ahLst/>
              <a:cxnLst/>
              <a:rect l="l" t="t" r="r" b="b"/>
              <a:pathLst>
                <a:path w="18167954" h="2953819">
                  <a:moveTo>
                    <a:pt x="17766889" y="2941119"/>
                  </a:moveTo>
                  <a:cubicBezTo>
                    <a:pt x="17711009" y="2953819"/>
                    <a:pt x="17685609" y="2941119"/>
                    <a:pt x="17628459" y="2941119"/>
                  </a:cubicBezTo>
                  <a:cubicBezTo>
                    <a:pt x="17571309" y="2941119"/>
                    <a:pt x="17480249" y="2928419"/>
                    <a:pt x="17480249" y="2928419"/>
                  </a:cubicBezTo>
                  <a:lnTo>
                    <a:pt x="707771" y="2928419"/>
                  </a:lnTo>
                  <a:lnTo>
                    <a:pt x="631063" y="2915719"/>
                  </a:lnTo>
                  <a:cubicBezTo>
                    <a:pt x="631063" y="2915719"/>
                    <a:pt x="533400" y="2928419"/>
                    <a:pt x="457581" y="2915719"/>
                  </a:cubicBezTo>
                  <a:cubicBezTo>
                    <a:pt x="381762" y="2903019"/>
                    <a:pt x="296418" y="2915719"/>
                    <a:pt x="296418" y="2915719"/>
                  </a:cubicBezTo>
                  <a:cubicBezTo>
                    <a:pt x="240284" y="2915719"/>
                    <a:pt x="162814" y="2911401"/>
                    <a:pt x="119507" y="2882191"/>
                  </a:cubicBezTo>
                  <a:cubicBezTo>
                    <a:pt x="47371" y="2833550"/>
                    <a:pt x="25400" y="2763319"/>
                    <a:pt x="0" y="2657528"/>
                  </a:cubicBezTo>
                  <a:lnTo>
                    <a:pt x="0" y="2456995"/>
                  </a:lnTo>
                  <a:cubicBezTo>
                    <a:pt x="0" y="2456995"/>
                    <a:pt x="12700" y="2372032"/>
                    <a:pt x="12700" y="2313739"/>
                  </a:cubicBezTo>
                  <a:cubicBezTo>
                    <a:pt x="12700" y="2255446"/>
                    <a:pt x="0" y="2165530"/>
                    <a:pt x="0" y="2165530"/>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2074725"/>
                  </a:lnTo>
                  <a:cubicBezTo>
                    <a:pt x="18155254" y="2074725"/>
                    <a:pt x="18167954" y="2443406"/>
                    <a:pt x="18167954" y="2476426"/>
                  </a:cubicBezTo>
                  <a:cubicBezTo>
                    <a:pt x="18167954" y="2509446"/>
                    <a:pt x="18145475" y="2617396"/>
                    <a:pt x="18127569" y="2663624"/>
                  </a:cubicBezTo>
                  <a:cubicBezTo>
                    <a:pt x="18102549" y="2728267"/>
                    <a:pt x="18112710" y="2785163"/>
                    <a:pt x="18060894" y="2829359"/>
                  </a:cubicBezTo>
                  <a:cubicBezTo>
                    <a:pt x="18024825" y="2860220"/>
                    <a:pt x="17970723" y="2897558"/>
                    <a:pt x="17925512" y="2914703"/>
                  </a:cubicBezTo>
                  <a:cubicBezTo>
                    <a:pt x="17880299" y="2931848"/>
                    <a:pt x="17822515" y="2928546"/>
                    <a:pt x="17766635" y="2941246"/>
                  </a:cubicBezTo>
                  <a:close/>
                </a:path>
              </a:pathLst>
            </a:custGeom>
            <a:solidFill>
              <a:srgbClr val="133E3D"/>
            </a:solidFill>
          </p:spPr>
        </p:sp>
      </p:grpSp>
      <p:sp>
        <p:nvSpPr>
          <p:cNvPr id="13" name="TextBox 13"/>
          <p:cNvSpPr txBox="1"/>
          <p:nvPr/>
        </p:nvSpPr>
        <p:spPr>
          <a:xfrm>
            <a:off x="4866392" y="1204787"/>
            <a:ext cx="8831904" cy="1154932"/>
          </a:xfrm>
          <a:prstGeom prst="rect">
            <a:avLst/>
          </a:prstGeom>
        </p:spPr>
        <p:txBody>
          <a:bodyPr lIns="0" tIns="0" rIns="0" bIns="0" rtlCol="0" anchor="t">
            <a:spAutoFit/>
          </a:bodyPr>
          <a:lstStyle/>
          <a:p>
            <a:pPr marL="0" lvl="0" indent="0" algn="ctr">
              <a:lnSpc>
                <a:spcPts val="9883"/>
              </a:lnSpc>
              <a:spcBef>
                <a:spcPct val="0"/>
              </a:spcBef>
            </a:pPr>
            <a:r>
              <a:rPr lang="vi-VN" sz="8236" spc="-164" dirty="0">
                <a:solidFill>
                  <a:srgbClr val="372929"/>
                </a:solidFill>
                <a:latin typeface="Jua"/>
              </a:rPr>
              <a:t>CONTENT</a:t>
            </a:r>
            <a:endParaRPr lang="en-US" sz="8236" spc="-164" dirty="0">
              <a:solidFill>
                <a:srgbClr val="372929"/>
              </a:solidFill>
              <a:latin typeface="Jua"/>
            </a:endParaRPr>
          </a:p>
        </p:txBody>
      </p:sp>
      <p:sp>
        <p:nvSpPr>
          <p:cNvPr id="15" name="TextBox 15"/>
          <p:cNvSpPr txBox="1"/>
          <p:nvPr/>
        </p:nvSpPr>
        <p:spPr>
          <a:xfrm>
            <a:off x="4383304" y="3127828"/>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WARM-UP</a:t>
            </a:r>
          </a:p>
        </p:txBody>
      </p:sp>
      <p:sp>
        <p:nvSpPr>
          <p:cNvPr id="17" name="Freeform 17"/>
          <p:cNvSpPr/>
          <p:nvPr/>
        </p:nvSpPr>
        <p:spPr>
          <a:xfrm>
            <a:off x="14165379" y="1759762"/>
            <a:ext cx="3194931" cy="8786059"/>
          </a:xfrm>
          <a:custGeom>
            <a:avLst/>
            <a:gdLst/>
            <a:ahLst/>
            <a:cxnLst/>
            <a:rect l="l" t="t" r="r" b="b"/>
            <a:pathLst>
              <a:path w="3194931" h="8786059">
                <a:moveTo>
                  <a:pt x="0" y="0"/>
                </a:moveTo>
                <a:lnTo>
                  <a:pt x="3194931" y="0"/>
                </a:lnTo>
                <a:lnTo>
                  <a:pt x="3194931" y="8786060"/>
                </a:lnTo>
                <a:lnTo>
                  <a:pt x="0" y="878606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TextBox 15">
            <a:extLst>
              <a:ext uri="{FF2B5EF4-FFF2-40B4-BE49-F238E27FC236}">
                <a16:creationId xmlns:a16="http://schemas.microsoft.com/office/drawing/2014/main" xmlns="" id="{1DD1111C-1028-7EB0-D10A-089ACEC5D7EE}"/>
              </a:ext>
            </a:extLst>
          </p:cNvPr>
          <p:cNvSpPr txBox="1"/>
          <p:nvPr/>
        </p:nvSpPr>
        <p:spPr>
          <a:xfrm>
            <a:off x="4569742" y="5143500"/>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VOCABULARY</a:t>
            </a:r>
          </a:p>
        </p:txBody>
      </p:sp>
      <p:sp>
        <p:nvSpPr>
          <p:cNvPr id="20" name="TextBox 15">
            <a:extLst>
              <a:ext uri="{FF2B5EF4-FFF2-40B4-BE49-F238E27FC236}">
                <a16:creationId xmlns:a16="http://schemas.microsoft.com/office/drawing/2014/main" xmlns="" id="{96DC51C5-656A-869B-3A4F-4F69D8D4582E}"/>
              </a:ext>
            </a:extLst>
          </p:cNvPr>
          <p:cNvSpPr txBox="1"/>
          <p:nvPr/>
        </p:nvSpPr>
        <p:spPr>
          <a:xfrm>
            <a:off x="4560991" y="7310181"/>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PRACTICE</a:t>
            </a:r>
          </a:p>
        </p:txBody>
      </p:sp>
      <p:grpSp>
        <p:nvGrpSpPr>
          <p:cNvPr id="21" name="Group 11">
            <a:extLst>
              <a:ext uri="{FF2B5EF4-FFF2-40B4-BE49-F238E27FC236}">
                <a16:creationId xmlns:a16="http://schemas.microsoft.com/office/drawing/2014/main" xmlns="" id="{8F20320B-DA17-C133-F9D6-5D843460A2A4}"/>
              </a:ext>
            </a:extLst>
          </p:cNvPr>
          <p:cNvGrpSpPr/>
          <p:nvPr/>
        </p:nvGrpSpPr>
        <p:grpSpPr>
          <a:xfrm>
            <a:off x="4299349" y="8649538"/>
            <a:ext cx="10287508" cy="1668617"/>
            <a:chOff x="0" y="0"/>
            <a:chExt cx="18168082" cy="2946834"/>
          </a:xfrm>
        </p:grpSpPr>
        <p:sp>
          <p:nvSpPr>
            <p:cNvPr id="22" name="Freeform 12">
              <a:extLst>
                <a:ext uri="{FF2B5EF4-FFF2-40B4-BE49-F238E27FC236}">
                  <a16:creationId xmlns:a16="http://schemas.microsoft.com/office/drawing/2014/main" xmlns="" id="{DFF099E4-41B6-436B-E898-CDBC17B025D0}"/>
                </a:ext>
              </a:extLst>
            </p:cNvPr>
            <p:cNvSpPr/>
            <p:nvPr/>
          </p:nvSpPr>
          <p:spPr>
            <a:xfrm>
              <a:off x="-127" y="127"/>
              <a:ext cx="18167954" cy="2953819"/>
            </a:xfrm>
            <a:custGeom>
              <a:avLst/>
              <a:gdLst/>
              <a:ahLst/>
              <a:cxnLst/>
              <a:rect l="l" t="t" r="r" b="b"/>
              <a:pathLst>
                <a:path w="18167954" h="2953819">
                  <a:moveTo>
                    <a:pt x="17766889" y="2941119"/>
                  </a:moveTo>
                  <a:cubicBezTo>
                    <a:pt x="17711009" y="2953819"/>
                    <a:pt x="17685609" y="2941119"/>
                    <a:pt x="17628459" y="2941119"/>
                  </a:cubicBezTo>
                  <a:cubicBezTo>
                    <a:pt x="17571309" y="2941119"/>
                    <a:pt x="17480249" y="2928419"/>
                    <a:pt x="17480249" y="2928419"/>
                  </a:cubicBezTo>
                  <a:lnTo>
                    <a:pt x="707771" y="2928419"/>
                  </a:lnTo>
                  <a:lnTo>
                    <a:pt x="631063" y="2915719"/>
                  </a:lnTo>
                  <a:cubicBezTo>
                    <a:pt x="631063" y="2915719"/>
                    <a:pt x="533400" y="2928419"/>
                    <a:pt x="457581" y="2915719"/>
                  </a:cubicBezTo>
                  <a:cubicBezTo>
                    <a:pt x="381762" y="2903019"/>
                    <a:pt x="296418" y="2915719"/>
                    <a:pt x="296418" y="2915719"/>
                  </a:cubicBezTo>
                  <a:cubicBezTo>
                    <a:pt x="240284" y="2915719"/>
                    <a:pt x="162814" y="2911401"/>
                    <a:pt x="119507" y="2882191"/>
                  </a:cubicBezTo>
                  <a:cubicBezTo>
                    <a:pt x="47371" y="2833550"/>
                    <a:pt x="25400" y="2763319"/>
                    <a:pt x="0" y="2657528"/>
                  </a:cubicBezTo>
                  <a:lnTo>
                    <a:pt x="0" y="2456995"/>
                  </a:lnTo>
                  <a:cubicBezTo>
                    <a:pt x="0" y="2456995"/>
                    <a:pt x="12700" y="2372032"/>
                    <a:pt x="12700" y="2313739"/>
                  </a:cubicBezTo>
                  <a:cubicBezTo>
                    <a:pt x="12700" y="2255446"/>
                    <a:pt x="0" y="2165530"/>
                    <a:pt x="0" y="2165530"/>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2074725"/>
                  </a:lnTo>
                  <a:cubicBezTo>
                    <a:pt x="18155254" y="2074725"/>
                    <a:pt x="18167954" y="2443406"/>
                    <a:pt x="18167954" y="2476426"/>
                  </a:cubicBezTo>
                  <a:cubicBezTo>
                    <a:pt x="18167954" y="2509446"/>
                    <a:pt x="18145475" y="2617396"/>
                    <a:pt x="18127569" y="2663624"/>
                  </a:cubicBezTo>
                  <a:cubicBezTo>
                    <a:pt x="18102549" y="2728267"/>
                    <a:pt x="18112710" y="2785163"/>
                    <a:pt x="18060894" y="2829359"/>
                  </a:cubicBezTo>
                  <a:cubicBezTo>
                    <a:pt x="18024825" y="2860220"/>
                    <a:pt x="17970723" y="2897558"/>
                    <a:pt x="17925512" y="2914703"/>
                  </a:cubicBezTo>
                  <a:cubicBezTo>
                    <a:pt x="17880299" y="2931848"/>
                    <a:pt x="17822515" y="2928546"/>
                    <a:pt x="17766635" y="2941246"/>
                  </a:cubicBezTo>
                  <a:close/>
                </a:path>
              </a:pathLst>
            </a:custGeom>
            <a:solidFill>
              <a:srgbClr val="133E3D"/>
            </a:solidFill>
          </p:spPr>
        </p:sp>
      </p:grpSp>
      <p:sp>
        <p:nvSpPr>
          <p:cNvPr id="23" name="TextBox 15">
            <a:extLst>
              <a:ext uri="{FF2B5EF4-FFF2-40B4-BE49-F238E27FC236}">
                <a16:creationId xmlns:a16="http://schemas.microsoft.com/office/drawing/2014/main" xmlns="" id="{437588F5-F3D5-5AD7-42C7-5CCC78A24095}"/>
              </a:ext>
            </a:extLst>
          </p:cNvPr>
          <p:cNvSpPr txBox="1"/>
          <p:nvPr/>
        </p:nvSpPr>
        <p:spPr>
          <a:xfrm>
            <a:off x="4659884" y="9339958"/>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GAMES</a:t>
            </a:r>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2" name="camera.wav"/>
          </p:stSnd>
        </p:sndAc>
      </p:transition>
    </mc:Choice>
    <mc:Fallback xmlns="">
      <p:transition spd="slow">
        <p:circle/>
        <p:sndAc>
          <p:stSnd>
            <p:snd r:embed="rId17" name="camera.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BC263B00-AC88-D315-3A09-6B48051093A6}"/>
              </a:ext>
            </a:extLst>
          </p:cNvPr>
          <p:cNvSpPr/>
          <p:nvPr/>
        </p:nvSpPr>
        <p:spPr>
          <a:xfrm>
            <a:off x="4419600" y="266700"/>
            <a:ext cx="8458200" cy="11430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xmlns="" id="{7AC000EA-B9A1-B26D-6636-B6434EB14465}"/>
              </a:ext>
            </a:extLst>
          </p:cNvPr>
          <p:cNvSpPr txBox="1"/>
          <p:nvPr/>
        </p:nvSpPr>
        <p:spPr>
          <a:xfrm>
            <a:off x="4648200" y="448356"/>
            <a:ext cx="8115300" cy="677108"/>
          </a:xfrm>
          <a:prstGeom prst="rect">
            <a:avLst/>
          </a:prstGeom>
        </p:spPr>
        <p:txBody>
          <a:bodyPr wrap="square" lIns="0" tIns="0" rIns="0" bIns="0" rtlCol="0" anchor="t">
            <a:spAutoFit/>
          </a:bodyPr>
          <a:lstStyle/>
          <a:p>
            <a:pPr lvl="0">
              <a:defRPr/>
            </a:pPr>
            <a:r>
              <a:rPr lang="en-US" sz="4400" dirty="0">
                <a:solidFill>
                  <a:srgbClr val="000000"/>
                </a:solidFill>
                <a:latin typeface="League Spartan"/>
              </a:rPr>
              <a:t>2. Compare the jobs in terms of:</a:t>
            </a:r>
            <a:endParaRPr kumimoji="0" lang="en-US" sz="4400" b="0" i="0" u="none" strike="noStrike" kern="1200" cap="none" spc="0" normalizeH="0" baseline="0" noProof="0" dirty="0">
              <a:ln>
                <a:noFill/>
              </a:ln>
              <a:solidFill>
                <a:srgbClr val="000000"/>
              </a:solidFill>
              <a:effectLst/>
              <a:uLnTx/>
              <a:uFillTx/>
              <a:latin typeface="League Spartan"/>
              <a:ea typeface="+mn-ea"/>
              <a:cs typeface="+mn-cs"/>
            </a:endParaRPr>
          </a:p>
        </p:txBody>
      </p:sp>
      <p:graphicFrame>
        <p:nvGraphicFramePr>
          <p:cNvPr id="14" name="Table 13"/>
          <p:cNvGraphicFramePr>
            <a:graphicFrameLocks noGrp="1"/>
          </p:cNvGraphicFramePr>
          <p:nvPr>
            <p:extLst>
              <p:ext uri="{D42A27DB-BD31-4B8C-83A1-F6EECF244321}">
                <p14:modId xmlns:p14="http://schemas.microsoft.com/office/powerpoint/2010/main" val="3884062970"/>
              </p:ext>
            </p:extLst>
          </p:nvPr>
        </p:nvGraphicFramePr>
        <p:xfrm>
          <a:off x="228600" y="2019300"/>
          <a:ext cx="17907000" cy="558171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xmlns="" val="2969210201"/>
                    </a:ext>
                  </a:extLst>
                </a:gridCol>
                <a:gridCol w="5842000">
                  <a:extLst>
                    <a:ext uri="{9D8B030D-6E8A-4147-A177-3AD203B41FA5}">
                      <a16:colId xmlns:a16="http://schemas.microsoft.com/office/drawing/2014/main" xmlns="" val="3282687500"/>
                    </a:ext>
                  </a:extLst>
                </a:gridCol>
                <a:gridCol w="5969000">
                  <a:extLst>
                    <a:ext uri="{9D8B030D-6E8A-4147-A177-3AD203B41FA5}">
                      <a16:colId xmlns:a16="http://schemas.microsoft.com/office/drawing/2014/main" xmlns="" val="867531565"/>
                    </a:ext>
                  </a:extLst>
                </a:gridCol>
              </a:tblGrid>
              <a:tr h="2038284">
                <a:tc>
                  <a:txBody>
                    <a:bodyPr/>
                    <a:lstStyle/>
                    <a:p>
                      <a:pPr algn="ctr">
                        <a:lnSpc>
                          <a:spcPct val="250000"/>
                        </a:lnSpc>
                      </a:pPr>
                      <a:r>
                        <a:rPr lang="en-US" sz="3600" b="0" dirty="0">
                          <a:solidFill>
                            <a:schemeClr val="bg2">
                              <a:lumMod val="10000"/>
                            </a:schemeClr>
                          </a:solidFill>
                        </a:rPr>
                        <a:t>Personal Qualities</a:t>
                      </a:r>
                    </a:p>
                  </a:txBody>
                  <a:tcPr>
                    <a:solidFill>
                      <a:schemeClr val="accent1">
                        <a:lumMod val="20000"/>
                        <a:lumOff val="80000"/>
                      </a:schemeClr>
                    </a:solidFill>
                  </a:tcPr>
                </a:tc>
                <a:tc gridSpan="2">
                  <a:txBody>
                    <a:bodyPr/>
                    <a:lstStyle/>
                    <a:p>
                      <a:pPr algn="ctr">
                        <a:lnSpc>
                          <a:spcPct val="200000"/>
                        </a:lnSpc>
                      </a:pPr>
                      <a:r>
                        <a:rPr lang="en-US" sz="3600" b="0" dirty="0">
                          <a:solidFill>
                            <a:schemeClr val="bg2">
                              <a:lumMod val="10000"/>
                            </a:schemeClr>
                          </a:solidFill>
                        </a:rPr>
                        <a:t>Expected to continue growing, especially with the rise of digital content creation and social media</a:t>
                      </a:r>
                    </a:p>
                  </a:txBody>
                  <a:tcP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xmlns="" val="3438458778"/>
                  </a:ext>
                </a:extLst>
              </a:tr>
              <a:tr h="3295715">
                <a:tc>
                  <a:txBody>
                    <a:bodyPr/>
                    <a:lstStyle/>
                    <a:p>
                      <a:pPr algn="ctr">
                        <a:lnSpc>
                          <a:spcPct val="300000"/>
                        </a:lnSpc>
                      </a:pPr>
                      <a:r>
                        <a:rPr lang="en-US" sz="3600" dirty="0">
                          <a:solidFill>
                            <a:schemeClr val="bg2">
                              <a:lumMod val="10000"/>
                            </a:schemeClr>
                          </a:solidFill>
                        </a:rPr>
                        <a:t>Popularity in the Future</a:t>
                      </a:r>
                    </a:p>
                    <a:p>
                      <a:pPr algn="ctr"/>
                      <a:endParaRPr lang="en-US" sz="3600" b="0" dirty="0">
                        <a:solidFill>
                          <a:schemeClr val="bg2">
                            <a:lumMod val="10000"/>
                          </a:schemeClr>
                        </a:solidFill>
                      </a:endParaRPr>
                    </a:p>
                  </a:txBody>
                  <a:tcPr/>
                </a:tc>
                <a:tc>
                  <a:txBody>
                    <a:bodyPr/>
                    <a:lstStyle/>
                    <a:p>
                      <a:pPr algn="ctr"/>
                      <a:endParaRPr lang="en-US" sz="3600" dirty="0">
                        <a:solidFill>
                          <a:schemeClr val="bg2">
                            <a:lumMod val="10000"/>
                          </a:schemeClr>
                        </a:solidFill>
                      </a:endParaRPr>
                    </a:p>
                    <a:p>
                      <a:pPr algn="ctr"/>
                      <a:r>
                        <a:rPr lang="en-US" sz="3600" dirty="0">
                          <a:solidFill>
                            <a:schemeClr val="bg2">
                              <a:lumMod val="10000"/>
                            </a:schemeClr>
                          </a:solidFill>
                        </a:rPr>
                        <a:t>Likely to maintain stability and increase in popularity due to people's increasing interest in beauty and hair care services</a:t>
                      </a:r>
                    </a:p>
                  </a:txBody>
                  <a:tcPr/>
                </a:tc>
                <a:tc>
                  <a:txBody>
                    <a:bodyPr/>
                    <a:lstStyle/>
                    <a:p>
                      <a:pPr algn="ctr"/>
                      <a:endParaRPr lang="en-US" sz="3600" dirty="0">
                        <a:solidFill>
                          <a:schemeClr val="bg2">
                            <a:lumMod val="10000"/>
                          </a:schemeClr>
                        </a:solidFill>
                      </a:endParaRPr>
                    </a:p>
                    <a:p>
                      <a:pPr algn="ctr"/>
                      <a:r>
                        <a:rPr lang="en-US" sz="3600" dirty="0">
                          <a:solidFill>
                            <a:schemeClr val="bg2">
                              <a:lumMod val="10000"/>
                            </a:schemeClr>
                          </a:solidFill>
                        </a:rPr>
                        <a:t>Likely to maintain stability and increase in popularity due to people's increasing interest in beauty and hair care services</a:t>
                      </a:r>
                    </a:p>
                  </a:txBody>
                  <a:tcPr/>
                </a:tc>
                <a:extLst>
                  <a:ext uri="{0D108BD9-81ED-4DB2-BD59-A6C34878D82A}">
                    <a16:rowId xmlns:a16="http://schemas.microsoft.com/office/drawing/2014/main" xmlns="" val="137210427"/>
                  </a:ext>
                </a:extLst>
              </a:tr>
            </a:tbl>
          </a:graphicData>
        </a:graphic>
      </p:graphicFrame>
    </p:spTree>
    <p:extLst>
      <p:ext uri="{BB962C8B-B14F-4D97-AF65-F5344CB8AC3E}">
        <p14:creationId xmlns:p14="http://schemas.microsoft.com/office/powerpoint/2010/main" val="261411966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4"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BC263B00-AC88-D315-3A09-6B48051093A6}"/>
              </a:ext>
            </a:extLst>
          </p:cNvPr>
          <p:cNvSpPr/>
          <p:nvPr/>
        </p:nvSpPr>
        <p:spPr>
          <a:xfrm>
            <a:off x="198120" y="74336"/>
            <a:ext cx="8610600" cy="8382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8">
            <a:extLst>
              <a:ext uri="{FF2B5EF4-FFF2-40B4-BE49-F238E27FC236}">
                <a16:creationId xmlns:a16="http://schemas.microsoft.com/office/drawing/2014/main" xmlns="" id="{7AC000EA-B9A1-B26D-6636-B6434EB14465}"/>
              </a:ext>
            </a:extLst>
          </p:cNvPr>
          <p:cNvSpPr txBox="1"/>
          <p:nvPr/>
        </p:nvSpPr>
        <p:spPr>
          <a:xfrm>
            <a:off x="350520" y="114976"/>
            <a:ext cx="8458200" cy="677108"/>
          </a:xfrm>
          <a:prstGeom prst="rect">
            <a:avLst/>
          </a:prstGeom>
        </p:spPr>
        <p:txBody>
          <a:bodyPr wrap="square" lIns="0" tIns="0" rIns="0" bIns="0" rtlCol="0" anchor="t">
            <a:spAutoFit/>
          </a:bodyPr>
          <a:lstStyle/>
          <a:p>
            <a:pPr lvl="0">
              <a:defRPr/>
            </a:pPr>
            <a:r>
              <a:rPr lang="en-US" sz="4400" dirty="0">
                <a:solidFill>
                  <a:srgbClr val="000000"/>
                </a:solidFill>
                <a:latin typeface="League Spartan"/>
              </a:rPr>
              <a:t>3. Prepare a poster presentation. </a:t>
            </a:r>
            <a:endParaRPr kumimoji="0" lang="en-US" sz="4400" b="0" i="0" u="none" strike="noStrike" kern="1200" cap="none" spc="0" normalizeH="0" baseline="0" noProof="0" dirty="0">
              <a:ln>
                <a:noFill/>
              </a:ln>
              <a:solidFill>
                <a:srgbClr val="000000"/>
              </a:solidFill>
              <a:effectLst/>
              <a:uLnTx/>
              <a:uFillTx/>
              <a:latin typeface="League Spartan"/>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3456686976"/>
              </p:ext>
            </p:extLst>
          </p:nvPr>
        </p:nvGraphicFramePr>
        <p:xfrm>
          <a:off x="25400" y="953176"/>
          <a:ext cx="18288000" cy="9574276"/>
        </p:xfrm>
        <a:graphic>
          <a:graphicData uri="http://schemas.openxmlformats.org/drawingml/2006/table">
            <a:tbl>
              <a:tblPr firstRow="1" bandRow="1">
                <a:tableStyleId>{F5AB1C69-6EDB-4FF4-983F-18BD219EF322}</a:tableStyleId>
              </a:tblPr>
              <a:tblGrid>
                <a:gridCol w="3505200">
                  <a:extLst>
                    <a:ext uri="{9D8B030D-6E8A-4147-A177-3AD203B41FA5}">
                      <a16:colId xmlns:a16="http://schemas.microsoft.com/office/drawing/2014/main" xmlns="" val="4070427391"/>
                    </a:ext>
                  </a:extLst>
                </a:gridCol>
                <a:gridCol w="6324600">
                  <a:extLst>
                    <a:ext uri="{9D8B030D-6E8A-4147-A177-3AD203B41FA5}">
                      <a16:colId xmlns:a16="http://schemas.microsoft.com/office/drawing/2014/main" xmlns="" val="2146636615"/>
                    </a:ext>
                  </a:extLst>
                </a:gridCol>
                <a:gridCol w="2362200">
                  <a:extLst>
                    <a:ext uri="{9D8B030D-6E8A-4147-A177-3AD203B41FA5}">
                      <a16:colId xmlns:a16="http://schemas.microsoft.com/office/drawing/2014/main" xmlns="" val="2448806174"/>
                    </a:ext>
                  </a:extLst>
                </a:gridCol>
                <a:gridCol w="6096000">
                  <a:extLst>
                    <a:ext uri="{9D8B030D-6E8A-4147-A177-3AD203B41FA5}">
                      <a16:colId xmlns:a16="http://schemas.microsoft.com/office/drawing/2014/main" xmlns="" val="3399092174"/>
                    </a:ext>
                  </a:extLst>
                </a:gridCol>
              </a:tblGrid>
              <a:tr h="913724">
                <a:tc>
                  <a:txBody>
                    <a:bodyPr/>
                    <a:lstStyle/>
                    <a:p>
                      <a:pPr algn="ctr">
                        <a:lnSpc>
                          <a:spcPct val="150000"/>
                        </a:lnSpc>
                      </a:pPr>
                      <a:r>
                        <a:rPr lang="en-US" sz="3600" dirty="0">
                          <a:solidFill>
                            <a:schemeClr val="bg2">
                              <a:lumMod val="10000"/>
                            </a:schemeClr>
                          </a:solidFill>
                        </a:rPr>
                        <a:t>Aspect</a:t>
                      </a:r>
                    </a:p>
                  </a:txBody>
                  <a:tcPr/>
                </a:tc>
                <a:tc>
                  <a:txBody>
                    <a:bodyPr/>
                    <a:lstStyle/>
                    <a:p>
                      <a:pPr algn="ctr">
                        <a:lnSpc>
                          <a:spcPct val="150000"/>
                        </a:lnSpc>
                      </a:pPr>
                      <a:r>
                        <a:rPr lang="en-US" sz="3600" dirty="0">
                          <a:solidFill>
                            <a:schemeClr val="bg2">
                              <a:lumMod val="10000"/>
                            </a:schemeClr>
                          </a:solidFill>
                        </a:rPr>
                        <a:t>Hairdresser</a:t>
                      </a:r>
                    </a:p>
                  </a:txBody>
                  <a:tcPr/>
                </a:tc>
                <a:tc gridSpan="2">
                  <a:txBody>
                    <a:bodyPr/>
                    <a:lstStyle/>
                    <a:p>
                      <a:pPr algn="ctr">
                        <a:lnSpc>
                          <a:spcPct val="150000"/>
                        </a:lnSpc>
                      </a:pPr>
                      <a:r>
                        <a:rPr lang="en-US" sz="3600" dirty="0">
                          <a:solidFill>
                            <a:schemeClr val="bg2">
                              <a:lumMod val="10000"/>
                            </a:schemeClr>
                          </a:solidFill>
                        </a:rPr>
                        <a:t>Photographer</a:t>
                      </a:r>
                    </a:p>
                  </a:txBody>
                  <a:tcPr/>
                </a:tc>
                <a:tc hMerge="1">
                  <a:txBody>
                    <a:bodyPr/>
                    <a:lstStyle/>
                    <a:p>
                      <a:pPr algn="ctr">
                        <a:lnSpc>
                          <a:spcPct val="150000"/>
                        </a:lnSpc>
                      </a:pPr>
                      <a:endParaRPr lang="en-US" sz="3600" dirty="0">
                        <a:solidFill>
                          <a:schemeClr val="bg2">
                            <a:lumMod val="10000"/>
                          </a:schemeClr>
                        </a:solidFill>
                      </a:endParaRPr>
                    </a:p>
                  </a:txBody>
                  <a:tcPr/>
                </a:tc>
                <a:extLst>
                  <a:ext uri="{0D108BD9-81ED-4DB2-BD59-A6C34878D82A}">
                    <a16:rowId xmlns:a16="http://schemas.microsoft.com/office/drawing/2014/main" xmlns="" val="1539062135"/>
                  </a:ext>
                </a:extLst>
              </a:tr>
              <a:tr h="848524">
                <a:tc>
                  <a:txBody>
                    <a:bodyPr/>
                    <a:lstStyle/>
                    <a:p>
                      <a:pPr algn="ctr">
                        <a:lnSpc>
                          <a:spcPct val="150000"/>
                        </a:lnSpc>
                      </a:pPr>
                      <a:r>
                        <a:rPr lang="en-US" sz="3300" dirty="0">
                          <a:solidFill>
                            <a:schemeClr val="bg2">
                              <a:lumMod val="10000"/>
                            </a:schemeClr>
                          </a:solidFill>
                        </a:rPr>
                        <a:t>What</a:t>
                      </a:r>
                      <a:r>
                        <a:rPr lang="en-US" sz="3300" baseline="0" dirty="0">
                          <a:solidFill>
                            <a:schemeClr val="bg2">
                              <a:lumMod val="10000"/>
                            </a:schemeClr>
                          </a:solidFill>
                        </a:rPr>
                        <a:t> the are</a:t>
                      </a:r>
                      <a:endParaRPr lang="en-US" sz="3300" dirty="0">
                        <a:solidFill>
                          <a:schemeClr val="bg2">
                            <a:lumMod val="10000"/>
                          </a:schemeClr>
                        </a:solidFill>
                      </a:endParaRPr>
                    </a:p>
                  </a:txBody>
                  <a:tcPr/>
                </a:tc>
                <a:tc>
                  <a:txBody>
                    <a:bodyPr/>
                    <a:lstStyle/>
                    <a:p>
                      <a:pPr algn="ctr">
                        <a:lnSpc>
                          <a:spcPct val="150000"/>
                        </a:lnSpc>
                      </a:pPr>
                      <a:r>
                        <a:rPr lang="en-US" sz="3300" dirty="0">
                          <a:solidFill>
                            <a:schemeClr val="bg2">
                              <a:lumMod val="10000"/>
                            </a:schemeClr>
                          </a:solidFill>
                        </a:rPr>
                        <a:t>Providing hair</a:t>
                      </a:r>
                      <a:r>
                        <a:rPr lang="en-US" sz="3300" baseline="0" dirty="0">
                          <a:solidFill>
                            <a:schemeClr val="bg2">
                              <a:lumMod val="10000"/>
                            </a:schemeClr>
                          </a:solidFill>
                        </a:rPr>
                        <a:t> cave services </a:t>
                      </a:r>
                      <a:endParaRPr lang="en-US" sz="3300" dirty="0">
                        <a:solidFill>
                          <a:schemeClr val="bg2">
                            <a:lumMod val="10000"/>
                          </a:schemeClr>
                        </a:solidFill>
                      </a:endParaRPr>
                    </a:p>
                  </a:txBody>
                  <a:tcPr/>
                </a:tc>
                <a:tc gridSpan="2">
                  <a:txBody>
                    <a:bodyPr/>
                    <a:lstStyle/>
                    <a:p>
                      <a:pPr algn="ctr">
                        <a:lnSpc>
                          <a:spcPct val="150000"/>
                        </a:lnSpc>
                      </a:pPr>
                      <a:r>
                        <a:rPr lang="en-US" sz="3300" dirty="0"/>
                        <a:t>Capturing images</a:t>
                      </a:r>
                      <a:r>
                        <a:rPr lang="en-US" sz="3300" baseline="0" dirty="0"/>
                        <a:t> using a camera and edit them</a:t>
                      </a:r>
                    </a:p>
                  </a:txBody>
                  <a:tcPr/>
                </a:tc>
                <a:tc hMerge="1">
                  <a:txBody>
                    <a:bodyPr/>
                    <a:lstStyle/>
                    <a:p>
                      <a:pPr algn="ctr">
                        <a:lnSpc>
                          <a:spcPct val="150000"/>
                        </a:lnSpc>
                      </a:pPr>
                      <a:endParaRPr lang="en-US" sz="3600" baseline="0" dirty="0"/>
                    </a:p>
                  </a:txBody>
                  <a:tcPr/>
                </a:tc>
                <a:extLst>
                  <a:ext uri="{0D108BD9-81ED-4DB2-BD59-A6C34878D82A}">
                    <a16:rowId xmlns:a16="http://schemas.microsoft.com/office/drawing/2014/main" xmlns="" val="1678594067"/>
                  </a:ext>
                </a:extLst>
              </a:tr>
              <a:tr h="1466172">
                <a:tc>
                  <a:txBody>
                    <a:bodyPr/>
                    <a:lstStyle/>
                    <a:p>
                      <a:pPr algn="ctr">
                        <a:lnSpc>
                          <a:spcPct val="150000"/>
                        </a:lnSpc>
                      </a:pPr>
                      <a:r>
                        <a:rPr lang="en-US" sz="3300" dirty="0"/>
                        <a:t>Training Required</a:t>
                      </a:r>
                    </a:p>
                  </a:txBody>
                  <a:tcPr/>
                </a:tc>
                <a:tc>
                  <a:txBody>
                    <a:bodyPr/>
                    <a:lstStyle/>
                    <a:p>
                      <a:pPr algn="ctr">
                        <a:lnSpc>
                          <a:spcPct val="150000"/>
                        </a:lnSpc>
                      </a:pPr>
                      <a:r>
                        <a:rPr lang="en-US" sz="3300" dirty="0"/>
                        <a:t>Cosmetology</a:t>
                      </a:r>
                      <a:r>
                        <a:rPr lang="en-US" sz="3300" baseline="0" dirty="0"/>
                        <a:t> school vocational program</a:t>
                      </a:r>
                      <a:endParaRPr lang="en-US" sz="3300" dirty="0"/>
                    </a:p>
                  </a:txBody>
                  <a:tcPr/>
                </a:tc>
                <a:tc gridSpan="2">
                  <a:txBody>
                    <a:bodyPr/>
                    <a:lstStyle/>
                    <a:p>
                      <a:pPr algn="ctr">
                        <a:lnSpc>
                          <a:spcPct val="150000"/>
                        </a:lnSpc>
                      </a:pPr>
                      <a:r>
                        <a:rPr lang="en-US" sz="3300" dirty="0"/>
                        <a:t>Formal education,</a:t>
                      </a:r>
                      <a:r>
                        <a:rPr lang="en-US" sz="3300" baseline="0" dirty="0"/>
                        <a:t> online </a:t>
                      </a:r>
                      <a:r>
                        <a:rPr lang="en-US" sz="3300" baseline="0" dirty="0" err="1"/>
                        <a:t>couses</a:t>
                      </a:r>
                      <a:r>
                        <a:rPr lang="en-US" sz="3300" baseline="0" dirty="0"/>
                        <a:t> , vocation, training school</a:t>
                      </a:r>
                      <a:endParaRPr lang="en-US" sz="3300" dirty="0"/>
                    </a:p>
                  </a:txBody>
                  <a:tcPr/>
                </a:tc>
                <a:tc hMerge="1">
                  <a:txBody>
                    <a:bodyPr/>
                    <a:lstStyle/>
                    <a:p>
                      <a:pPr algn="ctr">
                        <a:lnSpc>
                          <a:spcPct val="150000"/>
                        </a:lnSpc>
                      </a:pPr>
                      <a:endParaRPr lang="en-US" sz="3600" dirty="0"/>
                    </a:p>
                  </a:txBody>
                  <a:tcPr/>
                </a:tc>
                <a:extLst>
                  <a:ext uri="{0D108BD9-81ED-4DB2-BD59-A6C34878D82A}">
                    <a16:rowId xmlns:a16="http://schemas.microsoft.com/office/drawing/2014/main" xmlns="" val="214221286"/>
                  </a:ext>
                </a:extLst>
              </a:tr>
              <a:tr h="2848562">
                <a:tc>
                  <a:txBody>
                    <a:bodyPr/>
                    <a:lstStyle/>
                    <a:p>
                      <a:pPr algn="ctr">
                        <a:lnSpc>
                          <a:spcPct val="150000"/>
                        </a:lnSpc>
                      </a:pPr>
                      <a:r>
                        <a:rPr lang="en-US" sz="4800" dirty="0"/>
                        <a:t>  </a:t>
                      </a:r>
                      <a:r>
                        <a:rPr lang="en-US" sz="3300" dirty="0"/>
                        <a:t>  </a:t>
                      </a:r>
                    </a:p>
                    <a:p>
                      <a:pPr algn="ctr">
                        <a:lnSpc>
                          <a:spcPct val="150000"/>
                        </a:lnSpc>
                      </a:pPr>
                      <a:r>
                        <a:rPr lang="en-US" sz="3300" dirty="0"/>
                        <a:t>Skills Needed</a:t>
                      </a:r>
                    </a:p>
                  </a:txBody>
                  <a:tcPr/>
                </a:tc>
                <a:tc>
                  <a:txBody>
                    <a:bodyPr/>
                    <a:lstStyle/>
                    <a:p>
                      <a:pPr algn="ctr">
                        <a:lnSpc>
                          <a:spcPct val="150000"/>
                        </a:lnSpc>
                      </a:pPr>
                      <a:r>
                        <a:rPr lang="en-US" sz="3300" dirty="0"/>
                        <a:t>Hair</a:t>
                      </a:r>
                      <a:r>
                        <a:rPr lang="en-US" sz="3300" baseline="0" dirty="0"/>
                        <a:t> styling techniques, knowledge of different hair types, artistry and creative skills, communication, customer service and dexterity</a:t>
                      </a:r>
                      <a:endParaRPr lang="en-US" sz="3300" dirty="0"/>
                    </a:p>
                  </a:txBody>
                  <a:tcPr/>
                </a:tc>
                <a:tc gridSpan="2">
                  <a:txBody>
                    <a:bodyPr/>
                    <a:lstStyle/>
                    <a:p>
                      <a:pPr algn="ctr">
                        <a:lnSpc>
                          <a:spcPct val="150000"/>
                        </a:lnSpc>
                      </a:pPr>
                      <a:r>
                        <a:rPr lang="en-US" sz="3300" dirty="0"/>
                        <a:t>Understanding camera operation, composition principles,</a:t>
                      </a:r>
                      <a:r>
                        <a:rPr lang="en-US" sz="3300" baseline="0" dirty="0"/>
                        <a:t> and lighting techniques, proficiency in photo editing software, artistry and creative skills, and  good communication</a:t>
                      </a:r>
                      <a:endParaRPr lang="en-US" sz="3300" dirty="0"/>
                    </a:p>
                  </a:txBody>
                  <a:tcPr/>
                </a:tc>
                <a:tc hMerge="1">
                  <a:txBody>
                    <a:bodyPr/>
                    <a:lstStyle/>
                    <a:p>
                      <a:pPr algn="ctr">
                        <a:lnSpc>
                          <a:spcPct val="150000"/>
                        </a:lnSpc>
                      </a:pPr>
                      <a:endParaRPr lang="en-US" sz="3600" dirty="0"/>
                    </a:p>
                  </a:txBody>
                  <a:tcPr/>
                </a:tc>
                <a:extLst>
                  <a:ext uri="{0D108BD9-81ED-4DB2-BD59-A6C34878D82A}">
                    <a16:rowId xmlns:a16="http://schemas.microsoft.com/office/drawing/2014/main" xmlns="" val="3923654913"/>
                  </a:ext>
                </a:extLst>
              </a:tr>
              <a:tr h="999072">
                <a:tc>
                  <a:txBody>
                    <a:bodyPr/>
                    <a:lstStyle/>
                    <a:p>
                      <a:pPr algn="ctr">
                        <a:lnSpc>
                          <a:spcPct val="150000"/>
                        </a:lnSpc>
                      </a:pPr>
                      <a:r>
                        <a:rPr lang="en-US" sz="3300" dirty="0"/>
                        <a:t>Personal</a:t>
                      </a:r>
                      <a:r>
                        <a:rPr lang="en-US" sz="3300" baseline="0" dirty="0"/>
                        <a:t> Qualities</a:t>
                      </a:r>
                      <a:endParaRPr lang="en-US" sz="3300" dirty="0"/>
                    </a:p>
                  </a:txBody>
                  <a:tcPr/>
                </a:tc>
                <a:tc gridSpan="3">
                  <a:txBody>
                    <a:bodyPr/>
                    <a:lstStyle/>
                    <a:p>
                      <a:pPr algn="ctr">
                        <a:lnSpc>
                          <a:spcPct val="150000"/>
                        </a:lnSpc>
                      </a:pPr>
                      <a:r>
                        <a:rPr lang="en-US" sz="3300" dirty="0"/>
                        <a:t>Patience and perseverance, energy</a:t>
                      </a:r>
                      <a:r>
                        <a:rPr lang="en-US" sz="3300" baseline="0" dirty="0"/>
                        <a:t>, adaptability and active listening</a:t>
                      </a:r>
                      <a:endParaRPr lang="en-US" sz="3300" dirty="0"/>
                    </a:p>
                  </a:txBody>
                  <a:tcPr/>
                </a:tc>
                <a:tc hMerge="1">
                  <a:txBody>
                    <a:bodyPr/>
                    <a:lstStyle/>
                    <a:p>
                      <a:endParaRPr lang="en-US"/>
                    </a:p>
                  </a:txBody>
                  <a:tcPr/>
                </a:tc>
                <a:tc hMerge="1">
                  <a:txBody>
                    <a:bodyPr/>
                    <a:lstStyle/>
                    <a:p>
                      <a:endParaRPr lang="en-US" sz="3600" dirty="0"/>
                    </a:p>
                  </a:txBody>
                  <a:tcPr/>
                </a:tc>
                <a:extLst>
                  <a:ext uri="{0D108BD9-81ED-4DB2-BD59-A6C34878D82A}">
                    <a16:rowId xmlns:a16="http://schemas.microsoft.com/office/drawing/2014/main" xmlns="" val="3353553099"/>
                  </a:ext>
                </a:extLst>
              </a:tr>
              <a:tr h="1797922">
                <a:tc>
                  <a:txBody>
                    <a:bodyPr/>
                    <a:lstStyle/>
                    <a:p>
                      <a:pPr algn="ctr">
                        <a:lnSpc>
                          <a:spcPct val="200000"/>
                        </a:lnSpc>
                      </a:pPr>
                      <a:r>
                        <a:rPr lang="en-US" sz="3300" dirty="0"/>
                        <a:t>Popularity</a:t>
                      </a:r>
                      <a:r>
                        <a:rPr lang="en-US" sz="3300" baseline="0" dirty="0"/>
                        <a:t> in the future</a:t>
                      </a:r>
                      <a:endParaRPr lang="en-US" sz="3300" dirty="0"/>
                    </a:p>
                  </a:txBody>
                  <a:tcPr/>
                </a:tc>
                <a:tc gridSpan="2">
                  <a:txBody>
                    <a:bodyPr/>
                    <a:lstStyle/>
                    <a:p>
                      <a:r>
                        <a:rPr lang="en-US" sz="3300" dirty="0"/>
                        <a:t>Likely to maintain</a:t>
                      </a:r>
                      <a:r>
                        <a:rPr lang="en-US" sz="3300" baseline="0" dirty="0"/>
                        <a:t> stability and increase in popularity due to people’s increasing interest in beauty and hair care services.</a:t>
                      </a:r>
                      <a:endParaRPr lang="en-US" sz="3300" dirty="0"/>
                    </a:p>
                  </a:txBody>
                  <a:tcPr/>
                </a:tc>
                <a:tc hMerge="1">
                  <a:txBody>
                    <a:bodyPr/>
                    <a:lstStyle/>
                    <a:p>
                      <a:endParaRPr lang="en-US"/>
                    </a:p>
                  </a:txBody>
                  <a:tcPr/>
                </a:tc>
                <a:tc>
                  <a:txBody>
                    <a:bodyPr/>
                    <a:lstStyle/>
                    <a:p>
                      <a:r>
                        <a:rPr lang="en-US" sz="3300" dirty="0"/>
                        <a:t>Expected to continue growing, especially with the rise of digital content</a:t>
                      </a:r>
                      <a:r>
                        <a:rPr lang="en-US" sz="3300" baseline="0" dirty="0"/>
                        <a:t> creation and social media.</a:t>
                      </a:r>
                      <a:endParaRPr lang="en-US" sz="3300" dirty="0"/>
                    </a:p>
                  </a:txBody>
                  <a:tcPr/>
                </a:tc>
                <a:extLst>
                  <a:ext uri="{0D108BD9-81ED-4DB2-BD59-A6C34878D82A}">
                    <a16:rowId xmlns:a16="http://schemas.microsoft.com/office/drawing/2014/main" xmlns="" val="3222667115"/>
                  </a:ext>
                </a:extLst>
              </a:tr>
            </a:tbl>
          </a:graphicData>
        </a:graphic>
      </p:graphicFrame>
    </p:spTree>
    <p:extLst>
      <p:ext uri="{BB962C8B-B14F-4D97-AF65-F5344CB8AC3E}">
        <p14:creationId xmlns:p14="http://schemas.microsoft.com/office/powerpoint/2010/main" val="2806727394"/>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4" name="camera.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BC263B00-AC88-D315-3A09-6B48051093A6}"/>
              </a:ext>
            </a:extLst>
          </p:cNvPr>
          <p:cNvSpPr/>
          <p:nvPr/>
        </p:nvSpPr>
        <p:spPr>
          <a:xfrm>
            <a:off x="4724400" y="59328"/>
            <a:ext cx="7467600" cy="1197972"/>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en-US" sz="4000" dirty="0">
                <a:solidFill>
                  <a:schemeClr val="bg2">
                    <a:lumMod val="10000"/>
                  </a:schemeClr>
                </a:solidFill>
              </a:rPr>
              <a:t>4. Present your poster to the class. </a:t>
            </a:r>
            <a:endParaRPr kumimoji="0" lang="en-US" sz="4000" b="0" i="0" u="none" strike="noStrike" kern="1200" cap="none" spc="0" normalizeH="0" baseline="0" noProof="0" dirty="0">
              <a:ln>
                <a:noFill/>
              </a:ln>
              <a:solidFill>
                <a:schemeClr val="bg2">
                  <a:lumMod val="10000"/>
                </a:schemeClr>
              </a:solidFill>
              <a:effectLst/>
              <a:uLnTx/>
              <a:uFillTx/>
              <a:latin typeface="Calibri"/>
            </a:endParaRPr>
          </a:p>
        </p:txBody>
      </p:sp>
      <p:sp>
        <p:nvSpPr>
          <p:cNvPr id="3" name="Rectangle 2"/>
          <p:cNvSpPr/>
          <p:nvPr/>
        </p:nvSpPr>
        <p:spPr>
          <a:xfrm>
            <a:off x="228600" y="1409700"/>
            <a:ext cx="17678400" cy="8402300"/>
          </a:xfrm>
          <a:prstGeom prst="rect">
            <a:avLst/>
          </a:prstGeom>
          <a:solidFill>
            <a:schemeClr val="accent6">
              <a:lumMod val="20000"/>
              <a:lumOff val="80000"/>
            </a:schemeClr>
          </a:solidFill>
          <a:ln w="57150">
            <a:solidFill>
              <a:schemeClr val="accent6">
                <a:lumMod val="75000"/>
              </a:schemeClr>
            </a:solidFill>
            <a:prstDash val="sysDot"/>
          </a:ln>
        </p:spPr>
        <p:txBody>
          <a:bodyPr wrap="square">
            <a:spAutoFit/>
          </a:bodyPr>
          <a:lstStyle/>
          <a:p>
            <a:r>
              <a:rPr lang="en-US" sz="3600" dirty="0"/>
              <a:t>Today, I want to compare two creative professions: hairdressing and photography. Let's dive </a:t>
            </a:r>
            <a:r>
              <a:rPr lang="en-US" sz="3600" dirty="0" err="1"/>
              <a:t>in.Let's</a:t>
            </a:r>
            <a:r>
              <a:rPr lang="en-US" sz="3600" dirty="0"/>
              <a:t> start by understanding what exactly hairdressing and photography entail. Hairdressing is about caring and styling hair, while photography captures moments through a camera </a:t>
            </a:r>
            <a:r>
              <a:rPr lang="en-US" sz="3600" dirty="0" err="1"/>
              <a:t>lens.To</a:t>
            </a:r>
            <a:r>
              <a:rPr lang="en-US" sz="3600" dirty="0"/>
              <a:t> become a hairdresser, one typically undergoes formal training at a cosmetology school or through a vocational program. In contrast, the path to becoming a photographer can vary widely. While some pursue formal education in photography through university or art school programs, others are self-taught. Workshops, online courses, and apprenticeships also play a significant role in honing photography </a:t>
            </a:r>
            <a:r>
              <a:rPr lang="en-US" sz="3600" dirty="0" err="1"/>
              <a:t>skills.Both</a:t>
            </a:r>
            <a:r>
              <a:rPr lang="en-US" sz="3600" dirty="0"/>
              <a:t> require artistry and creative skills, attention to detail, and communication skills. Hairdressers need to have knowledge of different hair types and styling techniques, while photographers focus on understanding camera operation, composition principles, and lighting techniques, and proficiency in photo editing </a:t>
            </a:r>
            <a:r>
              <a:rPr lang="en-US" sz="3600" dirty="0" err="1"/>
              <a:t>software.In</a:t>
            </a:r>
            <a:r>
              <a:rPr lang="en-US" sz="3600" dirty="0"/>
              <a:t> the future, hairdressing is stable due to ongoing demand in beauty and hair care services, while photography is growing, especially in digital </a:t>
            </a:r>
            <a:r>
              <a:rPr lang="en-US" sz="3600" dirty="0" err="1"/>
              <a:t>media.In</a:t>
            </a:r>
            <a:r>
              <a:rPr lang="en-US" sz="3600" dirty="0"/>
              <a:t> conclusion, both hairdressing and photography offer exciting and rewarding career paths for those with a passion for creativity and </a:t>
            </a:r>
            <a:r>
              <a:rPr lang="en-US" sz="3600" dirty="0" err="1"/>
              <a:t>artistry.Thank</a:t>
            </a:r>
            <a:r>
              <a:rPr lang="en-US" sz="3600" dirty="0"/>
              <a:t> you for your time. Any questions? </a:t>
            </a:r>
          </a:p>
        </p:txBody>
      </p:sp>
    </p:spTree>
    <p:extLst>
      <p:ext uri="{BB962C8B-B14F-4D97-AF65-F5344CB8AC3E}">
        <p14:creationId xmlns:p14="http://schemas.microsoft.com/office/powerpoint/2010/main" val="358880342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4" name="camera.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25B71F1-AC5C-66AC-5007-7E1F402E6287}"/>
              </a:ext>
            </a:extLst>
          </p:cNvPr>
          <p:cNvPicPr>
            <a:picLocks noChangeAspect="1"/>
          </p:cNvPicPr>
          <p:nvPr/>
        </p:nvPicPr>
        <p:blipFill>
          <a:blip r:embed="rId2"/>
          <a:stretch>
            <a:fillRect/>
          </a:stretch>
        </p:blipFill>
        <p:spPr>
          <a:xfrm>
            <a:off x="3758131" y="692883"/>
            <a:ext cx="9766071" cy="5935773"/>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TextBox 15">
            <a:extLst>
              <a:ext uri="{FF2B5EF4-FFF2-40B4-BE49-F238E27FC236}">
                <a16:creationId xmlns:a16="http://schemas.microsoft.com/office/drawing/2014/main" xmlns=""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GAMES</a:t>
            </a:r>
          </a:p>
        </p:txBody>
      </p:sp>
    </p:spTree>
    <p:extLst>
      <p:ext uri="{BB962C8B-B14F-4D97-AF65-F5344CB8AC3E}">
        <p14:creationId xmlns:p14="http://schemas.microsoft.com/office/powerpoint/2010/main" val="29520544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xmlns=""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29" name="7">
            <a:extLst>
              <a:ext uri="{FF2B5EF4-FFF2-40B4-BE49-F238E27FC236}">
                <a16:creationId xmlns:a16="http://schemas.microsoft.com/office/drawing/2014/main" xmlns="" id="{AF243CF8-1AE9-4FA9-BCC2-2423DE3A4520}"/>
              </a:ext>
            </a:extLst>
          </p:cNvPr>
          <p:cNvSpPr/>
          <p:nvPr/>
        </p:nvSpPr>
        <p:spPr>
          <a:xfrm>
            <a:off x="6012787" y="5378045"/>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30" name="6">
            <a:extLst>
              <a:ext uri="{FF2B5EF4-FFF2-40B4-BE49-F238E27FC236}">
                <a16:creationId xmlns:a16="http://schemas.microsoft.com/office/drawing/2014/main" xmlns=""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31" name="a">
            <a:extLst>
              <a:ext uri="{FF2B5EF4-FFF2-40B4-BE49-F238E27FC236}">
                <a16:creationId xmlns:a16="http://schemas.microsoft.com/office/drawing/2014/main" xmlns="" id="{762D4303-9935-4699-A9E3-6A3FBBEECC2E}"/>
              </a:ext>
            </a:extLst>
          </p:cNvPr>
          <p:cNvSpPr txBox="1"/>
          <p:nvPr/>
        </p:nvSpPr>
        <p:spPr>
          <a:xfrm>
            <a:off x="4602111" y="4114779"/>
            <a:ext cx="6707247" cy="738664"/>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Aharoni" panose="02010803020104030203" pitchFamily="2" charset="-79"/>
              </a:rPr>
              <a:t>	     A. </a:t>
            </a: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theoretical subject </a:t>
            </a:r>
          </a:p>
        </p:txBody>
      </p:sp>
      <p:sp>
        <p:nvSpPr>
          <p:cNvPr id="32" name="b">
            <a:extLst>
              <a:ext uri="{FF2B5EF4-FFF2-40B4-BE49-F238E27FC236}">
                <a16:creationId xmlns:a16="http://schemas.microsoft.com/office/drawing/2014/main" xmlns="" id="{0B8D84D0-1FE3-46F2-9732-509EBFC80E15}"/>
              </a:ext>
            </a:extLst>
          </p:cNvPr>
          <p:cNvSpPr txBox="1"/>
          <p:nvPr/>
        </p:nvSpPr>
        <p:spPr>
          <a:xfrm>
            <a:off x="6629400" y="5188948"/>
            <a:ext cx="6465359" cy="1038701"/>
          </a:xfrm>
          <a:prstGeom prst="flowChartTerminator">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B. insist</a:t>
            </a:r>
          </a:p>
        </p:txBody>
      </p:sp>
      <p:sp>
        <p:nvSpPr>
          <p:cNvPr id="33" name="c">
            <a:extLst>
              <a:ext uri="{FF2B5EF4-FFF2-40B4-BE49-F238E27FC236}">
                <a16:creationId xmlns:a16="http://schemas.microsoft.com/office/drawing/2014/main" xmlns="" id="{707F0852-DBE6-4916-B4E4-0D0D989C6E7D}"/>
              </a:ext>
            </a:extLst>
          </p:cNvPr>
          <p:cNvSpPr txBox="1"/>
          <p:nvPr/>
        </p:nvSpPr>
        <p:spPr>
          <a:xfrm>
            <a:off x="5440392" y="6458294"/>
            <a:ext cx="6502037" cy="1038701"/>
          </a:xfrm>
          <a:prstGeom prst="flowChartTerminator">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C. overestimate</a:t>
            </a:r>
          </a:p>
        </p:txBody>
      </p:sp>
      <p:pic>
        <p:nvPicPr>
          <p:cNvPr id="37" name="5">
            <a:extLst>
              <a:ext uri="{FF2B5EF4-FFF2-40B4-BE49-F238E27FC236}">
                <a16:creationId xmlns:a16="http://schemas.microsoft.com/office/drawing/2014/main" xmlns=""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666475" y="3990451"/>
            <a:ext cx="968693" cy="975957"/>
          </a:xfrm>
          <a:prstGeom prst="rect">
            <a:avLst/>
          </a:prstGeom>
        </p:spPr>
      </p:pic>
      <p:pic>
        <p:nvPicPr>
          <p:cNvPr id="38" name="4">
            <a:extLst>
              <a:ext uri="{FF2B5EF4-FFF2-40B4-BE49-F238E27FC236}">
                <a16:creationId xmlns:a16="http://schemas.microsoft.com/office/drawing/2014/main" xmlns=""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666475" y="5180729"/>
            <a:ext cx="971550" cy="975957"/>
          </a:xfrm>
          <a:prstGeom prst="rect">
            <a:avLst/>
          </a:prstGeom>
        </p:spPr>
      </p:pic>
      <p:pic>
        <p:nvPicPr>
          <p:cNvPr id="39" name="3">
            <a:extLst>
              <a:ext uri="{FF2B5EF4-FFF2-40B4-BE49-F238E27FC236}">
                <a16:creationId xmlns:a16="http://schemas.microsoft.com/office/drawing/2014/main" xmlns=""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729136" y="6546851"/>
            <a:ext cx="971550" cy="922027"/>
          </a:xfrm>
          <a:prstGeom prst="rect">
            <a:avLst/>
          </a:prstGeom>
        </p:spPr>
      </p:pic>
      <p:pic>
        <p:nvPicPr>
          <p:cNvPr id="40" name="2">
            <a:hlinkClick r:id="" action="ppaction://media"/>
            <a:extLst>
              <a:ext uri="{FF2B5EF4-FFF2-40B4-BE49-F238E27FC236}">
                <a16:creationId xmlns:a16="http://schemas.microsoft.com/office/drawing/2014/main" xmlns=""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xmlns=""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xmlns="" id="{57F1A3F7-B29D-4417-99F4-B9CAC0DA98AE}"/>
              </a:ext>
            </a:extLst>
          </p:cNvPr>
          <p:cNvSpPr/>
          <p:nvPr/>
        </p:nvSpPr>
        <p:spPr>
          <a:xfrm>
            <a:off x="5913369" y="2614352"/>
            <a:ext cx="6465359"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1028700" rtl="0" eaLnBrk="1" fontAlgn="auto" latinLnBrk="0" hangingPunct="1">
              <a:lnSpc>
                <a:spcPct val="100000"/>
              </a:lnSpc>
              <a:spcBef>
                <a:spcPts val="0"/>
              </a:spcBef>
              <a:spcAft>
                <a:spcPts val="0"/>
              </a:spcAft>
              <a:buClrTx/>
              <a:buSzTx/>
              <a:buFontTx/>
              <a:buAutoNum type="arabicPeriod"/>
              <a:tabLst/>
              <a:defRPr/>
            </a:pPr>
            <a:r>
              <a:rPr kumimoji="0" lang="en-US" sz="4200" b="0"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Look and answer? </a:t>
            </a:r>
            <a:endParaRPr kumimoji="0" lang="th-TH" sz="4200" b="0"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endParaRPr>
          </a:p>
        </p:txBody>
      </p:sp>
      <p:sp>
        <p:nvSpPr>
          <p:cNvPr id="22" name="Flowchart: Terminator 21">
            <a:extLst>
              <a:ext uri="{FF2B5EF4-FFF2-40B4-BE49-F238E27FC236}">
                <a16:creationId xmlns:a16="http://schemas.microsoft.com/office/drawing/2014/main" xmlns=""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4DD6D3"/>
                </a:solidFill>
                <a:effectLst>
                  <a:outerShdw blurRad="38100" dist="25400" dir="5400000" algn="ctr" rotWithShape="0">
                    <a:srgbClr val="6E747A">
                      <a:alpha val="43000"/>
                    </a:srgbClr>
                  </a:outerShdw>
                </a:effectLst>
                <a:uLnTx/>
                <a:uFillTx/>
                <a:latin typeface="Aharoni" panose="02010803020104030203" pitchFamily="2" charset="-79"/>
                <a:ea typeface="+mn-ea"/>
                <a:cs typeface="Aharoni" panose="02010803020104030203" pitchFamily="2" charset="-79"/>
              </a:rPr>
              <a:t>game</a:t>
            </a:r>
          </a:p>
        </p:txBody>
      </p:sp>
      <p:pic>
        <p:nvPicPr>
          <p:cNvPr id="23" name="Picture 22">
            <a:extLst>
              <a:ext uri="{FF2B5EF4-FFF2-40B4-BE49-F238E27FC236}">
                <a16:creationId xmlns:a16="http://schemas.microsoft.com/office/drawing/2014/main" xmlns=""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xmlns=""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xmlns=""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 action="ppaction://noaction"/>
            <a:extLst>
              <a:ext uri="{FF2B5EF4-FFF2-40B4-BE49-F238E27FC236}">
                <a16:creationId xmlns:a16="http://schemas.microsoft.com/office/drawing/2014/main" xmlns="" id="{9079F41C-1F30-4B2C-9355-A08497D6577E}"/>
              </a:ext>
            </a:extLst>
          </p:cNvPr>
          <p:cNvPicPr>
            <a:picLocks noChangeAspect="1"/>
          </p:cNvPicPr>
          <p:nvPr/>
        </p:nvPicPr>
        <p:blipFill>
          <a:blip r:embed="rId11"/>
          <a:stretch>
            <a:fillRect/>
          </a:stretch>
        </p:blipFill>
        <p:spPr>
          <a:xfrm flipH="1">
            <a:off x="11164158" y="8858888"/>
            <a:ext cx="1364901" cy="1403133"/>
          </a:xfrm>
          <a:prstGeom prst="rect">
            <a:avLst/>
          </a:prstGeom>
        </p:spPr>
      </p:pic>
      <p:pic>
        <p:nvPicPr>
          <p:cNvPr id="34" name="Picture 33">
            <a:extLst>
              <a:ext uri="{FF2B5EF4-FFF2-40B4-BE49-F238E27FC236}">
                <a16:creationId xmlns:a16="http://schemas.microsoft.com/office/drawing/2014/main" xmlns="" id="{F4D92BB1-457D-429E-B87D-43DF04FE8C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xmlns="" id="{5498A304-9490-43A3-B31F-C93D51CB26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4" action="ppaction://hlinksldjump"/>
            <a:extLst>
              <a:ext uri="{FF2B5EF4-FFF2-40B4-BE49-F238E27FC236}">
                <a16:creationId xmlns:a16="http://schemas.microsoft.com/office/drawing/2014/main" xmlns="" id="{ACB86497-F2D9-4019-A299-FAE0AE162406}"/>
              </a:ext>
            </a:extLst>
          </p:cNvPr>
          <p:cNvPicPr>
            <a:picLocks noChangeAspect="1" noChangeArrowheads="1"/>
          </p:cNvPicPr>
          <p:nvPr/>
        </p:nvPicPr>
        <p:blipFill>
          <a:blip r:embed="rId15" cstate="print">
            <a:clrChange>
              <a:clrFrom>
                <a:srgbClr val="F6F6F6"/>
              </a:clrFrom>
              <a:clrTo>
                <a:srgbClr val="F6F6F6">
                  <a:alpha val="0"/>
                </a:srgbClr>
              </a:clrTo>
            </a:clrChange>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7"/>
          <a:stretch>
            <a:fillRect/>
          </a:stretch>
        </p:blipFill>
        <p:spPr>
          <a:xfrm>
            <a:off x="12704851" y="4305300"/>
            <a:ext cx="5364207" cy="2982290"/>
          </a:xfrm>
          <a:prstGeom prst="rect">
            <a:avLst/>
          </a:prstGeom>
        </p:spPr>
      </p:pic>
    </p:spTree>
    <p:extLst>
      <p:ext uri="{BB962C8B-B14F-4D97-AF65-F5344CB8AC3E}">
        <p14:creationId xmlns:p14="http://schemas.microsoft.com/office/powerpoint/2010/main" val="3683895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xmlns="" id="{A3B996AD-9DDC-4FCD-BF42-25F8E4B8521D}"/>
              </a:ext>
            </a:extLst>
          </p:cNvPr>
          <p:cNvSpPr/>
          <p:nvPr/>
        </p:nvSpPr>
        <p:spPr>
          <a:xfrm>
            <a:off x="5018012" y="2566442"/>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2. Look and answer?</a:t>
            </a:r>
            <a:endParaRPr kumimoji="0" lang="th-TH" sz="4200" b="0"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endParaRPr>
          </a:p>
        </p:txBody>
      </p:sp>
      <p:sp>
        <p:nvSpPr>
          <p:cNvPr id="7" name="6">
            <a:extLst>
              <a:ext uri="{FF2B5EF4-FFF2-40B4-BE49-F238E27FC236}">
                <a16:creationId xmlns:a16="http://schemas.microsoft.com/office/drawing/2014/main" xmlns="" id="{D370FA78-14D4-4D0B-9411-6F71E8C690C2}"/>
              </a:ext>
            </a:extLst>
          </p:cNvPr>
          <p:cNvSpPr/>
          <p:nvPr/>
        </p:nvSpPr>
        <p:spPr>
          <a:xfrm>
            <a:off x="5181600" y="4235864"/>
            <a:ext cx="6657894"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8" name="5">
            <a:extLst>
              <a:ext uri="{FF2B5EF4-FFF2-40B4-BE49-F238E27FC236}">
                <a16:creationId xmlns:a16="http://schemas.microsoft.com/office/drawing/2014/main" xmlns="" id="{D3835CE4-A70A-4373-9555-B6B4E3B4A4C0}"/>
              </a:ext>
            </a:extLst>
          </p:cNvPr>
          <p:cNvSpPr/>
          <p:nvPr/>
        </p:nvSpPr>
        <p:spPr>
          <a:xfrm>
            <a:off x="5181600" y="5618574"/>
            <a:ext cx="6657893"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9" name="4">
            <a:extLst>
              <a:ext uri="{FF2B5EF4-FFF2-40B4-BE49-F238E27FC236}">
                <a16:creationId xmlns:a16="http://schemas.microsoft.com/office/drawing/2014/main" xmlns="" id="{EDB2BFD7-2518-4DF3-ACCA-684B15B6BFB2}"/>
              </a:ext>
            </a:extLst>
          </p:cNvPr>
          <p:cNvSpPr/>
          <p:nvPr/>
        </p:nvSpPr>
        <p:spPr>
          <a:xfrm>
            <a:off x="5181600" y="6950603"/>
            <a:ext cx="6657893"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10" name="a">
            <a:extLst>
              <a:ext uri="{FF2B5EF4-FFF2-40B4-BE49-F238E27FC236}">
                <a16:creationId xmlns:a16="http://schemas.microsoft.com/office/drawing/2014/main" xmlns="" id="{82749A46-E233-44D3-A03C-C5D582EB4CE5}"/>
              </a:ext>
            </a:extLst>
          </p:cNvPr>
          <p:cNvSpPr txBox="1"/>
          <p:nvPr/>
        </p:nvSpPr>
        <p:spPr>
          <a:xfrm>
            <a:off x="4191000" y="4240872"/>
            <a:ext cx="7253022" cy="738664"/>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A. painful</a:t>
            </a:r>
          </a:p>
        </p:txBody>
      </p:sp>
      <p:sp>
        <p:nvSpPr>
          <p:cNvPr id="11" name="b">
            <a:extLst>
              <a:ext uri="{FF2B5EF4-FFF2-40B4-BE49-F238E27FC236}">
                <a16:creationId xmlns:a16="http://schemas.microsoft.com/office/drawing/2014/main" xmlns="" id="{9EAC9AE7-B6CA-4989-8B95-DBFB0649DFF2}"/>
              </a:ext>
            </a:extLst>
          </p:cNvPr>
          <p:cNvSpPr txBox="1"/>
          <p:nvPr/>
        </p:nvSpPr>
        <p:spPr>
          <a:xfrm>
            <a:off x="4416039" y="5598383"/>
            <a:ext cx="7673009" cy="738664"/>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B. insist</a:t>
            </a:r>
          </a:p>
        </p:txBody>
      </p:sp>
      <p:sp>
        <p:nvSpPr>
          <p:cNvPr id="12" name="c">
            <a:extLst>
              <a:ext uri="{FF2B5EF4-FFF2-40B4-BE49-F238E27FC236}">
                <a16:creationId xmlns:a16="http://schemas.microsoft.com/office/drawing/2014/main" xmlns="" id="{0B3DFEA6-2C23-4F8D-A912-0BDAD035556F}"/>
              </a:ext>
            </a:extLst>
          </p:cNvPr>
          <p:cNvSpPr txBox="1"/>
          <p:nvPr/>
        </p:nvSpPr>
        <p:spPr>
          <a:xfrm>
            <a:off x="4564369" y="6983189"/>
            <a:ext cx="7149004" cy="738664"/>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C. overestimate </a:t>
            </a:r>
          </a:p>
        </p:txBody>
      </p:sp>
      <p:pic>
        <p:nvPicPr>
          <p:cNvPr id="13" name="3">
            <a:extLst>
              <a:ext uri="{FF2B5EF4-FFF2-40B4-BE49-F238E27FC236}">
                <a16:creationId xmlns:a16="http://schemas.microsoft.com/office/drawing/2014/main" xmlns=""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0972544" y="5546348"/>
            <a:ext cx="968693" cy="975957"/>
          </a:xfrm>
          <a:prstGeom prst="rect">
            <a:avLst/>
          </a:prstGeom>
        </p:spPr>
      </p:pic>
      <p:pic>
        <p:nvPicPr>
          <p:cNvPr id="14" name="2">
            <a:extLst>
              <a:ext uri="{FF2B5EF4-FFF2-40B4-BE49-F238E27FC236}">
                <a16:creationId xmlns:a16="http://schemas.microsoft.com/office/drawing/2014/main" xmlns=""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4071228"/>
            <a:ext cx="971550" cy="975957"/>
          </a:xfrm>
          <a:prstGeom prst="rect">
            <a:avLst/>
          </a:prstGeom>
        </p:spPr>
      </p:pic>
      <p:pic>
        <p:nvPicPr>
          <p:cNvPr id="15" name="1">
            <a:extLst>
              <a:ext uri="{FF2B5EF4-FFF2-40B4-BE49-F238E27FC236}">
                <a16:creationId xmlns:a16="http://schemas.microsoft.com/office/drawing/2014/main" xmlns=""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033112" y="6762564"/>
            <a:ext cx="971550" cy="975957"/>
          </a:xfrm>
          <a:prstGeom prst="rect">
            <a:avLst/>
          </a:prstGeom>
        </p:spPr>
      </p:pic>
      <p:pic>
        <p:nvPicPr>
          <p:cNvPr id="16" name="10-XYLOSCAL">
            <a:hlinkClick r:id="" action="ppaction://media"/>
            <a:extLst>
              <a:ext uri="{FF2B5EF4-FFF2-40B4-BE49-F238E27FC236}">
                <a16:creationId xmlns:a16="http://schemas.microsoft.com/office/drawing/2014/main" xmlns=""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xmlns=""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4881038" y="392756"/>
            <a:ext cx="457200" cy="457200"/>
          </a:xfrm>
          <a:prstGeom prst="rect">
            <a:avLst/>
          </a:prstGeom>
        </p:spPr>
      </p:pic>
      <p:sp>
        <p:nvSpPr>
          <p:cNvPr id="19" name="Flowchart: Terminator 18">
            <a:extLst>
              <a:ext uri="{FF2B5EF4-FFF2-40B4-BE49-F238E27FC236}">
                <a16:creationId xmlns:a16="http://schemas.microsoft.com/office/drawing/2014/main" xmlns=""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4DD6D3"/>
                </a:solidFill>
                <a:effectLst>
                  <a:outerShdw blurRad="38100" dist="25400" dir="5400000" algn="ctr" rotWithShape="0">
                    <a:srgbClr val="6E747A">
                      <a:alpha val="43000"/>
                    </a:srgbClr>
                  </a:outerShdw>
                </a:effectLst>
                <a:uLnTx/>
                <a:uFillTx/>
                <a:latin typeface="Aharoni" panose="02010803020104030203" pitchFamily="2" charset="-79"/>
                <a:ea typeface="+mn-ea"/>
                <a:cs typeface="Aharoni" panose="02010803020104030203" pitchFamily="2" charset="-79"/>
              </a:rPr>
              <a:t>game</a:t>
            </a:r>
          </a:p>
        </p:txBody>
      </p:sp>
      <p:pic>
        <p:nvPicPr>
          <p:cNvPr id="21" name="Picture 20">
            <a:extLst>
              <a:ext uri="{FF2B5EF4-FFF2-40B4-BE49-F238E27FC236}">
                <a16:creationId xmlns:a16="http://schemas.microsoft.com/office/drawing/2014/main" xmlns=""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xmlns=""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xmlns=""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 action="ppaction://noaction"/>
            <a:extLst>
              <a:ext uri="{FF2B5EF4-FFF2-40B4-BE49-F238E27FC236}">
                <a16:creationId xmlns:a16="http://schemas.microsoft.com/office/drawing/2014/main" xmlns="" id="{A42F73FC-63C3-4BAD-99B1-5D55F9D4AFFA}"/>
              </a:ext>
            </a:extLst>
          </p:cNvPr>
          <p:cNvPicPr>
            <a:picLocks noChangeAspect="1"/>
          </p:cNvPicPr>
          <p:nvPr/>
        </p:nvPicPr>
        <p:blipFill>
          <a:blip r:embed="rId11"/>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xmlns="" id="{ECBF770D-85A4-48CE-B3D4-278372A36A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xmlns="" id="{E8C3DADE-A8E0-44CA-B1F4-18C71AACB1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4" action="ppaction://hlinksldjump"/>
            <a:extLst>
              <a:ext uri="{FF2B5EF4-FFF2-40B4-BE49-F238E27FC236}">
                <a16:creationId xmlns:a16="http://schemas.microsoft.com/office/drawing/2014/main" xmlns="" id="{5771DBB6-B42F-4E65-BC5E-E14DC2CCC616}"/>
              </a:ext>
            </a:extLst>
          </p:cNvPr>
          <p:cNvPicPr>
            <a:picLocks noChangeAspect="1" noChangeArrowheads="1"/>
          </p:cNvPicPr>
          <p:nvPr/>
        </p:nvPicPr>
        <p:blipFill>
          <a:blip r:embed="rId15" cstate="print">
            <a:clrChange>
              <a:clrFrom>
                <a:srgbClr val="F6F6F6"/>
              </a:clrFrom>
              <a:clrTo>
                <a:srgbClr val="F6F6F6">
                  <a:alpha val="0"/>
                </a:srgbClr>
              </a:clrTo>
            </a:clrChange>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7"/>
          <a:stretch>
            <a:fillRect/>
          </a:stretch>
        </p:blipFill>
        <p:spPr>
          <a:xfrm>
            <a:off x="12830094" y="4091135"/>
            <a:ext cx="5049898" cy="3725627"/>
          </a:xfrm>
          <a:prstGeom prst="rect">
            <a:avLst/>
          </a:prstGeom>
        </p:spPr>
      </p:pic>
    </p:spTree>
    <p:extLst>
      <p:ext uri="{BB962C8B-B14F-4D97-AF65-F5344CB8AC3E}">
        <p14:creationId xmlns:p14="http://schemas.microsoft.com/office/powerpoint/2010/main" val="498619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xmlns="" id="{A3B996AD-9DDC-4FCD-BF42-25F8E4B8521D}"/>
              </a:ext>
            </a:extLst>
          </p:cNvPr>
          <p:cNvSpPr/>
          <p:nvPr/>
        </p:nvSpPr>
        <p:spPr>
          <a:xfrm>
            <a:off x="5580560" y="2565572"/>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3. Look and answer?</a:t>
            </a:r>
            <a:endParaRPr kumimoji="0" lang="th-TH" sz="4200" b="0"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endParaRPr>
          </a:p>
        </p:txBody>
      </p:sp>
      <p:sp>
        <p:nvSpPr>
          <p:cNvPr id="7" name="6">
            <a:extLst>
              <a:ext uri="{FF2B5EF4-FFF2-40B4-BE49-F238E27FC236}">
                <a16:creationId xmlns:a16="http://schemas.microsoft.com/office/drawing/2014/main" xmlns="" id="{D370FA78-14D4-4D0B-9411-6F71E8C690C2}"/>
              </a:ext>
            </a:extLst>
          </p:cNvPr>
          <p:cNvSpPr/>
          <p:nvPr/>
        </p:nvSpPr>
        <p:spPr>
          <a:xfrm>
            <a:off x="5181600" y="4235864"/>
            <a:ext cx="6657894"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8" name="5">
            <a:extLst>
              <a:ext uri="{FF2B5EF4-FFF2-40B4-BE49-F238E27FC236}">
                <a16:creationId xmlns:a16="http://schemas.microsoft.com/office/drawing/2014/main" xmlns="" id="{D3835CE4-A70A-4373-9555-B6B4E3B4A4C0}"/>
              </a:ext>
            </a:extLst>
          </p:cNvPr>
          <p:cNvSpPr/>
          <p:nvPr/>
        </p:nvSpPr>
        <p:spPr>
          <a:xfrm>
            <a:off x="5181600" y="5618574"/>
            <a:ext cx="6657893"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9" name="4">
            <a:extLst>
              <a:ext uri="{FF2B5EF4-FFF2-40B4-BE49-F238E27FC236}">
                <a16:creationId xmlns:a16="http://schemas.microsoft.com/office/drawing/2014/main" xmlns="" id="{EDB2BFD7-2518-4DF3-ACCA-684B15B6BFB2}"/>
              </a:ext>
            </a:extLst>
          </p:cNvPr>
          <p:cNvSpPr/>
          <p:nvPr/>
        </p:nvSpPr>
        <p:spPr>
          <a:xfrm>
            <a:off x="5181600" y="6950603"/>
            <a:ext cx="6657893"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10" name="a">
            <a:extLst>
              <a:ext uri="{FF2B5EF4-FFF2-40B4-BE49-F238E27FC236}">
                <a16:creationId xmlns:a16="http://schemas.microsoft.com/office/drawing/2014/main" xmlns="" id="{82749A46-E233-44D3-A03C-C5D582EB4CE5}"/>
              </a:ext>
            </a:extLst>
          </p:cNvPr>
          <p:cNvSpPr txBox="1"/>
          <p:nvPr/>
        </p:nvSpPr>
        <p:spPr>
          <a:xfrm>
            <a:off x="4416039" y="4189840"/>
            <a:ext cx="7253022" cy="738664"/>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A. painful </a:t>
            </a:r>
          </a:p>
        </p:txBody>
      </p:sp>
      <p:sp>
        <p:nvSpPr>
          <p:cNvPr id="11" name="b">
            <a:extLst>
              <a:ext uri="{FF2B5EF4-FFF2-40B4-BE49-F238E27FC236}">
                <a16:creationId xmlns:a16="http://schemas.microsoft.com/office/drawing/2014/main" xmlns="" id="{9EAC9AE7-B6CA-4989-8B95-DBFB0649DFF2}"/>
              </a:ext>
            </a:extLst>
          </p:cNvPr>
          <p:cNvSpPr txBox="1"/>
          <p:nvPr/>
        </p:nvSpPr>
        <p:spPr>
          <a:xfrm>
            <a:off x="4416039" y="5598383"/>
            <a:ext cx="7673009" cy="738664"/>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B. salary</a:t>
            </a:r>
          </a:p>
        </p:txBody>
      </p:sp>
      <p:sp>
        <p:nvSpPr>
          <p:cNvPr id="12" name="c">
            <a:extLst>
              <a:ext uri="{FF2B5EF4-FFF2-40B4-BE49-F238E27FC236}">
                <a16:creationId xmlns:a16="http://schemas.microsoft.com/office/drawing/2014/main" xmlns="" id="{0B3DFEA6-2C23-4F8D-A912-0BDAD035556F}"/>
              </a:ext>
            </a:extLst>
          </p:cNvPr>
          <p:cNvSpPr txBox="1"/>
          <p:nvPr/>
        </p:nvSpPr>
        <p:spPr>
          <a:xfrm>
            <a:off x="4564369" y="6983189"/>
            <a:ext cx="7149004" cy="738664"/>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C. overestimate</a:t>
            </a:r>
          </a:p>
        </p:txBody>
      </p:sp>
      <p:pic>
        <p:nvPicPr>
          <p:cNvPr id="13" name="3">
            <a:extLst>
              <a:ext uri="{FF2B5EF4-FFF2-40B4-BE49-F238E27FC236}">
                <a16:creationId xmlns:a16="http://schemas.microsoft.com/office/drawing/2014/main" xmlns=""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0972544" y="5546348"/>
            <a:ext cx="968693" cy="975957"/>
          </a:xfrm>
          <a:prstGeom prst="rect">
            <a:avLst/>
          </a:prstGeom>
        </p:spPr>
      </p:pic>
      <p:pic>
        <p:nvPicPr>
          <p:cNvPr id="14" name="2">
            <a:extLst>
              <a:ext uri="{FF2B5EF4-FFF2-40B4-BE49-F238E27FC236}">
                <a16:creationId xmlns:a16="http://schemas.microsoft.com/office/drawing/2014/main" xmlns=""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4071228"/>
            <a:ext cx="971550" cy="975957"/>
          </a:xfrm>
          <a:prstGeom prst="rect">
            <a:avLst/>
          </a:prstGeom>
        </p:spPr>
      </p:pic>
      <p:pic>
        <p:nvPicPr>
          <p:cNvPr id="15" name="1">
            <a:extLst>
              <a:ext uri="{FF2B5EF4-FFF2-40B4-BE49-F238E27FC236}">
                <a16:creationId xmlns:a16="http://schemas.microsoft.com/office/drawing/2014/main" xmlns=""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033112" y="6762564"/>
            <a:ext cx="971550" cy="975957"/>
          </a:xfrm>
          <a:prstGeom prst="rect">
            <a:avLst/>
          </a:prstGeom>
        </p:spPr>
      </p:pic>
      <p:pic>
        <p:nvPicPr>
          <p:cNvPr id="16" name="10-XYLOSCAL">
            <a:hlinkClick r:id="" action="ppaction://media"/>
            <a:extLst>
              <a:ext uri="{FF2B5EF4-FFF2-40B4-BE49-F238E27FC236}">
                <a16:creationId xmlns:a16="http://schemas.microsoft.com/office/drawing/2014/main" xmlns=""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xmlns=""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4881038" y="392756"/>
            <a:ext cx="457200" cy="457200"/>
          </a:xfrm>
          <a:prstGeom prst="rect">
            <a:avLst/>
          </a:prstGeom>
        </p:spPr>
      </p:pic>
      <p:sp>
        <p:nvSpPr>
          <p:cNvPr id="19" name="Flowchart: Terminator 18">
            <a:extLst>
              <a:ext uri="{FF2B5EF4-FFF2-40B4-BE49-F238E27FC236}">
                <a16:creationId xmlns:a16="http://schemas.microsoft.com/office/drawing/2014/main" xmlns=""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4DD6D3"/>
                </a:solidFill>
                <a:effectLst>
                  <a:outerShdw blurRad="38100" dist="25400" dir="5400000" algn="ctr" rotWithShape="0">
                    <a:srgbClr val="6E747A">
                      <a:alpha val="43000"/>
                    </a:srgbClr>
                  </a:outerShdw>
                </a:effectLst>
                <a:uLnTx/>
                <a:uFillTx/>
                <a:latin typeface="Aharoni" panose="02010803020104030203" pitchFamily="2" charset="-79"/>
                <a:ea typeface="+mn-ea"/>
                <a:cs typeface="Aharoni" panose="02010803020104030203" pitchFamily="2" charset="-79"/>
              </a:rPr>
              <a:t>game</a:t>
            </a:r>
          </a:p>
        </p:txBody>
      </p:sp>
      <p:pic>
        <p:nvPicPr>
          <p:cNvPr id="21" name="Picture 20">
            <a:extLst>
              <a:ext uri="{FF2B5EF4-FFF2-40B4-BE49-F238E27FC236}">
                <a16:creationId xmlns:a16="http://schemas.microsoft.com/office/drawing/2014/main" xmlns=""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xmlns=""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xmlns=""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 action="ppaction://noaction"/>
            <a:extLst>
              <a:ext uri="{FF2B5EF4-FFF2-40B4-BE49-F238E27FC236}">
                <a16:creationId xmlns:a16="http://schemas.microsoft.com/office/drawing/2014/main" xmlns="" id="{A42F73FC-63C3-4BAD-99B1-5D55F9D4AFFA}"/>
              </a:ext>
            </a:extLst>
          </p:cNvPr>
          <p:cNvPicPr>
            <a:picLocks noChangeAspect="1"/>
          </p:cNvPicPr>
          <p:nvPr/>
        </p:nvPicPr>
        <p:blipFill>
          <a:blip r:embed="rId11"/>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xmlns="" id="{ECBF770D-85A4-48CE-B3D4-278372A36A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xmlns="" id="{E8C3DADE-A8E0-44CA-B1F4-18C71AACB1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4" action="ppaction://hlinksldjump"/>
            <a:extLst>
              <a:ext uri="{FF2B5EF4-FFF2-40B4-BE49-F238E27FC236}">
                <a16:creationId xmlns:a16="http://schemas.microsoft.com/office/drawing/2014/main" xmlns="" id="{5771DBB6-B42F-4E65-BC5E-E14DC2CCC616}"/>
              </a:ext>
            </a:extLst>
          </p:cNvPr>
          <p:cNvPicPr>
            <a:picLocks noChangeAspect="1" noChangeArrowheads="1"/>
          </p:cNvPicPr>
          <p:nvPr/>
        </p:nvPicPr>
        <p:blipFill>
          <a:blip r:embed="rId15" cstate="print">
            <a:clrChange>
              <a:clrFrom>
                <a:srgbClr val="F6F6F6"/>
              </a:clrFrom>
              <a:clrTo>
                <a:srgbClr val="F6F6F6">
                  <a:alpha val="0"/>
                </a:srgbClr>
              </a:clrTo>
            </a:clrChange>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7"/>
          <a:stretch>
            <a:fillRect/>
          </a:stretch>
        </p:blipFill>
        <p:spPr>
          <a:xfrm>
            <a:off x="12089048" y="4117604"/>
            <a:ext cx="6093068" cy="3620917"/>
          </a:xfrm>
          <a:prstGeom prst="rect">
            <a:avLst/>
          </a:prstGeom>
        </p:spPr>
      </p:pic>
    </p:spTree>
    <p:extLst>
      <p:ext uri="{BB962C8B-B14F-4D97-AF65-F5344CB8AC3E}">
        <p14:creationId xmlns:p14="http://schemas.microsoft.com/office/powerpoint/2010/main" val="1126407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xmlns="" id="{A3B996AD-9DDC-4FCD-BF42-25F8E4B8521D}"/>
              </a:ext>
            </a:extLst>
          </p:cNvPr>
          <p:cNvSpPr/>
          <p:nvPr/>
        </p:nvSpPr>
        <p:spPr>
          <a:xfrm>
            <a:off x="5000595" y="2486119"/>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3. Look and answer?</a:t>
            </a:r>
            <a:endParaRPr kumimoji="0" lang="th-TH" sz="4200" b="0"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endParaRPr>
          </a:p>
        </p:txBody>
      </p:sp>
      <p:sp>
        <p:nvSpPr>
          <p:cNvPr id="7" name="6">
            <a:extLst>
              <a:ext uri="{FF2B5EF4-FFF2-40B4-BE49-F238E27FC236}">
                <a16:creationId xmlns:a16="http://schemas.microsoft.com/office/drawing/2014/main" xmlns="" id="{D370FA78-14D4-4D0B-9411-6F71E8C690C2}"/>
              </a:ext>
            </a:extLst>
          </p:cNvPr>
          <p:cNvSpPr/>
          <p:nvPr/>
        </p:nvSpPr>
        <p:spPr>
          <a:xfrm>
            <a:off x="5181600" y="4235864"/>
            <a:ext cx="6657894"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8" name="5">
            <a:extLst>
              <a:ext uri="{FF2B5EF4-FFF2-40B4-BE49-F238E27FC236}">
                <a16:creationId xmlns:a16="http://schemas.microsoft.com/office/drawing/2014/main" xmlns="" id="{D3835CE4-A70A-4373-9555-B6B4E3B4A4C0}"/>
              </a:ext>
            </a:extLst>
          </p:cNvPr>
          <p:cNvSpPr/>
          <p:nvPr/>
        </p:nvSpPr>
        <p:spPr>
          <a:xfrm>
            <a:off x="5181600" y="5618574"/>
            <a:ext cx="6657893"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9" name="4">
            <a:extLst>
              <a:ext uri="{FF2B5EF4-FFF2-40B4-BE49-F238E27FC236}">
                <a16:creationId xmlns:a16="http://schemas.microsoft.com/office/drawing/2014/main" xmlns="" id="{EDB2BFD7-2518-4DF3-ACCA-684B15B6BFB2}"/>
              </a:ext>
            </a:extLst>
          </p:cNvPr>
          <p:cNvSpPr/>
          <p:nvPr/>
        </p:nvSpPr>
        <p:spPr>
          <a:xfrm>
            <a:off x="5181600" y="6950603"/>
            <a:ext cx="6657893"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10" name="a">
            <a:extLst>
              <a:ext uri="{FF2B5EF4-FFF2-40B4-BE49-F238E27FC236}">
                <a16:creationId xmlns:a16="http://schemas.microsoft.com/office/drawing/2014/main" xmlns="" id="{82749A46-E233-44D3-A03C-C5D582EB4CE5}"/>
              </a:ext>
            </a:extLst>
          </p:cNvPr>
          <p:cNvSpPr txBox="1"/>
          <p:nvPr/>
        </p:nvSpPr>
        <p:spPr>
          <a:xfrm>
            <a:off x="4416039" y="4189840"/>
            <a:ext cx="7253022" cy="738664"/>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A. overestimate</a:t>
            </a:r>
          </a:p>
        </p:txBody>
      </p:sp>
      <p:sp>
        <p:nvSpPr>
          <p:cNvPr id="11" name="b">
            <a:extLst>
              <a:ext uri="{FF2B5EF4-FFF2-40B4-BE49-F238E27FC236}">
                <a16:creationId xmlns:a16="http://schemas.microsoft.com/office/drawing/2014/main" xmlns="" id="{9EAC9AE7-B6CA-4989-8B95-DBFB0649DFF2}"/>
              </a:ext>
            </a:extLst>
          </p:cNvPr>
          <p:cNvSpPr txBox="1"/>
          <p:nvPr/>
        </p:nvSpPr>
        <p:spPr>
          <a:xfrm>
            <a:off x="4416039" y="5598383"/>
            <a:ext cx="7673009" cy="738664"/>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B. painful</a:t>
            </a:r>
          </a:p>
        </p:txBody>
      </p:sp>
      <p:sp>
        <p:nvSpPr>
          <p:cNvPr id="12" name="c">
            <a:extLst>
              <a:ext uri="{FF2B5EF4-FFF2-40B4-BE49-F238E27FC236}">
                <a16:creationId xmlns:a16="http://schemas.microsoft.com/office/drawing/2014/main" xmlns="" id="{0B3DFEA6-2C23-4F8D-A912-0BDAD035556F}"/>
              </a:ext>
            </a:extLst>
          </p:cNvPr>
          <p:cNvSpPr txBox="1"/>
          <p:nvPr/>
        </p:nvSpPr>
        <p:spPr>
          <a:xfrm>
            <a:off x="4504551" y="6904008"/>
            <a:ext cx="7149004" cy="738664"/>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C. insist</a:t>
            </a:r>
          </a:p>
        </p:txBody>
      </p:sp>
      <p:pic>
        <p:nvPicPr>
          <p:cNvPr id="13" name="3">
            <a:extLst>
              <a:ext uri="{FF2B5EF4-FFF2-40B4-BE49-F238E27FC236}">
                <a16:creationId xmlns:a16="http://schemas.microsoft.com/office/drawing/2014/main" xmlns=""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0972544" y="5546348"/>
            <a:ext cx="968693" cy="975957"/>
          </a:xfrm>
          <a:prstGeom prst="rect">
            <a:avLst/>
          </a:prstGeom>
        </p:spPr>
      </p:pic>
      <p:pic>
        <p:nvPicPr>
          <p:cNvPr id="14" name="2">
            <a:extLst>
              <a:ext uri="{FF2B5EF4-FFF2-40B4-BE49-F238E27FC236}">
                <a16:creationId xmlns:a16="http://schemas.microsoft.com/office/drawing/2014/main" xmlns=""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4071228"/>
            <a:ext cx="971550" cy="975957"/>
          </a:xfrm>
          <a:prstGeom prst="rect">
            <a:avLst/>
          </a:prstGeom>
        </p:spPr>
      </p:pic>
      <p:pic>
        <p:nvPicPr>
          <p:cNvPr id="15" name="1">
            <a:extLst>
              <a:ext uri="{FF2B5EF4-FFF2-40B4-BE49-F238E27FC236}">
                <a16:creationId xmlns:a16="http://schemas.microsoft.com/office/drawing/2014/main" xmlns=""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033112" y="6762564"/>
            <a:ext cx="971550" cy="975957"/>
          </a:xfrm>
          <a:prstGeom prst="rect">
            <a:avLst/>
          </a:prstGeom>
        </p:spPr>
      </p:pic>
      <p:pic>
        <p:nvPicPr>
          <p:cNvPr id="16" name="10-XYLOSCAL">
            <a:hlinkClick r:id="" action="ppaction://media"/>
            <a:extLst>
              <a:ext uri="{FF2B5EF4-FFF2-40B4-BE49-F238E27FC236}">
                <a16:creationId xmlns:a16="http://schemas.microsoft.com/office/drawing/2014/main" xmlns=""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xmlns=""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4881038" y="392756"/>
            <a:ext cx="457200" cy="457200"/>
          </a:xfrm>
          <a:prstGeom prst="rect">
            <a:avLst/>
          </a:prstGeom>
        </p:spPr>
      </p:pic>
      <p:sp>
        <p:nvSpPr>
          <p:cNvPr id="19" name="Flowchart: Terminator 18">
            <a:extLst>
              <a:ext uri="{FF2B5EF4-FFF2-40B4-BE49-F238E27FC236}">
                <a16:creationId xmlns:a16="http://schemas.microsoft.com/office/drawing/2014/main" xmlns=""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4DD6D3"/>
                </a:solidFill>
                <a:effectLst>
                  <a:outerShdw blurRad="38100" dist="25400" dir="5400000" algn="ctr" rotWithShape="0">
                    <a:srgbClr val="6E747A">
                      <a:alpha val="43000"/>
                    </a:srgbClr>
                  </a:outerShdw>
                </a:effectLst>
                <a:uLnTx/>
                <a:uFillTx/>
                <a:latin typeface="Aharoni" panose="02010803020104030203" pitchFamily="2" charset="-79"/>
                <a:ea typeface="+mn-ea"/>
                <a:cs typeface="Aharoni" panose="02010803020104030203" pitchFamily="2" charset="-79"/>
              </a:rPr>
              <a:t>game</a:t>
            </a:r>
          </a:p>
        </p:txBody>
      </p:sp>
      <p:pic>
        <p:nvPicPr>
          <p:cNvPr id="21" name="Picture 20">
            <a:extLst>
              <a:ext uri="{FF2B5EF4-FFF2-40B4-BE49-F238E27FC236}">
                <a16:creationId xmlns:a16="http://schemas.microsoft.com/office/drawing/2014/main" xmlns=""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xmlns=""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xmlns=""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 action="ppaction://noaction"/>
            <a:extLst>
              <a:ext uri="{FF2B5EF4-FFF2-40B4-BE49-F238E27FC236}">
                <a16:creationId xmlns:a16="http://schemas.microsoft.com/office/drawing/2014/main" xmlns="" id="{A42F73FC-63C3-4BAD-99B1-5D55F9D4AFFA}"/>
              </a:ext>
            </a:extLst>
          </p:cNvPr>
          <p:cNvPicPr>
            <a:picLocks noChangeAspect="1"/>
          </p:cNvPicPr>
          <p:nvPr/>
        </p:nvPicPr>
        <p:blipFill>
          <a:blip r:embed="rId11"/>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xmlns="" id="{ECBF770D-85A4-48CE-B3D4-278372A36A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xmlns="" id="{E8C3DADE-A8E0-44CA-B1F4-18C71AACB1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4" action="ppaction://hlinksldjump"/>
            <a:extLst>
              <a:ext uri="{FF2B5EF4-FFF2-40B4-BE49-F238E27FC236}">
                <a16:creationId xmlns:a16="http://schemas.microsoft.com/office/drawing/2014/main" xmlns="" id="{5771DBB6-B42F-4E65-BC5E-E14DC2CCC616}"/>
              </a:ext>
            </a:extLst>
          </p:cNvPr>
          <p:cNvPicPr>
            <a:picLocks noChangeAspect="1" noChangeArrowheads="1"/>
          </p:cNvPicPr>
          <p:nvPr/>
        </p:nvPicPr>
        <p:blipFill>
          <a:blip r:embed="rId15" cstate="print">
            <a:clrChange>
              <a:clrFrom>
                <a:srgbClr val="F6F6F6"/>
              </a:clrFrom>
              <a:clrTo>
                <a:srgbClr val="F6F6F6">
                  <a:alpha val="0"/>
                </a:srgbClr>
              </a:clrTo>
            </a:clrChange>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7"/>
          <a:stretch>
            <a:fillRect/>
          </a:stretch>
        </p:blipFill>
        <p:spPr>
          <a:xfrm>
            <a:off x="12089048" y="4172646"/>
            <a:ext cx="6048755" cy="3678504"/>
          </a:xfrm>
          <a:prstGeom prst="rect">
            <a:avLst/>
          </a:prstGeom>
        </p:spPr>
      </p:pic>
    </p:spTree>
    <p:extLst>
      <p:ext uri="{BB962C8B-B14F-4D97-AF65-F5344CB8AC3E}">
        <p14:creationId xmlns:p14="http://schemas.microsoft.com/office/powerpoint/2010/main" val="1810201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xmlns="" id="{A3B996AD-9DDC-4FCD-BF42-25F8E4B8521D}"/>
              </a:ext>
            </a:extLst>
          </p:cNvPr>
          <p:cNvSpPr/>
          <p:nvPr/>
        </p:nvSpPr>
        <p:spPr>
          <a:xfrm>
            <a:off x="5023538" y="2647291"/>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3. Look and answer?</a:t>
            </a:r>
            <a:endParaRPr kumimoji="0" lang="th-TH" sz="4200" b="0"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endParaRPr>
          </a:p>
        </p:txBody>
      </p:sp>
      <p:sp>
        <p:nvSpPr>
          <p:cNvPr id="7" name="6">
            <a:extLst>
              <a:ext uri="{FF2B5EF4-FFF2-40B4-BE49-F238E27FC236}">
                <a16:creationId xmlns:a16="http://schemas.microsoft.com/office/drawing/2014/main" xmlns="" id="{D370FA78-14D4-4D0B-9411-6F71E8C690C2}"/>
              </a:ext>
            </a:extLst>
          </p:cNvPr>
          <p:cNvSpPr/>
          <p:nvPr/>
        </p:nvSpPr>
        <p:spPr>
          <a:xfrm>
            <a:off x="5181600" y="4235864"/>
            <a:ext cx="6657894"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8" name="5">
            <a:extLst>
              <a:ext uri="{FF2B5EF4-FFF2-40B4-BE49-F238E27FC236}">
                <a16:creationId xmlns:a16="http://schemas.microsoft.com/office/drawing/2014/main" xmlns="" id="{D3835CE4-A70A-4373-9555-B6B4E3B4A4C0}"/>
              </a:ext>
            </a:extLst>
          </p:cNvPr>
          <p:cNvSpPr/>
          <p:nvPr/>
        </p:nvSpPr>
        <p:spPr>
          <a:xfrm>
            <a:off x="5181600" y="5618574"/>
            <a:ext cx="6657893"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9" name="4">
            <a:extLst>
              <a:ext uri="{FF2B5EF4-FFF2-40B4-BE49-F238E27FC236}">
                <a16:creationId xmlns:a16="http://schemas.microsoft.com/office/drawing/2014/main" xmlns="" id="{EDB2BFD7-2518-4DF3-ACCA-684B15B6BFB2}"/>
              </a:ext>
            </a:extLst>
          </p:cNvPr>
          <p:cNvSpPr/>
          <p:nvPr/>
        </p:nvSpPr>
        <p:spPr>
          <a:xfrm>
            <a:off x="5181600" y="6950603"/>
            <a:ext cx="6657893"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10" name="a">
            <a:extLst>
              <a:ext uri="{FF2B5EF4-FFF2-40B4-BE49-F238E27FC236}">
                <a16:creationId xmlns:a16="http://schemas.microsoft.com/office/drawing/2014/main" xmlns="" id="{82749A46-E233-44D3-A03C-C5D582EB4CE5}"/>
              </a:ext>
            </a:extLst>
          </p:cNvPr>
          <p:cNvSpPr txBox="1"/>
          <p:nvPr/>
        </p:nvSpPr>
        <p:spPr>
          <a:xfrm>
            <a:off x="4416039" y="4189840"/>
            <a:ext cx="7253022" cy="738664"/>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A. painful </a:t>
            </a:r>
          </a:p>
        </p:txBody>
      </p:sp>
      <p:sp>
        <p:nvSpPr>
          <p:cNvPr id="11" name="b">
            <a:extLst>
              <a:ext uri="{FF2B5EF4-FFF2-40B4-BE49-F238E27FC236}">
                <a16:creationId xmlns:a16="http://schemas.microsoft.com/office/drawing/2014/main" xmlns="" id="{9EAC9AE7-B6CA-4989-8B95-DBFB0649DFF2}"/>
              </a:ext>
            </a:extLst>
          </p:cNvPr>
          <p:cNvSpPr txBox="1"/>
          <p:nvPr/>
        </p:nvSpPr>
        <p:spPr>
          <a:xfrm>
            <a:off x="4416039" y="5598383"/>
            <a:ext cx="7673009" cy="738664"/>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B. overestimate</a:t>
            </a:r>
          </a:p>
        </p:txBody>
      </p:sp>
      <p:sp>
        <p:nvSpPr>
          <p:cNvPr id="12" name="c">
            <a:extLst>
              <a:ext uri="{FF2B5EF4-FFF2-40B4-BE49-F238E27FC236}">
                <a16:creationId xmlns:a16="http://schemas.microsoft.com/office/drawing/2014/main" xmlns="" id="{0B3DFEA6-2C23-4F8D-A912-0BDAD035556F}"/>
              </a:ext>
            </a:extLst>
          </p:cNvPr>
          <p:cNvSpPr txBox="1"/>
          <p:nvPr/>
        </p:nvSpPr>
        <p:spPr>
          <a:xfrm>
            <a:off x="4575422" y="6905420"/>
            <a:ext cx="7149004" cy="738664"/>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C. insist</a:t>
            </a:r>
          </a:p>
        </p:txBody>
      </p:sp>
      <p:pic>
        <p:nvPicPr>
          <p:cNvPr id="13" name="3">
            <a:extLst>
              <a:ext uri="{FF2B5EF4-FFF2-40B4-BE49-F238E27FC236}">
                <a16:creationId xmlns:a16="http://schemas.microsoft.com/office/drawing/2014/main" xmlns=""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078162" y="5519803"/>
            <a:ext cx="968693" cy="975957"/>
          </a:xfrm>
          <a:prstGeom prst="rect">
            <a:avLst/>
          </a:prstGeom>
        </p:spPr>
      </p:pic>
      <p:pic>
        <p:nvPicPr>
          <p:cNvPr id="14" name="2">
            <a:extLst>
              <a:ext uri="{FF2B5EF4-FFF2-40B4-BE49-F238E27FC236}">
                <a16:creationId xmlns:a16="http://schemas.microsoft.com/office/drawing/2014/main" xmlns=""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075305" y="4090415"/>
            <a:ext cx="971550" cy="1007911"/>
          </a:xfrm>
          <a:prstGeom prst="rect">
            <a:avLst/>
          </a:prstGeom>
        </p:spPr>
      </p:pic>
      <p:pic>
        <p:nvPicPr>
          <p:cNvPr id="15" name="1">
            <a:extLst>
              <a:ext uri="{FF2B5EF4-FFF2-40B4-BE49-F238E27FC236}">
                <a16:creationId xmlns:a16="http://schemas.microsoft.com/office/drawing/2014/main" xmlns=""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072752" y="6789479"/>
            <a:ext cx="971550" cy="975957"/>
          </a:xfrm>
          <a:prstGeom prst="rect">
            <a:avLst/>
          </a:prstGeom>
        </p:spPr>
      </p:pic>
      <p:pic>
        <p:nvPicPr>
          <p:cNvPr id="16" name="10-XYLOSCAL">
            <a:hlinkClick r:id="" action="ppaction://media"/>
            <a:extLst>
              <a:ext uri="{FF2B5EF4-FFF2-40B4-BE49-F238E27FC236}">
                <a16:creationId xmlns:a16="http://schemas.microsoft.com/office/drawing/2014/main" xmlns=""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xmlns=""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4881038" y="392756"/>
            <a:ext cx="457200" cy="457200"/>
          </a:xfrm>
          <a:prstGeom prst="rect">
            <a:avLst/>
          </a:prstGeom>
        </p:spPr>
      </p:pic>
      <p:sp>
        <p:nvSpPr>
          <p:cNvPr id="19" name="Flowchart: Terminator 18">
            <a:extLst>
              <a:ext uri="{FF2B5EF4-FFF2-40B4-BE49-F238E27FC236}">
                <a16:creationId xmlns:a16="http://schemas.microsoft.com/office/drawing/2014/main" xmlns=""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4DD6D3"/>
                </a:solidFill>
                <a:effectLst>
                  <a:outerShdw blurRad="38100" dist="25400" dir="5400000" algn="ctr" rotWithShape="0">
                    <a:srgbClr val="6E747A">
                      <a:alpha val="43000"/>
                    </a:srgbClr>
                  </a:outerShdw>
                </a:effectLst>
                <a:uLnTx/>
                <a:uFillTx/>
                <a:latin typeface="Aharoni" panose="02010803020104030203" pitchFamily="2" charset="-79"/>
                <a:ea typeface="+mn-ea"/>
                <a:cs typeface="Aharoni" panose="02010803020104030203" pitchFamily="2" charset="-79"/>
              </a:rPr>
              <a:t>game</a:t>
            </a:r>
          </a:p>
        </p:txBody>
      </p:sp>
      <p:pic>
        <p:nvPicPr>
          <p:cNvPr id="21" name="Picture 20">
            <a:extLst>
              <a:ext uri="{FF2B5EF4-FFF2-40B4-BE49-F238E27FC236}">
                <a16:creationId xmlns:a16="http://schemas.microsoft.com/office/drawing/2014/main" xmlns=""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xmlns=""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xmlns=""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 action="ppaction://noaction"/>
            <a:extLst>
              <a:ext uri="{FF2B5EF4-FFF2-40B4-BE49-F238E27FC236}">
                <a16:creationId xmlns:a16="http://schemas.microsoft.com/office/drawing/2014/main" xmlns="" id="{A42F73FC-63C3-4BAD-99B1-5D55F9D4AFFA}"/>
              </a:ext>
            </a:extLst>
          </p:cNvPr>
          <p:cNvPicPr>
            <a:picLocks noChangeAspect="1"/>
          </p:cNvPicPr>
          <p:nvPr/>
        </p:nvPicPr>
        <p:blipFill>
          <a:blip r:embed="rId11"/>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xmlns="" id="{ECBF770D-85A4-48CE-B3D4-278372A36A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xmlns="" id="{E8C3DADE-A8E0-44CA-B1F4-18C71AACB1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4" action="ppaction://hlinksldjump"/>
            <a:extLst>
              <a:ext uri="{FF2B5EF4-FFF2-40B4-BE49-F238E27FC236}">
                <a16:creationId xmlns:a16="http://schemas.microsoft.com/office/drawing/2014/main" xmlns="" id="{5771DBB6-B42F-4E65-BC5E-E14DC2CCC616}"/>
              </a:ext>
            </a:extLst>
          </p:cNvPr>
          <p:cNvPicPr>
            <a:picLocks noChangeAspect="1" noChangeArrowheads="1"/>
          </p:cNvPicPr>
          <p:nvPr/>
        </p:nvPicPr>
        <p:blipFill>
          <a:blip r:embed="rId15" cstate="print">
            <a:clrChange>
              <a:clrFrom>
                <a:srgbClr val="F6F6F6"/>
              </a:clrFrom>
              <a:clrTo>
                <a:srgbClr val="F6F6F6">
                  <a:alpha val="0"/>
                </a:srgbClr>
              </a:clrTo>
            </a:clrChange>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7"/>
          <a:stretch>
            <a:fillRect/>
          </a:stretch>
        </p:blipFill>
        <p:spPr>
          <a:xfrm>
            <a:off x="12089048" y="4235864"/>
            <a:ext cx="5851512" cy="3397428"/>
          </a:xfrm>
          <a:prstGeom prst="rect">
            <a:avLst/>
          </a:prstGeom>
        </p:spPr>
      </p:pic>
    </p:spTree>
    <p:extLst>
      <p:ext uri="{BB962C8B-B14F-4D97-AF65-F5344CB8AC3E}">
        <p14:creationId xmlns:p14="http://schemas.microsoft.com/office/powerpoint/2010/main" val="289389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xmlns="" id="{A3B996AD-9DDC-4FCD-BF42-25F8E4B8521D}"/>
              </a:ext>
            </a:extLst>
          </p:cNvPr>
          <p:cNvSpPr/>
          <p:nvPr/>
        </p:nvSpPr>
        <p:spPr>
          <a:xfrm>
            <a:off x="5023538" y="2647291"/>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3. Look and answer?</a:t>
            </a:r>
            <a:endParaRPr kumimoji="0" lang="th-TH" sz="4200" b="0"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endParaRPr>
          </a:p>
        </p:txBody>
      </p:sp>
      <p:sp>
        <p:nvSpPr>
          <p:cNvPr id="7" name="6">
            <a:extLst>
              <a:ext uri="{FF2B5EF4-FFF2-40B4-BE49-F238E27FC236}">
                <a16:creationId xmlns:a16="http://schemas.microsoft.com/office/drawing/2014/main" xmlns="" id="{D370FA78-14D4-4D0B-9411-6F71E8C690C2}"/>
              </a:ext>
            </a:extLst>
          </p:cNvPr>
          <p:cNvSpPr/>
          <p:nvPr/>
        </p:nvSpPr>
        <p:spPr>
          <a:xfrm>
            <a:off x="5181600" y="4235864"/>
            <a:ext cx="6657894"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8" name="5">
            <a:extLst>
              <a:ext uri="{FF2B5EF4-FFF2-40B4-BE49-F238E27FC236}">
                <a16:creationId xmlns:a16="http://schemas.microsoft.com/office/drawing/2014/main" xmlns="" id="{D3835CE4-A70A-4373-9555-B6B4E3B4A4C0}"/>
              </a:ext>
            </a:extLst>
          </p:cNvPr>
          <p:cNvSpPr/>
          <p:nvPr/>
        </p:nvSpPr>
        <p:spPr>
          <a:xfrm>
            <a:off x="5181600" y="5618574"/>
            <a:ext cx="6657893"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9" name="4">
            <a:extLst>
              <a:ext uri="{FF2B5EF4-FFF2-40B4-BE49-F238E27FC236}">
                <a16:creationId xmlns:a16="http://schemas.microsoft.com/office/drawing/2014/main" xmlns="" id="{EDB2BFD7-2518-4DF3-ACCA-684B15B6BFB2}"/>
              </a:ext>
            </a:extLst>
          </p:cNvPr>
          <p:cNvSpPr/>
          <p:nvPr/>
        </p:nvSpPr>
        <p:spPr>
          <a:xfrm>
            <a:off x="5181600" y="6950603"/>
            <a:ext cx="6657893"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th-TH" sz="4200" b="0" i="0" u="none" strike="noStrike" kern="1200" cap="none" spc="0" normalizeH="0" baseline="0" noProof="0">
              <a:ln>
                <a:noFill/>
              </a:ln>
              <a:solidFill>
                <a:prstClr val="white"/>
              </a:solidFill>
              <a:effectLst/>
              <a:uLnTx/>
              <a:uFillTx/>
              <a:latin typeface="High Tower Text" panose="02040502050506030303" pitchFamily="18" charset="0"/>
              <a:ea typeface="+mn-ea"/>
              <a:cs typeface="milk tea Med" pitchFamily="2" charset="-34"/>
            </a:endParaRPr>
          </a:p>
        </p:txBody>
      </p:sp>
      <p:sp>
        <p:nvSpPr>
          <p:cNvPr id="10" name="a">
            <a:extLst>
              <a:ext uri="{FF2B5EF4-FFF2-40B4-BE49-F238E27FC236}">
                <a16:creationId xmlns:a16="http://schemas.microsoft.com/office/drawing/2014/main" xmlns="" id="{82749A46-E233-44D3-A03C-C5D582EB4CE5}"/>
              </a:ext>
            </a:extLst>
          </p:cNvPr>
          <p:cNvSpPr txBox="1"/>
          <p:nvPr/>
        </p:nvSpPr>
        <p:spPr>
          <a:xfrm>
            <a:off x="4416039" y="4189840"/>
            <a:ext cx="7253022" cy="738664"/>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A. painful </a:t>
            </a:r>
          </a:p>
        </p:txBody>
      </p:sp>
      <p:sp>
        <p:nvSpPr>
          <p:cNvPr id="11" name="b">
            <a:extLst>
              <a:ext uri="{FF2B5EF4-FFF2-40B4-BE49-F238E27FC236}">
                <a16:creationId xmlns:a16="http://schemas.microsoft.com/office/drawing/2014/main" xmlns="" id="{9EAC9AE7-B6CA-4989-8B95-DBFB0649DFF2}"/>
              </a:ext>
            </a:extLst>
          </p:cNvPr>
          <p:cNvSpPr txBox="1"/>
          <p:nvPr/>
        </p:nvSpPr>
        <p:spPr>
          <a:xfrm>
            <a:off x="4416039" y="5598383"/>
            <a:ext cx="7673009" cy="738664"/>
          </a:xfrm>
          <a:prstGeom prst="rect">
            <a:avLst/>
          </a:prstGeom>
          <a:noFill/>
        </p:spPr>
        <p:txBody>
          <a:bodyPr wrap="square" rtlCol="0">
            <a:spAutoFit/>
          </a:bodyPr>
          <a:lstStyle/>
          <a:p>
            <a:pPr lvl="0" defTabSz="1028700">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B. </a:t>
            </a:r>
            <a:r>
              <a:rPr lang="en-US" sz="4200" b="1" dirty="0">
                <a:solidFill>
                  <a:prstClr val="white"/>
                </a:solidFill>
                <a:latin typeface="High Tower Text" panose="02040502050506030303" pitchFamily="18" charset="0"/>
                <a:cs typeface="milk tea Med" pitchFamily="2" charset="-34"/>
              </a:rPr>
              <a:t>future job </a:t>
            </a:r>
            <a:endPar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endParaRPr>
          </a:p>
        </p:txBody>
      </p:sp>
      <p:sp>
        <p:nvSpPr>
          <p:cNvPr id="12" name="c">
            <a:extLst>
              <a:ext uri="{FF2B5EF4-FFF2-40B4-BE49-F238E27FC236}">
                <a16:creationId xmlns:a16="http://schemas.microsoft.com/office/drawing/2014/main" xmlns="" id="{0B3DFEA6-2C23-4F8D-A912-0BDAD035556F}"/>
              </a:ext>
            </a:extLst>
          </p:cNvPr>
          <p:cNvSpPr txBox="1"/>
          <p:nvPr/>
        </p:nvSpPr>
        <p:spPr>
          <a:xfrm>
            <a:off x="4575422" y="6905420"/>
            <a:ext cx="7149004" cy="738664"/>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High Tower Text" panose="02040502050506030303" pitchFamily="18" charset="0"/>
                <a:ea typeface="+mn-ea"/>
                <a:cs typeface="milk tea Med" pitchFamily="2" charset="-34"/>
              </a:rPr>
              <a:t>            C. insist</a:t>
            </a:r>
          </a:p>
        </p:txBody>
      </p:sp>
      <p:pic>
        <p:nvPicPr>
          <p:cNvPr id="13" name="3">
            <a:extLst>
              <a:ext uri="{FF2B5EF4-FFF2-40B4-BE49-F238E27FC236}">
                <a16:creationId xmlns:a16="http://schemas.microsoft.com/office/drawing/2014/main" xmlns=""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078162" y="5519803"/>
            <a:ext cx="968693" cy="975957"/>
          </a:xfrm>
          <a:prstGeom prst="rect">
            <a:avLst/>
          </a:prstGeom>
        </p:spPr>
      </p:pic>
      <p:pic>
        <p:nvPicPr>
          <p:cNvPr id="14" name="2">
            <a:extLst>
              <a:ext uri="{FF2B5EF4-FFF2-40B4-BE49-F238E27FC236}">
                <a16:creationId xmlns:a16="http://schemas.microsoft.com/office/drawing/2014/main" xmlns=""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075305" y="4090415"/>
            <a:ext cx="971550" cy="1007911"/>
          </a:xfrm>
          <a:prstGeom prst="rect">
            <a:avLst/>
          </a:prstGeom>
        </p:spPr>
      </p:pic>
      <p:pic>
        <p:nvPicPr>
          <p:cNvPr id="15" name="1">
            <a:extLst>
              <a:ext uri="{FF2B5EF4-FFF2-40B4-BE49-F238E27FC236}">
                <a16:creationId xmlns:a16="http://schemas.microsoft.com/office/drawing/2014/main" xmlns=""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072752" y="6789479"/>
            <a:ext cx="971550" cy="975957"/>
          </a:xfrm>
          <a:prstGeom prst="rect">
            <a:avLst/>
          </a:prstGeom>
        </p:spPr>
      </p:pic>
      <p:pic>
        <p:nvPicPr>
          <p:cNvPr id="16" name="10-XYLOSCAL">
            <a:hlinkClick r:id="" action="ppaction://media"/>
            <a:extLst>
              <a:ext uri="{FF2B5EF4-FFF2-40B4-BE49-F238E27FC236}">
                <a16:creationId xmlns:a16="http://schemas.microsoft.com/office/drawing/2014/main" xmlns=""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xmlns=""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4881038" y="392756"/>
            <a:ext cx="457200" cy="457200"/>
          </a:xfrm>
          <a:prstGeom prst="rect">
            <a:avLst/>
          </a:prstGeom>
        </p:spPr>
      </p:pic>
      <p:sp>
        <p:nvSpPr>
          <p:cNvPr id="19" name="Flowchart: Terminator 18">
            <a:extLst>
              <a:ext uri="{FF2B5EF4-FFF2-40B4-BE49-F238E27FC236}">
                <a16:creationId xmlns:a16="http://schemas.microsoft.com/office/drawing/2014/main" xmlns=""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4DD6D3"/>
                </a:solidFill>
                <a:effectLst>
                  <a:outerShdw blurRad="38100" dist="25400" dir="5400000" algn="ctr" rotWithShape="0">
                    <a:srgbClr val="6E747A">
                      <a:alpha val="43000"/>
                    </a:srgbClr>
                  </a:outerShdw>
                </a:effectLst>
                <a:uLnTx/>
                <a:uFillTx/>
                <a:latin typeface="Aharoni" panose="02010803020104030203" pitchFamily="2" charset="-79"/>
                <a:ea typeface="+mn-ea"/>
                <a:cs typeface="Aharoni" panose="02010803020104030203" pitchFamily="2" charset="-79"/>
              </a:rPr>
              <a:t>game</a:t>
            </a:r>
          </a:p>
        </p:txBody>
      </p:sp>
      <p:pic>
        <p:nvPicPr>
          <p:cNvPr id="21" name="Picture 20">
            <a:extLst>
              <a:ext uri="{FF2B5EF4-FFF2-40B4-BE49-F238E27FC236}">
                <a16:creationId xmlns:a16="http://schemas.microsoft.com/office/drawing/2014/main" xmlns=""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xmlns=""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xmlns=""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 action="ppaction://noaction"/>
            <a:extLst>
              <a:ext uri="{FF2B5EF4-FFF2-40B4-BE49-F238E27FC236}">
                <a16:creationId xmlns:a16="http://schemas.microsoft.com/office/drawing/2014/main" xmlns="" id="{A42F73FC-63C3-4BAD-99B1-5D55F9D4AFFA}"/>
              </a:ext>
            </a:extLst>
          </p:cNvPr>
          <p:cNvPicPr>
            <a:picLocks noChangeAspect="1"/>
          </p:cNvPicPr>
          <p:nvPr/>
        </p:nvPicPr>
        <p:blipFill>
          <a:blip r:embed="rId11"/>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xmlns="" id="{ECBF770D-85A4-48CE-B3D4-278372A36A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xmlns="" id="{E8C3DADE-A8E0-44CA-B1F4-18C71AACB1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4" action="ppaction://hlinksldjump"/>
            <a:extLst>
              <a:ext uri="{FF2B5EF4-FFF2-40B4-BE49-F238E27FC236}">
                <a16:creationId xmlns:a16="http://schemas.microsoft.com/office/drawing/2014/main" xmlns="" id="{5771DBB6-B42F-4E65-BC5E-E14DC2CCC616}"/>
              </a:ext>
            </a:extLst>
          </p:cNvPr>
          <p:cNvPicPr>
            <a:picLocks noChangeAspect="1" noChangeArrowheads="1"/>
          </p:cNvPicPr>
          <p:nvPr/>
        </p:nvPicPr>
        <p:blipFill>
          <a:blip r:embed="rId15" cstate="print">
            <a:clrChange>
              <a:clrFrom>
                <a:srgbClr val="F6F6F6"/>
              </a:clrFrom>
              <a:clrTo>
                <a:srgbClr val="F6F6F6">
                  <a:alpha val="0"/>
                </a:srgbClr>
              </a:clrTo>
            </a:clrChange>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7"/>
          <a:stretch>
            <a:fillRect/>
          </a:stretch>
        </p:blipFill>
        <p:spPr>
          <a:xfrm>
            <a:off x="12760438" y="4321651"/>
            <a:ext cx="5188146" cy="3243353"/>
          </a:xfrm>
          <a:prstGeom prst="rect">
            <a:avLst/>
          </a:prstGeom>
        </p:spPr>
      </p:pic>
    </p:spTree>
    <p:extLst>
      <p:ext uri="{BB962C8B-B14F-4D97-AF65-F5344CB8AC3E}">
        <p14:creationId xmlns:p14="http://schemas.microsoft.com/office/powerpoint/2010/main" val="1989816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50B252A-81DD-0C47-5F57-5C4E0B0F2B22}"/>
              </a:ext>
            </a:extLst>
          </p:cNvPr>
          <p:cNvPicPr>
            <a:picLocks noChangeAspect="1"/>
          </p:cNvPicPr>
          <p:nvPr/>
        </p:nvPicPr>
        <p:blipFill>
          <a:blip r:embed="rId3"/>
          <a:stretch>
            <a:fillRect/>
          </a:stretch>
        </p:blipFill>
        <p:spPr>
          <a:xfrm>
            <a:off x="4371365" y="1339090"/>
            <a:ext cx="9479977" cy="5761886"/>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3505200" y="342900"/>
            <a:ext cx="11212309" cy="79268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a:off x="12704092" y="1790700"/>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TextBox 15">
            <a:extLst>
              <a:ext uri="{FF2B5EF4-FFF2-40B4-BE49-F238E27FC236}">
                <a16:creationId xmlns:a16="http://schemas.microsoft.com/office/drawing/2014/main" xmlns="" id="{9655A2C6-7895-019B-E48C-BA16F9C23C63}"/>
              </a:ext>
            </a:extLst>
          </p:cNvPr>
          <p:cNvSpPr txBox="1"/>
          <p:nvPr/>
        </p:nvSpPr>
        <p:spPr>
          <a:xfrm>
            <a:off x="4228319" y="3918025"/>
            <a:ext cx="9766070" cy="1023357"/>
          </a:xfrm>
          <a:prstGeom prst="rect">
            <a:avLst/>
          </a:prstGeom>
        </p:spPr>
        <p:txBody>
          <a:bodyPr lIns="0" tIns="0" rIns="0" bIns="0" rtlCol="0" anchor="t">
            <a:spAutoFit/>
          </a:bodyPr>
          <a:lstStyle/>
          <a:p>
            <a:pPr algn="ctr">
              <a:lnSpc>
                <a:spcPts val="4000"/>
              </a:lnSpc>
            </a:pPr>
            <a:r>
              <a:rPr lang="en-US" sz="16600" dirty="0">
                <a:solidFill>
                  <a:srgbClr val="FFFFFF"/>
                </a:solidFill>
                <a:latin typeface="KG Primary Penmanship"/>
              </a:rPr>
              <a:t>WARM-UP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2" name="push.wav"/>
          </p:stSnd>
        </p:sndAc>
      </p:transition>
    </mc:Choice>
    <mc:Fallback xmlns="">
      <p:transition spd="slow">
        <p:fade/>
        <p:sndAc>
          <p:stSnd>
            <p:snd r:embed="rId16" name="push.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BF35521-E939-6D6E-D5E6-78FF899F5D6C}"/>
              </a:ext>
            </a:extLst>
          </p:cNvPr>
          <p:cNvPicPr>
            <a:picLocks noChangeAspect="1"/>
          </p:cNvPicPr>
          <p:nvPr/>
        </p:nvPicPr>
        <p:blipFill>
          <a:blip r:embed="rId4"/>
          <a:stretch>
            <a:fillRect/>
          </a:stretch>
        </p:blipFill>
        <p:spPr>
          <a:xfrm>
            <a:off x="3185824" y="507756"/>
            <a:ext cx="13287613" cy="8076150"/>
          </a:xfrm>
          <a:prstGeom prst="rect">
            <a:avLst/>
          </a:prstGeom>
        </p:spPr>
      </p:pic>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5">
              <a:extLst>
                <a:ext uri="{96DAC541-7B7A-43D3-8B79-37D633B846F1}">
                  <asvg:svgBlip xmlns:asvg="http://schemas.microsoft.com/office/drawing/2016/SVG/main" xmlns="" r:embed="rId6"/>
                </a:ext>
              </a:extLst>
            </a:blip>
            <a:stretch>
              <a:fillRect b="-9038"/>
            </a:stretch>
          </a:blipFill>
        </p:spPr>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xmlns="" r:embed="rId8"/>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xmlns="" r:embed="rId8"/>
                  </a:ext>
                </a:extLst>
              </a:blip>
              <a:stretch>
                <a:fillRect l="-30390"/>
              </a:stretch>
            </a:blipFill>
          </p:spPr>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9" name="Freeform 6">
            <a:extLst>
              <a:ext uri="{FF2B5EF4-FFF2-40B4-BE49-F238E27FC236}">
                <a16:creationId xmlns:a16="http://schemas.microsoft.com/office/drawing/2014/main" xmlns="" id="{71C9868D-625B-99E9-5D2D-BD5E1E299B73}"/>
              </a:ext>
            </a:extLst>
          </p:cNvPr>
          <p:cNvSpPr/>
          <p:nvPr/>
        </p:nvSpPr>
        <p:spPr>
          <a:xfrm>
            <a:off x="906856" y="2639208"/>
            <a:ext cx="3947769" cy="8862339"/>
          </a:xfrm>
          <a:custGeom>
            <a:avLst/>
            <a:gdLst/>
            <a:ahLst/>
            <a:cxnLst/>
            <a:rect l="l" t="t" r="r" b="b"/>
            <a:pathLst>
              <a:path w="3947769" h="8862339">
                <a:moveTo>
                  <a:pt x="0" y="0"/>
                </a:moveTo>
                <a:lnTo>
                  <a:pt x="3947769" y="0"/>
                </a:lnTo>
                <a:lnTo>
                  <a:pt x="3947769" y="8862338"/>
                </a:lnTo>
                <a:lnTo>
                  <a:pt x="0" y="886233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0" name="TextBox 15">
            <a:extLst>
              <a:ext uri="{FF2B5EF4-FFF2-40B4-BE49-F238E27FC236}">
                <a16:creationId xmlns:a16="http://schemas.microsoft.com/office/drawing/2014/main" xmlns="" id="{F729714D-1E46-3374-59A7-3C781E6B3E55}"/>
              </a:ext>
            </a:extLst>
          </p:cNvPr>
          <p:cNvSpPr txBox="1"/>
          <p:nvPr/>
        </p:nvSpPr>
        <p:spPr>
          <a:xfrm>
            <a:off x="4311852" y="1721053"/>
            <a:ext cx="9766070" cy="5109091"/>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16600" dirty="0">
                <a:solidFill>
                  <a:srgbClr val="FFFFFF"/>
                </a:solidFill>
                <a:latin typeface="KG Primary Penmanship"/>
              </a:rPr>
              <a:t>THANK YOU</a:t>
            </a:r>
          </a:p>
          <a:p>
            <a:pPr marL="0" marR="0" lvl="0" indent="0" algn="ctr" defTabSz="914400" rtl="0" eaLnBrk="1" fontAlgn="auto" latinLnBrk="0" hangingPunct="1">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See you gain!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3" name="push.wav"/>
          </p:stSnd>
        </p:sndAc>
      </p:transition>
    </mc:Choice>
    <mc:Fallback xmlns="">
      <p:transition spd="slow">
        <p:fade/>
        <p:sndAc>
          <p:stSnd>
            <p:snd r:embed="rId25" name="push.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0" y="0"/>
            <a:ext cx="3728720" cy="1315360"/>
            <a:chOff x="7620" y="-7620"/>
            <a:chExt cx="12192000" cy="1083309"/>
          </a:xfrm>
          <a:solidFill>
            <a:srgbClr val="9933FF"/>
          </a:solidFill>
          <a:scene3d>
            <a:camera prst="orthographicFront">
              <a:rot lat="0" lon="0" rev="0"/>
            </a:camera>
            <a:lightRig rig="soft" dir="t">
              <a:rot lat="0" lon="0" rev="0"/>
            </a:lightRig>
          </a:scene3d>
        </p:grpSpPr>
        <p:sp>
          <p:nvSpPr>
            <p:cNvPr id="32" name="Round Single Corner Rectangle 31"/>
            <p:cNvSpPr/>
            <p:nvPr/>
          </p:nvSpPr>
          <p:spPr>
            <a:xfrm flipV="1">
              <a:off x="7620" y="-5876"/>
              <a:ext cx="12192000" cy="1081565"/>
            </a:xfrm>
            <a:prstGeom prst="round1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0" y="74196"/>
            <a:ext cx="4191000"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5" name="TextBox 20"/>
          <p:cNvSpPr txBox="1"/>
          <p:nvPr/>
        </p:nvSpPr>
        <p:spPr>
          <a:xfrm>
            <a:off x="538480" y="1315360"/>
            <a:ext cx="9919335" cy="2030730"/>
          </a:xfrm>
          <a:prstGeom prst="rect">
            <a:avLst/>
          </a:prstGeom>
          <a:noFill/>
        </p:spPr>
        <p:txBody>
          <a:bodyPr wrap="square">
            <a:noAutofit/>
          </a:bodyPr>
          <a:lstStyle/>
          <a:p>
            <a:pPr defTabSz="1371600">
              <a:lnSpc>
                <a:spcPct val="200000"/>
              </a:lnSpc>
            </a:pPr>
            <a:r>
              <a:rPr lang="en-US" sz="5400" dirty="0">
                <a:solidFill>
                  <a:prstClr val="black"/>
                </a:solidFill>
                <a:latin typeface="Calibri"/>
              </a:rPr>
              <a:t>- Work in teams.</a:t>
            </a:r>
          </a:p>
        </p:txBody>
      </p:sp>
      <p:sp>
        <p:nvSpPr>
          <p:cNvPr id="4" name="TextBox 20"/>
          <p:cNvSpPr txBox="1"/>
          <p:nvPr/>
        </p:nvSpPr>
        <p:spPr>
          <a:xfrm>
            <a:off x="533400" y="2534603"/>
            <a:ext cx="16207741" cy="2030730"/>
          </a:xfrm>
          <a:prstGeom prst="rect">
            <a:avLst/>
          </a:prstGeom>
          <a:noFill/>
        </p:spPr>
        <p:txBody>
          <a:bodyPr wrap="square">
            <a:noAutofit/>
          </a:bodyPr>
          <a:lstStyle/>
          <a:p>
            <a:pPr algn="just" defTabSz="1371600">
              <a:lnSpc>
                <a:spcPct val="150000"/>
              </a:lnSpc>
            </a:pPr>
            <a:r>
              <a:rPr lang="en-US" sz="5400" dirty="0">
                <a:solidFill>
                  <a:prstClr val="black"/>
                </a:solidFill>
                <a:latin typeface="Calibri"/>
              </a:rPr>
              <a:t>- Members of each team take turns and write as many vocabulary about city as possible in ................. minutes.</a:t>
            </a:r>
          </a:p>
        </p:txBody>
      </p:sp>
      <p:sp>
        <p:nvSpPr>
          <p:cNvPr id="6" name="TextBox 20"/>
          <p:cNvSpPr txBox="1"/>
          <p:nvPr/>
        </p:nvSpPr>
        <p:spPr>
          <a:xfrm>
            <a:off x="533400" y="5077540"/>
            <a:ext cx="15852311" cy="2030730"/>
          </a:xfrm>
          <a:prstGeom prst="rect">
            <a:avLst/>
          </a:prstGeom>
          <a:noFill/>
        </p:spPr>
        <p:txBody>
          <a:bodyPr wrap="square">
            <a:noAutofit/>
          </a:bodyPr>
          <a:lstStyle/>
          <a:p>
            <a:pPr algn="just" defTabSz="1371600"/>
            <a:r>
              <a:rPr lang="en-US" sz="5400" dirty="0">
                <a:solidFill>
                  <a:prstClr val="black"/>
                </a:solidFill>
                <a:latin typeface="Calibri"/>
              </a:rPr>
              <a:t>- The group having more correct answers is the winner.</a:t>
            </a:r>
          </a:p>
        </p:txBody>
      </p:sp>
      <p:pic>
        <p:nvPicPr>
          <p:cNvPr id="8" name="Content Placeholder 7" descr="board-3699939_1280"/>
          <p:cNvPicPr>
            <a:picLocks noGrp="1" noChangeAspect="1"/>
          </p:cNvPicPr>
          <p:nvPr>
            <p:ph idx="1"/>
          </p:nvPr>
        </p:nvPicPr>
        <p:blipFill>
          <a:blip r:embed="rId4"/>
          <a:stretch>
            <a:fillRect/>
          </a:stretch>
        </p:blipFill>
        <p:spPr>
          <a:xfrm>
            <a:off x="11502084" y="5981701"/>
            <a:ext cx="6396325" cy="4263284"/>
          </a:xfrm>
          <a:prstGeom prst="rect">
            <a:avLst/>
          </a:prstGeom>
        </p:spPr>
      </p:pic>
      <p:pic>
        <p:nvPicPr>
          <p:cNvPr id="2" name="Picture 1"/>
          <p:cNvPicPr>
            <a:picLocks noChangeAspect="1"/>
          </p:cNvPicPr>
          <p:nvPr/>
        </p:nvPicPr>
        <p:blipFill>
          <a:blip r:embed="rId5"/>
          <a:stretch>
            <a:fillRect/>
          </a:stretch>
        </p:blipFill>
        <p:spPr>
          <a:xfrm>
            <a:off x="3643863" y="-18666"/>
            <a:ext cx="6283901" cy="133946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4" name="TextBox 14"/>
          <p:cNvSpPr txBox="1"/>
          <p:nvPr/>
        </p:nvSpPr>
        <p:spPr>
          <a:xfrm>
            <a:off x="3686291" y="74196"/>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BRAINSTORMING</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F02E610-B369-3892-E681-EF5C6CEBA22F}"/>
              </a:ext>
            </a:extLst>
          </p:cNvPr>
          <p:cNvPicPr>
            <a:picLocks noChangeAspect="1"/>
          </p:cNvPicPr>
          <p:nvPr/>
        </p:nvPicPr>
        <p:blipFill>
          <a:blip r:embed="rId2"/>
          <a:stretch>
            <a:fillRect/>
          </a:stretch>
        </p:blipFill>
        <p:spPr>
          <a:xfrm>
            <a:off x="4903294" y="1543353"/>
            <a:ext cx="8105232" cy="4926322"/>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TextBox 15">
            <a:extLst>
              <a:ext uri="{FF2B5EF4-FFF2-40B4-BE49-F238E27FC236}">
                <a16:creationId xmlns:a16="http://schemas.microsoft.com/office/drawing/2014/main" xmlns=""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lang="en-US" sz="16600" dirty="0">
                <a:solidFill>
                  <a:srgbClr val="FFFFFF"/>
                </a:solidFill>
                <a:latin typeface="KG Primary Penmanship"/>
              </a:rPr>
              <a:t>VOCABULARY</a:t>
            </a:r>
            <a:endParaRPr kumimoji="0" lang="en-US" sz="16600" b="0" i="0" u="none" strike="noStrike" kern="1200" cap="none" spc="0" normalizeH="0" baseline="0" noProof="0" dirty="0">
              <a:ln>
                <a:noFill/>
              </a:ln>
              <a:solidFill>
                <a:srgbClr val="FFFFFF"/>
              </a:solidFill>
              <a:effectLst/>
              <a:uLnTx/>
              <a:uFillTx/>
              <a:latin typeface="KG Primary Penmanship"/>
              <a:ea typeface="+mn-ea"/>
              <a:cs typeface="+mn-cs"/>
            </a:endParaRPr>
          </a:p>
        </p:txBody>
      </p:sp>
    </p:spTree>
    <p:extLst>
      <p:ext uri="{BB962C8B-B14F-4D97-AF65-F5344CB8AC3E}">
        <p14:creationId xmlns:p14="http://schemas.microsoft.com/office/powerpoint/2010/main" val="537517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814981" y="1734257"/>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5069950" y="906803"/>
            <a:ext cx="13165121"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25803" y="911938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5044210" y="8940671"/>
            <a:ext cx="7213800" cy="318663"/>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5006120" y="1449249"/>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txBody>
          <a:bodyPr/>
          <a:lstStyle/>
          <a:p>
            <a:endParaRPr lang="en-US" dirty="0"/>
          </a:p>
        </p:txBody>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5069824" y="1622432"/>
            <a:ext cx="13120841"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Calibri"/>
                <a:ea typeface="+mn-ea"/>
                <a:cs typeface="+mn-cs"/>
              </a:rPr>
              <a:t>55</a:t>
            </a:r>
            <a:r>
              <a:rPr kumimoji="0" lang="en-US" sz="6000" b="1" i="0" u="none" strike="noStrike" kern="1200" cap="none" spc="0" normalizeH="0" baseline="0" noProof="0" dirty="0">
                <a:ln>
                  <a:noFill/>
                </a:ln>
                <a:solidFill>
                  <a:prstClr val="black"/>
                </a:solidFill>
                <a:effectLst/>
                <a:uLnTx/>
                <a:uFillTx/>
                <a:latin typeface="Calibri"/>
                <a:ea typeface="+mn-ea"/>
                <a:cs typeface="+mn-cs"/>
              </a:rPr>
              <a:t>. </a:t>
            </a:r>
            <a:r>
              <a:rPr kumimoji="0" lang="en-US" sz="6000" b="1" i="0" u="none" strike="noStrike" kern="1200" cap="none" spc="0" normalizeH="0" baseline="0" noProof="0" dirty="0">
                <a:ln>
                  <a:noFill/>
                </a:ln>
                <a:solidFill>
                  <a:srgbClr val="FF0000"/>
                </a:solidFill>
                <a:effectLst/>
                <a:uLnTx/>
                <a:uFillTx/>
                <a:latin typeface="Calibri"/>
                <a:ea typeface="+mn-ea"/>
                <a:cs typeface="+mn-cs"/>
              </a:rPr>
              <a:t>theoretical subject </a:t>
            </a:r>
            <a:r>
              <a:rPr kumimoji="0" lang="en-US" sz="6000" b="1" i="0" u="none" strike="noStrike" kern="1200" cap="none" spc="0" normalizeH="0" baseline="0" noProof="0" dirty="0">
                <a:ln>
                  <a:noFill/>
                </a:ln>
                <a:solidFill>
                  <a:prstClr val="black"/>
                </a:solidFill>
                <a:effectLst/>
                <a:uLnTx/>
                <a:uFillTx/>
                <a:latin typeface="Calibri"/>
                <a:ea typeface="+mn-ea"/>
                <a:cs typeface="+mn-cs"/>
              </a:rPr>
              <a:t>/</a:t>
            </a:r>
            <a:r>
              <a:rPr kumimoji="0" lang="el-GR" sz="6000" b="1" i="0" u="none" strike="noStrike" kern="1200" cap="none" spc="0" normalizeH="0" baseline="0" noProof="0" dirty="0">
                <a:ln>
                  <a:noFill/>
                </a:ln>
                <a:solidFill>
                  <a:prstClr val="black"/>
                </a:solidFill>
                <a:effectLst/>
                <a:uLnTx/>
                <a:uFillTx/>
                <a:latin typeface="Calibri"/>
                <a:ea typeface="+mn-ea"/>
                <a:cs typeface="+mn-cs"/>
              </a:rPr>
              <a:t>θ</a:t>
            </a:r>
            <a:r>
              <a:rPr kumimoji="0" lang="en-US" sz="6000" b="1" i="0" u="none" strike="noStrike" kern="1200" cap="none" spc="0" normalizeH="0" baseline="0" noProof="0" dirty="0" err="1">
                <a:ln>
                  <a:noFill/>
                </a:ln>
                <a:solidFill>
                  <a:prstClr val="black"/>
                </a:solidFill>
                <a:effectLst/>
                <a:uLnTx/>
                <a:uFillTx/>
                <a:latin typeface="Calibri"/>
                <a:ea typeface="+mn-ea"/>
                <a:cs typeface="+mn-cs"/>
              </a:rPr>
              <a:t>ɪəˈretɪklˈsʌbdʒɪkt</a:t>
            </a:r>
            <a:r>
              <a:rPr kumimoji="0" lang="en-US" sz="6000" b="1" i="0" u="none" strike="noStrike" kern="1200" cap="none" spc="0" normalizeH="0" baseline="0" noProof="0" dirty="0">
                <a:ln>
                  <a:noFill/>
                </a:ln>
                <a:solidFill>
                  <a:prstClr val="black"/>
                </a:solidFill>
                <a:effectLst/>
                <a:uLnTx/>
                <a:uFillTx/>
                <a:latin typeface="Calibri"/>
                <a:ea typeface="+mn-ea"/>
                <a:cs typeface="+mn-cs"/>
              </a:rPr>
              <a:t>/ (n) </a:t>
            </a:r>
            <a:r>
              <a:rPr kumimoji="0" lang="en-US" sz="6000" b="1" i="0" u="none" strike="noStrike" kern="1200" cap="none" spc="0" normalizeH="0" baseline="0" noProof="0" dirty="0" err="1">
                <a:ln>
                  <a:noFill/>
                </a:ln>
                <a:solidFill>
                  <a:prstClr val="black"/>
                </a:solidFill>
                <a:effectLst/>
                <a:uLnTx/>
                <a:uFillTx/>
                <a:latin typeface="Calibri"/>
                <a:ea typeface="+mn-ea"/>
                <a:cs typeface="+mn-cs"/>
              </a:rPr>
              <a:t>môn</a:t>
            </a:r>
            <a:r>
              <a:rPr kumimoji="0" lang="en-US" sz="6000" b="1" i="0" u="none" strike="noStrike" kern="1200" cap="none" spc="0" normalizeH="0" baseline="0" noProof="0" dirty="0">
                <a:ln>
                  <a:noFill/>
                </a:ln>
                <a:solidFill>
                  <a:prstClr val="black"/>
                </a:solidFill>
                <a:effectLst/>
                <a:uLnTx/>
                <a:uFillTx/>
                <a:latin typeface="Calibri"/>
                <a:ea typeface="+mn-ea"/>
                <a:cs typeface="+mn-cs"/>
              </a:rPr>
              <a:t> </a:t>
            </a:r>
            <a:r>
              <a:rPr kumimoji="0" lang="en-US" sz="6000" b="1" i="0" u="none" strike="noStrike" kern="1200" cap="none" spc="0" normalizeH="0" baseline="0" noProof="0" dirty="0" err="1">
                <a:ln>
                  <a:noFill/>
                </a:ln>
                <a:solidFill>
                  <a:prstClr val="black"/>
                </a:solidFill>
                <a:effectLst/>
                <a:uLnTx/>
                <a:uFillTx/>
                <a:latin typeface="Calibri"/>
                <a:ea typeface="+mn-ea"/>
                <a:cs typeface="+mn-cs"/>
              </a:rPr>
              <a:t>lý</a:t>
            </a:r>
            <a:r>
              <a:rPr kumimoji="0" lang="en-US" sz="6000" b="1" i="0" u="none" strike="noStrike" kern="1200" cap="none" spc="0" normalizeH="0" baseline="0" noProof="0" dirty="0">
                <a:ln>
                  <a:noFill/>
                </a:ln>
                <a:solidFill>
                  <a:prstClr val="black"/>
                </a:solidFill>
                <a:effectLst/>
                <a:uLnTx/>
                <a:uFillTx/>
                <a:latin typeface="Calibri"/>
                <a:ea typeface="+mn-ea"/>
                <a:cs typeface="+mn-cs"/>
              </a:rPr>
              <a:t> </a:t>
            </a:r>
            <a:r>
              <a:rPr kumimoji="0" lang="en-US" sz="6000" b="1" i="0" u="none" strike="noStrike" kern="1200" cap="none" spc="0" normalizeH="0" baseline="0" noProof="0" dirty="0" err="1">
                <a:ln>
                  <a:noFill/>
                </a:ln>
                <a:solidFill>
                  <a:prstClr val="black"/>
                </a:solidFill>
                <a:effectLst/>
                <a:uLnTx/>
                <a:uFillTx/>
                <a:latin typeface="Calibri"/>
                <a:ea typeface="+mn-ea"/>
                <a:cs typeface="+mn-cs"/>
              </a:rPr>
              <a:t>thuyết</a:t>
            </a:r>
            <a:endParaRPr kumimoji="0" lang="en-US" sz="6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Calibri"/>
                <a:ea typeface="+mn-ea"/>
                <a:cs typeface="+mn-cs"/>
              </a:rPr>
              <a:t>Physics is a theoretical subject that requires a lot of study.(</a:t>
            </a:r>
            <a:r>
              <a:rPr kumimoji="0" lang="en-US" sz="4000" b="0" i="1" u="none" strike="noStrike" kern="1200" cap="none" spc="0" normalizeH="0" baseline="0" noProof="0" dirty="0" err="1">
                <a:ln>
                  <a:noFill/>
                </a:ln>
                <a:solidFill>
                  <a:prstClr val="black"/>
                </a:solidFill>
                <a:effectLst/>
                <a:uLnTx/>
                <a:uFillTx/>
                <a:latin typeface="Calibri"/>
                <a:ea typeface="+mn-ea"/>
                <a:cs typeface="+mn-cs"/>
              </a:rPr>
              <a:t>Vật</a:t>
            </a:r>
            <a:r>
              <a:rPr kumimoji="0" lang="en-US" sz="4000" b="0" i="1"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prstClr val="black"/>
                </a:solidFill>
                <a:effectLst/>
                <a:uLnTx/>
                <a:uFillTx/>
                <a:latin typeface="Calibri"/>
                <a:ea typeface="+mn-ea"/>
                <a:cs typeface="+mn-cs"/>
              </a:rPr>
              <a:t>lý</a:t>
            </a:r>
            <a:r>
              <a:rPr kumimoji="0" lang="en-US" sz="4000" b="0" i="1"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prstClr val="black"/>
                </a:solidFill>
                <a:effectLst/>
                <a:uLnTx/>
                <a:uFillTx/>
                <a:latin typeface="Calibri"/>
                <a:ea typeface="+mn-ea"/>
                <a:cs typeface="+mn-cs"/>
              </a:rPr>
              <a:t>là</a:t>
            </a:r>
            <a:r>
              <a:rPr kumimoji="0" lang="en-US" sz="4000" b="0" i="1"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prstClr val="black"/>
                </a:solidFill>
                <a:effectLst/>
                <a:uLnTx/>
                <a:uFillTx/>
                <a:latin typeface="Calibri"/>
                <a:ea typeface="+mn-ea"/>
                <a:cs typeface="+mn-cs"/>
              </a:rPr>
              <a:t>một</a:t>
            </a:r>
            <a:r>
              <a:rPr kumimoji="0" lang="en-US" sz="4000" b="0" i="1"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prstClr val="black"/>
                </a:solidFill>
                <a:effectLst/>
                <a:uLnTx/>
                <a:uFillTx/>
                <a:latin typeface="Calibri"/>
                <a:ea typeface="+mn-ea"/>
                <a:cs typeface="+mn-cs"/>
              </a:rPr>
              <a:t>môn</a:t>
            </a:r>
            <a:r>
              <a:rPr kumimoji="0" lang="en-US" sz="4000" b="0" i="1"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prstClr val="black"/>
                </a:solidFill>
                <a:effectLst/>
                <a:uLnTx/>
                <a:uFillTx/>
                <a:latin typeface="Calibri"/>
                <a:ea typeface="+mn-ea"/>
                <a:cs typeface="+mn-cs"/>
              </a:rPr>
              <a:t>học</a:t>
            </a:r>
            <a:r>
              <a:rPr kumimoji="0" lang="en-US" sz="4000" b="0" i="1"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prstClr val="black"/>
                </a:solidFill>
                <a:effectLst/>
                <a:uLnTx/>
                <a:uFillTx/>
                <a:latin typeface="Calibri"/>
                <a:ea typeface="+mn-ea"/>
                <a:cs typeface="+mn-cs"/>
              </a:rPr>
              <a:t>lý</a:t>
            </a:r>
            <a:r>
              <a:rPr kumimoji="0" lang="en-US" sz="4000" b="0" i="1"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prstClr val="black"/>
                </a:solidFill>
                <a:effectLst/>
                <a:uLnTx/>
                <a:uFillTx/>
                <a:latin typeface="Calibri"/>
                <a:ea typeface="+mn-ea"/>
                <a:cs typeface="+mn-cs"/>
              </a:rPr>
              <a:t>thuyết</a:t>
            </a:r>
            <a:r>
              <a:rPr kumimoji="0" lang="en-US" sz="4000" b="0" i="1"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prstClr val="black"/>
                </a:solidFill>
                <a:effectLst/>
                <a:uLnTx/>
                <a:uFillTx/>
                <a:latin typeface="Calibri"/>
                <a:ea typeface="+mn-ea"/>
                <a:cs typeface="+mn-cs"/>
              </a:rPr>
              <a:t>đòi</a:t>
            </a:r>
            <a:r>
              <a:rPr kumimoji="0" lang="en-US" sz="4000" b="0" i="1"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prstClr val="black"/>
                </a:solidFill>
                <a:effectLst/>
                <a:uLnTx/>
                <a:uFillTx/>
                <a:latin typeface="Calibri"/>
                <a:ea typeface="+mn-ea"/>
                <a:cs typeface="+mn-cs"/>
              </a:rPr>
              <a:t>hỏi</a:t>
            </a:r>
            <a:r>
              <a:rPr kumimoji="0" lang="en-US" sz="4000" b="0" i="1"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prstClr val="black"/>
                </a:solidFill>
                <a:effectLst/>
                <a:uLnTx/>
                <a:uFillTx/>
                <a:latin typeface="Calibri"/>
                <a:ea typeface="+mn-ea"/>
                <a:cs typeface="+mn-cs"/>
              </a:rPr>
              <a:t>nhiều</a:t>
            </a:r>
            <a:r>
              <a:rPr kumimoji="0" lang="en-US" sz="4000" b="0" i="1"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prstClr val="black"/>
                </a:solidFill>
                <a:effectLst/>
                <a:uLnTx/>
                <a:uFillTx/>
                <a:latin typeface="Calibri"/>
                <a:ea typeface="+mn-ea"/>
                <a:cs typeface="+mn-cs"/>
              </a:rPr>
              <a:t>học</a:t>
            </a:r>
            <a:r>
              <a:rPr kumimoji="0" lang="en-US" sz="4000" b="0" i="1"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prstClr val="black"/>
                </a:solidFill>
                <a:effectLst/>
                <a:uLnTx/>
                <a:uFillTx/>
                <a:latin typeface="Calibri"/>
                <a:ea typeface="+mn-ea"/>
                <a:cs typeface="+mn-cs"/>
              </a:rPr>
              <a:t>tập</a:t>
            </a:r>
            <a:r>
              <a:rPr kumimoji="0" lang="en-US" sz="4000" b="0" i="1" u="none" strike="noStrike" kern="1200" cap="none" spc="0" normalizeH="0" baseline="0" noProof="0" dirty="0">
                <a:ln>
                  <a:noFill/>
                </a:ln>
                <a:solidFill>
                  <a:prstClr val="black"/>
                </a:solidFill>
                <a:effectLst/>
                <a:uLnTx/>
                <a:uFillTx/>
                <a:latin typeface="Calibri"/>
                <a:ea typeface="+mn-ea"/>
                <a:cs typeface="+mn-cs"/>
              </a:rPr>
              <a:t>.)</a:t>
            </a:r>
          </a:p>
        </p:txBody>
      </p:sp>
      <p:pic>
        <p:nvPicPr>
          <p:cNvPr id="10" name="Picture 9"/>
          <p:cNvPicPr>
            <a:picLocks noChangeAspect="1"/>
          </p:cNvPicPr>
          <p:nvPr/>
        </p:nvPicPr>
        <p:blipFill>
          <a:blip r:embed="rId25"/>
          <a:stretch>
            <a:fillRect/>
          </a:stretch>
        </p:blipFill>
        <p:spPr>
          <a:xfrm>
            <a:off x="13030200" y="6080077"/>
            <a:ext cx="5014197" cy="2785357"/>
          </a:xfrm>
          <a:prstGeom prst="rect">
            <a:avLst/>
          </a:prstGeom>
        </p:spPr>
      </p:pic>
      <p:pic>
        <p:nvPicPr>
          <p:cNvPr id="14" name="theoretical-subject-172887747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7446876" y="2809195"/>
            <a:ext cx="609600" cy="609600"/>
          </a:xfrm>
          <a:prstGeom prst="rect">
            <a:avLst/>
          </a:prstGeom>
        </p:spPr>
      </p:pic>
    </p:spTree>
    <p:extLst>
      <p:ext uri="{BB962C8B-B14F-4D97-AF65-F5344CB8AC3E}">
        <p14:creationId xmlns:p14="http://schemas.microsoft.com/office/powerpoint/2010/main" val="2537256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295776" y="873127"/>
            <a:ext cx="11939410" cy="8328230"/>
            <a:chOff x="-30495" y="-222562"/>
            <a:chExt cx="13263263" cy="10858644"/>
          </a:xfrm>
        </p:grpSpPr>
        <p:sp>
          <p:nvSpPr>
            <p:cNvPr id="8" name="Freeform 8"/>
            <p:cNvSpPr/>
            <p:nvPr/>
          </p:nvSpPr>
          <p:spPr>
            <a:xfrm>
              <a:off x="-30495" y="-222562"/>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9312639" y="9163272"/>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285142" y="1615139"/>
            <a:ext cx="11918146"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56</a:t>
            </a: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insist</a:t>
            </a: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/ɪnˈsɪst/ (v) khăng khăng</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 parents insist that their children follow a certain career path.(Một số phụ huynh khăng khăng rằng con cái họ phải theo một con đường sự nghiệp nhất định.)</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p:cNvPicPr>
            <a:picLocks noChangeAspect="1"/>
          </p:cNvPicPr>
          <p:nvPr/>
        </p:nvPicPr>
        <p:blipFill>
          <a:blip r:embed="rId25"/>
          <a:stretch>
            <a:fillRect/>
          </a:stretch>
        </p:blipFill>
        <p:spPr>
          <a:xfrm>
            <a:off x="13139560" y="4628713"/>
            <a:ext cx="5032413" cy="4230910"/>
          </a:xfrm>
          <a:prstGeom prst="rect">
            <a:avLst/>
          </a:prstGeom>
        </p:spPr>
      </p:pic>
      <p:pic>
        <p:nvPicPr>
          <p:cNvPr id="18" name="insist-17288775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7304837" y="1828646"/>
            <a:ext cx="609600" cy="526104"/>
          </a:xfrm>
          <a:prstGeom prst="rect">
            <a:avLst/>
          </a:prstGeom>
        </p:spPr>
      </p:pic>
    </p:spTree>
    <p:extLst>
      <p:ext uri="{BB962C8B-B14F-4D97-AF65-F5344CB8AC3E}">
        <p14:creationId xmlns:p14="http://schemas.microsoft.com/office/powerpoint/2010/main" val="3122027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323227" y="1043825"/>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 name="Rectangle 8"/>
          <p:cNvSpPr/>
          <p:nvPr/>
        </p:nvSpPr>
        <p:spPr>
          <a:xfrm>
            <a:off x="6323113" y="1580516"/>
            <a:ext cx="11729199"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57</a:t>
            </a: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salary</a:t>
            </a: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/ˈsæləri/ (n) lương</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good salary is important, but job satisfaction matters too.(Một mức lương tốt là quan trọng, nhưng sự hài lòng trong công việc cũng quan trọng.)</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p:cNvPicPr>
            <a:picLocks noChangeAspect="1"/>
          </p:cNvPicPr>
          <p:nvPr/>
        </p:nvPicPr>
        <p:blipFill>
          <a:blip r:embed="rId25"/>
          <a:stretch>
            <a:fillRect/>
          </a:stretch>
        </p:blipFill>
        <p:spPr>
          <a:xfrm>
            <a:off x="11550507" y="4745342"/>
            <a:ext cx="6536583" cy="4095169"/>
          </a:xfrm>
          <a:prstGeom prst="rect">
            <a:avLst/>
          </a:prstGeom>
        </p:spPr>
      </p:pic>
      <p:pic>
        <p:nvPicPr>
          <p:cNvPr id="14" name="salary-17288776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5697200" y="1786096"/>
            <a:ext cx="609600" cy="609600"/>
          </a:xfrm>
          <a:prstGeom prst="rect">
            <a:avLst/>
          </a:prstGeom>
        </p:spPr>
      </p:pic>
    </p:spTree>
    <p:extLst>
      <p:ext uri="{BB962C8B-B14F-4D97-AF65-F5344CB8AC3E}">
        <p14:creationId xmlns:p14="http://schemas.microsoft.com/office/powerpoint/2010/main" val="2097830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 name="Group 7"/>
          <p:cNvGrpSpPr/>
          <p:nvPr/>
        </p:nvGrpSpPr>
        <p:grpSpPr>
          <a:xfrm>
            <a:off x="6295776" y="873127"/>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xmlns=""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xmlns=""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xmlns=""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4" name="Rectangle 13"/>
          <p:cNvSpPr/>
          <p:nvPr/>
        </p:nvSpPr>
        <p:spPr>
          <a:xfrm>
            <a:off x="6307008" y="1681908"/>
            <a:ext cx="11980992"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58</a:t>
            </a: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painful</a:t>
            </a: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/ˈpeɪnfl/ (adj) đau đớn</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 jobs, like dentistry, may involve dealing with painful procedures.(Một số công việc, như nha khoa, có thể liên quan đến việc xử lý các thủ tục đau đớn.)</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Picture 17"/>
          <p:cNvPicPr>
            <a:picLocks noChangeAspect="1"/>
          </p:cNvPicPr>
          <p:nvPr/>
        </p:nvPicPr>
        <p:blipFill>
          <a:blip r:embed="rId25"/>
          <a:stretch>
            <a:fillRect/>
          </a:stretch>
        </p:blipFill>
        <p:spPr>
          <a:xfrm>
            <a:off x="12101217" y="4644883"/>
            <a:ext cx="5980906" cy="4188566"/>
          </a:xfrm>
          <a:prstGeom prst="rect">
            <a:avLst/>
          </a:prstGeom>
        </p:spPr>
      </p:pic>
      <p:pic>
        <p:nvPicPr>
          <p:cNvPr id="9" name="painful-172887769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7361053" y="1936882"/>
            <a:ext cx="609600" cy="609600"/>
          </a:xfrm>
          <a:prstGeom prst="rect">
            <a:avLst/>
          </a:prstGeom>
        </p:spPr>
      </p:pic>
    </p:spTree>
    <p:extLst>
      <p:ext uri="{BB962C8B-B14F-4D97-AF65-F5344CB8AC3E}">
        <p14:creationId xmlns:p14="http://schemas.microsoft.com/office/powerpoint/2010/main" val="3752132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6739</TotalTime>
  <Words>1683</Words>
  <Application>Microsoft Office PowerPoint</Application>
  <PresentationFormat>Custom</PresentationFormat>
  <Paragraphs>207</Paragraphs>
  <Slides>30</Slides>
  <Notes>12</Notes>
  <HiddenSlides>0</HiddenSlides>
  <MMClips>30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30</vt:i4>
      </vt:variant>
    </vt:vector>
  </HeadingPairs>
  <TitlesOfParts>
    <vt:vector size="48" baseType="lpstr">
      <vt:lpstr>League Spartan</vt:lpstr>
      <vt:lpstr>Myriad Pro</vt:lpstr>
      <vt:lpstr>Arial</vt:lpstr>
      <vt:lpstr>Jua</vt:lpstr>
      <vt:lpstr>High Tower Text</vt:lpstr>
      <vt:lpstr>KG Primary Penmanship</vt:lpstr>
      <vt:lpstr>Angsana New</vt:lpstr>
      <vt:lpstr>Asap Medium</vt:lpstr>
      <vt:lpstr>Wingdings</vt:lpstr>
      <vt:lpstr>milk tea Med</vt:lpstr>
      <vt:lpstr>Cordia New</vt:lpstr>
      <vt:lpstr>Patrick Hand</vt:lpstr>
      <vt:lpstr>Calibri Light</vt:lpstr>
      <vt:lpstr>Aharoni</vt:lpstr>
      <vt:lpstr>Calibri</vt:lpstr>
      <vt:lpstr>Office Theme</vt:lpstr>
      <vt:lpstr>1_Office Theme</vt:lpstr>
      <vt:lpstr>ธีมของ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huyentrang</dc:creator>
  <cp:lastModifiedBy>DELL</cp:lastModifiedBy>
  <cp:revision>138</cp:revision>
  <dcterms:created xsi:type="dcterms:W3CDTF">2006-08-16T00:00:00Z</dcterms:created>
  <dcterms:modified xsi:type="dcterms:W3CDTF">2025-04-09T14:45:25Z</dcterms:modified>
  <dc:identifier>DAGGxuM-Or8</dc:identifier>
</cp:coreProperties>
</file>