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316" r:id="rId4"/>
    <p:sldId id="347" r:id="rId5"/>
    <p:sldId id="283" r:id="rId6"/>
    <p:sldId id="276" r:id="rId7"/>
    <p:sldId id="298" r:id="rId8"/>
    <p:sldId id="327" r:id="rId9"/>
    <p:sldId id="348" r:id="rId10"/>
    <p:sldId id="313" r:id="rId11"/>
    <p:sldId id="314" r:id="rId12"/>
    <p:sldId id="330" r:id="rId13"/>
    <p:sldId id="3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F26648"/>
    <a:srgbClr val="6D9FB1"/>
    <a:srgbClr val="F7931D"/>
    <a:srgbClr val="FBC864"/>
    <a:srgbClr val="F8B417"/>
    <a:srgbClr val="FEE3AF"/>
    <a:srgbClr val="77ADC0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93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6988"/>
            <a:ext cx="51901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GAME: What is </a:t>
            </a:r>
            <a:r>
              <a:rPr lang="en-US" sz="2400" b="1"/>
              <a:t>the place?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-1172" y="2182904"/>
            <a:ext cx="3307300" cy="31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3047071" y="2269262"/>
            <a:ext cx="86282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FOLLOWING QUIZ.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1. People watch sports such as football there.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2. People go there for health check-ups.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3. Parents take their children there so that they can have fun.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4. Children learn to read and write there.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5. Visitors see objects from the past there.</a:t>
            </a:r>
            <a:endParaRPr lang="vi-VN" sz="3200" dirty="0">
              <a:solidFill>
                <a:srgbClr val="008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local community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Start preparing for the Project of the unit by working in groups of 5 to brainstorm about your community.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412233" y="2724050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26649"/>
                </a:solidFill>
              </a:rPr>
              <a:t>I really love where I live now.</a:t>
            </a:r>
            <a:endParaRPr lang="en-US" sz="3600" b="1" dirty="0">
              <a:solidFill>
                <a:srgbClr val="F2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suburb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874205" y="3761137"/>
            <a:ext cx="2523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8BC860A-0569-FEA8-55F4-28FAA6611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28" y="1857444"/>
            <a:ext cx="4880222" cy="376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facilities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cơ</a:t>
            </a:r>
            <a:r>
              <a:rPr lang="en-US" sz="4800" dirty="0"/>
              <a:t> </a:t>
            </a:r>
            <a:r>
              <a:rPr lang="en-US" sz="4800" dirty="0" err="1"/>
              <a:t>sở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chất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56497" y="3130480"/>
            <a:ext cx="28921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fəˈsɪlətiz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500DD7F-B656-65B4-F96D-A8F1C37CA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6867"/>
            <a:ext cx="5213342" cy="390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307724"/>
              </p:ext>
            </p:extLst>
          </p:nvPr>
        </p:nvGraphicFramePr>
        <p:xfrm>
          <a:off x="1333486" y="1988181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27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5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facilities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82978" y="1632611"/>
            <a:ext cx="11925300" cy="5238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ex1-getting-u1-ta9-global">
            <a:hlinkClick r:id="" action="ppaction://media"/>
            <a:extLst>
              <a:ext uri="{FF2B5EF4-FFF2-40B4-BE49-F238E27FC236}">
                <a16:creationId xmlns:a16="http://schemas.microsoft.com/office/drawing/2014/main" id="{BCBA2DC6-C553-5CA6-5580-FA8AE94E52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5834" y="11846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again. Fill in each blank with no more than TWO words from the conversation.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66603" y="1933518"/>
            <a:ext cx="12019353" cy="457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Mi’s family moved to a new house in a suburb 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Her new </a:t>
            </a:r>
            <a:r>
              <a:rPr lang="en-US" sz="3000" dirty="0" err="1"/>
              <a:t>neighbourhood</a:t>
            </a:r>
            <a:r>
              <a:rPr lang="en-US" sz="3000" dirty="0"/>
              <a:t> is bigger with wider streets and 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is a ____________ near Mi’s house.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Mi thinks she will get on with her new ______.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People in Ann’s community gave her family ______ on where to buy stuff.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6947210" y="226177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month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8770434" y="313661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people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B54A515-3C5D-CA75-EF8F-CBDEB99FA9E0}"/>
              </a:ext>
            </a:extLst>
          </p:cNvPr>
          <p:cNvSpPr txBox="1"/>
          <p:nvPr/>
        </p:nvSpPr>
        <p:spPr>
          <a:xfrm>
            <a:off x="1544444" y="408446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 village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5C5C576-223F-480E-D710-9767554D9E99}"/>
              </a:ext>
            </a:extLst>
          </p:cNvPr>
          <p:cNvSpPr txBox="1"/>
          <p:nvPr/>
        </p:nvSpPr>
        <p:spPr>
          <a:xfrm>
            <a:off x="5804210" y="492448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ECCF060-0518-7DBD-3C92-19894E77E9B8}"/>
              </a:ext>
            </a:extLst>
          </p:cNvPr>
          <p:cNvSpPr txBox="1"/>
          <p:nvPr/>
        </p:nvSpPr>
        <p:spPr>
          <a:xfrm>
            <a:off x="6176279" y="6218517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advices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0926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7304049" y="2559645"/>
            <a:ext cx="275917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</a:rPr>
              <a:t>Key:</a:t>
            </a:r>
          </a:p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. d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2. e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3. a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4. c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5.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B2E2C-4ACF-CB17-5366-869BDFD9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20" y="1634132"/>
            <a:ext cx="5453831" cy="500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0887" y="1809767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2532" y="1761302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suburb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840851" y="2394542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get on with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4996433" y="3478648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facilities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422973" y="4526863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remind                     of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108267" y="516010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3686</TotalTime>
  <Words>704</Words>
  <Application>Microsoft Office PowerPoint</Application>
  <PresentationFormat>Widescreen</PresentationFormat>
  <Paragraphs>109</Paragraphs>
  <Slides>13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ChronicaProMediumIt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226</cp:revision>
  <dcterms:created xsi:type="dcterms:W3CDTF">2020-12-09T02:04:09Z</dcterms:created>
  <dcterms:modified xsi:type="dcterms:W3CDTF">2025-09-30T16:05:31Z</dcterms:modified>
</cp:coreProperties>
</file>